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0" r:id="rId5"/>
    <p:sldMasterId id="2147483648" r:id="rId6"/>
    <p:sldMasterId id="2147483690" r:id="rId7"/>
  </p:sldMasterIdLst>
  <p:notesMasterIdLst>
    <p:notesMasterId r:id="rId19"/>
  </p:notesMasterIdLst>
  <p:handoutMasterIdLst>
    <p:handoutMasterId r:id="rId20"/>
  </p:handoutMasterIdLst>
  <p:sldIdLst>
    <p:sldId id="258" r:id="rId8"/>
    <p:sldId id="489" r:id="rId9"/>
    <p:sldId id="487" r:id="rId10"/>
    <p:sldId id="527" r:id="rId11"/>
    <p:sldId id="529" r:id="rId12"/>
    <p:sldId id="533" r:id="rId13"/>
    <p:sldId id="535" r:id="rId14"/>
    <p:sldId id="537" r:id="rId15"/>
    <p:sldId id="539" r:id="rId16"/>
    <p:sldId id="541" r:id="rId17"/>
    <p:sldId id="506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106">
          <p15:clr>
            <a:srgbClr val="A4A3A4"/>
          </p15:clr>
        </p15:guide>
        <p15:guide id="4" pos="907">
          <p15:clr>
            <a:srgbClr val="A4A3A4"/>
          </p15:clr>
        </p15:guide>
        <p15:guide id="5" pos="218">
          <p15:clr>
            <a:srgbClr val="A4A3A4"/>
          </p15:clr>
        </p15:guide>
        <p15:guide id="6" pos="5526">
          <p15:clr>
            <a:srgbClr val="A4A3A4"/>
          </p15:clr>
        </p15:guide>
        <p15:guide id="7" pos="2880">
          <p15:clr>
            <a:srgbClr val="A4A3A4"/>
          </p15:clr>
        </p15:guide>
        <p15:guide id="8" pos="55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98"/>
    <a:srgbClr val="808080"/>
    <a:srgbClr val="F9E10D"/>
    <a:srgbClr val="E1D70F"/>
    <a:srgbClr val="FDF50B"/>
    <a:srgbClr val="B01111"/>
    <a:srgbClr val="910E12"/>
    <a:srgbClr val="E2D153"/>
    <a:srgbClr val="E60003"/>
    <a:srgbClr val="777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9858" autoAdjust="0"/>
  </p:normalViewPr>
  <p:slideViewPr>
    <p:cSldViewPr snapToObjects="1">
      <p:cViewPr>
        <p:scale>
          <a:sx n="80" d="100"/>
          <a:sy n="80" d="100"/>
        </p:scale>
        <p:origin x="-954" y="-720"/>
      </p:cViewPr>
      <p:guideLst>
        <p:guide orient="horz" pos="3907"/>
        <p:guide orient="horz" pos="2886"/>
        <p:guide orient="horz" pos="141"/>
        <p:guide orient="horz" pos="4009"/>
        <p:guide pos="907"/>
        <p:guide pos="218"/>
        <p:guide pos="5526"/>
        <p:guide pos="2880"/>
      </p:guideLst>
    </p:cSldViewPr>
  </p:slideViewPr>
  <p:outlineViewPr>
    <p:cViewPr>
      <p:scale>
        <a:sx n="33" d="100"/>
        <a:sy n="33" d="100"/>
      </p:scale>
      <p:origin x="0" y="55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6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4757606820514"/>
          <c:y val="0.18383663240776546"/>
          <c:w val="0.50166112458434386"/>
          <c:h val="0.660921861114093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0"/>
      </c:doughnutChart>
      <c:spPr>
        <a:noFill/>
        <a:ln w="2530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4757606820514"/>
          <c:y val="0.18383663240776546"/>
          <c:w val="0.50166112458434386"/>
          <c:h val="0.6609218611140939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27" cmpd="sng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B-4213-BB47-081E49CDF02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27" cmpd="sng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B-4213-BB47-081E49CDF023}"/>
              </c:ext>
            </c:extLst>
          </c:dPt>
          <c:dLbls>
            <c:dLbl>
              <c:idx val="0"/>
              <c:layout>
                <c:manualLayout>
                  <c:x val="0.11704388356742099"/>
                  <c:y val="-0.24820535448037104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 spc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3B-4213-BB47-081E49CDF023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3B-4213-BB47-081E49CDF023}"/>
                </c:ext>
              </c:extLst>
            </c:dLbl>
            <c:dLbl>
              <c:idx val="2"/>
              <c:layout>
                <c:manualLayout>
                  <c:x val="0.152019002375297"/>
                  <c:y val="-7.109477545428430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700" b="1" spc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B-4213-BB47-081E49CDF023}"/>
                </c:ext>
              </c:extLst>
            </c:dLbl>
            <c:dLbl>
              <c:idx val="3"/>
              <c:layout>
                <c:manualLayout>
                  <c:x val="0.16152019002375301"/>
                  <c:y val="7.4833349292517098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700" b="1" spc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B-4213-BB47-081E49CDF023}"/>
                </c:ext>
              </c:extLst>
            </c:dLbl>
            <c:dLbl>
              <c:idx val="4"/>
              <c:layout>
                <c:manualLayout>
                  <c:x val="-0.24069675376088701"/>
                  <c:y val="2.9934518241347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3B-4213-BB47-081E49CDF023}"/>
                </c:ext>
              </c:extLst>
            </c:dLbl>
            <c:dLbl>
              <c:idx val="5"/>
              <c:layout>
                <c:manualLayout>
                  <c:x val="-0.15518606492478201"/>
                  <c:y val="1.870907390084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B-4213-BB47-081E49CDF023}"/>
                </c:ext>
              </c:extLst>
            </c:dLbl>
            <c:numFmt formatCode="0%" sourceLinked="0"/>
            <c:spPr>
              <a:noFill/>
              <a:ln w="25309">
                <a:noFill/>
              </a:ln>
            </c:spPr>
            <c:txPr>
              <a:bodyPr/>
              <a:lstStyle/>
              <a:p>
                <a:pPr>
                  <a:defRPr sz="700" b="1" spc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State own.</c:v>
                </c:pt>
                <c:pt idx="1">
                  <c:v>Other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B-4213-BB47-081E49CDF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0"/>
      </c:doughnutChart>
      <c:spPr>
        <a:noFill/>
        <a:ln w="2530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52234-1108-4852-84B9-454A5321C13E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5421B74D-BBC9-401D-B7F9-E397BD44D9EF}">
      <dgm:prSet phldrT="[Testo]" custT="1"/>
      <dgm:spPr/>
      <dgm:t>
        <a:bodyPr/>
        <a:lstStyle/>
        <a:p>
          <a:pPr algn="ctr"/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Individuare opportunità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gm:t>
    </dgm:pt>
    <dgm:pt modelId="{A0F7AB58-1204-442F-B335-78BCB5D15AEE}" type="parTrans" cxnId="{C266573D-509E-4EAA-B433-17E64736F05A}">
      <dgm:prSet/>
      <dgm:spPr/>
      <dgm:t>
        <a:bodyPr/>
        <a:lstStyle/>
        <a:p>
          <a:endParaRPr lang="it-IT"/>
        </a:p>
      </dgm:t>
    </dgm:pt>
    <dgm:pt modelId="{32B5B581-599D-4A5A-80FC-964564E23C18}" type="sibTrans" cxnId="{C266573D-509E-4EAA-B433-17E64736F05A}">
      <dgm:prSet/>
      <dgm:spPr/>
      <dgm:t>
        <a:bodyPr/>
        <a:lstStyle/>
        <a:p>
          <a:endParaRPr lang="it-IT"/>
        </a:p>
      </dgm:t>
    </dgm:pt>
    <dgm:pt modelId="{3F50675A-54EA-42E8-B595-0B90FADF5D00}">
      <dgm:prSet phldrT="[Testo]" custT="1"/>
      <dgm:spPr/>
      <dgm:t>
        <a:bodyPr/>
        <a:lstStyle/>
        <a:p>
          <a:pPr algn="ctr"/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Firma Contratto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gm:t>
    </dgm:pt>
    <dgm:pt modelId="{89C3B0F7-8DB8-4CB8-A842-4AAECD7AEFC5}" type="parTrans" cxnId="{2EDF4B07-DD17-4344-8808-6CF78B7142D7}">
      <dgm:prSet/>
      <dgm:spPr/>
      <dgm:t>
        <a:bodyPr/>
        <a:lstStyle/>
        <a:p>
          <a:endParaRPr lang="it-IT"/>
        </a:p>
      </dgm:t>
    </dgm:pt>
    <dgm:pt modelId="{BB83CEB1-977A-4F27-8592-589222D3BD1C}" type="sibTrans" cxnId="{2EDF4B07-DD17-4344-8808-6CF78B7142D7}">
      <dgm:prSet/>
      <dgm:spPr/>
      <dgm:t>
        <a:bodyPr/>
        <a:lstStyle/>
        <a:p>
          <a:endParaRPr lang="it-IT"/>
        </a:p>
      </dgm:t>
    </dgm:pt>
    <dgm:pt modelId="{250F9C7B-9F02-45B9-BF78-8EE929476732}">
      <dgm:prSet phldrT="[Testo]" custT="1"/>
      <dgm:spPr/>
      <dgm:t>
        <a:bodyPr/>
        <a:lstStyle/>
        <a:p>
          <a:pPr algn="ctr"/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Produzione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gm:t>
    </dgm:pt>
    <dgm:pt modelId="{4C30FF91-3C97-4125-96AC-6237E5ADCBB0}" type="parTrans" cxnId="{60FDB4B7-0576-4607-9BAD-916E372ABFCA}">
      <dgm:prSet/>
      <dgm:spPr/>
      <dgm:t>
        <a:bodyPr/>
        <a:lstStyle/>
        <a:p>
          <a:endParaRPr lang="it-IT"/>
        </a:p>
      </dgm:t>
    </dgm:pt>
    <dgm:pt modelId="{A72209E5-F8C9-45D7-A4F9-D686EC2E6158}" type="sibTrans" cxnId="{60FDB4B7-0576-4607-9BAD-916E372ABFCA}">
      <dgm:prSet/>
      <dgm:spPr/>
      <dgm:t>
        <a:bodyPr/>
        <a:lstStyle/>
        <a:p>
          <a:endParaRPr lang="it-IT"/>
        </a:p>
      </dgm:t>
    </dgm:pt>
    <dgm:pt modelId="{E1FB49FE-1D8C-4809-9D95-C821F4301DB6}">
      <dgm:prSet phldrT="[Testo]" custT="1"/>
      <dgm:spPr/>
      <dgm:t>
        <a:bodyPr/>
        <a:lstStyle/>
        <a:p>
          <a:pPr algn="l"/>
          <a:endParaRPr lang="it-IT" sz="1400" b="1" kern="1200" dirty="0">
            <a:solidFill>
              <a:srgbClr val="666666"/>
            </a:solidFill>
            <a:latin typeface="+mn-lt"/>
            <a:ea typeface="+mn-ea"/>
            <a:cs typeface="Arial" pitchFamily="34" charset="0"/>
          </a:endParaRPr>
        </a:p>
      </dgm:t>
    </dgm:pt>
    <dgm:pt modelId="{F2297507-4A8C-4C55-ACE9-4FFF2BB7C45A}" type="sibTrans" cxnId="{005A92D6-E762-4EDB-BB08-32E41DEF590D}">
      <dgm:prSet/>
      <dgm:spPr/>
      <dgm:t>
        <a:bodyPr/>
        <a:lstStyle/>
        <a:p>
          <a:endParaRPr lang="it-IT"/>
        </a:p>
      </dgm:t>
    </dgm:pt>
    <dgm:pt modelId="{53FA5F16-2F24-4C5A-B1F6-BD591F453EF0}" type="parTrans" cxnId="{005A92D6-E762-4EDB-BB08-32E41DEF590D}">
      <dgm:prSet/>
      <dgm:spPr/>
      <dgm:t>
        <a:bodyPr/>
        <a:lstStyle/>
        <a:p>
          <a:endParaRPr lang="it-IT"/>
        </a:p>
      </dgm:t>
    </dgm:pt>
    <dgm:pt modelId="{E4A2C9D3-A35A-493E-97B3-62A299A0FC37}">
      <dgm:prSet phldrT="[Testo]" custT="1"/>
      <dgm:spPr/>
      <dgm:t>
        <a:bodyPr anchor="ctr"/>
        <a:lstStyle/>
        <a:p>
          <a:pPr algn="ctr"/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Pagamento differito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gm:t>
    </dgm:pt>
    <dgm:pt modelId="{5BF6E60D-BD7E-4222-A91E-D11A19B39EFD}" type="sibTrans" cxnId="{C684B977-182F-46C4-BC25-AFD681AD611C}">
      <dgm:prSet/>
      <dgm:spPr/>
      <dgm:t>
        <a:bodyPr/>
        <a:lstStyle/>
        <a:p>
          <a:endParaRPr lang="it-IT"/>
        </a:p>
      </dgm:t>
    </dgm:pt>
    <dgm:pt modelId="{E58778EC-E7E9-4AE6-855C-5CA55BD96ECD}" type="parTrans" cxnId="{C684B977-182F-46C4-BC25-AFD681AD611C}">
      <dgm:prSet/>
      <dgm:spPr/>
      <dgm:t>
        <a:bodyPr/>
        <a:lstStyle/>
        <a:p>
          <a:endParaRPr lang="it-IT"/>
        </a:p>
      </dgm:t>
    </dgm:pt>
    <dgm:pt modelId="{6DA69E85-8EFA-457F-8332-C38450DC654B}" type="pres">
      <dgm:prSet presAssocID="{51C52234-1108-4852-84B9-454A5321C13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6D7C110-A747-41F4-A1A1-D4A75A373BEE}" type="pres">
      <dgm:prSet presAssocID="{51C52234-1108-4852-84B9-454A5321C13E}" presName="arrow" presStyleLbl="bgShp" presStyleIdx="0" presStyleCnt="1" custScaleX="162171" custScaleY="91603" custLinFactNeighborX="1761" custLinFactNeighborY="-1862"/>
      <dgm:spPr/>
      <dgm:t>
        <a:bodyPr/>
        <a:lstStyle/>
        <a:p>
          <a:endParaRPr lang="it-IT"/>
        </a:p>
      </dgm:t>
    </dgm:pt>
    <dgm:pt modelId="{B5BD411A-DCB5-4C0D-B236-F55D280F807F}" type="pres">
      <dgm:prSet presAssocID="{51C52234-1108-4852-84B9-454A5321C13E}" presName="arrowDiagram5" presStyleCnt="0"/>
      <dgm:spPr/>
      <dgm:t>
        <a:bodyPr/>
        <a:lstStyle/>
        <a:p>
          <a:endParaRPr lang="it-IT"/>
        </a:p>
      </dgm:t>
    </dgm:pt>
    <dgm:pt modelId="{54FFD407-23D4-429D-BCB3-B474EA8ACCD3}" type="pres">
      <dgm:prSet presAssocID="{5421B74D-BBC9-401D-B7F9-E397BD44D9EF}" presName="bullet5a" presStyleLbl="node1" presStyleIdx="0" presStyleCnt="5" custLinFactX="-100000" custLinFactY="-200000" custLinFactNeighborX="-121969" custLinFactNeighborY="-212007"/>
      <dgm:spPr/>
      <dgm:t>
        <a:bodyPr/>
        <a:lstStyle/>
        <a:p>
          <a:endParaRPr lang="it-IT"/>
        </a:p>
      </dgm:t>
    </dgm:pt>
    <dgm:pt modelId="{04FFC4CB-B7F7-4E9D-AE3E-A2C1946CC961}" type="pres">
      <dgm:prSet presAssocID="{5421B74D-BBC9-401D-B7F9-E397BD44D9EF}" presName="textBox5a" presStyleLbl="revTx" presStyleIdx="0" presStyleCnt="5" custScaleX="192542" custScaleY="46935" custLinFactX="-8628" custLinFactY="-6204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D9CADC-2A3A-4945-88AD-4DC57C8EB042}" type="pres">
      <dgm:prSet presAssocID="{3F50675A-54EA-42E8-B595-0B90FADF5D00}" presName="bullet5b" presStyleLbl="node1" presStyleIdx="1" presStyleCnt="5" custLinFactX="57984" custLinFactY="-46312" custLinFactNeighborX="100000" custLinFactNeighborY="-100000"/>
      <dgm:spPr/>
      <dgm:t>
        <a:bodyPr/>
        <a:lstStyle/>
        <a:p>
          <a:endParaRPr lang="it-IT"/>
        </a:p>
      </dgm:t>
    </dgm:pt>
    <dgm:pt modelId="{F3556C5B-2243-49CC-8304-2BEACA19EB88}" type="pres">
      <dgm:prSet presAssocID="{3F50675A-54EA-42E8-B595-0B90FADF5D00}" presName="textBox5b" presStyleLbl="revTx" presStyleIdx="1" presStyleCnt="5" custScaleX="141323" custScaleY="16937" custLinFactY="-6012" custLinFactNeighborX="-21858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9D0F1C-C55C-44FF-92DD-6C9A337ECEFC}" type="pres">
      <dgm:prSet presAssocID="{250F9C7B-9F02-45B9-BF78-8EE929476732}" presName="bullet5c" presStyleLbl="node1" presStyleIdx="2" presStyleCnt="5" custLinFactX="200000" custLinFactNeighborX="221151" custLinFactNeighborY="-91298"/>
      <dgm:spPr/>
      <dgm:t>
        <a:bodyPr/>
        <a:lstStyle/>
        <a:p>
          <a:endParaRPr lang="it-IT"/>
        </a:p>
      </dgm:t>
    </dgm:pt>
    <dgm:pt modelId="{0E937459-3086-40D0-A42D-409925E1AE41}" type="pres">
      <dgm:prSet presAssocID="{250F9C7B-9F02-45B9-BF78-8EE929476732}" presName="textBox5c" presStyleLbl="revTx" presStyleIdx="2" presStyleCnt="5" custScaleX="155247" custScaleY="19943" custLinFactNeighborX="39239" custLinFactNeighborY="-834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616E35-17F8-4CF6-B8AC-4D4370E40399}" type="pres">
      <dgm:prSet presAssocID="{E1FB49FE-1D8C-4809-9D95-C821F4301DB6}" presName="bullet5d" presStyleLbl="node1" presStyleIdx="3" presStyleCnt="5" custLinFactX="208979" custLinFactNeighborX="300000" custLinFactNeighborY="-30074"/>
      <dgm:spPr>
        <a:solidFill>
          <a:schemeClr val="bg1"/>
        </a:solidFill>
      </dgm:spPr>
      <dgm:t>
        <a:bodyPr/>
        <a:lstStyle/>
        <a:p>
          <a:endParaRPr lang="it-IT"/>
        </a:p>
      </dgm:t>
    </dgm:pt>
    <dgm:pt modelId="{8F219C77-A1DF-4883-9A0C-A192DB445F4B}" type="pres">
      <dgm:prSet presAssocID="{E1FB49FE-1D8C-4809-9D95-C821F4301DB6}" presName="textBox5d" presStyleLbl="revTx" presStyleIdx="3" presStyleCnt="5" custLinFactNeighborX="-59205" custLinFactNeighborY="-357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EF5AD8-EBEF-4DE5-A7DB-3323C815DF68}" type="pres">
      <dgm:prSet presAssocID="{E4A2C9D3-A35A-493E-97B3-62A299A0FC37}" presName="bullet5e" presStyleLbl="node1" presStyleIdx="4" presStyleCnt="5" custScaleX="104207" custScaleY="104207" custLinFactX="200000" custLinFactNeighborX="266310" custLinFactNeighborY="1116"/>
      <dgm:spPr/>
      <dgm:t>
        <a:bodyPr/>
        <a:lstStyle/>
        <a:p>
          <a:endParaRPr lang="it-IT"/>
        </a:p>
      </dgm:t>
    </dgm:pt>
    <dgm:pt modelId="{32CD2E84-38E5-4E37-90AA-1E178A2E9D12}" type="pres">
      <dgm:prSet presAssocID="{E4A2C9D3-A35A-493E-97B3-62A299A0FC37}" presName="textBox5e" presStyleLbl="revTx" presStyleIdx="4" presStyleCnt="5" custScaleX="244118" custScaleY="12076" custLinFactNeighborX="-8512" custLinFactNeighborY="-626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BC47F22-FBE2-455C-86FC-87BB71B2CA67}" type="presOf" srcId="{E4A2C9D3-A35A-493E-97B3-62A299A0FC37}" destId="{32CD2E84-38E5-4E37-90AA-1E178A2E9D12}" srcOrd="0" destOrd="0" presId="urn:microsoft.com/office/officeart/2005/8/layout/arrow2"/>
    <dgm:cxn modelId="{C7162B36-774A-4D85-BD56-0C8702DAE438}" type="presOf" srcId="{E1FB49FE-1D8C-4809-9D95-C821F4301DB6}" destId="{8F219C77-A1DF-4883-9A0C-A192DB445F4B}" srcOrd="0" destOrd="0" presId="urn:microsoft.com/office/officeart/2005/8/layout/arrow2"/>
    <dgm:cxn modelId="{ADE3FDE1-196F-4058-AD41-BF5C2320D790}" type="presOf" srcId="{51C52234-1108-4852-84B9-454A5321C13E}" destId="{6DA69E85-8EFA-457F-8332-C38450DC654B}" srcOrd="0" destOrd="0" presId="urn:microsoft.com/office/officeart/2005/8/layout/arrow2"/>
    <dgm:cxn modelId="{60FDB4B7-0576-4607-9BAD-916E372ABFCA}" srcId="{51C52234-1108-4852-84B9-454A5321C13E}" destId="{250F9C7B-9F02-45B9-BF78-8EE929476732}" srcOrd="2" destOrd="0" parTransId="{4C30FF91-3C97-4125-96AC-6237E5ADCBB0}" sibTransId="{A72209E5-F8C9-45D7-A4F9-D686EC2E6158}"/>
    <dgm:cxn modelId="{005A92D6-E762-4EDB-BB08-32E41DEF590D}" srcId="{51C52234-1108-4852-84B9-454A5321C13E}" destId="{E1FB49FE-1D8C-4809-9D95-C821F4301DB6}" srcOrd="3" destOrd="0" parTransId="{53FA5F16-2F24-4C5A-B1F6-BD591F453EF0}" sibTransId="{F2297507-4A8C-4C55-ACE9-4FFF2BB7C45A}"/>
    <dgm:cxn modelId="{C684B977-182F-46C4-BC25-AFD681AD611C}" srcId="{51C52234-1108-4852-84B9-454A5321C13E}" destId="{E4A2C9D3-A35A-493E-97B3-62A299A0FC37}" srcOrd="4" destOrd="0" parTransId="{E58778EC-E7E9-4AE6-855C-5CA55BD96ECD}" sibTransId="{5BF6E60D-BD7E-4222-A91E-D11A19B39EFD}"/>
    <dgm:cxn modelId="{C266573D-509E-4EAA-B433-17E64736F05A}" srcId="{51C52234-1108-4852-84B9-454A5321C13E}" destId="{5421B74D-BBC9-401D-B7F9-E397BD44D9EF}" srcOrd="0" destOrd="0" parTransId="{A0F7AB58-1204-442F-B335-78BCB5D15AEE}" sibTransId="{32B5B581-599D-4A5A-80FC-964564E23C18}"/>
    <dgm:cxn modelId="{0AF075F9-7371-47D0-9D39-FDF77AA930B3}" type="presOf" srcId="{250F9C7B-9F02-45B9-BF78-8EE929476732}" destId="{0E937459-3086-40D0-A42D-409925E1AE41}" srcOrd="0" destOrd="0" presId="urn:microsoft.com/office/officeart/2005/8/layout/arrow2"/>
    <dgm:cxn modelId="{2EDF4B07-DD17-4344-8808-6CF78B7142D7}" srcId="{51C52234-1108-4852-84B9-454A5321C13E}" destId="{3F50675A-54EA-42E8-B595-0B90FADF5D00}" srcOrd="1" destOrd="0" parTransId="{89C3B0F7-8DB8-4CB8-A842-4AAECD7AEFC5}" sibTransId="{BB83CEB1-977A-4F27-8592-589222D3BD1C}"/>
    <dgm:cxn modelId="{9BFDEEE1-D2F5-4CB0-B083-D1CDE4CA278D}" type="presOf" srcId="{3F50675A-54EA-42E8-B595-0B90FADF5D00}" destId="{F3556C5B-2243-49CC-8304-2BEACA19EB88}" srcOrd="0" destOrd="0" presId="urn:microsoft.com/office/officeart/2005/8/layout/arrow2"/>
    <dgm:cxn modelId="{A3EE2C5B-C56E-4546-BE59-2E2D726A543A}" type="presOf" srcId="{5421B74D-BBC9-401D-B7F9-E397BD44D9EF}" destId="{04FFC4CB-B7F7-4E9D-AE3E-A2C1946CC961}" srcOrd="0" destOrd="0" presId="urn:microsoft.com/office/officeart/2005/8/layout/arrow2"/>
    <dgm:cxn modelId="{1D9C84BC-9AB3-4ED6-BCAE-5225D362D407}" type="presParOf" srcId="{6DA69E85-8EFA-457F-8332-C38450DC654B}" destId="{46D7C110-A747-41F4-A1A1-D4A75A373BEE}" srcOrd="0" destOrd="0" presId="urn:microsoft.com/office/officeart/2005/8/layout/arrow2"/>
    <dgm:cxn modelId="{AFBBC675-5E96-4EB6-8AEE-475FF0E7F3DF}" type="presParOf" srcId="{6DA69E85-8EFA-457F-8332-C38450DC654B}" destId="{B5BD411A-DCB5-4C0D-B236-F55D280F807F}" srcOrd="1" destOrd="0" presId="urn:microsoft.com/office/officeart/2005/8/layout/arrow2"/>
    <dgm:cxn modelId="{1D025FB9-D39A-4F1F-9588-B09E66BFD5C8}" type="presParOf" srcId="{B5BD411A-DCB5-4C0D-B236-F55D280F807F}" destId="{54FFD407-23D4-429D-BCB3-B474EA8ACCD3}" srcOrd="0" destOrd="0" presId="urn:microsoft.com/office/officeart/2005/8/layout/arrow2"/>
    <dgm:cxn modelId="{DE2AC560-8873-4BA4-8683-F005696BAF9C}" type="presParOf" srcId="{B5BD411A-DCB5-4C0D-B236-F55D280F807F}" destId="{04FFC4CB-B7F7-4E9D-AE3E-A2C1946CC961}" srcOrd="1" destOrd="0" presId="urn:microsoft.com/office/officeart/2005/8/layout/arrow2"/>
    <dgm:cxn modelId="{68728818-DBD7-4555-88B2-224F80540BD4}" type="presParOf" srcId="{B5BD411A-DCB5-4C0D-B236-F55D280F807F}" destId="{E1D9CADC-2A3A-4945-88AD-4DC57C8EB042}" srcOrd="2" destOrd="0" presId="urn:microsoft.com/office/officeart/2005/8/layout/arrow2"/>
    <dgm:cxn modelId="{11126BB3-09EC-4229-AD55-87F90229840D}" type="presParOf" srcId="{B5BD411A-DCB5-4C0D-B236-F55D280F807F}" destId="{F3556C5B-2243-49CC-8304-2BEACA19EB88}" srcOrd="3" destOrd="0" presId="urn:microsoft.com/office/officeart/2005/8/layout/arrow2"/>
    <dgm:cxn modelId="{361BB650-6120-4BBC-A720-DE01EE48E849}" type="presParOf" srcId="{B5BD411A-DCB5-4C0D-B236-F55D280F807F}" destId="{F99D0F1C-C55C-44FF-92DD-6C9A337ECEFC}" srcOrd="4" destOrd="0" presId="urn:microsoft.com/office/officeart/2005/8/layout/arrow2"/>
    <dgm:cxn modelId="{91851D93-44AE-48D6-B01A-139DFC33D217}" type="presParOf" srcId="{B5BD411A-DCB5-4C0D-B236-F55D280F807F}" destId="{0E937459-3086-40D0-A42D-409925E1AE41}" srcOrd="5" destOrd="0" presId="urn:microsoft.com/office/officeart/2005/8/layout/arrow2"/>
    <dgm:cxn modelId="{47DD5C5E-6BE7-469E-9F4E-8C5B513A217C}" type="presParOf" srcId="{B5BD411A-DCB5-4C0D-B236-F55D280F807F}" destId="{23616E35-17F8-4CF6-B8AC-4D4370E40399}" srcOrd="6" destOrd="0" presId="urn:microsoft.com/office/officeart/2005/8/layout/arrow2"/>
    <dgm:cxn modelId="{CEC6F433-65B4-4200-A2AF-F313D08D8EE5}" type="presParOf" srcId="{B5BD411A-DCB5-4C0D-B236-F55D280F807F}" destId="{8F219C77-A1DF-4883-9A0C-A192DB445F4B}" srcOrd="7" destOrd="0" presId="urn:microsoft.com/office/officeart/2005/8/layout/arrow2"/>
    <dgm:cxn modelId="{0BC268F4-691A-4301-99DC-73FE2258F946}" type="presParOf" srcId="{B5BD411A-DCB5-4C0D-B236-F55D280F807F}" destId="{FCEF5AD8-EBEF-4DE5-A7DB-3323C815DF68}" srcOrd="8" destOrd="0" presId="urn:microsoft.com/office/officeart/2005/8/layout/arrow2"/>
    <dgm:cxn modelId="{AA998C9E-DF5A-430A-82D2-805107D81F1C}" type="presParOf" srcId="{B5BD411A-DCB5-4C0D-B236-F55D280F807F}" destId="{32CD2E84-38E5-4E37-90AA-1E178A2E9D1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C110-A747-41F4-A1A1-D4A75A373BEE}">
      <dsp:nvSpPr>
        <dsp:cNvPr id="0" name=""/>
        <dsp:cNvSpPr/>
      </dsp:nvSpPr>
      <dsp:spPr>
        <a:xfrm>
          <a:off x="917470" y="5735"/>
          <a:ext cx="6272968" cy="2214571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FD407-23D4-429D-BCB3-B474EA8ACCD3}">
      <dsp:nvSpPr>
        <dsp:cNvPr id="0" name=""/>
        <dsp:cNvSpPr/>
      </dsp:nvSpPr>
      <dsp:spPr>
        <a:xfrm>
          <a:off x="2235308" y="1380408"/>
          <a:ext cx="88966" cy="88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FC4CB-B7F7-4E9D-AE3E-A2C1946CC961}">
      <dsp:nvSpPr>
        <dsp:cNvPr id="0" name=""/>
        <dsp:cNvSpPr/>
      </dsp:nvSpPr>
      <dsp:spPr>
        <a:xfrm>
          <a:off x="1692360" y="1011725"/>
          <a:ext cx="975655" cy="2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42" tIns="0" rIns="0" bIns="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Individuare opportunità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sp:txBody>
      <dsp:txXfrm>
        <a:off x="1692360" y="1011725"/>
        <a:ext cx="975655" cy="270055"/>
      </dsp:txXfrm>
    </dsp:sp>
    <dsp:sp modelId="{E1D9CADC-2A3A-4945-88AD-4DC57C8EB042}">
      <dsp:nvSpPr>
        <dsp:cNvPr id="0" name=""/>
        <dsp:cNvSpPr/>
      </dsp:nvSpPr>
      <dsp:spPr>
        <a:xfrm>
          <a:off x="3134364" y="1080491"/>
          <a:ext cx="139252" cy="139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56C5B-2243-49CC-8304-2BEACA19EB88}">
      <dsp:nvSpPr>
        <dsp:cNvPr id="0" name=""/>
        <dsp:cNvSpPr/>
      </dsp:nvSpPr>
      <dsp:spPr>
        <a:xfrm>
          <a:off x="2710972" y="700695"/>
          <a:ext cx="907446" cy="17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87" tIns="0" rIns="0" bIns="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Firma Contratto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sp:txBody>
      <dsp:txXfrm>
        <a:off x="2710972" y="700695"/>
        <a:ext cx="907446" cy="171565"/>
      </dsp:txXfrm>
    </dsp:sp>
    <dsp:sp modelId="{F99D0F1C-C55C-44FF-92DD-6C9A337ECEFC}">
      <dsp:nvSpPr>
        <dsp:cNvPr id="0" name=""/>
        <dsp:cNvSpPr/>
      </dsp:nvSpPr>
      <dsp:spPr>
        <a:xfrm>
          <a:off x="4315217" y="745799"/>
          <a:ext cx="185669" cy="185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37459-3086-40D0-A42D-409925E1AE41}">
      <dsp:nvSpPr>
        <dsp:cNvPr id="0" name=""/>
        <dsp:cNvSpPr/>
      </dsp:nvSpPr>
      <dsp:spPr>
        <a:xfrm>
          <a:off x="3712817" y="418053"/>
          <a:ext cx="1158992" cy="2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83" tIns="0" rIns="0" bIns="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Produzione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sp:txBody>
      <dsp:txXfrm>
        <a:off x="3712817" y="418053"/>
        <a:ext cx="1158992" cy="270960"/>
      </dsp:txXfrm>
    </dsp:sp>
    <dsp:sp modelId="{23616E35-17F8-4CF6-B8AC-4D4370E40399}">
      <dsp:nvSpPr>
        <dsp:cNvPr id="0" name=""/>
        <dsp:cNvSpPr/>
      </dsp:nvSpPr>
      <dsp:spPr>
        <a:xfrm>
          <a:off x="5473388" y="555012"/>
          <a:ext cx="239823" cy="2398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19C77-A1DF-4883-9A0C-A192DB445F4B}">
      <dsp:nvSpPr>
        <dsp:cNvPr id="0" name=""/>
        <dsp:cNvSpPr/>
      </dsp:nvSpPr>
      <dsp:spPr>
        <a:xfrm>
          <a:off x="3914624" y="167881"/>
          <a:ext cx="773624" cy="161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7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rgbClr val="666666"/>
            </a:solidFill>
            <a:latin typeface="+mn-lt"/>
            <a:ea typeface="+mn-ea"/>
            <a:cs typeface="Arial" pitchFamily="34" charset="0"/>
          </a:endParaRPr>
        </a:p>
      </dsp:txBody>
      <dsp:txXfrm>
        <a:off x="3914624" y="167881"/>
        <a:ext cx="773624" cy="1619775"/>
      </dsp:txXfrm>
    </dsp:sp>
    <dsp:sp modelId="{FCEF5AD8-EBEF-4DE5-A7DB-3323C815DF68}">
      <dsp:nvSpPr>
        <dsp:cNvPr id="0" name=""/>
        <dsp:cNvSpPr/>
      </dsp:nvSpPr>
      <dsp:spPr>
        <a:xfrm>
          <a:off x="6412011" y="431680"/>
          <a:ext cx="318437" cy="318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D2E84-38E5-4E37-90AA-1E178A2E9D12}">
      <dsp:nvSpPr>
        <dsp:cNvPr id="0" name=""/>
        <dsp:cNvSpPr/>
      </dsp:nvSpPr>
      <dsp:spPr>
        <a:xfrm>
          <a:off x="4522956" y="254415"/>
          <a:ext cx="1888555" cy="214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1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1" kern="1200" dirty="0" smtClean="0">
              <a:solidFill>
                <a:schemeClr val="accent2"/>
              </a:solidFill>
              <a:latin typeface="+mj-lt"/>
              <a:ea typeface="+mn-ea"/>
              <a:cs typeface="Arial" pitchFamily="34" charset="0"/>
            </a:rPr>
            <a:t>Pagamento differito</a:t>
          </a:r>
          <a:endParaRPr lang="it-IT" sz="1050" b="1" kern="1200" dirty="0">
            <a:solidFill>
              <a:schemeClr val="accent2"/>
            </a:solidFill>
            <a:latin typeface="+mj-lt"/>
            <a:ea typeface="+mn-ea"/>
            <a:cs typeface="Arial" pitchFamily="34" charset="0"/>
          </a:endParaRPr>
        </a:p>
      </dsp:txBody>
      <dsp:txXfrm>
        <a:off x="4522956" y="254415"/>
        <a:ext cx="1888555" cy="214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sz="1000" b="1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3D9E3-86F8-8249-BB92-DD995B3F6F46}" type="datetimeFigureOut">
              <a:rPr lang="it-IT" sz="1000">
                <a:latin typeface="Arial"/>
                <a:cs typeface="Arial"/>
              </a:rPr>
              <a:t>30/06/2017</a:t>
            </a:fld>
            <a:endParaRPr lang="it-IT" sz="1000">
              <a:latin typeface="Arial"/>
              <a:cs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sz="100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F06D-C8DA-9D43-A029-B2BEA8F7F4FC}" type="slidenum">
              <a:rPr sz="1000">
                <a:solidFill>
                  <a:schemeClr val="accent3"/>
                </a:solidFill>
                <a:latin typeface="Arial"/>
                <a:cs typeface="Arial"/>
              </a:rPr>
              <a:t>‹#›</a:t>
            </a:fld>
            <a:endParaRPr lang="it-IT" sz="100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3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b="1">
                <a:latin typeface="Arial"/>
                <a:cs typeface="Arial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fld id="{1E2D60CA-4219-3C48-B223-7B6589C566CC}" type="datetimeFigureOut">
              <a:rPr lang="it-IT"/>
              <a:pPr/>
              <a:t>30/06/2017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fld id="{111A8F62-C10E-EC42-BA8C-CB73D526BB2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353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idx="1"/>
          </p:nvPr>
        </p:nvSpPr>
        <p:spPr>
          <a:xfrm>
            <a:off x="232565" y="3433234"/>
            <a:ext cx="8155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232564" y="2946818"/>
            <a:ext cx="815586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algn="l">
              <a:defRPr/>
            </a:lvl1pPr>
          </a:lstStyle>
          <a:p>
            <a:pPr marL="0" lvl="0" algn="l"/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4578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60363" y="1412776"/>
            <a:ext cx="4137025" cy="63976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0000" y="2052539"/>
            <a:ext cx="4137388" cy="4073624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it-IT" sz="1400"/>
            </a:lvl1pPr>
            <a:lvl2pPr algn="l">
              <a:defRPr lang="it-IT" sz="1200"/>
            </a:lvl2pPr>
            <a:lvl3pPr algn="l">
              <a:defRPr lang="it-IT" sz="1100"/>
            </a:lvl3pPr>
            <a:lvl4pPr algn="l">
              <a:defRPr lang="it-IT" sz="1050"/>
            </a:lvl4pPr>
            <a:lvl5pPr algn="l">
              <a:defRPr lang="it-IT" sz="1050"/>
            </a:lvl5pPr>
          </a:lstStyle>
          <a:p>
            <a:pPr marL="182563" lvl="0" indent="-182563" algn="just">
              <a:lnSpc>
                <a:spcPct val="150000"/>
              </a:lnSpc>
            </a:pPr>
            <a:r>
              <a:rPr lang="it-IT"/>
              <a:t>Fare clic per modificare gli stili del testo dello schema</a:t>
            </a:r>
          </a:p>
          <a:p>
            <a:pPr marL="627063" lvl="1" indent="-169863" algn="just">
              <a:lnSpc>
                <a:spcPct val="150000"/>
              </a:lnSpc>
            </a:pPr>
            <a:r>
              <a:rPr lang="it-IT"/>
              <a:t>Secondo livello</a:t>
            </a:r>
          </a:p>
          <a:p>
            <a:pPr marL="1073150" lvl="2" indent="-158750" algn="just">
              <a:lnSpc>
                <a:spcPct val="150000"/>
              </a:lnSpc>
            </a:pPr>
            <a:r>
              <a:rPr lang="it-IT"/>
              <a:t>Terzo livello</a:t>
            </a:r>
          </a:p>
          <a:p>
            <a:pPr marL="1525588" lvl="3" indent="-153988" algn="just">
              <a:lnSpc>
                <a:spcPct val="150000"/>
              </a:lnSpc>
            </a:pPr>
            <a:r>
              <a:rPr lang="it-IT"/>
              <a:t>Quarto livello</a:t>
            </a:r>
          </a:p>
          <a:p>
            <a:pPr marL="1970088" lvl="4" indent="-141288" algn="just">
              <a:lnSpc>
                <a:spcPct val="150000"/>
              </a:lnSpc>
            </a:pPr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412776"/>
            <a:ext cx="4131260" cy="63976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052539"/>
            <a:ext cx="4131260" cy="4073624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it-IT" sz="1400"/>
            </a:lvl1pPr>
            <a:lvl2pPr algn="l">
              <a:defRPr lang="it-IT" sz="1200"/>
            </a:lvl2pPr>
            <a:lvl3pPr algn="l">
              <a:defRPr lang="it-IT" sz="1100"/>
            </a:lvl3pPr>
            <a:lvl4pPr algn="l">
              <a:defRPr lang="it-IT" sz="1050"/>
            </a:lvl4pPr>
            <a:lvl5pPr algn="l">
              <a:defRPr lang="it-IT" sz="1050"/>
            </a:lvl5pPr>
          </a:lstStyle>
          <a:p>
            <a:pPr marL="182563" lvl="0" indent="-182563" algn="just">
              <a:lnSpc>
                <a:spcPct val="150000"/>
              </a:lnSpc>
            </a:pPr>
            <a:r>
              <a:rPr lang="it-IT"/>
              <a:t>Fare clic per modificare gli stili del testo dello schema</a:t>
            </a:r>
          </a:p>
          <a:p>
            <a:pPr marL="627063" lvl="1" indent="-169863" algn="just">
              <a:lnSpc>
                <a:spcPct val="150000"/>
              </a:lnSpc>
            </a:pPr>
            <a:r>
              <a:rPr lang="it-IT"/>
              <a:t>Secondo livello</a:t>
            </a:r>
          </a:p>
          <a:p>
            <a:pPr marL="1073150" lvl="2" indent="-158750" algn="just">
              <a:lnSpc>
                <a:spcPct val="150000"/>
              </a:lnSpc>
            </a:pPr>
            <a:r>
              <a:rPr lang="it-IT"/>
              <a:t>Terzo livello</a:t>
            </a:r>
          </a:p>
          <a:p>
            <a:pPr marL="1525588" lvl="3" indent="-153988" algn="just">
              <a:lnSpc>
                <a:spcPct val="150000"/>
              </a:lnSpc>
            </a:pPr>
            <a:r>
              <a:rPr lang="it-IT"/>
              <a:t>Quarto livello</a:t>
            </a:r>
          </a:p>
          <a:p>
            <a:pPr marL="1970088" lvl="4" indent="-141288" algn="just">
              <a:lnSpc>
                <a:spcPct val="150000"/>
              </a:lnSpc>
            </a:pPr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67B2-1DD6-AD4B-8883-BDA56A088DCE}" type="datetime1">
              <a:t>30/06/2017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60364" y="740702"/>
            <a:ext cx="8415923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200">
                <a:solidFill>
                  <a:schemeClr val="accent3"/>
                </a:solidFill>
              </a:defRPr>
            </a:lvl1pPr>
            <a:lvl2pPr>
              <a:defRPr lang="it-IT" sz="1800"/>
            </a:lvl2pPr>
            <a:lvl3pPr>
              <a:defRPr lang="it-IT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60000" y="229810"/>
            <a:ext cx="8416286" cy="40011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83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chi di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60363" y="1412776"/>
            <a:ext cx="2700000" cy="63976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0000" y="2052539"/>
            <a:ext cx="2700000" cy="4073624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it-IT" sz="1200"/>
            </a:lvl1pPr>
            <a:lvl2pPr algn="l">
              <a:defRPr lang="it-IT" sz="1100"/>
            </a:lvl2pPr>
            <a:lvl3pPr algn="l">
              <a:defRPr lang="it-IT" sz="1050"/>
            </a:lvl3pPr>
            <a:lvl4pPr algn="l">
              <a:defRPr lang="it-IT" sz="1000"/>
            </a:lvl4pPr>
            <a:lvl5pPr algn="l">
              <a:defRPr lang="it-IT" sz="1000"/>
            </a:lvl5pPr>
          </a:lstStyle>
          <a:p>
            <a:pPr marL="182563" lvl="0" indent="-182563" algn="just">
              <a:lnSpc>
                <a:spcPct val="150000"/>
              </a:lnSpc>
            </a:pPr>
            <a:r>
              <a:rPr lang="it-IT"/>
              <a:t>Fare clic per modificare gli stili del testo dello schema</a:t>
            </a:r>
          </a:p>
          <a:p>
            <a:pPr marL="627063" lvl="1" indent="-169863" algn="just">
              <a:lnSpc>
                <a:spcPct val="150000"/>
              </a:lnSpc>
            </a:pPr>
            <a:r>
              <a:rPr lang="it-IT"/>
              <a:t>Secondo livello</a:t>
            </a:r>
          </a:p>
          <a:p>
            <a:pPr marL="1073150" lvl="2" indent="-158750" algn="just">
              <a:lnSpc>
                <a:spcPct val="150000"/>
              </a:lnSpc>
            </a:pPr>
            <a:r>
              <a:rPr lang="it-IT"/>
              <a:t>Terzo livello</a:t>
            </a:r>
          </a:p>
          <a:p>
            <a:pPr marL="1525588" lvl="3" indent="-153988" algn="just">
              <a:lnSpc>
                <a:spcPct val="150000"/>
              </a:lnSpc>
            </a:pPr>
            <a:r>
              <a:rPr lang="it-IT"/>
              <a:t>Quarto livello</a:t>
            </a:r>
          </a:p>
          <a:p>
            <a:pPr marL="1970088" lvl="4" indent="-141288" algn="just">
              <a:lnSpc>
                <a:spcPct val="150000"/>
              </a:lnSpc>
            </a:pPr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222000" y="1412776"/>
            <a:ext cx="2700000" cy="63976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222000" y="2052539"/>
            <a:ext cx="2700000" cy="4073624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it-IT" sz="1200"/>
            </a:lvl1pPr>
            <a:lvl2pPr algn="l">
              <a:defRPr lang="it-IT" sz="1100"/>
            </a:lvl2pPr>
            <a:lvl3pPr algn="l">
              <a:defRPr lang="it-IT" sz="1050"/>
            </a:lvl3pPr>
            <a:lvl4pPr algn="l">
              <a:defRPr lang="it-IT" sz="1000"/>
            </a:lvl4pPr>
            <a:lvl5pPr algn="l">
              <a:defRPr lang="it-IT" sz="1000"/>
            </a:lvl5pPr>
          </a:lstStyle>
          <a:p>
            <a:pPr marL="182563" lvl="0" indent="-182563" algn="just">
              <a:lnSpc>
                <a:spcPct val="150000"/>
              </a:lnSpc>
            </a:pPr>
            <a:r>
              <a:rPr lang="it-IT"/>
              <a:t>Fare clic per modificare gli stili del testo dello schema</a:t>
            </a:r>
          </a:p>
          <a:p>
            <a:pPr marL="627063" lvl="1" indent="-169863" algn="just">
              <a:lnSpc>
                <a:spcPct val="150000"/>
              </a:lnSpc>
            </a:pPr>
            <a:r>
              <a:rPr lang="it-IT"/>
              <a:t>Secondo livello</a:t>
            </a:r>
          </a:p>
          <a:p>
            <a:pPr marL="1073150" lvl="2" indent="-158750" algn="just">
              <a:lnSpc>
                <a:spcPct val="150000"/>
              </a:lnSpc>
            </a:pPr>
            <a:r>
              <a:rPr lang="it-IT"/>
              <a:t>Terzo livello</a:t>
            </a:r>
          </a:p>
          <a:p>
            <a:pPr marL="1525588" lvl="3" indent="-153988" algn="just">
              <a:lnSpc>
                <a:spcPct val="150000"/>
              </a:lnSpc>
            </a:pPr>
            <a:r>
              <a:rPr lang="it-IT"/>
              <a:t>Quarto livello</a:t>
            </a:r>
          </a:p>
          <a:p>
            <a:pPr marL="1970088" lvl="4" indent="-141288" algn="just">
              <a:lnSpc>
                <a:spcPct val="150000"/>
              </a:lnSpc>
            </a:pPr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FA87-C970-E44D-B5E0-11DF8FC7379D}" type="datetime1">
              <a:t>30/06/2017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60364" y="740702"/>
            <a:ext cx="8415923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200">
                <a:solidFill>
                  <a:schemeClr val="accent3"/>
                </a:solidFill>
              </a:defRPr>
            </a:lvl1pPr>
            <a:lvl2pPr>
              <a:defRPr lang="it-IT" sz="1800"/>
            </a:lvl2pPr>
            <a:lvl3pPr>
              <a:defRPr lang="it-IT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60000" y="229810"/>
            <a:ext cx="8416286" cy="40011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6076286" y="1412776"/>
            <a:ext cx="2700000" cy="63976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contenuto 5"/>
          <p:cNvSpPr>
            <a:spLocks noGrp="1"/>
          </p:cNvSpPr>
          <p:nvPr>
            <p:ph sz="quarter" idx="15"/>
          </p:nvPr>
        </p:nvSpPr>
        <p:spPr>
          <a:xfrm>
            <a:off x="6076286" y="2052539"/>
            <a:ext cx="2700000" cy="4073624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it-IT" sz="1200"/>
            </a:lvl1pPr>
            <a:lvl2pPr algn="l">
              <a:defRPr lang="it-IT" sz="1100"/>
            </a:lvl2pPr>
            <a:lvl3pPr algn="l">
              <a:defRPr lang="it-IT" sz="1050"/>
            </a:lvl3pPr>
            <a:lvl4pPr algn="l">
              <a:defRPr lang="it-IT" sz="1000"/>
            </a:lvl4pPr>
            <a:lvl5pPr algn="l">
              <a:defRPr lang="it-IT" sz="1000"/>
            </a:lvl5pPr>
          </a:lstStyle>
          <a:p>
            <a:pPr marL="182563" lvl="0" indent="-182563" algn="just">
              <a:lnSpc>
                <a:spcPct val="150000"/>
              </a:lnSpc>
            </a:pPr>
            <a:r>
              <a:rPr lang="it-IT"/>
              <a:t>Fare clic per modificare gli stili del testo dello schema</a:t>
            </a:r>
          </a:p>
          <a:p>
            <a:pPr marL="627063" lvl="1" indent="-169863" algn="just">
              <a:lnSpc>
                <a:spcPct val="150000"/>
              </a:lnSpc>
            </a:pPr>
            <a:r>
              <a:rPr lang="it-IT"/>
              <a:t>Secondo livello</a:t>
            </a:r>
          </a:p>
          <a:p>
            <a:pPr marL="1073150" lvl="2" indent="-158750" algn="just">
              <a:lnSpc>
                <a:spcPct val="150000"/>
              </a:lnSpc>
            </a:pPr>
            <a:r>
              <a:rPr lang="it-IT"/>
              <a:t>Terzo livello</a:t>
            </a:r>
          </a:p>
          <a:p>
            <a:pPr marL="1525588" lvl="3" indent="-153988" algn="just">
              <a:lnSpc>
                <a:spcPct val="150000"/>
              </a:lnSpc>
            </a:pPr>
            <a:r>
              <a:rPr lang="it-IT"/>
              <a:t>Quarto livello</a:t>
            </a:r>
          </a:p>
          <a:p>
            <a:pPr marL="1970088" lvl="4" indent="-141288" algn="just">
              <a:lnSpc>
                <a:spcPct val="150000"/>
              </a:lnSpc>
            </a:pPr>
            <a:r>
              <a:rPr lang="it-IT"/>
              <a:t>Quinto livello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3403-2AD2-E643-B418-A371DECB56C7}" type="datetime1">
              <a:t>30/06/2017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3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AC47-26AD-E94C-9BE8-748A810E0B1F}" type="datetime1">
              <a:t>30/06/2017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41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34129"/>
            <a:ext cx="5197475" cy="5853113"/>
          </a:xfrm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200"/>
            </a:lvl2pPr>
            <a:lvl3pPr algn="l">
              <a:defRPr sz="1100"/>
            </a:lvl3pPr>
            <a:lvl4pPr algn="l">
              <a:defRPr sz="1050"/>
            </a:lvl4pPr>
            <a:lvl5pPr algn="l"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2702" y="1316766"/>
            <a:ext cx="3105514" cy="4809399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FD1-532B-9543-9494-9B0E700B6A92}" type="datetime1"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352701" y="229808"/>
            <a:ext cx="3105514" cy="707886"/>
          </a:xfrm>
        </p:spPr>
        <p:txBody>
          <a:bodyPr vert="horz"/>
          <a:lstStyle>
            <a:lvl1pPr algn="l">
              <a:defRPr sz="2000"/>
            </a:lvl1pPr>
          </a:lstStyle>
          <a:p>
            <a:r>
              <a:rPr lang="it-IT"/>
              <a:t>Fare clic per modificare stile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352703" y="1220755"/>
            <a:ext cx="3105513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5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075" y="4967229"/>
            <a:ext cx="842645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46075" y="224367"/>
            <a:ext cx="8426450" cy="4503208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6075" y="5367338"/>
            <a:ext cx="8426450" cy="804863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A4CB-539B-D642-B244-02A16C1BBCF8}" type="datetime1">
              <a:t>30/06/2017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82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lori aziend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525394"/>
            <a:ext cx="6336705" cy="46166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5656" y="2987058"/>
            <a:ext cx="633670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7333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4"/>
          </p:nvPr>
        </p:nvSpPr>
        <p:spPr>
          <a:xfrm>
            <a:off x="3025775" y="849502"/>
            <a:ext cx="3092450" cy="536394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400"/>
            </a:lvl1pPr>
          </a:lstStyle>
          <a:p>
            <a:pPr marL="0" lvl="0" indent="0" algn="ctr">
              <a:buNone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DA9A-7D95-D24B-8F7F-2BB7606B61BA}" type="datetime1">
              <a:t>30/06/2017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-3175" y="849502"/>
            <a:ext cx="3042000" cy="5363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t-IT"/>
          </a:p>
        </p:txBody>
      </p:sp>
      <p:sp>
        <p:nvSpPr>
          <p:cNvPr id="14" name="Segnaposto immagine 6"/>
          <p:cNvSpPr>
            <a:spLocks noGrp="1"/>
          </p:cNvSpPr>
          <p:nvPr>
            <p:ph type="pic" sz="quarter" idx="15"/>
          </p:nvPr>
        </p:nvSpPr>
        <p:spPr>
          <a:xfrm>
            <a:off x="6105175" y="849502"/>
            <a:ext cx="3042000" cy="5363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t-IT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849501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6"/>
          <p:cNvSpPr>
            <a:spLocks noGrp="1"/>
          </p:cNvSpPr>
          <p:nvPr>
            <p:ph type="pic" sz="quarter" idx="16"/>
          </p:nvPr>
        </p:nvSpPr>
        <p:spPr>
          <a:xfrm>
            <a:off x="-3176" y="3505926"/>
            <a:ext cx="1800000" cy="270752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t-IT"/>
          </a:p>
        </p:txBody>
      </p:sp>
      <p:sp>
        <p:nvSpPr>
          <p:cNvPr id="10" name="Segnaposto immagine 6"/>
          <p:cNvSpPr>
            <a:spLocks noGrp="1"/>
          </p:cNvSpPr>
          <p:nvPr>
            <p:ph type="pic" sz="quarter" idx="17"/>
          </p:nvPr>
        </p:nvSpPr>
        <p:spPr>
          <a:xfrm>
            <a:off x="7344000" y="3505926"/>
            <a:ext cx="1800000" cy="270752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t-IT"/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4"/>
          </p:nvPr>
        </p:nvSpPr>
        <p:spPr>
          <a:xfrm>
            <a:off x="1788450" y="849501"/>
            <a:ext cx="5567100" cy="536394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400"/>
            </a:lvl1pPr>
          </a:lstStyle>
          <a:p>
            <a:pPr marL="0" lvl="0" indent="0" algn="ctr">
              <a:buNone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B07E-E62E-1C43-8ECA-669D4F580E6A}" type="datetime1">
              <a:t>30/06/2017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-3176" y="849501"/>
            <a:ext cx="1800000" cy="267880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t-IT"/>
          </a:p>
        </p:txBody>
      </p:sp>
      <p:sp>
        <p:nvSpPr>
          <p:cNvPr id="14" name="Segnaposto immagine 6"/>
          <p:cNvSpPr>
            <a:spLocks noGrp="1"/>
          </p:cNvSpPr>
          <p:nvPr>
            <p:ph type="pic" sz="quarter" idx="15"/>
          </p:nvPr>
        </p:nvSpPr>
        <p:spPr>
          <a:xfrm>
            <a:off x="7344000" y="849501"/>
            <a:ext cx="1800000" cy="267880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t-IT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0" y="849501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CERCH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40977" y="3464911"/>
            <a:ext cx="4716056" cy="987557"/>
          </a:xfrm>
        </p:spPr>
        <p:txBody>
          <a:bodyPr wrap="square"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240977" y="2926206"/>
            <a:ext cx="4716056" cy="400110"/>
          </a:xfrm>
        </p:spPr>
        <p:txBody>
          <a:bodyPr vert="horz" wrap="square" anchor="b">
            <a:spAutoFit/>
          </a:bodyPr>
          <a:lstStyle>
            <a:lvl1pPr algn="l">
              <a:defRPr sz="2000">
                <a:solidFill>
                  <a:srgbClr val="830C23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24"/>
            <a:ext cx="258972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idx="1"/>
          </p:nvPr>
        </p:nvSpPr>
        <p:spPr>
          <a:xfrm>
            <a:off x="232565" y="3433234"/>
            <a:ext cx="8155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/>
            </a:lvl1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232564" y="2946818"/>
            <a:ext cx="815586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algn="l">
              <a:defRPr/>
            </a:lvl1pPr>
          </a:lstStyle>
          <a:p>
            <a:pPr marL="0" lvl="0" algn="l"/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16224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vuot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179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vuota BL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o 3"/>
          <p:cNvSpPr/>
          <p:nvPr userDrawn="1"/>
        </p:nvSpPr>
        <p:spPr>
          <a:xfrm rot="10583876">
            <a:off x="-2350095" y="4981878"/>
            <a:ext cx="15084660" cy="1113475"/>
          </a:xfrm>
          <a:prstGeom prst="arc">
            <a:avLst>
              <a:gd name="adj1" fmla="val 11207318"/>
              <a:gd name="adj2" fmla="val 21347510"/>
            </a:avLst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52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ina vuota BL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15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vuota ROS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4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316" y="35909"/>
            <a:ext cx="9139943" cy="6858000"/>
          </a:xfrm>
          <a:prstGeom prst="rect">
            <a:avLst/>
          </a:prstGeom>
        </p:spPr>
      </p:pic>
      <p:sp>
        <p:nvSpPr>
          <p:cNvPr id="5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6000" y="386595"/>
            <a:ext cx="8717848" cy="338554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rgbClr val="B30025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Indice</a:t>
            </a:r>
            <a:endParaRPr lang="it-IT" dirty="0"/>
          </a:p>
        </p:txBody>
      </p:sp>
      <p:pic>
        <p:nvPicPr>
          <p:cNvPr id="11" name="Immagine 10" descr="footer-sac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5906053"/>
            <a:ext cx="9150350" cy="951948"/>
          </a:xfrm>
          <a:prstGeom prst="rect">
            <a:avLst/>
          </a:prstGeom>
        </p:spPr>
      </p:pic>
      <p:pic>
        <p:nvPicPr>
          <p:cNvPr id="12" name="Immagine 11" descr="footer-sac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8952" y="6196705"/>
            <a:ext cx="1495048" cy="6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3"/>
          <p:cNvSpPr>
            <a:spLocks noGrp="1"/>
          </p:cNvSpPr>
          <p:nvPr>
            <p:ph type="title"/>
          </p:nvPr>
        </p:nvSpPr>
        <p:spPr>
          <a:xfrm>
            <a:off x="360000" y="229810"/>
            <a:ext cx="8416286" cy="400110"/>
          </a:xfrm>
        </p:spPr>
        <p:txBody>
          <a:bodyPr/>
          <a:lstStyle/>
          <a:p>
            <a:r>
              <a:rPr lang="it-IT" dirty="0"/>
              <a:t>Titolo della pagina di solo testo</a:t>
            </a: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>
          <a:xfrm>
            <a:off x="0" y="0"/>
            <a:ext cx="9252520" cy="63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57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ROS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17" y="3378863"/>
            <a:ext cx="7945683" cy="697627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716" y="1878675"/>
            <a:ext cx="7945684" cy="1500187"/>
          </a:xfrm>
          <a:noFill/>
        </p:spPr>
        <p:txBody>
          <a:bodyPr wrap="square" rtlCol="0" anchor="b">
            <a:normAutofit/>
          </a:bodyPr>
          <a:lstStyle>
            <a:lvl1pPr marL="342900" indent="-342900">
              <a:buNone/>
              <a:defRPr lang="it-IT" sz="1400">
                <a:solidFill>
                  <a:schemeClr val="bg2"/>
                </a:solidFill>
              </a:defRPr>
            </a:lvl1pPr>
          </a:lstStyle>
          <a:p>
            <a:pPr marL="0" lvl="0" indent="0"/>
            <a:r>
              <a:rPr lang="it-IT"/>
              <a:t>Fare clic per modificare gli stili del testo dello schema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9" y="576440"/>
            <a:ext cx="1749552" cy="5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Intestazione ROS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17" y="3378863"/>
            <a:ext cx="7945683" cy="697627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716" y="1878675"/>
            <a:ext cx="7945684" cy="1500187"/>
          </a:xfrm>
          <a:noFill/>
        </p:spPr>
        <p:txBody>
          <a:bodyPr wrap="square" rtlCol="0" anchor="b">
            <a:normAutofit/>
          </a:bodyPr>
          <a:lstStyle>
            <a:lvl1pPr marL="342900" indent="-342900">
              <a:buNone/>
              <a:defRPr lang="it-IT" sz="1400">
                <a:solidFill>
                  <a:schemeClr val="bg2"/>
                </a:solidFill>
              </a:defRPr>
            </a:lvl1pPr>
          </a:lstStyle>
          <a:p>
            <a:pPr marL="0" lvl="0" indent="0"/>
            <a:r>
              <a:rPr lang="it-IT"/>
              <a:t>Fare clic per modificare gli stili del testo dello schema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9" y="576440"/>
            <a:ext cx="1749552" cy="5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17" y="3378863"/>
            <a:ext cx="7945683" cy="697627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rgbClr val="830C23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716" y="1878675"/>
            <a:ext cx="7945684" cy="1500187"/>
          </a:xfrm>
          <a:noFill/>
        </p:spPr>
        <p:txBody>
          <a:bodyPr wrap="square" rtlCol="0" anchor="b">
            <a:normAutofit/>
          </a:bodyPr>
          <a:lstStyle>
            <a:lvl1pPr marL="342900" indent="-342900">
              <a:buNone/>
              <a:defRPr lang="it-IT" sz="1400">
                <a:solidFill>
                  <a:srgbClr val="001548"/>
                </a:solidFill>
              </a:defRPr>
            </a:lvl1pPr>
          </a:lstStyle>
          <a:p>
            <a:pPr marL="0" lvl="0" indent="0"/>
            <a:r>
              <a:rPr lang="it-IT"/>
              <a:t>Fare clic per modificare gli stili del testo dello schema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24"/>
            <a:ext cx="258972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075" y="1412777"/>
            <a:ext cx="8426450" cy="4713388"/>
          </a:xfrm>
        </p:spPr>
        <p:txBody>
          <a:bodyPr>
            <a:normAutofit/>
          </a:bodyPr>
          <a:lstStyle>
            <a:lvl1pPr marL="182563" indent="-182563" algn="l">
              <a:lnSpc>
                <a:spcPct val="120000"/>
              </a:lnSpc>
              <a:defRPr sz="1400"/>
            </a:lvl1pPr>
            <a:lvl2pPr marL="627063" indent="-169863" algn="l">
              <a:lnSpc>
                <a:spcPct val="120000"/>
              </a:lnSpc>
              <a:defRPr sz="1200"/>
            </a:lvl2pPr>
            <a:lvl3pPr marL="1073150" indent="-158750" algn="l">
              <a:lnSpc>
                <a:spcPct val="120000"/>
              </a:lnSpc>
              <a:defRPr sz="1100"/>
            </a:lvl3pPr>
            <a:lvl4pPr marL="1525588" indent="-153988" algn="l">
              <a:lnSpc>
                <a:spcPct val="120000"/>
              </a:lnSpc>
              <a:defRPr sz="1050"/>
            </a:lvl4pPr>
            <a:lvl5pPr marL="1970088" indent="-141288" algn="l">
              <a:lnSpc>
                <a:spcPct val="120000"/>
              </a:lnSpc>
              <a:defRPr sz="105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ABF-E289-2342-A4FD-2E1504631F18}" type="datetime1"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60364" y="740702"/>
            <a:ext cx="8415923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200">
                <a:solidFill>
                  <a:schemeClr val="accent3"/>
                </a:solidFill>
              </a:defRPr>
            </a:lvl1pPr>
            <a:lvl2pPr>
              <a:defRPr lang="it-IT" sz="1800"/>
            </a:lvl2pPr>
            <a:lvl3pPr>
              <a:defRPr lang="it-IT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4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oppio sx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37FD-0903-AE42-AF77-4360C4472D64}" type="datetime1"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229810"/>
            <a:ext cx="8416286" cy="40011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46075" y="1412777"/>
            <a:ext cx="4009901" cy="4713388"/>
          </a:xfrm>
        </p:spPr>
        <p:txBody>
          <a:bodyPr>
            <a:normAutofit/>
          </a:bodyPr>
          <a:lstStyle>
            <a:lvl1pPr marL="182563" indent="-182563" algn="l">
              <a:lnSpc>
                <a:spcPct val="150000"/>
              </a:lnSpc>
              <a:defRPr sz="1400"/>
            </a:lvl1pPr>
            <a:lvl2pPr marL="627063" indent="-169863" algn="l">
              <a:lnSpc>
                <a:spcPct val="150000"/>
              </a:lnSpc>
              <a:defRPr sz="1200"/>
            </a:lvl2pPr>
            <a:lvl3pPr marL="1073150" indent="-158750" algn="l">
              <a:lnSpc>
                <a:spcPct val="150000"/>
              </a:lnSpc>
              <a:defRPr sz="1100"/>
            </a:lvl3pPr>
            <a:lvl4pPr marL="1525588" indent="-153988" algn="l">
              <a:lnSpc>
                <a:spcPct val="150000"/>
              </a:lnSpc>
              <a:defRPr sz="1050"/>
            </a:lvl4pPr>
            <a:lvl5pPr marL="1970088" indent="-141288" algn="l">
              <a:lnSpc>
                <a:spcPct val="150000"/>
              </a:lnSpc>
              <a:defRPr sz="105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60364" y="740702"/>
            <a:ext cx="8415923" cy="276999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it-IT" sz="1200">
                <a:solidFill>
                  <a:schemeClr val="accent3"/>
                </a:solidFill>
              </a:defRPr>
            </a:lvl1pPr>
            <a:lvl2pPr>
              <a:defRPr lang="it-IT" sz="1800"/>
            </a:lvl2pPr>
            <a:lvl3pPr>
              <a:defRPr lang="it-IT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4"/>
          </p:nvPr>
        </p:nvSpPr>
        <p:spPr>
          <a:xfrm>
            <a:off x="4762625" y="1412777"/>
            <a:ext cx="4009901" cy="4713388"/>
          </a:xfrm>
        </p:spPr>
        <p:txBody>
          <a:bodyPr>
            <a:normAutofit/>
          </a:bodyPr>
          <a:lstStyle>
            <a:lvl1pPr marL="182563" indent="-182563" algn="l">
              <a:lnSpc>
                <a:spcPct val="150000"/>
              </a:lnSpc>
              <a:defRPr sz="1400"/>
            </a:lvl1pPr>
            <a:lvl2pPr marL="627063" indent="-169863" algn="l">
              <a:lnSpc>
                <a:spcPct val="150000"/>
              </a:lnSpc>
              <a:defRPr sz="1200"/>
            </a:lvl2pPr>
            <a:lvl3pPr marL="1073150" indent="-158750" algn="l">
              <a:lnSpc>
                <a:spcPct val="150000"/>
              </a:lnSpc>
              <a:defRPr sz="1100"/>
            </a:lvl3pPr>
            <a:lvl4pPr marL="1525588" indent="-153988" algn="l">
              <a:lnSpc>
                <a:spcPct val="150000"/>
              </a:lnSpc>
              <a:defRPr sz="1050"/>
            </a:lvl4pPr>
            <a:lvl5pPr marL="1970088" indent="-141288" algn="l">
              <a:lnSpc>
                <a:spcPct val="150000"/>
              </a:lnSpc>
              <a:defRPr sz="105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1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0C2A-7E33-1D4F-A082-D62C8598F044}" type="datetime1"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229810"/>
            <a:ext cx="8416286" cy="40011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46076" y="1412776"/>
            <a:ext cx="8430211" cy="2304256"/>
          </a:xfrm>
        </p:spPr>
        <p:txBody>
          <a:bodyPr>
            <a:normAutofit/>
          </a:bodyPr>
          <a:lstStyle>
            <a:lvl1pPr marL="182563" indent="-182563" algn="l">
              <a:lnSpc>
                <a:spcPct val="150000"/>
              </a:lnSpc>
              <a:defRPr sz="1100"/>
            </a:lvl1pPr>
            <a:lvl2pPr marL="627063" indent="-169863" algn="l">
              <a:lnSpc>
                <a:spcPct val="150000"/>
              </a:lnSpc>
              <a:defRPr sz="1050"/>
            </a:lvl2pPr>
            <a:lvl3pPr marL="1073150" indent="-158750" algn="l">
              <a:lnSpc>
                <a:spcPct val="150000"/>
              </a:lnSpc>
              <a:defRPr sz="1000"/>
            </a:lvl3pPr>
            <a:lvl4pPr marL="1525588" indent="-153988" algn="l">
              <a:lnSpc>
                <a:spcPct val="150000"/>
              </a:lnSpc>
              <a:defRPr sz="900"/>
            </a:lvl4pPr>
            <a:lvl5pPr marL="1970088" indent="-141288" algn="l">
              <a:lnSpc>
                <a:spcPct val="150000"/>
              </a:lnSpc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60364" y="740702"/>
            <a:ext cx="8415923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200">
                <a:solidFill>
                  <a:schemeClr val="accent3"/>
                </a:solidFill>
              </a:defRPr>
            </a:lvl1pPr>
            <a:lvl2pPr>
              <a:defRPr lang="it-IT" sz="1800"/>
            </a:lvl2pPr>
            <a:lvl3pPr>
              <a:defRPr lang="it-IT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4"/>
          </p:nvPr>
        </p:nvSpPr>
        <p:spPr>
          <a:xfrm>
            <a:off x="346076" y="3813044"/>
            <a:ext cx="8426450" cy="2313121"/>
          </a:xfrm>
        </p:spPr>
        <p:txBody>
          <a:bodyPr>
            <a:normAutofit/>
          </a:bodyPr>
          <a:lstStyle>
            <a:lvl1pPr marL="182563" indent="-182563" algn="l">
              <a:lnSpc>
                <a:spcPct val="150000"/>
              </a:lnSpc>
              <a:defRPr sz="1100"/>
            </a:lvl1pPr>
            <a:lvl2pPr marL="627063" indent="-169863" algn="l">
              <a:lnSpc>
                <a:spcPct val="150000"/>
              </a:lnSpc>
              <a:defRPr sz="1050"/>
            </a:lvl2pPr>
            <a:lvl3pPr marL="1073150" indent="-158750" algn="l">
              <a:lnSpc>
                <a:spcPct val="150000"/>
              </a:lnSpc>
              <a:defRPr sz="1000"/>
            </a:lvl3pPr>
            <a:lvl4pPr marL="1525588" indent="-153988" algn="l">
              <a:lnSpc>
                <a:spcPct val="150000"/>
              </a:lnSpc>
              <a:defRPr sz="900"/>
            </a:lvl4pPr>
            <a:lvl5pPr marL="1970088" indent="-141288" algn="l">
              <a:lnSpc>
                <a:spcPct val="150000"/>
              </a:lnSpc>
              <a:defRPr sz="9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3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o soprae sotto+sx 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F7B8-C4E8-7043-AED2-C6E6A4D3D07B}" type="datetime1"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Contenuto confidenziale - Proprietà di Sace Simest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t>‹#›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229810"/>
            <a:ext cx="8416286" cy="40011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46075" y="1412776"/>
            <a:ext cx="4009901" cy="3456383"/>
          </a:xfrm>
        </p:spPr>
        <p:txBody>
          <a:bodyPr>
            <a:normAutofit/>
          </a:bodyPr>
          <a:lstStyle>
            <a:lvl1pPr marL="182563" indent="-182563" algn="l">
              <a:lnSpc>
                <a:spcPct val="150000"/>
              </a:lnSpc>
              <a:defRPr sz="1400"/>
            </a:lvl1pPr>
            <a:lvl2pPr marL="627063" indent="-169863" algn="l">
              <a:lnSpc>
                <a:spcPct val="150000"/>
              </a:lnSpc>
              <a:defRPr sz="1200"/>
            </a:lvl2pPr>
            <a:lvl3pPr marL="1073150" indent="-158750" algn="l">
              <a:lnSpc>
                <a:spcPct val="150000"/>
              </a:lnSpc>
              <a:defRPr sz="1100"/>
            </a:lvl3pPr>
            <a:lvl4pPr marL="1525588" indent="-153988" algn="l">
              <a:lnSpc>
                <a:spcPct val="150000"/>
              </a:lnSpc>
              <a:defRPr sz="1050"/>
            </a:lvl4pPr>
            <a:lvl5pPr marL="1970088" indent="-141288" algn="l">
              <a:lnSpc>
                <a:spcPct val="150000"/>
              </a:lnSpc>
              <a:defRPr sz="105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60364" y="740702"/>
            <a:ext cx="8415923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200">
                <a:solidFill>
                  <a:schemeClr val="accent3"/>
                </a:solidFill>
              </a:defRPr>
            </a:lvl1pPr>
            <a:lvl2pPr>
              <a:defRPr lang="it-IT" sz="1800"/>
            </a:lvl2pPr>
            <a:lvl3pPr>
              <a:defRPr lang="it-IT"/>
            </a:lvl3pPr>
            <a:lvl4pPr>
              <a:defRPr lang="it-IT" sz="1800"/>
            </a:lvl4pPr>
            <a:lvl5pPr>
              <a:defRPr lang="it-IT" sz="18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4"/>
          </p:nvPr>
        </p:nvSpPr>
        <p:spPr>
          <a:xfrm>
            <a:off x="4762625" y="1412776"/>
            <a:ext cx="4009901" cy="3456383"/>
          </a:xfrm>
        </p:spPr>
        <p:txBody>
          <a:bodyPr>
            <a:normAutofit/>
          </a:bodyPr>
          <a:lstStyle>
            <a:lvl1pPr marL="182563" indent="-182563" algn="l">
              <a:lnSpc>
                <a:spcPct val="150000"/>
              </a:lnSpc>
              <a:defRPr sz="1400"/>
            </a:lvl1pPr>
            <a:lvl2pPr marL="627063" indent="-169863" algn="l">
              <a:lnSpc>
                <a:spcPct val="150000"/>
              </a:lnSpc>
              <a:defRPr sz="1200"/>
            </a:lvl2pPr>
            <a:lvl3pPr marL="1073150" indent="-158750" algn="l">
              <a:lnSpc>
                <a:spcPct val="150000"/>
              </a:lnSpc>
              <a:defRPr sz="1100"/>
            </a:lvl3pPr>
            <a:lvl4pPr marL="1525588" indent="-153988" algn="l">
              <a:lnSpc>
                <a:spcPct val="150000"/>
              </a:lnSpc>
              <a:defRPr sz="1050"/>
            </a:lvl4pPr>
            <a:lvl5pPr marL="1970088" indent="-141288" algn="l">
              <a:lnSpc>
                <a:spcPct val="150000"/>
              </a:lnSpc>
              <a:defRPr sz="105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346076" y="4965170"/>
            <a:ext cx="4010025" cy="124724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050"/>
            </a:lvl1pPr>
            <a:lvl2pPr marL="457200" indent="0" algn="l">
              <a:lnSpc>
                <a:spcPct val="90000"/>
              </a:lnSpc>
              <a:buFontTx/>
              <a:buNone/>
              <a:defRPr sz="1000"/>
            </a:lvl2pPr>
            <a:lvl3pPr marL="914400" indent="0" algn="l">
              <a:lnSpc>
                <a:spcPct val="90000"/>
              </a:lnSpc>
              <a:buFontTx/>
              <a:buNone/>
              <a:defRPr sz="900"/>
            </a:lvl3pPr>
            <a:lvl4pPr marL="1371600" indent="0" algn="l">
              <a:lnSpc>
                <a:spcPct val="90000"/>
              </a:lnSpc>
              <a:buFontTx/>
              <a:buNone/>
              <a:defRPr sz="800"/>
            </a:lvl4pPr>
            <a:lvl5pPr marL="1828800" indent="0" algn="l">
              <a:lnSpc>
                <a:spcPct val="90000"/>
              </a:lnSpc>
              <a:buFontTx/>
              <a:buNone/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4762501" y="4965170"/>
            <a:ext cx="4010025" cy="124724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050"/>
            </a:lvl1pPr>
            <a:lvl2pPr marL="457200" indent="0" algn="l">
              <a:lnSpc>
                <a:spcPct val="90000"/>
              </a:lnSpc>
              <a:buFontTx/>
              <a:buNone/>
              <a:defRPr sz="1000"/>
            </a:lvl2pPr>
            <a:lvl3pPr marL="914400" indent="0" algn="l">
              <a:lnSpc>
                <a:spcPct val="90000"/>
              </a:lnSpc>
              <a:buFontTx/>
              <a:buNone/>
              <a:defRPr sz="900"/>
            </a:lvl3pPr>
            <a:lvl4pPr marL="1371600" indent="0" algn="l">
              <a:lnSpc>
                <a:spcPct val="90000"/>
              </a:lnSpc>
              <a:buFontTx/>
              <a:buNone/>
              <a:defRPr sz="800"/>
            </a:lvl4pPr>
            <a:lvl5pPr marL="1828800" indent="0" algn="l">
              <a:lnSpc>
                <a:spcPct val="90000"/>
              </a:lnSpc>
              <a:buFontTx/>
              <a:buNone/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1220755"/>
            <a:ext cx="9144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64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234" y="3433234"/>
            <a:ext cx="615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2564" y="2946818"/>
            <a:ext cx="61569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 algn="l"/>
            <a:r>
              <a:rPr lang="it-IT"/>
              <a:t>Fare clic per modificare stile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24"/>
            <a:ext cx="258972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lang="it-IT" sz="2800" b="1" kern="120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234" y="3433234"/>
            <a:ext cx="615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2564" y="2946818"/>
            <a:ext cx="615693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 algn="l"/>
            <a:r>
              <a:rPr lang="it-IT"/>
              <a:t>Fare clic per modificare stile</a:t>
            </a:r>
          </a:p>
        </p:txBody>
      </p:sp>
      <p:pic>
        <p:nvPicPr>
          <p:cNvPr id="5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9" y="576440"/>
            <a:ext cx="1749552" cy="5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lang="it-IT" sz="2800" b="1" kern="120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lang="it-IT"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60000" y="229809"/>
            <a:ext cx="841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l"/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6075" y="1028734"/>
            <a:ext cx="8426450" cy="509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438400" y="6371319"/>
            <a:ext cx="11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1D25C194-3B38-1843-8DD9-BF7C81011EC9}" type="datetime1"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707904" y="6371319"/>
            <a:ext cx="4047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it-IT"/>
              <a:t>Contenuto confidenziale - Proprietà di Sace Simest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84368" y="6371319"/>
            <a:ext cx="891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2FC0DA8F-5333-404C-B1A3-89924F4629AA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7" b="17730"/>
          <a:stretch/>
        </p:blipFill>
        <p:spPr>
          <a:xfrm>
            <a:off x="10633" y="6347755"/>
            <a:ext cx="1825063" cy="4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9" r:id="rId3"/>
    <p:sldLayoutId id="2147483650" r:id="rId4"/>
    <p:sldLayoutId id="2147483652" r:id="rId5"/>
    <p:sldLayoutId id="2147483668" r:id="rId6"/>
    <p:sldLayoutId id="2147483665" r:id="rId7"/>
    <p:sldLayoutId id="2147483653" r:id="rId8"/>
    <p:sldLayoutId id="2147483670" r:id="rId9"/>
    <p:sldLayoutId id="2147483654" r:id="rId10"/>
    <p:sldLayoutId id="2147483655" r:id="rId11"/>
    <p:sldLayoutId id="2147483656" r:id="rId12"/>
    <p:sldLayoutId id="2147483657" r:id="rId13"/>
    <p:sldLayoutId id="2147483676" r:id="rId14"/>
    <p:sldLayoutId id="2147483666" r:id="rId15"/>
    <p:sldLayoutId id="2147483667" r:id="rId16"/>
    <p:sldLayoutId id="2147483649" r:id="rId17"/>
    <p:sldLayoutId id="2147483662" r:id="rId18"/>
    <p:sldLayoutId id="2147483663" r:id="rId19"/>
    <p:sldLayoutId id="2147483688" r:id="rId20"/>
    <p:sldLayoutId id="2147483664" r:id="rId21"/>
    <p:sldLayoutId id="2147483686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lang="it-IT" sz="2000" b="1" kern="120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6850" algn="l" defTabSz="457200" rtl="0" eaLnBrk="1" latinLnBrk="0" hangingPunct="1">
        <a:spcBef>
          <a:spcPct val="20000"/>
        </a:spcBef>
        <a:buFont typeface="Arial"/>
        <a:buChar char="–"/>
        <a:tabLst>
          <a:tab pos="53975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4605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134938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85950" indent="-142875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7638" y="6308725"/>
            <a:ext cx="1125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C73643-3207-4DDA-B4A7-52E17069A775}" type="slidenum">
              <a:rPr lang="it-IT" altLang="it-IT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altLang="it-IT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7767638" y="6310313"/>
            <a:ext cx="11255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9EF346-8D9A-4FEB-AB18-6C9927794AA6}" type="slidenum">
              <a:rPr lang="it-IT" altLang="it-IT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altLang="it-IT" sz="1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327432"/>
            <a:ext cx="1027755" cy="581288"/>
          </a:xfrm>
          <a:prstGeom prst="rect">
            <a:avLst/>
          </a:prstGeom>
        </p:spPr>
      </p:pic>
      <p:pic>
        <p:nvPicPr>
          <p:cNvPr id="10" name="Immagin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1"/>
          <a:stretch/>
        </p:blipFill>
        <p:spPr bwMode="auto">
          <a:xfrm>
            <a:off x="-5447" y="1138657"/>
            <a:ext cx="918103" cy="46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823" b="49004"/>
          <a:stretch/>
        </p:blipFill>
        <p:spPr bwMode="auto">
          <a:xfrm>
            <a:off x="8179291" y="5589242"/>
            <a:ext cx="976688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1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95736" y="4353054"/>
            <a:ext cx="4968552" cy="778675"/>
          </a:xfrm>
        </p:spPr>
        <p:txBody>
          <a:bodyPr/>
          <a:lstStyle/>
          <a:p>
            <a:pPr algn="ctr"/>
            <a:endParaRPr lang="it-IT" sz="1100" dirty="0">
              <a:solidFill>
                <a:srgbClr val="000000"/>
              </a:solidFill>
            </a:endParaRPr>
          </a:p>
          <a:p>
            <a:pPr algn="ctr"/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400" b="1" dirty="0">
                <a:solidFill>
                  <a:srgbClr val="001E5E"/>
                </a:solidFill>
              </a:rPr>
              <a:t>P</a:t>
            </a:r>
            <a:r>
              <a:rPr lang="it-IT" sz="1400" b="1" i="1" dirty="0">
                <a:solidFill>
                  <a:srgbClr val="001E5E"/>
                </a:solidFill>
              </a:rPr>
              <a:t>ARLIAMO DELL’UZBEKISTAN: </a:t>
            </a:r>
            <a:endParaRPr lang="it-IT" sz="1400" dirty="0">
              <a:solidFill>
                <a:srgbClr val="001E5E"/>
              </a:solidFill>
            </a:endParaRPr>
          </a:p>
          <a:p>
            <a:pPr algn="ctr"/>
            <a:r>
              <a:rPr lang="it-IT" sz="1400" b="1" i="1" dirty="0">
                <a:solidFill>
                  <a:srgbClr val="001E5E"/>
                </a:solidFill>
              </a:rPr>
              <a:t>Progetti, investimenti, prospettive </a:t>
            </a:r>
            <a:endParaRPr lang="it-IT" sz="1500" i="1" dirty="0">
              <a:latin typeface="+mj-lt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2864" y="2598584"/>
            <a:ext cx="8155860" cy="1046440"/>
          </a:xfrm>
        </p:spPr>
        <p:txBody>
          <a:bodyPr/>
          <a:lstStyle/>
          <a:p>
            <a:pPr algn="ctr"/>
            <a:r>
              <a:rPr lang="it-IT" sz="3100" dirty="0" smtClean="0">
                <a:latin typeface="+mj-lt"/>
              </a:rPr>
              <a:t>Gli strumenti SACE-SIMEST a supporto dell’internazionalizzazione</a:t>
            </a:r>
            <a:endParaRPr lang="it-IT" sz="3100" dirty="0">
              <a:latin typeface="+mj-lt"/>
            </a:endParaRPr>
          </a:p>
        </p:txBody>
      </p:sp>
      <p:sp>
        <p:nvSpPr>
          <p:cNvPr id="6" name="Shape 20"/>
          <p:cNvSpPr/>
          <p:nvPr/>
        </p:nvSpPr>
        <p:spPr>
          <a:xfrm>
            <a:off x="8424936" y="2564904"/>
            <a:ext cx="755576" cy="208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19679" y="0"/>
                </a:moveTo>
                <a:cubicBezTo>
                  <a:pt x="14643" y="0"/>
                  <a:pt x="9606" y="1054"/>
                  <a:pt x="5764" y="3163"/>
                </a:cubicBezTo>
                <a:cubicBezTo>
                  <a:pt x="-1921" y="7381"/>
                  <a:pt x="-1921" y="14219"/>
                  <a:pt x="5764" y="18437"/>
                </a:cubicBezTo>
                <a:cubicBezTo>
                  <a:pt x="9606" y="20546"/>
                  <a:pt x="14643" y="21600"/>
                  <a:pt x="19679" y="21600"/>
                </a:cubicBezTo>
                <a:lnTo>
                  <a:pt x="19679" y="0"/>
                </a:lnTo>
                <a:close/>
              </a:path>
            </a:pathLst>
          </a:custGeom>
          <a:solidFill>
            <a:srgbClr val="C9002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21"/>
          <p:cNvSpPr/>
          <p:nvPr/>
        </p:nvSpPr>
        <p:spPr>
          <a:xfrm>
            <a:off x="-36512" y="2564904"/>
            <a:ext cx="755576" cy="208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0" y="0"/>
                </a:moveTo>
                <a:lnTo>
                  <a:pt x="0" y="21600"/>
                </a:lnTo>
                <a:cubicBezTo>
                  <a:pt x="5036" y="21600"/>
                  <a:pt x="10073" y="20546"/>
                  <a:pt x="13915" y="18437"/>
                </a:cubicBezTo>
                <a:cubicBezTo>
                  <a:pt x="21600" y="14219"/>
                  <a:pt x="21600" y="7381"/>
                  <a:pt x="13915" y="3163"/>
                </a:cubicBezTo>
                <a:cubicBezTo>
                  <a:pt x="10073" y="1054"/>
                  <a:pt x="5036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asellaDiTesto 7"/>
          <p:cNvSpPr txBox="1"/>
          <p:nvPr/>
        </p:nvSpPr>
        <p:spPr>
          <a:xfrm>
            <a:off x="5724128" y="630932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 smtClean="0"/>
              <a:t>Milano, 29-06-2017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2853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506212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/>
              <a:t>La nostra rete commerciale</a:t>
            </a: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10</a:t>
            </a:fld>
            <a:endParaRPr lang="it-IT" dirty="0"/>
          </a:p>
        </p:txBody>
      </p:sp>
      <p:grpSp>
        <p:nvGrpSpPr>
          <p:cNvPr id="100" name="Gruppo 99"/>
          <p:cNvGrpSpPr/>
          <p:nvPr/>
        </p:nvGrpSpPr>
        <p:grpSpPr>
          <a:xfrm>
            <a:off x="193054" y="1087438"/>
            <a:ext cx="8758237" cy="4683125"/>
            <a:chOff x="220663" y="1549400"/>
            <a:chExt cx="8758237" cy="4683125"/>
          </a:xfrm>
        </p:grpSpPr>
        <p:sp>
          <p:nvSpPr>
            <p:cNvPr id="101" name="Freeform 321"/>
            <p:cNvSpPr>
              <a:spLocks/>
            </p:cNvSpPr>
            <p:nvPr/>
          </p:nvSpPr>
          <p:spPr bwMode="auto">
            <a:xfrm rot="730076">
              <a:off x="4227513" y="3382963"/>
              <a:ext cx="360362" cy="282575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161364554 h 10009"/>
                <a:gd name="T14" fmla="*/ 2147483647 w 10000"/>
                <a:gd name="T15" fmla="*/ 2147483647 h 10009"/>
                <a:gd name="T16" fmla="*/ 2147483647 w 10000"/>
                <a:gd name="T17" fmla="*/ 161364554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Freeform 322"/>
            <p:cNvSpPr>
              <a:spLocks/>
            </p:cNvSpPr>
            <p:nvPr/>
          </p:nvSpPr>
          <p:spPr bwMode="auto">
            <a:xfrm rot="926903">
              <a:off x="4237038" y="3402013"/>
              <a:ext cx="90487" cy="198437"/>
            </a:xfrm>
            <a:custGeom>
              <a:avLst/>
              <a:gdLst>
                <a:gd name="T0" fmla="*/ 426029799 w 10000"/>
                <a:gd name="T1" fmla="*/ 2147483647 h 10437"/>
                <a:gd name="T2" fmla="*/ 426029799 w 10000"/>
                <a:gd name="T3" fmla="*/ 2147483647 h 10437"/>
                <a:gd name="T4" fmla="*/ 441127138 w 10000"/>
                <a:gd name="T5" fmla="*/ 2147483647 h 10437"/>
                <a:gd name="T6" fmla="*/ 486896829 w 10000"/>
                <a:gd name="T7" fmla="*/ 2147483647 h 10437"/>
                <a:gd name="T8" fmla="*/ 486896829 w 10000"/>
                <a:gd name="T9" fmla="*/ 2147483647 h 10437"/>
                <a:gd name="T10" fmla="*/ 505393367 w 10000"/>
                <a:gd name="T11" fmla="*/ 2147483647 h 10437"/>
                <a:gd name="T12" fmla="*/ 547757218 w 10000"/>
                <a:gd name="T13" fmla="*/ 2147483647 h 10437"/>
                <a:gd name="T14" fmla="*/ 556948788 w 10000"/>
                <a:gd name="T15" fmla="*/ 2147483647 h 10437"/>
                <a:gd name="T16" fmla="*/ 608617535 w 10000"/>
                <a:gd name="T17" fmla="*/ 2147483647 h 10437"/>
                <a:gd name="T18" fmla="*/ 547757218 w 10000"/>
                <a:gd name="T19" fmla="*/ 2147483647 h 10437"/>
                <a:gd name="T20" fmla="*/ 486896829 w 10000"/>
                <a:gd name="T21" fmla="*/ 1175804211 h 10437"/>
                <a:gd name="T22" fmla="*/ 304309174 w 10000"/>
                <a:gd name="T23" fmla="*/ 0 h 10437"/>
                <a:gd name="T24" fmla="*/ 182587736 w 10000"/>
                <a:gd name="T25" fmla="*/ 1175804211 h 10437"/>
                <a:gd name="T26" fmla="*/ 121720705 w 10000"/>
                <a:gd name="T27" fmla="*/ 2147483647 h 10437"/>
                <a:gd name="T28" fmla="*/ 75167108 w 10000"/>
                <a:gd name="T29" fmla="*/ 2147483647 h 10437"/>
                <a:gd name="T30" fmla="*/ 121720705 w 10000"/>
                <a:gd name="T31" fmla="*/ 2147483647 h 10437"/>
                <a:gd name="T32" fmla="*/ 121720705 w 10000"/>
                <a:gd name="T33" fmla="*/ 2147483647 h 10437"/>
                <a:gd name="T34" fmla="*/ 13937767 w 10000"/>
                <a:gd name="T35" fmla="*/ 2147483647 h 10437"/>
                <a:gd name="T36" fmla="*/ 0 w 10000"/>
                <a:gd name="T37" fmla="*/ 2147483647 h 10437"/>
                <a:gd name="T38" fmla="*/ 39560971 w 10000"/>
                <a:gd name="T39" fmla="*/ 2147483647 h 10437"/>
                <a:gd name="T40" fmla="*/ 121720705 w 10000"/>
                <a:gd name="T41" fmla="*/ 2147483647 h 10437"/>
                <a:gd name="T42" fmla="*/ 68959129 w 10000"/>
                <a:gd name="T43" fmla="*/ 2147483647 h 10437"/>
                <a:gd name="T44" fmla="*/ 394566826 w 10000"/>
                <a:gd name="T45" fmla="*/ 2147483647 h 10437"/>
                <a:gd name="T46" fmla="*/ 436863210 w 10000"/>
                <a:gd name="T47" fmla="*/ 2147483647 h 10437"/>
                <a:gd name="T48" fmla="*/ 426029799 w 10000"/>
                <a:gd name="T49" fmla="*/ 2147483647 h 10437"/>
                <a:gd name="T50" fmla="*/ 426029799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 341"/>
            <p:cNvSpPr>
              <a:spLocks/>
            </p:cNvSpPr>
            <p:nvPr/>
          </p:nvSpPr>
          <p:spPr bwMode="auto">
            <a:xfrm>
              <a:off x="4767263" y="3276600"/>
              <a:ext cx="190500" cy="84138"/>
            </a:xfrm>
            <a:custGeom>
              <a:avLst/>
              <a:gdLst>
                <a:gd name="T0" fmla="*/ 2147483647 w 10000"/>
                <a:gd name="T1" fmla="*/ 230353942 h 10000"/>
                <a:gd name="T2" fmla="*/ 2147483647 w 10000"/>
                <a:gd name="T3" fmla="*/ 153542679 h 10000"/>
                <a:gd name="T4" fmla="*/ 2147483647 w 10000"/>
                <a:gd name="T5" fmla="*/ 153542679 h 10000"/>
                <a:gd name="T6" fmla="*/ 2147483647 w 10000"/>
                <a:gd name="T7" fmla="*/ 76771339 h 10000"/>
                <a:gd name="T8" fmla="*/ 2147483647 w 10000"/>
                <a:gd name="T9" fmla="*/ 38383015 h 10000"/>
                <a:gd name="T10" fmla="*/ 2147483647 w 10000"/>
                <a:gd name="T11" fmla="*/ 38383015 h 10000"/>
                <a:gd name="T12" fmla="*/ 2147483647 w 10000"/>
                <a:gd name="T13" fmla="*/ 0 h 10000"/>
                <a:gd name="T14" fmla="*/ 2147483647 w 10000"/>
                <a:gd name="T15" fmla="*/ 38383015 h 10000"/>
                <a:gd name="T16" fmla="*/ 2147483647 w 10000"/>
                <a:gd name="T17" fmla="*/ 38383015 h 10000"/>
                <a:gd name="T18" fmla="*/ 2147483647 w 10000"/>
                <a:gd name="T19" fmla="*/ 76771339 h 10000"/>
                <a:gd name="T20" fmla="*/ 2147483647 w 10000"/>
                <a:gd name="T21" fmla="*/ 115154355 h 10000"/>
                <a:gd name="T22" fmla="*/ 2147483647 w 10000"/>
                <a:gd name="T23" fmla="*/ 191925686 h 10000"/>
                <a:gd name="T24" fmla="*/ 2147483647 w 10000"/>
                <a:gd name="T25" fmla="*/ 230353942 h 10000"/>
                <a:gd name="T26" fmla="*/ 2147483647 w 10000"/>
                <a:gd name="T27" fmla="*/ 230353942 h 10000"/>
                <a:gd name="T28" fmla="*/ 2147483647 w 10000"/>
                <a:gd name="T29" fmla="*/ 268737521 h 10000"/>
                <a:gd name="T30" fmla="*/ 2147483647 w 10000"/>
                <a:gd name="T31" fmla="*/ 268737521 h 10000"/>
                <a:gd name="T32" fmla="*/ 1048843394 w 10000"/>
                <a:gd name="T33" fmla="*/ 268737521 h 10000"/>
                <a:gd name="T34" fmla="*/ 0 w 10000"/>
                <a:gd name="T35" fmla="*/ 268737521 h 10000"/>
                <a:gd name="T36" fmla="*/ 1048843394 w 10000"/>
                <a:gd name="T37" fmla="*/ 307125281 h 10000"/>
                <a:gd name="T38" fmla="*/ 2147483647 w 10000"/>
                <a:gd name="T39" fmla="*/ 383896612 h 10000"/>
                <a:gd name="T40" fmla="*/ 2147483647 w 10000"/>
                <a:gd name="T41" fmla="*/ 422280200 h 10000"/>
                <a:gd name="T42" fmla="*/ 2147483647 w 10000"/>
                <a:gd name="T43" fmla="*/ 383896612 h 10000"/>
                <a:gd name="T44" fmla="*/ 2147483647 w 10000"/>
                <a:gd name="T45" fmla="*/ 383896612 h 10000"/>
                <a:gd name="T46" fmla="*/ 2147483647 w 10000"/>
                <a:gd name="T47" fmla="*/ 422280200 h 10000"/>
                <a:gd name="T48" fmla="*/ 2147483647 w 10000"/>
                <a:gd name="T49" fmla="*/ 422280200 h 10000"/>
                <a:gd name="T50" fmla="*/ 2147483647 w 10000"/>
                <a:gd name="T51" fmla="*/ 422280200 h 10000"/>
                <a:gd name="T52" fmla="*/ 2147483647 w 10000"/>
                <a:gd name="T53" fmla="*/ 345508860 h 10000"/>
                <a:gd name="T54" fmla="*/ 2147483647 w 10000"/>
                <a:gd name="T55" fmla="*/ 345508860 h 10000"/>
                <a:gd name="T56" fmla="*/ 2147483647 w 10000"/>
                <a:gd name="T57" fmla="*/ 230353942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 342"/>
            <p:cNvSpPr>
              <a:spLocks/>
            </p:cNvSpPr>
            <p:nvPr/>
          </p:nvSpPr>
          <p:spPr bwMode="auto">
            <a:xfrm rot="471028">
              <a:off x="4440238" y="3171825"/>
              <a:ext cx="304800" cy="293688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852645632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 343"/>
            <p:cNvSpPr>
              <a:spLocks/>
            </p:cNvSpPr>
            <p:nvPr/>
          </p:nvSpPr>
          <p:spPr bwMode="auto">
            <a:xfrm>
              <a:off x="4699000" y="3348038"/>
              <a:ext cx="311150" cy="315912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Freeform 344"/>
            <p:cNvSpPr>
              <a:spLocks/>
            </p:cNvSpPr>
            <p:nvPr/>
          </p:nvSpPr>
          <p:spPr bwMode="auto">
            <a:xfrm>
              <a:off x="4691063" y="3040063"/>
              <a:ext cx="200025" cy="292100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1081275730 w 10045"/>
                <a:gd name="T11" fmla="*/ 2147483647 h 10019"/>
                <a:gd name="T12" fmla="*/ 1081275730 w 10045"/>
                <a:gd name="T13" fmla="*/ 2147483647 h 10019"/>
                <a:gd name="T14" fmla="*/ 2147483647 w 10045"/>
                <a:gd name="T15" fmla="*/ 2147483647 h 10019"/>
                <a:gd name="T16" fmla="*/ 1081275730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7" name="Freeform 345"/>
            <p:cNvSpPr>
              <a:spLocks/>
            </p:cNvSpPr>
            <p:nvPr/>
          </p:nvSpPr>
          <p:spPr bwMode="auto">
            <a:xfrm>
              <a:off x="4665663" y="3100388"/>
              <a:ext cx="76200" cy="101600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reeform 346"/>
            <p:cNvSpPr>
              <a:spLocks/>
            </p:cNvSpPr>
            <p:nvPr/>
          </p:nvSpPr>
          <p:spPr bwMode="auto">
            <a:xfrm rot="20966185">
              <a:off x="5046663" y="3533775"/>
              <a:ext cx="158750" cy="163513"/>
            </a:xfrm>
            <a:custGeom>
              <a:avLst/>
              <a:gdLst>
                <a:gd name="T0" fmla="*/ 2147483647 w 9874"/>
                <a:gd name="T1" fmla="*/ 861456484 h 10000"/>
                <a:gd name="T2" fmla="*/ 2147483647 w 9874"/>
                <a:gd name="T3" fmla="*/ 573160271 h 10000"/>
                <a:gd name="T4" fmla="*/ 2147483647 w 9874"/>
                <a:gd name="T5" fmla="*/ 571945092 h 10000"/>
                <a:gd name="T6" fmla="*/ 2147483647 w 9874"/>
                <a:gd name="T7" fmla="*/ 0 h 10000"/>
                <a:gd name="T8" fmla="*/ 2147483647 w 9874"/>
                <a:gd name="T9" fmla="*/ 350414474 h 10000"/>
                <a:gd name="T10" fmla="*/ 2147483647 w 9874"/>
                <a:gd name="T11" fmla="*/ 1282208266 h 10000"/>
                <a:gd name="T12" fmla="*/ 1792679761 w 9874"/>
                <a:gd name="T13" fmla="*/ 1861231051 h 10000"/>
                <a:gd name="T14" fmla="*/ 1792679761 w 9874"/>
                <a:gd name="T15" fmla="*/ 2147483647 h 10000"/>
                <a:gd name="T16" fmla="*/ 1194741583 w 9874"/>
                <a:gd name="T17" fmla="*/ 2147483647 h 10000"/>
                <a:gd name="T18" fmla="*/ 0 w 9874"/>
                <a:gd name="T19" fmla="*/ 2147483647 h 10000"/>
                <a:gd name="T20" fmla="*/ 1194741583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083902531 h 10000"/>
                <a:gd name="T46" fmla="*/ 2147483647 w 9874"/>
                <a:gd name="T47" fmla="*/ 1331460655 h 10000"/>
                <a:gd name="T48" fmla="*/ 2147483647 w 9874"/>
                <a:gd name="T49" fmla="*/ 1056034845 h 10000"/>
                <a:gd name="T50" fmla="*/ 2147483647 w 9874"/>
                <a:gd name="T51" fmla="*/ 86145648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Freeform 351"/>
            <p:cNvSpPr>
              <a:spLocks/>
            </p:cNvSpPr>
            <p:nvPr/>
          </p:nvSpPr>
          <p:spPr bwMode="auto">
            <a:xfrm>
              <a:off x="5037138" y="3279775"/>
              <a:ext cx="204787" cy="16827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962987830 h 10000"/>
                <a:gd name="T10" fmla="*/ 2147483647 w 10000"/>
                <a:gd name="T11" fmla="*/ 1505821189 h 10000"/>
                <a:gd name="T12" fmla="*/ 2147483647 w 10000"/>
                <a:gd name="T13" fmla="*/ 962987830 h 10000"/>
                <a:gd name="T14" fmla="*/ 2147483647 w 10000"/>
                <a:gd name="T15" fmla="*/ 2147483647 h 10000"/>
                <a:gd name="T16" fmla="*/ 1839321513 w 10000"/>
                <a:gd name="T17" fmla="*/ 2147483647 h 10000"/>
                <a:gd name="T18" fmla="*/ 1728171895 w 10000"/>
                <a:gd name="T19" fmla="*/ 2147483647 h 10000"/>
                <a:gd name="T20" fmla="*/ 1513069159 w 10000"/>
                <a:gd name="T21" fmla="*/ 2147483647 h 10000"/>
                <a:gd name="T22" fmla="*/ 7214134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Freeform 353"/>
            <p:cNvSpPr>
              <a:spLocks/>
            </p:cNvSpPr>
            <p:nvPr/>
          </p:nvSpPr>
          <p:spPr bwMode="auto">
            <a:xfrm>
              <a:off x="4830763" y="3201988"/>
              <a:ext cx="158750" cy="82550"/>
            </a:xfrm>
            <a:custGeom>
              <a:avLst/>
              <a:gdLst>
                <a:gd name="T0" fmla="*/ 2147483647 w 10569"/>
                <a:gd name="T1" fmla="*/ 218132199 h 10092"/>
                <a:gd name="T2" fmla="*/ 2147483647 w 10569"/>
                <a:gd name="T3" fmla="*/ 122706788 h 10092"/>
                <a:gd name="T4" fmla="*/ 2147483647 w 10569"/>
                <a:gd name="T5" fmla="*/ 61371189 h 10092"/>
                <a:gd name="T6" fmla="*/ 2147483647 w 10569"/>
                <a:gd name="T7" fmla="*/ 0 h 10092"/>
                <a:gd name="T8" fmla="*/ 2147483647 w 10569"/>
                <a:gd name="T9" fmla="*/ 30665321 h 10092"/>
                <a:gd name="T10" fmla="*/ 2147483647 w 10569"/>
                <a:gd name="T11" fmla="*/ 0 h 10092"/>
                <a:gd name="T12" fmla="*/ 2097951320 w 10569"/>
                <a:gd name="T13" fmla="*/ 30665321 h 10092"/>
                <a:gd name="T14" fmla="*/ 1401434486 w 10569"/>
                <a:gd name="T15" fmla="*/ 61371189 h 10092"/>
                <a:gd name="T16" fmla="*/ 704917667 w 10569"/>
                <a:gd name="T17" fmla="*/ 92041467 h 10092"/>
                <a:gd name="T18" fmla="*/ 8448222 w 10569"/>
                <a:gd name="T19" fmla="*/ 122706788 h 10092"/>
                <a:gd name="T20" fmla="*/ 357065685 w 10569"/>
                <a:gd name="T21" fmla="*/ 164160932 h 10092"/>
                <a:gd name="T22" fmla="*/ 1012965140 w 10569"/>
                <a:gd name="T23" fmla="*/ 220119984 h 10092"/>
                <a:gd name="T24" fmla="*/ 1750099564 w 10569"/>
                <a:gd name="T25" fmla="*/ 306784830 h 10092"/>
                <a:gd name="T26" fmla="*/ 2097951320 w 10569"/>
                <a:gd name="T27" fmla="*/ 337490632 h 10092"/>
                <a:gd name="T28" fmla="*/ 2147483647 w 10569"/>
                <a:gd name="T29" fmla="*/ 371544855 h 10092"/>
                <a:gd name="T30" fmla="*/ 2147483647 w 10569"/>
                <a:gd name="T31" fmla="*/ 367936564 h 10092"/>
                <a:gd name="T32" fmla="*/ 2147483647 w 10569"/>
                <a:gd name="T33" fmla="*/ 337230696 h 10092"/>
                <a:gd name="T34" fmla="*/ 2147483647 w 10569"/>
                <a:gd name="T35" fmla="*/ 346435062 h 10092"/>
                <a:gd name="T36" fmla="*/ 2147483647 w 10569"/>
                <a:gd name="T37" fmla="*/ 347321125 h 10092"/>
                <a:gd name="T38" fmla="*/ 2147483647 w 10569"/>
                <a:gd name="T39" fmla="*/ 353615522 h 10092"/>
                <a:gd name="T40" fmla="*/ 2147483647 w 10569"/>
                <a:gd name="T41" fmla="*/ 369740943 h 10092"/>
                <a:gd name="T42" fmla="*/ 2147483647 w 10569"/>
                <a:gd name="T43" fmla="*/ 344411753 h 10092"/>
                <a:gd name="T44" fmla="*/ 2147483647 w 10569"/>
                <a:gd name="T45" fmla="*/ 35921159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Freeform 354"/>
            <p:cNvSpPr>
              <a:spLocks/>
            </p:cNvSpPr>
            <p:nvPr/>
          </p:nvSpPr>
          <p:spPr bwMode="auto">
            <a:xfrm>
              <a:off x="4943475" y="3287713"/>
              <a:ext cx="138113" cy="95250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120347451 h 10000"/>
                <a:gd name="T4" fmla="*/ 2048295641 w 9980"/>
                <a:gd name="T5" fmla="*/ 174854502 h 10000"/>
                <a:gd name="T6" fmla="*/ 1295790420 w 9980"/>
                <a:gd name="T7" fmla="*/ 229369258 h 10000"/>
                <a:gd name="T8" fmla="*/ 794318046 w 9980"/>
                <a:gd name="T9" fmla="*/ 209556601 h 10000"/>
                <a:gd name="T10" fmla="*/ 543839063 w 9980"/>
                <a:gd name="T11" fmla="*/ 174854502 h 10000"/>
                <a:gd name="T12" fmla="*/ 292843180 w 9980"/>
                <a:gd name="T13" fmla="*/ 283793289 h 10000"/>
                <a:gd name="T14" fmla="*/ 41849789 w 9980"/>
                <a:gd name="T15" fmla="*/ 447321156 h 10000"/>
                <a:gd name="T16" fmla="*/ 11224449 w 9980"/>
                <a:gd name="T17" fmla="*/ 470376980 h 10000"/>
                <a:gd name="T18" fmla="*/ 159185930 w 9980"/>
                <a:gd name="T19" fmla="*/ 536612402 h 10000"/>
                <a:gd name="T20" fmla="*/ 838699122 w 9980"/>
                <a:gd name="T21" fmla="*/ 744424260 h 10000"/>
                <a:gd name="T22" fmla="*/ 1841683506 w 9980"/>
                <a:gd name="T23" fmla="*/ 792279756 h 10000"/>
                <a:gd name="T24" fmla="*/ 2147483647 w 9980"/>
                <a:gd name="T25" fmla="*/ 746169002 h 10000"/>
                <a:gd name="T26" fmla="*/ 2147483647 w 9980"/>
                <a:gd name="T27" fmla="*/ 678509460 h 10000"/>
                <a:gd name="T28" fmla="*/ 2147483647 w 9980"/>
                <a:gd name="T29" fmla="*/ 678509460 h 10000"/>
                <a:gd name="T30" fmla="*/ 2147483647 w 9980"/>
                <a:gd name="T31" fmla="*/ 610766908 h 10000"/>
                <a:gd name="T32" fmla="*/ 2147483647 w 9980"/>
                <a:gd name="T33" fmla="*/ 392815010 h 10000"/>
                <a:gd name="T34" fmla="*/ 2147483647 w 9980"/>
                <a:gd name="T35" fmla="*/ 120347451 h 10000"/>
                <a:gd name="T36" fmla="*/ 2147483647 w 9980"/>
                <a:gd name="T37" fmla="*/ 9902428 h 10000"/>
                <a:gd name="T38" fmla="*/ 2147483647 w 9980"/>
                <a:gd name="T39" fmla="*/ 26306802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Freeform 355"/>
            <p:cNvSpPr>
              <a:spLocks/>
            </p:cNvSpPr>
            <p:nvPr/>
          </p:nvSpPr>
          <p:spPr bwMode="auto">
            <a:xfrm>
              <a:off x="4948238" y="3248025"/>
              <a:ext cx="133350" cy="69850"/>
            </a:xfrm>
            <a:custGeom>
              <a:avLst/>
              <a:gdLst>
                <a:gd name="T0" fmla="*/ 2147483647 w 10000"/>
                <a:gd name="T1" fmla="*/ 11717197 h 9595"/>
                <a:gd name="T2" fmla="*/ 2117831042 w 10000"/>
                <a:gd name="T3" fmla="*/ 1864984 h 9595"/>
                <a:gd name="T4" fmla="*/ 1670018673 w 10000"/>
                <a:gd name="T5" fmla="*/ 1985706 h 9595"/>
                <a:gd name="T6" fmla="*/ 1192608324 w 10000"/>
                <a:gd name="T7" fmla="*/ 11717197 h 9595"/>
                <a:gd name="T8" fmla="*/ 954346452 w 10000"/>
                <a:gd name="T9" fmla="*/ 56295023 h 9595"/>
                <a:gd name="T10" fmla="*/ 0 w 10000"/>
                <a:gd name="T11" fmla="*/ 100895271 h 9595"/>
                <a:gd name="T12" fmla="*/ 238705181 w 10000"/>
                <a:gd name="T13" fmla="*/ 145472777 h 9595"/>
                <a:gd name="T14" fmla="*/ 413599734 w 10000"/>
                <a:gd name="T15" fmla="*/ 172255509 h 9595"/>
                <a:gd name="T16" fmla="*/ 852527046 w 10000"/>
                <a:gd name="T17" fmla="*/ 192499706 h 9595"/>
                <a:gd name="T18" fmla="*/ 1872358309 w 10000"/>
                <a:gd name="T19" fmla="*/ 165736637 h 9595"/>
                <a:gd name="T20" fmla="*/ 2147483647 w 10000"/>
                <a:gd name="T21" fmla="*/ 153539079 h 9595"/>
                <a:gd name="T22" fmla="*/ 2147483647 w 10000"/>
                <a:gd name="T23" fmla="*/ 109902201 h 9595"/>
                <a:gd name="T24" fmla="*/ 2147483647 w 10000"/>
                <a:gd name="T25" fmla="*/ 118909553 h 9595"/>
                <a:gd name="T26" fmla="*/ 2147483647 w 10000"/>
                <a:gd name="T27" fmla="*/ 99771804 h 9595"/>
                <a:gd name="T28" fmla="*/ 2147483647 w 10000"/>
                <a:gd name="T29" fmla="*/ 78603679 h 9595"/>
                <a:gd name="T30" fmla="*/ 2147483647 w 10000"/>
                <a:gd name="T31" fmla="*/ 43215616 h 9595"/>
                <a:gd name="T32" fmla="*/ 2147483647 w 10000"/>
                <a:gd name="T33" fmla="*/ 24356051 h 9595"/>
                <a:gd name="T34" fmla="*/ 2147483647 w 10000"/>
                <a:gd name="T35" fmla="*/ 11717197 h 9595"/>
                <a:gd name="T36" fmla="*/ 2147483647 w 10000"/>
                <a:gd name="T37" fmla="*/ 1171719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Freeform 356"/>
            <p:cNvSpPr>
              <a:spLocks/>
            </p:cNvSpPr>
            <p:nvPr/>
          </p:nvSpPr>
          <p:spPr bwMode="auto">
            <a:xfrm>
              <a:off x="5097463" y="3429000"/>
              <a:ext cx="182562" cy="141288"/>
            </a:xfrm>
            <a:custGeom>
              <a:avLst/>
              <a:gdLst>
                <a:gd name="T0" fmla="*/ 2147483647 w 10000"/>
                <a:gd name="T1" fmla="*/ 293810106 h 10000"/>
                <a:gd name="T2" fmla="*/ 1846282842 w 10000"/>
                <a:gd name="T3" fmla="*/ 293810106 h 10000"/>
                <a:gd name="T4" fmla="*/ 0 w 10000"/>
                <a:gd name="T5" fmla="*/ 0 h 10000"/>
                <a:gd name="T6" fmla="*/ 0 w 10000"/>
                <a:gd name="T7" fmla="*/ 587019553 h 10000"/>
                <a:gd name="T8" fmla="*/ 924200281 w 10000"/>
                <a:gd name="T9" fmla="*/ 1468447271 h 10000"/>
                <a:gd name="T10" fmla="*/ 1379187541 w 10000"/>
                <a:gd name="T11" fmla="*/ 2147483647 h 10000"/>
                <a:gd name="T12" fmla="*/ 924200281 w 10000"/>
                <a:gd name="T13" fmla="*/ 2147483647 h 10000"/>
                <a:gd name="T14" fmla="*/ 1846282842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1761659502 h 10000"/>
                <a:gd name="T42" fmla="*/ 2147483647 w 10000"/>
                <a:gd name="T43" fmla="*/ 587019553 h 10000"/>
                <a:gd name="T44" fmla="*/ 2147483647 w 10000"/>
                <a:gd name="T45" fmla="*/ 0 h 10000"/>
                <a:gd name="T46" fmla="*/ 2147483647 w 10000"/>
                <a:gd name="T47" fmla="*/ 29381010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Freeform 361"/>
            <p:cNvSpPr>
              <a:spLocks/>
            </p:cNvSpPr>
            <p:nvPr/>
          </p:nvSpPr>
          <p:spPr bwMode="auto">
            <a:xfrm>
              <a:off x="4691063" y="3314700"/>
              <a:ext cx="114300" cy="65088"/>
            </a:xfrm>
            <a:custGeom>
              <a:avLst/>
              <a:gdLst>
                <a:gd name="T0" fmla="*/ 1523412940 w 10000"/>
                <a:gd name="T1" fmla="*/ 20703172 h 11466"/>
                <a:gd name="T2" fmla="*/ 1384973249 w 10000"/>
                <a:gd name="T3" fmla="*/ 13260037 h 11466"/>
                <a:gd name="T4" fmla="*/ 1107889269 w 10000"/>
                <a:gd name="T5" fmla="*/ 5816929 h 11466"/>
                <a:gd name="T6" fmla="*/ 705952907 w 10000"/>
                <a:gd name="T7" fmla="*/ 11598732 h 11466"/>
                <a:gd name="T8" fmla="*/ 629180878 w 10000"/>
                <a:gd name="T9" fmla="*/ 0 h 11466"/>
                <a:gd name="T10" fmla="*/ 415505657 w 10000"/>
                <a:gd name="T11" fmla="*/ 11182239 h 11466"/>
                <a:gd name="T12" fmla="*/ 0 w 10000"/>
                <a:gd name="T13" fmla="*/ 35589387 h 11466"/>
                <a:gd name="T14" fmla="*/ 0 w 10000"/>
                <a:gd name="T15" fmla="*/ 50474506 h 11466"/>
                <a:gd name="T16" fmla="*/ 277065955 w 10000"/>
                <a:gd name="T17" fmla="*/ 50474506 h 11466"/>
                <a:gd name="T18" fmla="*/ 408729233 w 10000"/>
                <a:gd name="T19" fmla="*/ 68272305 h 11466"/>
                <a:gd name="T20" fmla="*/ 553945349 w 10000"/>
                <a:gd name="T21" fmla="*/ 65360750 h 11466"/>
                <a:gd name="T22" fmla="*/ 860112323 w 10000"/>
                <a:gd name="T23" fmla="*/ 53797304 h 11466"/>
                <a:gd name="T24" fmla="*/ 1019100903 w 10000"/>
                <a:gd name="T25" fmla="*/ 60412870 h 11466"/>
                <a:gd name="T26" fmla="*/ 1523412940 w 10000"/>
                <a:gd name="T27" fmla="*/ 50474506 h 11466"/>
                <a:gd name="T28" fmla="*/ 1800478906 w 10000"/>
                <a:gd name="T29" fmla="*/ 43031399 h 11466"/>
                <a:gd name="T30" fmla="*/ 1938918597 w 10000"/>
                <a:gd name="T31" fmla="*/ 43031399 h 11466"/>
                <a:gd name="T32" fmla="*/ 1800478906 w 10000"/>
                <a:gd name="T33" fmla="*/ 35589387 h 11466"/>
                <a:gd name="T34" fmla="*/ 1523412940 w 10000"/>
                <a:gd name="T35" fmla="*/ 2070317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Freeform 363"/>
            <p:cNvSpPr>
              <a:spLocks/>
            </p:cNvSpPr>
            <p:nvPr/>
          </p:nvSpPr>
          <p:spPr bwMode="auto">
            <a:xfrm>
              <a:off x="4633913" y="3168650"/>
              <a:ext cx="71437" cy="74613"/>
            </a:xfrm>
            <a:custGeom>
              <a:avLst/>
              <a:gdLst>
                <a:gd name="T0" fmla="*/ 43091458 w 10056"/>
                <a:gd name="T1" fmla="*/ 105833347 h 10000"/>
                <a:gd name="T2" fmla="*/ 60516545 w 10056"/>
                <a:gd name="T3" fmla="*/ 148181948 h 10000"/>
                <a:gd name="T4" fmla="*/ 95382098 w 10056"/>
                <a:gd name="T5" fmla="*/ 169343381 h 10000"/>
                <a:gd name="T6" fmla="*/ 127165973 w 10056"/>
                <a:gd name="T7" fmla="*/ 196710131 h 10000"/>
                <a:gd name="T8" fmla="*/ 159904912 w 10056"/>
                <a:gd name="T9" fmla="*/ 231533339 h 10000"/>
                <a:gd name="T10" fmla="*/ 180375846 w 10056"/>
                <a:gd name="T11" fmla="*/ 174299266 h 10000"/>
                <a:gd name="T12" fmla="*/ 168237950 w 10056"/>
                <a:gd name="T13" fmla="*/ 131951061 h 10000"/>
                <a:gd name="T14" fmla="*/ 181386826 w 10056"/>
                <a:gd name="T15" fmla="*/ 75990916 h 10000"/>
                <a:gd name="T16" fmla="*/ 155827284 w 10056"/>
                <a:gd name="T17" fmla="*/ 54825744 h 10000"/>
                <a:gd name="T18" fmla="*/ 130232265 w 10056"/>
                <a:gd name="T19" fmla="*/ 42323709 h 10000"/>
                <a:gd name="T20" fmla="*/ 95382098 w 10056"/>
                <a:gd name="T21" fmla="*/ 21161829 h 10000"/>
                <a:gd name="T22" fmla="*/ 60516545 w 10056"/>
                <a:gd name="T23" fmla="*/ 21161829 h 10000"/>
                <a:gd name="T24" fmla="*/ 43091458 w 10056"/>
                <a:gd name="T25" fmla="*/ 0 h 10000"/>
                <a:gd name="T26" fmla="*/ 8243820 w 10056"/>
                <a:gd name="T27" fmla="*/ 21161829 h 10000"/>
                <a:gd name="T28" fmla="*/ 0 w 10056"/>
                <a:gd name="T29" fmla="*/ 22481897 h 10000"/>
                <a:gd name="T30" fmla="*/ 16414107 w 10056"/>
                <a:gd name="T31" fmla="*/ 79716022 h 10000"/>
                <a:gd name="T32" fmla="*/ 43091458 w 10056"/>
                <a:gd name="T33" fmla="*/ 1058333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Freeform 252"/>
            <p:cNvSpPr>
              <a:spLocks/>
            </p:cNvSpPr>
            <p:nvPr/>
          </p:nvSpPr>
          <p:spPr bwMode="auto">
            <a:xfrm rot="21133526">
              <a:off x="4865688" y="3344863"/>
              <a:ext cx="88900" cy="47625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Freeform 253"/>
            <p:cNvSpPr>
              <a:spLocks/>
            </p:cNvSpPr>
            <p:nvPr/>
          </p:nvSpPr>
          <p:spPr bwMode="auto">
            <a:xfrm>
              <a:off x="4870450" y="3354388"/>
              <a:ext cx="142875" cy="149225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Freeform 254"/>
            <p:cNvSpPr>
              <a:spLocks/>
            </p:cNvSpPr>
            <p:nvPr/>
          </p:nvSpPr>
          <p:spPr bwMode="auto">
            <a:xfrm>
              <a:off x="4929188" y="3406775"/>
              <a:ext cx="98425" cy="98425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9" name="Freeform 255"/>
            <p:cNvSpPr>
              <a:spLocks/>
            </p:cNvSpPr>
            <p:nvPr/>
          </p:nvSpPr>
          <p:spPr bwMode="auto">
            <a:xfrm rot="286500">
              <a:off x="5000625" y="3467100"/>
              <a:ext cx="44450" cy="58738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Freeform 256"/>
            <p:cNvSpPr>
              <a:spLocks/>
            </p:cNvSpPr>
            <p:nvPr/>
          </p:nvSpPr>
          <p:spPr bwMode="auto">
            <a:xfrm>
              <a:off x="5002213" y="3365500"/>
              <a:ext cx="71437" cy="5715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Freeform 257"/>
            <p:cNvSpPr>
              <a:spLocks/>
            </p:cNvSpPr>
            <p:nvPr/>
          </p:nvSpPr>
          <p:spPr bwMode="auto">
            <a:xfrm>
              <a:off x="5014913" y="3417888"/>
              <a:ext cx="100012" cy="96837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258"/>
            <p:cNvSpPr>
              <a:spLocks/>
            </p:cNvSpPr>
            <p:nvPr/>
          </p:nvSpPr>
          <p:spPr bwMode="auto">
            <a:xfrm>
              <a:off x="5041900" y="3478213"/>
              <a:ext cx="39688" cy="49212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259"/>
            <p:cNvSpPr>
              <a:spLocks/>
            </p:cNvSpPr>
            <p:nvPr/>
          </p:nvSpPr>
          <p:spPr bwMode="auto">
            <a:xfrm>
              <a:off x="5059363" y="3505200"/>
              <a:ext cx="65087" cy="60325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Freeform 260"/>
            <p:cNvSpPr>
              <a:spLocks/>
            </p:cNvSpPr>
            <p:nvPr/>
          </p:nvSpPr>
          <p:spPr bwMode="auto">
            <a:xfrm>
              <a:off x="5019675" y="3495675"/>
              <a:ext cx="53975" cy="109538"/>
            </a:xfrm>
            <a:custGeom>
              <a:avLst/>
              <a:gdLst>
                <a:gd name="T0" fmla="*/ 0 w 444747"/>
                <a:gd name="T1" fmla="*/ 6 h 900169"/>
                <a:gd name="T2" fmla="*/ 3 w 444747"/>
                <a:gd name="T3" fmla="*/ 8 h 900169"/>
                <a:gd name="T4" fmla="*/ 3 w 444747"/>
                <a:gd name="T5" fmla="*/ 19 h 900169"/>
                <a:gd name="T6" fmla="*/ 7 w 444747"/>
                <a:gd name="T7" fmla="*/ 24 h 900169"/>
                <a:gd name="T8" fmla="*/ 8 w 444747"/>
                <a:gd name="T9" fmla="*/ 22 h 900169"/>
                <a:gd name="T10" fmla="*/ 10 w 444747"/>
                <a:gd name="T11" fmla="*/ 18 h 900169"/>
                <a:gd name="T12" fmla="*/ 9 w 444747"/>
                <a:gd name="T13" fmla="*/ 16 h 900169"/>
                <a:gd name="T14" fmla="*/ 12 w 444747"/>
                <a:gd name="T15" fmla="*/ 15 h 900169"/>
                <a:gd name="T16" fmla="*/ 8 w 444747"/>
                <a:gd name="T17" fmla="*/ 13 h 900169"/>
                <a:gd name="T18" fmla="*/ 8 w 444747"/>
                <a:gd name="T19" fmla="*/ 7 h 900169"/>
                <a:gd name="T20" fmla="*/ 5 w 444747"/>
                <a:gd name="T21" fmla="*/ 0 h 900169"/>
                <a:gd name="T22" fmla="*/ 0 w 444747"/>
                <a:gd name="T23" fmla="*/ 6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257"/>
            <p:cNvSpPr>
              <a:spLocks/>
            </p:cNvSpPr>
            <p:nvPr/>
          </p:nvSpPr>
          <p:spPr bwMode="auto">
            <a:xfrm>
              <a:off x="4252913" y="3009900"/>
              <a:ext cx="109537" cy="163513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Freeform 258"/>
            <p:cNvSpPr>
              <a:spLocks/>
            </p:cNvSpPr>
            <p:nvPr/>
          </p:nvSpPr>
          <p:spPr bwMode="auto">
            <a:xfrm>
              <a:off x="5830888" y="1674813"/>
              <a:ext cx="436562" cy="557212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Freeform 259"/>
            <p:cNvSpPr>
              <a:spLocks/>
            </p:cNvSpPr>
            <p:nvPr/>
          </p:nvSpPr>
          <p:spPr bwMode="auto">
            <a:xfrm>
              <a:off x="5572125" y="4953000"/>
              <a:ext cx="166688" cy="346075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8" name="Freeform 266"/>
            <p:cNvSpPr>
              <a:spLocks/>
            </p:cNvSpPr>
            <p:nvPr/>
          </p:nvSpPr>
          <p:spPr bwMode="auto">
            <a:xfrm>
              <a:off x="8650288" y="5749925"/>
              <a:ext cx="179387" cy="204788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9" name="Freeform 267"/>
            <p:cNvSpPr>
              <a:spLocks/>
            </p:cNvSpPr>
            <p:nvPr/>
          </p:nvSpPr>
          <p:spPr bwMode="auto">
            <a:xfrm>
              <a:off x="8805863" y="5565775"/>
              <a:ext cx="125412" cy="201613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0" name="Freeform 268"/>
            <p:cNvSpPr>
              <a:spLocks/>
            </p:cNvSpPr>
            <p:nvPr/>
          </p:nvSpPr>
          <p:spPr bwMode="auto">
            <a:xfrm>
              <a:off x="7323138" y="4938713"/>
              <a:ext cx="989012" cy="750887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Freeform 269"/>
            <p:cNvSpPr>
              <a:spLocks/>
            </p:cNvSpPr>
            <p:nvPr/>
          </p:nvSpPr>
          <p:spPr bwMode="auto">
            <a:xfrm>
              <a:off x="8099425" y="5734050"/>
              <a:ext cx="87313" cy="119063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2" name="Freeform 271"/>
            <p:cNvSpPr>
              <a:spLocks/>
            </p:cNvSpPr>
            <p:nvPr/>
          </p:nvSpPr>
          <p:spPr bwMode="auto">
            <a:xfrm>
              <a:off x="7259638" y="4486275"/>
              <a:ext cx="227012" cy="265113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Freeform 274"/>
            <p:cNvSpPr>
              <a:spLocks/>
            </p:cNvSpPr>
            <p:nvPr/>
          </p:nvSpPr>
          <p:spPr bwMode="auto">
            <a:xfrm>
              <a:off x="7456488" y="4618038"/>
              <a:ext cx="141287" cy="173037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4" name="Freeform 275"/>
            <p:cNvSpPr>
              <a:spLocks/>
            </p:cNvSpPr>
            <p:nvPr/>
          </p:nvSpPr>
          <p:spPr bwMode="auto">
            <a:xfrm>
              <a:off x="7135813" y="4814888"/>
              <a:ext cx="265112" cy="60325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Freeform 276"/>
            <p:cNvSpPr>
              <a:spLocks/>
            </p:cNvSpPr>
            <p:nvPr/>
          </p:nvSpPr>
          <p:spPr bwMode="auto">
            <a:xfrm>
              <a:off x="2928938" y="3178175"/>
              <a:ext cx="158750" cy="17938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6" name="Freeform 277"/>
            <p:cNvSpPr>
              <a:spLocks/>
            </p:cNvSpPr>
            <p:nvPr/>
          </p:nvSpPr>
          <p:spPr bwMode="auto">
            <a:xfrm>
              <a:off x="2276475" y="4084638"/>
              <a:ext cx="276225" cy="77787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Freeform 278"/>
            <p:cNvSpPr>
              <a:spLocks/>
            </p:cNvSpPr>
            <p:nvPr/>
          </p:nvSpPr>
          <p:spPr bwMode="auto">
            <a:xfrm>
              <a:off x="2552700" y="4170363"/>
              <a:ext cx="171450" cy="47625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8" name="Freeform 279"/>
            <p:cNvSpPr>
              <a:spLocks/>
            </p:cNvSpPr>
            <p:nvPr/>
          </p:nvSpPr>
          <p:spPr bwMode="auto">
            <a:xfrm>
              <a:off x="4814888" y="3643313"/>
              <a:ext cx="77787" cy="46037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9" name="Freeform 280"/>
            <p:cNvSpPr>
              <a:spLocks/>
            </p:cNvSpPr>
            <p:nvPr/>
          </p:nvSpPr>
          <p:spPr bwMode="auto">
            <a:xfrm>
              <a:off x="4727575" y="3554413"/>
              <a:ext cx="31750" cy="6191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0" name="Freeform 281"/>
            <p:cNvSpPr>
              <a:spLocks/>
            </p:cNvSpPr>
            <p:nvPr/>
          </p:nvSpPr>
          <p:spPr bwMode="auto">
            <a:xfrm>
              <a:off x="4719638" y="3490913"/>
              <a:ext cx="39687" cy="47625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Freeform 282"/>
            <p:cNvSpPr>
              <a:spLocks/>
            </p:cNvSpPr>
            <p:nvPr/>
          </p:nvSpPr>
          <p:spPr bwMode="auto">
            <a:xfrm>
              <a:off x="5518150" y="3667125"/>
              <a:ext cx="39688" cy="793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2" name="Rectangle 283"/>
            <p:cNvSpPr>
              <a:spLocks noChangeArrowheads="1"/>
            </p:cNvSpPr>
            <p:nvPr/>
          </p:nvSpPr>
          <p:spPr bwMode="auto">
            <a:xfrm>
              <a:off x="5378450" y="3898900"/>
              <a:ext cx="0" cy="3175"/>
            </a:xfrm>
            <a:prstGeom prst="rect">
              <a:avLst/>
            </a:pr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Freeform 284"/>
            <p:cNvSpPr>
              <a:spLocks/>
            </p:cNvSpPr>
            <p:nvPr/>
          </p:nvSpPr>
          <p:spPr bwMode="auto">
            <a:xfrm>
              <a:off x="5119688" y="3517900"/>
              <a:ext cx="492125" cy="179388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808041496 h 10000"/>
                <a:gd name="T22" fmla="*/ 2147483647 w 10616"/>
                <a:gd name="T23" fmla="*/ 808041496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808041496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808041496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4" name="Freeform 285"/>
            <p:cNvSpPr>
              <a:spLocks/>
            </p:cNvSpPr>
            <p:nvPr/>
          </p:nvSpPr>
          <p:spPr bwMode="auto">
            <a:xfrm>
              <a:off x="5367338" y="3667125"/>
              <a:ext cx="180975" cy="146050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Freeform 286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6" name="Freeform 287"/>
            <p:cNvSpPr>
              <a:spLocks/>
            </p:cNvSpPr>
            <p:nvPr/>
          </p:nvSpPr>
          <p:spPr bwMode="auto">
            <a:xfrm>
              <a:off x="5343525" y="3783013"/>
              <a:ext cx="127000" cy="115887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Freeform 288"/>
            <p:cNvSpPr>
              <a:spLocks/>
            </p:cNvSpPr>
            <p:nvPr/>
          </p:nvSpPr>
          <p:spPr bwMode="auto">
            <a:xfrm>
              <a:off x="5783263" y="4002088"/>
              <a:ext cx="119062" cy="77787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8" name="Freeform 289"/>
            <p:cNvSpPr>
              <a:spLocks/>
            </p:cNvSpPr>
            <p:nvPr/>
          </p:nvSpPr>
          <p:spPr bwMode="auto">
            <a:xfrm>
              <a:off x="5800725" y="4032250"/>
              <a:ext cx="187325" cy="217488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9" name="Freeform 290"/>
            <p:cNvSpPr>
              <a:spLocks/>
            </p:cNvSpPr>
            <p:nvPr/>
          </p:nvSpPr>
          <p:spPr bwMode="auto">
            <a:xfrm>
              <a:off x="5565775" y="4171950"/>
              <a:ext cx="265113" cy="165100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0" name="Freeform 291"/>
            <p:cNvSpPr>
              <a:spLocks/>
            </p:cNvSpPr>
            <p:nvPr/>
          </p:nvSpPr>
          <p:spPr bwMode="auto">
            <a:xfrm>
              <a:off x="5378450" y="3813175"/>
              <a:ext cx="492125" cy="422275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Freeform 292"/>
            <p:cNvSpPr>
              <a:spLocks/>
            </p:cNvSpPr>
            <p:nvPr/>
          </p:nvSpPr>
          <p:spPr bwMode="auto">
            <a:xfrm>
              <a:off x="5800725" y="4079875"/>
              <a:ext cx="77788" cy="92075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2" name="Freeform 293"/>
            <p:cNvSpPr>
              <a:spLocks/>
            </p:cNvSpPr>
            <p:nvPr/>
          </p:nvSpPr>
          <p:spPr bwMode="auto">
            <a:xfrm>
              <a:off x="5462588" y="3657600"/>
              <a:ext cx="249237" cy="250825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Freeform 294"/>
            <p:cNvSpPr>
              <a:spLocks/>
            </p:cNvSpPr>
            <p:nvPr/>
          </p:nvSpPr>
          <p:spPr bwMode="auto">
            <a:xfrm>
              <a:off x="5605463" y="3589338"/>
              <a:ext cx="469900" cy="427037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4" name="Freeform 299"/>
            <p:cNvSpPr>
              <a:spLocks/>
            </p:cNvSpPr>
            <p:nvPr/>
          </p:nvSpPr>
          <p:spPr bwMode="auto">
            <a:xfrm>
              <a:off x="5013325" y="2963863"/>
              <a:ext cx="158750" cy="10795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Freeform 300"/>
            <p:cNvSpPr>
              <a:spLocks/>
            </p:cNvSpPr>
            <p:nvPr/>
          </p:nvSpPr>
          <p:spPr bwMode="auto">
            <a:xfrm>
              <a:off x="5083175" y="2814638"/>
              <a:ext cx="119063" cy="10160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6" name="Freeform 301"/>
            <p:cNvSpPr>
              <a:spLocks/>
            </p:cNvSpPr>
            <p:nvPr/>
          </p:nvSpPr>
          <p:spPr bwMode="auto">
            <a:xfrm>
              <a:off x="5078413" y="2971800"/>
              <a:ext cx="233362" cy="211138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Freeform 302"/>
            <p:cNvSpPr>
              <a:spLocks/>
            </p:cNvSpPr>
            <p:nvPr/>
          </p:nvSpPr>
          <p:spPr bwMode="auto">
            <a:xfrm>
              <a:off x="5021263" y="2886075"/>
              <a:ext cx="190500" cy="107950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Freeform 303"/>
            <p:cNvSpPr>
              <a:spLocks/>
            </p:cNvSpPr>
            <p:nvPr/>
          </p:nvSpPr>
          <p:spPr bwMode="auto">
            <a:xfrm>
              <a:off x="4119563" y="4337050"/>
              <a:ext cx="188912" cy="14128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Freeform 304"/>
            <p:cNvSpPr>
              <a:spLocks/>
            </p:cNvSpPr>
            <p:nvPr/>
          </p:nvSpPr>
          <p:spPr bwMode="auto">
            <a:xfrm>
              <a:off x="4073525" y="4235450"/>
              <a:ext cx="147638" cy="111125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305"/>
            <p:cNvSpPr>
              <a:spLocks/>
            </p:cNvSpPr>
            <p:nvPr/>
          </p:nvSpPr>
          <p:spPr bwMode="auto">
            <a:xfrm>
              <a:off x="4081463" y="3963988"/>
              <a:ext cx="298450" cy="319087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Freeform 306"/>
            <p:cNvSpPr>
              <a:spLocks/>
            </p:cNvSpPr>
            <p:nvPr/>
          </p:nvSpPr>
          <p:spPr bwMode="auto">
            <a:xfrm>
              <a:off x="5108575" y="3830638"/>
              <a:ext cx="282575" cy="273050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Freeform 307"/>
            <p:cNvSpPr>
              <a:spLocks/>
            </p:cNvSpPr>
            <p:nvPr/>
          </p:nvSpPr>
          <p:spPr bwMode="auto">
            <a:xfrm>
              <a:off x="4722813" y="3783013"/>
              <a:ext cx="409575" cy="388937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Freeform 308"/>
            <p:cNvSpPr>
              <a:spLocks/>
            </p:cNvSpPr>
            <p:nvPr/>
          </p:nvSpPr>
          <p:spPr bwMode="auto">
            <a:xfrm>
              <a:off x="4683125" y="3667125"/>
              <a:ext cx="103188" cy="193675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eform 309"/>
            <p:cNvSpPr>
              <a:spLocks/>
            </p:cNvSpPr>
            <p:nvPr/>
          </p:nvSpPr>
          <p:spPr bwMode="auto">
            <a:xfrm>
              <a:off x="4176713" y="3713163"/>
              <a:ext cx="296862" cy="227012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eform 310"/>
            <p:cNvSpPr>
              <a:spLocks/>
            </p:cNvSpPr>
            <p:nvPr/>
          </p:nvSpPr>
          <p:spPr bwMode="auto">
            <a:xfrm>
              <a:off x="4087813" y="3940175"/>
              <a:ext cx="204787" cy="177800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eform 311"/>
            <p:cNvSpPr>
              <a:spLocks/>
            </p:cNvSpPr>
            <p:nvPr/>
          </p:nvSpPr>
          <p:spPr bwMode="auto">
            <a:xfrm>
              <a:off x="4097338" y="4337050"/>
              <a:ext cx="61912" cy="47625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eform 312"/>
            <p:cNvSpPr>
              <a:spLocks/>
            </p:cNvSpPr>
            <p:nvPr/>
          </p:nvSpPr>
          <p:spPr bwMode="auto">
            <a:xfrm>
              <a:off x="5046663" y="4065588"/>
              <a:ext cx="406400" cy="49847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Freeform 313"/>
            <p:cNvSpPr>
              <a:spLocks/>
            </p:cNvSpPr>
            <p:nvPr/>
          </p:nvSpPr>
          <p:spPr bwMode="auto">
            <a:xfrm>
              <a:off x="4292600" y="4392613"/>
              <a:ext cx="149225" cy="147637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9" name="Freeform 314"/>
            <p:cNvSpPr>
              <a:spLocks/>
            </p:cNvSpPr>
            <p:nvPr/>
          </p:nvSpPr>
          <p:spPr bwMode="auto">
            <a:xfrm>
              <a:off x="4216400" y="4448175"/>
              <a:ext cx="106363" cy="92075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0" name="Freeform 315"/>
            <p:cNvSpPr>
              <a:spLocks/>
            </p:cNvSpPr>
            <p:nvPr/>
          </p:nvSpPr>
          <p:spPr bwMode="auto">
            <a:xfrm>
              <a:off x="4167188" y="4416425"/>
              <a:ext cx="79375" cy="69850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1" name="Rectangle 316"/>
            <p:cNvSpPr>
              <a:spLocks noChangeArrowheads="1"/>
            </p:cNvSpPr>
            <p:nvPr/>
          </p:nvSpPr>
          <p:spPr bwMode="auto">
            <a:xfrm>
              <a:off x="4283075" y="3940175"/>
              <a:ext cx="9525" cy="23813"/>
            </a:xfrm>
            <a:prstGeom prst="rect">
              <a:avLst/>
            </a:pr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2" name="Freeform 317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3" name="Freeform 318"/>
            <p:cNvSpPr>
              <a:spLocks/>
            </p:cNvSpPr>
            <p:nvPr/>
          </p:nvSpPr>
          <p:spPr bwMode="auto">
            <a:xfrm>
              <a:off x="4283075" y="3667125"/>
              <a:ext cx="512763" cy="50482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4" name="Freeform 327"/>
            <p:cNvSpPr>
              <a:spLocks/>
            </p:cNvSpPr>
            <p:nvPr/>
          </p:nvSpPr>
          <p:spPr bwMode="auto">
            <a:xfrm>
              <a:off x="5743575" y="3657600"/>
              <a:ext cx="25400" cy="17463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5" name="Freeform 328"/>
            <p:cNvSpPr>
              <a:spLocks/>
            </p:cNvSpPr>
            <p:nvPr/>
          </p:nvSpPr>
          <p:spPr bwMode="auto">
            <a:xfrm>
              <a:off x="5707063" y="3619500"/>
              <a:ext cx="14287" cy="23813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6" name="Freeform 334"/>
            <p:cNvSpPr>
              <a:spLocks/>
            </p:cNvSpPr>
            <p:nvPr/>
          </p:nvSpPr>
          <p:spPr bwMode="auto">
            <a:xfrm>
              <a:off x="5013325" y="2206625"/>
              <a:ext cx="266700" cy="585788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7" name="Freeform 335"/>
            <p:cNvSpPr>
              <a:spLocks/>
            </p:cNvSpPr>
            <p:nvPr/>
          </p:nvSpPr>
          <p:spPr bwMode="auto">
            <a:xfrm>
              <a:off x="5287963" y="3135313"/>
              <a:ext cx="15875" cy="793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9" name="Freeform 337"/>
            <p:cNvSpPr>
              <a:spLocks/>
            </p:cNvSpPr>
            <p:nvPr/>
          </p:nvSpPr>
          <p:spPr bwMode="auto">
            <a:xfrm>
              <a:off x="5768975" y="3667125"/>
              <a:ext cx="71438" cy="793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0" name="Freeform 338"/>
            <p:cNvSpPr>
              <a:spLocks/>
            </p:cNvSpPr>
            <p:nvPr/>
          </p:nvSpPr>
          <p:spPr bwMode="auto">
            <a:xfrm>
              <a:off x="5659438" y="3009900"/>
              <a:ext cx="1011237" cy="709613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" name="Freeform 339"/>
            <p:cNvSpPr>
              <a:spLocks/>
            </p:cNvSpPr>
            <p:nvPr/>
          </p:nvSpPr>
          <p:spPr bwMode="auto">
            <a:xfrm>
              <a:off x="5721350" y="3643313"/>
              <a:ext cx="22225" cy="14287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Rectangle 340"/>
            <p:cNvSpPr>
              <a:spLocks noChangeArrowheads="1"/>
            </p:cNvSpPr>
            <p:nvPr/>
          </p:nvSpPr>
          <p:spPr bwMode="auto">
            <a:xfrm>
              <a:off x="4903788" y="3275013"/>
              <a:ext cx="9525" cy="1587"/>
            </a:xfrm>
            <a:prstGeom prst="rect">
              <a:avLst/>
            </a:pr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Freeform 347"/>
            <p:cNvSpPr>
              <a:spLocks/>
            </p:cNvSpPr>
            <p:nvPr/>
          </p:nvSpPr>
          <p:spPr bwMode="auto">
            <a:xfrm>
              <a:off x="4616450" y="2119313"/>
              <a:ext cx="649288" cy="766762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4" name="Freeform 348"/>
            <p:cNvSpPr>
              <a:spLocks/>
            </p:cNvSpPr>
            <p:nvPr/>
          </p:nvSpPr>
          <p:spPr bwMode="auto">
            <a:xfrm>
              <a:off x="4772025" y="2268538"/>
              <a:ext cx="320675" cy="733425"/>
            </a:xfrm>
            <a:custGeom>
              <a:avLst/>
              <a:gdLst>
                <a:gd name="T0" fmla="*/ 329757991 w 10000"/>
                <a:gd name="T1" fmla="*/ 900343932 h 9895"/>
                <a:gd name="T2" fmla="*/ 321712352 w 10000"/>
                <a:gd name="T3" fmla="*/ 642988176 h 9895"/>
                <a:gd name="T4" fmla="*/ 305620110 w 10000"/>
                <a:gd name="T5" fmla="*/ 257355682 h 9895"/>
                <a:gd name="T6" fmla="*/ 281514137 w 10000"/>
                <a:gd name="T7" fmla="*/ 214195752 h 9895"/>
                <a:gd name="T8" fmla="*/ 249329623 w 10000"/>
                <a:gd name="T9" fmla="*/ 0 h 9895"/>
                <a:gd name="T10" fmla="*/ 233237382 w 10000"/>
                <a:gd name="T11" fmla="*/ 128677878 h 9895"/>
                <a:gd name="T12" fmla="*/ 217145140 w 10000"/>
                <a:gd name="T13" fmla="*/ 214195752 h 9895"/>
                <a:gd name="T14" fmla="*/ 176947920 w 10000"/>
                <a:gd name="T15" fmla="*/ 385627008 h 9895"/>
                <a:gd name="T16" fmla="*/ 144763406 w 10000"/>
                <a:gd name="T17" fmla="*/ 471551434 h 9895"/>
                <a:gd name="T18" fmla="*/ 144763406 w 10000"/>
                <a:gd name="T19" fmla="*/ 685741627 h 9895"/>
                <a:gd name="T20" fmla="*/ 112612851 w 10000"/>
                <a:gd name="T21" fmla="*/ 1028615184 h 9895"/>
                <a:gd name="T22" fmla="*/ 88473944 w 10000"/>
                <a:gd name="T23" fmla="*/ 1328729803 h 9895"/>
                <a:gd name="T24" fmla="*/ 80428336 w 10000"/>
                <a:gd name="T25" fmla="*/ 1586085559 h 9895"/>
                <a:gd name="T26" fmla="*/ 48243854 w 10000"/>
                <a:gd name="T27" fmla="*/ 1757522301 h 9895"/>
                <a:gd name="T28" fmla="*/ 32184514 w 10000"/>
                <a:gd name="T29" fmla="*/ 1971718053 h 9895"/>
                <a:gd name="T30" fmla="*/ 32184514 w 10000"/>
                <a:gd name="T31" fmla="*/ 2147483647 h 9895"/>
                <a:gd name="T32" fmla="*/ 32184514 w 10000"/>
                <a:gd name="T33" fmla="*/ 2147483647 h 9895"/>
                <a:gd name="T34" fmla="*/ 32184514 w 10000"/>
                <a:gd name="T35" fmla="*/ 2147483647 h 9895"/>
                <a:gd name="T36" fmla="*/ 8045607 w 10000"/>
                <a:gd name="T37" fmla="*/ 2147483647 h 9895"/>
                <a:gd name="T38" fmla="*/ 16092241 w 10000"/>
                <a:gd name="T39" fmla="*/ 2147483647 h 9895"/>
                <a:gd name="T40" fmla="*/ 57377416 w 10000"/>
                <a:gd name="T41" fmla="*/ 2147483647 h 9895"/>
                <a:gd name="T42" fmla="*/ 62950940 w 10000"/>
                <a:gd name="T43" fmla="*/ 2147483647 h 9895"/>
                <a:gd name="T44" fmla="*/ 80428336 w 10000"/>
                <a:gd name="T45" fmla="*/ 2147483647 h 9895"/>
                <a:gd name="T46" fmla="*/ 104566217 w 10000"/>
                <a:gd name="T47" fmla="*/ 2147483647 h 9895"/>
                <a:gd name="T48" fmla="*/ 144763406 w 10000"/>
                <a:gd name="T49" fmla="*/ 2147483647 h 9895"/>
                <a:gd name="T50" fmla="*/ 152810071 w 10000"/>
                <a:gd name="T51" fmla="*/ 2147483647 h 9895"/>
                <a:gd name="T52" fmla="*/ 193040161 w 10000"/>
                <a:gd name="T53" fmla="*/ 2147483647 h 9895"/>
                <a:gd name="T54" fmla="*/ 184994553 w 10000"/>
                <a:gd name="T55" fmla="*/ 2147483647 h 9895"/>
                <a:gd name="T56" fmla="*/ 168902312 w 10000"/>
                <a:gd name="T57" fmla="*/ 2147483647 h 9895"/>
                <a:gd name="T58" fmla="*/ 193040161 w 10000"/>
                <a:gd name="T59" fmla="*/ 1971718053 h 9895"/>
                <a:gd name="T60" fmla="*/ 265421864 w 10000"/>
                <a:gd name="T61" fmla="*/ 1714768849 h 9895"/>
                <a:gd name="T62" fmla="*/ 265421864 w 10000"/>
                <a:gd name="T63" fmla="*/ 1457407681 h 9895"/>
                <a:gd name="T64" fmla="*/ 305620110 w 10000"/>
                <a:gd name="T65" fmla="*/ 1157293062 h 9895"/>
                <a:gd name="T66" fmla="*/ 329757991 w 10000"/>
                <a:gd name="T67" fmla="*/ 115729306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5" name="Freeform 349"/>
            <p:cNvSpPr>
              <a:spLocks/>
            </p:cNvSpPr>
            <p:nvPr/>
          </p:nvSpPr>
          <p:spPr bwMode="auto">
            <a:xfrm>
              <a:off x="5046663" y="3135313"/>
              <a:ext cx="446087" cy="287337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6" name="Freeform 350"/>
            <p:cNvSpPr>
              <a:spLocks/>
            </p:cNvSpPr>
            <p:nvPr/>
          </p:nvSpPr>
          <p:spPr bwMode="auto">
            <a:xfrm>
              <a:off x="5303838" y="3135313"/>
              <a:ext cx="55562" cy="30162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7" name="Freeform 359"/>
            <p:cNvSpPr>
              <a:spLocks/>
            </p:cNvSpPr>
            <p:nvPr/>
          </p:nvSpPr>
          <p:spPr bwMode="auto">
            <a:xfrm>
              <a:off x="4991100" y="3009900"/>
              <a:ext cx="77788" cy="47625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8" name="Freeform 360"/>
            <p:cNvSpPr>
              <a:spLocks/>
            </p:cNvSpPr>
            <p:nvPr/>
          </p:nvSpPr>
          <p:spPr bwMode="auto">
            <a:xfrm>
              <a:off x="4849813" y="3033713"/>
              <a:ext cx="242887" cy="217487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9" name="Freeform 364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0" name="Freeform 365"/>
            <p:cNvSpPr>
              <a:spLocks/>
            </p:cNvSpPr>
            <p:nvPr/>
          </p:nvSpPr>
          <p:spPr bwMode="auto">
            <a:xfrm>
              <a:off x="4503738" y="4056063"/>
              <a:ext cx="393700" cy="290512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1" name="Freeform 366"/>
            <p:cNvSpPr>
              <a:spLocks/>
            </p:cNvSpPr>
            <p:nvPr/>
          </p:nvSpPr>
          <p:spPr bwMode="auto">
            <a:xfrm>
              <a:off x="4198938" y="4016375"/>
              <a:ext cx="407987" cy="384175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2" name="Freeform 367"/>
            <p:cNvSpPr>
              <a:spLocks/>
            </p:cNvSpPr>
            <p:nvPr/>
          </p:nvSpPr>
          <p:spPr bwMode="auto">
            <a:xfrm>
              <a:off x="5526088" y="4370388"/>
              <a:ext cx="234950" cy="31750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3" name="Freeform 368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4" name="Freeform 369"/>
            <p:cNvSpPr>
              <a:spLocks/>
            </p:cNvSpPr>
            <p:nvPr/>
          </p:nvSpPr>
          <p:spPr bwMode="auto">
            <a:xfrm>
              <a:off x="4849813" y="4346575"/>
              <a:ext cx="31750" cy="123825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5" name="Freeform 370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6" name="Freeform 371"/>
            <p:cNvSpPr>
              <a:spLocks/>
            </p:cNvSpPr>
            <p:nvPr/>
          </p:nvSpPr>
          <p:spPr bwMode="auto">
            <a:xfrm>
              <a:off x="4833938" y="4065588"/>
              <a:ext cx="258762" cy="404812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7" name="Freeform 372"/>
            <p:cNvSpPr>
              <a:spLocks/>
            </p:cNvSpPr>
            <p:nvPr/>
          </p:nvSpPr>
          <p:spPr bwMode="auto">
            <a:xfrm>
              <a:off x="4913313" y="5211763"/>
              <a:ext cx="398462" cy="354012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8" name="Freeform 373"/>
            <p:cNvSpPr>
              <a:spLocks/>
            </p:cNvSpPr>
            <p:nvPr/>
          </p:nvSpPr>
          <p:spPr bwMode="auto">
            <a:xfrm>
              <a:off x="4999038" y="5095875"/>
              <a:ext cx="236537" cy="234950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9" name="Freeform 374"/>
            <p:cNvSpPr>
              <a:spLocks/>
            </p:cNvSpPr>
            <p:nvPr/>
          </p:nvSpPr>
          <p:spPr bwMode="auto">
            <a:xfrm>
              <a:off x="5241925" y="4914900"/>
              <a:ext cx="268288" cy="422275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0" name="Freeform 375"/>
            <p:cNvSpPr>
              <a:spLocks/>
            </p:cNvSpPr>
            <p:nvPr/>
          </p:nvSpPr>
          <p:spPr bwMode="auto">
            <a:xfrm>
              <a:off x="5241925" y="4673600"/>
              <a:ext cx="260350" cy="265113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1" name="Freeform 376"/>
            <p:cNvSpPr>
              <a:spLocks/>
            </p:cNvSpPr>
            <p:nvPr/>
          </p:nvSpPr>
          <p:spPr bwMode="auto">
            <a:xfrm>
              <a:off x="4802188" y="4797425"/>
              <a:ext cx="298450" cy="298450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2" name="Freeform 377"/>
            <p:cNvSpPr>
              <a:spLocks/>
            </p:cNvSpPr>
            <p:nvPr/>
          </p:nvSpPr>
          <p:spPr bwMode="auto">
            <a:xfrm>
              <a:off x="4802188" y="4516438"/>
              <a:ext cx="463550" cy="460375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3" name="Freeform 378"/>
            <p:cNvSpPr>
              <a:spLocks/>
            </p:cNvSpPr>
            <p:nvPr/>
          </p:nvSpPr>
          <p:spPr bwMode="auto">
            <a:xfrm>
              <a:off x="5319713" y="4203700"/>
              <a:ext cx="369887" cy="35401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4" name="Freeform 379"/>
            <p:cNvSpPr>
              <a:spLocks/>
            </p:cNvSpPr>
            <p:nvPr/>
          </p:nvSpPr>
          <p:spPr bwMode="auto">
            <a:xfrm>
              <a:off x="5343525" y="4532313"/>
              <a:ext cx="204788" cy="234950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5" name="Freeform 380"/>
            <p:cNvSpPr>
              <a:spLocks/>
            </p:cNvSpPr>
            <p:nvPr/>
          </p:nvSpPr>
          <p:spPr bwMode="auto">
            <a:xfrm>
              <a:off x="5122863" y="5040313"/>
              <a:ext cx="188912" cy="17938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6" name="Freeform 381"/>
            <p:cNvSpPr>
              <a:spLocks/>
            </p:cNvSpPr>
            <p:nvPr/>
          </p:nvSpPr>
          <p:spPr bwMode="auto">
            <a:xfrm>
              <a:off x="5053013" y="4557713"/>
              <a:ext cx="338137" cy="544512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7" name="Freeform 382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8" name="Freeform 383"/>
            <p:cNvSpPr>
              <a:spLocks/>
            </p:cNvSpPr>
            <p:nvPr/>
          </p:nvSpPr>
          <p:spPr bwMode="auto">
            <a:xfrm>
              <a:off x="4379913" y="4275138"/>
              <a:ext cx="187325" cy="1412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9" name="Freeform 384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0" name="Freeform 385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1" name="Freeform 386"/>
            <p:cNvSpPr>
              <a:spLocks/>
            </p:cNvSpPr>
            <p:nvPr/>
          </p:nvSpPr>
          <p:spPr bwMode="auto">
            <a:xfrm>
              <a:off x="4425950" y="4384675"/>
              <a:ext cx="101600" cy="131763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2" name="Freeform 387"/>
            <p:cNvSpPr>
              <a:spLocks/>
            </p:cNvSpPr>
            <p:nvPr/>
          </p:nvSpPr>
          <p:spPr bwMode="auto">
            <a:xfrm>
              <a:off x="4576763" y="4283075"/>
              <a:ext cx="296862" cy="266700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3" name="Freeform 388"/>
            <p:cNvSpPr>
              <a:spLocks/>
            </p:cNvSpPr>
            <p:nvPr/>
          </p:nvSpPr>
          <p:spPr bwMode="auto">
            <a:xfrm>
              <a:off x="4865688" y="4384675"/>
              <a:ext cx="320675" cy="18732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4" name="Freeform 389"/>
            <p:cNvSpPr>
              <a:spLocks/>
            </p:cNvSpPr>
            <p:nvPr/>
          </p:nvSpPr>
          <p:spPr bwMode="auto">
            <a:xfrm>
              <a:off x="4772025" y="4557713"/>
              <a:ext cx="195263" cy="233362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5" name="Freeform 390"/>
            <p:cNvSpPr>
              <a:spLocks/>
            </p:cNvSpPr>
            <p:nvPr/>
          </p:nvSpPr>
          <p:spPr bwMode="auto">
            <a:xfrm>
              <a:off x="4732338" y="4605338"/>
              <a:ext cx="117475" cy="13017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6" name="Freeform 391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7" name="Freeform 392"/>
            <p:cNvSpPr>
              <a:spLocks/>
            </p:cNvSpPr>
            <p:nvPr/>
          </p:nvSpPr>
          <p:spPr bwMode="auto">
            <a:xfrm>
              <a:off x="4700588" y="4346575"/>
              <a:ext cx="187325" cy="258763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Freeform 393"/>
            <p:cNvSpPr>
              <a:spLocks/>
            </p:cNvSpPr>
            <p:nvPr/>
          </p:nvSpPr>
          <p:spPr bwMode="auto">
            <a:xfrm>
              <a:off x="4527550" y="4337050"/>
              <a:ext cx="63500" cy="157163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9" name="Freeform 394"/>
            <p:cNvSpPr>
              <a:spLocks/>
            </p:cNvSpPr>
            <p:nvPr/>
          </p:nvSpPr>
          <p:spPr bwMode="auto">
            <a:xfrm>
              <a:off x="4503738" y="4378325"/>
              <a:ext cx="55562" cy="12382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0" name="Freeform 395"/>
            <p:cNvSpPr>
              <a:spLocks/>
            </p:cNvSpPr>
            <p:nvPr/>
          </p:nvSpPr>
          <p:spPr bwMode="auto">
            <a:xfrm>
              <a:off x="4795838" y="5073650"/>
              <a:ext cx="320675" cy="32543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1" name="Freeform 396"/>
            <p:cNvSpPr>
              <a:spLocks/>
            </p:cNvSpPr>
            <p:nvPr/>
          </p:nvSpPr>
          <p:spPr bwMode="auto">
            <a:xfrm>
              <a:off x="4527550" y="4181475"/>
              <a:ext cx="79375" cy="93663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2" name="Freeform 397"/>
            <p:cNvSpPr>
              <a:spLocks/>
            </p:cNvSpPr>
            <p:nvPr/>
          </p:nvSpPr>
          <p:spPr bwMode="auto">
            <a:xfrm>
              <a:off x="220663" y="2108200"/>
              <a:ext cx="676275" cy="922338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3" name="Freeform 398"/>
            <p:cNvSpPr>
              <a:spLocks/>
            </p:cNvSpPr>
            <p:nvPr/>
          </p:nvSpPr>
          <p:spPr bwMode="auto">
            <a:xfrm>
              <a:off x="896938" y="2070100"/>
              <a:ext cx="2119312" cy="1452563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4" name="Freeform 399"/>
            <p:cNvSpPr>
              <a:spLocks/>
            </p:cNvSpPr>
            <p:nvPr/>
          </p:nvSpPr>
          <p:spPr bwMode="auto">
            <a:xfrm>
              <a:off x="1296988" y="3279775"/>
              <a:ext cx="1435100" cy="74136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5" name="Freeform 400"/>
            <p:cNvSpPr>
              <a:spLocks/>
            </p:cNvSpPr>
            <p:nvPr/>
          </p:nvSpPr>
          <p:spPr bwMode="auto">
            <a:xfrm>
              <a:off x="2212975" y="4286250"/>
              <a:ext cx="111125" cy="112713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6" name="Freeform 401"/>
            <p:cNvSpPr>
              <a:spLocks/>
            </p:cNvSpPr>
            <p:nvPr/>
          </p:nvSpPr>
          <p:spPr bwMode="auto">
            <a:xfrm>
              <a:off x="2252663" y="4389438"/>
              <a:ext cx="95250" cy="6985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7" name="Freeform 402"/>
            <p:cNvSpPr>
              <a:spLocks/>
            </p:cNvSpPr>
            <p:nvPr/>
          </p:nvSpPr>
          <p:spPr bwMode="auto">
            <a:xfrm>
              <a:off x="2339975" y="4429125"/>
              <a:ext cx="141288" cy="60325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8" name="Freeform 403"/>
            <p:cNvSpPr>
              <a:spLocks/>
            </p:cNvSpPr>
            <p:nvPr/>
          </p:nvSpPr>
          <p:spPr bwMode="auto">
            <a:xfrm>
              <a:off x="2433638" y="4359275"/>
              <a:ext cx="290512" cy="319088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9" name="Freeform 422"/>
            <p:cNvSpPr>
              <a:spLocks/>
            </p:cNvSpPr>
            <p:nvPr/>
          </p:nvSpPr>
          <p:spPr bwMode="auto">
            <a:xfrm>
              <a:off x="2173288" y="4264025"/>
              <a:ext cx="150812" cy="69850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0" name="Freeform 423"/>
            <p:cNvSpPr>
              <a:spLocks/>
            </p:cNvSpPr>
            <p:nvPr/>
          </p:nvSpPr>
          <p:spPr bwMode="auto">
            <a:xfrm>
              <a:off x="2093913" y="4222750"/>
              <a:ext cx="119062" cy="98425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1" name="Freeform 424"/>
            <p:cNvSpPr>
              <a:spLocks/>
            </p:cNvSpPr>
            <p:nvPr/>
          </p:nvSpPr>
          <p:spPr bwMode="auto">
            <a:xfrm>
              <a:off x="1484313" y="3810000"/>
              <a:ext cx="754062" cy="49371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2" name="Freeform 425"/>
            <p:cNvSpPr>
              <a:spLocks/>
            </p:cNvSpPr>
            <p:nvPr/>
          </p:nvSpPr>
          <p:spPr bwMode="auto">
            <a:xfrm rot="20747712">
              <a:off x="2717800" y="1831975"/>
              <a:ext cx="812800" cy="896938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3" name="Freeform 426"/>
            <p:cNvSpPr>
              <a:spLocks/>
            </p:cNvSpPr>
            <p:nvPr/>
          </p:nvSpPr>
          <p:spPr bwMode="auto">
            <a:xfrm>
              <a:off x="1751013" y="2073275"/>
              <a:ext cx="41275" cy="36513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4" name="Freeform 427"/>
            <p:cNvSpPr>
              <a:spLocks/>
            </p:cNvSpPr>
            <p:nvPr/>
          </p:nvSpPr>
          <p:spPr bwMode="auto">
            <a:xfrm>
              <a:off x="2103438" y="2368550"/>
              <a:ext cx="0" cy="4763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5" name="Freeform 428"/>
            <p:cNvSpPr>
              <a:spLocks/>
            </p:cNvSpPr>
            <p:nvPr/>
          </p:nvSpPr>
          <p:spPr bwMode="auto">
            <a:xfrm>
              <a:off x="2460625" y="2401888"/>
              <a:ext cx="3175" cy="63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6" name="Freeform 429"/>
            <p:cNvSpPr>
              <a:spLocks/>
            </p:cNvSpPr>
            <p:nvPr/>
          </p:nvSpPr>
          <p:spPr bwMode="auto">
            <a:xfrm>
              <a:off x="2109788" y="1984375"/>
              <a:ext cx="14287" cy="14288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7" name="Freeform 430"/>
            <p:cNvSpPr>
              <a:spLocks/>
            </p:cNvSpPr>
            <p:nvPr/>
          </p:nvSpPr>
          <p:spPr bwMode="auto">
            <a:xfrm>
              <a:off x="2297113" y="2452688"/>
              <a:ext cx="144462" cy="120650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8" name="Freeform 431"/>
            <p:cNvSpPr>
              <a:spLocks/>
            </p:cNvSpPr>
            <p:nvPr/>
          </p:nvSpPr>
          <p:spPr bwMode="auto">
            <a:xfrm>
              <a:off x="2181225" y="2090738"/>
              <a:ext cx="598488" cy="400050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9" name="Freeform 432"/>
            <p:cNvSpPr>
              <a:spLocks/>
            </p:cNvSpPr>
            <p:nvPr/>
          </p:nvSpPr>
          <p:spPr bwMode="auto">
            <a:xfrm>
              <a:off x="1663700" y="2024063"/>
              <a:ext cx="158750" cy="146050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0" name="Freeform 433"/>
            <p:cNvSpPr>
              <a:spLocks/>
            </p:cNvSpPr>
            <p:nvPr/>
          </p:nvSpPr>
          <p:spPr bwMode="auto">
            <a:xfrm>
              <a:off x="1831975" y="1970088"/>
              <a:ext cx="144463" cy="93662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1" name="Freeform 434"/>
            <p:cNvSpPr>
              <a:spLocks/>
            </p:cNvSpPr>
            <p:nvPr/>
          </p:nvSpPr>
          <p:spPr bwMode="auto">
            <a:xfrm>
              <a:off x="1771650" y="1920875"/>
              <a:ext cx="109538" cy="61913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2" name="Freeform 435"/>
            <p:cNvSpPr>
              <a:spLocks/>
            </p:cNvSpPr>
            <p:nvPr/>
          </p:nvSpPr>
          <p:spPr bwMode="auto">
            <a:xfrm>
              <a:off x="1987550" y="1982788"/>
              <a:ext cx="92075" cy="8096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3" name="Freeform 436"/>
            <p:cNvSpPr>
              <a:spLocks/>
            </p:cNvSpPr>
            <p:nvPr/>
          </p:nvSpPr>
          <p:spPr bwMode="auto">
            <a:xfrm>
              <a:off x="2081213" y="2032000"/>
              <a:ext cx="36512" cy="46038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4" name="Freeform 437"/>
            <p:cNvSpPr>
              <a:spLocks/>
            </p:cNvSpPr>
            <p:nvPr/>
          </p:nvSpPr>
          <p:spPr bwMode="auto">
            <a:xfrm>
              <a:off x="2071688" y="1968500"/>
              <a:ext cx="215900" cy="103188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5" name="Freeform 438"/>
            <p:cNvSpPr>
              <a:spLocks/>
            </p:cNvSpPr>
            <p:nvPr/>
          </p:nvSpPr>
          <p:spPr bwMode="auto">
            <a:xfrm>
              <a:off x="1901825" y="1903413"/>
              <a:ext cx="44450" cy="38100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6" name="Freeform 439"/>
            <p:cNvSpPr>
              <a:spLocks/>
            </p:cNvSpPr>
            <p:nvPr/>
          </p:nvSpPr>
          <p:spPr bwMode="auto">
            <a:xfrm flipV="1">
              <a:off x="2071688" y="1662113"/>
              <a:ext cx="215900" cy="32385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7" name="Freeform 440"/>
            <p:cNvSpPr>
              <a:spLocks/>
            </p:cNvSpPr>
            <p:nvPr/>
          </p:nvSpPr>
          <p:spPr bwMode="auto">
            <a:xfrm>
              <a:off x="2076450" y="1930400"/>
              <a:ext cx="36513" cy="17463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8" name="Freeform 441"/>
            <p:cNvSpPr>
              <a:spLocks/>
            </p:cNvSpPr>
            <p:nvPr/>
          </p:nvSpPr>
          <p:spPr bwMode="auto">
            <a:xfrm>
              <a:off x="2057400" y="1884363"/>
              <a:ext cx="33338" cy="476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9" name="Freeform 442"/>
            <p:cNvSpPr>
              <a:spLocks/>
            </p:cNvSpPr>
            <p:nvPr/>
          </p:nvSpPr>
          <p:spPr bwMode="auto">
            <a:xfrm>
              <a:off x="1990725" y="1862138"/>
              <a:ext cx="60325" cy="68262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0" name="Freeform 443"/>
            <p:cNvSpPr>
              <a:spLocks/>
            </p:cNvSpPr>
            <p:nvPr/>
          </p:nvSpPr>
          <p:spPr bwMode="auto">
            <a:xfrm>
              <a:off x="1747838" y="2109788"/>
              <a:ext cx="269875" cy="234950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1" name="Freeform 445"/>
            <p:cNvSpPr>
              <a:spLocks/>
            </p:cNvSpPr>
            <p:nvPr/>
          </p:nvSpPr>
          <p:spPr bwMode="auto">
            <a:xfrm>
              <a:off x="2776538" y="4244975"/>
              <a:ext cx="36512" cy="19050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2" name="Freeform 450"/>
            <p:cNvSpPr>
              <a:spLocks/>
            </p:cNvSpPr>
            <p:nvPr/>
          </p:nvSpPr>
          <p:spPr bwMode="auto">
            <a:xfrm>
              <a:off x="3819525" y="2471738"/>
              <a:ext cx="131763" cy="50800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3" name="Freeform 451"/>
            <p:cNvSpPr>
              <a:spLocks/>
            </p:cNvSpPr>
            <p:nvPr/>
          </p:nvSpPr>
          <p:spPr bwMode="auto">
            <a:xfrm>
              <a:off x="7815263" y="4605338"/>
              <a:ext cx="215900" cy="185737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4" name="Freeform 452"/>
            <p:cNvSpPr>
              <a:spLocks/>
            </p:cNvSpPr>
            <p:nvPr/>
          </p:nvSpPr>
          <p:spPr bwMode="auto">
            <a:xfrm>
              <a:off x="8031163" y="4649788"/>
              <a:ext cx="174625" cy="169862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5" name="Group 453"/>
            <p:cNvGrpSpPr>
              <a:grpSpLocks/>
            </p:cNvGrpSpPr>
            <p:nvPr/>
          </p:nvGrpSpPr>
          <p:grpSpPr bwMode="auto">
            <a:xfrm>
              <a:off x="4292600" y="2860675"/>
              <a:ext cx="250825" cy="368300"/>
              <a:chOff x="2201" y="1250"/>
              <a:chExt cx="133" cy="193"/>
            </a:xfrm>
            <a:solidFill>
              <a:srgbClr val="666666">
                <a:lumMod val="20000"/>
                <a:lumOff val="80000"/>
              </a:srgbClr>
            </a:solidFill>
          </p:grpSpPr>
          <p:sp>
            <p:nvSpPr>
              <p:cNvPr id="296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543767 w 24"/>
                  <a:gd name="T1" fmla="*/ 2833725 h 47"/>
                  <a:gd name="T2" fmla="*/ 371667 w 24"/>
                  <a:gd name="T3" fmla="*/ 2675083 h 47"/>
                  <a:gd name="T4" fmla="*/ 915658 w 24"/>
                  <a:gd name="T5" fmla="*/ 2344646 h 47"/>
                  <a:gd name="T6" fmla="*/ 826458 w 24"/>
                  <a:gd name="T7" fmla="*/ 2028208 h 47"/>
                  <a:gd name="T8" fmla="*/ 722154 w 24"/>
                  <a:gd name="T9" fmla="*/ 1773736 h 47"/>
                  <a:gd name="T10" fmla="*/ 282692 w 24"/>
                  <a:gd name="T11" fmla="*/ 1773736 h 47"/>
                  <a:gd name="T12" fmla="*/ 371667 w 24"/>
                  <a:gd name="T13" fmla="*/ 1299416 h 47"/>
                  <a:gd name="T14" fmla="*/ 89200 w 24"/>
                  <a:gd name="T15" fmla="*/ 1457232 h 47"/>
                  <a:gd name="T16" fmla="*/ 0 w 24"/>
                  <a:gd name="T17" fmla="*/ 1044943 h 47"/>
                  <a:gd name="T18" fmla="*/ 0 w 24"/>
                  <a:gd name="T19" fmla="*/ 651445 h 47"/>
                  <a:gd name="T20" fmla="*/ 89200 w 24"/>
                  <a:gd name="T21" fmla="*/ 316438 h 47"/>
                  <a:gd name="T22" fmla="*/ 460867 w 24"/>
                  <a:gd name="T23" fmla="*/ 0 h 47"/>
                  <a:gd name="T24" fmla="*/ 722154 w 24"/>
                  <a:gd name="T25" fmla="*/ 77060 h 47"/>
                  <a:gd name="T26" fmla="*/ 632950 w 24"/>
                  <a:gd name="T27" fmla="*/ 493916 h 47"/>
                  <a:gd name="T28" fmla="*/ 1177883 w 24"/>
                  <a:gd name="T29" fmla="*/ 493916 h 47"/>
                  <a:gd name="T30" fmla="*/ 1004638 w 24"/>
                  <a:gd name="T31" fmla="*/ 887418 h 47"/>
                  <a:gd name="T32" fmla="*/ 826458 w 24"/>
                  <a:gd name="T33" fmla="*/ 1222355 h 47"/>
                  <a:gd name="T34" fmla="*/ 1177883 w 24"/>
                  <a:gd name="T35" fmla="*/ 1376492 h 47"/>
                  <a:gd name="T36" fmla="*/ 1548613 w 24"/>
                  <a:gd name="T37" fmla="*/ 1951148 h 47"/>
                  <a:gd name="T38" fmla="*/ 1721929 w 24"/>
                  <a:gd name="T39" fmla="*/ 2344646 h 47"/>
                  <a:gd name="T40" fmla="*/ 1721929 w 24"/>
                  <a:gd name="T41" fmla="*/ 2579252 h 47"/>
                  <a:gd name="T42" fmla="*/ 2093613 w 24"/>
                  <a:gd name="T43" fmla="*/ 2579252 h 47"/>
                  <a:gd name="T44" fmla="*/ 2004342 w 24"/>
                  <a:gd name="T45" fmla="*/ 3150228 h 47"/>
                  <a:gd name="T46" fmla="*/ 2182796 w 24"/>
                  <a:gd name="T47" fmla="*/ 3227223 h 47"/>
                  <a:gd name="T48" fmla="*/ 1548613 w 24"/>
                  <a:gd name="T49" fmla="*/ 3485436 h 47"/>
                  <a:gd name="T50" fmla="*/ 1004638 w 24"/>
                  <a:gd name="T51" fmla="*/ 3562497 h 47"/>
                  <a:gd name="T52" fmla="*/ 722154 w 24"/>
                  <a:gd name="T53" fmla="*/ 3644078 h 47"/>
                  <a:gd name="T54" fmla="*/ 371667 w 24"/>
                  <a:gd name="T55" fmla="*/ 3644078 h 47"/>
                  <a:gd name="T56" fmla="*/ 89200 w 24"/>
                  <a:gd name="T57" fmla="*/ 3721139 h 47"/>
                  <a:gd name="T58" fmla="*/ 460867 w 24"/>
                  <a:gd name="T59" fmla="*/ 3384752 h 47"/>
                  <a:gd name="T60" fmla="*/ 543767 w 24"/>
                  <a:gd name="T61" fmla="*/ 3073151 h 47"/>
                  <a:gd name="T62" fmla="*/ 282692 w 24"/>
                  <a:gd name="T63" fmla="*/ 299152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7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56" name="Freeform 458"/>
            <p:cNvSpPr>
              <a:spLocks/>
            </p:cNvSpPr>
            <p:nvPr/>
          </p:nvSpPr>
          <p:spPr bwMode="auto">
            <a:xfrm>
              <a:off x="5275263" y="3709988"/>
              <a:ext cx="73025" cy="44450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7" name="Freeform 507"/>
            <p:cNvSpPr>
              <a:spLocks/>
            </p:cNvSpPr>
            <p:nvPr/>
          </p:nvSpPr>
          <p:spPr bwMode="auto">
            <a:xfrm>
              <a:off x="6342063" y="3095625"/>
              <a:ext cx="1508125" cy="1047750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8" name="Freeform 260"/>
            <p:cNvSpPr>
              <a:spLocks/>
            </p:cNvSpPr>
            <p:nvPr/>
          </p:nvSpPr>
          <p:spPr bwMode="auto">
            <a:xfrm>
              <a:off x="6386513" y="4664075"/>
              <a:ext cx="57150" cy="68263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9" name="Freeform 261"/>
            <p:cNvSpPr>
              <a:spLocks/>
            </p:cNvSpPr>
            <p:nvPr/>
          </p:nvSpPr>
          <p:spPr bwMode="auto">
            <a:xfrm>
              <a:off x="7205663" y="4143375"/>
              <a:ext cx="53975" cy="5397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0" name="Freeform 262"/>
            <p:cNvSpPr>
              <a:spLocks/>
            </p:cNvSpPr>
            <p:nvPr/>
          </p:nvSpPr>
          <p:spPr bwMode="auto">
            <a:xfrm>
              <a:off x="7496175" y="4010025"/>
              <a:ext cx="31750" cy="93663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1" name="Freeform 263"/>
            <p:cNvSpPr>
              <a:spLocks/>
            </p:cNvSpPr>
            <p:nvPr/>
          </p:nvSpPr>
          <p:spPr bwMode="auto">
            <a:xfrm>
              <a:off x="7731125" y="3767138"/>
              <a:ext cx="46038" cy="69850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2" name="Freeform 264"/>
            <p:cNvSpPr>
              <a:spLocks/>
            </p:cNvSpPr>
            <p:nvPr/>
          </p:nvSpPr>
          <p:spPr bwMode="auto">
            <a:xfrm>
              <a:off x="7786688" y="3408363"/>
              <a:ext cx="344487" cy="3746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3" name="Freeform 265"/>
            <p:cNvSpPr>
              <a:spLocks/>
            </p:cNvSpPr>
            <p:nvPr/>
          </p:nvSpPr>
          <p:spPr bwMode="auto">
            <a:xfrm>
              <a:off x="8029575" y="3063875"/>
              <a:ext cx="61913" cy="306388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4" name="Freeform 272"/>
            <p:cNvSpPr>
              <a:spLocks/>
            </p:cNvSpPr>
            <p:nvPr/>
          </p:nvSpPr>
          <p:spPr bwMode="auto">
            <a:xfrm>
              <a:off x="7478713" y="4189413"/>
              <a:ext cx="141287" cy="19526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5" name="Freeform 273"/>
            <p:cNvSpPr>
              <a:spLocks/>
            </p:cNvSpPr>
            <p:nvPr/>
          </p:nvSpPr>
          <p:spPr bwMode="auto">
            <a:xfrm>
              <a:off x="7535863" y="4416425"/>
              <a:ext cx="115887" cy="92075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6" name="Freeform 333"/>
            <p:cNvSpPr>
              <a:spLocks/>
            </p:cNvSpPr>
            <p:nvPr/>
          </p:nvSpPr>
          <p:spPr bwMode="auto">
            <a:xfrm>
              <a:off x="6692900" y="3143250"/>
              <a:ext cx="777875" cy="39052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7" name="Line 449"/>
            <p:cNvSpPr>
              <a:spLocks noChangeShapeType="1"/>
            </p:cNvSpPr>
            <p:nvPr/>
          </p:nvSpPr>
          <p:spPr bwMode="auto">
            <a:xfrm>
              <a:off x="7440613" y="4206875"/>
              <a:ext cx="0" cy="0"/>
            </a:xfrm>
            <a:prstGeom prst="line">
              <a:avLst/>
            </a:prstGeom>
            <a:noFill/>
            <a:ln w="0">
              <a:solidFill>
                <a:sysClr val="window" lastClr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8" name="Freeform 506"/>
            <p:cNvSpPr>
              <a:spLocks/>
            </p:cNvSpPr>
            <p:nvPr/>
          </p:nvSpPr>
          <p:spPr bwMode="auto">
            <a:xfrm>
              <a:off x="7589838" y="3492500"/>
              <a:ext cx="123825" cy="155575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9" name="Freeform 517"/>
            <p:cNvSpPr>
              <a:spLocks/>
            </p:cNvSpPr>
            <p:nvPr/>
          </p:nvSpPr>
          <p:spPr bwMode="auto">
            <a:xfrm>
              <a:off x="7637463" y="3632200"/>
              <a:ext cx="85725" cy="104775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0" name="Freeform 411"/>
            <p:cNvSpPr>
              <a:spLocks/>
            </p:cNvSpPr>
            <p:nvPr/>
          </p:nvSpPr>
          <p:spPr bwMode="auto">
            <a:xfrm>
              <a:off x="2919413" y="5365750"/>
              <a:ext cx="127000" cy="166688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1" name="Freeform 420"/>
            <p:cNvSpPr>
              <a:spLocks/>
            </p:cNvSpPr>
            <p:nvPr/>
          </p:nvSpPr>
          <p:spPr bwMode="auto">
            <a:xfrm>
              <a:off x="2371725" y="4675188"/>
              <a:ext cx="320675" cy="39211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2" name="Freeform 413"/>
            <p:cNvSpPr>
              <a:spLocks/>
            </p:cNvSpPr>
            <p:nvPr/>
          </p:nvSpPr>
          <p:spPr bwMode="auto">
            <a:xfrm>
              <a:off x="2576513" y="4551363"/>
              <a:ext cx="884237" cy="91122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1978554233 h 10000"/>
                <a:gd name="T28" fmla="*/ 2147483647 w 10000"/>
                <a:gd name="T29" fmla="*/ 1571492712 h 10000"/>
                <a:gd name="T30" fmla="*/ 2147483647 w 10000"/>
                <a:gd name="T31" fmla="*/ 1454980750 h 10000"/>
                <a:gd name="T32" fmla="*/ 2147483647 w 10000"/>
                <a:gd name="T33" fmla="*/ 1106175301 h 10000"/>
                <a:gd name="T34" fmla="*/ 2147483647 w 10000"/>
                <a:gd name="T35" fmla="*/ 640102212 h 10000"/>
                <a:gd name="T36" fmla="*/ 2147483647 w 10000"/>
                <a:gd name="T37" fmla="*/ 174776418 h 10000"/>
                <a:gd name="T38" fmla="*/ 2147483647 w 10000"/>
                <a:gd name="T39" fmla="*/ 640102212 h 10000"/>
                <a:gd name="T40" fmla="*/ 2147483647 w 10000"/>
                <a:gd name="T41" fmla="*/ 581837847 h 10000"/>
                <a:gd name="T42" fmla="*/ 2147483647 w 10000"/>
                <a:gd name="T43" fmla="*/ 640102212 h 10000"/>
                <a:gd name="T44" fmla="*/ 2147483647 w 10000"/>
                <a:gd name="T45" fmla="*/ 756622557 h 10000"/>
                <a:gd name="T46" fmla="*/ 2147483647 w 10000"/>
                <a:gd name="T47" fmla="*/ 233040691 h 10000"/>
                <a:gd name="T48" fmla="*/ 2147483647 w 10000"/>
                <a:gd name="T49" fmla="*/ 0 h 10000"/>
                <a:gd name="T50" fmla="*/ 1983523268 w 10000"/>
                <a:gd name="T51" fmla="*/ 233040691 h 10000"/>
                <a:gd name="T52" fmla="*/ 1700062263 w 10000"/>
                <a:gd name="T53" fmla="*/ 523581775 h 10000"/>
                <a:gd name="T54" fmla="*/ 1246527822 w 10000"/>
                <a:gd name="T55" fmla="*/ 873134519 h 10000"/>
                <a:gd name="T56" fmla="*/ 623607879 w 10000"/>
                <a:gd name="T57" fmla="*/ 814878538 h 10000"/>
                <a:gd name="T58" fmla="*/ 566914139 w 10000"/>
                <a:gd name="T59" fmla="*/ 1746277422 h 10000"/>
                <a:gd name="T60" fmla="*/ 396840702 w 10000"/>
                <a:gd name="T61" fmla="*/ 1804533494 h 10000"/>
                <a:gd name="T62" fmla="*/ 0 w 10000"/>
                <a:gd name="T63" fmla="*/ 2147483647 h 10000"/>
                <a:gd name="T64" fmla="*/ 226767265 w 10000"/>
                <a:gd name="T65" fmla="*/ 2147483647 h 10000"/>
                <a:gd name="T66" fmla="*/ 566914139 w 10000"/>
                <a:gd name="T67" fmla="*/ 2147483647 h 10000"/>
                <a:gd name="T68" fmla="*/ 680301707 w 10000"/>
                <a:gd name="T69" fmla="*/ 2147483647 h 10000"/>
                <a:gd name="T70" fmla="*/ 975514221 w 10000"/>
                <a:gd name="T71" fmla="*/ 2147483647 h 10000"/>
                <a:gd name="T72" fmla="*/ 1292157988 w 10000"/>
                <a:gd name="T73" fmla="*/ 2147483647 h 10000"/>
                <a:gd name="T74" fmla="*/ 1529988738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3" name="Freeform 409"/>
            <p:cNvSpPr>
              <a:spLocks/>
            </p:cNvSpPr>
            <p:nvPr/>
          </p:nvSpPr>
          <p:spPr bwMode="auto">
            <a:xfrm>
              <a:off x="2563813" y="5153025"/>
              <a:ext cx="473075" cy="947738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806443005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4" name="Freeform 444"/>
            <p:cNvSpPr>
              <a:spLocks/>
            </p:cNvSpPr>
            <p:nvPr/>
          </p:nvSpPr>
          <p:spPr bwMode="auto">
            <a:xfrm>
              <a:off x="2500313" y="5053013"/>
              <a:ext cx="242887" cy="1179512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5" name="Freeform 410"/>
            <p:cNvSpPr>
              <a:spLocks/>
            </p:cNvSpPr>
            <p:nvPr/>
          </p:nvSpPr>
          <p:spPr bwMode="auto">
            <a:xfrm>
              <a:off x="2820988" y="5105400"/>
              <a:ext cx="200025" cy="18732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6" name="Freeform 412"/>
            <p:cNvSpPr>
              <a:spLocks/>
            </p:cNvSpPr>
            <p:nvPr/>
          </p:nvSpPr>
          <p:spPr bwMode="auto">
            <a:xfrm>
              <a:off x="2667000" y="4897438"/>
              <a:ext cx="266700" cy="287337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7" name="Freeform 405"/>
            <p:cNvSpPr>
              <a:spLocks/>
            </p:cNvSpPr>
            <p:nvPr/>
          </p:nvSpPr>
          <p:spPr bwMode="auto">
            <a:xfrm>
              <a:off x="2532063" y="4629150"/>
              <a:ext cx="195262" cy="139700"/>
            </a:xfrm>
            <a:custGeom>
              <a:avLst/>
              <a:gdLst>
                <a:gd name="T0" fmla="*/ 0 w 10000"/>
                <a:gd name="T1" fmla="*/ 2069270529 h 10000"/>
                <a:gd name="T2" fmla="*/ 0 w 10000"/>
                <a:gd name="T3" fmla="*/ 2069270529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069270529 h 10000"/>
                <a:gd name="T20" fmla="*/ 2147483647 w 10000"/>
                <a:gd name="T21" fmla="*/ 591159340 h 10000"/>
                <a:gd name="T22" fmla="*/ 2147483647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8" name="Freeform 407"/>
            <p:cNvSpPr>
              <a:spLocks/>
            </p:cNvSpPr>
            <p:nvPr/>
          </p:nvSpPr>
          <p:spPr bwMode="auto">
            <a:xfrm>
              <a:off x="2854325" y="4462463"/>
              <a:ext cx="117475" cy="179387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9" name="Freeform 408"/>
            <p:cNvSpPr>
              <a:spLocks/>
            </p:cNvSpPr>
            <p:nvPr/>
          </p:nvSpPr>
          <p:spPr bwMode="auto">
            <a:xfrm>
              <a:off x="3036888" y="4525963"/>
              <a:ext cx="76200" cy="93662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0" name="Freeform 417"/>
            <p:cNvSpPr>
              <a:spLocks/>
            </p:cNvSpPr>
            <p:nvPr/>
          </p:nvSpPr>
          <p:spPr bwMode="auto">
            <a:xfrm>
              <a:off x="2943225" y="4522788"/>
              <a:ext cx="96838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1" name="Freeform 418"/>
            <p:cNvSpPr>
              <a:spLocks/>
            </p:cNvSpPr>
            <p:nvPr/>
          </p:nvSpPr>
          <p:spPr bwMode="auto">
            <a:xfrm>
              <a:off x="2579688" y="4378325"/>
              <a:ext cx="333375" cy="280988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2" name="Freeform 421"/>
            <p:cNvSpPr>
              <a:spLocks/>
            </p:cNvSpPr>
            <p:nvPr/>
          </p:nvSpPr>
          <p:spPr bwMode="auto">
            <a:xfrm>
              <a:off x="2390775" y="4627563"/>
              <a:ext cx="134938" cy="149225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757738" y="2967038"/>
              <a:ext cx="49212" cy="96837"/>
            </a:xfrm>
            <a:custGeom>
              <a:avLst/>
              <a:gdLst>
                <a:gd name="T0" fmla="*/ 1 w 429209"/>
                <a:gd name="T1" fmla="*/ 16 h 839755"/>
                <a:gd name="T2" fmla="*/ 1 w 429209"/>
                <a:gd name="T3" fmla="*/ 11 h 839755"/>
                <a:gd name="T4" fmla="*/ 0 w 429209"/>
                <a:gd name="T5" fmla="*/ 11 h 839755"/>
                <a:gd name="T6" fmla="*/ 2 w 429209"/>
                <a:gd name="T7" fmla="*/ 3 h 839755"/>
                <a:gd name="T8" fmla="*/ 5 w 429209"/>
                <a:gd name="T9" fmla="*/ 3 h 839755"/>
                <a:gd name="T10" fmla="*/ 8 w 429209"/>
                <a:gd name="T11" fmla="*/ 0 h 839755"/>
                <a:gd name="T12" fmla="*/ 8 w 429209"/>
                <a:gd name="T13" fmla="*/ 5 h 839755"/>
                <a:gd name="T14" fmla="*/ 8 w 429209"/>
                <a:gd name="T15" fmla="*/ 8 h 839755"/>
                <a:gd name="T16" fmla="*/ 4 w 429209"/>
                <a:gd name="T17" fmla="*/ 13 h 839755"/>
                <a:gd name="T18" fmla="*/ 4 w 429209"/>
                <a:gd name="T19" fmla="*/ 17 h 839755"/>
                <a:gd name="T20" fmla="*/ 2 w 429209"/>
                <a:gd name="T21" fmla="*/ 16 h 839755"/>
                <a:gd name="T22" fmla="*/ 1 w 429209"/>
                <a:gd name="T23" fmla="*/ 16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4" name="Freeform 295"/>
            <p:cNvSpPr>
              <a:spLocks/>
            </p:cNvSpPr>
            <p:nvPr/>
          </p:nvSpPr>
          <p:spPr bwMode="auto">
            <a:xfrm>
              <a:off x="6019800" y="3652838"/>
              <a:ext cx="438150" cy="417512"/>
            </a:xfrm>
            <a:custGeom>
              <a:avLst/>
              <a:gdLst>
                <a:gd name="T0" fmla="*/ 466397904 w 10944"/>
                <a:gd name="T1" fmla="*/ 611944579 h 10652"/>
                <a:gd name="T2" fmla="*/ 517357383 w 10944"/>
                <a:gd name="T3" fmla="*/ 582817865 h 10652"/>
                <a:gd name="T4" fmla="*/ 462547877 w 10944"/>
                <a:gd name="T5" fmla="*/ 488039035 h 10652"/>
                <a:gd name="T6" fmla="*/ 473072204 w 10944"/>
                <a:gd name="T7" fmla="*/ 451330707 h 10652"/>
                <a:gd name="T8" fmla="*/ 492840160 w 10944"/>
                <a:gd name="T9" fmla="*/ 428221700 h 10652"/>
                <a:gd name="T10" fmla="*/ 543863776 w 10944"/>
                <a:gd name="T11" fmla="*/ 423588226 h 10652"/>
                <a:gd name="T12" fmla="*/ 607658881 w 10944"/>
                <a:gd name="T13" fmla="*/ 305580529 h 10652"/>
                <a:gd name="T14" fmla="*/ 642894364 w 10944"/>
                <a:gd name="T15" fmla="*/ 229636695 h 10652"/>
                <a:gd name="T16" fmla="*/ 664587393 w 10944"/>
                <a:gd name="T17" fmla="*/ 152068986 h 10652"/>
                <a:gd name="T18" fmla="*/ 623382877 w 10944"/>
                <a:gd name="T19" fmla="*/ 124868816 h 10652"/>
                <a:gd name="T20" fmla="*/ 628260338 w 10944"/>
                <a:gd name="T21" fmla="*/ 67939730 h 10652"/>
                <a:gd name="T22" fmla="*/ 699372476 w 10944"/>
                <a:gd name="T23" fmla="*/ 50969780 h 10652"/>
                <a:gd name="T24" fmla="*/ 686216285 w 10944"/>
                <a:gd name="T25" fmla="*/ 28103512 h 10652"/>
                <a:gd name="T26" fmla="*/ 656821561 w 10944"/>
                <a:gd name="T27" fmla="*/ 10771002 h 10652"/>
                <a:gd name="T28" fmla="*/ 619082409 w 10944"/>
                <a:gd name="T29" fmla="*/ 59930 h 10652"/>
                <a:gd name="T30" fmla="*/ 538858041 w 10944"/>
                <a:gd name="T31" fmla="*/ 14261453 h 10652"/>
                <a:gd name="T32" fmla="*/ 499836628 w 10944"/>
                <a:gd name="T33" fmla="*/ 15826966 h 10652"/>
                <a:gd name="T34" fmla="*/ 454782044 w 10944"/>
                <a:gd name="T35" fmla="*/ 34482211 h 10652"/>
                <a:gd name="T36" fmla="*/ 444961383 w 10944"/>
                <a:gd name="T37" fmla="*/ 97668646 h 10652"/>
                <a:gd name="T38" fmla="*/ 444961383 w 10944"/>
                <a:gd name="T39" fmla="*/ 124868816 h 10652"/>
                <a:gd name="T40" fmla="*/ 431162420 w 10944"/>
                <a:gd name="T41" fmla="*/ 138468137 h 10652"/>
                <a:gd name="T42" fmla="*/ 415566658 w 10944"/>
                <a:gd name="T43" fmla="*/ 185586397 h 10652"/>
                <a:gd name="T44" fmla="*/ 335085862 w 10944"/>
                <a:gd name="T45" fmla="*/ 220309818 h 10652"/>
                <a:gd name="T46" fmla="*/ 293945443 w 10944"/>
                <a:gd name="T47" fmla="*/ 247509987 h 10652"/>
                <a:gd name="T48" fmla="*/ 252678431 w 10944"/>
                <a:gd name="T49" fmla="*/ 301609187 h 10652"/>
                <a:gd name="T50" fmla="*/ 170399193 w 10944"/>
                <a:gd name="T51" fmla="*/ 315630998 h 10652"/>
                <a:gd name="T52" fmla="*/ 91072464 w 10944"/>
                <a:gd name="T53" fmla="*/ 376711138 h 10652"/>
                <a:gd name="T54" fmla="*/ 10846495 w 10944"/>
                <a:gd name="T55" fmla="*/ 372979477 h 10652"/>
                <a:gd name="T56" fmla="*/ 44990446 w 10944"/>
                <a:gd name="T57" fmla="*/ 421723141 h 10652"/>
                <a:gd name="T58" fmla="*/ 85423996 w 10944"/>
                <a:gd name="T59" fmla="*/ 440739456 h 10652"/>
                <a:gd name="T60" fmla="*/ 86515528 w 10944"/>
                <a:gd name="T61" fmla="*/ 460296554 h 10652"/>
                <a:gd name="T62" fmla="*/ 88055899 w 10944"/>
                <a:gd name="T63" fmla="*/ 479133079 h 10652"/>
                <a:gd name="T64" fmla="*/ 65014870 w 10944"/>
                <a:gd name="T65" fmla="*/ 489483159 h 10652"/>
                <a:gd name="T66" fmla="*/ 20665555 w 10944"/>
                <a:gd name="T67" fmla="*/ 524205012 h 10652"/>
                <a:gd name="T68" fmla="*/ 30035855 w 10944"/>
                <a:gd name="T69" fmla="*/ 552488275 h 10652"/>
                <a:gd name="T70" fmla="*/ 392783739 w 10944"/>
                <a:gd name="T71" fmla="*/ 641009795 h 10652"/>
                <a:gd name="T72" fmla="*/ 409535130 w 10944"/>
                <a:gd name="T73" fmla="*/ 632103879 h 10652"/>
                <a:gd name="T74" fmla="*/ 466397904 w 10944"/>
                <a:gd name="T75" fmla="*/ 611944579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5" name="Freeform 296"/>
            <p:cNvSpPr>
              <a:spLocks/>
            </p:cNvSpPr>
            <p:nvPr/>
          </p:nvSpPr>
          <p:spPr bwMode="auto">
            <a:xfrm>
              <a:off x="6264275" y="3657600"/>
              <a:ext cx="730250" cy="890588"/>
            </a:xfrm>
            <a:custGeom>
              <a:avLst/>
              <a:gdLst>
                <a:gd name="T0" fmla="*/ 639173 w 10736"/>
                <a:gd name="T1" fmla="*/ 413856 h 10000"/>
                <a:gd name="T2" fmla="*/ 649104 w 10736"/>
                <a:gd name="T3" fmla="*/ 463284 h 10000"/>
                <a:gd name="T4" fmla="*/ 730250 w 10736"/>
                <a:gd name="T5" fmla="*/ 360688 h 10000"/>
                <a:gd name="T6" fmla="*/ 720523 w 10736"/>
                <a:gd name="T7" fmla="*/ 301019 h 10000"/>
                <a:gd name="T8" fmla="*/ 683929 w 10736"/>
                <a:gd name="T9" fmla="*/ 248474 h 10000"/>
                <a:gd name="T10" fmla="*/ 617271 w 10736"/>
                <a:gd name="T11" fmla="*/ 226209 h 10000"/>
                <a:gd name="T12" fmla="*/ 598089 w 10736"/>
                <a:gd name="T13" fmla="*/ 287927 h 10000"/>
                <a:gd name="T14" fmla="*/ 573875 w 10736"/>
                <a:gd name="T15" fmla="*/ 308054 h 10000"/>
                <a:gd name="T16" fmla="*/ 561971 w 10736"/>
                <a:gd name="T17" fmla="*/ 280446 h 10000"/>
                <a:gd name="T18" fmla="*/ 493408 w 10736"/>
                <a:gd name="T19" fmla="*/ 280713 h 10000"/>
                <a:gd name="T20" fmla="*/ 463072 w 10736"/>
                <a:gd name="T21" fmla="*/ 308856 h 10000"/>
                <a:gd name="T22" fmla="*/ 417499 w 10736"/>
                <a:gd name="T23" fmla="*/ 299505 h 10000"/>
                <a:gd name="T24" fmla="*/ 288400 w 10736"/>
                <a:gd name="T25" fmla="*/ 243309 h 10000"/>
                <a:gd name="T26" fmla="*/ 273232 w 10736"/>
                <a:gd name="T27" fmla="*/ 168410 h 10000"/>
                <a:gd name="T28" fmla="*/ 273232 w 10736"/>
                <a:gd name="T29" fmla="*/ 102952 h 10000"/>
                <a:gd name="T30" fmla="*/ 287924 w 10736"/>
                <a:gd name="T31" fmla="*/ 53524 h 10000"/>
                <a:gd name="T32" fmla="*/ 242895 w 10736"/>
                <a:gd name="T33" fmla="*/ 0 h 10000"/>
                <a:gd name="T34" fmla="*/ 220109 w 10736"/>
                <a:gd name="T35" fmla="*/ 9351 h 10000"/>
                <a:gd name="T36" fmla="*/ 144200 w 10736"/>
                <a:gd name="T37" fmla="*/ 37405 h 10000"/>
                <a:gd name="T38" fmla="*/ 166986 w 10736"/>
                <a:gd name="T39" fmla="*/ 102952 h 10000"/>
                <a:gd name="T40" fmla="*/ 136650 w 10736"/>
                <a:gd name="T41" fmla="*/ 187202 h 10000"/>
                <a:gd name="T42" fmla="*/ 60741 w 10736"/>
                <a:gd name="T43" fmla="*/ 271362 h 10000"/>
                <a:gd name="T44" fmla="*/ 53123 w 10736"/>
                <a:gd name="T45" fmla="*/ 336909 h 10000"/>
                <a:gd name="T46" fmla="*/ 45573 w 10736"/>
                <a:gd name="T47" fmla="*/ 393016 h 10000"/>
                <a:gd name="T48" fmla="*/ 0 w 10736"/>
                <a:gd name="T49" fmla="*/ 411719 h 10000"/>
                <a:gd name="T50" fmla="*/ 53123 w 10736"/>
                <a:gd name="T51" fmla="*/ 495968 h 10000"/>
                <a:gd name="T52" fmla="*/ 113795 w 10736"/>
                <a:gd name="T53" fmla="*/ 636325 h 10000"/>
                <a:gd name="T54" fmla="*/ 174536 w 10736"/>
                <a:gd name="T55" fmla="*/ 796987 h 10000"/>
                <a:gd name="T56" fmla="*/ 220109 w 10736"/>
                <a:gd name="T57" fmla="*/ 890588 h 10000"/>
                <a:gd name="T58" fmla="*/ 273232 w 10736"/>
                <a:gd name="T59" fmla="*/ 815690 h 10000"/>
                <a:gd name="T60" fmla="*/ 288400 w 10736"/>
                <a:gd name="T61" fmla="*/ 712827 h 10000"/>
                <a:gd name="T62" fmla="*/ 349141 w 10736"/>
                <a:gd name="T63" fmla="*/ 598920 h 10000"/>
                <a:gd name="T64" fmla="*/ 451577 w 10736"/>
                <a:gd name="T65" fmla="*/ 523220 h 10000"/>
                <a:gd name="T66" fmla="*/ 548368 w 10736"/>
                <a:gd name="T67" fmla="*/ 472546 h 10000"/>
                <a:gd name="T68" fmla="*/ 541022 w 10736"/>
                <a:gd name="T69" fmla="*/ 391235 h 10000"/>
                <a:gd name="T70" fmla="*/ 572106 w 10736"/>
                <a:gd name="T71" fmla="*/ 376541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6" name="Freeform 297"/>
            <p:cNvSpPr>
              <a:spLocks/>
            </p:cNvSpPr>
            <p:nvPr/>
          </p:nvSpPr>
          <p:spPr bwMode="auto">
            <a:xfrm>
              <a:off x="6002338" y="3625850"/>
              <a:ext cx="354012" cy="274638"/>
            </a:xfrm>
            <a:custGeom>
              <a:avLst/>
              <a:gdLst>
                <a:gd name="T0" fmla="*/ 383016421 w 10348"/>
                <a:gd name="T1" fmla="*/ 5109433 h 11017"/>
                <a:gd name="T2" fmla="*/ 344410605 w 10348"/>
                <a:gd name="T3" fmla="*/ 18263315 h 11017"/>
                <a:gd name="T4" fmla="*/ 318326544 w 10348"/>
                <a:gd name="T5" fmla="*/ 18263315 h 11017"/>
                <a:gd name="T6" fmla="*/ 309604944 w 10348"/>
                <a:gd name="T7" fmla="*/ 4565667 h 11017"/>
                <a:gd name="T8" fmla="*/ 300924329 w 10348"/>
                <a:gd name="T9" fmla="*/ 0 h 11017"/>
                <a:gd name="T10" fmla="*/ 274840302 w 10348"/>
                <a:gd name="T11" fmla="*/ 13697623 h 11017"/>
                <a:gd name="T12" fmla="*/ 257438053 w 10348"/>
                <a:gd name="T13" fmla="*/ 22844512 h 11017"/>
                <a:gd name="T14" fmla="*/ 224192536 w 10348"/>
                <a:gd name="T15" fmla="*/ 18014727 h 11017"/>
                <a:gd name="T16" fmla="*/ 205269999 w 10348"/>
                <a:gd name="T17" fmla="*/ 18263315 h 11017"/>
                <a:gd name="T18" fmla="*/ 179146185 w 10348"/>
                <a:gd name="T19" fmla="*/ 18263315 h 11017"/>
                <a:gd name="T20" fmla="*/ 144381509 w 10348"/>
                <a:gd name="T21" fmla="*/ 13697623 h 11017"/>
                <a:gd name="T22" fmla="*/ 135659909 w 10348"/>
                <a:gd name="T23" fmla="*/ 36542135 h 11017"/>
                <a:gd name="T24" fmla="*/ 92213455 w 10348"/>
                <a:gd name="T25" fmla="*/ 45674117 h 11017"/>
                <a:gd name="T26" fmla="*/ 74811206 w 10348"/>
                <a:gd name="T27" fmla="*/ 54805450 h 11017"/>
                <a:gd name="T28" fmla="*/ 48727179 w 10348"/>
                <a:gd name="T29" fmla="*/ 50239783 h 11017"/>
                <a:gd name="T30" fmla="*/ 22963843 w 10348"/>
                <a:gd name="T31" fmla="*/ 44198819 h 11017"/>
                <a:gd name="T32" fmla="*/ 14242243 w 10348"/>
                <a:gd name="T33" fmla="*/ 73084295 h 11017"/>
                <a:gd name="T34" fmla="*/ 13921553 w 10348"/>
                <a:gd name="T35" fmla="*/ 91348208 h 11017"/>
                <a:gd name="T36" fmla="*/ 0 w 10348"/>
                <a:gd name="T37" fmla="*/ 120109391 h 11017"/>
                <a:gd name="T38" fmla="*/ 32004936 w 10348"/>
                <a:gd name="T39" fmla="*/ 130716645 h 11017"/>
                <a:gd name="T40" fmla="*/ 31324965 w 10348"/>
                <a:gd name="T41" fmla="*/ 150734881 h 11017"/>
                <a:gd name="T42" fmla="*/ 18882750 w 10348"/>
                <a:gd name="T43" fmla="*/ 164945185 h 11017"/>
                <a:gd name="T44" fmla="*/ 54608301 w 10348"/>
                <a:gd name="T45" fmla="*/ 168998170 h 11017"/>
                <a:gd name="T46" fmla="*/ 72331206 w 10348"/>
                <a:gd name="T47" fmla="*/ 169169081 h 11017"/>
                <a:gd name="T48" fmla="*/ 120977614 w 10348"/>
                <a:gd name="T49" fmla="*/ 170520059 h 11017"/>
                <a:gd name="T50" fmla="*/ 191308660 w 10348"/>
                <a:gd name="T51" fmla="*/ 159354156 h 11017"/>
                <a:gd name="T52" fmla="*/ 202070207 w 10348"/>
                <a:gd name="T53" fmla="*/ 138543591 h 11017"/>
                <a:gd name="T54" fmla="*/ 235875171 w 10348"/>
                <a:gd name="T55" fmla="*/ 133480774 h 11017"/>
                <a:gd name="T56" fmla="*/ 289922862 w 10348"/>
                <a:gd name="T57" fmla="*/ 120792982 h 11017"/>
                <a:gd name="T58" fmla="*/ 291923023 w 10348"/>
                <a:gd name="T59" fmla="*/ 105045233 h 11017"/>
                <a:gd name="T60" fmla="*/ 303524887 w 10348"/>
                <a:gd name="T61" fmla="*/ 100992248 h 11017"/>
                <a:gd name="T62" fmla="*/ 318806417 w 10348"/>
                <a:gd name="T63" fmla="*/ 94391986 h 11017"/>
                <a:gd name="T64" fmla="*/ 344810870 w 10348"/>
                <a:gd name="T65" fmla="*/ 76640754 h 11017"/>
                <a:gd name="T66" fmla="*/ 349770869 w 10348"/>
                <a:gd name="T67" fmla="*/ 65971976 h 11017"/>
                <a:gd name="T68" fmla="*/ 366974149 w 10348"/>
                <a:gd name="T69" fmla="*/ 49742633 h 11017"/>
                <a:gd name="T70" fmla="*/ 353092383 w 10348"/>
                <a:gd name="T71" fmla="*/ 31976469 h 11017"/>
                <a:gd name="T72" fmla="*/ 413980873 w 10348"/>
                <a:gd name="T73" fmla="*/ 27410802 h 11017"/>
                <a:gd name="T74" fmla="*/ 396578659 w 10348"/>
                <a:gd name="T75" fmla="*/ 13697623 h 11017"/>
                <a:gd name="T76" fmla="*/ 383016421 w 10348"/>
                <a:gd name="T77" fmla="*/ 510943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7" name="Freeform 298"/>
            <p:cNvSpPr>
              <a:spLocks/>
            </p:cNvSpPr>
            <p:nvPr/>
          </p:nvSpPr>
          <p:spPr bwMode="auto">
            <a:xfrm>
              <a:off x="6797675" y="4035425"/>
              <a:ext cx="112713" cy="13811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8" name="Freeform 331"/>
            <p:cNvSpPr>
              <a:spLocks/>
            </p:cNvSpPr>
            <p:nvPr/>
          </p:nvSpPr>
          <p:spPr bwMode="auto">
            <a:xfrm>
              <a:off x="6554788" y="3852863"/>
              <a:ext cx="214312" cy="120650"/>
            </a:xfrm>
            <a:custGeom>
              <a:avLst/>
              <a:gdLst>
                <a:gd name="T0" fmla="*/ 2147483647 w 10000"/>
                <a:gd name="T1" fmla="*/ 243402179 h 11631"/>
                <a:gd name="T2" fmla="*/ 2147483647 w 10000"/>
                <a:gd name="T3" fmla="*/ 201909865 h 11631"/>
                <a:gd name="T4" fmla="*/ 1716206681 w 10000"/>
                <a:gd name="T5" fmla="*/ 52554460 h 11631"/>
                <a:gd name="T6" fmla="*/ 729640913 w 10000"/>
                <a:gd name="T7" fmla="*/ 0 h 11631"/>
                <a:gd name="T8" fmla="*/ 0 w 10000"/>
                <a:gd name="T9" fmla="*/ 216853640 h 11631"/>
                <a:gd name="T10" fmla="*/ 2147483647 w 10000"/>
                <a:gd name="T11" fmla="*/ 419168950 h 11631"/>
                <a:gd name="T12" fmla="*/ 2147483647 w 10000"/>
                <a:gd name="T13" fmla="*/ 463190339 h 11631"/>
                <a:gd name="T14" fmla="*/ 2147483647 w 10000"/>
                <a:gd name="T15" fmla="*/ 525135769 h 11631"/>
                <a:gd name="T16" fmla="*/ 2147483647 w 10000"/>
                <a:gd name="T17" fmla="*/ 393253317 h 11631"/>
                <a:gd name="T18" fmla="*/ 2147483647 w 10000"/>
                <a:gd name="T19" fmla="*/ 366976575 h 11631"/>
                <a:gd name="T20" fmla="*/ 2147483647 w 10000"/>
                <a:gd name="T21" fmla="*/ 305167054 h 11631"/>
                <a:gd name="T22" fmla="*/ 2147483647 w 10000"/>
                <a:gd name="T23" fmla="*/ 298981436 h 11631"/>
                <a:gd name="T24" fmla="*/ 2147483647 w 10000"/>
                <a:gd name="T25" fmla="*/ 24340217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9" name="Freeform 447"/>
            <p:cNvSpPr>
              <a:spLocks/>
            </p:cNvSpPr>
            <p:nvPr/>
          </p:nvSpPr>
          <p:spPr bwMode="auto">
            <a:xfrm>
              <a:off x="6902450" y="3989388"/>
              <a:ext cx="269875" cy="488950"/>
            </a:xfrm>
            <a:custGeom>
              <a:avLst/>
              <a:gdLst>
                <a:gd name="T0" fmla="*/ 61661990 w 12864"/>
                <a:gd name="T1" fmla="*/ 0 h 10000"/>
                <a:gd name="T2" fmla="*/ 48236946 w 12864"/>
                <a:gd name="T3" fmla="*/ 73483611 h 10000"/>
                <a:gd name="T4" fmla="*/ 41690569 w 12864"/>
                <a:gd name="T5" fmla="*/ 93173579 h 10000"/>
                <a:gd name="T6" fmla="*/ 39619366 w 12864"/>
                <a:gd name="T7" fmla="*/ 70552551 h 10000"/>
                <a:gd name="T8" fmla="*/ 17105342 w 12864"/>
                <a:gd name="T9" fmla="*/ 177087862 h 10000"/>
                <a:gd name="T10" fmla="*/ 3337878 w 12864"/>
                <a:gd name="T11" fmla="*/ 316435825 h 10000"/>
                <a:gd name="T12" fmla="*/ 0 w 12864"/>
                <a:gd name="T13" fmla="*/ 413360432 h 10000"/>
                <a:gd name="T14" fmla="*/ 22800976 w 12864"/>
                <a:gd name="T15" fmla="*/ 632988803 h 10000"/>
                <a:gd name="T16" fmla="*/ 17678386 w 12864"/>
                <a:gd name="T17" fmla="*/ 751946328 h 10000"/>
                <a:gd name="T18" fmla="*/ 43928156 w 12864"/>
                <a:gd name="T19" fmla="*/ 774916368 h 10000"/>
                <a:gd name="T20" fmla="*/ 58990009 w 12864"/>
                <a:gd name="T21" fmla="*/ 770933430 h 10000"/>
                <a:gd name="T22" fmla="*/ 50603933 w 12864"/>
                <a:gd name="T23" fmla="*/ 678697022 h 10000"/>
                <a:gd name="T24" fmla="*/ 56142434 w 12864"/>
                <a:gd name="T25" fmla="*/ 703778055 h 10000"/>
                <a:gd name="T26" fmla="*/ 61791830 w 12864"/>
                <a:gd name="T27" fmla="*/ 838323062 h 10000"/>
                <a:gd name="T28" fmla="*/ 68310032 w 12864"/>
                <a:gd name="T29" fmla="*/ 939347759 h 10000"/>
                <a:gd name="T30" fmla="*/ 69863240 w 12864"/>
                <a:gd name="T31" fmla="*/ 1171986453 h 10000"/>
                <a:gd name="T32" fmla="*/ 83279473 w 12864"/>
                <a:gd name="T33" fmla="*/ 1041192475 h 10000"/>
                <a:gd name="T34" fmla="*/ 77463712 w 12864"/>
                <a:gd name="T35" fmla="*/ 812773420 h 10000"/>
                <a:gd name="T36" fmla="*/ 67986556 w 12864"/>
                <a:gd name="T37" fmla="*/ 747843842 h 10000"/>
                <a:gd name="T38" fmla="*/ 72720508 w 12864"/>
                <a:gd name="T39" fmla="*/ 695924540 h 10000"/>
                <a:gd name="T40" fmla="*/ 71925212 w 12864"/>
                <a:gd name="T41" fmla="*/ 652795923 h 10000"/>
                <a:gd name="T42" fmla="*/ 59295024 w 12864"/>
                <a:gd name="T43" fmla="*/ 561967642 h 10000"/>
                <a:gd name="T44" fmla="*/ 65610338 w 12864"/>
                <a:gd name="T45" fmla="*/ 492820822 h 10000"/>
                <a:gd name="T46" fmla="*/ 73191887 w 12864"/>
                <a:gd name="T47" fmla="*/ 491766548 h 10000"/>
                <a:gd name="T48" fmla="*/ 89548570 w 12864"/>
                <a:gd name="T49" fmla="*/ 447815517 h 10000"/>
                <a:gd name="T50" fmla="*/ 95484498 w 12864"/>
                <a:gd name="T51" fmla="*/ 410195117 h 10000"/>
                <a:gd name="T52" fmla="*/ 102770284 w 12864"/>
                <a:gd name="T53" fmla="*/ 351830476 h 10000"/>
                <a:gd name="T54" fmla="*/ 118941700 w 12864"/>
                <a:gd name="T55" fmla="*/ 341165449 h 10000"/>
                <a:gd name="T56" fmla="*/ 113393948 w 12864"/>
                <a:gd name="T57" fmla="*/ 240492209 h 10000"/>
                <a:gd name="T58" fmla="*/ 102187569 w 12864"/>
                <a:gd name="T59" fmla="*/ 202403199 h 10000"/>
                <a:gd name="T60" fmla="*/ 87921012 w 12864"/>
                <a:gd name="T61" fmla="*/ 190447247 h 10000"/>
                <a:gd name="T62" fmla="*/ 71915960 w 12864"/>
                <a:gd name="T63" fmla="*/ 200526512 h 10000"/>
                <a:gd name="T64" fmla="*/ 68698230 w 12864"/>
                <a:gd name="T65" fmla="*/ 206620442 h 10000"/>
                <a:gd name="T66" fmla="*/ 65610338 w 12864"/>
                <a:gd name="T67" fmla="*/ 181658958 h 10000"/>
                <a:gd name="T68" fmla="*/ 72720508 w 12864"/>
                <a:gd name="T69" fmla="*/ 146967173 h 10000"/>
                <a:gd name="T70" fmla="*/ 72720508 w 12864"/>
                <a:gd name="T71" fmla="*/ 56256044 h 10000"/>
                <a:gd name="T72" fmla="*/ 61661990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0" name="Freeform 241"/>
            <p:cNvSpPr>
              <a:spLocks/>
            </p:cNvSpPr>
            <p:nvPr/>
          </p:nvSpPr>
          <p:spPr bwMode="auto">
            <a:xfrm>
              <a:off x="6789738" y="3922713"/>
              <a:ext cx="88900" cy="49212"/>
            </a:xfrm>
            <a:custGeom>
              <a:avLst/>
              <a:gdLst>
                <a:gd name="T0" fmla="*/ 0 w 348468"/>
                <a:gd name="T1" fmla="*/ 2314 h 191264"/>
                <a:gd name="T2" fmla="*/ 1695 w 348468"/>
                <a:gd name="T3" fmla="*/ 3248 h 191264"/>
                <a:gd name="T4" fmla="*/ 2694 w 348468"/>
                <a:gd name="T5" fmla="*/ 2759 h 191264"/>
                <a:gd name="T6" fmla="*/ 3607 w 348468"/>
                <a:gd name="T7" fmla="*/ 3204 h 191264"/>
                <a:gd name="T8" fmla="*/ 5389 w 348468"/>
                <a:gd name="T9" fmla="*/ 2848 h 191264"/>
                <a:gd name="T10" fmla="*/ 5780 w 348468"/>
                <a:gd name="T11" fmla="*/ 1780 h 191264"/>
                <a:gd name="T12" fmla="*/ 4215 w 348468"/>
                <a:gd name="T13" fmla="*/ 89 h 191264"/>
                <a:gd name="T14" fmla="*/ 2781 w 348468"/>
                <a:gd name="T15" fmla="*/ 356 h 191264"/>
                <a:gd name="T16" fmla="*/ 1912 w 348468"/>
                <a:gd name="T17" fmla="*/ 0 h 191264"/>
                <a:gd name="T18" fmla="*/ 478 w 348468"/>
                <a:gd name="T19" fmla="*/ 1246 h 191264"/>
                <a:gd name="T20" fmla="*/ 0 w 348468"/>
                <a:gd name="T21" fmla="*/ 2314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1" name="Freeform 448"/>
            <p:cNvSpPr>
              <a:spLocks/>
            </p:cNvSpPr>
            <p:nvPr/>
          </p:nvSpPr>
          <p:spPr bwMode="auto">
            <a:xfrm>
              <a:off x="7129463" y="4565650"/>
              <a:ext cx="128587" cy="147638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2" name="Freeform 330"/>
            <p:cNvSpPr>
              <a:spLocks/>
            </p:cNvSpPr>
            <p:nvPr/>
          </p:nvSpPr>
          <p:spPr bwMode="auto">
            <a:xfrm>
              <a:off x="7164388" y="4108450"/>
              <a:ext cx="200025" cy="392113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3" name="Freeform 446"/>
            <p:cNvSpPr>
              <a:spLocks/>
            </p:cNvSpPr>
            <p:nvPr/>
          </p:nvSpPr>
          <p:spPr bwMode="auto">
            <a:xfrm>
              <a:off x="7035800" y="4173538"/>
              <a:ext cx="222250" cy="400050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4" name="Freeform 329"/>
            <p:cNvSpPr>
              <a:spLocks/>
            </p:cNvSpPr>
            <p:nvPr/>
          </p:nvSpPr>
          <p:spPr bwMode="auto">
            <a:xfrm>
              <a:off x="7102475" y="4133850"/>
              <a:ext cx="211138" cy="230188"/>
            </a:xfrm>
            <a:custGeom>
              <a:avLst/>
              <a:gdLst>
                <a:gd name="T0" fmla="*/ 1557099446 w 10000"/>
                <a:gd name="T1" fmla="*/ 2147483647 h 10000"/>
                <a:gd name="T2" fmla="*/ 1795553424 w 10000"/>
                <a:gd name="T3" fmla="*/ 2147483647 h 10000"/>
                <a:gd name="T4" fmla="*/ 1795553424 w 10000"/>
                <a:gd name="T5" fmla="*/ 2019481425 h 10000"/>
                <a:gd name="T6" fmla="*/ 1561415592 w 10000"/>
                <a:gd name="T7" fmla="*/ 1716105542 h 10000"/>
                <a:gd name="T8" fmla="*/ 1249166454 w 10000"/>
                <a:gd name="T9" fmla="*/ 1211740132 h 10000"/>
                <a:gd name="T10" fmla="*/ 1014850316 w 10000"/>
                <a:gd name="T11" fmla="*/ 806974560 h 10000"/>
                <a:gd name="T12" fmla="*/ 1092952268 w 10000"/>
                <a:gd name="T13" fmla="*/ 605742369 h 10000"/>
                <a:gd name="T14" fmla="*/ 1014850316 w 10000"/>
                <a:gd name="T15" fmla="*/ 403998332 h 10000"/>
                <a:gd name="T16" fmla="*/ 780703130 w 10000"/>
                <a:gd name="T17" fmla="*/ 302621350 h 10000"/>
                <a:gd name="T18" fmla="*/ 624489387 w 10000"/>
                <a:gd name="T19" fmla="*/ 0 h 10000"/>
                <a:gd name="T20" fmla="*/ 546386970 w 10000"/>
                <a:gd name="T21" fmla="*/ 0 h 10000"/>
                <a:gd name="T22" fmla="*/ 156213743 w 10000"/>
                <a:gd name="T23" fmla="*/ 100622449 h 10000"/>
                <a:gd name="T24" fmla="*/ 0 w 10000"/>
                <a:gd name="T25" fmla="*/ 403998332 h 10000"/>
                <a:gd name="T26" fmla="*/ 78102417 w 10000"/>
                <a:gd name="T27" fmla="*/ 605742369 h 10000"/>
                <a:gd name="T28" fmla="*/ 156213743 w 10000"/>
                <a:gd name="T29" fmla="*/ 1211740132 h 10000"/>
                <a:gd name="T30" fmla="*/ 702600713 w 10000"/>
                <a:gd name="T31" fmla="*/ 1211740132 h 10000"/>
                <a:gd name="T32" fmla="*/ 936738546 w 10000"/>
                <a:gd name="T33" fmla="*/ 1312362604 h 10000"/>
                <a:gd name="T34" fmla="*/ 1327090100 w 10000"/>
                <a:gd name="T35" fmla="*/ 2120103874 h 10000"/>
                <a:gd name="T36" fmla="*/ 1249166454 w 10000"/>
                <a:gd name="T37" fmla="*/ 2147483647 h 10000"/>
                <a:gd name="T38" fmla="*/ 1557099446 w 10000"/>
                <a:gd name="T39" fmla="*/ 214748364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5" name="Freeform 329"/>
            <p:cNvSpPr>
              <a:spLocks/>
            </p:cNvSpPr>
            <p:nvPr/>
          </p:nvSpPr>
          <p:spPr bwMode="auto">
            <a:xfrm>
              <a:off x="7165975" y="4348163"/>
              <a:ext cx="147638" cy="117475"/>
            </a:xfrm>
            <a:custGeom>
              <a:avLst/>
              <a:gdLst>
                <a:gd name="T0" fmla="*/ 348872861 w 10000"/>
                <a:gd name="T1" fmla="*/ 27209600 h 6448"/>
                <a:gd name="T2" fmla="*/ 315095383 w 10000"/>
                <a:gd name="T3" fmla="*/ 15074732 h 6448"/>
                <a:gd name="T4" fmla="*/ 240533365 w 10000"/>
                <a:gd name="T5" fmla="*/ 0 h 6448"/>
                <a:gd name="T6" fmla="*/ 80162754 w 10000"/>
                <a:gd name="T7" fmla="*/ 50172884 h 6448"/>
                <a:gd name="T8" fmla="*/ 0 w 10000"/>
                <a:gd name="T9" fmla="*/ 150615594 h 6448"/>
                <a:gd name="T10" fmla="*/ 0 w 10000"/>
                <a:gd name="T11" fmla="*/ 351307147 h 6448"/>
                <a:gd name="T12" fmla="*/ 133606765 w 10000"/>
                <a:gd name="T13" fmla="*/ 601966131 h 6448"/>
                <a:gd name="T14" fmla="*/ 187047513 w 10000"/>
                <a:gd name="T15" fmla="*/ 652241915 h 6448"/>
                <a:gd name="T16" fmla="*/ 240533365 w 10000"/>
                <a:gd name="T17" fmla="*/ 601966131 h 6448"/>
                <a:gd name="T18" fmla="*/ 267168619 w 10000"/>
                <a:gd name="T19" fmla="*/ 501626339 h 6448"/>
                <a:gd name="T20" fmla="*/ 347418124 w 10000"/>
                <a:gd name="T21" fmla="*/ 451756161 h 6448"/>
                <a:gd name="T22" fmla="*/ 427539023 w 10000"/>
                <a:gd name="T23" fmla="*/ 351307147 h 6448"/>
                <a:gd name="T24" fmla="*/ 427539023 w 10000"/>
                <a:gd name="T25" fmla="*/ 50172884 h 6448"/>
                <a:gd name="T26" fmla="*/ 348872861 w 10000"/>
                <a:gd name="T27" fmla="*/ 2720960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rgbClr val="666666">
                <a:lumMod val="20000"/>
                <a:lumOff val="80000"/>
              </a:srgb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98" name="Oval 55"/>
          <p:cNvSpPr>
            <a:spLocks noChangeArrowheads="1"/>
          </p:cNvSpPr>
          <p:nvPr/>
        </p:nvSpPr>
        <p:spPr bwMode="auto">
          <a:xfrm>
            <a:off x="3152597" y="4559439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9" name="Text Box 50"/>
          <p:cNvSpPr txBox="1">
            <a:spLocks noChangeArrowheads="1"/>
          </p:cNvSpPr>
          <p:nvPr/>
        </p:nvSpPr>
        <p:spPr bwMode="auto">
          <a:xfrm>
            <a:off x="3220415" y="4454524"/>
            <a:ext cx="89482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San Paolo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00" name="Oval 55"/>
          <p:cNvSpPr>
            <a:spLocks noChangeArrowheads="1"/>
          </p:cNvSpPr>
          <p:nvPr/>
        </p:nvSpPr>
        <p:spPr bwMode="auto">
          <a:xfrm>
            <a:off x="1943452" y="3704306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1" name="Text Box 50"/>
          <p:cNvSpPr txBox="1">
            <a:spLocks noChangeArrowheads="1"/>
          </p:cNvSpPr>
          <p:nvPr/>
        </p:nvSpPr>
        <p:spPr bwMode="auto">
          <a:xfrm>
            <a:off x="2011270" y="3599391"/>
            <a:ext cx="135633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err="1" smtClean="0">
                <a:solidFill>
                  <a:srgbClr val="666666"/>
                </a:solidFill>
                <a:latin typeface="Arial"/>
              </a:rPr>
              <a:t>Città</a:t>
            </a: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 del </a:t>
            </a:r>
            <a:r>
              <a:rPr lang="en-GB" sz="1200" kern="0" dirty="0" err="1" smtClean="0">
                <a:solidFill>
                  <a:srgbClr val="666666"/>
                </a:solidFill>
                <a:latin typeface="Arial"/>
              </a:rPr>
              <a:t>Messico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02" name="Oval 55"/>
          <p:cNvSpPr>
            <a:spLocks noChangeArrowheads="1"/>
          </p:cNvSpPr>
          <p:nvPr/>
        </p:nvSpPr>
        <p:spPr bwMode="auto">
          <a:xfrm>
            <a:off x="5187770" y="4906042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3" name="Text Box 50"/>
          <p:cNvSpPr txBox="1">
            <a:spLocks noChangeArrowheads="1"/>
          </p:cNvSpPr>
          <p:nvPr/>
        </p:nvSpPr>
        <p:spPr bwMode="auto">
          <a:xfrm>
            <a:off x="5255588" y="4801127"/>
            <a:ext cx="116006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>
                <a:solidFill>
                  <a:srgbClr val="666666"/>
                </a:solidFill>
                <a:latin typeface="Arial"/>
              </a:rPr>
              <a:t>Johannesburg</a:t>
            </a:r>
          </a:p>
        </p:txBody>
      </p:sp>
      <p:sp>
        <p:nvSpPr>
          <p:cNvPr id="304" name="Oval 55"/>
          <p:cNvSpPr>
            <a:spLocks noChangeArrowheads="1"/>
          </p:cNvSpPr>
          <p:nvPr/>
        </p:nvSpPr>
        <p:spPr bwMode="auto">
          <a:xfrm>
            <a:off x="6305769" y="3730234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5" name="Text Box 50"/>
          <p:cNvSpPr txBox="1">
            <a:spLocks noChangeArrowheads="1"/>
          </p:cNvSpPr>
          <p:nvPr/>
        </p:nvSpPr>
        <p:spPr bwMode="auto">
          <a:xfrm>
            <a:off x="6373587" y="3625319"/>
            <a:ext cx="73199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Mumbai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06" name="Oval 55"/>
          <p:cNvSpPr>
            <a:spLocks noChangeArrowheads="1"/>
          </p:cNvSpPr>
          <p:nvPr/>
        </p:nvSpPr>
        <p:spPr bwMode="auto">
          <a:xfrm>
            <a:off x="5568018" y="2165491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7" name="Text Box 50"/>
          <p:cNvSpPr txBox="1">
            <a:spLocks noChangeArrowheads="1"/>
          </p:cNvSpPr>
          <p:nvPr/>
        </p:nvSpPr>
        <p:spPr bwMode="auto">
          <a:xfrm>
            <a:off x="5635836" y="2060576"/>
            <a:ext cx="637915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err="1" smtClean="0">
                <a:solidFill>
                  <a:srgbClr val="666666"/>
                </a:solidFill>
                <a:latin typeface="Arial"/>
              </a:rPr>
              <a:t>Mosca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08" name="Oval 55"/>
          <p:cNvSpPr>
            <a:spLocks noChangeArrowheads="1"/>
          </p:cNvSpPr>
          <p:nvPr/>
        </p:nvSpPr>
        <p:spPr bwMode="auto">
          <a:xfrm>
            <a:off x="5135512" y="3028193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9" name="Text Box 50"/>
          <p:cNvSpPr txBox="1">
            <a:spLocks noChangeArrowheads="1"/>
          </p:cNvSpPr>
          <p:nvPr/>
        </p:nvSpPr>
        <p:spPr bwMode="auto">
          <a:xfrm>
            <a:off x="5203330" y="2923278"/>
            <a:ext cx="72365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Istanbul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10" name="Oval 55"/>
          <p:cNvSpPr>
            <a:spLocks noChangeArrowheads="1"/>
          </p:cNvSpPr>
          <p:nvPr/>
        </p:nvSpPr>
        <p:spPr bwMode="auto">
          <a:xfrm>
            <a:off x="4987740" y="2756543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1" name="Text Box 50"/>
          <p:cNvSpPr txBox="1">
            <a:spLocks noChangeArrowheads="1"/>
          </p:cNvSpPr>
          <p:nvPr/>
        </p:nvSpPr>
        <p:spPr bwMode="auto">
          <a:xfrm>
            <a:off x="5055558" y="2651628"/>
            <a:ext cx="79195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err="1" smtClean="0">
                <a:solidFill>
                  <a:srgbClr val="666666"/>
                </a:solidFill>
                <a:latin typeface="Arial"/>
              </a:rPr>
              <a:t>Bucarest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12" name="Oval 55"/>
          <p:cNvSpPr>
            <a:spLocks noChangeArrowheads="1"/>
          </p:cNvSpPr>
          <p:nvPr/>
        </p:nvSpPr>
        <p:spPr bwMode="auto">
          <a:xfrm>
            <a:off x="7436195" y="3451365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3" name="Text Box 50"/>
          <p:cNvSpPr txBox="1">
            <a:spLocks noChangeArrowheads="1"/>
          </p:cNvSpPr>
          <p:nvPr/>
        </p:nvSpPr>
        <p:spPr bwMode="auto">
          <a:xfrm>
            <a:off x="7504013" y="3346450"/>
            <a:ext cx="95470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Hong Kong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314" name="Segnaposto testo 6"/>
          <p:cNvSpPr txBox="1">
            <a:spLocks/>
          </p:cNvSpPr>
          <p:nvPr/>
        </p:nvSpPr>
        <p:spPr>
          <a:xfrm>
            <a:off x="2953716" y="5106308"/>
            <a:ext cx="3602038" cy="1353698"/>
          </a:xfrm>
          <a:prstGeom prst="rect">
            <a:avLst/>
          </a:prstGeom>
        </p:spPr>
        <p:txBody>
          <a:bodyPr lIns="0" r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Font typeface="Arial"/>
              <a:buNone/>
            </a:pPr>
            <a:r>
              <a:rPr lang="en-GB" sz="1600" b="1" dirty="0" smtClean="0">
                <a:solidFill>
                  <a:srgbClr val="B30039"/>
                </a:solidFill>
                <a:latin typeface="Arial"/>
                <a:cs typeface="Arial" charset="0"/>
              </a:rPr>
              <a:t>RETE ESTERA</a:t>
            </a:r>
          </a:p>
          <a:p>
            <a:pPr marL="0" indent="0" defTabSz="914400" fontAlgn="base">
              <a:spcBef>
                <a:spcPct val="10000"/>
              </a:spcBef>
              <a:spcAft>
                <a:spcPct val="0"/>
              </a:spcAft>
              <a:buFont typeface="Arial"/>
              <a:buNone/>
            </a:pPr>
            <a:endParaRPr lang="en-GB" sz="800" b="1" dirty="0" smtClean="0">
              <a:solidFill>
                <a:srgbClr val="B30039"/>
              </a:solidFill>
              <a:latin typeface="Arial"/>
              <a:cs typeface="Arial" charset="0"/>
            </a:endParaRPr>
          </a:p>
          <a:p>
            <a:pPr defTabSz="9144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Clr>
                <a:srgbClr val="B30025"/>
              </a:buClr>
              <a:buSzPct val="80000"/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666666"/>
                </a:solidFill>
                <a:latin typeface="Arial"/>
                <a:cs typeface="Arial" charset="0"/>
              </a:rPr>
              <a:t>8 </a:t>
            </a:r>
            <a:r>
              <a:rPr lang="en-GB" sz="1600" dirty="0" err="1">
                <a:solidFill>
                  <a:srgbClr val="666666"/>
                </a:solidFill>
                <a:latin typeface="Arial"/>
                <a:cs typeface="Arial" charset="0"/>
              </a:rPr>
              <a:t>uffici</a:t>
            </a:r>
            <a:r>
              <a:rPr lang="en-GB" sz="1600" dirty="0">
                <a:solidFill>
                  <a:srgbClr val="666666"/>
                </a:solidFill>
                <a:latin typeface="Arial"/>
                <a:cs typeface="Arial" charset="0"/>
              </a:rPr>
              <a:t> di </a:t>
            </a:r>
            <a:r>
              <a:rPr lang="en-GB" sz="1600" dirty="0" err="1">
                <a:solidFill>
                  <a:srgbClr val="666666"/>
                </a:solidFill>
                <a:latin typeface="Arial"/>
                <a:cs typeface="Arial" charset="0"/>
              </a:rPr>
              <a:t>rappresentanza</a:t>
            </a:r>
            <a:r>
              <a:rPr lang="en-GB" sz="1600" dirty="0">
                <a:solidFill>
                  <a:srgbClr val="666666"/>
                </a:solidFill>
                <a:latin typeface="Arial"/>
                <a:cs typeface="Arial" charset="0"/>
              </a:rPr>
              <a:t> a </a:t>
            </a:r>
            <a:r>
              <a:rPr lang="en-GB" sz="1600" dirty="0" err="1">
                <a:solidFill>
                  <a:srgbClr val="666666"/>
                </a:solidFill>
                <a:latin typeface="Arial"/>
                <a:cs typeface="Arial" charset="0"/>
              </a:rPr>
              <a:t>presidio</a:t>
            </a:r>
            <a:r>
              <a:rPr lang="en-GB" sz="1600" dirty="0">
                <a:solidFill>
                  <a:srgbClr val="666666"/>
                </a:solidFill>
                <a:latin typeface="Arial"/>
                <a:cs typeface="Arial" charset="0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Arial"/>
                <a:cs typeface="Arial" charset="0"/>
              </a:rPr>
              <a:t>delle</a:t>
            </a:r>
            <a:r>
              <a:rPr lang="en-GB" sz="1600" dirty="0">
                <a:solidFill>
                  <a:srgbClr val="666666"/>
                </a:solidFill>
                <a:latin typeface="Arial"/>
                <a:cs typeface="Arial" charset="0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Arial"/>
                <a:cs typeface="Arial" charset="0"/>
              </a:rPr>
              <a:t>aree</a:t>
            </a:r>
            <a:r>
              <a:rPr lang="en-GB" sz="1600" dirty="0">
                <a:solidFill>
                  <a:srgbClr val="666666"/>
                </a:solidFill>
                <a:latin typeface="Arial"/>
                <a:cs typeface="Arial" charset="0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Arial"/>
                <a:cs typeface="Arial" charset="0"/>
              </a:rPr>
              <a:t>emergenti</a:t>
            </a:r>
            <a:r>
              <a:rPr lang="en-GB" sz="1600" dirty="0">
                <a:solidFill>
                  <a:srgbClr val="666666"/>
                </a:solidFill>
                <a:latin typeface="Arial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2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uppo 262"/>
          <p:cNvGrpSpPr/>
          <p:nvPr/>
        </p:nvGrpSpPr>
        <p:grpSpPr>
          <a:xfrm>
            <a:off x="323528" y="1124744"/>
            <a:ext cx="8568952" cy="4992555"/>
            <a:chOff x="274819" y="1581601"/>
            <a:chExt cx="35287152" cy="17275834"/>
          </a:xfrm>
          <a:solidFill>
            <a:schemeClr val="bg1">
              <a:lumMod val="95000"/>
            </a:schemeClr>
          </a:solidFill>
        </p:grpSpPr>
        <p:sp>
          <p:nvSpPr>
            <p:cNvPr id="264" name="Freeform 2656"/>
            <p:cNvSpPr>
              <a:spLocks noChangeAspect="1"/>
            </p:cNvSpPr>
            <p:nvPr/>
          </p:nvSpPr>
          <p:spPr bwMode="auto">
            <a:xfrm>
              <a:off x="3247261" y="3637773"/>
              <a:ext cx="7752438" cy="4140336"/>
            </a:xfrm>
            <a:custGeom>
              <a:avLst/>
              <a:gdLst>
                <a:gd name="T0" fmla="*/ 938 w 965"/>
                <a:gd name="T1" fmla="*/ 566 h 565"/>
                <a:gd name="T2" fmla="*/ 1022 w 965"/>
                <a:gd name="T3" fmla="*/ 509 h 565"/>
                <a:gd name="T4" fmla="*/ 1120 w 965"/>
                <a:gd name="T5" fmla="*/ 488 h 565"/>
                <a:gd name="T6" fmla="*/ 1156 w 965"/>
                <a:gd name="T7" fmla="*/ 449 h 565"/>
                <a:gd name="T8" fmla="*/ 1112 w 965"/>
                <a:gd name="T9" fmla="*/ 436 h 565"/>
                <a:gd name="T10" fmla="*/ 1117 w 965"/>
                <a:gd name="T11" fmla="*/ 407 h 565"/>
                <a:gd name="T12" fmla="*/ 1074 w 965"/>
                <a:gd name="T13" fmla="*/ 372 h 565"/>
                <a:gd name="T14" fmla="*/ 1080 w 965"/>
                <a:gd name="T15" fmla="*/ 340 h 565"/>
                <a:gd name="T16" fmla="*/ 1062 w 965"/>
                <a:gd name="T17" fmla="*/ 310 h 565"/>
                <a:gd name="T18" fmla="*/ 1028 w 965"/>
                <a:gd name="T19" fmla="*/ 329 h 565"/>
                <a:gd name="T20" fmla="*/ 976 w 965"/>
                <a:gd name="T21" fmla="*/ 324 h 565"/>
                <a:gd name="T22" fmla="*/ 985 w 965"/>
                <a:gd name="T23" fmla="*/ 281 h 565"/>
                <a:gd name="T24" fmla="*/ 948 w 965"/>
                <a:gd name="T25" fmla="*/ 248 h 565"/>
                <a:gd name="T26" fmla="*/ 888 w 965"/>
                <a:gd name="T27" fmla="*/ 236 h 565"/>
                <a:gd name="T28" fmla="*/ 877 w 965"/>
                <a:gd name="T29" fmla="*/ 286 h 565"/>
                <a:gd name="T30" fmla="*/ 874 w 965"/>
                <a:gd name="T31" fmla="*/ 349 h 565"/>
                <a:gd name="T32" fmla="*/ 832 w 965"/>
                <a:gd name="T33" fmla="*/ 444 h 565"/>
                <a:gd name="T34" fmla="*/ 799 w 965"/>
                <a:gd name="T35" fmla="*/ 491 h 565"/>
                <a:gd name="T36" fmla="*/ 790 w 965"/>
                <a:gd name="T37" fmla="*/ 414 h 565"/>
                <a:gd name="T38" fmla="*/ 702 w 965"/>
                <a:gd name="T39" fmla="*/ 371 h 565"/>
                <a:gd name="T40" fmla="*/ 653 w 965"/>
                <a:gd name="T41" fmla="*/ 326 h 565"/>
                <a:gd name="T42" fmla="*/ 664 w 965"/>
                <a:gd name="T43" fmla="*/ 253 h 565"/>
                <a:gd name="T44" fmla="*/ 686 w 965"/>
                <a:gd name="T45" fmla="*/ 211 h 565"/>
                <a:gd name="T46" fmla="*/ 763 w 965"/>
                <a:gd name="T47" fmla="*/ 184 h 565"/>
                <a:gd name="T48" fmla="*/ 782 w 965"/>
                <a:gd name="T49" fmla="*/ 140 h 565"/>
                <a:gd name="T50" fmla="*/ 821 w 965"/>
                <a:gd name="T51" fmla="*/ 145 h 565"/>
                <a:gd name="T52" fmla="*/ 854 w 965"/>
                <a:gd name="T53" fmla="*/ 85 h 565"/>
                <a:gd name="T54" fmla="*/ 829 w 965"/>
                <a:gd name="T55" fmla="*/ 58 h 565"/>
                <a:gd name="T56" fmla="*/ 781 w 965"/>
                <a:gd name="T57" fmla="*/ 121 h 565"/>
                <a:gd name="T58" fmla="*/ 752 w 965"/>
                <a:gd name="T59" fmla="*/ 82 h 565"/>
                <a:gd name="T60" fmla="*/ 721 w 965"/>
                <a:gd name="T61" fmla="*/ 67 h 565"/>
                <a:gd name="T62" fmla="*/ 725 w 965"/>
                <a:gd name="T63" fmla="*/ 20 h 565"/>
                <a:gd name="T64" fmla="*/ 684 w 965"/>
                <a:gd name="T65" fmla="*/ 14 h 565"/>
                <a:gd name="T66" fmla="*/ 698 w 965"/>
                <a:gd name="T67" fmla="*/ 65 h 565"/>
                <a:gd name="T68" fmla="*/ 696 w 965"/>
                <a:gd name="T69" fmla="*/ 82 h 565"/>
                <a:gd name="T70" fmla="*/ 656 w 965"/>
                <a:gd name="T71" fmla="*/ 133 h 565"/>
                <a:gd name="T72" fmla="*/ 632 w 965"/>
                <a:gd name="T73" fmla="*/ 97 h 565"/>
                <a:gd name="T74" fmla="*/ 564 w 965"/>
                <a:gd name="T75" fmla="*/ 103 h 565"/>
                <a:gd name="T76" fmla="*/ 538 w 965"/>
                <a:gd name="T77" fmla="*/ 90 h 565"/>
                <a:gd name="T78" fmla="*/ 499 w 965"/>
                <a:gd name="T79" fmla="*/ 125 h 565"/>
                <a:gd name="T80" fmla="*/ 403 w 965"/>
                <a:gd name="T81" fmla="*/ 108 h 565"/>
                <a:gd name="T82" fmla="*/ 352 w 965"/>
                <a:gd name="T83" fmla="*/ 68 h 565"/>
                <a:gd name="T84" fmla="*/ 282 w 965"/>
                <a:gd name="T85" fmla="*/ 68 h 565"/>
                <a:gd name="T86" fmla="*/ 204 w 965"/>
                <a:gd name="T87" fmla="*/ 72 h 565"/>
                <a:gd name="T88" fmla="*/ 217 w 965"/>
                <a:gd name="T89" fmla="*/ 49 h 565"/>
                <a:gd name="T90" fmla="*/ 107 w 965"/>
                <a:gd name="T91" fmla="*/ 74 h 565"/>
                <a:gd name="T92" fmla="*/ 28 w 965"/>
                <a:gd name="T93" fmla="*/ 301 h 565"/>
                <a:gd name="T94" fmla="*/ 86 w 965"/>
                <a:gd name="T95" fmla="*/ 331 h 565"/>
                <a:gd name="T96" fmla="*/ 131 w 965"/>
                <a:gd name="T97" fmla="*/ 406 h 565"/>
                <a:gd name="T98" fmla="*/ 132 w 965"/>
                <a:gd name="T99" fmla="*/ 432 h 565"/>
                <a:gd name="T100" fmla="*/ 133 w 965"/>
                <a:gd name="T101" fmla="*/ 481 h 565"/>
                <a:gd name="T102" fmla="*/ 169 w 965"/>
                <a:gd name="T103" fmla="*/ 522 h 565"/>
                <a:gd name="T104" fmla="*/ 594 w 965"/>
                <a:gd name="T105" fmla="*/ 540 h 565"/>
                <a:gd name="T106" fmla="*/ 678 w 965"/>
                <a:gd name="T107" fmla="*/ 542 h 565"/>
                <a:gd name="T108" fmla="*/ 728 w 965"/>
                <a:gd name="T109" fmla="*/ 560 h 565"/>
                <a:gd name="T110" fmla="*/ 770 w 965"/>
                <a:gd name="T111" fmla="*/ 599 h 565"/>
                <a:gd name="T112" fmla="*/ 775 w 965"/>
                <a:gd name="T113" fmla="*/ 620 h 565"/>
                <a:gd name="T114" fmla="*/ 750 w 965"/>
                <a:gd name="T115" fmla="*/ 672 h 565"/>
                <a:gd name="T116" fmla="*/ 803 w 965"/>
                <a:gd name="T117" fmla="*/ 662 h 565"/>
                <a:gd name="T118" fmla="*/ 842 w 965"/>
                <a:gd name="T119" fmla="*/ 635 h 5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565"/>
                <a:gd name="T182" fmla="*/ 965 w 965"/>
                <a:gd name="T183" fmla="*/ 565 h 5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565">
                  <a:moveTo>
                    <a:pt x="711" y="522"/>
                  </a:moveTo>
                  <a:cubicBezTo>
                    <a:pt x="712" y="520"/>
                    <a:pt x="713" y="519"/>
                    <a:pt x="714" y="518"/>
                  </a:cubicBezTo>
                  <a:cubicBezTo>
                    <a:pt x="716" y="516"/>
                    <a:pt x="717" y="515"/>
                    <a:pt x="721" y="514"/>
                  </a:cubicBezTo>
                  <a:cubicBezTo>
                    <a:pt x="724" y="513"/>
                    <a:pt x="726" y="512"/>
                    <a:pt x="729" y="511"/>
                  </a:cubicBezTo>
                  <a:cubicBezTo>
                    <a:pt x="731" y="510"/>
                    <a:pt x="734" y="508"/>
                    <a:pt x="736" y="506"/>
                  </a:cubicBezTo>
                  <a:cubicBezTo>
                    <a:pt x="738" y="504"/>
                    <a:pt x="740" y="502"/>
                    <a:pt x="742" y="500"/>
                  </a:cubicBezTo>
                  <a:cubicBezTo>
                    <a:pt x="744" y="498"/>
                    <a:pt x="746" y="496"/>
                    <a:pt x="749" y="495"/>
                  </a:cubicBezTo>
                  <a:cubicBezTo>
                    <a:pt x="751" y="493"/>
                    <a:pt x="754" y="492"/>
                    <a:pt x="757" y="490"/>
                  </a:cubicBezTo>
                  <a:cubicBezTo>
                    <a:pt x="760" y="488"/>
                    <a:pt x="763" y="486"/>
                    <a:pt x="767" y="484"/>
                  </a:cubicBezTo>
                  <a:cubicBezTo>
                    <a:pt x="769" y="483"/>
                    <a:pt x="772" y="482"/>
                    <a:pt x="774" y="480"/>
                  </a:cubicBezTo>
                  <a:cubicBezTo>
                    <a:pt x="777" y="478"/>
                    <a:pt x="780" y="475"/>
                    <a:pt x="782" y="472"/>
                  </a:cubicBezTo>
                  <a:cubicBezTo>
                    <a:pt x="786" y="468"/>
                    <a:pt x="789" y="463"/>
                    <a:pt x="793" y="459"/>
                  </a:cubicBezTo>
                  <a:cubicBezTo>
                    <a:pt x="796" y="456"/>
                    <a:pt x="798" y="452"/>
                    <a:pt x="801" y="450"/>
                  </a:cubicBezTo>
                  <a:cubicBezTo>
                    <a:pt x="804" y="448"/>
                    <a:pt x="807" y="446"/>
                    <a:pt x="810" y="444"/>
                  </a:cubicBezTo>
                  <a:cubicBezTo>
                    <a:pt x="811" y="443"/>
                    <a:pt x="812" y="442"/>
                    <a:pt x="813" y="441"/>
                  </a:cubicBezTo>
                  <a:cubicBezTo>
                    <a:pt x="815" y="440"/>
                    <a:pt x="816" y="441"/>
                    <a:pt x="818" y="440"/>
                  </a:cubicBezTo>
                  <a:cubicBezTo>
                    <a:pt x="820" y="440"/>
                    <a:pt x="822" y="439"/>
                    <a:pt x="823" y="438"/>
                  </a:cubicBezTo>
                  <a:cubicBezTo>
                    <a:pt x="824" y="437"/>
                    <a:pt x="824" y="434"/>
                    <a:pt x="825" y="433"/>
                  </a:cubicBezTo>
                  <a:cubicBezTo>
                    <a:pt x="825" y="431"/>
                    <a:pt x="827" y="430"/>
                    <a:pt x="828" y="429"/>
                  </a:cubicBezTo>
                  <a:cubicBezTo>
                    <a:pt x="830" y="427"/>
                    <a:pt x="832" y="427"/>
                    <a:pt x="834" y="426"/>
                  </a:cubicBezTo>
                  <a:cubicBezTo>
                    <a:pt x="838" y="425"/>
                    <a:pt x="841" y="426"/>
                    <a:pt x="844" y="425"/>
                  </a:cubicBezTo>
                  <a:cubicBezTo>
                    <a:pt x="847" y="425"/>
                    <a:pt x="849" y="424"/>
                    <a:pt x="852" y="424"/>
                  </a:cubicBezTo>
                  <a:cubicBezTo>
                    <a:pt x="856" y="424"/>
                    <a:pt x="860" y="424"/>
                    <a:pt x="864" y="424"/>
                  </a:cubicBezTo>
                  <a:cubicBezTo>
                    <a:pt x="866" y="424"/>
                    <a:pt x="868" y="426"/>
                    <a:pt x="871" y="426"/>
                  </a:cubicBezTo>
                  <a:cubicBezTo>
                    <a:pt x="873" y="426"/>
                    <a:pt x="876" y="424"/>
                    <a:pt x="879" y="424"/>
                  </a:cubicBezTo>
                  <a:cubicBezTo>
                    <a:pt x="882" y="424"/>
                    <a:pt x="885" y="426"/>
                    <a:pt x="888" y="426"/>
                  </a:cubicBezTo>
                  <a:cubicBezTo>
                    <a:pt x="889" y="427"/>
                    <a:pt x="890" y="428"/>
                    <a:pt x="891" y="428"/>
                  </a:cubicBezTo>
                  <a:cubicBezTo>
                    <a:pt x="897" y="427"/>
                    <a:pt x="903" y="427"/>
                    <a:pt x="909" y="426"/>
                  </a:cubicBezTo>
                  <a:cubicBezTo>
                    <a:pt x="912" y="425"/>
                    <a:pt x="914" y="423"/>
                    <a:pt x="916" y="422"/>
                  </a:cubicBezTo>
                  <a:cubicBezTo>
                    <a:pt x="918" y="420"/>
                    <a:pt x="918" y="417"/>
                    <a:pt x="921" y="415"/>
                  </a:cubicBezTo>
                  <a:cubicBezTo>
                    <a:pt x="922" y="415"/>
                    <a:pt x="923" y="417"/>
                    <a:pt x="924" y="417"/>
                  </a:cubicBezTo>
                  <a:cubicBezTo>
                    <a:pt x="926" y="414"/>
                    <a:pt x="926" y="410"/>
                    <a:pt x="928" y="408"/>
                  </a:cubicBezTo>
                  <a:cubicBezTo>
                    <a:pt x="929" y="407"/>
                    <a:pt x="932" y="407"/>
                    <a:pt x="933" y="407"/>
                  </a:cubicBezTo>
                  <a:cubicBezTo>
                    <a:pt x="936" y="406"/>
                    <a:pt x="938" y="404"/>
                    <a:pt x="941" y="403"/>
                  </a:cubicBezTo>
                  <a:cubicBezTo>
                    <a:pt x="943" y="403"/>
                    <a:pt x="945" y="404"/>
                    <a:pt x="947" y="404"/>
                  </a:cubicBezTo>
                  <a:cubicBezTo>
                    <a:pt x="950" y="403"/>
                    <a:pt x="953" y="402"/>
                    <a:pt x="956" y="400"/>
                  </a:cubicBezTo>
                  <a:cubicBezTo>
                    <a:pt x="959" y="398"/>
                    <a:pt x="962" y="396"/>
                    <a:pt x="963" y="393"/>
                  </a:cubicBezTo>
                  <a:cubicBezTo>
                    <a:pt x="964" y="391"/>
                    <a:pt x="960" y="390"/>
                    <a:pt x="961" y="388"/>
                  </a:cubicBezTo>
                  <a:cubicBezTo>
                    <a:pt x="961" y="387"/>
                    <a:pt x="965" y="389"/>
                    <a:pt x="964" y="388"/>
                  </a:cubicBezTo>
                  <a:cubicBezTo>
                    <a:pt x="962" y="386"/>
                    <a:pt x="957" y="387"/>
                    <a:pt x="955" y="384"/>
                  </a:cubicBezTo>
                  <a:cubicBezTo>
                    <a:pt x="954" y="382"/>
                    <a:pt x="960" y="385"/>
                    <a:pt x="962" y="384"/>
                  </a:cubicBezTo>
                  <a:cubicBezTo>
                    <a:pt x="963" y="384"/>
                    <a:pt x="961" y="382"/>
                    <a:pt x="961" y="381"/>
                  </a:cubicBezTo>
                  <a:cubicBezTo>
                    <a:pt x="962" y="380"/>
                    <a:pt x="964" y="379"/>
                    <a:pt x="964" y="378"/>
                  </a:cubicBezTo>
                  <a:cubicBezTo>
                    <a:pt x="965" y="377"/>
                    <a:pt x="963" y="375"/>
                    <a:pt x="963" y="374"/>
                  </a:cubicBezTo>
                  <a:cubicBezTo>
                    <a:pt x="963" y="373"/>
                    <a:pt x="965" y="375"/>
                    <a:pt x="965" y="374"/>
                  </a:cubicBezTo>
                  <a:cubicBezTo>
                    <a:pt x="965" y="372"/>
                    <a:pt x="965" y="369"/>
                    <a:pt x="964" y="367"/>
                  </a:cubicBezTo>
                  <a:cubicBezTo>
                    <a:pt x="962" y="365"/>
                    <a:pt x="960" y="364"/>
                    <a:pt x="958" y="363"/>
                  </a:cubicBezTo>
                  <a:cubicBezTo>
                    <a:pt x="957" y="362"/>
                    <a:pt x="955" y="362"/>
                    <a:pt x="953" y="363"/>
                  </a:cubicBezTo>
                  <a:cubicBezTo>
                    <a:pt x="951" y="364"/>
                    <a:pt x="950" y="367"/>
                    <a:pt x="948" y="368"/>
                  </a:cubicBezTo>
                  <a:cubicBezTo>
                    <a:pt x="947" y="368"/>
                    <a:pt x="946" y="366"/>
                    <a:pt x="946" y="365"/>
                  </a:cubicBezTo>
                  <a:cubicBezTo>
                    <a:pt x="946" y="363"/>
                    <a:pt x="949" y="362"/>
                    <a:pt x="949" y="360"/>
                  </a:cubicBezTo>
                  <a:cubicBezTo>
                    <a:pt x="949" y="358"/>
                    <a:pt x="947" y="358"/>
                    <a:pt x="945" y="357"/>
                  </a:cubicBezTo>
                  <a:cubicBezTo>
                    <a:pt x="944" y="356"/>
                    <a:pt x="941" y="355"/>
                    <a:pt x="939" y="355"/>
                  </a:cubicBezTo>
                  <a:cubicBezTo>
                    <a:pt x="938" y="355"/>
                    <a:pt x="938" y="357"/>
                    <a:pt x="937" y="358"/>
                  </a:cubicBezTo>
                  <a:cubicBezTo>
                    <a:pt x="934" y="360"/>
                    <a:pt x="930" y="362"/>
                    <a:pt x="927" y="363"/>
                  </a:cubicBezTo>
                  <a:cubicBezTo>
                    <a:pt x="923" y="365"/>
                    <a:pt x="920" y="368"/>
                    <a:pt x="916" y="368"/>
                  </a:cubicBezTo>
                  <a:cubicBezTo>
                    <a:pt x="915" y="368"/>
                    <a:pt x="913" y="365"/>
                    <a:pt x="914" y="364"/>
                  </a:cubicBezTo>
                  <a:cubicBezTo>
                    <a:pt x="917" y="362"/>
                    <a:pt x="921" y="361"/>
                    <a:pt x="925" y="360"/>
                  </a:cubicBezTo>
                  <a:cubicBezTo>
                    <a:pt x="928" y="358"/>
                    <a:pt x="932" y="357"/>
                    <a:pt x="935" y="356"/>
                  </a:cubicBezTo>
                  <a:cubicBezTo>
                    <a:pt x="937" y="354"/>
                    <a:pt x="940" y="353"/>
                    <a:pt x="942" y="351"/>
                  </a:cubicBezTo>
                  <a:cubicBezTo>
                    <a:pt x="945" y="350"/>
                    <a:pt x="948" y="351"/>
                    <a:pt x="950" y="348"/>
                  </a:cubicBezTo>
                  <a:cubicBezTo>
                    <a:pt x="950" y="347"/>
                    <a:pt x="946" y="349"/>
                    <a:pt x="944" y="347"/>
                  </a:cubicBezTo>
                  <a:cubicBezTo>
                    <a:pt x="943" y="346"/>
                    <a:pt x="946" y="344"/>
                    <a:pt x="944" y="344"/>
                  </a:cubicBezTo>
                  <a:cubicBezTo>
                    <a:pt x="942" y="343"/>
                    <a:pt x="940" y="345"/>
                    <a:pt x="937" y="345"/>
                  </a:cubicBezTo>
                  <a:cubicBezTo>
                    <a:pt x="935" y="345"/>
                    <a:pt x="932" y="344"/>
                    <a:pt x="931" y="342"/>
                  </a:cubicBezTo>
                  <a:cubicBezTo>
                    <a:pt x="930" y="341"/>
                    <a:pt x="932" y="340"/>
                    <a:pt x="931" y="339"/>
                  </a:cubicBezTo>
                  <a:cubicBezTo>
                    <a:pt x="930" y="338"/>
                    <a:pt x="928" y="339"/>
                    <a:pt x="926" y="339"/>
                  </a:cubicBezTo>
                  <a:cubicBezTo>
                    <a:pt x="925" y="338"/>
                    <a:pt x="924" y="337"/>
                    <a:pt x="922" y="337"/>
                  </a:cubicBezTo>
                  <a:cubicBezTo>
                    <a:pt x="920" y="336"/>
                    <a:pt x="917" y="338"/>
                    <a:pt x="915" y="336"/>
                  </a:cubicBezTo>
                  <a:cubicBezTo>
                    <a:pt x="914" y="334"/>
                    <a:pt x="917" y="330"/>
                    <a:pt x="916" y="327"/>
                  </a:cubicBezTo>
                  <a:cubicBezTo>
                    <a:pt x="916" y="326"/>
                    <a:pt x="913" y="328"/>
                    <a:pt x="912" y="327"/>
                  </a:cubicBezTo>
                  <a:cubicBezTo>
                    <a:pt x="910" y="326"/>
                    <a:pt x="907" y="325"/>
                    <a:pt x="906" y="323"/>
                  </a:cubicBezTo>
                  <a:cubicBezTo>
                    <a:pt x="905" y="322"/>
                    <a:pt x="908" y="321"/>
                    <a:pt x="907" y="320"/>
                  </a:cubicBezTo>
                  <a:cubicBezTo>
                    <a:pt x="906" y="319"/>
                    <a:pt x="903" y="319"/>
                    <a:pt x="901" y="317"/>
                  </a:cubicBezTo>
                  <a:cubicBezTo>
                    <a:pt x="900" y="317"/>
                    <a:pt x="898" y="316"/>
                    <a:pt x="899" y="315"/>
                  </a:cubicBezTo>
                  <a:cubicBezTo>
                    <a:pt x="899" y="314"/>
                    <a:pt x="904" y="314"/>
                    <a:pt x="903" y="313"/>
                  </a:cubicBezTo>
                  <a:cubicBezTo>
                    <a:pt x="901" y="310"/>
                    <a:pt x="897" y="312"/>
                    <a:pt x="895" y="310"/>
                  </a:cubicBezTo>
                  <a:cubicBezTo>
                    <a:pt x="894" y="310"/>
                    <a:pt x="895" y="308"/>
                    <a:pt x="895" y="308"/>
                  </a:cubicBezTo>
                  <a:cubicBezTo>
                    <a:pt x="898" y="307"/>
                    <a:pt x="901" y="308"/>
                    <a:pt x="904" y="308"/>
                  </a:cubicBezTo>
                  <a:cubicBezTo>
                    <a:pt x="905" y="308"/>
                    <a:pt x="907" y="307"/>
                    <a:pt x="908" y="305"/>
                  </a:cubicBezTo>
                  <a:cubicBezTo>
                    <a:pt x="908" y="304"/>
                    <a:pt x="909" y="302"/>
                    <a:pt x="908" y="301"/>
                  </a:cubicBezTo>
                  <a:cubicBezTo>
                    <a:pt x="906" y="300"/>
                    <a:pt x="904" y="302"/>
                    <a:pt x="903" y="301"/>
                  </a:cubicBezTo>
                  <a:cubicBezTo>
                    <a:pt x="902" y="300"/>
                    <a:pt x="903" y="298"/>
                    <a:pt x="902" y="298"/>
                  </a:cubicBezTo>
                  <a:cubicBezTo>
                    <a:pt x="901" y="296"/>
                    <a:pt x="896" y="298"/>
                    <a:pt x="896" y="295"/>
                  </a:cubicBezTo>
                  <a:cubicBezTo>
                    <a:pt x="896" y="293"/>
                    <a:pt x="902" y="295"/>
                    <a:pt x="903" y="292"/>
                  </a:cubicBezTo>
                  <a:cubicBezTo>
                    <a:pt x="904" y="291"/>
                    <a:pt x="902" y="288"/>
                    <a:pt x="901" y="287"/>
                  </a:cubicBezTo>
                  <a:cubicBezTo>
                    <a:pt x="900" y="286"/>
                    <a:pt x="896" y="288"/>
                    <a:pt x="896" y="287"/>
                  </a:cubicBezTo>
                  <a:cubicBezTo>
                    <a:pt x="895" y="285"/>
                    <a:pt x="900" y="285"/>
                    <a:pt x="900" y="283"/>
                  </a:cubicBezTo>
                  <a:cubicBezTo>
                    <a:pt x="900" y="282"/>
                    <a:pt x="897" y="283"/>
                    <a:pt x="896" y="281"/>
                  </a:cubicBezTo>
                  <a:cubicBezTo>
                    <a:pt x="896" y="280"/>
                    <a:pt x="898" y="277"/>
                    <a:pt x="897" y="276"/>
                  </a:cubicBezTo>
                  <a:cubicBezTo>
                    <a:pt x="894" y="275"/>
                    <a:pt x="891" y="278"/>
                    <a:pt x="888" y="277"/>
                  </a:cubicBezTo>
                  <a:cubicBezTo>
                    <a:pt x="887" y="277"/>
                    <a:pt x="887" y="275"/>
                    <a:pt x="888" y="275"/>
                  </a:cubicBezTo>
                  <a:cubicBezTo>
                    <a:pt x="890" y="274"/>
                    <a:pt x="893" y="275"/>
                    <a:pt x="894" y="273"/>
                  </a:cubicBezTo>
                  <a:cubicBezTo>
                    <a:pt x="895" y="273"/>
                    <a:pt x="895" y="271"/>
                    <a:pt x="894" y="270"/>
                  </a:cubicBezTo>
                  <a:cubicBezTo>
                    <a:pt x="893" y="270"/>
                    <a:pt x="891" y="271"/>
                    <a:pt x="890" y="270"/>
                  </a:cubicBezTo>
                  <a:cubicBezTo>
                    <a:pt x="889" y="269"/>
                    <a:pt x="892" y="266"/>
                    <a:pt x="890" y="265"/>
                  </a:cubicBezTo>
                  <a:cubicBezTo>
                    <a:pt x="889" y="264"/>
                    <a:pt x="885" y="268"/>
                    <a:pt x="884" y="266"/>
                  </a:cubicBezTo>
                  <a:cubicBezTo>
                    <a:pt x="883" y="264"/>
                    <a:pt x="888" y="263"/>
                    <a:pt x="888" y="261"/>
                  </a:cubicBezTo>
                  <a:cubicBezTo>
                    <a:pt x="889" y="260"/>
                    <a:pt x="886" y="259"/>
                    <a:pt x="885" y="258"/>
                  </a:cubicBezTo>
                  <a:cubicBezTo>
                    <a:pt x="884" y="256"/>
                    <a:pt x="885" y="254"/>
                    <a:pt x="884" y="252"/>
                  </a:cubicBezTo>
                  <a:cubicBezTo>
                    <a:pt x="884" y="250"/>
                    <a:pt x="881" y="249"/>
                    <a:pt x="881" y="247"/>
                  </a:cubicBezTo>
                  <a:cubicBezTo>
                    <a:pt x="880" y="245"/>
                    <a:pt x="881" y="243"/>
                    <a:pt x="881" y="240"/>
                  </a:cubicBezTo>
                  <a:cubicBezTo>
                    <a:pt x="880" y="237"/>
                    <a:pt x="878" y="240"/>
                    <a:pt x="877" y="240"/>
                  </a:cubicBezTo>
                  <a:cubicBezTo>
                    <a:pt x="875" y="244"/>
                    <a:pt x="873" y="248"/>
                    <a:pt x="871" y="252"/>
                  </a:cubicBezTo>
                  <a:cubicBezTo>
                    <a:pt x="870" y="254"/>
                    <a:pt x="869" y="256"/>
                    <a:pt x="868" y="258"/>
                  </a:cubicBezTo>
                  <a:cubicBezTo>
                    <a:pt x="868" y="260"/>
                    <a:pt x="867" y="261"/>
                    <a:pt x="866" y="263"/>
                  </a:cubicBezTo>
                  <a:cubicBezTo>
                    <a:pt x="866" y="264"/>
                    <a:pt x="867" y="265"/>
                    <a:pt x="866" y="266"/>
                  </a:cubicBezTo>
                  <a:cubicBezTo>
                    <a:pt x="865" y="268"/>
                    <a:pt x="861" y="267"/>
                    <a:pt x="860" y="269"/>
                  </a:cubicBezTo>
                  <a:cubicBezTo>
                    <a:pt x="858" y="272"/>
                    <a:pt x="860" y="276"/>
                    <a:pt x="858" y="279"/>
                  </a:cubicBezTo>
                  <a:cubicBezTo>
                    <a:pt x="857" y="280"/>
                    <a:pt x="858" y="275"/>
                    <a:pt x="857" y="274"/>
                  </a:cubicBezTo>
                  <a:cubicBezTo>
                    <a:pt x="856" y="272"/>
                    <a:pt x="855" y="270"/>
                    <a:pt x="854" y="270"/>
                  </a:cubicBezTo>
                  <a:cubicBezTo>
                    <a:pt x="851" y="271"/>
                    <a:pt x="852" y="275"/>
                    <a:pt x="850" y="277"/>
                  </a:cubicBezTo>
                  <a:cubicBezTo>
                    <a:pt x="848" y="278"/>
                    <a:pt x="845" y="278"/>
                    <a:pt x="844" y="279"/>
                  </a:cubicBezTo>
                  <a:cubicBezTo>
                    <a:pt x="841" y="280"/>
                    <a:pt x="840" y="286"/>
                    <a:pt x="837" y="285"/>
                  </a:cubicBezTo>
                  <a:cubicBezTo>
                    <a:pt x="834" y="284"/>
                    <a:pt x="838" y="277"/>
                    <a:pt x="835" y="276"/>
                  </a:cubicBezTo>
                  <a:cubicBezTo>
                    <a:pt x="832" y="276"/>
                    <a:pt x="834" y="284"/>
                    <a:pt x="831" y="284"/>
                  </a:cubicBezTo>
                  <a:cubicBezTo>
                    <a:pt x="828" y="284"/>
                    <a:pt x="832" y="278"/>
                    <a:pt x="831" y="276"/>
                  </a:cubicBezTo>
                  <a:cubicBezTo>
                    <a:pt x="831" y="273"/>
                    <a:pt x="831" y="270"/>
                    <a:pt x="828" y="269"/>
                  </a:cubicBezTo>
                  <a:cubicBezTo>
                    <a:pt x="825" y="268"/>
                    <a:pt x="821" y="269"/>
                    <a:pt x="818" y="270"/>
                  </a:cubicBezTo>
                  <a:cubicBezTo>
                    <a:pt x="816" y="271"/>
                    <a:pt x="816" y="274"/>
                    <a:pt x="814" y="274"/>
                  </a:cubicBezTo>
                  <a:cubicBezTo>
                    <a:pt x="812" y="274"/>
                    <a:pt x="812" y="272"/>
                    <a:pt x="813" y="270"/>
                  </a:cubicBezTo>
                  <a:cubicBezTo>
                    <a:pt x="813" y="269"/>
                    <a:pt x="815" y="268"/>
                    <a:pt x="816" y="267"/>
                  </a:cubicBezTo>
                  <a:cubicBezTo>
                    <a:pt x="817" y="266"/>
                    <a:pt x="819" y="265"/>
                    <a:pt x="820" y="263"/>
                  </a:cubicBezTo>
                  <a:cubicBezTo>
                    <a:pt x="821" y="262"/>
                    <a:pt x="820" y="260"/>
                    <a:pt x="819" y="259"/>
                  </a:cubicBezTo>
                  <a:cubicBezTo>
                    <a:pt x="818" y="258"/>
                    <a:pt x="816" y="260"/>
                    <a:pt x="816" y="259"/>
                  </a:cubicBezTo>
                  <a:cubicBezTo>
                    <a:pt x="815" y="258"/>
                    <a:pt x="815" y="256"/>
                    <a:pt x="816" y="254"/>
                  </a:cubicBezTo>
                  <a:cubicBezTo>
                    <a:pt x="816" y="253"/>
                    <a:pt x="818" y="254"/>
                    <a:pt x="818" y="253"/>
                  </a:cubicBezTo>
                  <a:cubicBezTo>
                    <a:pt x="819" y="252"/>
                    <a:pt x="820" y="249"/>
                    <a:pt x="818" y="248"/>
                  </a:cubicBezTo>
                  <a:cubicBezTo>
                    <a:pt x="816" y="247"/>
                    <a:pt x="808" y="250"/>
                    <a:pt x="809" y="248"/>
                  </a:cubicBezTo>
                  <a:cubicBezTo>
                    <a:pt x="811" y="244"/>
                    <a:pt x="817" y="247"/>
                    <a:pt x="820" y="245"/>
                  </a:cubicBezTo>
                  <a:cubicBezTo>
                    <a:pt x="821" y="244"/>
                    <a:pt x="819" y="241"/>
                    <a:pt x="820" y="239"/>
                  </a:cubicBezTo>
                  <a:cubicBezTo>
                    <a:pt x="820" y="237"/>
                    <a:pt x="820" y="236"/>
                    <a:pt x="821" y="234"/>
                  </a:cubicBezTo>
                  <a:cubicBezTo>
                    <a:pt x="822" y="233"/>
                    <a:pt x="825" y="233"/>
                    <a:pt x="826" y="231"/>
                  </a:cubicBezTo>
                  <a:cubicBezTo>
                    <a:pt x="826" y="230"/>
                    <a:pt x="826" y="228"/>
                    <a:pt x="825" y="228"/>
                  </a:cubicBezTo>
                  <a:cubicBezTo>
                    <a:pt x="823" y="228"/>
                    <a:pt x="822" y="230"/>
                    <a:pt x="820" y="230"/>
                  </a:cubicBezTo>
                  <a:cubicBezTo>
                    <a:pt x="819" y="230"/>
                    <a:pt x="818" y="227"/>
                    <a:pt x="817" y="226"/>
                  </a:cubicBezTo>
                  <a:cubicBezTo>
                    <a:pt x="812" y="226"/>
                    <a:pt x="808" y="227"/>
                    <a:pt x="803" y="226"/>
                  </a:cubicBezTo>
                  <a:cubicBezTo>
                    <a:pt x="802" y="226"/>
                    <a:pt x="800" y="224"/>
                    <a:pt x="800" y="223"/>
                  </a:cubicBezTo>
                  <a:cubicBezTo>
                    <a:pt x="799" y="221"/>
                    <a:pt x="801" y="219"/>
                    <a:pt x="800" y="218"/>
                  </a:cubicBezTo>
                  <a:cubicBezTo>
                    <a:pt x="799" y="217"/>
                    <a:pt x="797" y="218"/>
                    <a:pt x="796" y="217"/>
                  </a:cubicBezTo>
                  <a:cubicBezTo>
                    <a:pt x="796" y="216"/>
                    <a:pt x="797" y="215"/>
                    <a:pt x="796" y="214"/>
                  </a:cubicBezTo>
                  <a:cubicBezTo>
                    <a:pt x="795" y="212"/>
                    <a:pt x="792" y="212"/>
                    <a:pt x="790" y="210"/>
                  </a:cubicBezTo>
                  <a:cubicBezTo>
                    <a:pt x="790" y="209"/>
                    <a:pt x="790" y="208"/>
                    <a:pt x="790" y="207"/>
                  </a:cubicBezTo>
                  <a:cubicBezTo>
                    <a:pt x="787" y="205"/>
                    <a:pt x="784" y="203"/>
                    <a:pt x="782" y="201"/>
                  </a:cubicBezTo>
                  <a:cubicBezTo>
                    <a:pt x="781" y="201"/>
                    <a:pt x="780" y="200"/>
                    <a:pt x="780" y="200"/>
                  </a:cubicBezTo>
                  <a:cubicBezTo>
                    <a:pt x="777" y="202"/>
                    <a:pt x="775" y="204"/>
                    <a:pt x="772" y="205"/>
                  </a:cubicBezTo>
                  <a:cubicBezTo>
                    <a:pt x="771" y="206"/>
                    <a:pt x="770" y="204"/>
                    <a:pt x="769" y="205"/>
                  </a:cubicBezTo>
                  <a:cubicBezTo>
                    <a:pt x="769" y="205"/>
                    <a:pt x="769" y="208"/>
                    <a:pt x="768" y="207"/>
                  </a:cubicBezTo>
                  <a:cubicBezTo>
                    <a:pt x="765" y="207"/>
                    <a:pt x="764" y="203"/>
                    <a:pt x="761" y="203"/>
                  </a:cubicBezTo>
                  <a:cubicBezTo>
                    <a:pt x="760" y="202"/>
                    <a:pt x="759" y="204"/>
                    <a:pt x="758" y="204"/>
                  </a:cubicBezTo>
                  <a:cubicBezTo>
                    <a:pt x="757" y="204"/>
                    <a:pt x="758" y="202"/>
                    <a:pt x="757" y="201"/>
                  </a:cubicBezTo>
                  <a:cubicBezTo>
                    <a:pt x="755" y="201"/>
                    <a:pt x="753" y="202"/>
                    <a:pt x="752" y="201"/>
                  </a:cubicBezTo>
                  <a:cubicBezTo>
                    <a:pt x="749" y="200"/>
                    <a:pt x="747" y="199"/>
                    <a:pt x="745" y="198"/>
                  </a:cubicBezTo>
                  <a:cubicBezTo>
                    <a:pt x="743" y="198"/>
                    <a:pt x="742" y="197"/>
                    <a:pt x="740" y="197"/>
                  </a:cubicBezTo>
                  <a:cubicBezTo>
                    <a:pt x="738" y="197"/>
                    <a:pt x="736" y="199"/>
                    <a:pt x="734" y="201"/>
                  </a:cubicBezTo>
                  <a:cubicBezTo>
                    <a:pt x="733" y="202"/>
                    <a:pt x="731" y="202"/>
                    <a:pt x="730" y="203"/>
                  </a:cubicBezTo>
                  <a:cubicBezTo>
                    <a:pt x="729" y="205"/>
                    <a:pt x="729" y="207"/>
                    <a:pt x="729" y="209"/>
                  </a:cubicBezTo>
                  <a:cubicBezTo>
                    <a:pt x="729" y="211"/>
                    <a:pt x="728" y="213"/>
                    <a:pt x="729" y="215"/>
                  </a:cubicBezTo>
                  <a:cubicBezTo>
                    <a:pt x="730" y="216"/>
                    <a:pt x="734" y="216"/>
                    <a:pt x="734" y="217"/>
                  </a:cubicBezTo>
                  <a:cubicBezTo>
                    <a:pt x="734" y="219"/>
                    <a:pt x="731" y="220"/>
                    <a:pt x="730" y="221"/>
                  </a:cubicBezTo>
                  <a:cubicBezTo>
                    <a:pt x="729" y="223"/>
                    <a:pt x="729" y="226"/>
                    <a:pt x="728" y="228"/>
                  </a:cubicBezTo>
                  <a:cubicBezTo>
                    <a:pt x="726" y="231"/>
                    <a:pt x="719" y="230"/>
                    <a:pt x="720" y="234"/>
                  </a:cubicBezTo>
                  <a:cubicBezTo>
                    <a:pt x="720" y="237"/>
                    <a:pt x="726" y="232"/>
                    <a:pt x="729" y="234"/>
                  </a:cubicBezTo>
                  <a:cubicBezTo>
                    <a:pt x="731" y="234"/>
                    <a:pt x="727" y="236"/>
                    <a:pt x="728" y="237"/>
                  </a:cubicBezTo>
                  <a:cubicBezTo>
                    <a:pt x="728" y="238"/>
                    <a:pt x="730" y="237"/>
                    <a:pt x="731" y="238"/>
                  </a:cubicBezTo>
                  <a:cubicBezTo>
                    <a:pt x="731" y="239"/>
                    <a:pt x="728" y="239"/>
                    <a:pt x="728" y="240"/>
                  </a:cubicBezTo>
                  <a:cubicBezTo>
                    <a:pt x="727" y="242"/>
                    <a:pt x="728" y="244"/>
                    <a:pt x="728" y="245"/>
                  </a:cubicBezTo>
                  <a:cubicBezTo>
                    <a:pt x="729" y="247"/>
                    <a:pt x="732" y="247"/>
                    <a:pt x="732" y="248"/>
                  </a:cubicBezTo>
                  <a:cubicBezTo>
                    <a:pt x="732" y="251"/>
                    <a:pt x="730" y="253"/>
                    <a:pt x="728" y="255"/>
                  </a:cubicBezTo>
                  <a:cubicBezTo>
                    <a:pt x="727" y="255"/>
                    <a:pt x="726" y="255"/>
                    <a:pt x="726" y="255"/>
                  </a:cubicBezTo>
                  <a:cubicBezTo>
                    <a:pt x="725" y="257"/>
                    <a:pt x="726" y="259"/>
                    <a:pt x="725" y="261"/>
                  </a:cubicBezTo>
                  <a:cubicBezTo>
                    <a:pt x="723" y="263"/>
                    <a:pt x="720" y="265"/>
                    <a:pt x="718" y="267"/>
                  </a:cubicBezTo>
                  <a:cubicBezTo>
                    <a:pt x="717" y="268"/>
                    <a:pt x="715" y="270"/>
                    <a:pt x="715" y="272"/>
                  </a:cubicBezTo>
                  <a:cubicBezTo>
                    <a:pt x="714" y="273"/>
                    <a:pt x="714" y="276"/>
                    <a:pt x="715" y="277"/>
                  </a:cubicBezTo>
                  <a:cubicBezTo>
                    <a:pt x="717" y="280"/>
                    <a:pt x="721" y="281"/>
                    <a:pt x="723" y="284"/>
                  </a:cubicBezTo>
                  <a:cubicBezTo>
                    <a:pt x="725" y="286"/>
                    <a:pt x="727" y="288"/>
                    <a:pt x="728" y="291"/>
                  </a:cubicBezTo>
                  <a:cubicBezTo>
                    <a:pt x="729" y="294"/>
                    <a:pt x="730" y="298"/>
                    <a:pt x="729" y="301"/>
                  </a:cubicBezTo>
                  <a:cubicBezTo>
                    <a:pt x="729" y="306"/>
                    <a:pt x="729" y="311"/>
                    <a:pt x="728" y="315"/>
                  </a:cubicBezTo>
                  <a:cubicBezTo>
                    <a:pt x="727" y="319"/>
                    <a:pt x="725" y="323"/>
                    <a:pt x="722" y="326"/>
                  </a:cubicBezTo>
                  <a:cubicBezTo>
                    <a:pt x="720" y="329"/>
                    <a:pt x="717" y="331"/>
                    <a:pt x="714" y="334"/>
                  </a:cubicBezTo>
                  <a:cubicBezTo>
                    <a:pt x="710" y="336"/>
                    <a:pt x="707" y="339"/>
                    <a:pt x="704" y="341"/>
                  </a:cubicBezTo>
                  <a:cubicBezTo>
                    <a:pt x="701" y="343"/>
                    <a:pt x="698" y="344"/>
                    <a:pt x="695" y="345"/>
                  </a:cubicBezTo>
                  <a:cubicBezTo>
                    <a:pt x="693" y="346"/>
                    <a:pt x="689" y="345"/>
                    <a:pt x="688" y="347"/>
                  </a:cubicBezTo>
                  <a:cubicBezTo>
                    <a:pt x="686" y="350"/>
                    <a:pt x="688" y="353"/>
                    <a:pt x="689" y="356"/>
                  </a:cubicBezTo>
                  <a:cubicBezTo>
                    <a:pt x="690" y="358"/>
                    <a:pt x="693" y="357"/>
                    <a:pt x="694" y="359"/>
                  </a:cubicBezTo>
                  <a:cubicBezTo>
                    <a:pt x="695" y="361"/>
                    <a:pt x="692" y="364"/>
                    <a:pt x="692" y="366"/>
                  </a:cubicBezTo>
                  <a:cubicBezTo>
                    <a:pt x="692" y="367"/>
                    <a:pt x="693" y="369"/>
                    <a:pt x="693" y="370"/>
                  </a:cubicBezTo>
                  <a:cubicBezTo>
                    <a:pt x="693" y="373"/>
                    <a:pt x="693" y="376"/>
                    <a:pt x="694" y="378"/>
                  </a:cubicBezTo>
                  <a:cubicBezTo>
                    <a:pt x="694" y="382"/>
                    <a:pt x="696" y="386"/>
                    <a:pt x="695" y="389"/>
                  </a:cubicBezTo>
                  <a:cubicBezTo>
                    <a:pt x="694" y="393"/>
                    <a:pt x="690" y="395"/>
                    <a:pt x="689" y="399"/>
                  </a:cubicBezTo>
                  <a:cubicBezTo>
                    <a:pt x="689" y="401"/>
                    <a:pt x="691" y="402"/>
                    <a:pt x="691" y="404"/>
                  </a:cubicBezTo>
                  <a:cubicBezTo>
                    <a:pt x="691" y="406"/>
                    <a:pt x="691" y="409"/>
                    <a:pt x="689" y="410"/>
                  </a:cubicBezTo>
                  <a:cubicBezTo>
                    <a:pt x="688" y="410"/>
                    <a:pt x="687" y="407"/>
                    <a:pt x="686" y="406"/>
                  </a:cubicBezTo>
                  <a:cubicBezTo>
                    <a:pt x="685" y="405"/>
                    <a:pt x="683" y="404"/>
                    <a:pt x="683" y="405"/>
                  </a:cubicBezTo>
                  <a:cubicBezTo>
                    <a:pt x="681" y="406"/>
                    <a:pt x="681" y="409"/>
                    <a:pt x="680" y="410"/>
                  </a:cubicBezTo>
                  <a:cubicBezTo>
                    <a:pt x="679" y="411"/>
                    <a:pt x="677" y="410"/>
                    <a:pt x="676" y="410"/>
                  </a:cubicBezTo>
                  <a:cubicBezTo>
                    <a:pt x="674" y="410"/>
                    <a:pt x="672" y="409"/>
                    <a:pt x="671" y="408"/>
                  </a:cubicBezTo>
                  <a:cubicBezTo>
                    <a:pt x="669" y="408"/>
                    <a:pt x="667" y="410"/>
                    <a:pt x="666" y="409"/>
                  </a:cubicBezTo>
                  <a:cubicBezTo>
                    <a:pt x="666" y="407"/>
                    <a:pt x="670" y="406"/>
                    <a:pt x="670" y="404"/>
                  </a:cubicBezTo>
                  <a:cubicBezTo>
                    <a:pt x="670" y="402"/>
                    <a:pt x="668" y="400"/>
                    <a:pt x="667" y="398"/>
                  </a:cubicBezTo>
                  <a:cubicBezTo>
                    <a:pt x="666" y="396"/>
                    <a:pt x="664" y="394"/>
                    <a:pt x="662" y="392"/>
                  </a:cubicBezTo>
                  <a:cubicBezTo>
                    <a:pt x="661" y="391"/>
                    <a:pt x="658" y="393"/>
                    <a:pt x="657" y="392"/>
                  </a:cubicBezTo>
                  <a:cubicBezTo>
                    <a:pt x="656" y="390"/>
                    <a:pt x="660" y="389"/>
                    <a:pt x="660" y="388"/>
                  </a:cubicBezTo>
                  <a:cubicBezTo>
                    <a:pt x="658" y="384"/>
                    <a:pt x="654" y="382"/>
                    <a:pt x="653" y="379"/>
                  </a:cubicBezTo>
                  <a:cubicBezTo>
                    <a:pt x="652" y="377"/>
                    <a:pt x="653" y="376"/>
                    <a:pt x="653" y="374"/>
                  </a:cubicBezTo>
                  <a:cubicBezTo>
                    <a:pt x="654" y="372"/>
                    <a:pt x="654" y="370"/>
                    <a:pt x="655" y="368"/>
                  </a:cubicBezTo>
                  <a:cubicBezTo>
                    <a:pt x="656" y="366"/>
                    <a:pt x="657" y="364"/>
                    <a:pt x="657" y="362"/>
                  </a:cubicBezTo>
                  <a:cubicBezTo>
                    <a:pt x="656" y="359"/>
                    <a:pt x="654" y="355"/>
                    <a:pt x="655" y="352"/>
                  </a:cubicBezTo>
                  <a:cubicBezTo>
                    <a:pt x="655" y="349"/>
                    <a:pt x="657" y="348"/>
                    <a:pt x="658" y="345"/>
                  </a:cubicBezTo>
                  <a:cubicBezTo>
                    <a:pt x="659" y="344"/>
                    <a:pt x="659" y="341"/>
                    <a:pt x="658" y="340"/>
                  </a:cubicBezTo>
                  <a:cubicBezTo>
                    <a:pt x="656" y="338"/>
                    <a:pt x="652" y="338"/>
                    <a:pt x="649" y="338"/>
                  </a:cubicBezTo>
                  <a:cubicBezTo>
                    <a:pt x="645" y="337"/>
                    <a:pt x="640" y="337"/>
                    <a:pt x="636" y="337"/>
                  </a:cubicBezTo>
                  <a:cubicBezTo>
                    <a:pt x="634" y="337"/>
                    <a:pt x="632" y="339"/>
                    <a:pt x="630" y="339"/>
                  </a:cubicBezTo>
                  <a:cubicBezTo>
                    <a:pt x="628" y="340"/>
                    <a:pt x="626" y="339"/>
                    <a:pt x="624" y="338"/>
                  </a:cubicBezTo>
                  <a:cubicBezTo>
                    <a:pt x="622" y="337"/>
                    <a:pt x="622" y="333"/>
                    <a:pt x="620" y="332"/>
                  </a:cubicBezTo>
                  <a:cubicBezTo>
                    <a:pt x="618" y="330"/>
                    <a:pt x="615" y="329"/>
                    <a:pt x="612" y="328"/>
                  </a:cubicBezTo>
                  <a:cubicBezTo>
                    <a:pt x="610" y="327"/>
                    <a:pt x="607" y="326"/>
                    <a:pt x="604" y="325"/>
                  </a:cubicBezTo>
                  <a:cubicBezTo>
                    <a:pt x="602" y="325"/>
                    <a:pt x="600" y="324"/>
                    <a:pt x="598" y="323"/>
                  </a:cubicBezTo>
                  <a:cubicBezTo>
                    <a:pt x="596" y="321"/>
                    <a:pt x="594" y="318"/>
                    <a:pt x="592" y="316"/>
                  </a:cubicBezTo>
                  <a:cubicBezTo>
                    <a:pt x="590" y="314"/>
                    <a:pt x="588" y="311"/>
                    <a:pt x="585" y="309"/>
                  </a:cubicBezTo>
                  <a:cubicBezTo>
                    <a:pt x="583" y="308"/>
                    <a:pt x="581" y="307"/>
                    <a:pt x="578" y="306"/>
                  </a:cubicBezTo>
                  <a:cubicBezTo>
                    <a:pt x="576" y="306"/>
                    <a:pt x="574" y="305"/>
                    <a:pt x="572" y="304"/>
                  </a:cubicBezTo>
                  <a:cubicBezTo>
                    <a:pt x="570" y="303"/>
                    <a:pt x="570" y="300"/>
                    <a:pt x="567" y="300"/>
                  </a:cubicBezTo>
                  <a:cubicBezTo>
                    <a:pt x="565" y="299"/>
                    <a:pt x="562" y="300"/>
                    <a:pt x="560" y="301"/>
                  </a:cubicBezTo>
                  <a:cubicBezTo>
                    <a:pt x="556" y="302"/>
                    <a:pt x="552" y="304"/>
                    <a:pt x="548" y="305"/>
                  </a:cubicBezTo>
                  <a:cubicBezTo>
                    <a:pt x="546" y="306"/>
                    <a:pt x="542" y="309"/>
                    <a:pt x="543" y="307"/>
                  </a:cubicBezTo>
                  <a:cubicBezTo>
                    <a:pt x="543" y="304"/>
                    <a:pt x="547" y="304"/>
                    <a:pt x="549" y="302"/>
                  </a:cubicBezTo>
                  <a:cubicBezTo>
                    <a:pt x="549" y="300"/>
                    <a:pt x="549" y="299"/>
                    <a:pt x="549" y="297"/>
                  </a:cubicBezTo>
                  <a:cubicBezTo>
                    <a:pt x="548" y="294"/>
                    <a:pt x="547" y="292"/>
                    <a:pt x="547" y="290"/>
                  </a:cubicBezTo>
                  <a:cubicBezTo>
                    <a:pt x="546" y="287"/>
                    <a:pt x="547" y="285"/>
                    <a:pt x="547" y="282"/>
                  </a:cubicBezTo>
                  <a:cubicBezTo>
                    <a:pt x="546" y="279"/>
                    <a:pt x="546" y="274"/>
                    <a:pt x="544" y="272"/>
                  </a:cubicBezTo>
                  <a:cubicBezTo>
                    <a:pt x="542" y="270"/>
                    <a:pt x="538" y="271"/>
                    <a:pt x="536" y="272"/>
                  </a:cubicBezTo>
                  <a:cubicBezTo>
                    <a:pt x="533" y="273"/>
                    <a:pt x="533" y="278"/>
                    <a:pt x="530" y="278"/>
                  </a:cubicBezTo>
                  <a:cubicBezTo>
                    <a:pt x="528" y="278"/>
                    <a:pt x="531" y="274"/>
                    <a:pt x="530" y="272"/>
                  </a:cubicBezTo>
                  <a:cubicBezTo>
                    <a:pt x="530" y="270"/>
                    <a:pt x="526" y="270"/>
                    <a:pt x="526" y="268"/>
                  </a:cubicBezTo>
                  <a:cubicBezTo>
                    <a:pt x="526" y="267"/>
                    <a:pt x="528" y="266"/>
                    <a:pt x="529" y="265"/>
                  </a:cubicBezTo>
                  <a:cubicBezTo>
                    <a:pt x="529" y="262"/>
                    <a:pt x="528" y="258"/>
                    <a:pt x="529" y="254"/>
                  </a:cubicBezTo>
                  <a:cubicBezTo>
                    <a:pt x="530" y="250"/>
                    <a:pt x="532" y="247"/>
                    <a:pt x="534" y="243"/>
                  </a:cubicBezTo>
                  <a:cubicBezTo>
                    <a:pt x="535" y="240"/>
                    <a:pt x="536" y="237"/>
                    <a:pt x="538" y="234"/>
                  </a:cubicBezTo>
                  <a:cubicBezTo>
                    <a:pt x="540" y="230"/>
                    <a:pt x="543" y="227"/>
                    <a:pt x="546" y="224"/>
                  </a:cubicBezTo>
                  <a:cubicBezTo>
                    <a:pt x="549" y="221"/>
                    <a:pt x="553" y="219"/>
                    <a:pt x="555" y="215"/>
                  </a:cubicBezTo>
                  <a:cubicBezTo>
                    <a:pt x="556" y="214"/>
                    <a:pt x="553" y="213"/>
                    <a:pt x="553" y="211"/>
                  </a:cubicBezTo>
                  <a:cubicBezTo>
                    <a:pt x="554" y="209"/>
                    <a:pt x="557" y="209"/>
                    <a:pt x="558" y="208"/>
                  </a:cubicBezTo>
                  <a:cubicBezTo>
                    <a:pt x="560" y="207"/>
                    <a:pt x="561" y="205"/>
                    <a:pt x="563" y="204"/>
                  </a:cubicBezTo>
                  <a:cubicBezTo>
                    <a:pt x="564" y="203"/>
                    <a:pt x="566" y="201"/>
                    <a:pt x="567" y="200"/>
                  </a:cubicBezTo>
                  <a:cubicBezTo>
                    <a:pt x="569" y="199"/>
                    <a:pt x="571" y="200"/>
                    <a:pt x="573" y="198"/>
                  </a:cubicBezTo>
                  <a:cubicBezTo>
                    <a:pt x="573" y="197"/>
                    <a:pt x="571" y="195"/>
                    <a:pt x="572" y="195"/>
                  </a:cubicBezTo>
                  <a:cubicBezTo>
                    <a:pt x="575" y="194"/>
                    <a:pt x="578" y="196"/>
                    <a:pt x="581" y="195"/>
                  </a:cubicBezTo>
                  <a:cubicBezTo>
                    <a:pt x="585" y="194"/>
                    <a:pt x="588" y="192"/>
                    <a:pt x="590" y="189"/>
                  </a:cubicBezTo>
                  <a:cubicBezTo>
                    <a:pt x="591" y="187"/>
                    <a:pt x="590" y="184"/>
                    <a:pt x="589" y="182"/>
                  </a:cubicBezTo>
                  <a:cubicBezTo>
                    <a:pt x="588" y="181"/>
                    <a:pt x="587" y="181"/>
                    <a:pt x="586" y="180"/>
                  </a:cubicBezTo>
                  <a:cubicBezTo>
                    <a:pt x="584" y="179"/>
                    <a:pt x="583" y="177"/>
                    <a:pt x="581" y="177"/>
                  </a:cubicBezTo>
                  <a:cubicBezTo>
                    <a:pt x="578" y="176"/>
                    <a:pt x="575" y="177"/>
                    <a:pt x="572" y="176"/>
                  </a:cubicBezTo>
                  <a:cubicBezTo>
                    <a:pt x="571" y="175"/>
                    <a:pt x="566" y="174"/>
                    <a:pt x="567" y="173"/>
                  </a:cubicBezTo>
                  <a:cubicBezTo>
                    <a:pt x="570" y="171"/>
                    <a:pt x="573" y="174"/>
                    <a:pt x="575" y="174"/>
                  </a:cubicBezTo>
                  <a:cubicBezTo>
                    <a:pt x="579" y="175"/>
                    <a:pt x="582" y="175"/>
                    <a:pt x="585" y="175"/>
                  </a:cubicBezTo>
                  <a:cubicBezTo>
                    <a:pt x="587" y="176"/>
                    <a:pt x="589" y="178"/>
                    <a:pt x="591" y="178"/>
                  </a:cubicBezTo>
                  <a:cubicBezTo>
                    <a:pt x="594" y="177"/>
                    <a:pt x="596" y="176"/>
                    <a:pt x="598" y="175"/>
                  </a:cubicBezTo>
                  <a:cubicBezTo>
                    <a:pt x="600" y="174"/>
                    <a:pt x="600" y="172"/>
                    <a:pt x="601" y="171"/>
                  </a:cubicBezTo>
                  <a:cubicBezTo>
                    <a:pt x="602" y="169"/>
                    <a:pt x="601" y="166"/>
                    <a:pt x="603" y="165"/>
                  </a:cubicBezTo>
                  <a:cubicBezTo>
                    <a:pt x="605" y="165"/>
                    <a:pt x="607" y="168"/>
                    <a:pt x="609" y="169"/>
                  </a:cubicBezTo>
                  <a:cubicBezTo>
                    <a:pt x="611" y="170"/>
                    <a:pt x="615" y="171"/>
                    <a:pt x="617" y="170"/>
                  </a:cubicBezTo>
                  <a:cubicBezTo>
                    <a:pt x="621" y="169"/>
                    <a:pt x="623" y="165"/>
                    <a:pt x="626" y="162"/>
                  </a:cubicBezTo>
                  <a:cubicBezTo>
                    <a:pt x="630" y="159"/>
                    <a:pt x="633" y="156"/>
                    <a:pt x="636" y="153"/>
                  </a:cubicBezTo>
                  <a:cubicBezTo>
                    <a:pt x="638" y="151"/>
                    <a:pt x="641" y="147"/>
                    <a:pt x="639" y="145"/>
                  </a:cubicBezTo>
                  <a:cubicBezTo>
                    <a:pt x="636" y="142"/>
                    <a:pt x="630" y="143"/>
                    <a:pt x="625" y="142"/>
                  </a:cubicBezTo>
                  <a:cubicBezTo>
                    <a:pt x="622" y="142"/>
                    <a:pt x="618" y="142"/>
                    <a:pt x="615" y="140"/>
                  </a:cubicBezTo>
                  <a:cubicBezTo>
                    <a:pt x="612" y="138"/>
                    <a:pt x="606" y="134"/>
                    <a:pt x="608" y="130"/>
                  </a:cubicBezTo>
                  <a:cubicBezTo>
                    <a:pt x="611" y="127"/>
                    <a:pt x="616" y="133"/>
                    <a:pt x="620" y="134"/>
                  </a:cubicBezTo>
                  <a:cubicBezTo>
                    <a:pt x="624" y="136"/>
                    <a:pt x="627" y="139"/>
                    <a:pt x="631" y="140"/>
                  </a:cubicBezTo>
                  <a:cubicBezTo>
                    <a:pt x="633" y="141"/>
                    <a:pt x="636" y="142"/>
                    <a:pt x="639" y="141"/>
                  </a:cubicBezTo>
                  <a:cubicBezTo>
                    <a:pt x="644" y="138"/>
                    <a:pt x="649" y="133"/>
                    <a:pt x="653" y="129"/>
                  </a:cubicBezTo>
                  <a:cubicBezTo>
                    <a:pt x="654" y="128"/>
                    <a:pt x="656" y="127"/>
                    <a:pt x="656" y="126"/>
                  </a:cubicBezTo>
                  <a:cubicBezTo>
                    <a:pt x="655" y="123"/>
                    <a:pt x="651" y="122"/>
                    <a:pt x="649" y="119"/>
                  </a:cubicBezTo>
                  <a:cubicBezTo>
                    <a:pt x="649" y="118"/>
                    <a:pt x="651" y="117"/>
                    <a:pt x="652" y="117"/>
                  </a:cubicBezTo>
                  <a:cubicBezTo>
                    <a:pt x="656" y="117"/>
                    <a:pt x="659" y="118"/>
                    <a:pt x="662" y="119"/>
                  </a:cubicBezTo>
                  <a:cubicBezTo>
                    <a:pt x="664" y="119"/>
                    <a:pt x="665" y="121"/>
                    <a:pt x="666" y="122"/>
                  </a:cubicBezTo>
                  <a:cubicBezTo>
                    <a:pt x="668" y="123"/>
                    <a:pt x="669" y="125"/>
                    <a:pt x="671" y="125"/>
                  </a:cubicBezTo>
                  <a:cubicBezTo>
                    <a:pt x="672" y="125"/>
                    <a:pt x="671" y="123"/>
                    <a:pt x="672" y="123"/>
                  </a:cubicBezTo>
                  <a:cubicBezTo>
                    <a:pt x="674" y="123"/>
                    <a:pt x="677" y="126"/>
                    <a:pt x="680" y="125"/>
                  </a:cubicBezTo>
                  <a:cubicBezTo>
                    <a:pt x="681" y="124"/>
                    <a:pt x="680" y="121"/>
                    <a:pt x="679" y="120"/>
                  </a:cubicBezTo>
                  <a:cubicBezTo>
                    <a:pt x="678" y="117"/>
                    <a:pt x="675" y="115"/>
                    <a:pt x="673" y="112"/>
                  </a:cubicBezTo>
                  <a:cubicBezTo>
                    <a:pt x="672" y="112"/>
                    <a:pt x="669" y="111"/>
                    <a:pt x="670" y="110"/>
                  </a:cubicBezTo>
                  <a:cubicBezTo>
                    <a:pt x="672" y="109"/>
                    <a:pt x="674" y="109"/>
                    <a:pt x="676" y="110"/>
                  </a:cubicBezTo>
                  <a:cubicBezTo>
                    <a:pt x="678" y="111"/>
                    <a:pt x="679" y="114"/>
                    <a:pt x="680" y="115"/>
                  </a:cubicBezTo>
                  <a:cubicBezTo>
                    <a:pt x="682" y="117"/>
                    <a:pt x="682" y="121"/>
                    <a:pt x="684" y="121"/>
                  </a:cubicBezTo>
                  <a:cubicBezTo>
                    <a:pt x="689" y="120"/>
                    <a:pt x="693" y="115"/>
                    <a:pt x="697" y="113"/>
                  </a:cubicBezTo>
                  <a:cubicBezTo>
                    <a:pt x="701" y="111"/>
                    <a:pt x="705" y="111"/>
                    <a:pt x="708" y="108"/>
                  </a:cubicBezTo>
                  <a:cubicBezTo>
                    <a:pt x="710" y="107"/>
                    <a:pt x="710" y="104"/>
                    <a:pt x="711" y="102"/>
                  </a:cubicBezTo>
                  <a:cubicBezTo>
                    <a:pt x="711" y="101"/>
                    <a:pt x="712" y="100"/>
                    <a:pt x="712" y="98"/>
                  </a:cubicBezTo>
                  <a:cubicBezTo>
                    <a:pt x="712" y="96"/>
                    <a:pt x="709" y="94"/>
                    <a:pt x="708" y="91"/>
                  </a:cubicBezTo>
                  <a:cubicBezTo>
                    <a:pt x="707" y="89"/>
                    <a:pt x="707" y="87"/>
                    <a:pt x="706" y="86"/>
                  </a:cubicBezTo>
                  <a:cubicBezTo>
                    <a:pt x="705" y="84"/>
                    <a:pt x="703" y="82"/>
                    <a:pt x="704" y="80"/>
                  </a:cubicBezTo>
                  <a:cubicBezTo>
                    <a:pt x="705" y="78"/>
                    <a:pt x="708" y="79"/>
                    <a:pt x="710" y="79"/>
                  </a:cubicBezTo>
                  <a:cubicBezTo>
                    <a:pt x="711" y="77"/>
                    <a:pt x="716" y="76"/>
                    <a:pt x="719" y="75"/>
                  </a:cubicBezTo>
                  <a:cubicBezTo>
                    <a:pt x="720" y="74"/>
                    <a:pt x="720" y="72"/>
                    <a:pt x="719" y="71"/>
                  </a:cubicBezTo>
                  <a:cubicBezTo>
                    <a:pt x="717" y="70"/>
                    <a:pt x="715" y="70"/>
                    <a:pt x="712" y="71"/>
                  </a:cubicBezTo>
                  <a:cubicBezTo>
                    <a:pt x="711" y="71"/>
                    <a:pt x="710" y="74"/>
                    <a:pt x="708" y="74"/>
                  </a:cubicBezTo>
                  <a:cubicBezTo>
                    <a:pt x="706" y="75"/>
                    <a:pt x="702" y="75"/>
                    <a:pt x="703" y="74"/>
                  </a:cubicBezTo>
                  <a:cubicBezTo>
                    <a:pt x="704" y="71"/>
                    <a:pt x="708" y="70"/>
                    <a:pt x="711" y="68"/>
                  </a:cubicBezTo>
                  <a:cubicBezTo>
                    <a:pt x="713" y="67"/>
                    <a:pt x="715" y="65"/>
                    <a:pt x="717" y="64"/>
                  </a:cubicBezTo>
                  <a:cubicBezTo>
                    <a:pt x="718" y="64"/>
                    <a:pt x="722" y="64"/>
                    <a:pt x="721" y="63"/>
                  </a:cubicBezTo>
                  <a:cubicBezTo>
                    <a:pt x="718" y="61"/>
                    <a:pt x="715" y="61"/>
                    <a:pt x="712" y="59"/>
                  </a:cubicBezTo>
                  <a:cubicBezTo>
                    <a:pt x="709" y="58"/>
                    <a:pt x="706" y="57"/>
                    <a:pt x="705" y="54"/>
                  </a:cubicBezTo>
                  <a:cubicBezTo>
                    <a:pt x="704" y="53"/>
                    <a:pt x="708" y="53"/>
                    <a:pt x="708" y="52"/>
                  </a:cubicBezTo>
                  <a:cubicBezTo>
                    <a:pt x="707" y="51"/>
                    <a:pt x="705" y="51"/>
                    <a:pt x="703" y="50"/>
                  </a:cubicBezTo>
                  <a:cubicBezTo>
                    <a:pt x="702" y="50"/>
                    <a:pt x="701" y="51"/>
                    <a:pt x="699" y="51"/>
                  </a:cubicBezTo>
                  <a:cubicBezTo>
                    <a:pt x="696" y="50"/>
                    <a:pt x="694" y="48"/>
                    <a:pt x="691" y="48"/>
                  </a:cubicBezTo>
                  <a:cubicBezTo>
                    <a:pt x="688" y="48"/>
                    <a:pt x="686" y="49"/>
                    <a:pt x="683" y="49"/>
                  </a:cubicBezTo>
                  <a:cubicBezTo>
                    <a:pt x="682" y="49"/>
                    <a:pt x="680" y="47"/>
                    <a:pt x="680" y="48"/>
                  </a:cubicBezTo>
                  <a:cubicBezTo>
                    <a:pt x="677" y="52"/>
                    <a:pt x="676" y="56"/>
                    <a:pt x="676" y="60"/>
                  </a:cubicBezTo>
                  <a:cubicBezTo>
                    <a:pt x="677" y="63"/>
                    <a:pt x="682" y="65"/>
                    <a:pt x="682" y="68"/>
                  </a:cubicBezTo>
                  <a:cubicBezTo>
                    <a:pt x="683" y="69"/>
                    <a:pt x="679" y="67"/>
                    <a:pt x="678" y="68"/>
                  </a:cubicBezTo>
                  <a:cubicBezTo>
                    <a:pt x="677" y="69"/>
                    <a:pt x="679" y="70"/>
                    <a:pt x="678" y="71"/>
                  </a:cubicBezTo>
                  <a:cubicBezTo>
                    <a:pt x="676" y="72"/>
                    <a:pt x="672" y="69"/>
                    <a:pt x="672" y="73"/>
                  </a:cubicBezTo>
                  <a:cubicBezTo>
                    <a:pt x="670" y="73"/>
                    <a:pt x="669" y="75"/>
                    <a:pt x="668" y="76"/>
                  </a:cubicBezTo>
                  <a:cubicBezTo>
                    <a:pt x="665" y="81"/>
                    <a:pt x="662" y="86"/>
                    <a:pt x="659" y="92"/>
                  </a:cubicBezTo>
                  <a:cubicBezTo>
                    <a:pt x="658" y="94"/>
                    <a:pt x="659" y="97"/>
                    <a:pt x="658" y="98"/>
                  </a:cubicBezTo>
                  <a:cubicBezTo>
                    <a:pt x="656" y="100"/>
                    <a:pt x="653" y="100"/>
                    <a:pt x="651" y="101"/>
                  </a:cubicBezTo>
                  <a:cubicBezTo>
                    <a:pt x="649" y="103"/>
                    <a:pt x="647" y="105"/>
                    <a:pt x="644" y="105"/>
                  </a:cubicBezTo>
                  <a:cubicBezTo>
                    <a:pt x="643" y="105"/>
                    <a:pt x="645" y="102"/>
                    <a:pt x="644" y="101"/>
                  </a:cubicBezTo>
                  <a:cubicBezTo>
                    <a:pt x="643" y="97"/>
                    <a:pt x="639" y="93"/>
                    <a:pt x="639" y="89"/>
                  </a:cubicBezTo>
                  <a:cubicBezTo>
                    <a:pt x="639" y="87"/>
                    <a:pt x="641" y="86"/>
                    <a:pt x="641" y="84"/>
                  </a:cubicBezTo>
                  <a:cubicBezTo>
                    <a:pt x="642" y="83"/>
                    <a:pt x="641" y="81"/>
                    <a:pt x="641" y="80"/>
                  </a:cubicBezTo>
                  <a:cubicBezTo>
                    <a:pt x="642" y="79"/>
                    <a:pt x="644" y="80"/>
                    <a:pt x="644" y="79"/>
                  </a:cubicBezTo>
                  <a:cubicBezTo>
                    <a:pt x="646" y="76"/>
                    <a:pt x="646" y="73"/>
                    <a:pt x="645" y="70"/>
                  </a:cubicBezTo>
                  <a:cubicBezTo>
                    <a:pt x="645" y="68"/>
                    <a:pt x="642" y="67"/>
                    <a:pt x="641" y="65"/>
                  </a:cubicBezTo>
                  <a:cubicBezTo>
                    <a:pt x="639" y="63"/>
                    <a:pt x="638" y="59"/>
                    <a:pt x="635" y="57"/>
                  </a:cubicBezTo>
                  <a:cubicBezTo>
                    <a:pt x="634" y="57"/>
                    <a:pt x="633" y="60"/>
                    <a:pt x="631" y="62"/>
                  </a:cubicBezTo>
                  <a:cubicBezTo>
                    <a:pt x="630" y="64"/>
                    <a:pt x="628" y="66"/>
                    <a:pt x="627" y="68"/>
                  </a:cubicBezTo>
                  <a:cubicBezTo>
                    <a:pt x="625" y="70"/>
                    <a:pt x="625" y="74"/>
                    <a:pt x="623" y="76"/>
                  </a:cubicBezTo>
                  <a:cubicBezTo>
                    <a:pt x="622" y="79"/>
                    <a:pt x="621" y="82"/>
                    <a:pt x="619" y="82"/>
                  </a:cubicBezTo>
                  <a:cubicBezTo>
                    <a:pt x="617" y="83"/>
                    <a:pt x="617" y="80"/>
                    <a:pt x="617" y="79"/>
                  </a:cubicBezTo>
                  <a:cubicBezTo>
                    <a:pt x="617" y="75"/>
                    <a:pt x="618" y="72"/>
                    <a:pt x="618" y="69"/>
                  </a:cubicBezTo>
                  <a:cubicBezTo>
                    <a:pt x="618" y="67"/>
                    <a:pt x="617" y="64"/>
                    <a:pt x="616" y="62"/>
                  </a:cubicBezTo>
                  <a:cubicBezTo>
                    <a:pt x="615" y="60"/>
                    <a:pt x="612" y="58"/>
                    <a:pt x="613" y="56"/>
                  </a:cubicBezTo>
                  <a:cubicBezTo>
                    <a:pt x="613" y="54"/>
                    <a:pt x="617" y="55"/>
                    <a:pt x="617" y="53"/>
                  </a:cubicBezTo>
                  <a:cubicBezTo>
                    <a:pt x="618" y="52"/>
                    <a:pt x="616" y="50"/>
                    <a:pt x="615" y="50"/>
                  </a:cubicBezTo>
                  <a:cubicBezTo>
                    <a:pt x="612" y="51"/>
                    <a:pt x="612" y="54"/>
                    <a:pt x="609" y="54"/>
                  </a:cubicBezTo>
                  <a:cubicBezTo>
                    <a:pt x="608" y="55"/>
                    <a:pt x="607" y="53"/>
                    <a:pt x="605" y="53"/>
                  </a:cubicBezTo>
                  <a:cubicBezTo>
                    <a:pt x="604" y="54"/>
                    <a:pt x="603" y="56"/>
                    <a:pt x="601" y="56"/>
                  </a:cubicBezTo>
                  <a:cubicBezTo>
                    <a:pt x="600" y="55"/>
                    <a:pt x="603" y="52"/>
                    <a:pt x="602" y="51"/>
                  </a:cubicBezTo>
                  <a:cubicBezTo>
                    <a:pt x="602" y="50"/>
                    <a:pt x="599" y="50"/>
                    <a:pt x="600" y="50"/>
                  </a:cubicBezTo>
                  <a:cubicBezTo>
                    <a:pt x="601" y="47"/>
                    <a:pt x="606" y="47"/>
                    <a:pt x="607" y="44"/>
                  </a:cubicBezTo>
                  <a:cubicBezTo>
                    <a:pt x="607" y="42"/>
                    <a:pt x="603" y="43"/>
                    <a:pt x="602" y="41"/>
                  </a:cubicBezTo>
                  <a:cubicBezTo>
                    <a:pt x="602" y="40"/>
                    <a:pt x="603" y="39"/>
                    <a:pt x="604" y="39"/>
                  </a:cubicBezTo>
                  <a:cubicBezTo>
                    <a:pt x="605" y="39"/>
                    <a:pt x="607" y="40"/>
                    <a:pt x="608" y="40"/>
                  </a:cubicBezTo>
                  <a:cubicBezTo>
                    <a:pt x="609" y="40"/>
                    <a:pt x="611" y="40"/>
                    <a:pt x="612" y="39"/>
                  </a:cubicBezTo>
                  <a:cubicBezTo>
                    <a:pt x="612" y="37"/>
                    <a:pt x="611" y="36"/>
                    <a:pt x="610" y="35"/>
                  </a:cubicBezTo>
                  <a:cubicBezTo>
                    <a:pt x="609" y="34"/>
                    <a:pt x="608" y="33"/>
                    <a:pt x="607" y="32"/>
                  </a:cubicBezTo>
                  <a:cubicBezTo>
                    <a:pt x="605" y="30"/>
                    <a:pt x="601" y="28"/>
                    <a:pt x="600" y="25"/>
                  </a:cubicBezTo>
                  <a:cubicBezTo>
                    <a:pt x="600" y="22"/>
                    <a:pt x="603" y="20"/>
                    <a:pt x="604" y="17"/>
                  </a:cubicBezTo>
                  <a:cubicBezTo>
                    <a:pt x="604" y="15"/>
                    <a:pt x="604" y="12"/>
                    <a:pt x="603" y="10"/>
                  </a:cubicBezTo>
                  <a:cubicBezTo>
                    <a:pt x="602" y="9"/>
                    <a:pt x="599" y="9"/>
                    <a:pt x="598" y="8"/>
                  </a:cubicBezTo>
                  <a:cubicBezTo>
                    <a:pt x="597" y="8"/>
                    <a:pt x="597" y="7"/>
                    <a:pt x="596" y="6"/>
                  </a:cubicBezTo>
                  <a:cubicBezTo>
                    <a:pt x="594" y="5"/>
                    <a:pt x="592" y="5"/>
                    <a:pt x="590" y="4"/>
                  </a:cubicBezTo>
                  <a:cubicBezTo>
                    <a:pt x="589" y="3"/>
                    <a:pt x="589" y="1"/>
                    <a:pt x="588" y="1"/>
                  </a:cubicBezTo>
                  <a:cubicBezTo>
                    <a:pt x="586" y="0"/>
                    <a:pt x="584" y="1"/>
                    <a:pt x="582" y="2"/>
                  </a:cubicBezTo>
                  <a:cubicBezTo>
                    <a:pt x="580" y="3"/>
                    <a:pt x="578" y="5"/>
                    <a:pt x="576" y="6"/>
                  </a:cubicBezTo>
                  <a:cubicBezTo>
                    <a:pt x="575" y="7"/>
                    <a:pt x="573" y="9"/>
                    <a:pt x="574" y="10"/>
                  </a:cubicBezTo>
                  <a:cubicBezTo>
                    <a:pt x="574" y="11"/>
                    <a:pt x="578" y="10"/>
                    <a:pt x="578" y="12"/>
                  </a:cubicBezTo>
                  <a:cubicBezTo>
                    <a:pt x="578" y="13"/>
                    <a:pt x="576" y="15"/>
                    <a:pt x="574" y="15"/>
                  </a:cubicBezTo>
                  <a:cubicBezTo>
                    <a:pt x="573" y="15"/>
                    <a:pt x="572" y="12"/>
                    <a:pt x="570" y="12"/>
                  </a:cubicBezTo>
                  <a:cubicBezTo>
                    <a:pt x="567" y="14"/>
                    <a:pt x="566" y="18"/>
                    <a:pt x="565" y="21"/>
                  </a:cubicBezTo>
                  <a:cubicBezTo>
                    <a:pt x="564" y="22"/>
                    <a:pt x="564" y="24"/>
                    <a:pt x="564" y="25"/>
                  </a:cubicBezTo>
                  <a:cubicBezTo>
                    <a:pt x="565" y="27"/>
                    <a:pt x="567" y="27"/>
                    <a:pt x="568" y="29"/>
                  </a:cubicBezTo>
                  <a:cubicBezTo>
                    <a:pt x="568" y="30"/>
                    <a:pt x="569" y="31"/>
                    <a:pt x="568" y="31"/>
                  </a:cubicBezTo>
                  <a:cubicBezTo>
                    <a:pt x="566" y="32"/>
                    <a:pt x="564" y="31"/>
                    <a:pt x="562" y="32"/>
                  </a:cubicBezTo>
                  <a:cubicBezTo>
                    <a:pt x="560" y="33"/>
                    <a:pt x="558" y="36"/>
                    <a:pt x="557" y="39"/>
                  </a:cubicBezTo>
                  <a:cubicBezTo>
                    <a:pt x="556" y="41"/>
                    <a:pt x="557" y="44"/>
                    <a:pt x="559" y="46"/>
                  </a:cubicBezTo>
                  <a:cubicBezTo>
                    <a:pt x="560" y="47"/>
                    <a:pt x="563" y="47"/>
                    <a:pt x="565" y="48"/>
                  </a:cubicBezTo>
                  <a:cubicBezTo>
                    <a:pt x="568" y="49"/>
                    <a:pt x="571" y="52"/>
                    <a:pt x="575" y="52"/>
                  </a:cubicBezTo>
                  <a:cubicBezTo>
                    <a:pt x="576" y="52"/>
                    <a:pt x="577" y="49"/>
                    <a:pt x="578" y="50"/>
                  </a:cubicBezTo>
                  <a:cubicBezTo>
                    <a:pt x="580" y="50"/>
                    <a:pt x="580" y="54"/>
                    <a:pt x="582" y="54"/>
                  </a:cubicBezTo>
                  <a:cubicBezTo>
                    <a:pt x="585" y="55"/>
                    <a:pt x="588" y="53"/>
                    <a:pt x="591" y="53"/>
                  </a:cubicBezTo>
                  <a:cubicBezTo>
                    <a:pt x="592" y="53"/>
                    <a:pt x="595" y="53"/>
                    <a:pt x="595" y="54"/>
                  </a:cubicBezTo>
                  <a:cubicBezTo>
                    <a:pt x="595" y="57"/>
                    <a:pt x="593" y="58"/>
                    <a:pt x="591" y="59"/>
                  </a:cubicBezTo>
                  <a:cubicBezTo>
                    <a:pt x="590" y="60"/>
                    <a:pt x="588" y="61"/>
                    <a:pt x="586" y="60"/>
                  </a:cubicBezTo>
                  <a:cubicBezTo>
                    <a:pt x="585" y="60"/>
                    <a:pt x="585" y="58"/>
                    <a:pt x="584" y="57"/>
                  </a:cubicBezTo>
                  <a:cubicBezTo>
                    <a:pt x="582" y="57"/>
                    <a:pt x="580" y="56"/>
                    <a:pt x="579" y="57"/>
                  </a:cubicBezTo>
                  <a:cubicBezTo>
                    <a:pt x="577" y="59"/>
                    <a:pt x="578" y="62"/>
                    <a:pt x="577" y="63"/>
                  </a:cubicBezTo>
                  <a:cubicBezTo>
                    <a:pt x="575" y="65"/>
                    <a:pt x="572" y="66"/>
                    <a:pt x="570" y="69"/>
                  </a:cubicBezTo>
                  <a:cubicBezTo>
                    <a:pt x="570" y="70"/>
                    <a:pt x="569" y="73"/>
                    <a:pt x="570" y="73"/>
                  </a:cubicBezTo>
                  <a:cubicBezTo>
                    <a:pt x="572" y="74"/>
                    <a:pt x="575" y="72"/>
                    <a:pt x="577" y="71"/>
                  </a:cubicBezTo>
                  <a:cubicBezTo>
                    <a:pt x="578" y="70"/>
                    <a:pt x="579" y="69"/>
                    <a:pt x="580" y="68"/>
                  </a:cubicBezTo>
                  <a:cubicBezTo>
                    <a:pt x="580" y="67"/>
                    <a:pt x="579" y="65"/>
                    <a:pt x="580" y="66"/>
                  </a:cubicBezTo>
                  <a:cubicBezTo>
                    <a:pt x="581" y="67"/>
                    <a:pt x="582" y="69"/>
                    <a:pt x="583" y="71"/>
                  </a:cubicBezTo>
                  <a:cubicBezTo>
                    <a:pt x="583" y="73"/>
                    <a:pt x="584" y="74"/>
                    <a:pt x="583" y="76"/>
                  </a:cubicBezTo>
                  <a:cubicBezTo>
                    <a:pt x="580" y="78"/>
                    <a:pt x="577" y="80"/>
                    <a:pt x="574" y="81"/>
                  </a:cubicBezTo>
                  <a:cubicBezTo>
                    <a:pt x="571" y="83"/>
                    <a:pt x="568" y="85"/>
                    <a:pt x="565" y="86"/>
                  </a:cubicBezTo>
                  <a:cubicBezTo>
                    <a:pt x="563" y="87"/>
                    <a:pt x="561" y="85"/>
                    <a:pt x="560" y="86"/>
                  </a:cubicBezTo>
                  <a:cubicBezTo>
                    <a:pt x="557" y="87"/>
                    <a:pt x="554" y="89"/>
                    <a:pt x="553" y="92"/>
                  </a:cubicBezTo>
                  <a:cubicBezTo>
                    <a:pt x="553" y="94"/>
                    <a:pt x="558" y="95"/>
                    <a:pt x="558" y="97"/>
                  </a:cubicBezTo>
                  <a:cubicBezTo>
                    <a:pt x="559" y="100"/>
                    <a:pt x="559" y="103"/>
                    <a:pt x="558" y="105"/>
                  </a:cubicBezTo>
                  <a:cubicBezTo>
                    <a:pt x="558" y="107"/>
                    <a:pt x="559" y="110"/>
                    <a:pt x="557" y="111"/>
                  </a:cubicBezTo>
                  <a:cubicBezTo>
                    <a:pt x="554" y="112"/>
                    <a:pt x="550" y="111"/>
                    <a:pt x="547" y="111"/>
                  </a:cubicBezTo>
                  <a:cubicBezTo>
                    <a:pt x="546" y="110"/>
                    <a:pt x="543" y="108"/>
                    <a:pt x="544" y="107"/>
                  </a:cubicBezTo>
                  <a:cubicBezTo>
                    <a:pt x="548" y="106"/>
                    <a:pt x="552" y="110"/>
                    <a:pt x="555" y="108"/>
                  </a:cubicBezTo>
                  <a:cubicBezTo>
                    <a:pt x="557" y="107"/>
                    <a:pt x="556" y="103"/>
                    <a:pt x="555" y="102"/>
                  </a:cubicBezTo>
                  <a:cubicBezTo>
                    <a:pt x="553" y="100"/>
                    <a:pt x="550" y="103"/>
                    <a:pt x="548" y="102"/>
                  </a:cubicBezTo>
                  <a:cubicBezTo>
                    <a:pt x="546" y="101"/>
                    <a:pt x="545" y="99"/>
                    <a:pt x="545" y="97"/>
                  </a:cubicBezTo>
                  <a:cubicBezTo>
                    <a:pt x="546" y="95"/>
                    <a:pt x="548" y="93"/>
                    <a:pt x="549" y="91"/>
                  </a:cubicBezTo>
                  <a:cubicBezTo>
                    <a:pt x="551" y="88"/>
                    <a:pt x="554" y="85"/>
                    <a:pt x="553" y="82"/>
                  </a:cubicBezTo>
                  <a:cubicBezTo>
                    <a:pt x="553" y="80"/>
                    <a:pt x="550" y="82"/>
                    <a:pt x="548" y="82"/>
                  </a:cubicBezTo>
                  <a:cubicBezTo>
                    <a:pt x="546" y="82"/>
                    <a:pt x="544" y="81"/>
                    <a:pt x="542" y="81"/>
                  </a:cubicBezTo>
                  <a:cubicBezTo>
                    <a:pt x="539" y="80"/>
                    <a:pt x="537" y="77"/>
                    <a:pt x="534" y="77"/>
                  </a:cubicBezTo>
                  <a:cubicBezTo>
                    <a:pt x="531" y="77"/>
                    <a:pt x="528" y="79"/>
                    <a:pt x="527" y="81"/>
                  </a:cubicBezTo>
                  <a:cubicBezTo>
                    <a:pt x="527" y="83"/>
                    <a:pt x="528" y="86"/>
                    <a:pt x="530" y="87"/>
                  </a:cubicBezTo>
                  <a:cubicBezTo>
                    <a:pt x="532" y="89"/>
                    <a:pt x="535" y="89"/>
                    <a:pt x="538" y="91"/>
                  </a:cubicBezTo>
                  <a:cubicBezTo>
                    <a:pt x="539" y="92"/>
                    <a:pt x="539" y="94"/>
                    <a:pt x="538" y="95"/>
                  </a:cubicBezTo>
                  <a:cubicBezTo>
                    <a:pt x="537" y="96"/>
                    <a:pt x="535" y="97"/>
                    <a:pt x="533" y="96"/>
                  </a:cubicBezTo>
                  <a:cubicBezTo>
                    <a:pt x="531" y="95"/>
                    <a:pt x="530" y="92"/>
                    <a:pt x="527" y="91"/>
                  </a:cubicBezTo>
                  <a:cubicBezTo>
                    <a:pt x="524" y="91"/>
                    <a:pt x="521" y="92"/>
                    <a:pt x="518" y="92"/>
                  </a:cubicBezTo>
                  <a:cubicBezTo>
                    <a:pt x="516" y="92"/>
                    <a:pt x="514" y="91"/>
                    <a:pt x="513" y="90"/>
                  </a:cubicBezTo>
                  <a:cubicBezTo>
                    <a:pt x="506" y="90"/>
                    <a:pt x="500" y="91"/>
                    <a:pt x="494" y="91"/>
                  </a:cubicBezTo>
                  <a:cubicBezTo>
                    <a:pt x="490" y="91"/>
                    <a:pt x="486" y="92"/>
                    <a:pt x="483" y="91"/>
                  </a:cubicBezTo>
                  <a:cubicBezTo>
                    <a:pt x="480" y="91"/>
                    <a:pt x="478" y="90"/>
                    <a:pt x="476" y="89"/>
                  </a:cubicBezTo>
                  <a:cubicBezTo>
                    <a:pt x="474" y="88"/>
                    <a:pt x="472" y="86"/>
                    <a:pt x="470" y="86"/>
                  </a:cubicBezTo>
                  <a:cubicBezTo>
                    <a:pt x="467" y="85"/>
                    <a:pt x="463" y="87"/>
                    <a:pt x="460" y="86"/>
                  </a:cubicBezTo>
                  <a:cubicBezTo>
                    <a:pt x="458" y="85"/>
                    <a:pt x="457" y="83"/>
                    <a:pt x="456" y="82"/>
                  </a:cubicBezTo>
                  <a:cubicBezTo>
                    <a:pt x="454" y="81"/>
                    <a:pt x="452" y="80"/>
                    <a:pt x="451" y="78"/>
                  </a:cubicBezTo>
                  <a:cubicBezTo>
                    <a:pt x="450" y="76"/>
                    <a:pt x="452" y="73"/>
                    <a:pt x="451" y="71"/>
                  </a:cubicBezTo>
                  <a:cubicBezTo>
                    <a:pt x="450" y="69"/>
                    <a:pt x="446" y="66"/>
                    <a:pt x="444" y="68"/>
                  </a:cubicBezTo>
                  <a:cubicBezTo>
                    <a:pt x="436" y="72"/>
                    <a:pt x="428" y="74"/>
                    <a:pt x="421" y="75"/>
                  </a:cubicBezTo>
                  <a:cubicBezTo>
                    <a:pt x="419" y="76"/>
                    <a:pt x="414" y="80"/>
                    <a:pt x="414" y="82"/>
                  </a:cubicBezTo>
                  <a:cubicBezTo>
                    <a:pt x="415" y="85"/>
                    <a:pt x="420" y="83"/>
                    <a:pt x="424" y="83"/>
                  </a:cubicBezTo>
                  <a:cubicBezTo>
                    <a:pt x="424" y="79"/>
                    <a:pt x="428" y="80"/>
                    <a:pt x="431" y="79"/>
                  </a:cubicBezTo>
                  <a:cubicBezTo>
                    <a:pt x="436" y="79"/>
                    <a:pt x="441" y="77"/>
                    <a:pt x="445" y="74"/>
                  </a:cubicBezTo>
                  <a:cubicBezTo>
                    <a:pt x="446" y="73"/>
                    <a:pt x="448" y="73"/>
                    <a:pt x="448" y="75"/>
                  </a:cubicBezTo>
                  <a:cubicBezTo>
                    <a:pt x="448" y="76"/>
                    <a:pt x="447" y="78"/>
                    <a:pt x="445" y="79"/>
                  </a:cubicBezTo>
                  <a:cubicBezTo>
                    <a:pt x="441" y="81"/>
                    <a:pt x="437" y="84"/>
                    <a:pt x="433" y="85"/>
                  </a:cubicBezTo>
                  <a:cubicBezTo>
                    <a:pt x="430" y="86"/>
                    <a:pt x="426" y="85"/>
                    <a:pt x="423" y="87"/>
                  </a:cubicBezTo>
                  <a:cubicBezTo>
                    <a:pt x="421" y="87"/>
                    <a:pt x="419" y="89"/>
                    <a:pt x="418" y="91"/>
                  </a:cubicBezTo>
                  <a:cubicBezTo>
                    <a:pt x="418" y="94"/>
                    <a:pt x="420" y="97"/>
                    <a:pt x="421" y="100"/>
                  </a:cubicBezTo>
                  <a:cubicBezTo>
                    <a:pt x="421" y="104"/>
                    <a:pt x="422" y="108"/>
                    <a:pt x="421" y="111"/>
                  </a:cubicBezTo>
                  <a:cubicBezTo>
                    <a:pt x="421" y="114"/>
                    <a:pt x="420" y="108"/>
                    <a:pt x="418" y="110"/>
                  </a:cubicBezTo>
                  <a:cubicBezTo>
                    <a:pt x="417" y="110"/>
                    <a:pt x="418" y="117"/>
                    <a:pt x="417" y="117"/>
                  </a:cubicBezTo>
                  <a:cubicBezTo>
                    <a:pt x="415" y="117"/>
                    <a:pt x="413" y="114"/>
                    <a:pt x="411" y="112"/>
                  </a:cubicBezTo>
                  <a:cubicBezTo>
                    <a:pt x="411" y="110"/>
                    <a:pt x="410" y="107"/>
                    <a:pt x="411" y="106"/>
                  </a:cubicBezTo>
                  <a:cubicBezTo>
                    <a:pt x="412" y="104"/>
                    <a:pt x="416" y="106"/>
                    <a:pt x="416" y="104"/>
                  </a:cubicBezTo>
                  <a:cubicBezTo>
                    <a:pt x="417" y="101"/>
                    <a:pt x="415" y="96"/>
                    <a:pt x="412" y="95"/>
                  </a:cubicBezTo>
                  <a:cubicBezTo>
                    <a:pt x="410" y="94"/>
                    <a:pt x="409" y="100"/>
                    <a:pt x="407" y="100"/>
                  </a:cubicBezTo>
                  <a:cubicBezTo>
                    <a:pt x="405" y="100"/>
                    <a:pt x="408" y="96"/>
                    <a:pt x="407" y="94"/>
                  </a:cubicBezTo>
                  <a:cubicBezTo>
                    <a:pt x="406" y="93"/>
                    <a:pt x="404" y="91"/>
                    <a:pt x="402" y="91"/>
                  </a:cubicBezTo>
                  <a:cubicBezTo>
                    <a:pt x="400" y="91"/>
                    <a:pt x="399" y="94"/>
                    <a:pt x="398" y="93"/>
                  </a:cubicBezTo>
                  <a:cubicBezTo>
                    <a:pt x="396" y="92"/>
                    <a:pt x="399" y="87"/>
                    <a:pt x="397" y="87"/>
                  </a:cubicBezTo>
                  <a:cubicBezTo>
                    <a:pt x="391" y="87"/>
                    <a:pt x="387" y="92"/>
                    <a:pt x="381" y="93"/>
                  </a:cubicBezTo>
                  <a:cubicBezTo>
                    <a:pt x="377" y="94"/>
                    <a:pt x="374" y="92"/>
                    <a:pt x="370" y="92"/>
                  </a:cubicBezTo>
                  <a:cubicBezTo>
                    <a:pt x="366" y="92"/>
                    <a:pt x="361" y="94"/>
                    <a:pt x="356" y="93"/>
                  </a:cubicBezTo>
                  <a:cubicBezTo>
                    <a:pt x="352" y="93"/>
                    <a:pt x="348" y="91"/>
                    <a:pt x="344" y="90"/>
                  </a:cubicBezTo>
                  <a:cubicBezTo>
                    <a:pt x="341" y="90"/>
                    <a:pt x="338" y="92"/>
                    <a:pt x="336" y="90"/>
                  </a:cubicBezTo>
                  <a:cubicBezTo>
                    <a:pt x="335" y="88"/>
                    <a:pt x="337" y="85"/>
                    <a:pt x="339" y="84"/>
                  </a:cubicBezTo>
                  <a:cubicBezTo>
                    <a:pt x="341" y="82"/>
                    <a:pt x="344" y="81"/>
                    <a:pt x="346" y="81"/>
                  </a:cubicBezTo>
                  <a:cubicBezTo>
                    <a:pt x="348" y="80"/>
                    <a:pt x="351" y="82"/>
                    <a:pt x="352" y="81"/>
                  </a:cubicBezTo>
                  <a:cubicBezTo>
                    <a:pt x="353" y="80"/>
                    <a:pt x="353" y="78"/>
                    <a:pt x="353" y="76"/>
                  </a:cubicBezTo>
                  <a:cubicBezTo>
                    <a:pt x="351" y="74"/>
                    <a:pt x="349" y="71"/>
                    <a:pt x="347" y="69"/>
                  </a:cubicBezTo>
                  <a:cubicBezTo>
                    <a:pt x="344" y="67"/>
                    <a:pt x="341" y="65"/>
                    <a:pt x="338" y="65"/>
                  </a:cubicBezTo>
                  <a:cubicBezTo>
                    <a:pt x="335" y="65"/>
                    <a:pt x="334" y="68"/>
                    <a:pt x="331" y="68"/>
                  </a:cubicBezTo>
                  <a:cubicBezTo>
                    <a:pt x="328" y="69"/>
                    <a:pt x="324" y="68"/>
                    <a:pt x="320" y="67"/>
                  </a:cubicBezTo>
                  <a:cubicBezTo>
                    <a:pt x="317" y="67"/>
                    <a:pt x="314" y="65"/>
                    <a:pt x="311" y="64"/>
                  </a:cubicBezTo>
                  <a:cubicBezTo>
                    <a:pt x="308" y="62"/>
                    <a:pt x="307" y="59"/>
                    <a:pt x="305" y="59"/>
                  </a:cubicBezTo>
                  <a:cubicBezTo>
                    <a:pt x="301" y="57"/>
                    <a:pt x="297" y="58"/>
                    <a:pt x="293" y="57"/>
                  </a:cubicBezTo>
                  <a:cubicBezTo>
                    <a:pt x="290" y="57"/>
                    <a:pt x="286" y="57"/>
                    <a:pt x="284" y="56"/>
                  </a:cubicBezTo>
                  <a:cubicBezTo>
                    <a:pt x="282" y="54"/>
                    <a:pt x="282" y="50"/>
                    <a:pt x="279" y="50"/>
                  </a:cubicBezTo>
                  <a:cubicBezTo>
                    <a:pt x="274" y="48"/>
                    <a:pt x="268" y="46"/>
                    <a:pt x="262" y="48"/>
                  </a:cubicBezTo>
                  <a:cubicBezTo>
                    <a:pt x="259" y="48"/>
                    <a:pt x="260" y="53"/>
                    <a:pt x="258" y="55"/>
                  </a:cubicBezTo>
                  <a:cubicBezTo>
                    <a:pt x="255" y="58"/>
                    <a:pt x="252" y="59"/>
                    <a:pt x="248" y="59"/>
                  </a:cubicBezTo>
                  <a:cubicBezTo>
                    <a:pt x="246" y="60"/>
                    <a:pt x="242" y="61"/>
                    <a:pt x="242" y="59"/>
                  </a:cubicBezTo>
                  <a:cubicBezTo>
                    <a:pt x="241" y="56"/>
                    <a:pt x="246" y="54"/>
                    <a:pt x="247" y="51"/>
                  </a:cubicBezTo>
                  <a:cubicBezTo>
                    <a:pt x="247" y="49"/>
                    <a:pt x="246" y="47"/>
                    <a:pt x="246" y="46"/>
                  </a:cubicBezTo>
                  <a:cubicBezTo>
                    <a:pt x="246" y="45"/>
                    <a:pt x="248" y="42"/>
                    <a:pt x="246" y="42"/>
                  </a:cubicBezTo>
                  <a:cubicBezTo>
                    <a:pt x="244" y="42"/>
                    <a:pt x="241" y="44"/>
                    <a:pt x="240" y="46"/>
                  </a:cubicBezTo>
                  <a:cubicBezTo>
                    <a:pt x="237" y="49"/>
                    <a:pt x="237" y="54"/>
                    <a:pt x="235" y="57"/>
                  </a:cubicBezTo>
                  <a:cubicBezTo>
                    <a:pt x="234" y="58"/>
                    <a:pt x="231" y="59"/>
                    <a:pt x="230" y="58"/>
                  </a:cubicBezTo>
                  <a:cubicBezTo>
                    <a:pt x="227" y="57"/>
                    <a:pt x="224" y="55"/>
                    <a:pt x="222" y="53"/>
                  </a:cubicBezTo>
                  <a:cubicBezTo>
                    <a:pt x="220" y="51"/>
                    <a:pt x="220" y="49"/>
                    <a:pt x="219" y="46"/>
                  </a:cubicBezTo>
                  <a:cubicBezTo>
                    <a:pt x="218" y="44"/>
                    <a:pt x="218" y="41"/>
                    <a:pt x="217" y="39"/>
                  </a:cubicBezTo>
                  <a:cubicBezTo>
                    <a:pt x="216" y="36"/>
                    <a:pt x="215" y="33"/>
                    <a:pt x="212" y="31"/>
                  </a:cubicBezTo>
                  <a:cubicBezTo>
                    <a:pt x="211" y="31"/>
                    <a:pt x="210" y="33"/>
                    <a:pt x="209" y="34"/>
                  </a:cubicBezTo>
                  <a:cubicBezTo>
                    <a:pt x="211" y="37"/>
                    <a:pt x="210" y="39"/>
                    <a:pt x="205" y="39"/>
                  </a:cubicBezTo>
                  <a:cubicBezTo>
                    <a:pt x="204" y="46"/>
                    <a:pt x="197" y="49"/>
                    <a:pt x="194" y="49"/>
                  </a:cubicBezTo>
                  <a:cubicBezTo>
                    <a:pt x="196" y="47"/>
                    <a:pt x="197" y="45"/>
                    <a:pt x="195" y="45"/>
                  </a:cubicBezTo>
                  <a:cubicBezTo>
                    <a:pt x="193" y="45"/>
                    <a:pt x="183" y="50"/>
                    <a:pt x="180" y="51"/>
                  </a:cubicBezTo>
                  <a:cubicBezTo>
                    <a:pt x="176" y="53"/>
                    <a:pt x="174" y="58"/>
                    <a:pt x="170" y="60"/>
                  </a:cubicBezTo>
                  <a:cubicBezTo>
                    <a:pt x="169" y="60"/>
                    <a:pt x="170" y="56"/>
                    <a:pt x="169" y="56"/>
                  </a:cubicBezTo>
                  <a:cubicBezTo>
                    <a:pt x="166" y="56"/>
                    <a:pt x="163" y="58"/>
                    <a:pt x="160" y="59"/>
                  </a:cubicBezTo>
                  <a:cubicBezTo>
                    <a:pt x="158" y="60"/>
                    <a:pt x="155" y="61"/>
                    <a:pt x="152" y="63"/>
                  </a:cubicBezTo>
                  <a:cubicBezTo>
                    <a:pt x="151" y="64"/>
                    <a:pt x="151" y="67"/>
                    <a:pt x="149" y="68"/>
                  </a:cubicBezTo>
                  <a:cubicBezTo>
                    <a:pt x="147" y="69"/>
                    <a:pt x="143" y="70"/>
                    <a:pt x="143" y="68"/>
                  </a:cubicBezTo>
                  <a:cubicBezTo>
                    <a:pt x="144" y="65"/>
                    <a:pt x="147" y="63"/>
                    <a:pt x="150" y="60"/>
                  </a:cubicBezTo>
                  <a:cubicBezTo>
                    <a:pt x="152" y="58"/>
                    <a:pt x="155" y="56"/>
                    <a:pt x="158" y="55"/>
                  </a:cubicBezTo>
                  <a:cubicBezTo>
                    <a:pt x="163" y="53"/>
                    <a:pt x="168" y="53"/>
                    <a:pt x="172" y="52"/>
                  </a:cubicBezTo>
                  <a:cubicBezTo>
                    <a:pt x="179" y="49"/>
                    <a:pt x="187" y="47"/>
                    <a:pt x="192" y="42"/>
                  </a:cubicBezTo>
                  <a:cubicBezTo>
                    <a:pt x="194" y="41"/>
                    <a:pt x="191" y="39"/>
                    <a:pt x="189" y="39"/>
                  </a:cubicBezTo>
                  <a:cubicBezTo>
                    <a:pt x="187" y="41"/>
                    <a:pt x="184" y="40"/>
                    <a:pt x="181" y="41"/>
                  </a:cubicBezTo>
                  <a:cubicBezTo>
                    <a:pt x="178" y="42"/>
                    <a:pt x="176" y="45"/>
                    <a:pt x="173" y="46"/>
                  </a:cubicBezTo>
                  <a:cubicBezTo>
                    <a:pt x="168" y="47"/>
                    <a:pt x="163" y="48"/>
                    <a:pt x="158" y="50"/>
                  </a:cubicBezTo>
                  <a:cubicBezTo>
                    <a:pt x="155" y="51"/>
                    <a:pt x="153" y="52"/>
                    <a:pt x="150" y="54"/>
                  </a:cubicBezTo>
                  <a:cubicBezTo>
                    <a:pt x="149" y="54"/>
                    <a:pt x="148" y="55"/>
                    <a:pt x="146" y="56"/>
                  </a:cubicBezTo>
                  <a:cubicBezTo>
                    <a:pt x="145" y="57"/>
                    <a:pt x="142" y="57"/>
                    <a:pt x="141" y="57"/>
                  </a:cubicBezTo>
                  <a:cubicBezTo>
                    <a:pt x="137" y="60"/>
                    <a:pt x="133" y="62"/>
                    <a:pt x="130" y="65"/>
                  </a:cubicBezTo>
                  <a:cubicBezTo>
                    <a:pt x="129" y="66"/>
                    <a:pt x="128" y="68"/>
                    <a:pt x="127" y="68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116" y="68"/>
                    <a:pt x="112" y="68"/>
                    <a:pt x="109" y="68"/>
                  </a:cubicBezTo>
                  <a:cubicBezTo>
                    <a:pt x="106" y="68"/>
                    <a:pt x="102" y="68"/>
                    <a:pt x="99" y="67"/>
                  </a:cubicBezTo>
                  <a:cubicBezTo>
                    <a:pt x="95" y="66"/>
                    <a:pt x="92" y="64"/>
                    <a:pt x="89" y="62"/>
                  </a:cubicBezTo>
                  <a:cubicBezTo>
                    <a:pt x="87" y="60"/>
                    <a:pt x="85" y="57"/>
                    <a:pt x="82" y="55"/>
                  </a:cubicBezTo>
                  <a:cubicBezTo>
                    <a:pt x="83" y="54"/>
                    <a:pt x="85" y="53"/>
                    <a:pt x="83" y="52"/>
                  </a:cubicBezTo>
                  <a:cubicBezTo>
                    <a:pt x="83" y="51"/>
                    <a:pt x="79" y="54"/>
                    <a:pt x="79" y="53"/>
                  </a:cubicBezTo>
                  <a:cubicBezTo>
                    <a:pt x="77" y="52"/>
                    <a:pt x="75" y="52"/>
                    <a:pt x="74" y="51"/>
                  </a:cubicBezTo>
                  <a:cubicBezTo>
                    <a:pt x="70" y="51"/>
                    <a:pt x="65" y="52"/>
                    <a:pt x="62" y="53"/>
                  </a:cubicBezTo>
                  <a:lnTo>
                    <a:pt x="0" y="241"/>
                  </a:lnTo>
                  <a:lnTo>
                    <a:pt x="5" y="244"/>
                  </a:lnTo>
                  <a:cubicBezTo>
                    <a:pt x="7" y="245"/>
                    <a:pt x="7" y="247"/>
                    <a:pt x="9" y="246"/>
                  </a:cubicBezTo>
                  <a:cubicBezTo>
                    <a:pt x="11" y="245"/>
                    <a:pt x="12" y="238"/>
                    <a:pt x="15" y="239"/>
                  </a:cubicBezTo>
                  <a:lnTo>
                    <a:pt x="21" y="242"/>
                  </a:lnTo>
                  <a:cubicBezTo>
                    <a:pt x="24" y="243"/>
                    <a:pt x="22" y="248"/>
                    <a:pt x="23" y="251"/>
                  </a:cubicBezTo>
                  <a:cubicBezTo>
                    <a:pt x="25" y="256"/>
                    <a:pt x="28" y="260"/>
                    <a:pt x="30" y="264"/>
                  </a:cubicBezTo>
                  <a:cubicBezTo>
                    <a:pt x="31" y="266"/>
                    <a:pt x="31" y="268"/>
                    <a:pt x="33" y="268"/>
                  </a:cubicBezTo>
                  <a:cubicBezTo>
                    <a:pt x="36" y="269"/>
                    <a:pt x="36" y="266"/>
                    <a:pt x="38" y="265"/>
                  </a:cubicBezTo>
                  <a:cubicBezTo>
                    <a:pt x="40" y="264"/>
                    <a:pt x="44" y="267"/>
                    <a:pt x="45" y="265"/>
                  </a:cubicBezTo>
                  <a:cubicBezTo>
                    <a:pt x="45" y="262"/>
                    <a:pt x="47" y="260"/>
                    <a:pt x="50" y="259"/>
                  </a:cubicBezTo>
                  <a:cubicBezTo>
                    <a:pt x="51" y="259"/>
                    <a:pt x="50" y="257"/>
                    <a:pt x="50" y="256"/>
                  </a:cubicBezTo>
                  <a:cubicBezTo>
                    <a:pt x="53" y="254"/>
                    <a:pt x="57" y="252"/>
                    <a:pt x="60" y="253"/>
                  </a:cubicBezTo>
                  <a:cubicBezTo>
                    <a:pt x="62" y="253"/>
                    <a:pt x="63" y="256"/>
                    <a:pt x="64" y="259"/>
                  </a:cubicBezTo>
                  <a:cubicBezTo>
                    <a:pt x="65" y="261"/>
                    <a:pt x="62" y="263"/>
                    <a:pt x="63" y="265"/>
                  </a:cubicBezTo>
                  <a:cubicBezTo>
                    <a:pt x="64" y="267"/>
                    <a:pt x="67" y="266"/>
                    <a:pt x="69" y="268"/>
                  </a:cubicBezTo>
                  <a:cubicBezTo>
                    <a:pt x="70" y="270"/>
                    <a:pt x="70" y="274"/>
                    <a:pt x="72" y="276"/>
                  </a:cubicBezTo>
                  <a:cubicBezTo>
                    <a:pt x="74" y="280"/>
                    <a:pt x="79" y="282"/>
                    <a:pt x="81" y="286"/>
                  </a:cubicBezTo>
                  <a:cubicBezTo>
                    <a:pt x="82" y="289"/>
                    <a:pt x="79" y="294"/>
                    <a:pt x="81" y="298"/>
                  </a:cubicBezTo>
                  <a:cubicBezTo>
                    <a:pt x="83" y="302"/>
                    <a:pt x="84" y="307"/>
                    <a:pt x="87" y="311"/>
                  </a:cubicBezTo>
                  <a:cubicBezTo>
                    <a:pt x="89" y="315"/>
                    <a:pt x="94" y="314"/>
                    <a:pt x="97" y="317"/>
                  </a:cubicBezTo>
                  <a:cubicBezTo>
                    <a:pt x="98" y="317"/>
                    <a:pt x="97" y="319"/>
                    <a:pt x="98" y="320"/>
                  </a:cubicBezTo>
                  <a:cubicBezTo>
                    <a:pt x="99" y="322"/>
                    <a:pt x="101" y="322"/>
                    <a:pt x="103" y="322"/>
                  </a:cubicBezTo>
                  <a:cubicBezTo>
                    <a:pt x="102" y="324"/>
                    <a:pt x="101" y="326"/>
                    <a:pt x="101" y="328"/>
                  </a:cubicBezTo>
                  <a:cubicBezTo>
                    <a:pt x="101" y="330"/>
                    <a:pt x="100" y="333"/>
                    <a:pt x="101" y="335"/>
                  </a:cubicBezTo>
                  <a:cubicBezTo>
                    <a:pt x="102" y="336"/>
                    <a:pt x="104" y="330"/>
                    <a:pt x="104" y="332"/>
                  </a:cubicBezTo>
                  <a:cubicBezTo>
                    <a:pt x="104" y="334"/>
                    <a:pt x="99" y="337"/>
                    <a:pt x="101" y="339"/>
                  </a:cubicBezTo>
                  <a:cubicBezTo>
                    <a:pt x="103" y="341"/>
                    <a:pt x="111" y="336"/>
                    <a:pt x="109" y="338"/>
                  </a:cubicBezTo>
                  <a:cubicBezTo>
                    <a:pt x="107" y="341"/>
                    <a:pt x="102" y="340"/>
                    <a:pt x="99" y="342"/>
                  </a:cubicBezTo>
                  <a:cubicBezTo>
                    <a:pt x="97" y="343"/>
                    <a:pt x="96" y="345"/>
                    <a:pt x="96" y="347"/>
                  </a:cubicBezTo>
                  <a:cubicBezTo>
                    <a:pt x="96" y="349"/>
                    <a:pt x="96" y="351"/>
                    <a:pt x="98" y="351"/>
                  </a:cubicBezTo>
                  <a:cubicBezTo>
                    <a:pt x="101" y="352"/>
                    <a:pt x="105" y="348"/>
                    <a:pt x="109" y="350"/>
                  </a:cubicBezTo>
                  <a:cubicBezTo>
                    <a:pt x="111" y="351"/>
                    <a:pt x="106" y="354"/>
                    <a:pt x="103" y="354"/>
                  </a:cubicBezTo>
                  <a:cubicBezTo>
                    <a:pt x="100" y="355"/>
                    <a:pt x="97" y="354"/>
                    <a:pt x="94" y="354"/>
                  </a:cubicBezTo>
                  <a:cubicBezTo>
                    <a:pt x="93" y="355"/>
                    <a:pt x="93" y="356"/>
                    <a:pt x="93" y="357"/>
                  </a:cubicBezTo>
                  <a:cubicBezTo>
                    <a:pt x="93" y="359"/>
                    <a:pt x="93" y="361"/>
                    <a:pt x="94" y="362"/>
                  </a:cubicBezTo>
                  <a:cubicBezTo>
                    <a:pt x="95" y="364"/>
                    <a:pt x="96" y="365"/>
                    <a:pt x="98" y="366"/>
                  </a:cubicBezTo>
                  <a:cubicBezTo>
                    <a:pt x="100" y="366"/>
                    <a:pt x="103" y="366"/>
                    <a:pt x="104" y="365"/>
                  </a:cubicBezTo>
                  <a:cubicBezTo>
                    <a:pt x="107" y="364"/>
                    <a:pt x="108" y="359"/>
                    <a:pt x="110" y="360"/>
                  </a:cubicBezTo>
                  <a:cubicBezTo>
                    <a:pt x="112" y="361"/>
                    <a:pt x="108" y="364"/>
                    <a:pt x="107" y="366"/>
                  </a:cubicBezTo>
                  <a:cubicBezTo>
                    <a:pt x="106" y="368"/>
                    <a:pt x="105" y="369"/>
                    <a:pt x="104" y="371"/>
                  </a:cubicBezTo>
                  <a:cubicBezTo>
                    <a:pt x="103" y="373"/>
                    <a:pt x="101" y="374"/>
                    <a:pt x="101" y="376"/>
                  </a:cubicBezTo>
                  <a:cubicBezTo>
                    <a:pt x="101" y="378"/>
                    <a:pt x="103" y="380"/>
                    <a:pt x="104" y="380"/>
                  </a:cubicBezTo>
                  <a:cubicBezTo>
                    <a:pt x="106" y="380"/>
                    <a:pt x="105" y="377"/>
                    <a:pt x="107" y="376"/>
                  </a:cubicBezTo>
                  <a:cubicBezTo>
                    <a:pt x="109" y="376"/>
                    <a:pt x="112" y="377"/>
                    <a:pt x="112" y="378"/>
                  </a:cubicBezTo>
                  <a:cubicBezTo>
                    <a:pt x="114" y="381"/>
                    <a:pt x="112" y="385"/>
                    <a:pt x="112" y="388"/>
                  </a:cubicBezTo>
                  <a:cubicBezTo>
                    <a:pt x="113" y="390"/>
                    <a:pt x="115" y="390"/>
                    <a:pt x="115" y="392"/>
                  </a:cubicBezTo>
                  <a:cubicBezTo>
                    <a:pt x="114" y="394"/>
                    <a:pt x="111" y="394"/>
                    <a:pt x="111" y="396"/>
                  </a:cubicBezTo>
                  <a:cubicBezTo>
                    <a:pt x="110" y="398"/>
                    <a:pt x="113" y="398"/>
                    <a:pt x="114" y="400"/>
                  </a:cubicBezTo>
                  <a:cubicBezTo>
                    <a:pt x="114" y="401"/>
                    <a:pt x="111" y="401"/>
                    <a:pt x="111" y="401"/>
                  </a:cubicBezTo>
                  <a:cubicBezTo>
                    <a:pt x="112" y="403"/>
                    <a:pt x="115" y="402"/>
                    <a:pt x="115" y="403"/>
                  </a:cubicBezTo>
                  <a:cubicBezTo>
                    <a:pt x="116" y="405"/>
                    <a:pt x="114" y="408"/>
                    <a:pt x="115" y="409"/>
                  </a:cubicBezTo>
                  <a:cubicBezTo>
                    <a:pt x="117" y="411"/>
                    <a:pt x="120" y="411"/>
                    <a:pt x="122" y="412"/>
                  </a:cubicBezTo>
                  <a:cubicBezTo>
                    <a:pt x="124" y="413"/>
                    <a:pt x="125" y="415"/>
                    <a:pt x="127" y="417"/>
                  </a:cubicBezTo>
                  <a:cubicBezTo>
                    <a:pt x="129" y="418"/>
                    <a:pt x="131" y="420"/>
                    <a:pt x="133" y="421"/>
                  </a:cubicBezTo>
                  <a:cubicBezTo>
                    <a:pt x="134" y="422"/>
                    <a:pt x="136" y="420"/>
                    <a:pt x="137" y="420"/>
                  </a:cubicBezTo>
                  <a:cubicBezTo>
                    <a:pt x="139" y="420"/>
                    <a:pt x="141" y="419"/>
                    <a:pt x="142" y="421"/>
                  </a:cubicBezTo>
                  <a:cubicBezTo>
                    <a:pt x="143" y="422"/>
                    <a:pt x="140" y="424"/>
                    <a:pt x="140" y="425"/>
                  </a:cubicBezTo>
                  <a:cubicBezTo>
                    <a:pt x="139" y="428"/>
                    <a:pt x="139" y="431"/>
                    <a:pt x="139" y="434"/>
                  </a:cubicBezTo>
                  <a:cubicBezTo>
                    <a:pt x="139" y="435"/>
                    <a:pt x="139" y="437"/>
                    <a:pt x="141" y="437"/>
                  </a:cubicBezTo>
                  <a:cubicBezTo>
                    <a:pt x="142" y="438"/>
                    <a:pt x="141" y="435"/>
                    <a:pt x="141" y="435"/>
                  </a:cubicBezTo>
                  <a:cubicBezTo>
                    <a:pt x="144" y="434"/>
                    <a:pt x="147" y="432"/>
                    <a:pt x="149" y="433"/>
                  </a:cubicBezTo>
                  <a:cubicBezTo>
                    <a:pt x="151" y="435"/>
                    <a:pt x="147" y="439"/>
                    <a:pt x="149" y="441"/>
                  </a:cubicBezTo>
                  <a:cubicBezTo>
                    <a:pt x="151" y="442"/>
                    <a:pt x="153" y="438"/>
                    <a:pt x="155" y="438"/>
                  </a:cubicBezTo>
                  <a:cubicBezTo>
                    <a:pt x="156" y="438"/>
                    <a:pt x="155" y="441"/>
                    <a:pt x="155" y="442"/>
                  </a:cubicBezTo>
                  <a:cubicBezTo>
                    <a:pt x="156" y="444"/>
                    <a:pt x="157" y="446"/>
                    <a:pt x="158" y="448"/>
                  </a:cubicBezTo>
                  <a:cubicBezTo>
                    <a:pt x="167" y="448"/>
                    <a:pt x="176" y="449"/>
                    <a:pt x="184" y="449"/>
                  </a:cubicBezTo>
                  <a:cubicBezTo>
                    <a:pt x="226" y="449"/>
                    <a:pt x="268" y="449"/>
                    <a:pt x="310" y="449"/>
                  </a:cubicBezTo>
                  <a:cubicBezTo>
                    <a:pt x="345" y="449"/>
                    <a:pt x="380" y="450"/>
                    <a:pt x="415" y="450"/>
                  </a:cubicBezTo>
                  <a:cubicBezTo>
                    <a:pt x="432" y="450"/>
                    <a:pt x="450" y="450"/>
                    <a:pt x="467" y="449"/>
                  </a:cubicBezTo>
                  <a:cubicBezTo>
                    <a:pt x="474" y="449"/>
                    <a:pt x="481" y="448"/>
                    <a:pt x="488" y="448"/>
                  </a:cubicBezTo>
                  <a:cubicBezTo>
                    <a:pt x="490" y="448"/>
                    <a:pt x="492" y="449"/>
                    <a:pt x="495" y="450"/>
                  </a:cubicBezTo>
                  <a:cubicBezTo>
                    <a:pt x="498" y="451"/>
                    <a:pt x="500" y="453"/>
                    <a:pt x="503" y="454"/>
                  </a:cubicBezTo>
                  <a:cubicBezTo>
                    <a:pt x="506" y="455"/>
                    <a:pt x="510" y="454"/>
                    <a:pt x="513" y="455"/>
                  </a:cubicBezTo>
                  <a:cubicBezTo>
                    <a:pt x="515" y="456"/>
                    <a:pt x="517" y="458"/>
                    <a:pt x="519" y="459"/>
                  </a:cubicBezTo>
                  <a:cubicBezTo>
                    <a:pt x="523" y="461"/>
                    <a:pt x="526" y="463"/>
                    <a:pt x="530" y="463"/>
                  </a:cubicBezTo>
                  <a:cubicBezTo>
                    <a:pt x="532" y="464"/>
                    <a:pt x="535" y="463"/>
                    <a:pt x="538" y="463"/>
                  </a:cubicBezTo>
                  <a:cubicBezTo>
                    <a:pt x="542" y="464"/>
                    <a:pt x="546" y="466"/>
                    <a:pt x="549" y="466"/>
                  </a:cubicBezTo>
                  <a:cubicBezTo>
                    <a:pt x="551" y="465"/>
                    <a:pt x="552" y="464"/>
                    <a:pt x="554" y="463"/>
                  </a:cubicBezTo>
                  <a:cubicBezTo>
                    <a:pt x="555" y="462"/>
                    <a:pt x="556" y="460"/>
                    <a:pt x="557" y="459"/>
                  </a:cubicBezTo>
                  <a:cubicBezTo>
                    <a:pt x="559" y="458"/>
                    <a:pt x="560" y="456"/>
                    <a:pt x="562" y="456"/>
                  </a:cubicBezTo>
                  <a:cubicBezTo>
                    <a:pt x="562" y="456"/>
                    <a:pt x="561" y="459"/>
                    <a:pt x="562" y="458"/>
                  </a:cubicBezTo>
                  <a:cubicBezTo>
                    <a:pt x="564" y="457"/>
                    <a:pt x="564" y="454"/>
                    <a:pt x="565" y="452"/>
                  </a:cubicBezTo>
                  <a:cubicBezTo>
                    <a:pt x="566" y="452"/>
                    <a:pt x="567" y="452"/>
                    <a:pt x="567" y="453"/>
                  </a:cubicBezTo>
                  <a:cubicBezTo>
                    <a:pt x="567" y="454"/>
                    <a:pt x="564" y="457"/>
                    <a:pt x="566" y="457"/>
                  </a:cubicBezTo>
                  <a:cubicBezTo>
                    <a:pt x="567" y="458"/>
                    <a:pt x="569" y="455"/>
                    <a:pt x="570" y="454"/>
                  </a:cubicBezTo>
                  <a:cubicBezTo>
                    <a:pt x="571" y="452"/>
                    <a:pt x="570" y="450"/>
                    <a:pt x="572" y="449"/>
                  </a:cubicBezTo>
                  <a:cubicBezTo>
                    <a:pt x="573" y="449"/>
                    <a:pt x="575" y="451"/>
                    <a:pt x="577" y="451"/>
                  </a:cubicBezTo>
                  <a:cubicBezTo>
                    <a:pt x="580" y="452"/>
                    <a:pt x="583" y="452"/>
                    <a:pt x="586" y="452"/>
                  </a:cubicBezTo>
                  <a:cubicBezTo>
                    <a:pt x="588" y="452"/>
                    <a:pt x="591" y="452"/>
                    <a:pt x="593" y="453"/>
                  </a:cubicBezTo>
                  <a:cubicBezTo>
                    <a:pt x="594" y="455"/>
                    <a:pt x="593" y="458"/>
                    <a:pt x="594" y="460"/>
                  </a:cubicBezTo>
                  <a:cubicBezTo>
                    <a:pt x="595" y="462"/>
                    <a:pt x="595" y="465"/>
                    <a:pt x="597" y="466"/>
                  </a:cubicBezTo>
                  <a:cubicBezTo>
                    <a:pt x="598" y="468"/>
                    <a:pt x="599" y="468"/>
                    <a:pt x="601" y="469"/>
                  </a:cubicBezTo>
                  <a:cubicBezTo>
                    <a:pt x="603" y="469"/>
                    <a:pt x="605" y="467"/>
                    <a:pt x="607" y="467"/>
                  </a:cubicBezTo>
                  <a:cubicBezTo>
                    <a:pt x="608" y="468"/>
                    <a:pt x="606" y="470"/>
                    <a:pt x="606" y="471"/>
                  </a:cubicBezTo>
                  <a:cubicBezTo>
                    <a:pt x="606" y="472"/>
                    <a:pt x="604" y="472"/>
                    <a:pt x="604" y="473"/>
                  </a:cubicBezTo>
                  <a:cubicBezTo>
                    <a:pt x="605" y="476"/>
                    <a:pt x="607" y="477"/>
                    <a:pt x="608" y="479"/>
                  </a:cubicBezTo>
                  <a:cubicBezTo>
                    <a:pt x="608" y="481"/>
                    <a:pt x="606" y="482"/>
                    <a:pt x="607" y="484"/>
                  </a:cubicBezTo>
                  <a:cubicBezTo>
                    <a:pt x="608" y="486"/>
                    <a:pt x="611" y="486"/>
                    <a:pt x="612" y="487"/>
                  </a:cubicBezTo>
                  <a:cubicBezTo>
                    <a:pt x="612" y="489"/>
                    <a:pt x="609" y="489"/>
                    <a:pt x="609" y="490"/>
                  </a:cubicBezTo>
                  <a:cubicBezTo>
                    <a:pt x="609" y="491"/>
                    <a:pt x="610" y="493"/>
                    <a:pt x="611" y="493"/>
                  </a:cubicBezTo>
                  <a:cubicBezTo>
                    <a:pt x="612" y="494"/>
                    <a:pt x="614" y="494"/>
                    <a:pt x="616" y="494"/>
                  </a:cubicBezTo>
                  <a:cubicBezTo>
                    <a:pt x="618" y="495"/>
                    <a:pt x="621" y="494"/>
                    <a:pt x="624" y="495"/>
                  </a:cubicBezTo>
                  <a:cubicBezTo>
                    <a:pt x="628" y="496"/>
                    <a:pt x="632" y="497"/>
                    <a:pt x="636" y="498"/>
                  </a:cubicBezTo>
                  <a:cubicBezTo>
                    <a:pt x="638" y="498"/>
                    <a:pt x="640" y="499"/>
                    <a:pt x="642" y="499"/>
                  </a:cubicBezTo>
                  <a:cubicBezTo>
                    <a:pt x="645" y="500"/>
                    <a:pt x="648" y="500"/>
                    <a:pt x="651" y="502"/>
                  </a:cubicBezTo>
                  <a:cubicBezTo>
                    <a:pt x="653" y="504"/>
                    <a:pt x="656" y="506"/>
                    <a:pt x="658" y="509"/>
                  </a:cubicBezTo>
                  <a:cubicBezTo>
                    <a:pt x="659" y="510"/>
                    <a:pt x="659" y="513"/>
                    <a:pt x="660" y="515"/>
                  </a:cubicBezTo>
                  <a:cubicBezTo>
                    <a:pt x="660" y="517"/>
                    <a:pt x="662" y="519"/>
                    <a:pt x="660" y="521"/>
                  </a:cubicBezTo>
                  <a:cubicBezTo>
                    <a:pt x="659" y="522"/>
                    <a:pt x="658" y="517"/>
                    <a:pt x="657" y="518"/>
                  </a:cubicBezTo>
                  <a:cubicBezTo>
                    <a:pt x="656" y="520"/>
                    <a:pt x="659" y="522"/>
                    <a:pt x="658" y="524"/>
                  </a:cubicBezTo>
                  <a:cubicBezTo>
                    <a:pt x="657" y="525"/>
                    <a:pt x="654" y="524"/>
                    <a:pt x="653" y="523"/>
                  </a:cubicBezTo>
                  <a:cubicBezTo>
                    <a:pt x="652" y="523"/>
                    <a:pt x="652" y="521"/>
                    <a:pt x="651" y="521"/>
                  </a:cubicBezTo>
                  <a:cubicBezTo>
                    <a:pt x="650" y="521"/>
                    <a:pt x="649" y="523"/>
                    <a:pt x="648" y="522"/>
                  </a:cubicBezTo>
                  <a:cubicBezTo>
                    <a:pt x="647" y="520"/>
                    <a:pt x="648" y="517"/>
                    <a:pt x="647" y="515"/>
                  </a:cubicBezTo>
                  <a:cubicBezTo>
                    <a:pt x="646" y="514"/>
                    <a:pt x="646" y="518"/>
                    <a:pt x="646" y="517"/>
                  </a:cubicBezTo>
                  <a:cubicBezTo>
                    <a:pt x="644" y="516"/>
                    <a:pt x="644" y="513"/>
                    <a:pt x="642" y="512"/>
                  </a:cubicBezTo>
                  <a:cubicBezTo>
                    <a:pt x="641" y="512"/>
                    <a:pt x="639" y="511"/>
                    <a:pt x="639" y="512"/>
                  </a:cubicBezTo>
                  <a:cubicBezTo>
                    <a:pt x="639" y="515"/>
                    <a:pt x="642" y="518"/>
                    <a:pt x="642" y="521"/>
                  </a:cubicBezTo>
                  <a:cubicBezTo>
                    <a:pt x="642" y="524"/>
                    <a:pt x="639" y="526"/>
                    <a:pt x="638" y="529"/>
                  </a:cubicBezTo>
                  <a:cubicBezTo>
                    <a:pt x="637" y="531"/>
                    <a:pt x="636" y="532"/>
                    <a:pt x="636" y="534"/>
                  </a:cubicBezTo>
                  <a:cubicBezTo>
                    <a:pt x="636" y="536"/>
                    <a:pt x="637" y="538"/>
                    <a:pt x="637" y="540"/>
                  </a:cubicBezTo>
                  <a:cubicBezTo>
                    <a:pt x="637" y="542"/>
                    <a:pt x="636" y="543"/>
                    <a:pt x="634" y="545"/>
                  </a:cubicBezTo>
                  <a:cubicBezTo>
                    <a:pt x="632" y="547"/>
                    <a:pt x="629" y="548"/>
                    <a:pt x="627" y="550"/>
                  </a:cubicBezTo>
                  <a:cubicBezTo>
                    <a:pt x="626" y="552"/>
                    <a:pt x="626" y="554"/>
                    <a:pt x="625" y="555"/>
                  </a:cubicBezTo>
                  <a:cubicBezTo>
                    <a:pt x="625" y="556"/>
                    <a:pt x="627" y="557"/>
                    <a:pt x="627" y="558"/>
                  </a:cubicBezTo>
                  <a:cubicBezTo>
                    <a:pt x="627" y="559"/>
                    <a:pt x="626" y="560"/>
                    <a:pt x="625" y="560"/>
                  </a:cubicBezTo>
                  <a:cubicBezTo>
                    <a:pt x="622" y="561"/>
                    <a:pt x="620" y="559"/>
                    <a:pt x="617" y="559"/>
                  </a:cubicBezTo>
                  <a:cubicBezTo>
                    <a:pt x="617" y="560"/>
                    <a:pt x="616" y="562"/>
                    <a:pt x="615" y="563"/>
                  </a:cubicBezTo>
                  <a:cubicBezTo>
                    <a:pt x="618" y="564"/>
                    <a:pt x="620" y="565"/>
                    <a:pt x="623" y="564"/>
                  </a:cubicBezTo>
                  <a:cubicBezTo>
                    <a:pt x="626" y="564"/>
                    <a:pt x="630" y="562"/>
                    <a:pt x="633" y="560"/>
                  </a:cubicBezTo>
                  <a:cubicBezTo>
                    <a:pt x="635" y="559"/>
                    <a:pt x="636" y="556"/>
                    <a:pt x="638" y="555"/>
                  </a:cubicBezTo>
                  <a:cubicBezTo>
                    <a:pt x="640" y="554"/>
                    <a:pt x="643" y="554"/>
                    <a:pt x="645" y="554"/>
                  </a:cubicBezTo>
                  <a:cubicBezTo>
                    <a:pt x="648" y="554"/>
                    <a:pt x="650" y="556"/>
                    <a:pt x="652" y="555"/>
                  </a:cubicBezTo>
                  <a:cubicBezTo>
                    <a:pt x="652" y="555"/>
                    <a:pt x="650" y="553"/>
                    <a:pt x="651" y="553"/>
                  </a:cubicBezTo>
                  <a:cubicBezTo>
                    <a:pt x="652" y="552"/>
                    <a:pt x="655" y="552"/>
                    <a:pt x="657" y="552"/>
                  </a:cubicBezTo>
                  <a:cubicBezTo>
                    <a:pt x="659" y="552"/>
                    <a:pt x="661" y="552"/>
                    <a:pt x="663" y="552"/>
                  </a:cubicBezTo>
                  <a:cubicBezTo>
                    <a:pt x="665" y="552"/>
                    <a:pt x="667" y="552"/>
                    <a:pt x="669" y="552"/>
                  </a:cubicBezTo>
                  <a:cubicBezTo>
                    <a:pt x="668" y="551"/>
                    <a:pt x="668" y="550"/>
                    <a:pt x="668" y="549"/>
                  </a:cubicBezTo>
                  <a:cubicBezTo>
                    <a:pt x="668" y="547"/>
                    <a:pt x="668" y="546"/>
                    <a:pt x="668" y="545"/>
                  </a:cubicBezTo>
                  <a:cubicBezTo>
                    <a:pt x="667" y="545"/>
                    <a:pt x="666" y="545"/>
                    <a:pt x="664" y="545"/>
                  </a:cubicBezTo>
                  <a:cubicBezTo>
                    <a:pt x="663" y="545"/>
                    <a:pt x="660" y="547"/>
                    <a:pt x="660" y="545"/>
                  </a:cubicBezTo>
                  <a:cubicBezTo>
                    <a:pt x="659" y="544"/>
                    <a:pt x="661" y="542"/>
                    <a:pt x="662" y="541"/>
                  </a:cubicBezTo>
                  <a:cubicBezTo>
                    <a:pt x="663" y="539"/>
                    <a:pt x="664" y="537"/>
                    <a:pt x="666" y="536"/>
                  </a:cubicBezTo>
                  <a:cubicBezTo>
                    <a:pt x="668" y="535"/>
                    <a:pt x="671" y="535"/>
                    <a:pt x="673" y="535"/>
                  </a:cubicBezTo>
                  <a:cubicBezTo>
                    <a:pt x="676" y="535"/>
                    <a:pt x="679" y="534"/>
                    <a:pt x="681" y="533"/>
                  </a:cubicBezTo>
                  <a:cubicBezTo>
                    <a:pt x="684" y="532"/>
                    <a:pt x="686" y="531"/>
                    <a:pt x="689" y="531"/>
                  </a:cubicBezTo>
                  <a:cubicBezTo>
                    <a:pt x="690" y="530"/>
                    <a:pt x="691" y="530"/>
                    <a:pt x="693" y="530"/>
                  </a:cubicBezTo>
                  <a:cubicBezTo>
                    <a:pt x="696" y="529"/>
                    <a:pt x="699" y="530"/>
                    <a:pt x="702" y="529"/>
                  </a:cubicBezTo>
                  <a:cubicBezTo>
                    <a:pt x="703" y="529"/>
                    <a:pt x="706" y="529"/>
                    <a:pt x="707" y="528"/>
                  </a:cubicBezTo>
                  <a:cubicBezTo>
                    <a:pt x="709" y="527"/>
                    <a:pt x="710" y="523"/>
                    <a:pt x="711" y="5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265" name="Freeform 2652"/>
            <p:cNvSpPr>
              <a:spLocks noChangeAspect="1"/>
            </p:cNvSpPr>
            <p:nvPr/>
          </p:nvSpPr>
          <p:spPr bwMode="auto">
            <a:xfrm>
              <a:off x="17600151" y="6613520"/>
              <a:ext cx="368206" cy="238170"/>
            </a:xfrm>
            <a:custGeom>
              <a:avLst/>
              <a:gdLst>
                <a:gd name="T0" fmla="*/ 0 w 46"/>
                <a:gd name="T1" fmla="*/ 8 h 33"/>
                <a:gd name="T2" fmla="*/ 6 w 46"/>
                <a:gd name="T3" fmla="*/ 4 h 33"/>
                <a:gd name="T4" fmla="*/ 11 w 46"/>
                <a:gd name="T5" fmla="*/ 2 h 33"/>
                <a:gd name="T6" fmla="*/ 16 w 46"/>
                <a:gd name="T7" fmla="*/ 5 h 33"/>
                <a:gd name="T8" fmla="*/ 20 w 46"/>
                <a:gd name="T9" fmla="*/ 5 h 33"/>
                <a:gd name="T10" fmla="*/ 22 w 46"/>
                <a:gd name="T11" fmla="*/ 4 h 33"/>
                <a:gd name="T12" fmla="*/ 25 w 46"/>
                <a:gd name="T13" fmla="*/ 1 h 33"/>
                <a:gd name="T14" fmla="*/ 28 w 46"/>
                <a:gd name="T15" fmla="*/ 0 h 33"/>
                <a:gd name="T16" fmla="*/ 33 w 46"/>
                <a:gd name="T17" fmla="*/ 0 h 33"/>
                <a:gd name="T18" fmla="*/ 37 w 46"/>
                <a:gd name="T19" fmla="*/ 2 h 33"/>
                <a:gd name="T20" fmla="*/ 38 w 46"/>
                <a:gd name="T21" fmla="*/ 5 h 33"/>
                <a:gd name="T22" fmla="*/ 42 w 46"/>
                <a:gd name="T23" fmla="*/ 5 h 33"/>
                <a:gd name="T24" fmla="*/ 45 w 46"/>
                <a:gd name="T25" fmla="*/ 7 h 33"/>
                <a:gd name="T26" fmla="*/ 44 w 46"/>
                <a:gd name="T27" fmla="*/ 13 h 33"/>
                <a:gd name="T28" fmla="*/ 49 w 46"/>
                <a:gd name="T29" fmla="*/ 13 h 33"/>
                <a:gd name="T30" fmla="*/ 53 w 46"/>
                <a:gd name="T31" fmla="*/ 17 h 33"/>
                <a:gd name="T32" fmla="*/ 51 w 46"/>
                <a:gd name="T33" fmla="*/ 19 h 33"/>
                <a:gd name="T34" fmla="*/ 54 w 46"/>
                <a:gd name="T35" fmla="*/ 19 h 33"/>
                <a:gd name="T36" fmla="*/ 55 w 46"/>
                <a:gd name="T37" fmla="*/ 22 h 33"/>
                <a:gd name="T38" fmla="*/ 50 w 46"/>
                <a:gd name="T39" fmla="*/ 26 h 33"/>
                <a:gd name="T40" fmla="*/ 48 w 46"/>
                <a:gd name="T41" fmla="*/ 27 h 33"/>
                <a:gd name="T42" fmla="*/ 45 w 46"/>
                <a:gd name="T43" fmla="*/ 31 h 33"/>
                <a:gd name="T44" fmla="*/ 47 w 46"/>
                <a:gd name="T45" fmla="*/ 34 h 33"/>
                <a:gd name="T46" fmla="*/ 48 w 46"/>
                <a:gd name="T47" fmla="*/ 39 h 33"/>
                <a:gd name="T48" fmla="*/ 44 w 46"/>
                <a:gd name="T49" fmla="*/ 39 h 33"/>
                <a:gd name="T50" fmla="*/ 39 w 46"/>
                <a:gd name="T51" fmla="*/ 37 h 33"/>
                <a:gd name="T52" fmla="*/ 35 w 46"/>
                <a:gd name="T53" fmla="*/ 33 h 33"/>
                <a:gd name="T54" fmla="*/ 32 w 46"/>
                <a:gd name="T55" fmla="*/ 30 h 33"/>
                <a:gd name="T56" fmla="*/ 30 w 46"/>
                <a:gd name="T57" fmla="*/ 30 h 33"/>
                <a:gd name="T58" fmla="*/ 25 w 46"/>
                <a:gd name="T59" fmla="*/ 30 h 33"/>
                <a:gd name="T60" fmla="*/ 24 w 46"/>
                <a:gd name="T61" fmla="*/ 26 h 33"/>
                <a:gd name="T62" fmla="*/ 22 w 46"/>
                <a:gd name="T63" fmla="*/ 22 h 33"/>
                <a:gd name="T64" fmla="*/ 17 w 46"/>
                <a:gd name="T65" fmla="*/ 22 h 33"/>
                <a:gd name="T66" fmla="*/ 16 w 46"/>
                <a:gd name="T67" fmla="*/ 20 h 33"/>
                <a:gd name="T68" fmla="*/ 11 w 46"/>
                <a:gd name="T69" fmla="*/ 19 h 33"/>
                <a:gd name="T70" fmla="*/ 8 w 46"/>
                <a:gd name="T71" fmla="*/ 15 h 33"/>
                <a:gd name="T72" fmla="*/ 5 w 46"/>
                <a:gd name="T73" fmla="*/ 14 h 33"/>
                <a:gd name="T74" fmla="*/ 2 w 46"/>
                <a:gd name="T75" fmla="*/ 13 h 33"/>
                <a:gd name="T76" fmla="*/ 0 w 46"/>
                <a:gd name="T77" fmla="*/ 8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33"/>
                <a:gd name="T119" fmla="*/ 46 w 46"/>
                <a:gd name="T120" fmla="*/ 33 h 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33">
                  <a:moveTo>
                    <a:pt x="0" y="7"/>
                  </a:moveTo>
                  <a:cubicBezTo>
                    <a:pt x="1" y="6"/>
                    <a:pt x="3" y="4"/>
                    <a:pt x="5" y="3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2" y="3"/>
                    <a:pt x="13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2"/>
                    <a:pt x="20" y="2"/>
                    <a:pt x="21" y="1"/>
                  </a:cubicBezTo>
                  <a:cubicBezTo>
                    <a:pt x="21" y="1"/>
                    <a:pt x="22" y="0"/>
                    <a:pt x="23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2" y="2"/>
                    <a:pt x="31" y="4"/>
                    <a:pt x="32" y="4"/>
                  </a:cubicBezTo>
                  <a:cubicBezTo>
                    <a:pt x="33" y="5"/>
                    <a:pt x="34" y="3"/>
                    <a:pt x="35" y="4"/>
                  </a:cubicBezTo>
                  <a:cubicBezTo>
                    <a:pt x="36" y="4"/>
                    <a:pt x="38" y="5"/>
                    <a:pt x="38" y="6"/>
                  </a:cubicBezTo>
                  <a:cubicBezTo>
                    <a:pt x="39" y="7"/>
                    <a:pt x="37" y="9"/>
                    <a:pt x="37" y="11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2" y="12"/>
                    <a:pt x="43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4" y="16"/>
                    <a:pt x="45" y="16"/>
                    <a:pt x="45" y="16"/>
                  </a:cubicBezTo>
                  <a:cubicBezTo>
                    <a:pt x="46" y="17"/>
                    <a:pt x="46" y="18"/>
                    <a:pt x="46" y="19"/>
                  </a:cubicBezTo>
                  <a:cubicBezTo>
                    <a:pt x="45" y="21"/>
                    <a:pt x="43" y="21"/>
                    <a:pt x="42" y="22"/>
                  </a:cubicBezTo>
                  <a:cubicBezTo>
                    <a:pt x="41" y="22"/>
                    <a:pt x="40" y="22"/>
                    <a:pt x="40" y="23"/>
                  </a:cubicBezTo>
                  <a:cubicBezTo>
                    <a:pt x="39" y="24"/>
                    <a:pt x="38" y="25"/>
                    <a:pt x="38" y="26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30"/>
                    <a:pt x="40" y="32"/>
                    <a:pt x="40" y="33"/>
                  </a:cubicBezTo>
                  <a:cubicBezTo>
                    <a:pt x="39" y="33"/>
                    <a:pt x="38" y="33"/>
                    <a:pt x="37" y="33"/>
                  </a:cubicBezTo>
                  <a:cubicBezTo>
                    <a:pt x="36" y="32"/>
                    <a:pt x="34" y="32"/>
                    <a:pt x="33" y="31"/>
                  </a:cubicBezTo>
                  <a:cubicBezTo>
                    <a:pt x="32" y="30"/>
                    <a:pt x="30" y="29"/>
                    <a:pt x="29" y="28"/>
                  </a:cubicBezTo>
                  <a:cubicBezTo>
                    <a:pt x="28" y="27"/>
                    <a:pt x="28" y="25"/>
                    <a:pt x="27" y="25"/>
                  </a:cubicBezTo>
                  <a:cubicBezTo>
                    <a:pt x="26" y="24"/>
                    <a:pt x="25" y="25"/>
                    <a:pt x="25" y="25"/>
                  </a:cubicBezTo>
                  <a:cubicBezTo>
                    <a:pt x="23" y="25"/>
                    <a:pt x="22" y="26"/>
                    <a:pt x="21" y="25"/>
                  </a:cubicBezTo>
                  <a:cubicBezTo>
                    <a:pt x="20" y="25"/>
                    <a:pt x="21" y="23"/>
                    <a:pt x="20" y="22"/>
                  </a:cubicBezTo>
                  <a:cubicBezTo>
                    <a:pt x="20" y="21"/>
                    <a:pt x="20" y="19"/>
                    <a:pt x="18" y="19"/>
                  </a:cubicBezTo>
                  <a:cubicBezTo>
                    <a:pt x="17" y="18"/>
                    <a:pt x="16" y="19"/>
                    <a:pt x="14" y="19"/>
                  </a:cubicBezTo>
                  <a:cubicBezTo>
                    <a:pt x="14" y="18"/>
                    <a:pt x="13" y="17"/>
                    <a:pt x="13" y="17"/>
                  </a:cubicBezTo>
                  <a:cubicBezTo>
                    <a:pt x="12" y="16"/>
                    <a:pt x="10" y="17"/>
                    <a:pt x="9" y="16"/>
                  </a:cubicBezTo>
                  <a:cubicBezTo>
                    <a:pt x="8" y="15"/>
                    <a:pt x="8" y="13"/>
                    <a:pt x="7" y="13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0" y="8"/>
                    <a:pt x="0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293" name="Freeform 2657"/>
            <p:cNvSpPr>
              <a:spLocks noChangeAspect="1"/>
            </p:cNvSpPr>
            <p:nvPr/>
          </p:nvSpPr>
          <p:spPr bwMode="auto">
            <a:xfrm>
              <a:off x="8964513" y="6857793"/>
              <a:ext cx="1432659" cy="757232"/>
            </a:xfrm>
            <a:custGeom>
              <a:avLst/>
              <a:gdLst>
                <a:gd name="T0" fmla="*/ 130 w 178"/>
                <a:gd name="T1" fmla="*/ 90 h 103"/>
                <a:gd name="T2" fmla="*/ 137 w 178"/>
                <a:gd name="T3" fmla="*/ 84 h 103"/>
                <a:gd name="T4" fmla="*/ 143 w 178"/>
                <a:gd name="T5" fmla="*/ 83 h 103"/>
                <a:gd name="T6" fmla="*/ 147 w 178"/>
                <a:gd name="T7" fmla="*/ 88 h 103"/>
                <a:gd name="T8" fmla="*/ 165 w 178"/>
                <a:gd name="T9" fmla="*/ 77 h 103"/>
                <a:gd name="T10" fmla="*/ 160 w 178"/>
                <a:gd name="T11" fmla="*/ 84 h 103"/>
                <a:gd name="T12" fmla="*/ 179 w 178"/>
                <a:gd name="T13" fmla="*/ 87 h 103"/>
                <a:gd name="T14" fmla="*/ 165 w 178"/>
                <a:gd name="T15" fmla="*/ 93 h 103"/>
                <a:gd name="T16" fmla="*/ 150 w 178"/>
                <a:gd name="T17" fmla="*/ 91 h 103"/>
                <a:gd name="T18" fmla="*/ 136 w 178"/>
                <a:gd name="T19" fmla="*/ 110 h 103"/>
                <a:gd name="T20" fmla="*/ 142 w 178"/>
                <a:gd name="T21" fmla="*/ 123 h 103"/>
                <a:gd name="T22" fmla="*/ 157 w 178"/>
                <a:gd name="T23" fmla="*/ 110 h 103"/>
                <a:gd name="T24" fmla="*/ 170 w 178"/>
                <a:gd name="T25" fmla="*/ 102 h 103"/>
                <a:gd name="T26" fmla="*/ 200 w 178"/>
                <a:gd name="T27" fmla="*/ 91 h 103"/>
                <a:gd name="T28" fmla="*/ 208 w 178"/>
                <a:gd name="T29" fmla="*/ 81 h 103"/>
                <a:gd name="T30" fmla="*/ 201 w 178"/>
                <a:gd name="T31" fmla="*/ 75 h 103"/>
                <a:gd name="T32" fmla="*/ 189 w 178"/>
                <a:gd name="T33" fmla="*/ 76 h 103"/>
                <a:gd name="T34" fmla="*/ 171 w 178"/>
                <a:gd name="T35" fmla="*/ 71 h 103"/>
                <a:gd name="T36" fmla="*/ 171 w 178"/>
                <a:gd name="T37" fmla="*/ 67 h 103"/>
                <a:gd name="T38" fmla="*/ 159 w 178"/>
                <a:gd name="T39" fmla="*/ 59 h 103"/>
                <a:gd name="T40" fmla="*/ 157 w 178"/>
                <a:gd name="T41" fmla="*/ 49 h 103"/>
                <a:gd name="T42" fmla="*/ 160 w 178"/>
                <a:gd name="T43" fmla="*/ 43 h 103"/>
                <a:gd name="T44" fmla="*/ 160 w 178"/>
                <a:gd name="T45" fmla="*/ 34 h 103"/>
                <a:gd name="T46" fmla="*/ 148 w 178"/>
                <a:gd name="T47" fmla="*/ 35 h 103"/>
                <a:gd name="T48" fmla="*/ 133 w 178"/>
                <a:gd name="T49" fmla="*/ 28 h 103"/>
                <a:gd name="T50" fmla="*/ 157 w 178"/>
                <a:gd name="T51" fmla="*/ 26 h 103"/>
                <a:gd name="T52" fmla="*/ 172 w 178"/>
                <a:gd name="T53" fmla="*/ 12 h 103"/>
                <a:gd name="T54" fmla="*/ 160 w 178"/>
                <a:gd name="T55" fmla="*/ 1 h 103"/>
                <a:gd name="T56" fmla="*/ 133 w 178"/>
                <a:gd name="T57" fmla="*/ 10 h 103"/>
                <a:gd name="T58" fmla="*/ 112 w 178"/>
                <a:gd name="T59" fmla="*/ 19 h 103"/>
                <a:gd name="T60" fmla="*/ 90 w 178"/>
                <a:gd name="T61" fmla="*/ 39 h 103"/>
                <a:gd name="T62" fmla="*/ 75 w 178"/>
                <a:gd name="T63" fmla="*/ 53 h 103"/>
                <a:gd name="T64" fmla="*/ 57 w 178"/>
                <a:gd name="T65" fmla="*/ 60 h 103"/>
                <a:gd name="T66" fmla="*/ 40 w 178"/>
                <a:gd name="T67" fmla="*/ 71 h 103"/>
                <a:gd name="T68" fmla="*/ 23 w 178"/>
                <a:gd name="T69" fmla="*/ 87 h 103"/>
                <a:gd name="T70" fmla="*/ 7 w 178"/>
                <a:gd name="T71" fmla="*/ 93 h 103"/>
                <a:gd name="T72" fmla="*/ 7 w 178"/>
                <a:gd name="T73" fmla="*/ 93 h 103"/>
                <a:gd name="T74" fmla="*/ 60 w 178"/>
                <a:gd name="T75" fmla="*/ 93 h 103"/>
                <a:gd name="T76" fmla="*/ 65 w 178"/>
                <a:gd name="T77" fmla="*/ 85 h 103"/>
                <a:gd name="T78" fmla="*/ 75 w 178"/>
                <a:gd name="T79" fmla="*/ 79 h 103"/>
                <a:gd name="T80" fmla="*/ 81 w 178"/>
                <a:gd name="T81" fmla="*/ 69 h 103"/>
                <a:gd name="T82" fmla="*/ 87 w 178"/>
                <a:gd name="T83" fmla="*/ 58 h 103"/>
                <a:gd name="T84" fmla="*/ 101 w 178"/>
                <a:gd name="T85" fmla="*/ 41 h 103"/>
                <a:gd name="T86" fmla="*/ 111 w 178"/>
                <a:gd name="T87" fmla="*/ 43 h 103"/>
                <a:gd name="T88" fmla="*/ 120 w 178"/>
                <a:gd name="T89" fmla="*/ 47 h 103"/>
                <a:gd name="T90" fmla="*/ 120 w 178"/>
                <a:gd name="T91" fmla="*/ 73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8"/>
                <a:gd name="T139" fmla="*/ 0 h 103"/>
                <a:gd name="T140" fmla="*/ 178 w 178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8" h="103">
                  <a:moveTo>
                    <a:pt x="100" y="75"/>
                  </a:moveTo>
                  <a:cubicBezTo>
                    <a:pt x="103" y="75"/>
                    <a:pt x="106" y="75"/>
                    <a:pt x="108" y="75"/>
                  </a:cubicBezTo>
                  <a:cubicBezTo>
                    <a:pt x="110" y="75"/>
                    <a:pt x="113" y="76"/>
                    <a:pt x="114" y="75"/>
                  </a:cubicBezTo>
                  <a:cubicBezTo>
                    <a:pt x="115" y="74"/>
                    <a:pt x="113" y="71"/>
                    <a:pt x="114" y="70"/>
                  </a:cubicBezTo>
                  <a:cubicBezTo>
                    <a:pt x="114" y="68"/>
                    <a:pt x="115" y="64"/>
                    <a:pt x="118" y="64"/>
                  </a:cubicBezTo>
                  <a:cubicBezTo>
                    <a:pt x="119" y="64"/>
                    <a:pt x="118" y="67"/>
                    <a:pt x="119" y="69"/>
                  </a:cubicBezTo>
                  <a:cubicBezTo>
                    <a:pt x="119" y="70"/>
                    <a:pt x="118" y="72"/>
                    <a:pt x="119" y="73"/>
                  </a:cubicBezTo>
                  <a:cubicBezTo>
                    <a:pt x="119" y="74"/>
                    <a:pt x="121" y="74"/>
                    <a:pt x="122" y="73"/>
                  </a:cubicBezTo>
                  <a:cubicBezTo>
                    <a:pt x="126" y="72"/>
                    <a:pt x="128" y="69"/>
                    <a:pt x="131" y="67"/>
                  </a:cubicBezTo>
                  <a:cubicBezTo>
                    <a:pt x="133" y="66"/>
                    <a:pt x="135" y="63"/>
                    <a:pt x="137" y="64"/>
                  </a:cubicBezTo>
                  <a:cubicBezTo>
                    <a:pt x="139" y="65"/>
                    <a:pt x="135" y="66"/>
                    <a:pt x="134" y="68"/>
                  </a:cubicBezTo>
                  <a:cubicBezTo>
                    <a:pt x="133" y="69"/>
                    <a:pt x="132" y="70"/>
                    <a:pt x="133" y="70"/>
                  </a:cubicBezTo>
                  <a:cubicBezTo>
                    <a:pt x="135" y="71"/>
                    <a:pt x="137" y="70"/>
                    <a:pt x="139" y="70"/>
                  </a:cubicBezTo>
                  <a:cubicBezTo>
                    <a:pt x="143" y="71"/>
                    <a:pt x="149" y="69"/>
                    <a:pt x="149" y="72"/>
                  </a:cubicBezTo>
                  <a:cubicBezTo>
                    <a:pt x="149" y="75"/>
                    <a:pt x="142" y="72"/>
                    <a:pt x="139" y="74"/>
                  </a:cubicBezTo>
                  <a:cubicBezTo>
                    <a:pt x="138" y="74"/>
                    <a:pt x="138" y="76"/>
                    <a:pt x="137" y="77"/>
                  </a:cubicBezTo>
                  <a:cubicBezTo>
                    <a:pt x="136" y="77"/>
                    <a:pt x="136" y="74"/>
                    <a:pt x="135" y="74"/>
                  </a:cubicBezTo>
                  <a:cubicBezTo>
                    <a:pt x="132" y="74"/>
                    <a:pt x="128" y="75"/>
                    <a:pt x="125" y="76"/>
                  </a:cubicBezTo>
                  <a:cubicBezTo>
                    <a:pt x="122" y="78"/>
                    <a:pt x="118" y="80"/>
                    <a:pt x="116" y="83"/>
                  </a:cubicBezTo>
                  <a:cubicBezTo>
                    <a:pt x="114" y="85"/>
                    <a:pt x="113" y="88"/>
                    <a:pt x="113" y="91"/>
                  </a:cubicBezTo>
                  <a:cubicBezTo>
                    <a:pt x="112" y="93"/>
                    <a:pt x="113" y="95"/>
                    <a:pt x="114" y="96"/>
                  </a:cubicBezTo>
                  <a:cubicBezTo>
                    <a:pt x="115" y="98"/>
                    <a:pt x="116" y="102"/>
                    <a:pt x="118" y="102"/>
                  </a:cubicBezTo>
                  <a:cubicBezTo>
                    <a:pt x="120" y="103"/>
                    <a:pt x="123" y="100"/>
                    <a:pt x="125" y="98"/>
                  </a:cubicBezTo>
                  <a:cubicBezTo>
                    <a:pt x="127" y="96"/>
                    <a:pt x="129" y="94"/>
                    <a:pt x="131" y="91"/>
                  </a:cubicBezTo>
                  <a:cubicBezTo>
                    <a:pt x="133" y="89"/>
                    <a:pt x="133" y="85"/>
                    <a:pt x="136" y="83"/>
                  </a:cubicBezTo>
                  <a:cubicBezTo>
                    <a:pt x="137" y="82"/>
                    <a:pt x="139" y="85"/>
                    <a:pt x="141" y="85"/>
                  </a:cubicBezTo>
                  <a:cubicBezTo>
                    <a:pt x="144" y="85"/>
                    <a:pt x="146" y="85"/>
                    <a:pt x="148" y="84"/>
                  </a:cubicBezTo>
                  <a:cubicBezTo>
                    <a:pt x="154" y="82"/>
                    <a:pt x="160" y="78"/>
                    <a:pt x="166" y="76"/>
                  </a:cubicBezTo>
                  <a:cubicBezTo>
                    <a:pt x="170" y="75"/>
                    <a:pt x="174" y="76"/>
                    <a:pt x="176" y="73"/>
                  </a:cubicBezTo>
                  <a:cubicBezTo>
                    <a:pt x="178" y="71"/>
                    <a:pt x="175" y="68"/>
                    <a:pt x="173" y="67"/>
                  </a:cubicBezTo>
                  <a:cubicBezTo>
                    <a:pt x="171" y="66"/>
                    <a:pt x="168" y="67"/>
                    <a:pt x="167" y="66"/>
                  </a:cubicBezTo>
                  <a:cubicBezTo>
                    <a:pt x="166" y="65"/>
                    <a:pt x="168" y="62"/>
                    <a:pt x="167" y="62"/>
                  </a:cubicBezTo>
                  <a:cubicBezTo>
                    <a:pt x="163" y="62"/>
                    <a:pt x="161" y="66"/>
                    <a:pt x="157" y="67"/>
                  </a:cubicBezTo>
                  <a:cubicBezTo>
                    <a:pt x="156" y="67"/>
                    <a:pt x="158" y="64"/>
                    <a:pt x="157" y="63"/>
                  </a:cubicBezTo>
                  <a:cubicBezTo>
                    <a:pt x="154" y="62"/>
                    <a:pt x="150" y="63"/>
                    <a:pt x="146" y="62"/>
                  </a:cubicBezTo>
                  <a:cubicBezTo>
                    <a:pt x="144" y="61"/>
                    <a:pt x="143" y="60"/>
                    <a:pt x="142" y="59"/>
                  </a:cubicBezTo>
                  <a:cubicBezTo>
                    <a:pt x="141" y="58"/>
                    <a:pt x="144" y="58"/>
                    <a:pt x="144" y="57"/>
                  </a:cubicBezTo>
                  <a:cubicBezTo>
                    <a:pt x="144" y="56"/>
                    <a:pt x="143" y="56"/>
                    <a:pt x="142" y="56"/>
                  </a:cubicBezTo>
                  <a:cubicBezTo>
                    <a:pt x="140" y="55"/>
                    <a:pt x="138" y="56"/>
                    <a:pt x="136" y="55"/>
                  </a:cubicBezTo>
                  <a:cubicBezTo>
                    <a:pt x="134" y="53"/>
                    <a:pt x="133" y="51"/>
                    <a:pt x="132" y="49"/>
                  </a:cubicBezTo>
                  <a:cubicBezTo>
                    <a:pt x="132" y="46"/>
                    <a:pt x="135" y="44"/>
                    <a:pt x="134" y="41"/>
                  </a:cubicBezTo>
                  <a:cubicBezTo>
                    <a:pt x="134" y="40"/>
                    <a:pt x="132" y="41"/>
                    <a:pt x="131" y="41"/>
                  </a:cubicBezTo>
                  <a:cubicBezTo>
                    <a:pt x="129" y="41"/>
                    <a:pt x="126" y="42"/>
                    <a:pt x="127" y="41"/>
                  </a:cubicBezTo>
                  <a:cubicBezTo>
                    <a:pt x="128" y="38"/>
                    <a:pt x="132" y="38"/>
                    <a:pt x="133" y="36"/>
                  </a:cubicBezTo>
                  <a:cubicBezTo>
                    <a:pt x="135" y="34"/>
                    <a:pt x="137" y="31"/>
                    <a:pt x="137" y="28"/>
                  </a:cubicBezTo>
                  <a:cubicBezTo>
                    <a:pt x="137" y="27"/>
                    <a:pt x="134" y="28"/>
                    <a:pt x="133" y="28"/>
                  </a:cubicBezTo>
                  <a:cubicBezTo>
                    <a:pt x="131" y="28"/>
                    <a:pt x="129" y="29"/>
                    <a:pt x="127" y="30"/>
                  </a:cubicBezTo>
                  <a:cubicBezTo>
                    <a:pt x="125" y="30"/>
                    <a:pt x="124" y="30"/>
                    <a:pt x="123" y="29"/>
                  </a:cubicBezTo>
                  <a:cubicBezTo>
                    <a:pt x="123" y="28"/>
                    <a:pt x="124" y="27"/>
                    <a:pt x="123" y="26"/>
                  </a:cubicBezTo>
                  <a:cubicBezTo>
                    <a:pt x="120" y="24"/>
                    <a:pt x="111" y="27"/>
                    <a:pt x="111" y="23"/>
                  </a:cubicBezTo>
                  <a:cubicBezTo>
                    <a:pt x="111" y="19"/>
                    <a:pt x="119" y="20"/>
                    <a:pt x="123" y="20"/>
                  </a:cubicBezTo>
                  <a:cubicBezTo>
                    <a:pt x="126" y="20"/>
                    <a:pt x="128" y="23"/>
                    <a:pt x="131" y="22"/>
                  </a:cubicBezTo>
                  <a:cubicBezTo>
                    <a:pt x="136" y="20"/>
                    <a:pt x="141" y="17"/>
                    <a:pt x="145" y="13"/>
                  </a:cubicBezTo>
                  <a:cubicBezTo>
                    <a:pt x="146" y="12"/>
                    <a:pt x="143" y="11"/>
                    <a:pt x="143" y="10"/>
                  </a:cubicBezTo>
                  <a:cubicBezTo>
                    <a:pt x="143" y="9"/>
                    <a:pt x="147" y="8"/>
                    <a:pt x="146" y="7"/>
                  </a:cubicBezTo>
                  <a:cubicBezTo>
                    <a:pt x="143" y="4"/>
                    <a:pt x="138" y="2"/>
                    <a:pt x="133" y="1"/>
                  </a:cubicBezTo>
                  <a:cubicBezTo>
                    <a:pt x="130" y="0"/>
                    <a:pt x="127" y="0"/>
                    <a:pt x="124" y="1"/>
                  </a:cubicBezTo>
                  <a:cubicBezTo>
                    <a:pt x="119" y="3"/>
                    <a:pt x="116" y="6"/>
                    <a:pt x="111" y="8"/>
                  </a:cubicBezTo>
                  <a:cubicBezTo>
                    <a:pt x="109" y="9"/>
                    <a:pt x="107" y="7"/>
                    <a:pt x="105" y="8"/>
                  </a:cubicBezTo>
                  <a:cubicBezTo>
                    <a:pt x="101" y="10"/>
                    <a:pt x="97" y="13"/>
                    <a:pt x="93" y="16"/>
                  </a:cubicBezTo>
                  <a:cubicBezTo>
                    <a:pt x="90" y="18"/>
                    <a:pt x="87" y="20"/>
                    <a:pt x="84" y="22"/>
                  </a:cubicBezTo>
                  <a:cubicBezTo>
                    <a:pt x="81" y="25"/>
                    <a:pt x="78" y="29"/>
                    <a:pt x="75" y="32"/>
                  </a:cubicBezTo>
                  <a:cubicBezTo>
                    <a:pt x="73" y="35"/>
                    <a:pt x="71" y="37"/>
                    <a:pt x="69" y="39"/>
                  </a:cubicBezTo>
                  <a:cubicBezTo>
                    <a:pt x="67" y="41"/>
                    <a:pt x="65" y="43"/>
                    <a:pt x="62" y="44"/>
                  </a:cubicBezTo>
                  <a:cubicBezTo>
                    <a:pt x="60" y="45"/>
                    <a:pt x="57" y="46"/>
                    <a:pt x="54" y="47"/>
                  </a:cubicBezTo>
                  <a:cubicBezTo>
                    <a:pt x="51" y="48"/>
                    <a:pt x="49" y="49"/>
                    <a:pt x="47" y="50"/>
                  </a:cubicBezTo>
                  <a:cubicBezTo>
                    <a:pt x="44" y="52"/>
                    <a:pt x="42" y="55"/>
                    <a:pt x="39" y="57"/>
                  </a:cubicBezTo>
                  <a:cubicBezTo>
                    <a:pt x="37" y="58"/>
                    <a:pt x="35" y="57"/>
                    <a:pt x="33" y="59"/>
                  </a:cubicBezTo>
                  <a:cubicBezTo>
                    <a:pt x="31" y="61"/>
                    <a:pt x="29" y="64"/>
                    <a:pt x="27" y="66"/>
                  </a:cubicBezTo>
                  <a:cubicBezTo>
                    <a:pt x="25" y="68"/>
                    <a:pt x="22" y="71"/>
                    <a:pt x="19" y="72"/>
                  </a:cubicBezTo>
                  <a:cubicBezTo>
                    <a:pt x="17" y="74"/>
                    <a:pt x="14" y="74"/>
                    <a:pt x="12" y="75"/>
                  </a:cubicBezTo>
                  <a:cubicBezTo>
                    <a:pt x="10" y="76"/>
                    <a:pt x="8" y="76"/>
                    <a:pt x="6" y="77"/>
                  </a:cubicBezTo>
                  <a:cubicBezTo>
                    <a:pt x="4" y="78"/>
                    <a:pt x="2" y="81"/>
                    <a:pt x="0" y="83"/>
                  </a:cubicBezTo>
                  <a:cubicBezTo>
                    <a:pt x="3" y="81"/>
                    <a:pt x="4" y="79"/>
                    <a:pt x="6" y="77"/>
                  </a:cubicBezTo>
                  <a:cubicBezTo>
                    <a:pt x="12" y="77"/>
                    <a:pt x="19" y="77"/>
                    <a:pt x="25" y="77"/>
                  </a:cubicBezTo>
                  <a:cubicBezTo>
                    <a:pt x="33" y="77"/>
                    <a:pt x="42" y="77"/>
                    <a:pt x="50" y="77"/>
                  </a:cubicBezTo>
                  <a:cubicBezTo>
                    <a:pt x="50" y="76"/>
                    <a:pt x="49" y="74"/>
                    <a:pt x="50" y="73"/>
                  </a:cubicBezTo>
                  <a:cubicBezTo>
                    <a:pt x="51" y="72"/>
                    <a:pt x="52" y="71"/>
                    <a:pt x="54" y="71"/>
                  </a:cubicBezTo>
                  <a:cubicBezTo>
                    <a:pt x="56" y="70"/>
                    <a:pt x="59" y="72"/>
                    <a:pt x="60" y="71"/>
                  </a:cubicBezTo>
                  <a:cubicBezTo>
                    <a:pt x="62" y="70"/>
                    <a:pt x="61" y="68"/>
                    <a:pt x="62" y="66"/>
                  </a:cubicBezTo>
                  <a:cubicBezTo>
                    <a:pt x="63" y="65"/>
                    <a:pt x="65" y="65"/>
                    <a:pt x="66" y="63"/>
                  </a:cubicBezTo>
                  <a:cubicBezTo>
                    <a:pt x="67" y="61"/>
                    <a:pt x="66" y="59"/>
                    <a:pt x="67" y="57"/>
                  </a:cubicBezTo>
                  <a:cubicBezTo>
                    <a:pt x="68" y="55"/>
                    <a:pt x="71" y="53"/>
                    <a:pt x="73" y="51"/>
                  </a:cubicBezTo>
                  <a:cubicBezTo>
                    <a:pt x="73" y="50"/>
                    <a:pt x="71" y="49"/>
                    <a:pt x="72" y="48"/>
                  </a:cubicBezTo>
                  <a:cubicBezTo>
                    <a:pt x="73" y="45"/>
                    <a:pt x="76" y="42"/>
                    <a:pt x="78" y="39"/>
                  </a:cubicBezTo>
                  <a:cubicBezTo>
                    <a:pt x="79" y="37"/>
                    <a:pt x="81" y="34"/>
                    <a:pt x="84" y="34"/>
                  </a:cubicBezTo>
                  <a:cubicBezTo>
                    <a:pt x="86" y="34"/>
                    <a:pt x="85" y="39"/>
                    <a:pt x="87" y="39"/>
                  </a:cubicBezTo>
                  <a:cubicBezTo>
                    <a:pt x="89" y="40"/>
                    <a:pt x="90" y="36"/>
                    <a:pt x="92" y="36"/>
                  </a:cubicBezTo>
                  <a:cubicBezTo>
                    <a:pt x="94" y="36"/>
                    <a:pt x="96" y="37"/>
                    <a:pt x="98" y="38"/>
                  </a:cubicBezTo>
                  <a:cubicBezTo>
                    <a:pt x="98" y="38"/>
                    <a:pt x="99" y="39"/>
                    <a:pt x="100" y="39"/>
                  </a:cubicBezTo>
                  <a:cubicBezTo>
                    <a:pt x="99" y="46"/>
                    <a:pt x="98" y="53"/>
                    <a:pt x="98" y="61"/>
                  </a:cubicBezTo>
                  <a:cubicBezTo>
                    <a:pt x="98" y="61"/>
                    <a:pt x="99" y="61"/>
                    <a:pt x="100" y="61"/>
                  </a:cubicBezTo>
                  <a:cubicBezTo>
                    <a:pt x="100" y="65"/>
                    <a:pt x="100" y="70"/>
                    <a:pt x="100" y="7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297" name="Freeform 3521"/>
            <p:cNvSpPr>
              <a:spLocks noChangeAspect="1"/>
            </p:cNvSpPr>
            <p:nvPr/>
          </p:nvSpPr>
          <p:spPr bwMode="auto">
            <a:xfrm>
              <a:off x="8777056" y="7529520"/>
              <a:ext cx="53560" cy="36640"/>
            </a:xfrm>
            <a:custGeom>
              <a:avLst/>
              <a:gdLst>
                <a:gd name="T0" fmla="*/ 7 w 7"/>
                <a:gd name="T1" fmla="*/ 1 h 5"/>
                <a:gd name="T2" fmla="*/ 7 w 7"/>
                <a:gd name="T3" fmla="*/ 4 h 5"/>
                <a:gd name="T4" fmla="*/ 3 w 7"/>
                <a:gd name="T5" fmla="*/ 5 h 5"/>
                <a:gd name="T6" fmla="*/ 0 w 7"/>
                <a:gd name="T7" fmla="*/ 2 h 5"/>
                <a:gd name="T8" fmla="*/ 2 w 7"/>
                <a:gd name="T9" fmla="*/ 0 h 5"/>
                <a:gd name="T10" fmla="*/ 7 w 7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4" y="5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337" name="Freeform 3532"/>
            <p:cNvSpPr>
              <a:spLocks noChangeAspect="1"/>
            </p:cNvSpPr>
            <p:nvPr/>
          </p:nvSpPr>
          <p:spPr bwMode="auto">
            <a:xfrm>
              <a:off x="9071628" y="7883705"/>
              <a:ext cx="200841" cy="73277"/>
            </a:xfrm>
            <a:custGeom>
              <a:avLst/>
              <a:gdLst>
                <a:gd name="T0" fmla="*/ 1 w 25"/>
                <a:gd name="T1" fmla="*/ 8 h 10"/>
                <a:gd name="T2" fmla="*/ 1 w 25"/>
                <a:gd name="T3" fmla="*/ 11 h 10"/>
                <a:gd name="T4" fmla="*/ 7 w 25"/>
                <a:gd name="T5" fmla="*/ 11 h 10"/>
                <a:gd name="T6" fmla="*/ 22 w 25"/>
                <a:gd name="T7" fmla="*/ 6 h 10"/>
                <a:gd name="T8" fmla="*/ 29 w 25"/>
                <a:gd name="T9" fmla="*/ 4 h 10"/>
                <a:gd name="T10" fmla="*/ 26 w 25"/>
                <a:gd name="T11" fmla="*/ 4 h 10"/>
                <a:gd name="T12" fmla="*/ 20 w 25"/>
                <a:gd name="T13" fmla="*/ 4 h 10"/>
                <a:gd name="T14" fmla="*/ 24 w 25"/>
                <a:gd name="T15" fmla="*/ 1 h 10"/>
                <a:gd name="T16" fmla="*/ 20 w 25"/>
                <a:gd name="T17" fmla="*/ 1 h 10"/>
                <a:gd name="T18" fmla="*/ 11 w 25"/>
                <a:gd name="T19" fmla="*/ 4 h 10"/>
                <a:gd name="T20" fmla="*/ 6 w 25"/>
                <a:gd name="T21" fmla="*/ 5 h 10"/>
                <a:gd name="T22" fmla="*/ 1 w 25"/>
                <a:gd name="T23" fmla="*/ 8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10"/>
                <a:gd name="T38" fmla="*/ 25 w 2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10">
                  <a:moveTo>
                    <a:pt x="1" y="7"/>
                  </a:moveTo>
                  <a:cubicBezTo>
                    <a:pt x="1" y="7"/>
                    <a:pt x="0" y="8"/>
                    <a:pt x="1" y="9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10" y="8"/>
                    <a:pt x="14" y="7"/>
                    <a:pt x="18" y="5"/>
                  </a:cubicBezTo>
                  <a:cubicBezTo>
                    <a:pt x="20" y="5"/>
                    <a:pt x="22" y="4"/>
                    <a:pt x="24" y="3"/>
                  </a:cubicBezTo>
                  <a:cubicBezTo>
                    <a:pt x="25" y="3"/>
                    <a:pt x="22" y="3"/>
                    <a:pt x="22" y="3"/>
                  </a:cubicBezTo>
                  <a:cubicBezTo>
                    <a:pt x="20" y="3"/>
                    <a:pt x="18" y="4"/>
                    <a:pt x="17" y="3"/>
                  </a:cubicBezTo>
                  <a:cubicBezTo>
                    <a:pt x="17" y="2"/>
                    <a:pt x="21" y="2"/>
                    <a:pt x="20" y="1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4" y="2"/>
                    <a:pt x="12" y="2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5"/>
                    <a:pt x="2" y="5"/>
                    <a:pt x="1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338" name="Freeform 2538"/>
            <p:cNvSpPr>
              <a:spLocks noChangeAspect="1"/>
            </p:cNvSpPr>
            <p:nvPr/>
          </p:nvSpPr>
          <p:spPr bwMode="auto">
            <a:xfrm>
              <a:off x="6969494" y="10564550"/>
              <a:ext cx="421769" cy="421360"/>
            </a:xfrm>
            <a:custGeom>
              <a:avLst/>
              <a:gdLst>
                <a:gd name="T0" fmla="*/ 48 w 53"/>
                <a:gd name="T1" fmla="*/ 56 h 58"/>
                <a:gd name="T2" fmla="*/ 48 w 53"/>
                <a:gd name="T3" fmla="*/ 49 h 58"/>
                <a:gd name="T4" fmla="*/ 53 w 53"/>
                <a:gd name="T5" fmla="*/ 45 h 58"/>
                <a:gd name="T6" fmla="*/ 62 w 53"/>
                <a:gd name="T7" fmla="*/ 39 h 58"/>
                <a:gd name="T8" fmla="*/ 63 w 53"/>
                <a:gd name="T9" fmla="*/ 36 h 58"/>
                <a:gd name="T10" fmla="*/ 58 w 53"/>
                <a:gd name="T11" fmla="*/ 33 h 58"/>
                <a:gd name="T12" fmla="*/ 53 w 53"/>
                <a:gd name="T13" fmla="*/ 31 h 58"/>
                <a:gd name="T14" fmla="*/ 48 w 53"/>
                <a:gd name="T15" fmla="*/ 31 h 58"/>
                <a:gd name="T16" fmla="*/ 51 w 53"/>
                <a:gd name="T17" fmla="*/ 12 h 58"/>
                <a:gd name="T18" fmla="*/ 50 w 53"/>
                <a:gd name="T19" fmla="*/ 0 h 58"/>
                <a:gd name="T20" fmla="*/ 21 w 53"/>
                <a:gd name="T21" fmla="*/ 1 h 58"/>
                <a:gd name="T22" fmla="*/ 20 w 53"/>
                <a:gd name="T23" fmla="*/ 11 h 58"/>
                <a:gd name="T24" fmla="*/ 14 w 53"/>
                <a:gd name="T25" fmla="*/ 12 h 58"/>
                <a:gd name="T26" fmla="*/ 20 w 53"/>
                <a:gd name="T27" fmla="*/ 18 h 58"/>
                <a:gd name="T28" fmla="*/ 25 w 53"/>
                <a:gd name="T29" fmla="*/ 19 h 58"/>
                <a:gd name="T30" fmla="*/ 26 w 53"/>
                <a:gd name="T31" fmla="*/ 23 h 58"/>
                <a:gd name="T32" fmla="*/ 27 w 53"/>
                <a:gd name="T33" fmla="*/ 31 h 58"/>
                <a:gd name="T34" fmla="*/ 8 w 53"/>
                <a:gd name="T35" fmla="*/ 30 h 58"/>
                <a:gd name="T36" fmla="*/ 1 w 53"/>
                <a:gd name="T37" fmla="*/ 45 h 58"/>
                <a:gd name="T38" fmla="*/ 2 w 53"/>
                <a:gd name="T39" fmla="*/ 51 h 58"/>
                <a:gd name="T40" fmla="*/ 0 w 53"/>
                <a:gd name="T41" fmla="*/ 56 h 58"/>
                <a:gd name="T42" fmla="*/ 5 w 53"/>
                <a:gd name="T43" fmla="*/ 61 h 58"/>
                <a:gd name="T44" fmla="*/ 12 w 53"/>
                <a:gd name="T45" fmla="*/ 65 h 58"/>
                <a:gd name="T46" fmla="*/ 23 w 53"/>
                <a:gd name="T47" fmla="*/ 68 h 58"/>
                <a:gd name="T48" fmla="*/ 30 w 53"/>
                <a:gd name="T49" fmla="*/ 69 h 58"/>
                <a:gd name="T50" fmla="*/ 34 w 53"/>
                <a:gd name="T51" fmla="*/ 65 h 58"/>
                <a:gd name="T52" fmla="*/ 38 w 53"/>
                <a:gd name="T53" fmla="*/ 65 h 58"/>
                <a:gd name="T54" fmla="*/ 40 w 53"/>
                <a:gd name="T55" fmla="*/ 57 h 58"/>
                <a:gd name="T56" fmla="*/ 45 w 53"/>
                <a:gd name="T57" fmla="*/ 56 h 58"/>
                <a:gd name="T58" fmla="*/ 48 w 53"/>
                <a:gd name="T59" fmla="*/ 56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"/>
                <a:gd name="T91" fmla="*/ 0 h 58"/>
                <a:gd name="T92" fmla="*/ 53 w 53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" h="58">
                  <a:moveTo>
                    <a:pt x="40" y="47"/>
                  </a:moveTo>
                  <a:cubicBezTo>
                    <a:pt x="40" y="45"/>
                    <a:pt x="40" y="43"/>
                    <a:pt x="40" y="41"/>
                  </a:cubicBezTo>
                  <a:cubicBezTo>
                    <a:pt x="41" y="40"/>
                    <a:pt x="43" y="39"/>
                    <a:pt x="45" y="38"/>
                  </a:cubicBezTo>
                  <a:cubicBezTo>
                    <a:pt x="47" y="36"/>
                    <a:pt x="50" y="35"/>
                    <a:pt x="52" y="33"/>
                  </a:cubicBezTo>
                  <a:cubicBezTo>
                    <a:pt x="53" y="33"/>
                    <a:pt x="52" y="31"/>
                    <a:pt x="53" y="30"/>
                  </a:cubicBezTo>
                  <a:cubicBezTo>
                    <a:pt x="51" y="30"/>
                    <a:pt x="50" y="29"/>
                    <a:pt x="49" y="28"/>
                  </a:cubicBezTo>
                  <a:cubicBezTo>
                    <a:pt x="47" y="28"/>
                    <a:pt x="46" y="27"/>
                    <a:pt x="45" y="26"/>
                  </a:cubicBezTo>
                  <a:cubicBezTo>
                    <a:pt x="43" y="26"/>
                    <a:pt x="42" y="26"/>
                    <a:pt x="40" y="26"/>
                  </a:cubicBezTo>
                  <a:cubicBezTo>
                    <a:pt x="41" y="21"/>
                    <a:pt x="42" y="15"/>
                    <a:pt x="43" y="10"/>
                  </a:cubicBezTo>
                  <a:cubicBezTo>
                    <a:pt x="42" y="6"/>
                    <a:pt x="42" y="4"/>
                    <a:pt x="42" y="0"/>
                  </a:cubicBezTo>
                  <a:cubicBezTo>
                    <a:pt x="34" y="1"/>
                    <a:pt x="26" y="0"/>
                    <a:pt x="18" y="1"/>
                  </a:cubicBezTo>
                  <a:cubicBezTo>
                    <a:pt x="18" y="4"/>
                    <a:pt x="19" y="7"/>
                    <a:pt x="17" y="9"/>
                  </a:cubicBezTo>
                  <a:cubicBezTo>
                    <a:pt x="16" y="11"/>
                    <a:pt x="12" y="9"/>
                    <a:pt x="12" y="10"/>
                  </a:cubicBezTo>
                  <a:cubicBezTo>
                    <a:pt x="12" y="12"/>
                    <a:pt x="15" y="14"/>
                    <a:pt x="17" y="15"/>
                  </a:cubicBezTo>
                  <a:cubicBezTo>
                    <a:pt x="18" y="16"/>
                    <a:pt x="20" y="15"/>
                    <a:pt x="21" y="16"/>
                  </a:cubicBezTo>
                  <a:cubicBezTo>
                    <a:pt x="22" y="17"/>
                    <a:pt x="21" y="19"/>
                    <a:pt x="22" y="19"/>
                  </a:cubicBezTo>
                  <a:cubicBezTo>
                    <a:pt x="24" y="21"/>
                    <a:pt x="23" y="24"/>
                    <a:pt x="23" y="26"/>
                  </a:cubicBezTo>
                  <a:cubicBezTo>
                    <a:pt x="18" y="26"/>
                    <a:pt x="12" y="25"/>
                    <a:pt x="7" y="25"/>
                  </a:cubicBezTo>
                  <a:cubicBezTo>
                    <a:pt x="5" y="30"/>
                    <a:pt x="3" y="34"/>
                    <a:pt x="1" y="38"/>
                  </a:cubicBezTo>
                  <a:cubicBezTo>
                    <a:pt x="1" y="40"/>
                    <a:pt x="2" y="41"/>
                    <a:pt x="2" y="43"/>
                  </a:cubicBezTo>
                  <a:cubicBezTo>
                    <a:pt x="1" y="44"/>
                    <a:pt x="0" y="46"/>
                    <a:pt x="0" y="47"/>
                  </a:cubicBezTo>
                  <a:cubicBezTo>
                    <a:pt x="1" y="48"/>
                    <a:pt x="2" y="50"/>
                    <a:pt x="4" y="51"/>
                  </a:cubicBezTo>
                  <a:cubicBezTo>
                    <a:pt x="6" y="53"/>
                    <a:pt x="8" y="54"/>
                    <a:pt x="10" y="55"/>
                  </a:cubicBezTo>
                  <a:cubicBezTo>
                    <a:pt x="13" y="56"/>
                    <a:pt x="16" y="57"/>
                    <a:pt x="19" y="57"/>
                  </a:cubicBezTo>
                  <a:cubicBezTo>
                    <a:pt x="21" y="58"/>
                    <a:pt x="23" y="58"/>
                    <a:pt x="25" y="58"/>
                  </a:cubicBezTo>
                  <a:cubicBezTo>
                    <a:pt x="27" y="57"/>
                    <a:pt x="28" y="56"/>
                    <a:pt x="29" y="55"/>
                  </a:cubicBezTo>
                  <a:cubicBezTo>
                    <a:pt x="30" y="55"/>
                    <a:pt x="31" y="56"/>
                    <a:pt x="32" y="55"/>
                  </a:cubicBezTo>
                  <a:cubicBezTo>
                    <a:pt x="33" y="53"/>
                    <a:pt x="32" y="50"/>
                    <a:pt x="34" y="48"/>
                  </a:cubicBezTo>
                  <a:cubicBezTo>
                    <a:pt x="34" y="47"/>
                    <a:pt x="36" y="47"/>
                    <a:pt x="38" y="47"/>
                  </a:cubicBezTo>
                  <a:cubicBezTo>
                    <a:pt x="38" y="47"/>
                    <a:pt x="39" y="47"/>
                    <a:pt x="40" y="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359" name="Freeform 2542"/>
            <p:cNvSpPr>
              <a:spLocks noChangeAspect="1"/>
            </p:cNvSpPr>
            <p:nvPr/>
          </p:nvSpPr>
          <p:spPr bwMode="auto">
            <a:xfrm>
              <a:off x="7893362" y="11431699"/>
              <a:ext cx="562353" cy="268700"/>
            </a:xfrm>
            <a:custGeom>
              <a:avLst/>
              <a:gdLst>
                <a:gd name="T0" fmla="*/ 76 w 70"/>
                <a:gd name="T1" fmla="*/ 40 h 36"/>
                <a:gd name="T2" fmla="*/ 79 w 70"/>
                <a:gd name="T3" fmla="*/ 35 h 36"/>
                <a:gd name="T4" fmla="*/ 83 w 70"/>
                <a:gd name="T5" fmla="*/ 35 h 36"/>
                <a:gd name="T6" fmla="*/ 84 w 70"/>
                <a:gd name="T7" fmla="*/ 27 h 36"/>
                <a:gd name="T8" fmla="*/ 82 w 70"/>
                <a:gd name="T9" fmla="*/ 22 h 36"/>
                <a:gd name="T10" fmla="*/ 84 w 70"/>
                <a:gd name="T11" fmla="*/ 18 h 36"/>
                <a:gd name="T12" fmla="*/ 77 w 70"/>
                <a:gd name="T13" fmla="*/ 10 h 36"/>
                <a:gd name="T14" fmla="*/ 65 w 70"/>
                <a:gd name="T15" fmla="*/ 6 h 36"/>
                <a:gd name="T16" fmla="*/ 56 w 70"/>
                <a:gd name="T17" fmla="*/ 1 h 36"/>
                <a:gd name="T18" fmla="*/ 50 w 70"/>
                <a:gd name="T19" fmla="*/ 5 h 36"/>
                <a:gd name="T20" fmla="*/ 40 w 70"/>
                <a:gd name="T21" fmla="*/ 7 h 36"/>
                <a:gd name="T22" fmla="*/ 26 w 70"/>
                <a:gd name="T23" fmla="*/ 15 h 36"/>
                <a:gd name="T24" fmla="*/ 19 w 70"/>
                <a:gd name="T25" fmla="*/ 12 h 36"/>
                <a:gd name="T26" fmla="*/ 13 w 70"/>
                <a:gd name="T27" fmla="*/ 12 h 36"/>
                <a:gd name="T28" fmla="*/ 10 w 70"/>
                <a:gd name="T29" fmla="*/ 5 h 36"/>
                <a:gd name="T30" fmla="*/ 4 w 70"/>
                <a:gd name="T31" fmla="*/ 1 h 36"/>
                <a:gd name="T32" fmla="*/ 2 w 70"/>
                <a:gd name="T33" fmla="*/ 9 h 36"/>
                <a:gd name="T34" fmla="*/ 6 w 70"/>
                <a:gd name="T35" fmla="*/ 13 h 36"/>
                <a:gd name="T36" fmla="*/ 2 w 70"/>
                <a:gd name="T37" fmla="*/ 17 h 36"/>
                <a:gd name="T38" fmla="*/ 2 w 70"/>
                <a:gd name="T39" fmla="*/ 22 h 36"/>
                <a:gd name="T40" fmla="*/ 0 w 70"/>
                <a:gd name="T41" fmla="*/ 26 h 36"/>
                <a:gd name="T42" fmla="*/ 11 w 70"/>
                <a:gd name="T43" fmla="*/ 26 h 36"/>
                <a:gd name="T44" fmla="*/ 19 w 70"/>
                <a:gd name="T45" fmla="*/ 26 h 36"/>
                <a:gd name="T46" fmla="*/ 22 w 70"/>
                <a:gd name="T47" fmla="*/ 33 h 36"/>
                <a:gd name="T48" fmla="*/ 24 w 70"/>
                <a:gd name="T49" fmla="*/ 37 h 36"/>
                <a:gd name="T50" fmla="*/ 28 w 70"/>
                <a:gd name="T51" fmla="*/ 31 h 36"/>
                <a:gd name="T52" fmla="*/ 30 w 70"/>
                <a:gd name="T53" fmla="*/ 38 h 36"/>
                <a:gd name="T54" fmla="*/ 35 w 70"/>
                <a:gd name="T55" fmla="*/ 43 h 36"/>
                <a:gd name="T56" fmla="*/ 44 w 70"/>
                <a:gd name="T57" fmla="*/ 39 h 36"/>
                <a:gd name="T58" fmla="*/ 41 w 70"/>
                <a:gd name="T59" fmla="*/ 32 h 36"/>
                <a:gd name="T60" fmla="*/ 37 w 70"/>
                <a:gd name="T61" fmla="*/ 26 h 36"/>
                <a:gd name="T62" fmla="*/ 42 w 70"/>
                <a:gd name="T63" fmla="*/ 23 h 36"/>
                <a:gd name="T64" fmla="*/ 47 w 70"/>
                <a:gd name="T65" fmla="*/ 20 h 36"/>
                <a:gd name="T66" fmla="*/ 47 w 70"/>
                <a:gd name="T67" fmla="*/ 13 h 36"/>
                <a:gd name="T68" fmla="*/ 56 w 70"/>
                <a:gd name="T69" fmla="*/ 10 h 36"/>
                <a:gd name="T70" fmla="*/ 65 w 70"/>
                <a:gd name="T71" fmla="*/ 16 h 36"/>
                <a:gd name="T72" fmla="*/ 70 w 70"/>
                <a:gd name="T73" fmla="*/ 18 h 36"/>
                <a:gd name="T74" fmla="*/ 72 w 70"/>
                <a:gd name="T75" fmla="*/ 27 h 36"/>
                <a:gd name="T76" fmla="*/ 68 w 70"/>
                <a:gd name="T77" fmla="*/ 28 h 36"/>
                <a:gd name="T78" fmla="*/ 71 w 70"/>
                <a:gd name="T79" fmla="*/ 35 h 36"/>
                <a:gd name="T80" fmla="*/ 76 w 70"/>
                <a:gd name="T81" fmla="*/ 40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36"/>
                <a:gd name="T125" fmla="*/ 70 w 70"/>
                <a:gd name="T126" fmla="*/ 36 h 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36">
                  <a:moveTo>
                    <a:pt x="63" y="33"/>
                  </a:moveTo>
                  <a:cubicBezTo>
                    <a:pt x="64" y="32"/>
                    <a:pt x="65" y="30"/>
                    <a:pt x="66" y="29"/>
                  </a:cubicBezTo>
                  <a:cubicBezTo>
                    <a:pt x="67" y="28"/>
                    <a:pt x="69" y="30"/>
                    <a:pt x="69" y="29"/>
                  </a:cubicBezTo>
                  <a:cubicBezTo>
                    <a:pt x="70" y="27"/>
                    <a:pt x="70" y="25"/>
                    <a:pt x="70" y="22"/>
                  </a:cubicBezTo>
                  <a:cubicBezTo>
                    <a:pt x="70" y="21"/>
                    <a:pt x="68" y="19"/>
                    <a:pt x="68" y="18"/>
                  </a:cubicBezTo>
                  <a:cubicBezTo>
                    <a:pt x="68" y="16"/>
                    <a:pt x="69" y="16"/>
                    <a:pt x="70" y="15"/>
                  </a:cubicBezTo>
                  <a:cubicBezTo>
                    <a:pt x="68" y="12"/>
                    <a:pt x="67" y="10"/>
                    <a:pt x="64" y="8"/>
                  </a:cubicBezTo>
                  <a:cubicBezTo>
                    <a:pt x="61" y="6"/>
                    <a:pt x="58" y="7"/>
                    <a:pt x="54" y="5"/>
                  </a:cubicBezTo>
                  <a:cubicBezTo>
                    <a:pt x="52" y="4"/>
                    <a:pt x="50" y="1"/>
                    <a:pt x="47" y="1"/>
                  </a:cubicBezTo>
                  <a:cubicBezTo>
                    <a:pt x="45" y="0"/>
                    <a:pt x="44" y="4"/>
                    <a:pt x="42" y="4"/>
                  </a:cubicBezTo>
                  <a:cubicBezTo>
                    <a:pt x="39" y="5"/>
                    <a:pt x="35" y="5"/>
                    <a:pt x="33" y="6"/>
                  </a:cubicBezTo>
                  <a:cubicBezTo>
                    <a:pt x="29" y="7"/>
                    <a:pt x="26" y="11"/>
                    <a:pt x="22" y="12"/>
                  </a:cubicBezTo>
                  <a:cubicBezTo>
                    <a:pt x="20" y="13"/>
                    <a:pt x="18" y="10"/>
                    <a:pt x="16" y="10"/>
                  </a:cubicBezTo>
                  <a:cubicBezTo>
                    <a:pt x="14" y="10"/>
                    <a:pt x="12" y="11"/>
                    <a:pt x="11" y="10"/>
                  </a:cubicBezTo>
                  <a:cubicBezTo>
                    <a:pt x="9" y="9"/>
                    <a:pt x="9" y="6"/>
                    <a:pt x="8" y="4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3" y="3"/>
                    <a:pt x="1" y="5"/>
                    <a:pt x="2" y="7"/>
                  </a:cubicBezTo>
                  <a:cubicBezTo>
                    <a:pt x="2" y="9"/>
                    <a:pt x="5" y="9"/>
                    <a:pt x="5" y="11"/>
                  </a:cubicBezTo>
                  <a:cubicBezTo>
                    <a:pt x="5" y="12"/>
                    <a:pt x="2" y="12"/>
                    <a:pt x="2" y="14"/>
                  </a:cubicBezTo>
                  <a:cubicBezTo>
                    <a:pt x="1" y="15"/>
                    <a:pt x="2" y="16"/>
                    <a:pt x="2" y="18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3" y="21"/>
                    <a:pt x="6" y="21"/>
                    <a:pt x="9" y="21"/>
                  </a:cubicBezTo>
                  <a:cubicBezTo>
                    <a:pt x="11" y="21"/>
                    <a:pt x="14" y="20"/>
                    <a:pt x="16" y="21"/>
                  </a:cubicBezTo>
                  <a:cubicBezTo>
                    <a:pt x="17" y="22"/>
                    <a:pt x="17" y="25"/>
                    <a:pt x="18" y="27"/>
                  </a:cubicBezTo>
                  <a:cubicBezTo>
                    <a:pt x="18" y="28"/>
                    <a:pt x="18" y="31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5" y="25"/>
                    <a:pt x="24" y="29"/>
                    <a:pt x="25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6"/>
                    <a:pt x="36" y="35"/>
                    <a:pt x="37" y="32"/>
                  </a:cubicBezTo>
                  <a:cubicBezTo>
                    <a:pt x="38" y="30"/>
                    <a:pt x="35" y="28"/>
                    <a:pt x="34" y="26"/>
                  </a:cubicBezTo>
                  <a:cubicBezTo>
                    <a:pt x="33" y="24"/>
                    <a:pt x="30" y="23"/>
                    <a:pt x="31" y="21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6" y="18"/>
                    <a:pt x="38" y="17"/>
                    <a:pt x="39" y="16"/>
                  </a:cubicBezTo>
                  <a:cubicBezTo>
                    <a:pt x="40" y="14"/>
                    <a:pt x="38" y="12"/>
                    <a:pt x="39" y="11"/>
                  </a:cubicBezTo>
                  <a:cubicBezTo>
                    <a:pt x="41" y="9"/>
                    <a:pt x="45" y="8"/>
                    <a:pt x="47" y="8"/>
                  </a:cubicBezTo>
                  <a:cubicBezTo>
                    <a:pt x="50" y="9"/>
                    <a:pt x="52" y="12"/>
                    <a:pt x="54" y="13"/>
                  </a:cubicBezTo>
                  <a:cubicBezTo>
                    <a:pt x="55" y="14"/>
                    <a:pt x="57" y="14"/>
                    <a:pt x="58" y="15"/>
                  </a:cubicBezTo>
                  <a:cubicBezTo>
                    <a:pt x="59" y="17"/>
                    <a:pt x="60" y="20"/>
                    <a:pt x="60" y="22"/>
                  </a:cubicBezTo>
                  <a:cubicBezTo>
                    <a:pt x="60" y="23"/>
                    <a:pt x="58" y="22"/>
                    <a:pt x="57" y="23"/>
                  </a:cubicBezTo>
                  <a:cubicBezTo>
                    <a:pt x="57" y="25"/>
                    <a:pt x="58" y="27"/>
                    <a:pt x="59" y="29"/>
                  </a:cubicBezTo>
                  <a:cubicBezTo>
                    <a:pt x="60" y="30"/>
                    <a:pt x="62" y="32"/>
                    <a:pt x="63" y="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03" name="Freeform 2543"/>
            <p:cNvSpPr>
              <a:spLocks noChangeAspect="1"/>
            </p:cNvSpPr>
            <p:nvPr/>
          </p:nvSpPr>
          <p:spPr bwMode="auto">
            <a:xfrm>
              <a:off x="7592104" y="11266806"/>
              <a:ext cx="341437" cy="341979"/>
            </a:xfrm>
            <a:custGeom>
              <a:avLst/>
              <a:gdLst>
                <a:gd name="T0" fmla="*/ 49 w 42"/>
                <a:gd name="T1" fmla="*/ 29 h 47"/>
                <a:gd name="T2" fmla="*/ 47 w 42"/>
                <a:gd name="T3" fmla="*/ 26 h 47"/>
                <a:gd name="T4" fmla="*/ 44 w 42"/>
                <a:gd name="T5" fmla="*/ 23 h 47"/>
                <a:gd name="T6" fmla="*/ 36 w 42"/>
                <a:gd name="T7" fmla="*/ 15 h 47"/>
                <a:gd name="T8" fmla="*/ 36 w 42"/>
                <a:gd name="T9" fmla="*/ 8 h 47"/>
                <a:gd name="T10" fmla="*/ 35 w 42"/>
                <a:gd name="T11" fmla="*/ 5 h 47"/>
                <a:gd name="T12" fmla="*/ 34 w 42"/>
                <a:gd name="T13" fmla="*/ 8 h 47"/>
                <a:gd name="T14" fmla="*/ 25 w 42"/>
                <a:gd name="T15" fmla="*/ 8 h 47"/>
                <a:gd name="T16" fmla="*/ 21 w 42"/>
                <a:gd name="T17" fmla="*/ 5 h 47"/>
                <a:gd name="T18" fmla="*/ 16 w 42"/>
                <a:gd name="T19" fmla="*/ 5 h 47"/>
                <a:gd name="T20" fmla="*/ 5 w 42"/>
                <a:gd name="T21" fmla="*/ 0 h 47"/>
                <a:gd name="T22" fmla="*/ 4 w 42"/>
                <a:gd name="T23" fmla="*/ 0 h 47"/>
                <a:gd name="T24" fmla="*/ 1 w 42"/>
                <a:gd name="T25" fmla="*/ 1 h 47"/>
                <a:gd name="T26" fmla="*/ 0 w 42"/>
                <a:gd name="T27" fmla="*/ 5 h 47"/>
                <a:gd name="T28" fmla="*/ 1 w 42"/>
                <a:gd name="T29" fmla="*/ 8 h 47"/>
                <a:gd name="T30" fmla="*/ 1 w 42"/>
                <a:gd name="T31" fmla="*/ 12 h 47"/>
                <a:gd name="T32" fmla="*/ 0 w 42"/>
                <a:gd name="T33" fmla="*/ 19 h 47"/>
                <a:gd name="T34" fmla="*/ 1 w 42"/>
                <a:gd name="T35" fmla="*/ 23 h 47"/>
                <a:gd name="T36" fmla="*/ 7 w 42"/>
                <a:gd name="T37" fmla="*/ 26 h 47"/>
                <a:gd name="T38" fmla="*/ 12 w 42"/>
                <a:gd name="T39" fmla="*/ 27 h 47"/>
                <a:gd name="T40" fmla="*/ 12 w 42"/>
                <a:gd name="T41" fmla="*/ 25 h 47"/>
                <a:gd name="T42" fmla="*/ 10 w 42"/>
                <a:gd name="T43" fmla="*/ 19 h 47"/>
                <a:gd name="T44" fmla="*/ 11 w 42"/>
                <a:gd name="T45" fmla="*/ 18 h 47"/>
                <a:gd name="T46" fmla="*/ 16 w 42"/>
                <a:gd name="T47" fmla="*/ 23 h 47"/>
                <a:gd name="T48" fmla="*/ 18 w 42"/>
                <a:gd name="T49" fmla="*/ 29 h 47"/>
                <a:gd name="T50" fmla="*/ 28 w 42"/>
                <a:gd name="T51" fmla="*/ 32 h 47"/>
                <a:gd name="T52" fmla="*/ 34 w 42"/>
                <a:gd name="T53" fmla="*/ 38 h 47"/>
                <a:gd name="T54" fmla="*/ 34 w 42"/>
                <a:gd name="T55" fmla="*/ 46 h 47"/>
                <a:gd name="T56" fmla="*/ 39 w 42"/>
                <a:gd name="T57" fmla="*/ 50 h 47"/>
                <a:gd name="T58" fmla="*/ 36 w 42"/>
                <a:gd name="T59" fmla="*/ 46 h 47"/>
                <a:gd name="T60" fmla="*/ 36 w 42"/>
                <a:gd name="T61" fmla="*/ 43 h 47"/>
                <a:gd name="T62" fmla="*/ 40 w 42"/>
                <a:gd name="T63" fmla="*/ 46 h 47"/>
                <a:gd name="T64" fmla="*/ 45 w 42"/>
                <a:gd name="T65" fmla="*/ 55 h 47"/>
                <a:gd name="T66" fmla="*/ 45 w 42"/>
                <a:gd name="T67" fmla="*/ 52 h 47"/>
                <a:gd name="T68" fmla="*/ 47 w 42"/>
                <a:gd name="T69" fmla="*/ 49 h 47"/>
                <a:gd name="T70" fmla="*/ 47 w 42"/>
                <a:gd name="T71" fmla="*/ 44 h 47"/>
                <a:gd name="T72" fmla="*/ 51 w 42"/>
                <a:gd name="T73" fmla="*/ 41 h 47"/>
                <a:gd name="T74" fmla="*/ 47 w 42"/>
                <a:gd name="T75" fmla="*/ 36 h 47"/>
                <a:gd name="T76" fmla="*/ 49 w 42"/>
                <a:gd name="T77" fmla="*/ 29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"/>
                <a:gd name="T118" fmla="*/ 0 h 47"/>
                <a:gd name="T119" fmla="*/ 42 w 42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" h="47">
                  <a:moveTo>
                    <a:pt x="40" y="24"/>
                  </a:moveTo>
                  <a:cubicBezTo>
                    <a:pt x="40" y="23"/>
                    <a:pt x="40" y="23"/>
                    <a:pt x="39" y="22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4" y="17"/>
                    <a:pt x="31" y="15"/>
                    <a:pt x="30" y="13"/>
                  </a:cubicBezTo>
                  <a:cubicBezTo>
                    <a:pt x="29" y="11"/>
                    <a:pt x="30" y="9"/>
                    <a:pt x="30" y="7"/>
                  </a:cubicBezTo>
                  <a:cubicBezTo>
                    <a:pt x="30" y="6"/>
                    <a:pt x="29" y="5"/>
                    <a:pt x="29" y="4"/>
                  </a:cubicBezTo>
                  <a:cubicBezTo>
                    <a:pt x="29" y="5"/>
                    <a:pt x="29" y="7"/>
                    <a:pt x="28" y="7"/>
                  </a:cubicBezTo>
                  <a:cubicBezTo>
                    <a:pt x="26" y="8"/>
                    <a:pt x="23" y="8"/>
                    <a:pt x="21" y="7"/>
                  </a:cubicBezTo>
                  <a:cubicBezTo>
                    <a:pt x="19" y="7"/>
                    <a:pt x="19" y="4"/>
                    <a:pt x="17" y="4"/>
                  </a:cubicBezTo>
                  <a:cubicBezTo>
                    <a:pt x="16" y="3"/>
                    <a:pt x="14" y="4"/>
                    <a:pt x="13" y="4"/>
                  </a:cubicBezTo>
                  <a:cubicBezTo>
                    <a:pt x="9" y="3"/>
                    <a:pt x="8" y="0"/>
                    <a:pt x="4" y="0"/>
                  </a:cubicBezTo>
                  <a:lnTo>
                    <a:pt x="3" y="0"/>
                  </a:ln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7" y="23"/>
                    <a:pt x="9" y="24"/>
                    <a:pt x="10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9"/>
                    <a:pt x="8" y="18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1" y="16"/>
                    <a:pt x="12" y="18"/>
                    <a:pt x="13" y="19"/>
                  </a:cubicBezTo>
                  <a:cubicBezTo>
                    <a:pt x="14" y="21"/>
                    <a:pt x="13" y="23"/>
                    <a:pt x="15" y="24"/>
                  </a:cubicBezTo>
                  <a:cubicBezTo>
                    <a:pt x="17" y="26"/>
                    <a:pt x="21" y="25"/>
                    <a:pt x="23" y="27"/>
                  </a:cubicBezTo>
                  <a:cubicBezTo>
                    <a:pt x="25" y="28"/>
                    <a:pt x="27" y="30"/>
                    <a:pt x="28" y="32"/>
                  </a:cubicBezTo>
                  <a:cubicBezTo>
                    <a:pt x="28" y="34"/>
                    <a:pt x="27" y="37"/>
                    <a:pt x="28" y="39"/>
                  </a:cubicBezTo>
                  <a:cubicBezTo>
                    <a:pt x="28" y="41"/>
                    <a:pt x="31" y="42"/>
                    <a:pt x="32" y="42"/>
                  </a:cubicBezTo>
                  <a:cubicBezTo>
                    <a:pt x="34" y="42"/>
                    <a:pt x="31" y="40"/>
                    <a:pt x="30" y="39"/>
                  </a:cubicBezTo>
                  <a:cubicBezTo>
                    <a:pt x="30" y="38"/>
                    <a:pt x="29" y="36"/>
                    <a:pt x="30" y="36"/>
                  </a:cubicBezTo>
                  <a:cubicBezTo>
                    <a:pt x="32" y="36"/>
                    <a:pt x="32" y="38"/>
                    <a:pt x="33" y="39"/>
                  </a:cubicBezTo>
                  <a:cubicBezTo>
                    <a:pt x="35" y="41"/>
                    <a:pt x="35" y="44"/>
                    <a:pt x="37" y="46"/>
                  </a:cubicBezTo>
                  <a:cubicBezTo>
                    <a:pt x="37" y="47"/>
                    <a:pt x="37" y="44"/>
                    <a:pt x="37" y="44"/>
                  </a:cubicBezTo>
                  <a:cubicBezTo>
                    <a:pt x="38" y="43"/>
                    <a:pt x="39" y="42"/>
                    <a:pt x="39" y="41"/>
                  </a:cubicBezTo>
                  <a:cubicBezTo>
                    <a:pt x="39" y="39"/>
                    <a:pt x="38" y="38"/>
                    <a:pt x="39" y="37"/>
                  </a:cubicBezTo>
                  <a:cubicBezTo>
                    <a:pt x="39" y="35"/>
                    <a:pt x="42" y="35"/>
                    <a:pt x="42" y="34"/>
                  </a:cubicBezTo>
                  <a:cubicBezTo>
                    <a:pt x="42" y="32"/>
                    <a:pt x="39" y="32"/>
                    <a:pt x="39" y="30"/>
                  </a:cubicBezTo>
                  <a:cubicBezTo>
                    <a:pt x="38" y="28"/>
                    <a:pt x="40" y="26"/>
                    <a:pt x="40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29" name="Freeform 3154"/>
            <p:cNvSpPr>
              <a:spLocks noChangeAspect="1"/>
            </p:cNvSpPr>
            <p:nvPr/>
          </p:nvSpPr>
          <p:spPr bwMode="auto">
            <a:xfrm>
              <a:off x="2704986" y="5367757"/>
              <a:ext cx="66949" cy="48861"/>
            </a:xfrm>
            <a:custGeom>
              <a:avLst/>
              <a:gdLst>
                <a:gd name="T0" fmla="*/ 6 w 8"/>
                <a:gd name="T1" fmla="*/ 6 h 7"/>
                <a:gd name="T2" fmla="*/ 1 w 8"/>
                <a:gd name="T3" fmla="*/ 7 h 7"/>
                <a:gd name="T4" fmla="*/ 3 w 8"/>
                <a:gd name="T5" fmla="*/ 3 h 7"/>
                <a:gd name="T6" fmla="*/ 9 w 8"/>
                <a:gd name="T7" fmla="*/ 1 h 7"/>
                <a:gd name="T8" fmla="*/ 6 w 8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5" y="5"/>
                  </a:moveTo>
                  <a:cubicBezTo>
                    <a:pt x="4" y="6"/>
                    <a:pt x="2" y="7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2"/>
                    <a:pt x="6" y="0"/>
                    <a:pt x="7" y="1"/>
                  </a:cubicBezTo>
                  <a:cubicBezTo>
                    <a:pt x="8" y="2"/>
                    <a:pt x="6" y="4"/>
                    <a:pt x="5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0" name="Freeform 3166"/>
            <p:cNvSpPr>
              <a:spLocks noChangeAspect="1"/>
            </p:cNvSpPr>
            <p:nvPr/>
          </p:nvSpPr>
          <p:spPr bwMode="auto">
            <a:xfrm>
              <a:off x="1279024" y="5624243"/>
              <a:ext cx="60255" cy="42745"/>
            </a:xfrm>
            <a:custGeom>
              <a:avLst/>
              <a:gdLst>
                <a:gd name="T0" fmla="*/ 3 w 8"/>
                <a:gd name="T1" fmla="*/ 5 h 6"/>
                <a:gd name="T2" fmla="*/ 0 w 8"/>
                <a:gd name="T3" fmla="*/ 6 h 6"/>
                <a:gd name="T4" fmla="*/ 3 w 8"/>
                <a:gd name="T5" fmla="*/ 4 h 6"/>
                <a:gd name="T6" fmla="*/ 9 w 8"/>
                <a:gd name="T7" fmla="*/ 1 h 6"/>
                <a:gd name="T8" fmla="*/ 3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3" y="4"/>
                  </a:move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3" y="3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8" y="2"/>
                    <a:pt x="4" y="4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1" name="Freeform 3173"/>
            <p:cNvSpPr>
              <a:spLocks noChangeAspect="1"/>
            </p:cNvSpPr>
            <p:nvPr/>
          </p:nvSpPr>
          <p:spPr bwMode="auto">
            <a:xfrm>
              <a:off x="3729278" y="6106673"/>
              <a:ext cx="40174" cy="42745"/>
            </a:xfrm>
            <a:custGeom>
              <a:avLst/>
              <a:gdLst>
                <a:gd name="T0" fmla="*/ 5 w 5"/>
                <a:gd name="T1" fmla="*/ 5 h 6"/>
                <a:gd name="T2" fmla="*/ 5 w 5"/>
                <a:gd name="T3" fmla="*/ 7 h 6"/>
                <a:gd name="T4" fmla="*/ 2 w 5"/>
                <a:gd name="T5" fmla="*/ 5 h 6"/>
                <a:gd name="T6" fmla="*/ 0 w 5"/>
                <a:gd name="T7" fmla="*/ 0 h 6"/>
                <a:gd name="T8" fmla="*/ 5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4"/>
                  </a:moveTo>
                  <a:cubicBezTo>
                    <a:pt x="4" y="4"/>
                    <a:pt x="5" y="6"/>
                    <a:pt x="4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3" y="2"/>
                    <a:pt x="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2" name="Freeform 3186"/>
            <p:cNvSpPr>
              <a:spLocks noChangeAspect="1"/>
            </p:cNvSpPr>
            <p:nvPr/>
          </p:nvSpPr>
          <p:spPr bwMode="auto">
            <a:xfrm>
              <a:off x="9439823" y="5050212"/>
              <a:ext cx="66949" cy="24422"/>
            </a:xfrm>
            <a:custGeom>
              <a:avLst/>
              <a:gdLst>
                <a:gd name="T0" fmla="*/ 7 w 8"/>
                <a:gd name="T1" fmla="*/ 1 h 3"/>
                <a:gd name="T2" fmla="*/ 10 w 8"/>
                <a:gd name="T3" fmla="*/ 3 h 3"/>
                <a:gd name="T4" fmla="*/ 5 w 8"/>
                <a:gd name="T5" fmla="*/ 4 h 3"/>
                <a:gd name="T6" fmla="*/ 1 w 8"/>
                <a:gd name="T7" fmla="*/ 1 h 3"/>
                <a:gd name="T8" fmla="*/ 7 w 8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6" y="1"/>
                  </a:moveTo>
                  <a:cubicBezTo>
                    <a:pt x="7" y="1"/>
                    <a:pt x="8" y="2"/>
                    <a:pt x="8" y="2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3" y="2"/>
                    <a:pt x="0" y="2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3" name="Freeform 3187"/>
            <p:cNvSpPr>
              <a:spLocks noChangeAspect="1"/>
            </p:cNvSpPr>
            <p:nvPr/>
          </p:nvSpPr>
          <p:spPr bwMode="auto">
            <a:xfrm>
              <a:off x="8589605" y="4579993"/>
              <a:ext cx="33477" cy="67170"/>
            </a:xfrm>
            <a:custGeom>
              <a:avLst/>
              <a:gdLst>
                <a:gd name="T0" fmla="*/ 4 w 4"/>
                <a:gd name="T1" fmla="*/ 6 h 9"/>
                <a:gd name="T2" fmla="*/ 3 w 4"/>
                <a:gd name="T3" fmla="*/ 11 h 9"/>
                <a:gd name="T4" fmla="*/ 0 w 4"/>
                <a:gd name="T5" fmla="*/ 6 h 9"/>
                <a:gd name="T6" fmla="*/ 1 w 4"/>
                <a:gd name="T7" fmla="*/ 0 h 9"/>
                <a:gd name="T8" fmla="*/ 4 w 4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3" y="5"/>
                  </a:moveTo>
                  <a:cubicBezTo>
                    <a:pt x="4" y="7"/>
                    <a:pt x="3" y="9"/>
                    <a:pt x="2" y="9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4"/>
                    <a:pt x="3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4" name="Freeform 3343"/>
            <p:cNvSpPr>
              <a:spLocks noChangeAspect="1"/>
            </p:cNvSpPr>
            <p:nvPr/>
          </p:nvSpPr>
          <p:spPr bwMode="auto">
            <a:xfrm>
              <a:off x="8884175" y="5953997"/>
              <a:ext cx="20089" cy="36640"/>
            </a:xfrm>
            <a:custGeom>
              <a:avLst/>
              <a:gdLst>
                <a:gd name="T0" fmla="*/ 3 w 2"/>
                <a:gd name="T1" fmla="*/ 4 h 5"/>
                <a:gd name="T2" fmla="*/ 2 w 2"/>
                <a:gd name="T3" fmla="*/ 6 h 5"/>
                <a:gd name="T4" fmla="*/ 2 w 2"/>
                <a:gd name="T5" fmla="*/ 2 h 5"/>
                <a:gd name="T6" fmla="*/ 3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5" name="Freeform 3344"/>
            <p:cNvSpPr>
              <a:spLocks noChangeAspect="1"/>
            </p:cNvSpPr>
            <p:nvPr/>
          </p:nvSpPr>
          <p:spPr bwMode="auto">
            <a:xfrm>
              <a:off x="8703415" y="6521919"/>
              <a:ext cx="40174" cy="24422"/>
            </a:xfrm>
            <a:custGeom>
              <a:avLst/>
              <a:gdLst>
                <a:gd name="T0" fmla="*/ 2 w 5"/>
                <a:gd name="T1" fmla="*/ 4 h 3"/>
                <a:gd name="T2" fmla="*/ 1 w 5"/>
                <a:gd name="T3" fmla="*/ 4 h 3"/>
                <a:gd name="T4" fmla="*/ 4 w 5"/>
                <a:gd name="T5" fmla="*/ 1 h 3"/>
                <a:gd name="T6" fmla="*/ 6 w 5"/>
                <a:gd name="T7" fmla="*/ 1 h 3"/>
                <a:gd name="T8" fmla="*/ 2 w 5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6" name="Freeform 3345"/>
            <p:cNvSpPr>
              <a:spLocks noChangeAspect="1"/>
            </p:cNvSpPr>
            <p:nvPr/>
          </p:nvSpPr>
          <p:spPr bwMode="auto">
            <a:xfrm>
              <a:off x="8763674" y="5941787"/>
              <a:ext cx="33477" cy="30540"/>
            </a:xfrm>
            <a:custGeom>
              <a:avLst/>
              <a:gdLst>
                <a:gd name="T0" fmla="*/ 3 w 4"/>
                <a:gd name="T1" fmla="*/ 4 h 4"/>
                <a:gd name="T2" fmla="*/ 0 w 4"/>
                <a:gd name="T3" fmla="*/ 4 h 4"/>
                <a:gd name="T4" fmla="*/ 1 w 4"/>
                <a:gd name="T5" fmla="*/ 1 h 4"/>
                <a:gd name="T6" fmla="*/ 5 w 4"/>
                <a:gd name="T7" fmla="*/ 0 h 4"/>
                <a:gd name="T8" fmla="*/ 3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0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7" name="Oval 3346"/>
            <p:cNvSpPr>
              <a:spLocks noChangeAspect="1" noChangeArrowheads="1"/>
            </p:cNvSpPr>
            <p:nvPr/>
          </p:nvSpPr>
          <p:spPr bwMode="auto">
            <a:xfrm>
              <a:off x="10845704" y="7169230"/>
              <a:ext cx="6692" cy="12211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8" name="Freeform 3347"/>
            <p:cNvSpPr>
              <a:spLocks noChangeAspect="1"/>
            </p:cNvSpPr>
            <p:nvPr/>
          </p:nvSpPr>
          <p:spPr bwMode="auto">
            <a:xfrm>
              <a:off x="11093416" y="6802833"/>
              <a:ext cx="26779" cy="18331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39" name="Freeform 3522"/>
            <p:cNvSpPr>
              <a:spLocks noChangeAspect="1"/>
            </p:cNvSpPr>
            <p:nvPr/>
          </p:nvSpPr>
          <p:spPr bwMode="auto">
            <a:xfrm>
              <a:off x="8241476" y="7297477"/>
              <a:ext cx="153977" cy="48861"/>
            </a:xfrm>
            <a:custGeom>
              <a:avLst/>
              <a:gdLst>
                <a:gd name="T0" fmla="*/ 23 w 19"/>
                <a:gd name="T1" fmla="*/ 4 h 6"/>
                <a:gd name="T2" fmla="*/ 18 w 19"/>
                <a:gd name="T3" fmla="*/ 8 h 6"/>
                <a:gd name="T4" fmla="*/ 13 w 19"/>
                <a:gd name="T5" fmla="*/ 7 h 6"/>
                <a:gd name="T6" fmla="*/ 5 w 19"/>
                <a:gd name="T7" fmla="*/ 4 h 6"/>
                <a:gd name="T8" fmla="*/ 0 w 19"/>
                <a:gd name="T9" fmla="*/ 1 h 6"/>
                <a:gd name="T10" fmla="*/ 5 w 19"/>
                <a:gd name="T11" fmla="*/ 1 h 6"/>
                <a:gd name="T12" fmla="*/ 8 w 19"/>
                <a:gd name="T13" fmla="*/ 3 h 6"/>
                <a:gd name="T14" fmla="*/ 11 w 19"/>
                <a:gd name="T15" fmla="*/ 1 h 6"/>
                <a:gd name="T16" fmla="*/ 18 w 19"/>
                <a:gd name="T17" fmla="*/ 3 h 6"/>
                <a:gd name="T18" fmla="*/ 23 w 19"/>
                <a:gd name="T19" fmla="*/ 4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19" y="3"/>
                  </a:moveTo>
                  <a:cubicBezTo>
                    <a:pt x="19" y="5"/>
                    <a:pt x="17" y="6"/>
                    <a:pt x="15" y="6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8" y="4"/>
                    <a:pt x="6" y="4"/>
                    <a:pt x="4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1" y="1"/>
                    <a:pt x="13" y="1"/>
                    <a:pt x="15" y="2"/>
                  </a:cubicBezTo>
                  <a:cubicBezTo>
                    <a:pt x="16" y="2"/>
                    <a:pt x="19" y="2"/>
                    <a:pt x="19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0" name="Freeform 3523"/>
            <p:cNvSpPr>
              <a:spLocks noChangeAspect="1"/>
            </p:cNvSpPr>
            <p:nvPr/>
          </p:nvSpPr>
          <p:spPr bwMode="auto">
            <a:xfrm>
              <a:off x="8187935" y="7285250"/>
              <a:ext cx="33477" cy="24422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1 h 3"/>
                <a:gd name="T4" fmla="*/ 3 w 4"/>
                <a:gd name="T5" fmla="*/ 4 h 3"/>
                <a:gd name="T6" fmla="*/ 5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1" name="Freeform 3524"/>
            <p:cNvSpPr>
              <a:spLocks noChangeAspect="1"/>
            </p:cNvSpPr>
            <p:nvPr/>
          </p:nvSpPr>
          <p:spPr bwMode="auto">
            <a:xfrm>
              <a:off x="7712599" y="7022670"/>
              <a:ext cx="66949" cy="42745"/>
            </a:xfrm>
            <a:custGeom>
              <a:avLst/>
              <a:gdLst>
                <a:gd name="T0" fmla="*/ 1 w 8"/>
                <a:gd name="T1" fmla="*/ 5 h 6"/>
                <a:gd name="T2" fmla="*/ 3 w 8"/>
                <a:gd name="T3" fmla="*/ 7 h 6"/>
                <a:gd name="T4" fmla="*/ 10 w 8"/>
                <a:gd name="T5" fmla="*/ 2 h 6"/>
                <a:gd name="T6" fmla="*/ 9 w 8"/>
                <a:gd name="T7" fmla="*/ 1 h 6"/>
                <a:gd name="T8" fmla="*/ 1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1" y="4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4" y="5"/>
                    <a:pt x="6" y="3"/>
                    <a:pt x="8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3" y="3"/>
                    <a:pt x="1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2" name="Freeform 3525"/>
            <p:cNvSpPr>
              <a:spLocks noChangeAspect="1"/>
            </p:cNvSpPr>
            <p:nvPr/>
          </p:nvSpPr>
          <p:spPr bwMode="auto">
            <a:xfrm>
              <a:off x="7833102" y="6943281"/>
              <a:ext cx="26779" cy="1833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4 w 3"/>
                <a:gd name="T5" fmla="*/ 3 h 3"/>
                <a:gd name="T6" fmla="*/ 4 w 3"/>
                <a:gd name="T7" fmla="*/ 1 h 3"/>
                <a:gd name="T8" fmla="*/ 1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3" name="Freeform 3526"/>
            <p:cNvSpPr>
              <a:spLocks noChangeAspect="1"/>
            </p:cNvSpPr>
            <p:nvPr/>
          </p:nvSpPr>
          <p:spPr bwMode="auto">
            <a:xfrm>
              <a:off x="8020566" y="7065419"/>
              <a:ext cx="33477" cy="2442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4 h 3"/>
                <a:gd name="T4" fmla="*/ 4 w 4"/>
                <a:gd name="T5" fmla="*/ 3 h 3"/>
                <a:gd name="T6" fmla="*/ 5 w 4"/>
                <a:gd name="T7" fmla="*/ 1 h 3"/>
                <a:gd name="T8" fmla="*/ 1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4" name="Freeform 3527"/>
            <p:cNvSpPr>
              <a:spLocks noChangeAspect="1"/>
            </p:cNvSpPr>
            <p:nvPr/>
          </p:nvSpPr>
          <p:spPr bwMode="auto">
            <a:xfrm>
              <a:off x="10356993" y="7169224"/>
              <a:ext cx="174054" cy="189309"/>
            </a:xfrm>
            <a:custGeom>
              <a:avLst/>
              <a:gdLst>
                <a:gd name="T0" fmla="*/ 13 w 22"/>
                <a:gd name="T1" fmla="*/ 0 h 26"/>
                <a:gd name="T2" fmla="*/ 17 w 22"/>
                <a:gd name="T3" fmla="*/ 7 h 26"/>
                <a:gd name="T4" fmla="*/ 11 w 22"/>
                <a:gd name="T5" fmla="*/ 18 h 26"/>
                <a:gd name="T6" fmla="*/ 7 w 22"/>
                <a:gd name="T7" fmla="*/ 25 h 26"/>
                <a:gd name="T8" fmla="*/ 13 w 22"/>
                <a:gd name="T9" fmla="*/ 25 h 26"/>
                <a:gd name="T10" fmla="*/ 17 w 22"/>
                <a:gd name="T11" fmla="*/ 17 h 26"/>
                <a:gd name="T12" fmla="*/ 24 w 22"/>
                <a:gd name="T13" fmla="*/ 17 h 26"/>
                <a:gd name="T14" fmla="*/ 20 w 22"/>
                <a:gd name="T15" fmla="*/ 25 h 26"/>
                <a:gd name="T16" fmla="*/ 12 w 22"/>
                <a:gd name="T17" fmla="*/ 31 h 26"/>
                <a:gd name="T18" fmla="*/ 5 w 22"/>
                <a:gd name="T19" fmla="*/ 29 h 26"/>
                <a:gd name="T20" fmla="*/ 1 w 22"/>
                <a:gd name="T21" fmla="*/ 23 h 26"/>
                <a:gd name="T22" fmla="*/ 1 w 22"/>
                <a:gd name="T23" fmla="*/ 14 h 26"/>
                <a:gd name="T24" fmla="*/ 9 w 22"/>
                <a:gd name="T25" fmla="*/ 2 h 26"/>
                <a:gd name="T26" fmla="*/ 13 w 22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11" y="0"/>
                  </a:moveTo>
                  <a:cubicBezTo>
                    <a:pt x="13" y="1"/>
                    <a:pt x="15" y="4"/>
                    <a:pt x="14" y="6"/>
                  </a:cubicBezTo>
                  <a:cubicBezTo>
                    <a:pt x="14" y="10"/>
                    <a:pt x="11" y="12"/>
                    <a:pt x="9" y="15"/>
                  </a:cubicBezTo>
                  <a:cubicBezTo>
                    <a:pt x="8" y="17"/>
                    <a:pt x="6" y="19"/>
                    <a:pt x="6" y="21"/>
                  </a:cubicBezTo>
                  <a:cubicBezTo>
                    <a:pt x="7" y="22"/>
                    <a:pt x="10" y="22"/>
                    <a:pt x="11" y="21"/>
                  </a:cubicBezTo>
                  <a:cubicBezTo>
                    <a:pt x="12" y="20"/>
                    <a:pt x="12" y="16"/>
                    <a:pt x="14" y="14"/>
                  </a:cubicBezTo>
                  <a:cubicBezTo>
                    <a:pt x="15" y="13"/>
                    <a:pt x="19" y="12"/>
                    <a:pt x="20" y="14"/>
                  </a:cubicBezTo>
                  <a:cubicBezTo>
                    <a:pt x="22" y="16"/>
                    <a:pt x="19" y="19"/>
                    <a:pt x="17" y="21"/>
                  </a:cubicBezTo>
                  <a:cubicBezTo>
                    <a:pt x="15" y="23"/>
                    <a:pt x="13" y="25"/>
                    <a:pt x="10" y="26"/>
                  </a:cubicBezTo>
                  <a:cubicBezTo>
                    <a:pt x="8" y="26"/>
                    <a:pt x="6" y="25"/>
                    <a:pt x="4" y="24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3" y="8"/>
                    <a:pt x="5" y="5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5" name="Freeform 3528"/>
            <p:cNvSpPr>
              <a:spLocks noChangeAspect="1"/>
            </p:cNvSpPr>
            <p:nvPr/>
          </p:nvSpPr>
          <p:spPr bwMode="auto">
            <a:xfrm>
              <a:off x="10089212" y="7150912"/>
              <a:ext cx="227620" cy="146560"/>
            </a:xfrm>
            <a:custGeom>
              <a:avLst/>
              <a:gdLst>
                <a:gd name="T0" fmla="*/ 32 w 28"/>
                <a:gd name="T1" fmla="*/ 13 h 20"/>
                <a:gd name="T2" fmla="*/ 27 w 28"/>
                <a:gd name="T3" fmla="*/ 17 h 20"/>
                <a:gd name="T4" fmla="*/ 27 w 28"/>
                <a:gd name="T5" fmla="*/ 23 h 20"/>
                <a:gd name="T6" fmla="*/ 19 w 28"/>
                <a:gd name="T7" fmla="*/ 22 h 20"/>
                <a:gd name="T8" fmla="*/ 19 w 28"/>
                <a:gd name="T9" fmla="*/ 17 h 20"/>
                <a:gd name="T10" fmla="*/ 13 w 28"/>
                <a:gd name="T11" fmla="*/ 19 h 20"/>
                <a:gd name="T12" fmla="*/ 6 w 28"/>
                <a:gd name="T13" fmla="*/ 14 h 20"/>
                <a:gd name="T14" fmla="*/ 1 w 28"/>
                <a:gd name="T15" fmla="*/ 12 h 20"/>
                <a:gd name="T16" fmla="*/ 1 w 28"/>
                <a:gd name="T17" fmla="*/ 5 h 20"/>
                <a:gd name="T18" fmla="*/ 5 w 28"/>
                <a:gd name="T19" fmla="*/ 1 h 20"/>
                <a:gd name="T20" fmla="*/ 5 w 28"/>
                <a:gd name="T21" fmla="*/ 8 h 20"/>
                <a:gd name="T22" fmla="*/ 9 w 28"/>
                <a:gd name="T23" fmla="*/ 12 h 20"/>
                <a:gd name="T24" fmla="*/ 16 w 28"/>
                <a:gd name="T25" fmla="*/ 14 h 20"/>
                <a:gd name="T26" fmla="*/ 23 w 28"/>
                <a:gd name="T27" fmla="*/ 13 h 20"/>
                <a:gd name="T28" fmla="*/ 32 w 28"/>
                <a:gd name="T29" fmla="*/ 1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26" y="11"/>
                  </a:moveTo>
                  <a:cubicBezTo>
                    <a:pt x="28" y="13"/>
                    <a:pt x="23" y="13"/>
                    <a:pt x="22" y="14"/>
                  </a:cubicBezTo>
                  <a:cubicBezTo>
                    <a:pt x="21" y="16"/>
                    <a:pt x="23" y="18"/>
                    <a:pt x="22" y="19"/>
                  </a:cubicBezTo>
                  <a:cubicBezTo>
                    <a:pt x="20" y="20"/>
                    <a:pt x="18" y="19"/>
                    <a:pt x="16" y="18"/>
                  </a:cubicBezTo>
                  <a:cubicBezTo>
                    <a:pt x="16" y="17"/>
                    <a:pt x="17" y="15"/>
                    <a:pt x="16" y="14"/>
                  </a:cubicBezTo>
                  <a:cubicBezTo>
                    <a:pt x="14" y="14"/>
                    <a:pt x="13" y="16"/>
                    <a:pt x="11" y="16"/>
                  </a:cubicBezTo>
                  <a:cubicBezTo>
                    <a:pt x="8" y="16"/>
                    <a:pt x="7" y="13"/>
                    <a:pt x="5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2" y="3"/>
                    <a:pt x="3" y="0"/>
                    <a:pt x="4" y="1"/>
                  </a:cubicBezTo>
                  <a:cubicBezTo>
                    <a:pt x="5" y="2"/>
                    <a:pt x="3" y="5"/>
                    <a:pt x="4" y="7"/>
                  </a:cubicBezTo>
                  <a:cubicBezTo>
                    <a:pt x="4" y="8"/>
                    <a:pt x="5" y="9"/>
                    <a:pt x="7" y="10"/>
                  </a:cubicBezTo>
                  <a:cubicBezTo>
                    <a:pt x="9" y="11"/>
                    <a:pt x="11" y="11"/>
                    <a:pt x="13" y="12"/>
                  </a:cubicBezTo>
                  <a:cubicBezTo>
                    <a:pt x="15" y="12"/>
                    <a:pt x="17" y="11"/>
                    <a:pt x="19" y="11"/>
                  </a:cubicBezTo>
                  <a:cubicBezTo>
                    <a:pt x="22" y="11"/>
                    <a:pt x="25" y="9"/>
                    <a:pt x="26" y="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6" name="Freeform 3529"/>
            <p:cNvSpPr>
              <a:spLocks noChangeAspect="1"/>
            </p:cNvSpPr>
            <p:nvPr/>
          </p:nvSpPr>
          <p:spPr bwMode="auto">
            <a:xfrm>
              <a:off x="10122682" y="6796725"/>
              <a:ext cx="267784" cy="109923"/>
            </a:xfrm>
            <a:custGeom>
              <a:avLst/>
              <a:gdLst>
                <a:gd name="T0" fmla="*/ 1 w 33"/>
                <a:gd name="T1" fmla="*/ 2 h 15"/>
                <a:gd name="T2" fmla="*/ 2 w 33"/>
                <a:gd name="T3" fmla="*/ 0 h 15"/>
                <a:gd name="T4" fmla="*/ 23 w 33"/>
                <a:gd name="T5" fmla="*/ 4 h 15"/>
                <a:gd name="T6" fmla="*/ 36 w 33"/>
                <a:gd name="T7" fmla="*/ 11 h 15"/>
                <a:gd name="T8" fmla="*/ 39 w 33"/>
                <a:gd name="T9" fmla="*/ 16 h 15"/>
                <a:gd name="T10" fmla="*/ 23 w 33"/>
                <a:gd name="T11" fmla="*/ 14 h 15"/>
                <a:gd name="T12" fmla="*/ 11 w 33"/>
                <a:gd name="T13" fmla="*/ 7 h 15"/>
                <a:gd name="T14" fmla="*/ 1 w 33"/>
                <a:gd name="T15" fmla="*/ 2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5"/>
                <a:gd name="T26" fmla="*/ 33 w 33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5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13" y="2"/>
                    <a:pt x="19" y="3"/>
                  </a:cubicBezTo>
                  <a:cubicBezTo>
                    <a:pt x="23" y="5"/>
                    <a:pt x="27" y="7"/>
                    <a:pt x="30" y="9"/>
                  </a:cubicBezTo>
                  <a:cubicBezTo>
                    <a:pt x="32" y="10"/>
                    <a:pt x="33" y="13"/>
                    <a:pt x="32" y="13"/>
                  </a:cubicBezTo>
                  <a:cubicBezTo>
                    <a:pt x="28" y="15"/>
                    <a:pt x="23" y="13"/>
                    <a:pt x="19" y="12"/>
                  </a:cubicBezTo>
                  <a:cubicBezTo>
                    <a:pt x="16" y="11"/>
                    <a:pt x="13" y="8"/>
                    <a:pt x="9" y="6"/>
                  </a:cubicBezTo>
                  <a:cubicBezTo>
                    <a:pt x="7" y="4"/>
                    <a:pt x="3" y="3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7" name="Freeform 3530"/>
            <p:cNvSpPr>
              <a:spLocks noChangeAspect="1"/>
            </p:cNvSpPr>
            <p:nvPr/>
          </p:nvSpPr>
          <p:spPr bwMode="auto">
            <a:xfrm>
              <a:off x="10323522" y="7065422"/>
              <a:ext cx="46864" cy="67170"/>
            </a:xfrm>
            <a:custGeom>
              <a:avLst/>
              <a:gdLst>
                <a:gd name="T0" fmla="*/ 6 w 6"/>
                <a:gd name="T1" fmla="*/ 1 h 9"/>
                <a:gd name="T2" fmla="*/ 0 w 6"/>
                <a:gd name="T3" fmla="*/ 11 h 9"/>
                <a:gd name="T4" fmla="*/ 4 w 6"/>
                <a:gd name="T5" fmla="*/ 10 h 9"/>
                <a:gd name="T6" fmla="*/ 7 w 6"/>
                <a:gd name="T7" fmla="*/ 1 h 9"/>
                <a:gd name="T8" fmla="*/ 6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5" y="1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4" y="6"/>
                    <a:pt x="5" y="4"/>
                    <a:pt x="6" y="1"/>
                  </a:cubicBezTo>
                  <a:cubicBezTo>
                    <a:pt x="6" y="1"/>
                    <a:pt x="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8" name="Freeform 3531"/>
            <p:cNvSpPr>
              <a:spLocks noChangeAspect="1"/>
            </p:cNvSpPr>
            <p:nvPr/>
          </p:nvSpPr>
          <p:spPr bwMode="auto">
            <a:xfrm>
              <a:off x="10584621" y="6582988"/>
              <a:ext cx="662777" cy="641204"/>
            </a:xfrm>
            <a:custGeom>
              <a:avLst/>
              <a:gdLst>
                <a:gd name="T0" fmla="*/ 63 w 83"/>
                <a:gd name="T1" fmla="*/ 2 h 88"/>
                <a:gd name="T2" fmla="*/ 56 w 83"/>
                <a:gd name="T3" fmla="*/ 7 h 88"/>
                <a:gd name="T4" fmla="*/ 55 w 83"/>
                <a:gd name="T5" fmla="*/ 16 h 88"/>
                <a:gd name="T6" fmla="*/ 44 w 83"/>
                <a:gd name="T7" fmla="*/ 30 h 88"/>
                <a:gd name="T8" fmla="*/ 43 w 83"/>
                <a:gd name="T9" fmla="*/ 38 h 88"/>
                <a:gd name="T10" fmla="*/ 50 w 83"/>
                <a:gd name="T11" fmla="*/ 29 h 88"/>
                <a:gd name="T12" fmla="*/ 56 w 83"/>
                <a:gd name="T13" fmla="*/ 35 h 88"/>
                <a:gd name="T14" fmla="*/ 50 w 83"/>
                <a:gd name="T15" fmla="*/ 39 h 88"/>
                <a:gd name="T16" fmla="*/ 63 w 83"/>
                <a:gd name="T17" fmla="*/ 47 h 88"/>
                <a:gd name="T18" fmla="*/ 69 w 83"/>
                <a:gd name="T19" fmla="*/ 47 h 88"/>
                <a:gd name="T20" fmla="*/ 74 w 83"/>
                <a:gd name="T21" fmla="*/ 45 h 88"/>
                <a:gd name="T22" fmla="*/ 79 w 83"/>
                <a:gd name="T23" fmla="*/ 44 h 88"/>
                <a:gd name="T24" fmla="*/ 86 w 83"/>
                <a:gd name="T25" fmla="*/ 45 h 88"/>
                <a:gd name="T26" fmla="*/ 78 w 83"/>
                <a:gd name="T27" fmla="*/ 56 h 88"/>
                <a:gd name="T28" fmla="*/ 79 w 83"/>
                <a:gd name="T29" fmla="*/ 66 h 88"/>
                <a:gd name="T30" fmla="*/ 88 w 83"/>
                <a:gd name="T31" fmla="*/ 62 h 88"/>
                <a:gd name="T32" fmla="*/ 88 w 83"/>
                <a:gd name="T33" fmla="*/ 67 h 88"/>
                <a:gd name="T34" fmla="*/ 79 w 83"/>
                <a:gd name="T35" fmla="*/ 72 h 88"/>
                <a:gd name="T36" fmla="*/ 81 w 83"/>
                <a:gd name="T37" fmla="*/ 75 h 88"/>
                <a:gd name="T38" fmla="*/ 79 w 83"/>
                <a:gd name="T39" fmla="*/ 81 h 88"/>
                <a:gd name="T40" fmla="*/ 82 w 83"/>
                <a:gd name="T41" fmla="*/ 80 h 88"/>
                <a:gd name="T42" fmla="*/ 91 w 83"/>
                <a:gd name="T43" fmla="*/ 73 h 88"/>
                <a:gd name="T44" fmla="*/ 92 w 83"/>
                <a:gd name="T45" fmla="*/ 76 h 88"/>
                <a:gd name="T46" fmla="*/ 88 w 83"/>
                <a:gd name="T47" fmla="*/ 87 h 88"/>
                <a:gd name="T48" fmla="*/ 95 w 83"/>
                <a:gd name="T49" fmla="*/ 80 h 88"/>
                <a:gd name="T50" fmla="*/ 93 w 83"/>
                <a:gd name="T51" fmla="*/ 91 h 88"/>
                <a:gd name="T52" fmla="*/ 88 w 83"/>
                <a:gd name="T53" fmla="*/ 103 h 88"/>
                <a:gd name="T54" fmla="*/ 80 w 83"/>
                <a:gd name="T55" fmla="*/ 103 h 88"/>
                <a:gd name="T56" fmla="*/ 80 w 83"/>
                <a:gd name="T57" fmla="*/ 94 h 88"/>
                <a:gd name="T58" fmla="*/ 72 w 83"/>
                <a:gd name="T59" fmla="*/ 101 h 88"/>
                <a:gd name="T60" fmla="*/ 76 w 83"/>
                <a:gd name="T61" fmla="*/ 88 h 88"/>
                <a:gd name="T62" fmla="*/ 75 w 83"/>
                <a:gd name="T63" fmla="*/ 79 h 88"/>
                <a:gd name="T64" fmla="*/ 70 w 83"/>
                <a:gd name="T65" fmla="*/ 78 h 88"/>
                <a:gd name="T66" fmla="*/ 68 w 83"/>
                <a:gd name="T67" fmla="*/ 88 h 88"/>
                <a:gd name="T68" fmla="*/ 60 w 83"/>
                <a:gd name="T69" fmla="*/ 91 h 88"/>
                <a:gd name="T70" fmla="*/ 54 w 83"/>
                <a:gd name="T71" fmla="*/ 98 h 88"/>
                <a:gd name="T72" fmla="*/ 45 w 83"/>
                <a:gd name="T73" fmla="*/ 98 h 88"/>
                <a:gd name="T74" fmla="*/ 57 w 83"/>
                <a:gd name="T75" fmla="*/ 88 h 88"/>
                <a:gd name="T76" fmla="*/ 61 w 83"/>
                <a:gd name="T77" fmla="*/ 80 h 88"/>
                <a:gd name="T78" fmla="*/ 52 w 83"/>
                <a:gd name="T79" fmla="*/ 85 h 88"/>
                <a:gd name="T80" fmla="*/ 44 w 83"/>
                <a:gd name="T81" fmla="*/ 79 h 88"/>
                <a:gd name="T82" fmla="*/ 27 w 83"/>
                <a:gd name="T83" fmla="*/ 82 h 88"/>
                <a:gd name="T84" fmla="*/ 13 w 83"/>
                <a:gd name="T85" fmla="*/ 80 h 88"/>
                <a:gd name="T86" fmla="*/ 4 w 83"/>
                <a:gd name="T87" fmla="*/ 82 h 88"/>
                <a:gd name="T88" fmla="*/ 0 w 83"/>
                <a:gd name="T89" fmla="*/ 75 h 88"/>
                <a:gd name="T90" fmla="*/ 11 w 83"/>
                <a:gd name="T91" fmla="*/ 66 h 88"/>
                <a:gd name="T92" fmla="*/ 18 w 83"/>
                <a:gd name="T93" fmla="*/ 61 h 88"/>
                <a:gd name="T94" fmla="*/ 5 w 83"/>
                <a:gd name="T95" fmla="*/ 61 h 88"/>
                <a:gd name="T96" fmla="*/ 13 w 83"/>
                <a:gd name="T97" fmla="*/ 54 h 88"/>
                <a:gd name="T98" fmla="*/ 23 w 83"/>
                <a:gd name="T99" fmla="*/ 53 h 88"/>
                <a:gd name="T100" fmla="*/ 21 w 83"/>
                <a:gd name="T101" fmla="*/ 47 h 88"/>
                <a:gd name="T102" fmla="*/ 21 w 83"/>
                <a:gd name="T103" fmla="*/ 42 h 88"/>
                <a:gd name="T104" fmla="*/ 31 w 83"/>
                <a:gd name="T105" fmla="*/ 31 h 88"/>
                <a:gd name="T106" fmla="*/ 36 w 83"/>
                <a:gd name="T107" fmla="*/ 20 h 88"/>
                <a:gd name="T108" fmla="*/ 43 w 83"/>
                <a:gd name="T109" fmla="*/ 8 h 88"/>
                <a:gd name="T110" fmla="*/ 52 w 83"/>
                <a:gd name="T111" fmla="*/ 1 h 88"/>
                <a:gd name="T112" fmla="*/ 58 w 83"/>
                <a:gd name="T113" fmla="*/ 1 h 88"/>
                <a:gd name="T114" fmla="*/ 63 w 83"/>
                <a:gd name="T115" fmla="*/ 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88"/>
                <a:gd name="T176" fmla="*/ 83 w 83"/>
                <a:gd name="T177" fmla="*/ 88 h 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88">
                  <a:moveTo>
                    <a:pt x="53" y="2"/>
                  </a:moveTo>
                  <a:cubicBezTo>
                    <a:pt x="52" y="4"/>
                    <a:pt x="48" y="4"/>
                    <a:pt x="47" y="6"/>
                  </a:cubicBezTo>
                  <a:cubicBezTo>
                    <a:pt x="46" y="8"/>
                    <a:pt x="48" y="11"/>
                    <a:pt x="46" y="13"/>
                  </a:cubicBezTo>
                  <a:cubicBezTo>
                    <a:pt x="44" y="18"/>
                    <a:pt x="40" y="21"/>
                    <a:pt x="37" y="25"/>
                  </a:cubicBezTo>
                  <a:cubicBezTo>
                    <a:pt x="36" y="27"/>
                    <a:pt x="34" y="32"/>
                    <a:pt x="36" y="32"/>
                  </a:cubicBezTo>
                  <a:cubicBezTo>
                    <a:pt x="39" y="31"/>
                    <a:pt x="39" y="25"/>
                    <a:pt x="42" y="24"/>
                  </a:cubicBezTo>
                  <a:cubicBezTo>
                    <a:pt x="44" y="24"/>
                    <a:pt x="47" y="27"/>
                    <a:pt x="47" y="29"/>
                  </a:cubicBezTo>
                  <a:cubicBezTo>
                    <a:pt x="47" y="31"/>
                    <a:pt x="40" y="31"/>
                    <a:pt x="42" y="33"/>
                  </a:cubicBezTo>
                  <a:cubicBezTo>
                    <a:pt x="44" y="37"/>
                    <a:pt x="49" y="37"/>
                    <a:pt x="53" y="39"/>
                  </a:cubicBezTo>
                  <a:cubicBezTo>
                    <a:pt x="55" y="39"/>
                    <a:pt x="56" y="40"/>
                    <a:pt x="58" y="39"/>
                  </a:cubicBezTo>
                  <a:cubicBezTo>
                    <a:pt x="60" y="35"/>
                    <a:pt x="61" y="39"/>
                    <a:pt x="62" y="38"/>
                  </a:cubicBezTo>
                  <a:cubicBezTo>
                    <a:pt x="63" y="38"/>
                    <a:pt x="64" y="37"/>
                    <a:pt x="66" y="37"/>
                  </a:cubicBezTo>
                  <a:cubicBezTo>
                    <a:pt x="68" y="37"/>
                    <a:pt x="73" y="36"/>
                    <a:pt x="72" y="38"/>
                  </a:cubicBezTo>
                  <a:cubicBezTo>
                    <a:pt x="72" y="42"/>
                    <a:pt x="67" y="43"/>
                    <a:pt x="65" y="47"/>
                  </a:cubicBezTo>
                  <a:cubicBezTo>
                    <a:pt x="64" y="49"/>
                    <a:pt x="63" y="53"/>
                    <a:pt x="66" y="55"/>
                  </a:cubicBezTo>
                  <a:cubicBezTo>
                    <a:pt x="68" y="56"/>
                    <a:pt x="71" y="52"/>
                    <a:pt x="74" y="52"/>
                  </a:cubicBezTo>
                  <a:cubicBezTo>
                    <a:pt x="76" y="52"/>
                    <a:pt x="75" y="55"/>
                    <a:pt x="74" y="56"/>
                  </a:cubicBezTo>
                  <a:cubicBezTo>
                    <a:pt x="72" y="58"/>
                    <a:pt x="68" y="58"/>
                    <a:pt x="66" y="60"/>
                  </a:cubicBezTo>
                  <a:cubicBezTo>
                    <a:pt x="66" y="61"/>
                    <a:pt x="68" y="62"/>
                    <a:pt x="68" y="63"/>
                  </a:cubicBezTo>
                  <a:cubicBezTo>
                    <a:pt x="68" y="65"/>
                    <a:pt x="65" y="67"/>
                    <a:pt x="66" y="68"/>
                  </a:cubicBezTo>
                  <a:cubicBezTo>
                    <a:pt x="66" y="69"/>
                    <a:pt x="68" y="68"/>
                    <a:pt x="69" y="67"/>
                  </a:cubicBezTo>
                  <a:cubicBezTo>
                    <a:pt x="71" y="65"/>
                    <a:pt x="73" y="62"/>
                    <a:pt x="76" y="61"/>
                  </a:cubicBezTo>
                  <a:cubicBezTo>
                    <a:pt x="77" y="61"/>
                    <a:pt x="77" y="63"/>
                    <a:pt x="77" y="64"/>
                  </a:cubicBezTo>
                  <a:cubicBezTo>
                    <a:pt x="76" y="67"/>
                    <a:pt x="71" y="71"/>
                    <a:pt x="74" y="73"/>
                  </a:cubicBezTo>
                  <a:cubicBezTo>
                    <a:pt x="76" y="74"/>
                    <a:pt x="78" y="65"/>
                    <a:pt x="80" y="67"/>
                  </a:cubicBezTo>
                  <a:cubicBezTo>
                    <a:pt x="83" y="69"/>
                    <a:pt x="79" y="73"/>
                    <a:pt x="78" y="76"/>
                  </a:cubicBezTo>
                  <a:cubicBezTo>
                    <a:pt x="77" y="79"/>
                    <a:pt x="77" y="84"/>
                    <a:pt x="74" y="86"/>
                  </a:cubicBezTo>
                  <a:cubicBezTo>
                    <a:pt x="73" y="88"/>
                    <a:pt x="69" y="88"/>
                    <a:pt x="67" y="86"/>
                  </a:cubicBezTo>
                  <a:cubicBezTo>
                    <a:pt x="65" y="84"/>
                    <a:pt x="69" y="79"/>
                    <a:pt x="67" y="79"/>
                  </a:cubicBezTo>
                  <a:cubicBezTo>
                    <a:pt x="64" y="79"/>
                    <a:pt x="62" y="88"/>
                    <a:pt x="60" y="85"/>
                  </a:cubicBezTo>
                  <a:cubicBezTo>
                    <a:pt x="58" y="82"/>
                    <a:pt x="63" y="78"/>
                    <a:pt x="64" y="74"/>
                  </a:cubicBezTo>
                  <a:cubicBezTo>
                    <a:pt x="64" y="71"/>
                    <a:pt x="64" y="68"/>
                    <a:pt x="63" y="66"/>
                  </a:cubicBezTo>
                  <a:cubicBezTo>
                    <a:pt x="62" y="65"/>
                    <a:pt x="60" y="64"/>
                    <a:pt x="59" y="65"/>
                  </a:cubicBezTo>
                  <a:cubicBezTo>
                    <a:pt x="58" y="68"/>
                    <a:pt x="59" y="72"/>
                    <a:pt x="57" y="74"/>
                  </a:cubicBezTo>
                  <a:cubicBezTo>
                    <a:pt x="55" y="76"/>
                    <a:pt x="52" y="75"/>
                    <a:pt x="50" y="76"/>
                  </a:cubicBezTo>
                  <a:cubicBezTo>
                    <a:pt x="48" y="78"/>
                    <a:pt x="47" y="81"/>
                    <a:pt x="45" y="82"/>
                  </a:cubicBezTo>
                  <a:cubicBezTo>
                    <a:pt x="43" y="83"/>
                    <a:pt x="37" y="84"/>
                    <a:pt x="38" y="82"/>
                  </a:cubicBezTo>
                  <a:cubicBezTo>
                    <a:pt x="39" y="78"/>
                    <a:pt x="45" y="78"/>
                    <a:pt x="48" y="74"/>
                  </a:cubicBezTo>
                  <a:cubicBezTo>
                    <a:pt x="50" y="73"/>
                    <a:pt x="53" y="69"/>
                    <a:pt x="51" y="67"/>
                  </a:cubicBezTo>
                  <a:cubicBezTo>
                    <a:pt x="49" y="66"/>
                    <a:pt x="47" y="71"/>
                    <a:pt x="44" y="71"/>
                  </a:cubicBezTo>
                  <a:cubicBezTo>
                    <a:pt x="41" y="71"/>
                    <a:pt x="40" y="66"/>
                    <a:pt x="37" y="66"/>
                  </a:cubicBezTo>
                  <a:cubicBezTo>
                    <a:pt x="32" y="65"/>
                    <a:pt x="28" y="69"/>
                    <a:pt x="23" y="69"/>
                  </a:cubicBezTo>
                  <a:cubicBezTo>
                    <a:pt x="19" y="69"/>
                    <a:pt x="15" y="67"/>
                    <a:pt x="11" y="67"/>
                  </a:cubicBezTo>
                  <a:cubicBezTo>
                    <a:pt x="8" y="67"/>
                    <a:pt x="6" y="70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2" y="59"/>
                    <a:pt x="6" y="58"/>
                    <a:pt x="9" y="55"/>
                  </a:cubicBezTo>
                  <a:cubicBezTo>
                    <a:pt x="11" y="54"/>
                    <a:pt x="17" y="53"/>
                    <a:pt x="15" y="51"/>
                  </a:cubicBezTo>
                  <a:cubicBezTo>
                    <a:pt x="12" y="49"/>
                    <a:pt x="6" y="54"/>
                    <a:pt x="4" y="51"/>
                  </a:cubicBezTo>
                  <a:cubicBezTo>
                    <a:pt x="2" y="48"/>
                    <a:pt x="8" y="46"/>
                    <a:pt x="11" y="45"/>
                  </a:cubicBezTo>
                  <a:cubicBezTo>
                    <a:pt x="13" y="44"/>
                    <a:pt x="17" y="46"/>
                    <a:pt x="19" y="44"/>
                  </a:cubicBezTo>
                  <a:cubicBezTo>
                    <a:pt x="21" y="43"/>
                    <a:pt x="19" y="41"/>
                    <a:pt x="18" y="39"/>
                  </a:cubicBezTo>
                  <a:cubicBezTo>
                    <a:pt x="18" y="38"/>
                    <a:pt x="17" y="36"/>
                    <a:pt x="18" y="35"/>
                  </a:cubicBezTo>
                  <a:cubicBezTo>
                    <a:pt x="20" y="32"/>
                    <a:pt x="23" y="30"/>
                    <a:pt x="26" y="26"/>
                  </a:cubicBezTo>
                  <a:cubicBezTo>
                    <a:pt x="28" y="23"/>
                    <a:pt x="29" y="20"/>
                    <a:pt x="30" y="17"/>
                  </a:cubicBezTo>
                  <a:cubicBezTo>
                    <a:pt x="32" y="13"/>
                    <a:pt x="33" y="10"/>
                    <a:pt x="36" y="7"/>
                  </a:cubicBezTo>
                  <a:cubicBezTo>
                    <a:pt x="38" y="4"/>
                    <a:pt x="41" y="3"/>
                    <a:pt x="44" y="1"/>
                  </a:cubicBezTo>
                  <a:cubicBezTo>
                    <a:pt x="46" y="1"/>
                    <a:pt x="47" y="1"/>
                    <a:pt x="49" y="1"/>
                  </a:cubicBezTo>
                  <a:cubicBezTo>
                    <a:pt x="50" y="1"/>
                    <a:pt x="54" y="0"/>
                    <a:pt x="5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49" name="Freeform 3533"/>
            <p:cNvSpPr>
              <a:spLocks noChangeAspect="1"/>
            </p:cNvSpPr>
            <p:nvPr/>
          </p:nvSpPr>
          <p:spPr bwMode="auto">
            <a:xfrm>
              <a:off x="8756964" y="5935684"/>
              <a:ext cx="120509" cy="109923"/>
            </a:xfrm>
            <a:custGeom>
              <a:avLst/>
              <a:gdLst>
                <a:gd name="T0" fmla="*/ 11 w 15"/>
                <a:gd name="T1" fmla="*/ 1 h 15"/>
                <a:gd name="T2" fmla="*/ 8 w 15"/>
                <a:gd name="T3" fmla="*/ 7 h 15"/>
                <a:gd name="T4" fmla="*/ 6 w 15"/>
                <a:gd name="T5" fmla="*/ 6 h 15"/>
                <a:gd name="T6" fmla="*/ 1 w 15"/>
                <a:gd name="T7" fmla="*/ 16 h 15"/>
                <a:gd name="T8" fmla="*/ 10 w 15"/>
                <a:gd name="T9" fmla="*/ 14 h 15"/>
                <a:gd name="T10" fmla="*/ 16 w 15"/>
                <a:gd name="T11" fmla="*/ 11 h 15"/>
                <a:gd name="T12" fmla="*/ 18 w 15"/>
                <a:gd name="T13" fmla="*/ 5 h 15"/>
                <a:gd name="T14" fmla="*/ 14 w 15"/>
                <a:gd name="T15" fmla="*/ 0 h 15"/>
                <a:gd name="T16" fmla="*/ 11 w 15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1"/>
                  </a:moveTo>
                  <a:cubicBezTo>
                    <a:pt x="8" y="2"/>
                    <a:pt x="8" y="5"/>
                    <a:pt x="7" y="6"/>
                  </a:cubicBezTo>
                  <a:cubicBezTo>
                    <a:pt x="7" y="6"/>
                    <a:pt x="5" y="4"/>
                    <a:pt x="5" y="5"/>
                  </a:cubicBezTo>
                  <a:cubicBezTo>
                    <a:pt x="3" y="7"/>
                    <a:pt x="0" y="10"/>
                    <a:pt x="1" y="13"/>
                  </a:cubicBezTo>
                  <a:cubicBezTo>
                    <a:pt x="2" y="15"/>
                    <a:pt x="6" y="12"/>
                    <a:pt x="8" y="12"/>
                  </a:cubicBezTo>
                  <a:cubicBezTo>
                    <a:pt x="10" y="11"/>
                    <a:pt x="12" y="10"/>
                    <a:pt x="13" y="9"/>
                  </a:cubicBezTo>
                  <a:cubicBezTo>
                    <a:pt x="14" y="7"/>
                    <a:pt x="15" y="5"/>
                    <a:pt x="15" y="4"/>
                  </a:cubicBezTo>
                  <a:cubicBezTo>
                    <a:pt x="15" y="2"/>
                    <a:pt x="13" y="1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0" name="Freeform 3534"/>
            <p:cNvSpPr>
              <a:spLocks noChangeAspect="1"/>
            </p:cNvSpPr>
            <p:nvPr/>
          </p:nvSpPr>
          <p:spPr bwMode="auto">
            <a:xfrm>
              <a:off x="8509273" y="6375358"/>
              <a:ext cx="120509" cy="67170"/>
            </a:xfrm>
            <a:custGeom>
              <a:avLst/>
              <a:gdLst>
                <a:gd name="T0" fmla="*/ 16 w 15"/>
                <a:gd name="T1" fmla="*/ 4 h 9"/>
                <a:gd name="T2" fmla="*/ 18 w 15"/>
                <a:gd name="T3" fmla="*/ 10 h 9"/>
                <a:gd name="T4" fmla="*/ 13 w 15"/>
                <a:gd name="T5" fmla="*/ 10 h 9"/>
                <a:gd name="T6" fmla="*/ 7 w 15"/>
                <a:gd name="T7" fmla="*/ 9 h 9"/>
                <a:gd name="T8" fmla="*/ 1 w 15"/>
                <a:gd name="T9" fmla="*/ 6 h 9"/>
                <a:gd name="T10" fmla="*/ 4 w 15"/>
                <a:gd name="T11" fmla="*/ 1 h 9"/>
                <a:gd name="T12" fmla="*/ 12 w 15"/>
                <a:gd name="T13" fmla="*/ 0 h 9"/>
                <a:gd name="T14" fmla="*/ 16 w 15"/>
                <a:gd name="T15" fmla="*/ 4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9"/>
                <a:gd name="T26" fmla="*/ 15 w 1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9">
                  <a:moveTo>
                    <a:pt x="13" y="3"/>
                  </a:moveTo>
                  <a:cubicBezTo>
                    <a:pt x="14" y="4"/>
                    <a:pt x="15" y="6"/>
                    <a:pt x="15" y="8"/>
                  </a:cubicBezTo>
                  <a:cubicBezTo>
                    <a:pt x="14" y="9"/>
                    <a:pt x="12" y="9"/>
                    <a:pt x="11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3" y="2"/>
                    <a:pt x="13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1" name="Freeform 3535"/>
            <p:cNvSpPr>
              <a:spLocks noChangeAspect="1"/>
            </p:cNvSpPr>
            <p:nvPr/>
          </p:nvSpPr>
          <p:spPr bwMode="auto">
            <a:xfrm>
              <a:off x="9955316" y="5349434"/>
              <a:ext cx="66949" cy="67170"/>
            </a:xfrm>
            <a:custGeom>
              <a:avLst/>
              <a:gdLst>
                <a:gd name="T0" fmla="*/ 6 w 8"/>
                <a:gd name="T1" fmla="*/ 0 h 9"/>
                <a:gd name="T2" fmla="*/ 9 w 8"/>
                <a:gd name="T3" fmla="*/ 5 h 9"/>
                <a:gd name="T4" fmla="*/ 3 w 8"/>
                <a:gd name="T5" fmla="*/ 11 h 9"/>
                <a:gd name="T6" fmla="*/ 1 w 8"/>
                <a:gd name="T7" fmla="*/ 9 h 9"/>
                <a:gd name="T8" fmla="*/ 6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5" y="0"/>
                  </a:moveTo>
                  <a:cubicBezTo>
                    <a:pt x="6" y="0"/>
                    <a:pt x="8" y="2"/>
                    <a:pt x="7" y="4"/>
                  </a:cubicBezTo>
                  <a:cubicBezTo>
                    <a:pt x="7" y="6"/>
                    <a:pt x="4" y="8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5"/>
                    <a:pt x="2" y="1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2" name="Freeform 3539"/>
            <p:cNvSpPr>
              <a:spLocks noChangeAspect="1"/>
            </p:cNvSpPr>
            <p:nvPr/>
          </p:nvSpPr>
          <p:spPr bwMode="auto">
            <a:xfrm>
              <a:off x="8897562" y="5099062"/>
              <a:ext cx="93728" cy="134349"/>
            </a:xfrm>
            <a:custGeom>
              <a:avLst/>
              <a:gdLst>
                <a:gd name="T0" fmla="*/ 11 w 12"/>
                <a:gd name="T1" fmla="*/ 1 h 18"/>
                <a:gd name="T2" fmla="*/ 13 w 12"/>
                <a:gd name="T3" fmla="*/ 4 h 18"/>
                <a:gd name="T4" fmla="*/ 13 w 12"/>
                <a:gd name="T5" fmla="*/ 10 h 18"/>
                <a:gd name="T6" fmla="*/ 6 w 12"/>
                <a:gd name="T7" fmla="*/ 21 h 18"/>
                <a:gd name="T8" fmla="*/ 1 w 12"/>
                <a:gd name="T9" fmla="*/ 17 h 18"/>
                <a:gd name="T10" fmla="*/ 1 w 12"/>
                <a:gd name="T11" fmla="*/ 9 h 18"/>
                <a:gd name="T12" fmla="*/ 7 w 12"/>
                <a:gd name="T13" fmla="*/ 1 h 18"/>
                <a:gd name="T14" fmla="*/ 11 w 12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8"/>
                <a:gd name="T26" fmla="*/ 12 w 12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8">
                  <a:moveTo>
                    <a:pt x="9" y="1"/>
                  </a:moveTo>
                  <a:cubicBezTo>
                    <a:pt x="10" y="1"/>
                    <a:pt x="11" y="2"/>
                    <a:pt x="11" y="3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10" y="11"/>
                    <a:pt x="8" y="15"/>
                    <a:pt x="5" y="17"/>
                  </a:cubicBezTo>
                  <a:cubicBezTo>
                    <a:pt x="3" y="18"/>
                    <a:pt x="2" y="15"/>
                    <a:pt x="1" y="14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2" y="5"/>
                    <a:pt x="4" y="3"/>
                    <a:pt x="6" y="1"/>
                  </a:cubicBezTo>
                  <a:cubicBezTo>
                    <a:pt x="7" y="1"/>
                    <a:pt x="8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3" name="Freeform 3540"/>
            <p:cNvSpPr>
              <a:spLocks noChangeAspect="1"/>
            </p:cNvSpPr>
            <p:nvPr/>
          </p:nvSpPr>
          <p:spPr bwMode="auto">
            <a:xfrm>
              <a:off x="8576224" y="5037998"/>
              <a:ext cx="200841" cy="122138"/>
            </a:xfrm>
            <a:custGeom>
              <a:avLst/>
              <a:gdLst>
                <a:gd name="T0" fmla="*/ 26 w 25"/>
                <a:gd name="T1" fmla="*/ 0 h 17"/>
                <a:gd name="T2" fmla="*/ 30 w 25"/>
                <a:gd name="T3" fmla="*/ 1 h 17"/>
                <a:gd name="T4" fmla="*/ 29 w 25"/>
                <a:gd name="T5" fmla="*/ 5 h 17"/>
                <a:gd name="T6" fmla="*/ 19 w 25"/>
                <a:gd name="T7" fmla="*/ 12 h 17"/>
                <a:gd name="T8" fmla="*/ 13 w 25"/>
                <a:gd name="T9" fmla="*/ 19 h 17"/>
                <a:gd name="T10" fmla="*/ 7 w 25"/>
                <a:gd name="T11" fmla="*/ 16 h 17"/>
                <a:gd name="T12" fmla="*/ 2 w 25"/>
                <a:gd name="T13" fmla="*/ 20 h 17"/>
                <a:gd name="T14" fmla="*/ 1 w 25"/>
                <a:gd name="T15" fmla="*/ 18 h 17"/>
                <a:gd name="T16" fmla="*/ 1 w 25"/>
                <a:gd name="T17" fmla="*/ 13 h 17"/>
                <a:gd name="T18" fmla="*/ 10 w 25"/>
                <a:gd name="T19" fmla="*/ 4 h 17"/>
                <a:gd name="T20" fmla="*/ 11 w 25"/>
                <a:gd name="T21" fmla="*/ 0 h 17"/>
                <a:gd name="T22" fmla="*/ 16 w 25"/>
                <a:gd name="T23" fmla="*/ 4 h 17"/>
                <a:gd name="T24" fmla="*/ 20 w 25"/>
                <a:gd name="T25" fmla="*/ 1 h 17"/>
                <a:gd name="T26" fmla="*/ 23 w 25"/>
                <a:gd name="T27" fmla="*/ 1 h 17"/>
                <a:gd name="T28" fmla="*/ 26 w 25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7"/>
                <a:gd name="T47" fmla="*/ 25 w 25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7">
                  <a:moveTo>
                    <a:pt x="22" y="0"/>
                  </a:moveTo>
                  <a:cubicBezTo>
                    <a:pt x="23" y="0"/>
                    <a:pt x="25" y="0"/>
                    <a:pt x="25" y="1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2" y="7"/>
                    <a:pt x="19" y="8"/>
                    <a:pt x="16" y="10"/>
                  </a:cubicBezTo>
                  <a:cubicBezTo>
                    <a:pt x="14" y="11"/>
                    <a:pt x="13" y="14"/>
                    <a:pt x="11" y="16"/>
                  </a:cubicBezTo>
                  <a:cubicBezTo>
                    <a:pt x="9" y="16"/>
                    <a:pt x="8" y="14"/>
                    <a:pt x="6" y="14"/>
                  </a:cubicBezTo>
                  <a:cubicBezTo>
                    <a:pt x="4" y="15"/>
                    <a:pt x="4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6" y="6"/>
                    <a:pt x="8" y="3"/>
                  </a:cubicBezTo>
                  <a:cubicBezTo>
                    <a:pt x="8" y="2"/>
                    <a:pt x="8" y="0"/>
                    <a:pt x="9" y="0"/>
                  </a:cubicBezTo>
                  <a:cubicBezTo>
                    <a:pt x="11" y="0"/>
                    <a:pt x="11" y="3"/>
                    <a:pt x="13" y="3"/>
                  </a:cubicBezTo>
                  <a:cubicBezTo>
                    <a:pt x="14" y="3"/>
                    <a:pt x="16" y="1"/>
                    <a:pt x="17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0"/>
                    <a:pt x="2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4" name="Freeform 3541"/>
            <p:cNvSpPr>
              <a:spLocks noChangeAspect="1"/>
            </p:cNvSpPr>
            <p:nvPr/>
          </p:nvSpPr>
          <p:spPr bwMode="auto">
            <a:xfrm>
              <a:off x="8315128" y="4586106"/>
              <a:ext cx="649393" cy="433571"/>
            </a:xfrm>
            <a:custGeom>
              <a:avLst/>
              <a:gdLst>
                <a:gd name="T0" fmla="*/ 90 w 81"/>
                <a:gd name="T1" fmla="*/ 46 h 59"/>
                <a:gd name="T2" fmla="*/ 92 w 81"/>
                <a:gd name="T3" fmla="*/ 51 h 59"/>
                <a:gd name="T4" fmla="*/ 90 w 81"/>
                <a:gd name="T5" fmla="*/ 52 h 59"/>
                <a:gd name="T6" fmla="*/ 96 w 81"/>
                <a:gd name="T7" fmla="*/ 53 h 59"/>
                <a:gd name="T8" fmla="*/ 95 w 81"/>
                <a:gd name="T9" fmla="*/ 55 h 59"/>
                <a:gd name="T10" fmla="*/ 85 w 81"/>
                <a:gd name="T11" fmla="*/ 59 h 59"/>
                <a:gd name="T12" fmla="*/ 78 w 81"/>
                <a:gd name="T13" fmla="*/ 58 h 59"/>
                <a:gd name="T14" fmla="*/ 77 w 81"/>
                <a:gd name="T15" fmla="*/ 55 h 59"/>
                <a:gd name="T16" fmla="*/ 73 w 81"/>
                <a:gd name="T17" fmla="*/ 57 h 59"/>
                <a:gd name="T18" fmla="*/ 68 w 81"/>
                <a:gd name="T19" fmla="*/ 54 h 59"/>
                <a:gd name="T20" fmla="*/ 67 w 81"/>
                <a:gd name="T21" fmla="*/ 55 h 59"/>
                <a:gd name="T22" fmla="*/ 63 w 81"/>
                <a:gd name="T23" fmla="*/ 53 h 59"/>
                <a:gd name="T24" fmla="*/ 65 w 81"/>
                <a:gd name="T25" fmla="*/ 51 h 59"/>
                <a:gd name="T26" fmla="*/ 60 w 81"/>
                <a:gd name="T27" fmla="*/ 49 h 59"/>
                <a:gd name="T28" fmla="*/ 57 w 81"/>
                <a:gd name="T29" fmla="*/ 49 h 59"/>
                <a:gd name="T30" fmla="*/ 57 w 81"/>
                <a:gd name="T31" fmla="*/ 45 h 59"/>
                <a:gd name="T32" fmla="*/ 50 w 81"/>
                <a:gd name="T33" fmla="*/ 46 h 59"/>
                <a:gd name="T34" fmla="*/ 48 w 81"/>
                <a:gd name="T35" fmla="*/ 54 h 59"/>
                <a:gd name="T36" fmla="*/ 41 w 81"/>
                <a:gd name="T37" fmla="*/ 58 h 59"/>
                <a:gd name="T38" fmla="*/ 37 w 81"/>
                <a:gd name="T39" fmla="*/ 59 h 59"/>
                <a:gd name="T40" fmla="*/ 34 w 81"/>
                <a:gd name="T41" fmla="*/ 65 h 59"/>
                <a:gd name="T42" fmla="*/ 25 w 81"/>
                <a:gd name="T43" fmla="*/ 70 h 59"/>
                <a:gd name="T44" fmla="*/ 20 w 81"/>
                <a:gd name="T45" fmla="*/ 70 h 59"/>
                <a:gd name="T46" fmla="*/ 20 w 81"/>
                <a:gd name="T47" fmla="*/ 60 h 59"/>
                <a:gd name="T48" fmla="*/ 22 w 81"/>
                <a:gd name="T49" fmla="*/ 55 h 59"/>
                <a:gd name="T50" fmla="*/ 19 w 81"/>
                <a:gd name="T51" fmla="*/ 53 h 59"/>
                <a:gd name="T52" fmla="*/ 17 w 81"/>
                <a:gd name="T53" fmla="*/ 55 h 59"/>
                <a:gd name="T54" fmla="*/ 11 w 81"/>
                <a:gd name="T55" fmla="*/ 55 h 59"/>
                <a:gd name="T56" fmla="*/ 4 w 81"/>
                <a:gd name="T57" fmla="*/ 59 h 59"/>
                <a:gd name="T58" fmla="*/ 0 w 81"/>
                <a:gd name="T59" fmla="*/ 57 h 59"/>
                <a:gd name="T60" fmla="*/ 7 w 81"/>
                <a:gd name="T61" fmla="*/ 48 h 59"/>
                <a:gd name="T62" fmla="*/ 16 w 81"/>
                <a:gd name="T63" fmla="*/ 45 h 59"/>
                <a:gd name="T64" fmla="*/ 17 w 81"/>
                <a:gd name="T65" fmla="*/ 34 h 59"/>
                <a:gd name="T66" fmla="*/ 22 w 81"/>
                <a:gd name="T67" fmla="*/ 23 h 59"/>
                <a:gd name="T68" fmla="*/ 24 w 81"/>
                <a:gd name="T69" fmla="*/ 13 h 59"/>
                <a:gd name="T70" fmla="*/ 29 w 81"/>
                <a:gd name="T71" fmla="*/ 6 h 59"/>
                <a:gd name="T72" fmla="*/ 35 w 81"/>
                <a:gd name="T73" fmla="*/ 1 h 59"/>
                <a:gd name="T74" fmla="*/ 37 w 81"/>
                <a:gd name="T75" fmla="*/ 5 h 59"/>
                <a:gd name="T76" fmla="*/ 40 w 81"/>
                <a:gd name="T77" fmla="*/ 8 h 59"/>
                <a:gd name="T78" fmla="*/ 36 w 81"/>
                <a:gd name="T79" fmla="*/ 11 h 59"/>
                <a:gd name="T80" fmla="*/ 38 w 81"/>
                <a:gd name="T81" fmla="*/ 19 h 59"/>
                <a:gd name="T82" fmla="*/ 41 w 81"/>
                <a:gd name="T83" fmla="*/ 19 h 59"/>
                <a:gd name="T84" fmla="*/ 44 w 81"/>
                <a:gd name="T85" fmla="*/ 12 h 59"/>
                <a:gd name="T86" fmla="*/ 49 w 81"/>
                <a:gd name="T87" fmla="*/ 18 h 59"/>
                <a:gd name="T88" fmla="*/ 50 w 81"/>
                <a:gd name="T89" fmla="*/ 19 h 59"/>
                <a:gd name="T90" fmla="*/ 59 w 81"/>
                <a:gd name="T91" fmla="*/ 22 h 59"/>
                <a:gd name="T92" fmla="*/ 60 w 81"/>
                <a:gd name="T93" fmla="*/ 25 h 59"/>
                <a:gd name="T94" fmla="*/ 77 w 81"/>
                <a:gd name="T95" fmla="*/ 34 h 59"/>
                <a:gd name="T96" fmla="*/ 77 w 81"/>
                <a:gd name="T97" fmla="*/ 40 h 59"/>
                <a:gd name="T98" fmla="*/ 78 w 81"/>
                <a:gd name="T99" fmla="*/ 43 h 59"/>
                <a:gd name="T100" fmla="*/ 73 w 81"/>
                <a:gd name="T101" fmla="*/ 48 h 59"/>
                <a:gd name="T102" fmla="*/ 79 w 81"/>
                <a:gd name="T103" fmla="*/ 48 h 59"/>
                <a:gd name="T104" fmla="*/ 81 w 81"/>
                <a:gd name="T105" fmla="*/ 46 h 59"/>
                <a:gd name="T106" fmla="*/ 87 w 81"/>
                <a:gd name="T107" fmla="*/ 48 h 59"/>
                <a:gd name="T108" fmla="*/ 90 w 81"/>
                <a:gd name="T109" fmla="*/ 46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9"/>
                <a:gd name="T167" fmla="*/ 81 w 81"/>
                <a:gd name="T168" fmla="*/ 59 h 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9">
                  <a:moveTo>
                    <a:pt x="75" y="38"/>
                  </a:moveTo>
                  <a:cubicBezTo>
                    <a:pt x="77" y="38"/>
                    <a:pt x="77" y="40"/>
                    <a:pt x="77" y="42"/>
                  </a:cubicBezTo>
                  <a:cubicBezTo>
                    <a:pt x="77" y="43"/>
                    <a:pt x="74" y="43"/>
                    <a:pt x="75" y="43"/>
                  </a:cubicBezTo>
                  <a:cubicBezTo>
                    <a:pt x="76" y="44"/>
                    <a:pt x="79" y="43"/>
                    <a:pt x="80" y="44"/>
                  </a:cubicBezTo>
                  <a:cubicBezTo>
                    <a:pt x="81" y="44"/>
                    <a:pt x="80" y="45"/>
                    <a:pt x="79" y="46"/>
                  </a:cubicBezTo>
                  <a:cubicBezTo>
                    <a:pt x="77" y="47"/>
                    <a:pt x="74" y="49"/>
                    <a:pt x="71" y="49"/>
                  </a:cubicBezTo>
                  <a:cubicBezTo>
                    <a:pt x="69" y="50"/>
                    <a:pt x="67" y="49"/>
                    <a:pt x="65" y="48"/>
                  </a:cubicBezTo>
                  <a:cubicBezTo>
                    <a:pt x="64" y="48"/>
                    <a:pt x="64" y="47"/>
                    <a:pt x="64" y="46"/>
                  </a:cubicBezTo>
                  <a:cubicBezTo>
                    <a:pt x="63" y="46"/>
                    <a:pt x="62" y="47"/>
                    <a:pt x="61" y="47"/>
                  </a:cubicBezTo>
                  <a:cubicBezTo>
                    <a:pt x="60" y="46"/>
                    <a:pt x="59" y="45"/>
                    <a:pt x="57" y="45"/>
                  </a:cubicBezTo>
                  <a:cubicBezTo>
                    <a:pt x="56" y="45"/>
                    <a:pt x="57" y="47"/>
                    <a:pt x="56" y="46"/>
                  </a:cubicBezTo>
                  <a:cubicBezTo>
                    <a:pt x="55" y="46"/>
                    <a:pt x="54" y="45"/>
                    <a:pt x="53" y="44"/>
                  </a:cubicBezTo>
                  <a:cubicBezTo>
                    <a:pt x="53" y="43"/>
                    <a:pt x="55" y="42"/>
                    <a:pt x="54" y="42"/>
                  </a:cubicBezTo>
                  <a:cubicBezTo>
                    <a:pt x="53" y="41"/>
                    <a:pt x="51" y="41"/>
                    <a:pt x="50" y="41"/>
                  </a:cubicBezTo>
                  <a:cubicBezTo>
                    <a:pt x="49" y="41"/>
                    <a:pt x="48" y="42"/>
                    <a:pt x="48" y="41"/>
                  </a:cubicBezTo>
                  <a:cubicBezTo>
                    <a:pt x="48" y="40"/>
                    <a:pt x="50" y="38"/>
                    <a:pt x="48" y="37"/>
                  </a:cubicBezTo>
                  <a:cubicBezTo>
                    <a:pt x="46" y="36"/>
                    <a:pt x="44" y="36"/>
                    <a:pt x="42" y="38"/>
                  </a:cubicBezTo>
                  <a:cubicBezTo>
                    <a:pt x="40" y="40"/>
                    <a:pt x="41" y="43"/>
                    <a:pt x="40" y="45"/>
                  </a:cubicBezTo>
                  <a:cubicBezTo>
                    <a:pt x="38" y="47"/>
                    <a:pt x="36" y="47"/>
                    <a:pt x="34" y="48"/>
                  </a:cubicBezTo>
                  <a:cubicBezTo>
                    <a:pt x="33" y="48"/>
                    <a:pt x="32" y="48"/>
                    <a:pt x="31" y="49"/>
                  </a:cubicBezTo>
                  <a:cubicBezTo>
                    <a:pt x="29" y="50"/>
                    <a:pt x="29" y="53"/>
                    <a:pt x="28" y="54"/>
                  </a:cubicBezTo>
                  <a:cubicBezTo>
                    <a:pt x="26" y="56"/>
                    <a:pt x="23" y="57"/>
                    <a:pt x="21" y="58"/>
                  </a:cubicBezTo>
                  <a:cubicBezTo>
                    <a:pt x="20" y="59"/>
                    <a:pt x="18" y="59"/>
                    <a:pt x="17" y="58"/>
                  </a:cubicBezTo>
                  <a:cubicBezTo>
                    <a:pt x="16" y="55"/>
                    <a:pt x="17" y="53"/>
                    <a:pt x="17" y="50"/>
                  </a:cubicBezTo>
                  <a:cubicBezTo>
                    <a:pt x="17" y="49"/>
                    <a:pt x="18" y="47"/>
                    <a:pt x="18" y="46"/>
                  </a:cubicBezTo>
                  <a:cubicBezTo>
                    <a:pt x="18" y="45"/>
                    <a:pt x="17" y="44"/>
                    <a:pt x="16" y="44"/>
                  </a:cubicBezTo>
                  <a:cubicBezTo>
                    <a:pt x="15" y="44"/>
                    <a:pt x="15" y="46"/>
                    <a:pt x="14" y="46"/>
                  </a:cubicBezTo>
                  <a:cubicBezTo>
                    <a:pt x="12" y="47"/>
                    <a:pt x="11" y="46"/>
                    <a:pt x="9" y="46"/>
                  </a:cubicBezTo>
                  <a:cubicBezTo>
                    <a:pt x="7" y="47"/>
                    <a:pt x="5" y="49"/>
                    <a:pt x="3" y="49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1" y="44"/>
                    <a:pt x="3" y="42"/>
                    <a:pt x="6" y="40"/>
                  </a:cubicBezTo>
                  <a:cubicBezTo>
                    <a:pt x="8" y="39"/>
                    <a:pt x="12" y="40"/>
                    <a:pt x="13" y="37"/>
                  </a:cubicBezTo>
                  <a:cubicBezTo>
                    <a:pt x="15" y="35"/>
                    <a:pt x="14" y="31"/>
                    <a:pt x="14" y="28"/>
                  </a:cubicBezTo>
                  <a:cubicBezTo>
                    <a:pt x="15" y="25"/>
                    <a:pt x="17" y="22"/>
                    <a:pt x="18" y="19"/>
                  </a:cubicBezTo>
                  <a:cubicBezTo>
                    <a:pt x="18" y="16"/>
                    <a:pt x="19" y="14"/>
                    <a:pt x="20" y="11"/>
                  </a:cubicBezTo>
                  <a:cubicBezTo>
                    <a:pt x="21" y="9"/>
                    <a:pt x="22" y="7"/>
                    <a:pt x="24" y="5"/>
                  </a:cubicBezTo>
                  <a:cubicBezTo>
                    <a:pt x="25" y="4"/>
                    <a:pt x="26" y="1"/>
                    <a:pt x="29" y="1"/>
                  </a:cubicBezTo>
                  <a:cubicBezTo>
                    <a:pt x="30" y="0"/>
                    <a:pt x="30" y="3"/>
                    <a:pt x="31" y="4"/>
                  </a:cubicBezTo>
                  <a:cubicBezTo>
                    <a:pt x="32" y="5"/>
                    <a:pt x="33" y="6"/>
                    <a:pt x="33" y="7"/>
                  </a:cubicBezTo>
                  <a:cubicBezTo>
                    <a:pt x="32" y="8"/>
                    <a:pt x="30" y="8"/>
                    <a:pt x="30" y="9"/>
                  </a:cubicBezTo>
                  <a:cubicBezTo>
                    <a:pt x="30" y="11"/>
                    <a:pt x="31" y="14"/>
                    <a:pt x="32" y="16"/>
                  </a:cubicBezTo>
                  <a:cubicBezTo>
                    <a:pt x="32" y="16"/>
                    <a:pt x="34" y="17"/>
                    <a:pt x="34" y="16"/>
                  </a:cubicBezTo>
                  <a:cubicBezTo>
                    <a:pt x="35" y="14"/>
                    <a:pt x="35" y="11"/>
                    <a:pt x="37" y="10"/>
                  </a:cubicBezTo>
                  <a:cubicBezTo>
                    <a:pt x="39" y="10"/>
                    <a:pt x="40" y="13"/>
                    <a:pt x="41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4" y="17"/>
                    <a:pt x="47" y="17"/>
                    <a:pt x="49" y="18"/>
                  </a:cubicBezTo>
                  <a:cubicBezTo>
                    <a:pt x="50" y="18"/>
                    <a:pt x="49" y="20"/>
                    <a:pt x="50" y="21"/>
                  </a:cubicBezTo>
                  <a:cubicBezTo>
                    <a:pt x="54" y="24"/>
                    <a:pt x="60" y="24"/>
                    <a:pt x="64" y="28"/>
                  </a:cubicBezTo>
                  <a:cubicBezTo>
                    <a:pt x="65" y="29"/>
                    <a:pt x="63" y="31"/>
                    <a:pt x="64" y="33"/>
                  </a:cubicBezTo>
                  <a:cubicBezTo>
                    <a:pt x="64" y="34"/>
                    <a:pt x="66" y="35"/>
                    <a:pt x="65" y="36"/>
                  </a:cubicBezTo>
                  <a:cubicBezTo>
                    <a:pt x="65" y="38"/>
                    <a:pt x="61" y="38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7" y="40"/>
                    <a:pt x="67" y="38"/>
                    <a:pt x="68" y="38"/>
                  </a:cubicBezTo>
                  <a:cubicBezTo>
                    <a:pt x="70" y="38"/>
                    <a:pt x="71" y="40"/>
                    <a:pt x="73" y="40"/>
                  </a:cubicBezTo>
                  <a:cubicBezTo>
                    <a:pt x="74" y="40"/>
                    <a:pt x="74" y="38"/>
                    <a:pt x="75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5" name="Freeform 3542"/>
            <p:cNvSpPr>
              <a:spLocks noChangeAspect="1"/>
            </p:cNvSpPr>
            <p:nvPr/>
          </p:nvSpPr>
          <p:spPr bwMode="auto">
            <a:xfrm>
              <a:off x="8643167" y="4567785"/>
              <a:ext cx="107105" cy="79391"/>
            </a:xfrm>
            <a:custGeom>
              <a:avLst/>
              <a:gdLst>
                <a:gd name="T0" fmla="*/ 1 w 13"/>
                <a:gd name="T1" fmla="*/ 1 h 11"/>
                <a:gd name="T2" fmla="*/ 1 w 13"/>
                <a:gd name="T3" fmla="*/ 4 h 11"/>
                <a:gd name="T4" fmla="*/ 4 w 13"/>
                <a:gd name="T5" fmla="*/ 4 h 11"/>
                <a:gd name="T6" fmla="*/ 4 w 13"/>
                <a:gd name="T7" fmla="*/ 8 h 11"/>
                <a:gd name="T8" fmla="*/ 7 w 13"/>
                <a:gd name="T9" fmla="*/ 9 h 11"/>
                <a:gd name="T10" fmla="*/ 7 w 13"/>
                <a:gd name="T11" fmla="*/ 12 h 11"/>
                <a:gd name="T12" fmla="*/ 15 w 13"/>
                <a:gd name="T13" fmla="*/ 11 h 11"/>
                <a:gd name="T14" fmla="*/ 12 w 13"/>
                <a:gd name="T15" fmla="*/ 8 h 11"/>
                <a:gd name="T16" fmla="*/ 10 w 13"/>
                <a:gd name="T17" fmla="*/ 6 h 11"/>
                <a:gd name="T18" fmla="*/ 6 w 13"/>
                <a:gd name="T19" fmla="*/ 1 h 11"/>
                <a:gd name="T20" fmla="*/ 1 w 13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1"/>
                <a:gd name="T35" fmla="*/ 13 w 13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1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3" y="2"/>
                    <a:pt x="3" y="3"/>
                  </a:cubicBezTo>
                  <a:cubicBezTo>
                    <a:pt x="4" y="4"/>
                    <a:pt x="2" y="6"/>
                    <a:pt x="3" y="7"/>
                  </a:cubicBezTo>
                  <a:cubicBezTo>
                    <a:pt x="4" y="8"/>
                    <a:pt x="5" y="7"/>
                    <a:pt x="6" y="8"/>
                  </a:cubicBezTo>
                  <a:cubicBezTo>
                    <a:pt x="6" y="8"/>
                    <a:pt x="5" y="10"/>
                    <a:pt x="6" y="10"/>
                  </a:cubicBezTo>
                  <a:cubicBezTo>
                    <a:pt x="8" y="10"/>
                    <a:pt x="10" y="11"/>
                    <a:pt x="12" y="9"/>
                  </a:cubicBezTo>
                  <a:cubicBezTo>
                    <a:pt x="13" y="9"/>
                    <a:pt x="11" y="8"/>
                    <a:pt x="10" y="7"/>
                  </a:cubicBezTo>
                  <a:cubicBezTo>
                    <a:pt x="9" y="6"/>
                    <a:pt x="9" y="6"/>
                    <a:pt x="8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6" name="Freeform 3544"/>
            <p:cNvSpPr>
              <a:spLocks noChangeAspect="1"/>
            </p:cNvSpPr>
            <p:nvPr/>
          </p:nvSpPr>
          <p:spPr bwMode="auto">
            <a:xfrm>
              <a:off x="7391256" y="3963216"/>
              <a:ext cx="394985" cy="256483"/>
            </a:xfrm>
            <a:custGeom>
              <a:avLst/>
              <a:gdLst>
                <a:gd name="T0" fmla="*/ 57 w 49"/>
                <a:gd name="T1" fmla="*/ 28 h 35"/>
                <a:gd name="T2" fmla="*/ 58 w 49"/>
                <a:gd name="T3" fmla="*/ 30 h 35"/>
                <a:gd name="T4" fmla="*/ 52 w 49"/>
                <a:gd name="T5" fmla="*/ 34 h 35"/>
                <a:gd name="T6" fmla="*/ 46 w 49"/>
                <a:gd name="T7" fmla="*/ 37 h 35"/>
                <a:gd name="T8" fmla="*/ 41 w 49"/>
                <a:gd name="T9" fmla="*/ 42 h 35"/>
                <a:gd name="T10" fmla="*/ 33 w 49"/>
                <a:gd name="T11" fmla="*/ 40 h 35"/>
                <a:gd name="T12" fmla="*/ 18 w 49"/>
                <a:gd name="T13" fmla="*/ 32 h 35"/>
                <a:gd name="T14" fmla="*/ 16 w 49"/>
                <a:gd name="T15" fmla="*/ 31 h 35"/>
                <a:gd name="T16" fmla="*/ 13 w 49"/>
                <a:gd name="T17" fmla="*/ 31 h 35"/>
                <a:gd name="T18" fmla="*/ 10 w 49"/>
                <a:gd name="T19" fmla="*/ 28 h 35"/>
                <a:gd name="T20" fmla="*/ 7 w 49"/>
                <a:gd name="T21" fmla="*/ 30 h 35"/>
                <a:gd name="T22" fmla="*/ 0 w 49"/>
                <a:gd name="T23" fmla="*/ 26 h 35"/>
                <a:gd name="T24" fmla="*/ 6 w 49"/>
                <a:gd name="T25" fmla="*/ 22 h 35"/>
                <a:gd name="T26" fmla="*/ 10 w 49"/>
                <a:gd name="T27" fmla="*/ 24 h 35"/>
                <a:gd name="T28" fmla="*/ 16 w 49"/>
                <a:gd name="T29" fmla="*/ 22 h 35"/>
                <a:gd name="T30" fmla="*/ 20 w 49"/>
                <a:gd name="T31" fmla="*/ 17 h 35"/>
                <a:gd name="T32" fmla="*/ 22 w 49"/>
                <a:gd name="T33" fmla="*/ 10 h 35"/>
                <a:gd name="T34" fmla="*/ 24 w 49"/>
                <a:gd name="T35" fmla="*/ 14 h 35"/>
                <a:gd name="T36" fmla="*/ 30 w 49"/>
                <a:gd name="T37" fmla="*/ 13 h 35"/>
                <a:gd name="T38" fmla="*/ 25 w 49"/>
                <a:gd name="T39" fmla="*/ 10 h 35"/>
                <a:gd name="T40" fmla="*/ 25 w 49"/>
                <a:gd name="T41" fmla="*/ 5 h 35"/>
                <a:gd name="T42" fmla="*/ 30 w 49"/>
                <a:gd name="T43" fmla="*/ 0 h 35"/>
                <a:gd name="T44" fmla="*/ 36 w 49"/>
                <a:gd name="T45" fmla="*/ 6 h 35"/>
                <a:gd name="T46" fmla="*/ 36 w 49"/>
                <a:gd name="T47" fmla="*/ 10 h 35"/>
                <a:gd name="T48" fmla="*/ 41 w 49"/>
                <a:gd name="T49" fmla="*/ 11 h 35"/>
                <a:gd name="T50" fmla="*/ 47 w 49"/>
                <a:gd name="T51" fmla="*/ 18 h 35"/>
                <a:gd name="T52" fmla="*/ 47 w 49"/>
                <a:gd name="T53" fmla="*/ 24 h 35"/>
                <a:gd name="T54" fmla="*/ 49 w 49"/>
                <a:gd name="T55" fmla="*/ 24 h 35"/>
                <a:gd name="T56" fmla="*/ 49 w 49"/>
                <a:gd name="T57" fmla="*/ 30 h 35"/>
                <a:gd name="T58" fmla="*/ 57 w 49"/>
                <a:gd name="T59" fmla="*/ 28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35"/>
                <a:gd name="T92" fmla="*/ 49 w 49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35">
                  <a:moveTo>
                    <a:pt x="47" y="23"/>
                  </a:moveTo>
                  <a:cubicBezTo>
                    <a:pt x="47" y="23"/>
                    <a:pt x="49" y="25"/>
                    <a:pt x="48" y="25"/>
                  </a:cubicBezTo>
                  <a:cubicBezTo>
                    <a:pt x="47" y="27"/>
                    <a:pt x="44" y="27"/>
                    <a:pt x="43" y="28"/>
                  </a:cubicBezTo>
                  <a:cubicBezTo>
                    <a:pt x="41" y="29"/>
                    <a:pt x="40" y="30"/>
                    <a:pt x="38" y="31"/>
                  </a:cubicBezTo>
                  <a:cubicBezTo>
                    <a:pt x="37" y="32"/>
                    <a:pt x="36" y="34"/>
                    <a:pt x="34" y="35"/>
                  </a:cubicBezTo>
                  <a:cubicBezTo>
                    <a:pt x="32" y="35"/>
                    <a:pt x="29" y="34"/>
                    <a:pt x="27" y="33"/>
                  </a:cubicBezTo>
                  <a:cubicBezTo>
                    <a:pt x="23" y="32"/>
                    <a:pt x="19" y="29"/>
                    <a:pt x="15" y="27"/>
                  </a:cubicBezTo>
                  <a:cubicBezTo>
                    <a:pt x="14" y="27"/>
                    <a:pt x="14" y="26"/>
                    <a:pt x="13" y="26"/>
                  </a:cubicBezTo>
                  <a:cubicBezTo>
                    <a:pt x="13" y="25"/>
                    <a:pt x="12" y="26"/>
                    <a:pt x="11" y="26"/>
                  </a:cubicBezTo>
                  <a:cubicBezTo>
                    <a:pt x="10" y="25"/>
                    <a:pt x="9" y="23"/>
                    <a:pt x="8" y="23"/>
                  </a:cubicBezTo>
                  <a:cubicBezTo>
                    <a:pt x="7" y="23"/>
                    <a:pt x="7" y="25"/>
                    <a:pt x="6" y="25"/>
                  </a:cubicBezTo>
                  <a:cubicBezTo>
                    <a:pt x="4" y="25"/>
                    <a:pt x="1" y="24"/>
                    <a:pt x="0" y="22"/>
                  </a:cubicBezTo>
                  <a:cubicBezTo>
                    <a:pt x="0" y="20"/>
                    <a:pt x="3" y="18"/>
                    <a:pt x="5" y="18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9" y="20"/>
                    <a:pt x="11" y="19"/>
                    <a:pt x="13" y="18"/>
                  </a:cubicBezTo>
                  <a:cubicBezTo>
                    <a:pt x="14" y="17"/>
                    <a:pt x="16" y="16"/>
                    <a:pt x="17" y="14"/>
                  </a:cubicBezTo>
                  <a:cubicBezTo>
                    <a:pt x="18" y="12"/>
                    <a:pt x="16" y="9"/>
                    <a:pt x="18" y="8"/>
                  </a:cubicBezTo>
                  <a:cubicBezTo>
                    <a:pt x="19" y="7"/>
                    <a:pt x="19" y="11"/>
                    <a:pt x="20" y="12"/>
                  </a:cubicBezTo>
                  <a:cubicBezTo>
                    <a:pt x="22" y="12"/>
                    <a:pt x="24" y="13"/>
                    <a:pt x="25" y="11"/>
                  </a:cubicBezTo>
                  <a:cubicBezTo>
                    <a:pt x="25" y="10"/>
                    <a:pt x="22" y="10"/>
                    <a:pt x="21" y="8"/>
                  </a:cubicBezTo>
                  <a:cubicBezTo>
                    <a:pt x="21" y="7"/>
                    <a:pt x="21" y="5"/>
                    <a:pt x="21" y="4"/>
                  </a:cubicBezTo>
                  <a:cubicBezTo>
                    <a:pt x="22" y="2"/>
                    <a:pt x="24" y="0"/>
                    <a:pt x="25" y="0"/>
                  </a:cubicBezTo>
                  <a:cubicBezTo>
                    <a:pt x="28" y="1"/>
                    <a:pt x="29" y="3"/>
                    <a:pt x="30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31" y="9"/>
                    <a:pt x="33" y="8"/>
                    <a:pt x="34" y="9"/>
                  </a:cubicBezTo>
                  <a:cubicBezTo>
                    <a:pt x="36" y="11"/>
                    <a:pt x="38" y="13"/>
                    <a:pt x="39" y="15"/>
                  </a:cubicBezTo>
                  <a:cubicBezTo>
                    <a:pt x="39" y="17"/>
                    <a:pt x="38" y="19"/>
                    <a:pt x="39" y="20"/>
                  </a:cubicBezTo>
                  <a:cubicBezTo>
                    <a:pt x="39" y="21"/>
                    <a:pt x="41" y="19"/>
                    <a:pt x="41" y="20"/>
                  </a:cubicBezTo>
                  <a:cubicBezTo>
                    <a:pt x="42" y="21"/>
                    <a:pt x="40" y="24"/>
                    <a:pt x="41" y="25"/>
                  </a:cubicBezTo>
                  <a:cubicBezTo>
                    <a:pt x="43" y="26"/>
                    <a:pt x="45" y="23"/>
                    <a:pt x="47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7" name="Freeform 3550"/>
            <p:cNvSpPr>
              <a:spLocks noChangeAspect="1"/>
            </p:cNvSpPr>
            <p:nvPr/>
          </p:nvSpPr>
          <p:spPr bwMode="auto">
            <a:xfrm>
              <a:off x="4151033" y="4073142"/>
              <a:ext cx="40174" cy="54960"/>
            </a:xfrm>
            <a:custGeom>
              <a:avLst/>
              <a:gdLst>
                <a:gd name="T0" fmla="*/ 2 w 5"/>
                <a:gd name="T1" fmla="*/ 1 h 7"/>
                <a:gd name="T2" fmla="*/ 5 w 5"/>
                <a:gd name="T3" fmla="*/ 8 h 7"/>
                <a:gd name="T4" fmla="*/ 1 w 5"/>
                <a:gd name="T5" fmla="*/ 6 h 7"/>
                <a:gd name="T6" fmla="*/ 2 w 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2" y="1"/>
                  </a:moveTo>
                  <a:cubicBezTo>
                    <a:pt x="4" y="1"/>
                    <a:pt x="5" y="4"/>
                    <a:pt x="4" y="6"/>
                  </a:cubicBezTo>
                  <a:cubicBezTo>
                    <a:pt x="4" y="7"/>
                    <a:pt x="1" y="6"/>
                    <a:pt x="1" y="5"/>
                  </a:cubicBezTo>
                  <a:cubicBezTo>
                    <a:pt x="0" y="3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8" name="Freeform 3551"/>
            <p:cNvSpPr>
              <a:spLocks noChangeAspect="1"/>
            </p:cNvSpPr>
            <p:nvPr/>
          </p:nvSpPr>
          <p:spPr bwMode="auto">
            <a:xfrm>
              <a:off x="4191208" y="4067029"/>
              <a:ext cx="53560" cy="67170"/>
            </a:xfrm>
            <a:custGeom>
              <a:avLst/>
              <a:gdLst>
                <a:gd name="T0" fmla="*/ 5 w 6"/>
                <a:gd name="T1" fmla="*/ 1 h 9"/>
                <a:gd name="T2" fmla="*/ 8 w 6"/>
                <a:gd name="T3" fmla="*/ 9 h 9"/>
                <a:gd name="T4" fmla="*/ 1 w 6"/>
                <a:gd name="T5" fmla="*/ 10 h 9"/>
                <a:gd name="T6" fmla="*/ 1 w 6"/>
                <a:gd name="T7" fmla="*/ 2 h 9"/>
                <a:gd name="T8" fmla="*/ 5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1"/>
                  </a:moveTo>
                  <a:cubicBezTo>
                    <a:pt x="5" y="2"/>
                    <a:pt x="6" y="5"/>
                    <a:pt x="6" y="7"/>
                  </a:cubicBezTo>
                  <a:cubicBezTo>
                    <a:pt x="5" y="8"/>
                    <a:pt x="2" y="9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59" name="Freeform 3552"/>
            <p:cNvSpPr>
              <a:spLocks noChangeAspect="1"/>
            </p:cNvSpPr>
            <p:nvPr/>
          </p:nvSpPr>
          <p:spPr bwMode="auto">
            <a:xfrm>
              <a:off x="4231369" y="4012064"/>
              <a:ext cx="140590" cy="97702"/>
            </a:xfrm>
            <a:custGeom>
              <a:avLst/>
              <a:gdLst>
                <a:gd name="T0" fmla="*/ 15 w 17"/>
                <a:gd name="T1" fmla="*/ 0 h 14"/>
                <a:gd name="T2" fmla="*/ 21 w 17"/>
                <a:gd name="T3" fmla="*/ 5 h 14"/>
                <a:gd name="T4" fmla="*/ 12 w 17"/>
                <a:gd name="T5" fmla="*/ 11 h 14"/>
                <a:gd name="T6" fmla="*/ 5 w 17"/>
                <a:gd name="T7" fmla="*/ 15 h 14"/>
                <a:gd name="T8" fmla="*/ 1 w 17"/>
                <a:gd name="T9" fmla="*/ 10 h 14"/>
                <a:gd name="T10" fmla="*/ 2 w 17"/>
                <a:gd name="T11" fmla="*/ 6 h 14"/>
                <a:gd name="T12" fmla="*/ 11 w 17"/>
                <a:gd name="T13" fmla="*/ 6 h 14"/>
                <a:gd name="T14" fmla="*/ 15 w 1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4"/>
                <a:gd name="T26" fmla="*/ 17 w 17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4">
                  <a:moveTo>
                    <a:pt x="12" y="0"/>
                  </a:moveTo>
                  <a:cubicBezTo>
                    <a:pt x="14" y="0"/>
                    <a:pt x="17" y="2"/>
                    <a:pt x="17" y="4"/>
                  </a:cubicBezTo>
                  <a:cubicBezTo>
                    <a:pt x="16" y="7"/>
                    <a:pt x="13" y="8"/>
                    <a:pt x="10" y="10"/>
                  </a:cubicBezTo>
                  <a:cubicBezTo>
                    <a:pt x="8" y="11"/>
                    <a:pt x="6" y="14"/>
                    <a:pt x="4" y="13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7" y="6"/>
                    <a:pt x="9" y="5"/>
                  </a:cubicBezTo>
                  <a:cubicBezTo>
                    <a:pt x="10" y="4"/>
                    <a:pt x="10" y="0"/>
                    <a:pt x="1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0" name="Freeform 3553"/>
            <p:cNvSpPr>
              <a:spLocks noChangeAspect="1"/>
            </p:cNvSpPr>
            <p:nvPr/>
          </p:nvSpPr>
          <p:spPr bwMode="auto">
            <a:xfrm>
              <a:off x="8335212" y="3334229"/>
              <a:ext cx="2416781" cy="1862539"/>
            </a:xfrm>
            <a:custGeom>
              <a:avLst/>
              <a:gdLst>
                <a:gd name="T0" fmla="*/ 264 w 301"/>
                <a:gd name="T1" fmla="*/ 259 h 254"/>
                <a:gd name="T2" fmla="*/ 263 w 301"/>
                <a:gd name="T3" fmla="*/ 279 h 254"/>
                <a:gd name="T4" fmla="*/ 275 w 301"/>
                <a:gd name="T5" fmla="*/ 303 h 254"/>
                <a:gd name="T6" fmla="*/ 227 w 301"/>
                <a:gd name="T7" fmla="*/ 282 h 254"/>
                <a:gd name="T8" fmla="*/ 213 w 301"/>
                <a:gd name="T9" fmla="*/ 265 h 254"/>
                <a:gd name="T10" fmla="*/ 195 w 301"/>
                <a:gd name="T11" fmla="*/ 250 h 254"/>
                <a:gd name="T12" fmla="*/ 180 w 301"/>
                <a:gd name="T13" fmla="*/ 243 h 254"/>
                <a:gd name="T14" fmla="*/ 176 w 301"/>
                <a:gd name="T15" fmla="*/ 238 h 254"/>
                <a:gd name="T16" fmla="*/ 138 w 301"/>
                <a:gd name="T17" fmla="*/ 247 h 254"/>
                <a:gd name="T18" fmla="*/ 140 w 301"/>
                <a:gd name="T19" fmla="*/ 219 h 254"/>
                <a:gd name="T20" fmla="*/ 186 w 301"/>
                <a:gd name="T21" fmla="*/ 215 h 254"/>
                <a:gd name="T22" fmla="*/ 217 w 301"/>
                <a:gd name="T23" fmla="*/ 169 h 254"/>
                <a:gd name="T24" fmla="*/ 198 w 301"/>
                <a:gd name="T25" fmla="*/ 134 h 254"/>
                <a:gd name="T26" fmla="*/ 183 w 301"/>
                <a:gd name="T27" fmla="*/ 130 h 254"/>
                <a:gd name="T28" fmla="*/ 178 w 301"/>
                <a:gd name="T29" fmla="*/ 119 h 254"/>
                <a:gd name="T30" fmla="*/ 157 w 301"/>
                <a:gd name="T31" fmla="*/ 95 h 254"/>
                <a:gd name="T32" fmla="*/ 132 w 301"/>
                <a:gd name="T33" fmla="*/ 92 h 254"/>
                <a:gd name="T34" fmla="*/ 116 w 301"/>
                <a:gd name="T35" fmla="*/ 107 h 254"/>
                <a:gd name="T36" fmla="*/ 95 w 301"/>
                <a:gd name="T37" fmla="*/ 106 h 254"/>
                <a:gd name="T38" fmla="*/ 47 w 301"/>
                <a:gd name="T39" fmla="*/ 101 h 254"/>
                <a:gd name="T40" fmla="*/ 34 w 301"/>
                <a:gd name="T41" fmla="*/ 97 h 254"/>
                <a:gd name="T42" fmla="*/ 19 w 301"/>
                <a:gd name="T43" fmla="*/ 73 h 254"/>
                <a:gd name="T44" fmla="*/ 2 w 301"/>
                <a:gd name="T45" fmla="*/ 62 h 254"/>
                <a:gd name="T46" fmla="*/ 61 w 301"/>
                <a:gd name="T47" fmla="*/ 1 h 254"/>
                <a:gd name="T48" fmla="*/ 54 w 301"/>
                <a:gd name="T49" fmla="*/ 30 h 254"/>
                <a:gd name="T50" fmla="*/ 50 w 301"/>
                <a:gd name="T51" fmla="*/ 71 h 254"/>
                <a:gd name="T52" fmla="*/ 70 w 301"/>
                <a:gd name="T53" fmla="*/ 68 h 254"/>
                <a:gd name="T54" fmla="*/ 79 w 301"/>
                <a:gd name="T55" fmla="*/ 48 h 254"/>
                <a:gd name="T56" fmla="*/ 74 w 301"/>
                <a:gd name="T57" fmla="*/ 25 h 254"/>
                <a:gd name="T58" fmla="*/ 79 w 301"/>
                <a:gd name="T59" fmla="*/ 12 h 254"/>
                <a:gd name="T60" fmla="*/ 131 w 301"/>
                <a:gd name="T61" fmla="*/ 8 h 254"/>
                <a:gd name="T62" fmla="*/ 124 w 301"/>
                <a:gd name="T63" fmla="*/ 48 h 254"/>
                <a:gd name="T64" fmla="*/ 150 w 301"/>
                <a:gd name="T65" fmla="*/ 42 h 254"/>
                <a:gd name="T66" fmla="*/ 155 w 301"/>
                <a:gd name="T67" fmla="*/ 41 h 254"/>
                <a:gd name="T68" fmla="*/ 191 w 301"/>
                <a:gd name="T69" fmla="*/ 35 h 254"/>
                <a:gd name="T70" fmla="*/ 201 w 301"/>
                <a:gd name="T71" fmla="*/ 48 h 254"/>
                <a:gd name="T72" fmla="*/ 211 w 301"/>
                <a:gd name="T73" fmla="*/ 59 h 254"/>
                <a:gd name="T74" fmla="*/ 221 w 301"/>
                <a:gd name="T75" fmla="*/ 74 h 254"/>
                <a:gd name="T76" fmla="*/ 252 w 301"/>
                <a:gd name="T77" fmla="*/ 70 h 254"/>
                <a:gd name="T78" fmla="*/ 245 w 301"/>
                <a:gd name="T79" fmla="*/ 83 h 254"/>
                <a:gd name="T80" fmla="*/ 239 w 301"/>
                <a:gd name="T81" fmla="*/ 96 h 254"/>
                <a:gd name="T82" fmla="*/ 264 w 301"/>
                <a:gd name="T83" fmla="*/ 84 h 254"/>
                <a:gd name="T84" fmla="*/ 266 w 301"/>
                <a:gd name="T85" fmla="*/ 96 h 254"/>
                <a:gd name="T86" fmla="*/ 264 w 301"/>
                <a:gd name="T87" fmla="*/ 109 h 254"/>
                <a:gd name="T88" fmla="*/ 271 w 301"/>
                <a:gd name="T89" fmla="*/ 113 h 254"/>
                <a:gd name="T90" fmla="*/ 279 w 301"/>
                <a:gd name="T91" fmla="*/ 120 h 254"/>
                <a:gd name="T92" fmla="*/ 283 w 301"/>
                <a:gd name="T93" fmla="*/ 133 h 254"/>
                <a:gd name="T94" fmla="*/ 293 w 301"/>
                <a:gd name="T95" fmla="*/ 145 h 254"/>
                <a:gd name="T96" fmla="*/ 303 w 301"/>
                <a:gd name="T97" fmla="*/ 162 h 254"/>
                <a:gd name="T98" fmla="*/ 325 w 301"/>
                <a:gd name="T99" fmla="*/ 168 h 254"/>
                <a:gd name="T100" fmla="*/ 331 w 301"/>
                <a:gd name="T101" fmla="*/ 184 h 254"/>
                <a:gd name="T102" fmla="*/ 356 w 301"/>
                <a:gd name="T103" fmla="*/ 181 h 254"/>
                <a:gd name="T104" fmla="*/ 348 w 301"/>
                <a:gd name="T105" fmla="*/ 201 h 254"/>
                <a:gd name="T106" fmla="*/ 329 w 301"/>
                <a:gd name="T107" fmla="*/ 208 h 254"/>
                <a:gd name="T108" fmla="*/ 308 w 301"/>
                <a:gd name="T109" fmla="*/ 216 h 254"/>
                <a:gd name="T110" fmla="*/ 300 w 301"/>
                <a:gd name="T111" fmla="*/ 198 h 254"/>
                <a:gd name="T112" fmla="*/ 273 w 301"/>
                <a:gd name="T113" fmla="*/ 193 h 254"/>
                <a:gd name="T114" fmla="*/ 277 w 301"/>
                <a:gd name="T115" fmla="*/ 213 h 254"/>
                <a:gd name="T116" fmla="*/ 301 w 301"/>
                <a:gd name="T117" fmla="*/ 243 h 254"/>
                <a:gd name="T118" fmla="*/ 296 w 301"/>
                <a:gd name="T119" fmla="*/ 279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254"/>
                <a:gd name="T182" fmla="*/ 301 w 301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254">
                  <a:moveTo>
                    <a:pt x="248" y="236"/>
                  </a:moveTo>
                  <a:cubicBezTo>
                    <a:pt x="245" y="237"/>
                    <a:pt x="243" y="234"/>
                    <a:pt x="241" y="233"/>
                  </a:cubicBezTo>
                  <a:cubicBezTo>
                    <a:pt x="239" y="232"/>
                    <a:pt x="238" y="230"/>
                    <a:pt x="236" y="229"/>
                  </a:cubicBezTo>
                  <a:cubicBezTo>
                    <a:pt x="235" y="229"/>
                    <a:pt x="234" y="231"/>
                    <a:pt x="233" y="230"/>
                  </a:cubicBezTo>
                  <a:cubicBezTo>
                    <a:pt x="231" y="230"/>
                    <a:pt x="231" y="227"/>
                    <a:pt x="230" y="227"/>
                  </a:cubicBezTo>
                  <a:cubicBezTo>
                    <a:pt x="228" y="225"/>
                    <a:pt x="225" y="226"/>
                    <a:pt x="224" y="224"/>
                  </a:cubicBezTo>
                  <a:cubicBezTo>
                    <a:pt x="222" y="222"/>
                    <a:pt x="223" y="217"/>
                    <a:pt x="220" y="216"/>
                  </a:cubicBezTo>
                  <a:cubicBezTo>
                    <a:pt x="217" y="215"/>
                    <a:pt x="221" y="222"/>
                    <a:pt x="218" y="222"/>
                  </a:cubicBezTo>
                  <a:cubicBezTo>
                    <a:pt x="215" y="222"/>
                    <a:pt x="215" y="217"/>
                    <a:pt x="213" y="216"/>
                  </a:cubicBezTo>
                  <a:cubicBezTo>
                    <a:pt x="212" y="215"/>
                    <a:pt x="211" y="216"/>
                    <a:pt x="209" y="216"/>
                  </a:cubicBezTo>
                  <a:cubicBezTo>
                    <a:pt x="208" y="216"/>
                    <a:pt x="206" y="214"/>
                    <a:pt x="206" y="216"/>
                  </a:cubicBezTo>
                  <a:cubicBezTo>
                    <a:pt x="207" y="219"/>
                    <a:pt x="210" y="222"/>
                    <a:pt x="213" y="225"/>
                  </a:cubicBezTo>
                  <a:cubicBezTo>
                    <a:pt x="214" y="226"/>
                    <a:pt x="217" y="227"/>
                    <a:pt x="219" y="228"/>
                  </a:cubicBezTo>
                  <a:cubicBezTo>
                    <a:pt x="220" y="229"/>
                    <a:pt x="218" y="231"/>
                    <a:pt x="219" y="232"/>
                  </a:cubicBezTo>
                  <a:cubicBezTo>
                    <a:pt x="221" y="234"/>
                    <a:pt x="225" y="234"/>
                    <a:pt x="227" y="236"/>
                  </a:cubicBezTo>
                  <a:cubicBezTo>
                    <a:pt x="229" y="238"/>
                    <a:pt x="229" y="241"/>
                    <a:pt x="231" y="242"/>
                  </a:cubicBezTo>
                  <a:cubicBezTo>
                    <a:pt x="232" y="243"/>
                    <a:pt x="234" y="242"/>
                    <a:pt x="235" y="243"/>
                  </a:cubicBezTo>
                  <a:cubicBezTo>
                    <a:pt x="236" y="244"/>
                    <a:pt x="237" y="246"/>
                    <a:pt x="236" y="247"/>
                  </a:cubicBezTo>
                  <a:cubicBezTo>
                    <a:pt x="235" y="248"/>
                    <a:pt x="232" y="246"/>
                    <a:pt x="232" y="247"/>
                  </a:cubicBezTo>
                  <a:cubicBezTo>
                    <a:pt x="232" y="249"/>
                    <a:pt x="236" y="251"/>
                    <a:pt x="235" y="252"/>
                  </a:cubicBezTo>
                  <a:cubicBezTo>
                    <a:pt x="234" y="254"/>
                    <a:pt x="231" y="253"/>
                    <a:pt x="229" y="252"/>
                  </a:cubicBezTo>
                  <a:cubicBezTo>
                    <a:pt x="227" y="252"/>
                    <a:pt x="225" y="250"/>
                    <a:pt x="223" y="249"/>
                  </a:cubicBezTo>
                  <a:cubicBezTo>
                    <a:pt x="221" y="248"/>
                    <a:pt x="218" y="246"/>
                    <a:pt x="215" y="245"/>
                  </a:cubicBezTo>
                  <a:cubicBezTo>
                    <a:pt x="213" y="244"/>
                    <a:pt x="210" y="245"/>
                    <a:pt x="207" y="245"/>
                  </a:cubicBezTo>
                  <a:cubicBezTo>
                    <a:pt x="205" y="244"/>
                    <a:pt x="202" y="244"/>
                    <a:pt x="200" y="243"/>
                  </a:cubicBezTo>
                  <a:cubicBezTo>
                    <a:pt x="198" y="242"/>
                    <a:pt x="197" y="239"/>
                    <a:pt x="195" y="237"/>
                  </a:cubicBezTo>
                  <a:cubicBezTo>
                    <a:pt x="194" y="236"/>
                    <a:pt x="194" y="233"/>
                    <a:pt x="193" y="233"/>
                  </a:cubicBezTo>
                  <a:cubicBezTo>
                    <a:pt x="191" y="233"/>
                    <a:pt x="190" y="235"/>
                    <a:pt x="189" y="235"/>
                  </a:cubicBezTo>
                  <a:cubicBezTo>
                    <a:pt x="187" y="235"/>
                    <a:pt x="186" y="234"/>
                    <a:pt x="184" y="233"/>
                  </a:cubicBezTo>
                  <a:cubicBezTo>
                    <a:pt x="183" y="232"/>
                    <a:pt x="181" y="232"/>
                    <a:pt x="180" y="231"/>
                  </a:cubicBezTo>
                  <a:cubicBezTo>
                    <a:pt x="179" y="230"/>
                    <a:pt x="181" y="229"/>
                    <a:pt x="180" y="228"/>
                  </a:cubicBezTo>
                  <a:cubicBezTo>
                    <a:pt x="179" y="228"/>
                    <a:pt x="178" y="229"/>
                    <a:pt x="177" y="229"/>
                  </a:cubicBezTo>
                  <a:cubicBezTo>
                    <a:pt x="175" y="228"/>
                    <a:pt x="174" y="226"/>
                    <a:pt x="173" y="225"/>
                  </a:cubicBezTo>
                  <a:cubicBezTo>
                    <a:pt x="172" y="224"/>
                    <a:pt x="168" y="223"/>
                    <a:pt x="170" y="222"/>
                  </a:cubicBezTo>
                  <a:cubicBezTo>
                    <a:pt x="172" y="220"/>
                    <a:pt x="175" y="222"/>
                    <a:pt x="178" y="221"/>
                  </a:cubicBezTo>
                  <a:cubicBezTo>
                    <a:pt x="179" y="221"/>
                    <a:pt x="179" y="219"/>
                    <a:pt x="178" y="218"/>
                  </a:cubicBezTo>
                  <a:cubicBezTo>
                    <a:pt x="177" y="217"/>
                    <a:pt x="175" y="217"/>
                    <a:pt x="174" y="217"/>
                  </a:cubicBezTo>
                  <a:cubicBezTo>
                    <a:pt x="172" y="216"/>
                    <a:pt x="172" y="214"/>
                    <a:pt x="171" y="214"/>
                  </a:cubicBezTo>
                  <a:cubicBezTo>
                    <a:pt x="170" y="213"/>
                    <a:pt x="170" y="216"/>
                    <a:pt x="169" y="216"/>
                  </a:cubicBezTo>
                  <a:cubicBezTo>
                    <a:pt x="168" y="215"/>
                    <a:pt x="168" y="213"/>
                    <a:pt x="167" y="212"/>
                  </a:cubicBezTo>
                  <a:cubicBezTo>
                    <a:pt x="166" y="211"/>
                    <a:pt x="164" y="213"/>
                    <a:pt x="163" y="212"/>
                  </a:cubicBezTo>
                  <a:cubicBezTo>
                    <a:pt x="162" y="211"/>
                    <a:pt x="163" y="209"/>
                    <a:pt x="163" y="208"/>
                  </a:cubicBezTo>
                  <a:cubicBezTo>
                    <a:pt x="162" y="206"/>
                    <a:pt x="159" y="206"/>
                    <a:pt x="158" y="205"/>
                  </a:cubicBezTo>
                  <a:cubicBezTo>
                    <a:pt x="158" y="203"/>
                    <a:pt x="159" y="200"/>
                    <a:pt x="159" y="198"/>
                  </a:cubicBezTo>
                  <a:cubicBezTo>
                    <a:pt x="159" y="198"/>
                    <a:pt x="157" y="198"/>
                    <a:pt x="157" y="198"/>
                  </a:cubicBezTo>
                  <a:cubicBezTo>
                    <a:pt x="155" y="200"/>
                    <a:pt x="155" y="202"/>
                    <a:pt x="154" y="204"/>
                  </a:cubicBezTo>
                  <a:cubicBezTo>
                    <a:pt x="153" y="205"/>
                    <a:pt x="154" y="203"/>
                    <a:pt x="154" y="202"/>
                  </a:cubicBezTo>
                  <a:cubicBezTo>
                    <a:pt x="154" y="201"/>
                    <a:pt x="156" y="198"/>
                    <a:pt x="155" y="197"/>
                  </a:cubicBezTo>
                  <a:cubicBezTo>
                    <a:pt x="153" y="197"/>
                    <a:pt x="152" y="201"/>
                    <a:pt x="150" y="202"/>
                  </a:cubicBezTo>
                  <a:cubicBezTo>
                    <a:pt x="149" y="202"/>
                    <a:pt x="150" y="200"/>
                    <a:pt x="150" y="199"/>
                  </a:cubicBezTo>
                  <a:cubicBezTo>
                    <a:pt x="150" y="197"/>
                    <a:pt x="151" y="195"/>
                    <a:pt x="150" y="194"/>
                  </a:cubicBezTo>
                  <a:cubicBezTo>
                    <a:pt x="149" y="194"/>
                    <a:pt x="149" y="197"/>
                    <a:pt x="148" y="197"/>
                  </a:cubicBezTo>
                  <a:cubicBezTo>
                    <a:pt x="147" y="196"/>
                    <a:pt x="148" y="194"/>
                    <a:pt x="147" y="193"/>
                  </a:cubicBezTo>
                  <a:cubicBezTo>
                    <a:pt x="145" y="192"/>
                    <a:pt x="144" y="191"/>
                    <a:pt x="142" y="191"/>
                  </a:cubicBezTo>
                  <a:cubicBezTo>
                    <a:pt x="141" y="192"/>
                    <a:pt x="141" y="195"/>
                    <a:pt x="142" y="196"/>
                  </a:cubicBezTo>
                  <a:cubicBezTo>
                    <a:pt x="143" y="197"/>
                    <a:pt x="147" y="196"/>
                    <a:pt x="147" y="198"/>
                  </a:cubicBezTo>
                  <a:cubicBezTo>
                    <a:pt x="147" y="200"/>
                    <a:pt x="145" y="202"/>
                    <a:pt x="143" y="202"/>
                  </a:cubicBezTo>
                  <a:cubicBezTo>
                    <a:pt x="141" y="202"/>
                    <a:pt x="140" y="200"/>
                    <a:pt x="138" y="200"/>
                  </a:cubicBezTo>
                  <a:cubicBezTo>
                    <a:pt x="136" y="199"/>
                    <a:pt x="134" y="197"/>
                    <a:pt x="132" y="198"/>
                  </a:cubicBezTo>
                  <a:cubicBezTo>
                    <a:pt x="131" y="199"/>
                    <a:pt x="133" y="201"/>
                    <a:pt x="132" y="202"/>
                  </a:cubicBezTo>
                  <a:cubicBezTo>
                    <a:pt x="130" y="203"/>
                    <a:pt x="127" y="202"/>
                    <a:pt x="125" y="203"/>
                  </a:cubicBezTo>
                  <a:cubicBezTo>
                    <a:pt x="124" y="203"/>
                    <a:pt x="125" y="205"/>
                    <a:pt x="124" y="206"/>
                  </a:cubicBezTo>
                  <a:cubicBezTo>
                    <a:pt x="122" y="207"/>
                    <a:pt x="118" y="206"/>
                    <a:pt x="115" y="206"/>
                  </a:cubicBezTo>
                  <a:cubicBezTo>
                    <a:pt x="113" y="205"/>
                    <a:pt x="112" y="203"/>
                    <a:pt x="110" y="202"/>
                  </a:cubicBezTo>
                  <a:cubicBezTo>
                    <a:pt x="109" y="202"/>
                    <a:pt x="107" y="203"/>
                    <a:pt x="106" y="202"/>
                  </a:cubicBezTo>
                  <a:cubicBezTo>
                    <a:pt x="105" y="200"/>
                    <a:pt x="104" y="197"/>
                    <a:pt x="104" y="194"/>
                  </a:cubicBezTo>
                  <a:cubicBezTo>
                    <a:pt x="104" y="192"/>
                    <a:pt x="105" y="190"/>
                    <a:pt x="107" y="189"/>
                  </a:cubicBezTo>
                  <a:cubicBezTo>
                    <a:pt x="110" y="187"/>
                    <a:pt x="113" y="189"/>
                    <a:pt x="115" y="188"/>
                  </a:cubicBezTo>
                  <a:cubicBezTo>
                    <a:pt x="116" y="187"/>
                    <a:pt x="115" y="186"/>
                    <a:pt x="116" y="184"/>
                  </a:cubicBezTo>
                  <a:cubicBezTo>
                    <a:pt x="116" y="184"/>
                    <a:pt x="116" y="182"/>
                    <a:pt x="117" y="182"/>
                  </a:cubicBezTo>
                  <a:cubicBezTo>
                    <a:pt x="120" y="182"/>
                    <a:pt x="122" y="182"/>
                    <a:pt x="125" y="182"/>
                  </a:cubicBezTo>
                  <a:cubicBezTo>
                    <a:pt x="127" y="182"/>
                    <a:pt x="128" y="183"/>
                    <a:pt x="129" y="183"/>
                  </a:cubicBezTo>
                  <a:cubicBezTo>
                    <a:pt x="131" y="183"/>
                    <a:pt x="133" y="182"/>
                    <a:pt x="135" y="183"/>
                  </a:cubicBezTo>
                  <a:cubicBezTo>
                    <a:pt x="137" y="183"/>
                    <a:pt x="139" y="184"/>
                    <a:pt x="141" y="184"/>
                  </a:cubicBezTo>
                  <a:cubicBezTo>
                    <a:pt x="142" y="184"/>
                    <a:pt x="144" y="183"/>
                    <a:pt x="145" y="183"/>
                  </a:cubicBezTo>
                  <a:cubicBezTo>
                    <a:pt x="146" y="183"/>
                    <a:pt x="148" y="184"/>
                    <a:pt x="149" y="183"/>
                  </a:cubicBezTo>
                  <a:cubicBezTo>
                    <a:pt x="151" y="182"/>
                    <a:pt x="152" y="180"/>
                    <a:pt x="155" y="179"/>
                  </a:cubicBezTo>
                  <a:cubicBezTo>
                    <a:pt x="156" y="179"/>
                    <a:pt x="159" y="181"/>
                    <a:pt x="160" y="180"/>
                  </a:cubicBezTo>
                  <a:cubicBezTo>
                    <a:pt x="161" y="178"/>
                    <a:pt x="160" y="175"/>
                    <a:pt x="158" y="173"/>
                  </a:cubicBezTo>
                  <a:cubicBezTo>
                    <a:pt x="157" y="172"/>
                    <a:pt x="153" y="171"/>
                    <a:pt x="153" y="169"/>
                  </a:cubicBezTo>
                  <a:cubicBezTo>
                    <a:pt x="153" y="167"/>
                    <a:pt x="156" y="164"/>
                    <a:pt x="158" y="162"/>
                  </a:cubicBezTo>
                  <a:cubicBezTo>
                    <a:pt x="162" y="159"/>
                    <a:pt x="167" y="157"/>
                    <a:pt x="170" y="154"/>
                  </a:cubicBezTo>
                  <a:cubicBezTo>
                    <a:pt x="172" y="152"/>
                    <a:pt x="173" y="149"/>
                    <a:pt x="175" y="147"/>
                  </a:cubicBezTo>
                  <a:cubicBezTo>
                    <a:pt x="176" y="145"/>
                    <a:pt x="181" y="144"/>
                    <a:pt x="181" y="141"/>
                  </a:cubicBezTo>
                  <a:cubicBezTo>
                    <a:pt x="182" y="138"/>
                    <a:pt x="178" y="136"/>
                    <a:pt x="177" y="133"/>
                  </a:cubicBezTo>
                  <a:cubicBezTo>
                    <a:pt x="176" y="131"/>
                    <a:pt x="176" y="129"/>
                    <a:pt x="177" y="127"/>
                  </a:cubicBezTo>
                  <a:cubicBezTo>
                    <a:pt x="177" y="126"/>
                    <a:pt x="178" y="125"/>
                    <a:pt x="178" y="124"/>
                  </a:cubicBezTo>
                  <a:cubicBezTo>
                    <a:pt x="176" y="123"/>
                    <a:pt x="174" y="123"/>
                    <a:pt x="172" y="122"/>
                  </a:cubicBezTo>
                  <a:cubicBezTo>
                    <a:pt x="171" y="122"/>
                    <a:pt x="169" y="121"/>
                    <a:pt x="168" y="120"/>
                  </a:cubicBezTo>
                  <a:cubicBezTo>
                    <a:pt x="167" y="119"/>
                    <a:pt x="168" y="117"/>
                    <a:pt x="168" y="116"/>
                  </a:cubicBezTo>
                  <a:cubicBezTo>
                    <a:pt x="167" y="114"/>
                    <a:pt x="167" y="112"/>
                    <a:pt x="165" y="112"/>
                  </a:cubicBezTo>
                  <a:cubicBezTo>
                    <a:pt x="164" y="112"/>
                    <a:pt x="166" y="115"/>
                    <a:pt x="165" y="117"/>
                  </a:cubicBezTo>
                  <a:cubicBezTo>
                    <a:pt x="164" y="118"/>
                    <a:pt x="162" y="118"/>
                    <a:pt x="161" y="117"/>
                  </a:cubicBezTo>
                  <a:cubicBezTo>
                    <a:pt x="159" y="116"/>
                    <a:pt x="160" y="113"/>
                    <a:pt x="159" y="111"/>
                  </a:cubicBezTo>
                  <a:cubicBezTo>
                    <a:pt x="159" y="111"/>
                    <a:pt x="157" y="112"/>
                    <a:pt x="157" y="112"/>
                  </a:cubicBezTo>
                  <a:cubicBezTo>
                    <a:pt x="156" y="110"/>
                    <a:pt x="156" y="109"/>
                    <a:pt x="157" y="107"/>
                  </a:cubicBezTo>
                  <a:cubicBezTo>
                    <a:pt x="157" y="106"/>
                    <a:pt x="160" y="104"/>
                    <a:pt x="158" y="104"/>
                  </a:cubicBezTo>
                  <a:cubicBezTo>
                    <a:pt x="156" y="105"/>
                    <a:pt x="155" y="107"/>
                    <a:pt x="153" y="108"/>
                  </a:cubicBezTo>
                  <a:cubicBezTo>
                    <a:pt x="153" y="108"/>
                    <a:pt x="152" y="105"/>
                    <a:pt x="152" y="106"/>
                  </a:cubicBezTo>
                  <a:cubicBezTo>
                    <a:pt x="151" y="107"/>
                    <a:pt x="153" y="110"/>
                    <a:pt x="151" y="111"/>
                  </a:cubicBezTo>
                  <a:cubicBezTo>
                    <a:pt x="147" y="114"/>
                    <a:pt x="142" y="116"/>
                    <a:pt x="137" y="116"/>
                  </a:cubicBezTo>
                  <a:cubicBezTo>
                    <a:pt x="135" y="116"/>
                    <a:pt x="136" y="112"/>
                    <a:pt x="137" y="111"/>
                  </a:cubicBezTo>
                  <a:cubicBezTo>
                    <a:pt x="138" y="109"/>
                    <a:pt x="140" y="107"/>
                    <a:pt x="142" y="106"/>
                  </a:cubicBezTo>
                  <a:cubicBezTo>
                    <a:pt x="144" y="104"/>
                    <a:pt x="148" y="105"/>
                    <a:pt x="150" y="103"/>
                  </a:cubicBezTo>
                  <a:cubicBezTo>
                    <a:pt x="152" y="102"/>
                    <a:pt x="149" y="100"/>
                    <a:pt x="148" y="99"/>
                  </a:cubicBezTo>
                  <a:cubicBezTo>
                    <a:pt x="147" y="98"/>
                    <a:pt x="144" y="99"/>
                    <a:pt x="143" y="97"/>
                  </a:cubicBezTo>
                  <a:cubicBezTo>
                    <a:pt x="142" y="96"/>
                    <a:pt x="145" y="92"/>
                    <a:pt x="143" y="92"/>
                  </a:cubicBezTo>
                  <a:cubicBezTo>
                    <a:pt x="141" y="90"/>
                    <a:pt x="137" y="95"/>
                    <a:pt x="135" y="94"/>
                  </a:cubicBezTo>
                  <a:cubicBezTo>
                    <a:pt x="133" y="92"/>
                    <a:pt x="138" y="89"/>
                    <a:pt x="137" y="87"/>
                  </a:cubicBezTo>
                  <a:cubicBezTo>
                    <a:pt x="137" y="85"/>
                    <a:pt x="134" y="88"/>
                    <a:pt x="132" y="89"/>
                  </a:cubicBezTo>
                  <a:cubicBezTo>
                    <a:pt x="131" y="90"/>
                    <a:pt x="130" y="94"/>
                    <a:pt x="130" y="92"/>
                  </a:cubicBezTo>
                  <a:cubicBezTo>
                    <a:pt x="129" y="88"/>
                    <a:pt x="132" y="83"/>
                    <a:pt x="131" y="79"/>
                  </a:cubicBezTo>
                  <a:cubicBezTo>
                    <a:pt x="130" y="77"/>
                    <a:pt x="128" y="82"/>
                    <a:pt x="126" y="82"/>
                  </a:cubicBezTo>
                  <a:cubicBezTo>
                    <a:pt x="124" y="82"/>
                    <a:pt x="124" y="79"/>
                    <a:pt x="122" y="78"/>
                  </a:cubicBezTo>
                  <a:cubicBezTo>
                    <a:pt x="121" y="77"/>
                    <a:pt x="119" y="77"/>
                    <a:pt x="118" y="76"/>
                  </a:cubicBezTo>
                  <a:cubicBezTo>
                    <a:pt x="118" y="74"/>
                    <a:pt x="122" y="69"/>
                    <a:pt x="119" y="70"/>
                  </a:cubicBezTo>
                  <a:cubicBezTo>
                    <a:pt x="117" y="70"/>
                    <a:pt x="117" y="75"/>
                    <a:pt x="115" y="76"/>
                  </a:cubicBezTo>
                  <a:cubicBezTo>
                    <a:pt x="113" y="77"/>
                    <a:pt x="114" y="72"/>
                    <a:pt x="112" y="72"/>
                  </a:cubicBezTo>
                  <a:cubicBezTo>
                    <a:pt x="110" y="72"/>
                    <a:pt x="109" y="76"/>
                    <a:pt x="110" y="77"/>
                  </a:cubicBezTo>
                  <a:cubicBezTo>
                    <a:pt x="112" y="80"/>
                    <a:pt x="117" y="78"/>
                    <a:pt x="119" y="81"/>
                  </a:cubicBezTo>
                  <a:cubicBezTo>
                    <a:pt x="121" y="83"/>
                    <a:pt x="120" y="87"/>
                    <a:pt x="118" y="88"/>
                  </a:cubicBezTo>
                  <a:cubicBezTo>
                    <a:pt x="115" y="90"/>
                    <a:pt x="110" y="90"/>
                    <a:pt x="106" y="89"/>
                  </a:cubicBezTo>
                  <a:cubicBezTo>
                    <a:pt x="105" y="89"/>
                    <a:pt x="105" y="85"/>
                    <a:pt x="103" y="85"/>
                  </a:cubicBezTo>
                  <a:cubicBezTo>
                    <a:pt x="98" y="83"/>
                    <a:pt x="93" y="83"/>
                    <a:pt x="87" y="83"/>
                  </a:cubicBezTo>
                  <a:cubicBezTo>
                    <a:pt x="86" y="83"/>
                    <a:pt x="89" y="85"/>
                    <a:pt x="90" y="85"/>
                  </a:cubicBezTo>
                  <a:cubicBezTo>
                    <a:pt x="92" y="87"/>
                    <a:pt x="95" y="87"/>
                    <a:pt x="97" y="89"/>
                  </a:cubicBezTo>
                  <a:cubicBezTo>
                    <a:pt x="98" y="90"/>
                    <a:pt x="95" y="91"/>
                    <a:pt x="93" y="91"/>
                  </a:cubicBezTo>
                  <a:cubicBezTo>
                    <a:pt x="90" y="90"/>
                    <a:pt x="88" y="87"/>
                    <a:pt x="85" y="86"/>
                  </a:cubicBezTo>
                  <a:cubicBezTo>
                    <a:pt x="83" y="84"/>
                    <a:pt x="81" y="81"/>
                    <a:pt x="79" y="80"/>
                  </a:cubicBezTo>
                  <a:cubicBezTo>
                    <a:pt x="77" y="79"/>
                    <a:pt x="75" y="79"/>
                    <a:pt x="73" y="79"/>
                  </a:cubicBezTo>
                  <a:cubicBezTo>
                    <a:pt x="72" y="79"/>
                    <a:pt x="75" y="80"/>
                    <a:pt x="76" y="81"/>
                  </a:cubicBezTo>
                  <a:cubicBezTo>
                    <a:pt x="78" y="83"/>
                    <a:pt x="82" y="84"/>
                    <a:pt x="83" y="87"/>
                  </a:cubicBezTo>
                  <a:cubicBezTo>
                    <a:pt x="83" y="88"/>
                    <a:pt x="80" y="88"/>
                    <a:pt x="79" y="88"/>
                  </a:cubicBezTo>
                  <a:cubicBezTo>
                    <a:pt x="74" y="88"/>
                    <a:pt x="70" y="86"/>
                    <a:pt x="66" y="86"/>
                  </a:cubicBezTo>
                  <a:cubicBezTo>
                    <a:pt x="62" y="86"/>
                    <a:pt x="58" y="87"/>
                    <a:pt x="55" y="86"/>
                  </a:cubicBezTo>
                  <a:cubicBezTo>
                    <a:pt x="53" y="85"/>
                    <a:pt x="56" y="81"/>
                    <a:pt x="54" y="80"/>
                  </a:cubicBezTo>
                  <a:cubicBezTo>
                    <a:pt x="52" y="80"/>
                    <a:pt x="53" y="84"/>
                    <a:pt x="52" y="85"/>
                  </a:cubicBezTo>
                  <a:cubicBezTo>
                    <a:pt x="49" y="86"/>
                    <a:pt x="46" y="83"/>
                    <a:pt x="43" y="84"/>
                  </a:cubicBezTo>
                  <a:cubicBezTo>
                    <a:pt x="42" y="84"/>
                    <a:pt x="46" y="86"/>
                    <a:pt x="45" y="86"/>
                  </a:cubicBezTo>
                  <a:cubicBezTo>
                    <a:pt x="43" y="87"/>
                    <a:pt x="41" y="85"/>
                    <a:pt x="39" y="84"/>
                  </a:cubicBezTo>
                  <a:cubicBezTo>
                    <a:pt x="38" y="83"/>
                    <a:pt x="36" y="82"/>
                    <a:pt x="35" y="80"/>
                  </a:cubicBezTo>
                  <a:cubicBezTo>
                    <a:pt x="34" y="79"/>
                    <a:pt x="36" y="76"/>
                    <a:pt x="35" y="76"/>
                  </a:cubicBezTo>
                  <a:cubicBezTo>
                    <a:pt x="33" y="76"/>
                    <a:pt x="35" y="79"/>
                    <a:pt x="33" y="80"/>
                  </a:cubicBezTo>
                  <a:cubicBezTo>
                    <a:pt x="33" y="81"/>
                    <a:pt x="31" y="80"/>
                    <a:pt x="31" y="80"/>
                  </a:cubicBezTo>
                  <a:cubicBezTo>
                    <a:pt x="30" y="79"/>
                    <a:pt x="31" y="77"/>
                    <a:pt x="30" y="76"/>
                  </a:cubicBezTo>
                  <a:cubicBezTo>
                    <a:pt x="30" y="76"/>
                    <a:pt x="29" y="76"/>
                    <a:pt x="28" y="76"/>
                  </a:cubicBezTo>
                  <a:cubicBezTo>
                    <a:pt x="28" y="78"/>
                    <a:pt x="30" y="80"/>
                    <a:pt x="28" y="81"/>
                  </a:cubicBezTo>
                  <a:cubicBezTo>
                    <a:pt x="26" y="81"/>
                    <a:pt x="23" y="79"/>
                    <a:pt x="20" y="78"/>
                  </a:cubicBezTo>
                  <a:cubicBezTo>
                    <a:pt x="19" y="78"/>
                    <a:pt x="18" y="80"/>
                    <a:pt x="17" y="80"/>
                  </a:cubicBezTo>
                  <a:cubicBezTo>
                    <a:pt x="16" y="79"/>
                    <a:pt x="17" y="77"/>
                    <a:pt x="16" y="76"/>
                  </a:cubicBezTo>
                  <a:cubicBezTo>
                    <a:pt x="14" y="74"/>
                    <a:pt x="11" y="73"/>
                    <a:pt x="10" y="71"/>
                  </a:cubicBezTo>
                  <a:cubicBezTo>
                    <a:pt x="8" y="69"/>
                    <a:pt x="8" y="66"/>
                    <a:pt x="7" y="63"/>
                  </a:cubicBezTo>
                  <a:cubicBezTo>
                    <a:pt x="7" y="63"/>
                    <a:pt x="6" y="61"/>
                    <a:pt x="7" y="61"/>
                  </a:cubicBezTo>
                  <a:cubicBezTo>
                    <a:pt x="10" y="61"/>
                    <a:pt x="13" y="61"/>
                    <a:pt x="16" y="61"/>
                  </a:cubicBezTo>
                  <a:cubicBezTo>
                    <a:pt x="19" y="62"/>
                    <a:pt x="20" y="64"/>
                    <a:pt x="23" y="65"/>
                  </a:cubicBezTo>
                  <a:cubicBezTo>
                    <a:pt x="25" y="65"/>
                    <a:pt x="30" y="67"/>
                    <a:pt x="31" y="64"/>
                  </a:cubicBezTo>
                  <a:cubicBezTo>
                    <a:pt x="31" y="61"/>
                    <a:pt x="26" y="61"/>
                    <a:pt x="24" y="59"/>
                  </a:cubicBezTo>
                  <a:cubicBezTo>
                    <a:pt x="23" y="59"/>
                    <a:pt x="24" y="57"/>
                    <a:pt x="23" y="57"/>
                  </a:cubicBezTo>
                  <a:cubicBezTo>
                    <a:pt x="21" y="57"/>
                    <a:pt x="18" y="58"/>
                    <a:pt x="16" y="58"/>
                  </a:cubicBezTo>
                  <a:cubicBezTo>
                    <a:pt x="11" y="58"/>
                    <a:pt x="6" y="58"/>
                    <a:pt x="1" y="56"/>
                  </a:cubicBezTo>
                  <a:cubicBezTo>
                    <a:pt x="0" y="56"/>
                    <a:pt x="1" y="54"/>
                    <a:pt x="2" y="52"/>
                  </a:cubicBezTo>
                  <a:cubicBezTo>
                    <a:pt x="3" y="49"/>
                    <a:pt x="4" y="46"/>
                    <a:pt x="5" y="43"/>
                  </a:cubicBezTo>
                  <a:cubicBezTo>
                    <a:pt x="6" y="41"/>
                    <a:pt x="8" y="40"/>
                    <a:pt x="9" y="37"/>
                  </a:cubicBezTo>
                  <a:cubicBezTo>
                    <a:pt x="10" y="35"/>
                    <a:pt x="8" y="32"/>
                    <a:pt x="9" y="30"/>
                  </a:cubicBezTo>
                  <a:cubicBezTo>
                    <a:pt x="10" y="27"/>
                    <a:pt x="14" y="26"/>
                    <a:pt x="16" y="23"/>
                  </a:cubicBezTo>
                  <a:cubicBezTo>
                    <a:pt x="19" y="20"/>
                    <a:pt x="20" y="16"/>
                    <a:pt x="23" y="13"/>
                  </a:cubicBezTo>
                  <a:cubicBezTo>
                    <a:pt x="27" y="9"/>
                    <a:pt x="32" y="6"/>
                    <a:pt x="37" y="4"/>
                  </a:cubicBezTo>
                  <a:cubicBezTo>
                    <a:pt x="41" y="2"/>
                    <a:pt x="46" y="1"/>
                    <a:pt x="51" y="1"/>
                  </a:cubicBezTo>
                  <a:cubicBezTo>
                    <a:pt x="55" y="0"/>
                    <a:pt x="59" y="1"/>
                    <a:pt x="63" y="1"/>
                  </a:cubicBezTo>
                  <a:cubicBezTo>
                    <a:pt x="65" y="1"/>
                    <a:pt x="67" y="0"/>
                    <a:pt x="68" y="1"/>
                  </a:cubicBezTo>
                  <a:cubicBezTo>
                    <a:pt x="69" y="2"/>
                    <a:pt x="68" y="4"/>
                    <a:pt x="67" y="5"/>
                  </a:cubicBezTo>
                  <a:cubicBezTo>
                    <a:pt x="65" y="6"/>
                    <a:pt x="61" y="7"/>
                    <a:pt x="59" y="8"/>
                  </a:cubicBezTo>
                  <a:cubicBezTo>
                    <a:pt x="57" y="9"/>
                    <a:pt x="54" y="10"/>
                    <a:pt x="53" y="12"/>
                  </a:cubicBezTo>
                  <a:cubicBezTo>
                    <a:pt x="51" y="14"/>
                    <a:pt x="52" y="17"/>
                    <a:pt x="51" y="19"/>
                  </a:cubicBezTo>
                  <a:cubicBezTo>
                    <a:pt x="49" y="22"/>
                    <a:pt x="46" y="23"/>
                    <a:pt x="45" y="25"/>
                  </a:cubicBezTo>
                  <a:cubicBezTo>
                    <a:pt x="45" y="28"/>
                    <a:pt x="48" y="30"/>
                    <a:pt x="48" y="32"/>
                  </a:cubicBezTo>
                  <a:cubicBezTo>
                    <a:pt x="48" y="35"/>
                    <a:pt x="45" y="37"/>
                    <a:pt x="45" y="39"/>
                  </a:cubicBezTo>
                  <a:cubicBezTo>
                    <a:pt x="44" y="41"/>
                    <a:pt x="44" y="44"/>
                    <a:pt x="45" y="45"/>
                  </a:cubicBezTo>
                  <a:cubicBezTo>
                    <a:pt x="47" y="48"/>
                    <a:pt x="51" y="50"/>
                    <a:pt x="53" y="52"/>
                  </a:cubicBezTo>
                  <a:cubicBezTo>
                    <a:pt x="54" y="53"/>
                    <a:pt x="57" y="53"/>
                    <a:pt x="56" y="54"/>
                  </a:cubicBezTo>
                  <a:cubicBezTo>
                    <a:pt x="55" y="56"/>
                    <a:pt x="51" y="56"/>
                    <a:pt x="49" y="57"/>
                  </a:cubicBezTo>
                  <a:cubicBezTo>
                    <a:pt x="46" y="58"/>
                    <a:pt x="44" y="58"/>
                    <a:pt x="42" y="59"/>
                  </a:cubicBezTo>
                  <a:cubicBezTo>
                    <a:pt x="40" y="60"/>
                    <a:pt x="38" y="62"/>
                    <a:pt x="38" y="64"/>
                  </a:cubicBezTo>
                  <a:cubicBezTo>
                    <a:pt x="38" y="65"/>
                    <a:pt x="41" y="63"/>
                    <a:pt x="42" y="62"/>
                  </a:cubicBezTo>
                  <a:cubicBezTo>
                    <a:pt x="45" y="62"/>
                    <a:pt x="47" y="60"/>
                    <a:pt x="50" y="59"/>
                  </a:cubicBezTo>
                  <a:cubicBezTo>
                    <a:pt x="51" y="59"/>
                    <a:pt x="53" y="58"/>
                    <a:pt x="54" y="59"/>
                  </a:cubicBezTo>
                  <a:cubicBezTo>
                    <a:pt x="55" y="61"/>
                    <a:pt x="53" y="63"/>
                    <a:pt x="53" y="65"/>
                  </a:cubicBezTo>
                  <a:cubicBezTo>
                    <a:pt x="53" y="66"/>
                    <a:pt x="55" y="67"/>
                    <a:pt x="55" y="66"/>
                  </a:cubicBezTo>
                  <a:cubicBezTo>
                    <a:pt x="57" y="63"/>
                    <a:pt x="57" y="60"/>
                    <a:pt x="58" y="57"/>
                  </a:cubicBezTo>
                  <a:cubicBezTo>
                    <a:pt x="58" y="56"/>
                    <a:pt x="59" y="55"/>
                    <a:pt x="60" y="54"/>
                  </a:cubicBezTo>
                  <a:cubicBezTo>
                    <a:pt x="61" y="52"/>
                    <a:pt x="62" y="50"/>
                    <a:pt x="61" y="49"/>
                  </a:cubicBezTo>
                  <a:cubicBezTo>
                    <a:pt x="59" y="46"/>
                    <a:pt x="56" y="46"/>
                    <a:pt x="53" y="45"/>
                  </a:cubicBezTo>
                  <a:cubicBezTo>
                    <a:pt x="52" y="44"/>
                    <a:pt x="49" y="42"/>
                    <a:pt x="50" y="41"/>
                  </a:cubicBezTo>
                  <a:cubicBezTo>
                    <a:pt x="51" y="38"/>
                    <a:pt x="54" y="35"/>
                    <a:pt x="57" y="34"/>
                  </a:cubicBezTo>
                  <a:cubicBezTo>
                    <a:pt x="58" y="33"/>
                    <a:pt x="60" y="36"/>
                    <a:pt x="61" y="37"/>
                  </a:cubicBezTo>
                  <a:cubicBezTo>
                    <a:pt x="63" y="38"/>
                    <a:pt x="64" y="40"/>
                    <a:pt x="66" y="40"/>
                  </a:cubicBezTo>
                  <a:cubicBezTo>
                    <a:pt x="67" y="41"/>
                    <a:pt x="67" y="38"/>
                    <a:pt x="66" y="38"/>
                  </a:cubicBezTo>
                  <a:cubicBezTo>
                    <a:pt x="65" y="36"/>
                    <a:pt x="62" y="37"/>
                    <a:pt x="61" y="35"/>
                  </a:cubicBezTo>
                  <a:cubicBezTo>
                    <a:pt x="60" y="34"/>
                    <a:pt x="63" y="32"/>
                    <a:pt x="62" y="31"/>
                  </a:cubicBezTo>
                  <a:cubicBezTo>
                    <a:pt x="62" y="30"/>
                    <a:pt x="59" y="32"/>
                    <a:pt x="58" y="31"/>
                  </a:cubicBezTo>
                  <a:cubicBezTo>
                    <a:pt x="57" y="31"/>
                    <a:pt x="57" y="29"/>
                    <a:pt x="57" y="28"/>
                  </a:cubicBezTo>
                  <a:cubicBezTo>
                    <a:pt x="57" y="24"/>
                    <a:pt x="55" y="20"/>
                    <a:pt x="57" y="18"/>
                  </a:cubicBezTo>
                  <a:cubicBezTo>
                    <a:pt x="58" y="16"/>
                    <a:pt x="60" y="20"/>
                    <a:pt x="62" y="21"/>
                  </a:cubicBezTo>
                  <a:cubicBezTo>
                    <a:pt x="65" y="22"/>
                    <a:pt x="68" y="25"/>
                    <a:pt x="71" y="25"/>
                  </a:cubicBezTo>
                  <a:cubicBezTo>
                    <a:pt x="72" y="25"/>
                    <a:pt x="72" y="23"/>
                    <a:pt x="71" y="22"/>
                  </a:cubicBezTo>
                  <a:cubicBezTo>
                    <a:pt x="68" y="20"/>
                    <a:pt x="64" y="20"/>
                    <a:pt x="61" y="17"/>
                  </a:cubicBezTo>
                  <a:cubicBezTo>
                    <a:pt x="60" y="16"/>
                    <a:pt x="64" y="16"/>
                    <a:pt x="65" y="16"/>
                  </a:cubicBezTo>
                  <a:cubicBezTo>
                    <a:pt x="68" y="16"/>
                    <a:pt x="71" y="19"/>
                    <a:pt x="73" y="17"/>
                  </a:cubicBezTo>
                  <a:cubicBezTo>
                    <a:pt x="75" y="15"/>
                    <a:pt x="69" y="16"/>
                    <a:pt x="67" y="14"/>
                  </a:cubicBezTo>
                  <a:cubicBezTo>
                    <a:pt x="66" y="13"/>
                    <a:pt x="65" y="11"/>
                    <a:pt x="66" y="10"/>
                  </a:cubicBezTo>
                  <a:cubicBezTo>
                    <a:pt x="68" y="9"/>
                    <a:pt x="69" y="12"/>
                    <a:pt x="71" y="12"/>
                  </a:cubicBezTo>
                  <a:cubicBezTo>
                    <a:pt x="72" y="11"/>
                    <a:pt x="73" y="8"/>
                    <a:pt x="74" y="8"/>
                  </a:cubicBezTo>
                  <a:cubicBezTo>
                    <a:pt x="76" y="7"/>
                    <a:pt x="78" y="9"/>
                    <a:pt x="80" y="9"/>
                  </a:cubicBezTo>
                  <a:cubicBezTo>
                    <a:pt x="81" y="8"/>
                    <a:pt x="79" y="6"/>
                    <a:pt x="80" y="6"/>
                  </a:cubicBezTo>
                  <a:cubicBezTo>
                    <a:pt x="85" y="4"/>
                    <a:pt x="89" y="2"/>
                    <a:pt x="94" y="2"/>
                  </a:cubicBezTo>
                  <a:cubicBezTo>
                    <a:pt x="99" y="1"/>
                    <a:pt x="104" y="1"/>
                    <a:pt x="108" y="3"/>
                  </a:cubicBezTo>
                  <a:cubicBezTo>
                    <a:pt x="109" y="3"/>
                    <a:pt x="109" y="6"/>
                    <a:pt x="109" y="7"/>
                  </a:cubicBezTo>
                  <a:cubicBezTo>
                    <a:pt x="109" y="9"/>
                    <a:pt x="107" y="11"/>
                    <a:pt x="108" y="13"/>
                  </a:cubicBezTo>
                  <a:cubicBezTo>
                    <a:pt x="109" y="15"/>
                    <a:pt x="112" y="14"/>
                    <a:pt x="113" y="16"/>
                  </a:cubicBezTo>
                  <a:cubicBezTo>
                    <a:pt x="114" y="17"/>
                    <a:pt x="112" y="19"/>
                    <a:pt x="112" y="21"/>
                  </a:cubicBezTo>
                  <a:cubicBezTo>
                    <a:pt x="112" y="23"/>
                    <a:pt x="114" y="24"/>
                    <a:pt x="113" y="25"/>
                  </a:cubicBezTo>
                  <a:cubicBezTo>
                    <a:pt x="110" y="29"/>
                    <a:pt x="104" y="30"/>
                    <a:pt x="101" y="34"/>
                  </a:cubicBezTo>
                  <a:cubicBezTo>
                    <a:pt x="100" y="35"/>
                    <a:pt x="106" y="32"/>
                    <a:pt x="107" y="34"/>
                  </a:cubicBezTo>
                  <a:cubicBezTo>
                    <a:pt x="108" y="36"/>
                    <a:pt x="104" y="38"/>
                    <a:pt x="103" y="40"/>
                  </a:cubicBezTo>
                  <a:cubicBezTo>
                    <a:pt x="103" y="41"/>
                    <a:pt x="103" y="44"/>
                    <a:pt x="105" y="44"/>
                  </a:cubicBezTo>
                  <a:cubicBezTo>
                    <a:pt x="107" y="43"/>
                    <a:pt x="108" y="40"/>
                    <a:pt x="110" y="38"/>
                  </a:cubicBezTo>
                  <a:cubicBezTo>
                    <a:pt x="111" y="37"/>
                    <a:pt x="111" y="36"/>
                    <a:pt x="113" y="35"/>
                  </a:cubicBezTo>
                  <a:cubicBezTo>
                    <a:pt x="114" y="35"/>
                    <a:pt x="115" y="37"/>
                    <a:pt x="116" y="36"/>
                  </a:cubicBezTo>
                  <a:cubicBezTo>
                    <a:pt x="117" y="35"/>
                    <a:pt x="115" y="32"/>
                    <a:pt x="116" y="32"/>
                  </a:cubicBezTo>
                  <a:cubicBezTo>
                    <a:pt x="118" y="32"/>
                    <a:pt x="118" y="35"/>
                    <a:pt x="120" y="36"/>
                  </a:cubicBezTo>
                  <a:cubicBezTo>
                    <a:pt x="122" y="37"/>
                    <a:pt x="125" y="33"/>
                    <a:pt x="125" y="35"/>
                  </a:cubicBezTo>
                  <a:cubicBezTo>
                    <a:pt x="126" y="37"/>
                    <a:pt x="122" y="40"/>
                    <a:pt x="123" y="43"/>
                  </a:cubicBezTo>
                  <a:cubicBezTo>
                    <a:pt x="124" y="45"/>
                    <a:pt x="127" y="44"/>
                    <a:pt x="128" y="43"/>
                  </a:cubicBezTo>
                  <a:cubicBezTo>
                    <a:pt x="129" y="42"/>
                    <a:pt x="125" y="39"/>
                    <a:pt x="127" y="38"/>
                  </a:cubicBezTo>
                  <a:cubicBezTo>
                    <a:pt x="128" y="37"/>
                    <a:pt x="130" y="40"/>
                    <a:pt x="132" y="41"/>
                  </a:cubicBezTo>
                  <a:cubicBezTo>
                    <a:pt x="133" y="42"/>
                    <a:pt x="134" y="45"/>
                    <a:pt x="134" y="44"/>
                  </a:cubicBezTo>
                  <a:cubicBezTo>
                    <a:pt x="134" y="42"/>
                    <a:pt x="133" y="40"/>
                    <a:pt x="132" y="38"/>
                  </a:cubicBezTo>
                  <a:cubicBezTo>
                    <a:pt x="131" y="36"/>
                    <a:pt x="128" y="35"/>
                    <a:pt x="129" y="34"/>
                  </a:cubicBezTo>
                  <a:cubicBezTo>
                    <a:pt x="131" y="33"/>
                    <a:pt x="133" y="36"/>
                    <a:pt x="135" y="36"/>
                  </a:cubicBezTo>
                  <a:cubicBezTo>
                    <a:pt x="137" y="37"/>
                    <a:pt x="140" y="38"/>
                    <a:pt x="143" y="37"/>
                  </a:cubicBezTo>
                  <a:cubicBezTo>
                    <a:pt x="144" y="37"/>
                    <a:pt x="141" y="36"/>
                    <a:pt x="140" y="35"/>
                  </a:cubicBezTo>
                  <a:cubicBezTo>
                    <a:pt x="137" y="34"/>
                    <a:pt x="133" y="35"/>
                    <a:pt x="132" y="32"/>
                  </a:cubicBezTo>
                  <a:cubicBezTo>
                    <a:pt x="132" y="30"/>
                    <a:pt x="136" y="28"/>
                    <a:pt x="138" y="27"/>
                  </a:cubicBezTo>
                  <a:cubicBezTo>
                    <a:pt x="140" y="26"/>
                    <a:pt x="143" y="24"/>
                    <a:pt x="145" y="25"/>
                  </a:cubicBezTo>
                  <a:cubicBezTo>
                    <a:pt x="150" y="25"/>
                    <a:pt x="155" y="27"/>
                    <a:pt x="159" y="29"/>
                  </a:cubicBezTo>
                  <a:cubicBezTo>
                    <a:pt x="160" y="29"/>
                    <a:pt x="161" y="32"/>
                    <a:pt x="162" y="31"/>
                  </a:cubicBezTo>
                  <a:cubicBezTo>
                    <a:pt x="163" y="31"/>
                    <a:pt x="162" y="27"/>
                    <a:pt x="163" y="28"/>
                  </a:cubicBezTo>
                  <a:cubicBezTo>
                    <a:pt x="167" y="29"/>
                    <a:pt x="170" y="31"/>
                    <a:pt x="171" y="35"/>
                  </a:cubicBezTo>
                  <a:cubicBezTo>
                    <a:pt x="172" y="37"/>
                    <a:pt x="168" y="38"/>
                    <a:pt x="166" y="39"/>
                  </a:cubicBezTo>
                  <a:cubicBezTo>
                    <a:pt x="164" y="41"/>
                    <a:pt x="162" y="42"/>
                    <a:pt x="161" y="44"/>
                  </a:cubicBezTo>
                  <a:cubicBezTo>
                    <a:pt x="161" y="45"/>
                    <a:pt x="162" y="46"/>
                    <a:pt x="162" y="46"/>
                  </a:cubicBezTo>
                  <a:cubicBezTo>
                    <a:pt x="164" y="44"/>
                    <a:pt x="165" y="41"/>
                    <a:pt x="168" y="40"/>
                  </a:cubicBezTo>
                  <a:cubicBezTo>
                    <a:pt x="171" y="39"/>
                    <a:pt x="175" y="37"/>
                    <a:pt x="177" y="40"/>
                  </a:cubicBezTo>
                  <a:cubicBezTo>
                    <a:pt x="179" y="42"/>
                    <a:pt x="175" y="44"/>
                    <a:pt x="173" y="46"/>
                  </a:cubicBezTo>
                  <a:cubicBezTo>
                    <a:pt x="171" y="47"/>
                    <a:pt x="168" y="47"/>
                    <a:pt x="168" y="48"/>
                  </a:cubicBezTo>
                  <a:cubicBezTo>
                    <a:pt x="167" y="50"/>
                    <a:pt x="172" y="48"/>
                    <a:pt x="172" y="49"/>
                  </a:cubicBezTo>
                  <a:cubicBezTo>
                    <a:pt x="172" y="51"/>
                    <a:pt x="169" y="53"/>
                    <a:pt x="169" y="55"/>
                  </a:cubicBezTo>
                  <a:cubicBezTo>
                    <a:pt x="169" y="56"/>
                    <a:pt x="171" y="56"/>
                    <a:pt x="172" y="56"/>
                  </a:cubicBezTo>
                  <a:cubicBezTo>
                    <a:pt x="174" y="54"/>
                    <a:pt x="174" y="51"/>
                    <a:pt x="176" y="49"/>
                  </a:cubicBezTo>
                  <a:cubicBezTo>
                    <a:pt x="178" y="47"/>
                    <a:pt x="181" y="43"/>
                    <a:pt x="181" y="45"/>
                  </a:cubicBezTo>
                  <a:cubicBezTo>
                    <a:pt x="182" y="48"/>
                    <a:pt x="178" y="50"/>
                    <a:pt x="177" y="53"/>
                  </a:cubicBezTo>
                  <a:cubicBezTo>
                    <a:pt x="176" y="54"/>
                    <a:pt x="175" y="58"/>
                    <a:pt x="176" y="58"/>
                  </a:cubicBezTo>
                  <a:cubicBezTo>
                    <a:pt x="179" y="56"/>
                    <a:pt x="179" y="48"/>
                    <a:pt x="182" y="50"/>
                  </a:cubicBezTo>
                  <a:cubicBezTo>
                    <a:pt x="185" y="51"/>
                    <a:pt x="179" y="56"/>
                    <a:pt x="180" y="59"/>
                  </a:cubicBezTo>
                  <a:cubicBezTo>
                    <a:pt x="182" y="61"/>
                    <a:pt x="183" y="53"/>
                    <a:pt x="185" y="54"/>
                  </a:cubicBezTo>
                  <a:cubicBezTo>
                    <a:pt x="187" y="56"/>
                    <a:pt x="181" y="63"/>
                    <a:pt x="184" y="62"/>
                  </a:cubicBezTo>
                  <a:cubicBezTo>
                    <a:pt x="188" y="62"/>
                    <a:pt x="189" y="57"/>
                    <a:pt x="190" y="54"/>
                  </a:cubicBezTo>
                  <a:cubicBezTo>
                    <a:pt x="192" y="52"/>
                    <a:pt x="192" y="48"/>
                    <a:pt x="194" y="47"/>
                  </a:cubicBezTo>
                  <a:cubicBezTo>
                    <a:pt x="196" y="46"/>
                    <a:pt x="200" y="47"/>
                    <a:pt x="202" y="49"/>
                  </a:cubicBezTo>
                  <a:cubicBezTo>
                    <a:pt x="203" y="50"/>
                    <a:pt x="199" y="54"/>
                    <a:pt x="201" y="54"/>
                  </a:cubicBezTo>
                  <a:cubicBezTo>
                    <a:pt x="202" y="55"/>
                    <a:pt x="202" y="50"/>
                    <a:pt x="204" y="50"/>
                  </a:cubicBezTo>
                  <a:cubicBezTo>
                    <a:pt x="207" y="50"/>
                    <a:pt x="209" y="53"/>
                    <a:pt x="210" y="55"/>
                  </a:cubicBezTo>
                  <a:cubicBezTo>
                    <a:pt x="211" y="55"/>
                    <a:pt x="211" y="57"/>
                    <a:pt x="210" y="58"/>
                  </a:cubicBezTo>
                  <a:cubicBezTo>
                    <a:pt x="209" y="59"/>
                    <a:pt x="207" y="60"/>
                    <a:pt x="205" y="61"/>
                  </a:cubicBezTo>
                  <a:cubicBezTo>
                    <a:pt x="203" y="62"/>
                    <a:pt x="200" y="60"/>
                    <a:pt x="198" y="61"/>
                  </a:cubicBezTo>
                  <a:cubicBezTo>
                    <a:pt x="196" y="62"/>
                    <a:pt x="196" y="65"/>
                    <a:pt x="195" y="67"/>
                  </a:cubicBezTo>
                  <a:cubicBezTo>
                    <a:pt x="194" y="69"/>
                    <a:pt x="191" y="72"/>
                    <a:pt x="193" y="73"/>
                  </a:cubicBezTo>
                  <a:cubicBezTo>
                    <a:pt x="195" y="74"/>
                    <a:pt x="197" y="70"/>
                    <a:pt x="199" y="69"/>
                  </a:cubicBezTo>
                  <a:cubicBezTo>
                    <a:pt x="201" y="67"/>
                    <a:pt x="204" y="66"/>
                    <a:pt x="206" y="67"/>
                  </a:cubicBezTo>
                  <a:cubicBezTo>
                    <a:pt x="208" y="67"/>
                    <a:pt x="203" y="70"/>
                    <a:pt x="204" y="69"/>
                  </a:cubicBezTo>
                  <a:cubicBezTo>
                    <a:pt x="206" y="68"/>
                    <a:pt x="208" y="67"/>
                    <a:pt x="210" y="65"/>
                  </a:cubicBezTo>
                  <a:cubicBezTo>
                    <a:pt x="211" y="64"/>
                    <a:pt x="212" y="61"/>
                    <a:pt x="213" y="61"/>
                  </a:cubicBezTo>
                  <a:cubicBezTo>
                    <a:pt x="215" y="62"/>
                    <a:pt x="215" y="65"/>
                    <a:pt x="214" y="67"/>
                  </a:cubicBezTo>
                  <a:cubicBezTo>
                    <a:pt x="213" y="69"/>
                    <a:pt x="210" y="71"/>
                    <a:pt x="207" y="72"/>
                  </a:cubicBezTo>
                  <a:cubicBezTo>
                    <a:pt x="205" y="73"/>
                    <a:pt x="202" y="73"/>
                    <a:pt x="200" y="74"/>
                  </a:cubicBezTo>
                  <a:cubicBezTo>
                    <a:pt x="198" y="75"/>
                    <a:pt x="197" y="77"/>
                    <a:pt x="196" y="79"/>
                  </a:cubicBezTo>
                  <a:cubicBezTo>
                    <a:pt x="196" y="80"/>
                    <a:pt x="198" y="80"/>
                    <a:pt x="199" y="80"/>
                  </a:cubicBezTo>
                  <a:cubicBezTo>
                    <a:pt x="200" y="79"/>
                    <a:pt x="200" y="76"/>
                    <a:pt x="202" y="75"/>
                  </a:cubicBezTo>
                  <a:cubicBezTo>
                    <a:pt x="203" y="74"/>
                    <a:pt x="205" y="75"/>
                    <a:pt x="205" y="76"/>
                  </a:cubicBezTo>
                  <a:cubicBezTo>
                    <a:pt x="206" y="78"/>
                    <a:pt x="203" y="80"/>
                    <a:pt x="203" y="82"/>
                  </a:cubicBezTo>
                  <a:cubicBezTo>
                    <a:pt x="203" y="83"/>
                    <a:pt x="205" y="82"/>
                    <a:pt x="206" y="81"/>
                  </a:cubicBezTo>
                  <a:cubicBezTo>
                    <a:pt x="207" y="79"/>
                    <a:pt x="207" y="75"/>
                    <a:pt x="209" y="73"/>
                  </a:cubicBezTo>
                  <a:cubicBezTo>
                    <a:pt x="212" y="70"/>
                    <a:pt x="216" y="68"/>
                    <a:pt x="220" y="67"/>
                  </a:cubicBezTo>
                  <a:cubicBezTo>
                    <a:pt x="221" y="66"/>
                    <a:pt x="221" y="69"/>
                    <a:pt x="220" y="70"/>
                  </a:cubicBezTo>
                  <a:cubicBezTo>
                    <a:pt x="218" y="72"/>
                    <a:pt x="214" y="73"/>
                    <a:pt x="212" y="75"/>
                  </a:cubicBezTo>
                  <a:cubicBezTo>
                    <a:pt x="211" y="76"/>
                    <a:pt x="212" y="78"/>
                    <a:pt x="213" y="77"/>
                  </a:cubicBezTo>
                  <a:cubicBezTo>
                    <a:pt x="218" y="75"/>
                    <a:pt x="222" y="71"/>
                    <a:pt x="227" y="69"/>
                  </a:cubicBezTo>
                  <a:cubicBezTo>
                    <a:pt x="228" y="69"/>
                    <a:pt x="228" y="71"/>
                    <a:pt x="229" y="72"/>
                  </a:cubicBezTo>
                  <a:cubicBezTo>
                    <a:pt x="231" y="73"/>
                    <a:pt x="235" y="73"/>
                    <a:pt x="235" y="75"/>
                  </a:cubicBezTo>
                  <a:cubicBezTo>
                    <a:pt x="236" y="77"/>
                    <a:pt x="232" y="78"/>
                    <a:pt x="230" y="79"/>
                  </a:cubicBezTo>
                  <a:cubicBezTo>
                    <a:pt x="228" y="80"/>
                    <a:pt x="225" y="79"/>
                    <a:pt x="222" y="80"/>
                  </a:cubicBezTo>
                  <a:cubicBezTo>
                    <a:pt x="220" y="81"/>
                    <a:pt x="218" y="83"/>
                    <a:pt x="216" y="85"/>
                  </a:cubicBezTo>
                  <a:cubicBezTo>
                    <a:pt x="215" y="85"/>
                    <a:pt x="215" y="87"/>
                    <a:pt x="216" y="87"/>
                  </a:cubicBezTo>
                  <a:cubicBezTo>
                    <a:pt x="220" y="86"/>
                    <a:pt x="222" y="84"/>
                    <a:pt x="226" y="83"/>
                  </a:cubicBezTo>
                  <a:cubicBezTo>
                    <a:pt x="227" y="82"/>
                    <a:pt x="231" y="80"/>
                    <a:pt x="231" y="81"/>
                  </a:cubicBezTo>
                  <a:cubicBezTo>
                    <a:pt x="230" y="84"/>
                    <a:pt x="227" y="85"/>
                    <a:pt x="224" y="87"/>
                  </a:cubicBezTo>
                  <a:cubicBezTo>
                    <a:pt x="223" y="88"/>
                    <a:pt x="221" y="88"/>
                    <a:pt x="220" y="89"/>
                  </a:cubicBezTo>
                  <a:cubicBezTo>
                    <a:pt x="219" y="89"/>
                    <a:pt x="220" y="91"/>
                    <a:pt x="220" y="91"/>
                  </a:cubicBezTo>
                  <a:cubicBezTo>
                    <a:pt x="224" y="90"/>
                    <a:pt x="227" y="88"/>
                    <a:pt x="230" y="86"/>
                  </a:cubicBezTo>
                  <a:cubicBezTo>
                    <a:pt x="233" y="85"/>
                    <a:pt x="235" y="82"/>
                    <a:pt x="238" y="80"/>
                  </a:cubicBezTo>
                  <a:cubicBezTo>
                    <a:pt x="239" y="80"/>
                    <a:pt x="240" y="81"/>
                    <a:pt x="241" y="81"/>
                  </a:cubicBezTo>
                  <a:cubicBezTo>
                    <a:pt x="243" y="83"/>
                    <a:pt x="246" y="85"/>
                    <a:pt x="248" y="87"/>
                  </a:cubicBezTo>
                  <a:cubicBezTo>
                    <a:pt x="249" y="88"/>
                    <a:pt x="250" y="91"/>
                    <a:pt x="248" y="91"/>
                  </a:cubicBezTo>
                  <a:cubicBezTo>
                    <a:pt x="244" y="92"/>
                    <a:pt x="240" y="90"/>
                    <a:pt x="235" y="91"/>
                  </a:cubicBezTo>
                  <a:cubicBezTo>
                    <a:pt x="232" y="91"/>
                    <a:pt x="229" y="92"/>
                    <a:pt x="226" y="94"/>
                  </a:cubicBezTo>
                  <a:cubicBezTo>
                    <a:pt x="225" y="95"/>
                    <a:pt x="229" y="94"/>
                    <a:pt x="230" y="95"/>
                  </a:cubicBezTo>
                  <a:cubicBezTo>
                    <a:pt x="233" y="95"/>
                    <a:pt x="236" y="97"/>
                    <a:pt x="239" y="97"/>
                  </a:cubicBezTo>
                  <a:cubicBezTo>
                    <a:pt x="243" y="98"/>
                    <a:pt x="247" y="97"/>
                    <a:pt x="250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1" y="103"/>
                    <a:pt x="251" y="103"/>
                  </a:cubicBezTo>
                  <a:cubicBezTo>
                    <a:pt x="248" y="103"/>
                    <a:pt x="245" y="103"/>
                    <a:pt x="243" y="103"/>
                  </a:cubicBezTo>
                  <a:cubicBezTo>
                    <a:pt x="240" y="102"/>
                    <a:pt x="237" y="100"/>
                    <a:pt x="233" y="100"/>
                  </a:cubicBezTo>
                  <a:cubicBezTo>
                    <a:pt x="231" y="100"/>
                    <a:pt x="228" y="101"/>
                    <a:pt x="226" y="102"/>
                  </a:cubicBezTo>
                  <a:cubicBezTo>
                    <a:pt x="225" y="103"/>
                    <a:pt x="224" y="106"/>
                    <a:pt x="226" y="106"/>
                  </a:cubicBezTo>
                  <a:cubicBezTo>
                    <a:pt x="228" y="107"/>
                    <a:pt x="231" y="104"/>
                    <a:pt x="234" y="104"/>
                  </a:cubicBezTo>
                  <a:cubicBezTo>
                    <a:pt x="235" y="104"/>
                    <a:pt x="238" y="104"/>
                    <a:pt x="238" y="105"/>
                  </a:cubicBezTo>
                  <a:cubicBezTo>
                    <a:pt x="239" y="107"/>
                    <a:pt x="236" y="107"/>
                    <a:pt x="235" y="108"/>
                  </a:cubicBezTo>
                  <a:cubicBezTo>
                    <a:pt x="233" y="108"/>
                    <a:pt x="230" y="106"/>
                    <a:pt x="230" y="108"/>
                  </a:cubicBezTo>
                  <a:cubicBezTo>
                    <a:pt x="231" y="110"/>
                    <a:pt x="238" y="110"/>
                    <a:pt x="236" y="111"/>
                  </a:cubicBezTo>
                  <a:cubicBezTo>
                    <a:pt x="233" y="113"/>
                    <a:pt x="228" y="110"/>
                    <a:pt x="224" y="111"/>
                  </a:cubicBezTo>
                  <a:cubicBezTo>
                    <a:pt x="223" y="112"/>
                    <a:pt x="223" y="114"/>
                    <a:pt x="224" y="114"/>
                  </a:cubicBezTo>
                  <a:cubicBezTo>
                    <a:pt x="227" y="115"/>
                    <a:pt x="231" y="112"/>
                    <a:pt x="233" y="114"/>
                  </a:cubicBezTo>
                  <a:cubicBezTo>
                    <a:pt x="235" y="116"/>
                    <a:pt x="224" y="116"/>
                    <a:pt x="226" y="117"/>
                  </a:cubicBezTo>
                  <a:cubicBezTo>
                    <a:pt x="232" y="119"/>
                    <a:pt x="239" y="116"/>
                    <a:pt x="245" y="118"/>
                  </a:cubicBezTo>
                  <a:cubicBezTo>
                    <a:pt x="249" y="119"/>
                    <a:pt x="236" y="117"/>
                    <a:pt x="235" y="120"/>
                  </a:cubicBezTo>
                  <a:cubicBezTo>
                    <a:pt x="234" y="122"/>
                    <a:pt x="242" y="119"/>
                    <a:pt x="244" y="121"/>
                  </a:cubicBezTo>
                  <a:cubicBezTo>
                    <a:pt x="245" y="123"/>
                    <a:pt x="238" y="123"/>
                    <a:pt x="238" y="126"/>
                  </a:cubicBezTo>
                  <a:cubicBezTo>
                    <a:pt x="238" y="128"/>
                    <a:pt x="242" y="123"/>
                    <a:pt x="244" y="123"/>
                  </a:cubicBezTo>
                  <a:cubicBezTo>
                    <a:pt x="245" y="124"/>
                    <a:pt x="242" y="127"/>
                    <a:pt x="244" y="127"/>
                  </a:cubicBezTo>
                  <a:cubicBezTo>
                    <a:pt x="246" y="128"/>
                    <a:pt x="249" y="122"/>
                    <a:pt x="251" y="124"/>
                  </a:cubicBezTo>
                  <a:cubicBezTo>
                    <a:pt x="253" y="126"/>
                    <a:pt x="247" y="129"/>
                    <a:pt x="249" y="132"/>
                  </a:cubicBezTo>
                  <a:cubicBezTo>
                    <a:pt x="250" y="133"/>
                    <a:pt x="252" y="127"/>
                    <a:pt x="253" y="128"/>
                  </a:cubicBezTo>
                  <a:cubicBezTo>
                    <a:pt x="255" y="130"/>
                    <a:pt x="251" y="136"/>
                    <a:pt x="253" y="135"/>
                  </a:cubicBezTo>
                  <a:cubicBezTo>
                    <a:pt x="256" y="135"/>
                    <a:pt x="255" y="127"/>
                    <a:pt x="258" y="128"/>
                  </a:cubicBezTo>
                  <a:cubicBezTo>
                    <a:pt x="261" y="128"/>
                    <a:pt x="256" y="137"/>
                    <a:pt x="258" y="136"/>
                  </a:cubicBezTo>
                  <a:cubicBezTo>
                    <a:pt x="262" y="136"/>
                    <a:pt x="260" y="130"/>
                    <a:pt x="262" y="127"/>
                  </a:cubicBezTo>
                  <a:cubicBezTo>
                    <a:pt x="263" y="126"/>
                    <a:pt x="266" y="127"/>
                    <a:pt x="266" y="128"/>
                  </a:cubicBezTo>
                  <a:cubicBezTo>
                    <a:pt x="267" y="131"/>
                    <a:pt x="262" y="132"/>
                    <a:pt x="263" y="134"/>
                  </a:cubicBezTo>
                  <a:cubicBezTo>
                    <a:pt x="264" y="137"/>
                    <a:pt x="269" y="135"/>
                    <a:pt x="271" y="137"/>
                  </a:cubicBezTo>
                  <a:cubicBezTo>
                    <a:pt x="272" y="137"/>
                    <a:pt x="272" y="139"/>
                    <a:pt x="271" y="140"/>
                  </a:cubicBezTo>
                  <a:cubicBezTo>
                    <a:pt x="270" y="141"/>
                    <a:pt x="266" y="139"/>
                    <a:pt x="265" y="141"/>
                  </a:cubicBezTo>
                  <a:cubicBezTo>
                    <a:pt x="264" y="143"/>
                    <a:pt x="267" y="145"/>
                    <a:pt x="268" y="145"/>
                  </a:cubicBezTo>
                  <a:cubicBezTo>
                    <a:pt x="271" y="146"/>
                    <a:pt x="273" y="142"/>
                    <a:pt x="276" y="142"/>
                  </a:cubicBezTo>
                  <a:cubicBezTo>
                    <a:pt x="277" y="142"/>
                    <a:pt x="278" y="144"/>
                    <a:pt x="279" y="144"/>
                  </a:cubicBezTo>
                  <a:cubicBezTo>
                    <a:pt x="281" y="144"/>
                    <a:pt x="283" y="140"/>
                    <a:pt x="284" y="142"/>
                  </a:cubicBezTo>
                  <a:cubicBezTo>
                    <a:pt x="284" y="144"/>
                    <a:pt x="281" y="146"/>
                    <a:pt x="280" y="148"/>
                  </a:cubicBezTo>
                  <a:cubicBezTo>
                    <a:pt x="279" y="150"/>
                    <a:pt x="276" y="151"/>
                    <a:pt x="276" y="153"/>
                  </a:cubicBezTo>
                  <a:cubicBezTo>
                    <a:pt x="276" y="154"/>
                    <a:pt x="278" y="154"/>
                    <a:pt x="279" y="154"/>
                  </a:cubicBezTo>
                  <a:cubicBezTo>
                    <a:pt x="280" y="153"/>
                    <a:pt x="280" y="149"/>
                    <a:pt x="282" y="150"/>
                  </a:cubicBezTo>
                  <a:cubicBezTo>
                    <a:pt x="284" y="150"/>
                    <a:pt x="282" y="154"/>
                    <a:pt x="283" y="155"/>
                  </a:cubicBezTo>
                  <a:cubicBezTo>
                    <a:pt x="285" y="155"/>
                    <a:pt x="284" y="150"/>
                    <a:pt x="286" y="150"/>
                  </a:cubicBezTo>
                  <a:cubicBezTo>
                    <a:pt x="287" y="150"/>
                    <a:pt x="288" y="154"/>
                    <a:pt x="289" y="153"/>
                  </a:cubicBezTo>
                  <a:cubicBezTo>
                    <a:pt x="291" y="153"/>
                    <a:pt x="289" y="149"/>
                    <a:pt x="290" y="149"/>
                  </a:cubicBezTo>
                  <a:cubicBezTo>
                    <a:pt x="292" y="148"/>
                    <a:pt x="295" y="150"/>
                    <a:pt x="297" y="151"/>
                  </a:cubicBezTo>
                  <a:cubicBezTo>
                    <a:pt x="298" y="152"/>
                    <a:pt x="301" y="154"/>
                    <a:pt x="300" y="156"/>
                  </a:cubicBezTo>
                  <a:cubicBezTo>
                    <a:pt x="298" y="158"/>
                    <a:pt x="292" y="155"/>
                    <a:pt x="292" y="158"/>
                  </a:cubicBezTo>
                  <a:cubicBezTo>
                    <a:pt x="292" y="160"/>
                    <a:pt x="299" y="159"/>
                    <a:pt x="299" y="162"/>
                  </a:cubicBezTo>
                  <a:cubicBezTo>
                    <a:pt x="299" y="164"/>
                    <a:pt x="295" y="163"/>
                    <a:pt x="292" y="163"/>
                  </a:cubicBezTo>
                  <a:cubicBezTo>
                    <a:pt x="290" y="163"/>
                    <a:pt x="288" y="162"/>
                    <a:pt x="286" y="163"/>
                  </a:cubicBezTo>
                  <a:cubicBezTo>
                    <a:pt x="285" y="163"/>
                    <a:pt x="282" y="164"/>
                    <a:pt x="283" y="165"/>
                  </a:cubicBezTo>
                  <a:cubicBezTo>
                    <a:pt x="284" y="167"/>
                    <a:pt x="288" y="166"/>
                    <a:pt x="290" y="167"/>
                  </a:cubicBezTo>
                  <a:cubicBezTo>
                    <a:pt x="291" y="168"/>
                    <a:pt x="288" y="169"/>
                    <a:pt x="287" y="169"/>
                  </a:cubicBezTo>
                  <a:cubicBezTo>
                    <a:pt x="285" y="169"/>
                    <a:pt x="280" y="167"/>
                    <a:pt x="280" y="169"/>
                  </a:cubicBezTo>
                  <a:cubicBezTo>
                    <a:pt x="281" y="172"/>
                    <a:pt x="288" y="172"/>
                    <a:pt x="288" y="176"/>
                  </a:cubicBezTo>
                  <a:cubicBezTo>
                    <a:pt x="288" y="178"/>
                    <a:pt x="283" y="174"/>
                    <a:pt x="281" y="175"/>
                  </a:cubicBezTo>
                  <a:cubicBezTo>
                    <a:pt x="280" y="175"/>
                    <a:pt x="282" y="177"/>
                    <a:pt x="282" y="177"/>
                  </a:cubicBezTo>
                  <a:cubicBezTo>
                    <a:pt x="280" y="178"/>
                    <a:pt x="277" y="178"/>
                    <a:pt x="275" y="177"/>
                  </a:cubicBezTo>
                  <a:cubicBezTo>
                    <a:pt x="274" y="177"/>
                    <a:pt x="275" y="172"/>
                    <a:pt x="274" y="173"/>
                  </a:cubicBezTo>
                  <a:cubicBezTo>
                    <a:pt x="272" y="175"/>
                    <a:pt x="272" y="179"/>
                    <a:pt x="272" y="181"/>
                  </a:cubicBezTo>
                  <a:cubicBezTo>
                    <a:pt x="272" y="184"/>
                    <a:pt x="274" y="189"/>
                    <a:pt x="271" y="191"/>
                  </a:cubicBezTo>
                  <a:cubicBezTo>
                    <a:pt x="270" y="193"/>
                    <a:pt x="268" y="190"/>
                    <a:pt x="266" y="188"/>
                  </a:cubicBezTo>
                  <a:cubicBezTo>
                    <a:pt x="265" y="187"/>
                    <a:pt x="264" y="184"/>
                    <a:pt x="263" y="184"/>
                  </a:cubicBezTo>
                  <a:cubicBezTo>
                    <a:pt x="261" y="183"/>
                    <a:pt x="261" y="187"/>
                    <a:pt x="260" y="187"/>
                  </a:cubicBezTo>
                  <a:cubicBezTo>
                    <a:pt x="258" y="187"/>
                    <a:pt x="258" y="185"/>
                    <a:pt x="257" y="183"/>
                  </a:cubicBezTo>
                  <a:cubicBezTo>
                    <a:pt x="257" y="182"/>
                    <a:pt x="258" y="181"/>
                    <a:pt x="257" y="180"/>
                  </a:cubicBezTo>
                  <a:cubicBezTo>
                    <a:pt x="257" y="179"/>
                    <a:pt x="255" y="179"/>
                    <a:pt x="255" y="177"/>
                  </a:cubicBezTo>
                  <a:cubicBezTo>
                    <a:pt x="254" y="175"/>
                    <a:pt x="254" y="173"/>
                    <a:pt x="255" y="172"/>
                  </a:cubicBezTo>
                  <a:cubicBezTo>
                    <a:pt x="256" y="169"/>
                    <a:pt x="260" y="170"/>
                    <a:pt x="261" y="168"/>
                  </a:cubicBezTo>
                  <a:cubicBezTo>
                    <a:pt x="262" y="167"/>
                    <a:pt x="263" y="163"/>
                    <a:pt x="262" y="163"/>
                  </a:cubicBezTo>
                  <a:cubicBezTo>
                    <a:pt x="258" y="164"/>
                    <a:pt x="256" y="167"/>
                    <a:pt x="253" y="169"/>
                  </a:cubicBezTo>
                  <a:cubicBezTo>
                    <a:pt x="252" y="169"/>
                    <a:pt x="250" y="171"/>
                    <a:pt x="250" y="170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49" y="164"/>
                    <a:pt x="246" y="166"/>
                    <a:pt x="244" y="165"/>
                  </a:cubicBezTo>
                  <a:cubicBezTo>
                    <a:pt x="243" y="165"/>
                    <a:pt x="241" y="164"/>
                    <a:pt x="240" y="162"/>
                  </a:cubicBezTo>
                  <a:cubicBezTo>
                    <a:pt x="239" y="161"/>
                    <a:pt x="241" y="158"/>
                    <a:pt x="240" y="157"/>
                  </a:cubicBezTo>
                  <a:cubicBezTo>
                    <a:pt x="237" y="156"/>
                    <a:pt x="233" y="156"/>
                    <a:pt x="231" y="158"/>
                  </a:cubicBezTo>
                  <a:cubicBezTo>
                    <a:pt x="230" y="160"/>
                    <a:pt x="235" y="161"/>
                    <a:pt x="235" y="164"/>
                  </a:cubicBezTo>
                  <a:cubicBezTo>
                    <a:pt x="235" y="165"/>
                    <a:pt x="233" y="165"/>
                    <a:pt x="231" y="164"/>
                  </a:cubicBezTo>
                  <a:cubicBezTo>
                    <a:pt x="230" y="163"/>
                    <a:pt x="229" y="160"/>
                    <a:pt x="228" y="161"/>
                  </a:cubicBezTo>
                  <a:cubicBezTo>
                    <a:pt x="226" y="162"/>
                    <a:pt x="228" y="164"/>
                    <a:pt x="228" y="166"/>
                  </a:cubicBezTo>
                  <a:cubicBezTo>
                    <a:pt x="229" y="168"/>
                    <a:pt x="234" y="169"/>
                    <a:pt x="233" y="171"/>
                  </a:cubicBezTo>
                  <a:cubicBezTo>
                    <a:pt x="232" y="173"/>
                    <a:pt x="227" y="173"/>
                    <a:pt x="225" y="172"/>
                  </a:cubicBezTo>
                  <a:cubicBezTo>
                    <a:pt x="223" y="170"/>
                    <a:pt x="224" y="166"/>
                    <a:pt x="221" y="165"/>
                  </a:cubicBezTo>
                  <a:cubicBezTo>
                    <a:pt x="220" y="165"/>
                    <a:pt x="220" y="168"/>
                    <a:pt x="221" y="170"/>
                  </a:cubicBezTo>
                  <a:cubicBezTo>
                    <a:pt x="221" y="172"/>
                    <a:pt x="222" y="176"/>
                    <a:pt x="224" y="177"/>
                  </a:cubicBezTo>
                  <a:cubicBezTo>
                    <a:pt x="226" y="178"/>
                    <a:pt x="229" y="176"/>
                    <a:pt x="231" y="177"/>
                  </a:cubicBezTo>
                  <a:cubicBezTo>
                    <a:pt x="233" y="180"/>
                    <a:pt x="232" y="184"/>
                    <a:pt x="233" y="187"/>
                  </a:cubicBezTo>
                  <a:cubicBezTo>
                    <a:pt x="233" y="190"/>
                    <a:pt x="231" y="193"/>
                    <a:pt x="233" y="195"/>
                  </a:cubicBezTo>
                  <a:cubicBezTo>
                    <a:pt x="234" y="196"/>
                    <a:pt x="235" y="191"/>
                    <a:pt x="237" y="191"/>
                  </a:cubicBezTo>
                  <a:cubicBezTo>
                    <a:pt x="239" y="191"/>
                    <a:pt x="241" y="193"/>
                    <a:pt x="243" y="194"/>
                  </a:cubicBezTo>
                  <a:cubicBezTo>
                    <a:pt x="244" y="195"/>
                    <a:pt x="247" y="194"/>
                    <a:pt x="248" y="195"/>
                  </a:cubicBezTo>
                  <a:cubicBezTo>
                    <a:pt x="249" y="197"/>
                    <a:pt x="246" y="200"/>
                    <a:pt x="247" y="202"/>
                  </a:cubicBezTo>
                  <a:cubicBezTo>
                    <a:pt x="248" y="203"/>
                    <a:pt x="250" y="201"/>
                    <a:pt x="251" y="202"/>
                  </a:cubicBezTo>
                  <a:cubicBezTo>
                    <a:pt x="252" y="203"/>
                    <a:pt x="251" y="205"/>
                    <a:pt x="251" y="206"/>
                  </a:cubicBezTo>
                  <a:cubicBezTo>
                    <a:pt x="251" y="208"/>
                    <a:pt x="252" y="210"/>
                    <a:pt x="253" y="212"/>
                  </a:cubicBezTo>
                  <a:cubicBezTo>
                    <a:pt x="255" y="216"/>
                    <a:pt x="258" y="218"/>
                    <a:pt x="259" y="222"/>
                  </a:cubicBezTo>
                  <a:cubicBezTo>
                    <a:pt x="259" y="224"/>
                    <a:pt x="256" y="224"/>
                    <a:pt x="254" y="223"/>
                  </a:cubicBezTo>
                  <a:cubicBezTo>
                    <a:pt x="252" y="222"/>
                    <a:pt x="250" y="217"/>
                    <a:pt x="249" y="219"/>
                  </a:cubicBezTo>
                  <a:cubicBezTo>
                    <a:pt x="248" y="224"/>
                    <a:pt x="252" y="228"/>
                    <a:pt x="252" y="233"/>
                  </a:cubicBezTo>
                  <a:cubicBezTo>
                    <a:pt x="251" y="234"/>
                    <a:pt x="248" y="231"/>
                    <a:pt x="247" y="232"/>
                  </a:cubicBezTo>
                  <a:cubicBezTo>
                    <a:pt x="246" y="233"/>
                    <a:pt x="249" y="236"/>
                    <a:pt x="248" y="2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1" name="Freeform 3554"/>
            <p:cNvSpPr>
              <a:spLocks noChangeAspect="1"/>
            </p:cNvSpPr>
            <p:nvPr/>
          </p:nvSpPr>
          <p:spPr bwMode="auto">
            <a:xfrm>
              <a:off x="9346101" y="4219701"/>
              <a:ext cx="207539" cy="183200"/>
            </a:xfrm>
            <a:custGeom>
              <a:avLst/>
              <a:gdLst>
                <a:gd name="T0" fmla="*/ 29 w 26"/>
                <a:gd name="T1" fmla="*/ 2 h 25"/>
                <a:gd name="T2" fmla="*/ 31 w 26"/>
                <a:gd name="T3" fmla="*/ 5 h 25"/>
                <a:gd name="T4" fmla="*/ 29 w 26"/>
                <a:gd name="T5" fmla="*/ 20 h 25"/>
                <a:gd name="T6" fmla="*/ 17 w 26"/>
                <a:gd name="T7" fmla="*/ 29 h 25"/>
                <a:gd name="T8" fmla="*/ 4 w 26"/>
                <a:gd name="T9" fmla="*/ 28 h 25"/>
                <a:gd name="T10" fmla="*/ 0 w 26"/>
                <a:gd name="T11" fmla="*/ 23 h 25"/>
                <a:gd name="T12" fmla="*/ 4 w 26"/>
                <a:gd name="T13" fmla="*/ 11 h 25"/>
                <a:gd name="T14" fmla="*/ 11 w 26"/>
                <a:gd name="T15" fmla="*/ 2 h 25"/>
                <a:gd name="T16" fmla="*/ 20 w 26"/>
                <a:gd name="T17" fmla="*/ 0 h 25"/>
                <a:gd name="T18" fmla="*/ 29 w 26"/>
                <a:gd name="T19" fmla="*/ 2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5"/>
                <a:gd name="T32" fmla="*/ 26 w 2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5">
                  <a:moveTo>
                    <a:pt x="24" y="2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9"/>
                    <a:pt x="26" y="14"/>
                    <a:pt x="24" y="17"/>
                  </a:cubicBezTo>
                  <a:cubicBezTo>
                    <a:pt x="22" y="21"/>
                    <a:pt x="18" y="23"/>
                    <a:pt x="14" y="24"/>
                  </a:cubicBezTo>
                  <a:cubicBezTo>
                    <a:pt x="11" y="25"/>
                    <a:pt x="6" y="24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4" y="7"/>
                    <a:pt x="6" y="4"/>
                    <a:pt x="9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2" name="Freeform 3555"/>
            <p:cNvSpPr>
              <a:spLocks noChangeAspect="1"/>
            </p:cNvSpPr>
            <p:nvPr/>
          </p:nvSpPr>
          <p:spPr bwMode="auto">
            <a:xfrm>
              <a:off x="9567021" y="4244124"/>
              <a:ext cx="133896" cy="79391"/>
            </a:xfrm>
            <a:custGeom>
              <a:avLst/>
              <a:gdLst>
                <a:gd name="T0" fmla="*/ 3 w 16"/>
                <a:gd name="T1" fmla="*/ 2 h 11"/>
                <a:gd name="T2" fmla="*/ 1 w 16"/>
                <a:gd name="T3" fmla="*/ 5 h 11"/>
                <a:gd name="T4" fmla="*/ 3 w 16"/>
                <a:gd name="T5" fmla="*/ 12 h 11"/>
                <a:gd name="T6" fmla="*/ 11 w 16"/>
                <a:gd name="T7" fmla="*/ 11 h 11"/>
                <a:gd name="T8" fmla="*/ 17 w 16"/>
                <a:gd name="T9" fmla="*/ 12 h 11"/>
                <a:gd name="T10" fmla="*/ 19 w 16"/>
                <a:gd name="T11" fmla="*/ 5 h 11"/>
                <a:gd name="T12" fmla="*/ 12 w 16"/>
                <a:gd name="T13" fmla="*/ 2 h 11"/>
                <a:gd name="T14" fmla="*/ 7 w 16"/>
                <a:gd name="T15" fmla="*/ 0 h 11"/>
                <a:gd name="T16" fmla="*/ 3 w 16"/>
                <a:gd name="T17" fmla="*/ 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1"/>
                <a:gd name="T29" fmla="*/ 16 w 1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1">
                  <a:moveTo>
                    <a:pt x="2" y="2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0" y="9"/>
                    <a:pt x="2" y="10"/>
                  </a:cubicBezTo>
                  <a:cubicBezTo>
                    <a:pt x="4" y="11"/>
                    <a:pt x="7" y="9"/>
                    <a:pt x="9" y="9"/>
                  </a:cubicBezTo>
                  <a:cubicBezTo>
                    <a:pt x="11" y="9"/>
                    <a:pt x="13" y="11"/>
                    <a:pt x="14" y="10"/>
                  </a:cubicBezTo>
                  <a:cubicBezTo>
                    <a:pt x="16" y="9"/>
                    <a:pt x="16" y="6"/>
                    <a:pt x="15" y="4"/>
                  </a:cubicBezTo>
                  <a:cubicBezTo>
                    <a:pt x="14" y="2"/>
                    <a:pt x="12" y="3"/>
                    <a:pt x="10" y="2"/>
                  </a:cubicBezTo>
                  <a:cubicBezTo>
                    <a:pt x="9" y="2"/>
                    <a:pt x="8" y="1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3" name="Freeform 3557"/>
            <p:cNvSpPr>
              <a:spLocks noChangeAspect="1"/>
            </p:cNvSpPr>
            <p:nvPr/>
          </p:nvSpPr>
          <p:spPr bwMode="auto">
            <a:xfrm>
              <a:off x="9165345" y="4054823"/>
              <a:ext cx="153977" cy="109923"/>
            </a:xfrm>
            <a:custGeom>
              <a:avLst/>
              <a:gdLst>
                <a:gd name="T0" fmla="*/ 18 w 19"/>
                <a:gd name="T1" fmla="*/ 0 h 15"/>
                <a:gd name="T2" fmla="*/ 23 w 19"/>
                <a:gd name="T3" fmla="*/ 2 h 15"/>
                <a:gd name="T4" fmla="*/ 15 w 19"/>
                <a:gd name="T5" fmla="*/ 8 h 15"/>
                <a:gd name="T6" fmla="*/ 10 w 19"/>
                <a:gd name="T7" fmla="*/ 16 h 15"/>
                <a:gd name="T8" fmla="*/ 2 w 19"/>
                <a:gd name="T9" fmla="*/ 17 h 15"/>
                <a:gd name="T10" fmla="*/ 0 w 19"/>
                <a:gd name="T11" fmla="*/ 13 h 15"/>
                <a:gd name="T12" fmla="*/ 8 w 19"/>
                <a:gd name="T13" fmla="*/ 7 h 15"/>
                <a:gd name="T14" fmla="*/ 15 w 19"/>
                <a:gd name="T15" fmla="*/ 2 h 15"/>
                <a:gd name="T16" fmla="*/ 18 w 1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"/>
                <a:gd name="T29" fmla="*/ 19 w 1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">
                  <a:moveTo>
                    <a:pt x="15" y="0"/>
                  </a:moveTo>
                  <a:cubicBezTo>
                    <a:pt x="17" y="0"/>
                    <a:pt x="19" y="1"/>
                    <a:pt x="19" y="2"/>
                  </a:cubicBezTo>
                  <a:cubicBezTo>
                    <a:pt x="17" y="5"/>
                    <a:pt x="14" y="5"/>
                    <a:pt x="12" y="7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6" y="14"/>
                    <a:pt x="4" y="15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2" y="9"/>
                    <a:pt x="5" y="8"/>
                    <a:pt x="7" y="6"/>
                  </a:cubicBezTo>
                  <a:cubicBezTo>
                    <a:pt x="8" y="5"/>
                    <a:pt x="10" y="3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4" name="Freeform 3562"/>
            <p:cNvSpPr>
              <a:spLocks noChangeAspect="1"/>
            </p:cNvSpPr>
            <p:nvPr/>
          </p:nvSpPr>
          <p:spPr bwMode="auto">
            <a:xfrm>
              <a:off x="9225600" y="3334234"/>
              <a:ext cx="408376" cy="189309"/>
            </a:xfrm>
            <a:custGeom>
              <a:avLst/>
              <a:gdLst>
                <a:gd name="T0" fmla="*/ 25 w 51"/>
                <a:gd name="T1" fmla="*/ 6 h 26"/>
                <a:gd name="T2" fmla="*/ 39 w 51"/>
                <a:gd name="T3" fmla="*/ 5 h 26"/>
                <a:gd name="T4" fmla="*/ 50 w 51"/>
                <a:gd name="T5" fmla="*/ 12 h 26"/>
                <a:gd name="T6" fmla="*/ 56 w 51"/>
                <a:gd name="T7" fmla="*/ 16 h 26"/>
                <a:gd name="T8" fmla="*/ 61 w 51"/>
                <a:gd name="T9" fmla="*/ 24 h 26"/>
                <a:gd name="T10" fmla="*/ 60 w 51"/>
                <a:gd name="T11" fmla="*/ 27 h 26"/>
                <a:gd name="T12" fmla="*/ 49 w 51"/>
                <a:gd name="T13" fmla="*/ 24 h 26"/>
                <a:gd name="T14" fmla="*/ 33 w 51"/>
                <a:gd name="T15" fmla="*/ 25 h 26"/>
                <a:gd name="T16" fmla="*/ 19 w 51"/>
                <a:gd name="T17" fmla="*/ 30 h 26"/>
                <a:gd name="T18" fmla="*/ 12 w 51"/>
                <a:gd name="T19" fmla="*/ 30 h 26"/>
                <a:gd name="T20" fmla="*/ 7 w 51"/>
                <a:gd name="T21" fmla="*/ 24 h 26"/>
                <a:gd name="T22" fmla="*/ 8 w 51"/>
                <a:gd name="T23" fmla="*/ 17 h 26"/>
                <a:gd name="T24" fmla="*/ 7 w 51"/>
                <a:gd name="T25" fmla="*/ 16 h 26"/>
                <a:gd name="T26" fmla="*/ 0 w 51"/>
                <a:gd name="T27" fmla="*/ 14 h 26"/>
                <a:gd name="T28" fmla="*/ 5 w 51"/>
                <a:gd name="T29" fmla="*/ 1 h 26"/>
                <a:gd name="T30" fmla="*/ 10 w 51"/>
                <a:gd name="T31" fmla="*/ 1 h 26"/>
                <a:gd name="T32" fmla="*/ 25 w 51"/>
                <a:gd name="T33" fmla="*/ 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26"/>
                <a:gd name="T53" fmla="*/ 51 w 5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26">
                  <a:moveTo>
                    <a:pt x="21" y="5"/>
                  </a:moveTo>
                  <a:cubicBezTo>
                    <a:pt x="25" y="6"/>
                    <a:pt x="29" y="3"/>
                    <a:pt x="33" y="4"/>
                  </a:cubicBezTo>
                  <a:cubicBezTo>
                    <a:pt x="37" y="4"/>
                    <a:pt x="39" y="8"/>
                    <a:pt x="42" y="10"/>
                  </a:cubicBezTo>
                  <a:cubicBezTo>
                    <a:pt x="43" y="11"/>
                    <a:pt x="46" y="12"/>
                    <a:pt x="47" y="13"/>
                  </a:cubicBezTo>
                  <a:cubicBezTo>
                    <a:pt x="49" y="15"/>
                    <a:pt x="50" y="18"/>
                    <a:pt x="51" y="20"/>
                  </a:cubicBezTo>
                  <a:cubicBezTo>
                    <a:pt x="51" y="21"/>
                    <a:pt x="51" y="23"/>
                    <a:pt x="50" y="23"/>
                  </a:cubicBezTo>
                  <a:cubicBezTo>
                    <a:pt x="47" y="23"/>
                    <a:pt x="44" y="21"/>
                    <a:pt x="41" y="20"/>
                  </a:cubicBezTo>
                  <a:cubicBezTo>
                    <a:pt x="36" y="20"/>
                    <a:pt x="32" y="20"/>
                    <a:pt x="28" y="21"/>
                  </a:cubicBezTo>
                  <a:cubicBezTo>
                    <a:pt x="24" y="21"/>
                    <a:pt x="20" y="24"/>
                    <a:pt x="16" y="25"/>
                  </a:cubicBezTo>
                  <a:cubicBezTo>
                    <a:pt x="14" y="25"/>
                    <a:pt x="12" y="26"/>
                    <a:pt x="10" y="25"/>
                  </a:cubicBezTo>
                  <a:cubicBezTo>
                    <a:pt x="8" y="24"/>
                    <a:pt x="7" y="22"/>
                    <a:pt x="6" y="20"/>
                  </a:cubicBezTo>
                  <a:cubicBezTo>
                    <a:pt x="6" y="18"/>
                    <a:pt x="7" y="16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4" y="12"/>
                    <a:pt x="1" y="14"/>
                    <a:pt x="0" y="12"/>
                  </a:cubicBezTo>
                  <a:cubicBezTo>
                    <a:pt x="0" y="8"/>
                    <a:pt x="2" y="5"/>
                    <a:pt x="4" y="1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3" y="2"/>
                    <a:pt x="17" y="5"/>
                    <a:pt x="2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5" name="Freeform 3563"/>
            <p:cNvSpPr>
              <a:spLocks noChangeAspect="1"/>
            </p:cNvSpPr>
            <p:nvPr/>
          </p:nvSpPr>
          <p:spPr bwMode="auto">
            <a:xfrm>
              <a:off x="7913439" y="3273160"/>
              <a:ext cx="522187" cy="372505"/>
            </a:xfrm>
            <a:custGeom>
              <a:avLst/>
              <a:gdLst>
                <a:gd name="T0" fmla="*/ 74 w 65"/>
                <a:gd name="T1" fmla="*/ 6 h 50"/>
                <a:gd name="T2" fmla="*/ 78 w 65"/>
                <a:gd name="T3" fmla="*/ 7 h 50"/>
                <a:gd name="T4" fmla="*/ 68 w 65"/>
                <a:gd name="T5" fmla="*/ 16 h 50"/>
                <a:gd name="T6" fmla="*/ 58 w 65"/>
                <a:gd name="T7" fmla="*/ 27 h 50"/>
                <a:gd name="T8" fmla="*/ 46 w 65"/>
                <a:gd name="T9" fmla="*/ 39 h 50"/>
                <a:gd name="T10" fmla="*/ 28 w 65"/>
                <a:gd name="T11" fmla="*/ 35 h 50"/>
                <a:gd name="T12" fmla="*/ 20 w 65"/>
                <a:gd name="T13" fmla="*/ 37 h 50"/>
                <a:gd name="T14" fmla="*/ 20 w 65"/>
                <a:gd name="T15" fmla="*/ 39 h 50"/>
                <a:gd name="T16" fmla="*/ 26 w 65"/>
                <a:gd name="T17" fmla="*/ 41 h 50"/>
                <a:gd name="T18" fmla="*/ 28 w 65"/>
                <a:gd name="T19" fmla="*/ 46 h 50"/>
                <a:gd name="T20" fmla="*/ 14 w 65"/>
                <a:gd name="T21" fmla="*/ 60 h 50"/>
                <a:gd name="T22" fmla="*/ 11 w 65"/>
                <a:gd name="T23" fmla="*/ 59 h 50"/>
                <a:gd name="T24" fmla="*/ 1 w 65"/>
                <a:gd name="T25" fmla="*/ 59 h 50"/>
                <a:gd name="T26" fmla="*/ 4 w 65"/>
                <a:gd name="T27" fmla="*/ 54 h 50"/>
                <a:gd name="T28" fmla="*/ 4 w 65"/>
                <a:gd name="T29" fmla="*/ 44 h 50"/>
                <a:gd name="T30" fmla="*/ 0 w 65"/>
                <a:gd name="T31" fmla="*/ 39 h 50"/>
                <a:gd name="T32" fmla="*/ 4 w 65"/>
                <a:gd name="T33" fmla="*/ 23 h 50"/>
                <a:gd name="T34" fmla="*/ 4 w 65"/>
                <a:gd name="T35" fmla="*/ 20 h 50"/>
                <a:gd name="T36" fmla="*/ 6 w 65"/>
                <a:gd name="T37" fmla="*/ 12 h 50"/>
                <a:gd name="T38" fmla="*/ 16 w 65"/>
                <a:gd name="T39" fmla="*/ 15 h 50"/>
                <a:gd name="T40" fmla="*/ 18 w 65"/>
                <a:gd name="T41" fmla="*/ 13 h 50"/>
                <a:gd name="T42" fmla="*/ 11 w 65"/>
                <a:gd name="T43" fmla="*/ 6 h 50"/>
                <a:gd name="T44" fmla="*/ 17 w 65"/>
                <a:gd name="T45" fmla="*/ 4 h 50"/>
                <a:gd name="T46" fmla="*/ 31 w 65"/>
                <a:gd name="T47" fmla="*/ 1 h 50"/>
                <a:gd name="T48" fmla="*/ 34 w 65"/>
                <a:gd name="T49" fmla="*/ 4 h 50"/>
                <a:gd name="T50" fmla="*/ 38 w 65"/>
                <a:gd name="T51" fmla="*/ 1 h 50"/>
                <a:gd name="T52" fmla="*/ 52 w 65"/>
                <a:gd name="T53" fmla="*/ 2 h 50"/>
                <a:gd name="T54" fmla="*/ 53 w 65"/>
                <a:gd name="T55" fmla="*/ 6 h 50"/>
                <a:gd name="T56" fmla="*/ 59 w 65"/>
                <a:gd name="T57" fmla="*/ 2 h 50"/>
                <a:gd name="T58" fmla="*/ 74 w 65"/>
                <a:gd name="T59" fmla="*/ 6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0"/>
                <a:gd name="T92" fmla="*/ 65 w 65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0">
                  <a:moveTo>
                    <a:pt x="62" y="5"/>
                  </a:moveTo>
                  <a:cubicBezTo>
                    <a:pt x="63" y="5"/>
                    <a:pt x="65" y="5"/>
                    <a:pt x="65" y="6"/>
                  </a:cubicBezTo>
                  <a:cubicBezTo>
                    <a:pt x="63" y="9"/>
                    <a:pt x="60" y="11"/>
                    <a:pt x="57" y="13"/>
                  </a:cubicBezTo>
                  <a:cubicBezTo>
                    <a:pt x="54" y="16"/>
                    <a:pt x="51" y="19"/>
                    <a:pt x="48" y="22"/>
                  </a:cubicBezTo>
                  <a:cubicBezTo>
                    <a:pt x="45" y="26"/>
                    <a:pt x="42" y="31"/>
                    <a:pt x="38" y="32"/>
                  </a:cubicBezTo>
                  <a:cubicBezTo>
                    <a:pt x="33" y="33"/>
                    <a:pt x="28" y="30"/>
                    <a:pt x="23" y="29"/>
                  </a:cubicBezTo>
                  <a:cubicBezTo>
                    <a:pt x="21" y="29"/>
                    <a:pt x="19" y="29"/>
                    <a:pt x="17" y="30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8" y="33"/>
                    <a:pt x="21" y="33"/>
                    <a:pt x="22" y="34"/>
                  </a:cubicBezTo>
                  <a:cubicBezTo>
                    <a:pt x="23" y="35"/>
                    <a:pt x="24" y="36"/>
                    <a:pt x="23" y="38"/>
                  </a:cubicBezTo>
                  <a:cubicBezTo>
                    <a:pt x="21" y="42"/>
                    <a:pt x="16" y="46"/>
                    <a:pt x="12" y="49"/>
                  </a:cubicBezTo>
                  <a:cubicBezTo>
                    <a:pt x="11" y="50"/>
                    <a:pt x="10" y="49"/>
                    <a:pt x="9" y="48"/>
                  </a:cubicBezTo>
                  <a:cubicBezTo>
                    <a:pt x="7" y="48"/>
                    <a:pt x="4" y="49"/>
                    <a:pt x="1" y="48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2"/>
                    <a:pt x="4" y="39"/>
                    <a:pt x="3" y="36"/>
                  </a:cubicBezTo>
                  <a:cubicBezTo>
                    <a:pt x="3" y="34"/>
                    <a:pt x="0" y="34"/>
                    <a:pt x="0" y="32"/>
                  </a:cubicBezTo>
                  <a:cubicBezTo>
                    <a:pt x="0" y="28"/>
                    <a:pt x="2" y="23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4" y="14"/>
                    <a:pt x="3" y="11"/>
                    <a:pt x="5" y="10"/>
                  </a:cubicBezTo>
                  <a:cubicBezTo>
                    <a:pt x="8" y="9"/>
                    <a:pt x="10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3" y="8"/>
                    <a:pt x="9" y="8"/>
                    <a:pt x="9" y="5"/>
                  </a:cubicBezTo>
                  <a:cubicBezTo>
                    <a:pt x="9" y="3"/>
                    <a:pt x="12" y="4"/>
                    <a:pt x="14" y="3"/>
                  </a:cubicBezTo>
                  <a:cubicBezTo>
                    <a:pt x="18" y="2"/>
                    <a:pt x="22" y="1"/>
                    <a:pt x="26" y="1"/>
                  </a:cubicBezTo>
                  <a:cubicBezTo>
                    <a:pt x="27" y="1"/>
                    <a:pt x="27" y="3"/>
                    <a:pt x="28" y="3"/>
                  </a:cubicBezTo>
                  <a:cubicBezTo>
                    <a:pt x="29" y="3"/>
                    <a:pt x="30" y="1"/>
                    <a:pt x="32" y="1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4" y="2"/>
                    <a:pt x="43" y="5"/>
                    <a:pt x="44" y="5"/>
                  </a:cubicBezTo>
                  <a:cubicBezTo>
                    <a:pt x="46" y="5"/>
                    <a:pt x="47" y="2"/>
                    <a:pt x="49" y="2"/>
                  </a:cubicBezTo>
                  <a:cubicBezTo>
                    <a:pt x="54" y="1"/>
                    <a:pt x="58" y="3"/>
                    <a:pt x="62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6" name="Freeform 3564"/>
            <p:cNvSpPr>
              <a:spLocks noChangeAspect="1"/>
            </p:cNvSpPr>
            <p:nvPr/>
          </p:nvSpPr>
          <p:spPr bwMode="auto">
            <a:xfrm>
              <a:off x="7331011" y="3322023"/>
              <a:ext cx="508790" cy="421360"/>
            </a:xfrm>
            <a:custGeom>
              <a:avLst/>
              <a:gdLst>
                <a:gd name="T0" fmla="*/ 52 w 64"/>
                <a:gd name="T1" fmla="*/ 26 h 58"/>
                <a:gd name="T2" fmla="*/ 56 w 64"/>
                <a:gd name="T3" fmla="*/ 20 h 58"/>
                <a:gd name="T4" fmla="*/ 69 w 64"/>
                <a:gd name="T5" fmla="*/ 14 h 58"/>
                <a:gd name="T6" fmla="*/ 66 w 64"/>
                <a:gd name="T7" fmla="*/ 10 h 58"/>
                <a:gd name="T8" fmla="*/ 74 w 64"/>
                <a:gd name="T9" fmla="*/ 4 h 58"/>
                <a:gd name="T10" fmla="*/ 70 w 64"/>
                <a:gd name="T11" fmla="*/ 0 h 58"/>
                <a:gd name="T12" fmla="*/ 56 w 64"/>
                <a:gd name="T13" fmla="*/ 4 h 58"/>
                <a:gd name="T14" fmla="*/ 46 w 64"/>
                <a:gd name="T15" fmla="*/ 6 h 58"/>
                <a:gd name="T16" fmla="*/ 39 w 64"/>
                <a:gd name="T17" fmla="*/ 4 h 58"/>
                <a:gd name="T18" fmla="*/ 34 w 64"/>
                <a:gd name="T19" fmla="*/ 5 h 58"/>
                <a:gd name="T20" fmla="*/ 31 w 64"/>
                <a:gd name="T21" fmla="*/ 2 h 58"/>
                <a:gd name="T22" fmla="*/ 24 w 64"/>
                <a:gd name="T23" fmla="*/ 6 h 58"/>
                <a:gd name="T24" fmla="*/ 30 w 64"/>
                <a:gd name="T25" fmla="*/ 10 h 58"/>
                <a:gd name="T26" fmla="*/ 28 w 64"/>
                <a:gd name="T27" fmla="*/ 12 h 58"/>
                <a:gd name="T28" fmla="*/ 19 w 64"/>
                <a:gd name="T29" fmla="*/ 8 h 58"/>
                <a:gd name="T30" fmla="*/ 18 w 64"/>
                <a:gd name="T31" fmla="*/ 12 h 58"/>
                <a:gd name="T32" fmla="*/ 26 w 64"/>
                <a:gd name="T33" fmla="*/ 17 h 58"/>
                <a:gd name="T34" fmla="*/ 33 w 64"/>
                <a:gd name="T35" fmla="*/ 17 h 58"/>
                <a:gd name="T36" fmla="*/ 28 w 64"/>
                <a:gd name="T37" fmla="*/ 23 h 58"/>
                <a:gd name="T38" fmla="*/ 32 w 64"/>
                <a:gd name="T39" fmla="*/ 27 h 58"/>
                <a:gd name="T40" fmla="*/ 24 w 64"/>
                <a:gd name="T41" fmla="*/ 35 h 58"/>
                <a:gd name="T42" fmla="*/ 15 w 64"/>
                <a:gd name="T43" fmla="*/ 33 h 58"/>
                <a:gd name="T44" fmla="*/ 10 w 64"/>
                <a:gd name="T45" fmla="*/ 26 h 58"/>
                <a:gd name="T46" fmla="*/ 5 w 64"/>
                <a:gd name="T47" fmla="*/ 26 h 58"/>
                <a:gd name="T48" fmla="*/ 0 w 64"/>
                <a:gd name="T49" fmla="*/ 33 h 58"/>
                <a:gd name="T50" fmla="*/ 2 w 64"/>
                <a:gd name="T51" fmla="*/ 42 h 58"/>
                <a:gd name="T52" fmla="*/ 10 w 64"/>
                <a:gd name="T53" fmla="*/ 45 h 58"/>
                <a:gd name="T54" fmla="*/ 15 w 64"/>
                <a:gd name="T55" fmla="*/ 46 h 58"/>
                <a:gd name="T56" fmla="*/ 24 w 64"/>
                <a:gd name="T57" fmla="*/ 52 h 58"/>
                <a:gd name="T58" fmla="*/ 26 w 64"/>
                <a:gd name="T59" fmla="*/ 58 h 58"/>
                <a:gd name="T60" fmla="*/ 32 w 64"/>
                <a:gd name="T61" fmla="*/ 61 h 58"/>
                <a:gd name="T62" fmla="*/ 33 w 64"/>
                <a:gd name="T63" fmla="*/ 68 h 58"/>
                <a:gd name="T64" fmla="*/ 39 w 64"/>
                <a:gd name="T65" fmla="*/ 68 h 58"/>
                <a:gd name="T66" fmla="*/ 43 w 64"/>
                <a:gd name="T67" fmla="*/ 69 h 58"/>
                <a:gd name="T68" fmla="*/ 49 w 64"/>
                <a:gd name="T69" fmla="*/ 64 h 58"/>
                <a:gd name="T70" fmla="*/ 47 w 64"/>
                <a:gd name="T71" fmla="*/ 58 h 58"/>
                <a:gd name="T72" fmla="*/ 52 w 64"/>
                <a:gd name="T73" fmla="*/ 61 h 58"/>
                <a:gd name="T74" fmla="*/ 62 w 64"/>
                <a:gd name="T75" fmla="*/ 61 h 58"/>
                <a:gd name="T76" fmla="*/ 69 w 64"/>
                <a:gd name="T77" fmla="*/ 56 h 58"/>
                <a:gd name="T78" fmla="*/ 68 w 64"/>
                <a:gd name="T79" fmla="*/ 46 h 58"/>
                <a:gd name="T80" fmla="*/ 75 w 64"/>
                <a:gd name="T81" fmla="*/ 40 h 58"/>
                <a:gd name="T82" fmla="*/ 74 w 64"/>
                <a:gd name="T83" fmla="*/ 36 h 58"/>
                <a:gd name="T84" fmla="*/ 65 w 64"/>
                <a:gd name="T85" fmla="*/ 36 h 58"/>
                <a:gd name="T86" fmla="*/ 68 w 64"/>
                <a:gd name="T87" fmla="*/ 31 h 58"/>
                <a:gd name="T88" fmla="*/ 65 w 64"/>
                <a:gd name="T89" fmla="*/ 25 h 58"/>
                <a:gd name="T90" fmla="*/ 59 w 64"/>
                <a:gd name="T91" fmla="*/ 23 h 58"/>
                <a:gd name="T92" fmla="*/ 52 w 64"/>
                <a:gd name="T93" fmla="*/ 26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"/>
                <a:gd name="T142" fmla="*/ 0 h 58"/>
                <a:gd name="T143" fmla="*/ 64 w 64"/>
                <a:gd name="T144" fmla="*/ 58 h 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" h="58">
                  <a:moveTo>
                    <a:pt x="44" y="22"/>
                  </a:moveTo>
                  <a:cubicBezTo>
                    <a:pt x="42" y="21"/>
                    <a:pt x="45" y="18"/>
                    <a:pt x="47" y="17"/>
                  </a:cubicBezTo>
                  <a:cubicBezTo>
                    <a:pt x="50" y="14"/>
                    <a:pt x="55" y="15"/>
                    <a:pt x="58" y="12"/>
                  </a:cubicBezTo>
                  <a:cubicBezTo>
                    <a:pt x="59" y="11"/>
                    <a:pt x="56" y="9"/>
                    <a:pt x="56" y="8"/>
                  </a:cubicBezTo>
                  <a:cubicBezTo>
                    <a:pt x="58" y="6"/>
                    <a:pt x="62" y="5"/>
                    <a:pt x="62" y="3"/>
                  </a:cubicBezTo>
                  <a:cubicBezTo>
                    <a:pt x="63" y="1"/>
                    <a:pt x="60" y="0"/>
                    <a:pt x="59" y="0"/>
                  </a:cubicBezTo>
                  <a:cubicBezTo>
                    <a:pt x="55" y="1"/>
                    <a:pt x="51" y="3"/>
                    <a:pt x="47" y="3"/>
                  </a:cubicBezTo>
                  <a:cubicBezTo>
                    <a:pt x="44" y="4"/>
                    <a:pt x="42" y="6"/>
                    <a:pt x="39" y="5"/>
                  </a:cubicBezTo>
                  <a:cubicBezTo>
                    <a:pt x="37" y="5"/>
                    <a:pt x="35" y="3"/>
                    <a:pt x="33" y="3"/>
                  </a:cubicBezTo>
                  <a:cubicBezTo>
                    <a:pt x="32" y="2"/>
                    <a:pt x="31" y="4"/>
                    <a:pt x="29" y="4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4" y="3"/>
                    <a:pt x="20" y="3"/>
                    <a:pt x="20" y="5"/>
                  </a:cubicBezTo>
                  <a:cubicBezTo>
                    <a:pt x="20" y="7"/>
                    <a:pt x="24" y="6"/>
                    <a:pt x="25" y="8"/>
                  </a:cubicBezTo>
                  <a:cubicBezTo>
                    <a:pt x="26" y="8"/>
                    <a:pt x="25" y="10"/>
                    <a:pt x="24" y="10"/>
                  </a:cubicBezTo>
                  <a:cubicBezTo>
                    <a:pt x="21" y="10"/>
                    <a:pt x="20" y="7"/>
                    <a:pt x="16" y="7"/>
                  </a:cubicBezTo>
                  <a:cubicBezTo>
                    <a:pt x="15" y="7"/>
                    <a:pt x="14" y="9"/>
                    <a:pt x="15" y="10"/>
                  </a:cubicBezTo>
                  <a:cubicBezTo>
                    <a:pt x="17" y="12"/>
                    <a:pt x="19" y="13"/>
                    <a:pt x="22" y="14"/>
                  </a:cubicBezTo>
                  <a:cubicBezTo>
                    <a:pt x="24" y="15"/>
                    <a:pt x="27" y="12"/>
                    <a:pt x="28" y="14"/>
                  </a:cubicBezTo>
                  <a:cubicBezTo>
                    <a:pt x="28" y="16"/>
                    <a:pt x="24" y="17"/>
                    <a:pt x="24" y="19"/>
                  </a:cubicBezTo>
                  <a:cubicBezTo>
                    <a:pt x="23" y="21"/>
                    <a:pt x="28" y="22"/>
                    <a:pt x="27" y="23"/>
                  </a:cubicBezTo>
                  <a:cubicBezTo>
                    <a:pt x="26" y="26"/>
                    <a:pt x="23" y="28"/>
                    <a:pt x="20" y="29"/>
                  </a:cubicBezTo>
                  <a:cubicBezTo>
                    <a:pt x="18" y="30"/>
                    <a:pt x="15" y="30"/>
                    <a:pt x="13" y="28"/>
                  </a:cubicBezTo>
                  <a:cubicBezTo>
                    <a:pt x="11" y="27"/>
                    <a:pt x="10" y="23"/>
                    <a:pt x="8" y="22"/>
                  </a:cubicBezTo>
                  <a:cubicBezTo>
                    <a:pt x="7" y="21"/>
                    <a:pt x="5" y="21"/>
                    <a:pt x="4" y="22"/>
                  </a:cubicBezTo>
                  <a:cubicBezTo>
                    <a:pt x="2" y="23"/>
                    <a:pt x="0" y="26"/>
                    <a:pt x="0" y="28"/>
                  </a:cubicBezTo>
                  <a:cubicBezTo>
                    <a:pt x="0" y="31"/>
                    <a:pt x="1" y="33"/>
                    <a:pt x="2" y="35"/>
                  </a:cubicBezTo>
                  <a:cubicBezTo>
                    <a:pt x="4" y="36"/>
                    <a:pt x="6" y="38"/>
                    <a:pt x="8" y="38"/>
                  </a:cubicBezTo>
                  <a:cubicBezTo>
                    <a:pt x="9" y="39"/>
                    <a:pt x="12" y="38"/>
                    <a:pt x="13" y="39"/>
                  </a:cubicBezTo>
                  <a:cubicBezTo>
                    <a:pt x="16" y="40"/>
                    <a:pt x="18" y="42"/>
                    <a:pt x="20" y="44"/>
                  </a:cubicBezTo>
                  <a:cubicBezTo>
                    <a:pt x="21" y="45"/>
                    <a:pt x="21" y="48"/>
                    <a:pt x="22" y="49"/>
                  </a:cubicBezTo>
                  <a:cubicBezTo>
                    <a:pt x="24" y="51"/>
                    <a:pt x="26" y="50"/>
                    <a:pt x="27" y="51"/>
                  </a:cubicBezTo>
                  <a:cubicBezTo>
                    <a:pt x="28" y="53"/>
                    <a:pt x="27" y="56"/>
                    <a:pt x="28" y="57"/>
                  </a:cubicBezTo>
                  <a:cubicBezTo>
                    <a:pt x="29" y="58"/>
                    <a:pt x="31" y="57"/>
                    <a:pt x="33" y="57"/>
                  </a:cubicBezTo>
                  <a:cubicBezTo>
                    <a:pt x="34" y="57"/>
                    <a:pt x="35" y="58"/>
                    <a:pt x="36" y="58"/>
                  </a:cubicBezTo>
                  <a:cubicBezTo>
                    <a:pt x="38" y="57"/>
                    <a:pt x="40" y="56"/>
                    <a:pt x="41" y="54"/>
                  </a:cubicBezTo>
                  <a:cubicBezTo>
                    <a:pt x="42" y="52"/>
                    <a:pt x="39" y="50"/>
                    <a:pt x="40" y="49"/>
                  </a:cubicBezTo>
                  <a:cubicBezTo>
                    <a:pt x="41" y="47"/>
                    <a:pt x="42" y="51"/>
                    <a:pt x="44" y="51"/>
                  </a:cubicBezTo>
                  <a:cubicBezTo>
                    <a:pt x="46" y="52"/>
                    <a:pt x="49" y="52"/>
                    <a:pt x="52" y="51"/>
                  </a:cubicBezTo>
                  <a:cubicBezTo>
                    <a:pt x="54" y="51"/>
                    <a:pt x="57" y="50"/>
                    <a:pt x="58" y="47"/>
                  </a:cubicBezTo>
                  <a:cubicBezTo>
                    <a:pt x="59" y="45"/>
                    <a:pt x="56" y="42"/>
                    <a:pt x="57" y="39"/>
                  </a:cubicBezTo>
                  <a:cubicBezTo>
                    <a:pt x="58" y="37"/>
                    <a:pt x="62" y="36"/>
                    <a:pt x="63" y="34"/>
                  </a:cubicBezTo>
                  <a:cubicBezTo>
                    <a:pt x="64" y="33"/>
                    <a:pt x="64" y="30"/>
                    <a:pt x="62" y="30"/>
                  </a:cubicBezTo>
                  <a:cubicBezTo>
                    <a:pt x="60" y="28"/>
                    <a:pt x="57" y="31"/>
                    <a:pt x="55" y="30"/>
                  </a:cubicBezTo>
                  <a:cubicBezTo>
                    <a:pt x="54" y="29"/>
                    <a:pt x="57" y="27"/>
                    <a:pt x="57" y="26"/>
                  </a:cubicBezTo>
                  <a:cubicBezTo>
                    <a:pt x="57" y="24"/>
                    <a:pt x="56" y="22"/>
                    <a:pt x="55" y="21"/>
                  </a:cubicBezTo>
                  <a:cubicBezTo>
                    <a:pt x="54" y="20"/>
                    <a:pt x="51" y="19"/>
                    <a:pt x="50" y="19"/>
                  </a:cubicBezTo>
                  <a:cubicBezTo>
                    <a:pt x="47" y="19"/>
                    <a:pt x="46" y="24"/>
                    <a:pt x="44" y="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7" name="Freeform 3567"/>
            <p:cNvSpPr>
              <a:spLocks noChangeAspect="1"/>
            </p:cNvSpPr>
            <p:nvPr/>
          </p:nvSpPr>
          <p:spPr bwMode="auto">
            <a:xfrm>
              <a:off x="7920139" y="3034999"/>
              <a:ext cx="301257" cy="183200"/>
            </a:xfrm>
            <a:custGeom>
              <a:avLst/>
              <a:gdLst>
                <a:gd name="T0" fmla="*/ 44 w 37"/>
                <a:gd name="T1" fmla="*/ 16 h 25"/>
                <a:gd name="T2" fmla="*/ 41 w 37"/>
                <a:gd name="T3" fmla="*/ 28 h 25"/>
                <a:gd name="T4" fmla="*/ 38 w 37"/>
                <a:gd name="T5" fmla="*/ 30 h 25"/>
                <a:gd name="T6" fmla="*/ 26 w 37"/>
                <a:gd name="T7" fmla="*/ 29 h 25"/>
                <a:gd name="T8" fmla="*/ 19 w 37"/>
                <a:gd name="T9" fmla="*/ 29 h 25"/>
                <a:gd name="T10" fmla="*/ 17 w 37"/>
                <a:gd name="T11" fmla="*/ 25 h 25"/>
                <a:gd name="T12" fmla="*/ 13 w 37"/>
                <a:gd name="T13" fmla="*/ 26 h 25"/>
                <a:gd name="T14" fmla="*/ 9 w 37"/>
                <a:gd name="T15" fmla="*/ 24 h 25"/>
                <a:gd name="T16" fmla="*/ 9 w 37"/>
                <a:gd name="T17" fmla="*/ 20 h 25"/>
                <a:gd name="T18" fmla="*/ 5 w 37"/>
                <a:gd name="T19" fmla="*/ 20 h 25"/>
                <a:gd name="T20" fmla="*/ 4 w 37"/>
                <a:gd name="T21" fmla="*/ 18 h 25"/>
                <a:gd name="T22" fmla="*/ 0 w 37"/>
                <a:gd name="T23" fmla="*/ 18 h 25"/>
                <a:gd name="T24" fmla="*/ 4 w 37"/>
                <a:gd name="T25" fmla="*/ 13 h 25"/>
                <a:gd name="T26" fmla="*/ 12 w 37"/>
                <a:gd name="T27" fmla="*/ 8 h 25"/>
                <a:gd name="T28" fmla="*/ 22 w 37"/>
                <a:gd name="T29" fmla="*/ 1 h 25"/>
                <a:gd name="T30" fmla="*/ 29 w 37"/>
                <a:gd name="T31" fmla="*/ 0 h 25"/>
                <a:gd name="T32" fmla="*/ 39 w 37"/>
                <a:gd name="T33" fmla="*/ 4 h 25"/>
                <a:gd name="T34" fmla="*/ 45 w 37"/>
                <a:gd name="T35" fmla="*/ 10 h 25"/>
                <a:gd name="T36" fmla="*/ 44 w 37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5"/>
                <a:gd name="T59" fmla="*/ 37 w 37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5">
                  <a:moveTo>
                    <a:pt x="36" y="13"/>
                  </a:moveTo>
                  <a:cubicBezTo>
                    <a:pt x="35" y="16"/>
                    <a:pt x="35" y="20"/>
                    <a:pt x="34" y="23"/>
                  </a:cubicBezTo>
                  <a:cubicBezTo>
                    <a:pt x="34" y="24"/>
                    <a:pt x="32" y="24"/>
                    <a:pt x="31" y="25"/>
                  </a:cubicBezTo>
                  <a:cubicBezTo>
                    <a:pt x="28" y="25"/>
                    <a:pt x="25" y="25"/>
                    <a:pt x="21" y="24"/>
                  </a:cubicBezTo>
                  <a:cubicBezTo>
                    <a:pt x="20" y="24"/>
                    <a:pt x="18" y="24"/>
                    <a:pt x="16" y="24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6" y="19"/>
                    <a:pt x="8" y="17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2" y="15"/>
                    <a:pt x="0" y="16"/>
                    <a:pt x="0" y="15"/>
                  </a:cubicBezTo>
                  <a:cubicBezTo>
                    <a:pt x="0" y="13"/>
                    <a:pt x="1" y="12"/>
                    <a:pt x="3" y="11"/>
                  </a:cubicBezTo>
                  <a:cubicBezTo>
                    <a:pt x="5" y="9"/>
                    <a:pt x="8" y="8"/>
                    <a:pt x="10" y="7"/>
                  </a:cubicBezTo>
                  <a:cubicBezTo>
                    <a:pt x="13" y="5"/>
                    <a:pt x="15" y="2"/>
                    <a:pt x="18" y="1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4" y="4"/>
                    <a:pt x="36" y="6"/>
                    <a:pt x="37" y="8"/>
                  </a:cubicBezTo>
                  <a:cubicBezTo>
                    <a:pt x="37" y="10"/>
                    <a:pt x="36" y="11"/>
                    <a:pt x="36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8" name="Freeform 3569"/>
            <p:cNvSpPr>
              <a:spLocks noChangeAspect="1"/>
            </p:cNvSpPr>
            <p:nvPr/>
          </p:nvSpPr>
          <p:spPr bwMode="auto">
            <a:xfrm>
              <a:off x="7900051" y="3028898"/>
              <a:ext cx="100422" cy="61072"/>
            </a:xfrm>
            <a:custGeom>
              <a:avLst/>
              <a:gdLst>
                <a:gd name="T0" fmla="*/ 15 w 13"/>
                <a:gd name="T1" fmla="*/ 2 h 9"/>
                <a:gd name="T2" fmla="*/ 13 w 13"/>
                <a:gd name="T3" fmla="*/ 4 h 9"/>
                <a:gd name="T4" fmla="*/ 9 w 13"/>
                <a:gd name="T5" fmla="*/ 2 h 9"/>
                <a:gd name="T6" fmla="*/ 6 w 13"/>
                <a:gd name="T7" fmla="*/ 8 h 9"/>
                <a:gd name="T8" fmla="*/ 1 w 13"/>
                <a:gd name="T9" fmla="*/ 9 h 9"/>
                <a:gd name="T10" fmla="*/ 2 w 13"/>
                <a:gd name="T11" fmla="*/ 3 h 9"/>
                <a:gd name="T12" fmla="*/ 7 w 13"/>
                <a:gd name="T13" fmla="*/ 2 h 9"/>
                <a:gd name="T14" fmla="*/ 12 w 13"/>
                <a:gd name="T15" fmla="*/ 0 h 9"/>
                <a:gd name="T16" fmla="*/ 15 w 13"/>
                <a:gd name="T17" fmla="*/ 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2"/>
                  </a:move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6" y="3"/>
                    <a:pt x="7" y="6"/>
                    <a:pt x="5" y="7"/>
                  </a:cubicBezTo>
                  <a:cubicBezTo>
                    <a:pt x="4" y="8"/>
                    <a:pt x="2" y="9"/>
                    <a:pt x="1" y="8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2"/>
                    <a:pt x="5" y="3"/>
                    <a:pt x="6" y="2"/>
                  </a:cubicBezTo>
                  <a:cubicBezTo>
                    <a:pt x="7" y="2"/>
                    <a:pt x="8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69" name="Freeform 3570"/>
            <p:cNvSpPr>
              <a:spLocks noChangeAspect="1"/>
            </p:cNvSpPr>
            <p:nvPr/>
          </p:nvSpPr>
          <p:spPr bwMode="auto">
            <a:xfrm>
              <a:off x="6936023" y="3334232"/>
              <a:ext cx="247705" cy="164885"/>
            </a:xfrm>
            <a:custGeom>
              <a:avLst/>
              <a:gdLst>
                <a:gd name="T0" fmla="*/ 35 w 31"/>
                <a:gd name="T1" fmla="*/ 5 h 22"/>
                <a:gd name="T2" fmla="*/ 37 w 31"/>
                <a:gd name="T3" fmla="*/ 9 h 22"/>
                <a:gd name="T4" fmla="*/ 24 w 31"/>
                <a:gd name="T5" fmla="*/ 21 h 22"/>
                <a:gd name="T6" fmla="*/ 23 w 31"/>
                <a:gd name="T7" fmla="*/ 26 h 22"/>
                <a:gd name="T8" fmla="*/ 18 w 31"/>
                <a:gd name="T9" fmla="*/ 20 h 22"/>
                <a:gd name="T10" fmla="*/ 10 w 31"/>
                <a:gd name="T11" fmla="*/ 12 h 22"/>
                <a:gd name="T12" fmla="*/ 1 w 31"/>
                <a:gd name="T13" fmla="*/ 9 h 22"/>
                <a:gd name="T14" fmla="*/ 5 w 31"/>
                <a:gd name="T15" fmla="*/ 5 h 22"/>
                <a:gd name="T16" fmla="*/ 13 w 31"/>
                <a:gd name="T17" fmla="*/ 4 h 22"/>
                <a:gd name="T18" fmla="*/ 20 w 31"/>
                <a:gd name="T19" fmla="*/ 4 h 22"/>
                <a:gd name="T20" fmla="*/ 26 w 31"/>
                <a:gd name="T21" fmla="*/ 0 h 22"/>
                <a:gd name="T22" fmla="*/ 35 w 31"/>
                <a:gd name="T23" fmla="*/ 5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2"/>
                <a:gd name="T38" fmla="*/ 31 w 3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2">
                  <a:moveTo>
                    <a:pt x="29" y="4"/>
                  </a:moveTo>
                  <a:cubicBezTo>
                    <a:pt x="30" y="4"/>
                    <a:pt x="31" y="6"/>
                    <a:pt x="31" y="7"/>
                  </a:cubicBezTo>
                  <a:cubicBezTo>
                    <a:pt x="28" y="11"/>
                    <a:pt x="23" y="14"/>
                    <a:pt x="20" y="17"/>
                  </a:cubicBezTo>
                  <a:cubicBezTo>
                    <a:pt x="20" y="18"/>
                    <a:pt x="21" y="22"/>
                    <a:pt x="19" y="21"/>
                  </a:cubicBezTo>
                  <a:cubicBezTo>
                    <a:pt x="17" y="21"/>
                    <a:pt x="16" y="18"/>
                    <a:pt x="15" y="16"/>
                  </a:cubicBezTo>
                  <a:cubicBezTo>
                    <a:pt x="13" y="14"/>
                    <a:pt x="11" y="11"/>
                    <a:pt x="8" y="10"/>
                  </a:cubicBezTo>
                  <a:cubicBezTo>
                    <a:pt x="6" y="8"/>
                    <a:pt x="3" y="9"/>
                    <a:pt x="1" y="7"/>
                  </a:cubicBezTo>
                  <a:cubicBezTo>
                    <a:pt x="0" y="6"/>
                    <a:pt x="3" y="5"/>
                    <a:pt x="4" y="4"/>
                  </a:cubicBezTo>
                  <a:cubicBezTo>
                    <a:pt x="6" y="3"/>
                    <a:pt x="9" y="3"/>
                    <a:pt x="11" y="3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0" y="0"/>
                    <a:pt x="22" y="0"/>
                  </a:cubicBezTo>
                  <a:cubicBezTo>
                    <a:pt x="25" y="1"/>
                    <a:pt x="27" y="2"/>
                    <a:pt x="29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0" name="Freeform 3571"/>
            <p:cNvSpPr>
              <a:spLocks noChangeAspect="1"/>
            </p:cNvSpPr>
            <p:nvPr/>
          </p:nvSpPr>
          <p:spPr bwMode="auto">
            <a:xfrm>
              <a:off x="5791236" y="3401404"/>
              <a:ext cx="1559863" cy="799975"/>
            </a:xfrm>
            <a:custGeom>
              <a:avLst/>
              <a:gdLst>
                <a:gd name="T0" fmla="*/ 189 w 194"/>
                <a:gd name="T1" fmla="*/ 37 h 109"/>
                <a:gd name="T2" fmla="*/ 190 w 194"/>
                <a:gd name="T3" fmla="*/ 60 h 109"/>
                <a:gd name="T4" fmla="*/ 211 w 194"/>
                <a:gd name="T5" fmla="*/ 76 h 109"/>
                <a:gd name="T6" fmla="*/ 231 w 194"/>
                <a:gd name="T7" fmla="*/ 87 h 109"/>
                <a:gd name="T8" fmla="*/ 221 w 194"/>
                <a:gd name="T9" fmla="*/ 96 h 109"/>
                <a:gd name="T10" fmla="*/ 203 w 194"/>
                <a:gd name="T11" fmla="*/ 97 h 109"/>
                <a:gd name="T12" fmla="*/ 193 w 194"/>
                <a:gd name="T13" fmla="*/ 100 h 109"/>
                <a:gd name="T14" fmla="*/ 198 w 194"/>
                <a:gd name="T15" fmla="*/ 111 h 109"/>
                <a:gd name="T16" fmla="*/ 211 w 194"/>
                <a:gd name="T17" fmla="*/ 109 h 109"/>
                <a:gd name="T18" fmla="*/ 187 w 194"/>
                <a:gd name="T19" fmla="*/ 123 h 109"/>
                <a:gd name="T20" fmla="*/ 169 w 194"/>
                <a:gd name="T21" fmla="*/ 120 h 109"/>
                <a:gd name="T22" fmla="*/ 156 w 194"/>
                <a:gd name="T23" fmla="*/ 113 h 109"/>
                <a:gd name="T24" fmla="*/ 153 w 194"/>
                <a:gd name="T25" fmla="*/ 106 h 109"/>
                <a:gd name="T26" fmla="*/ 126 w 194"/>
                <a:gd name="T27" fmla="*/ 119 h 109"/>
                <a:gd name="T28" fmla="*/ 107 w 194"/>
                <a:gd name="T29" fmla="*/ 126 h 109"/>
                <a:gd name="T30" fmla="*/ 79 w 194"/>
                <a:gd name="T31" fmla="*/ 130 h 109"/>
                <a:gd name="T32" fmla="*/ 52 w 194"/>
                <a:gd name="T33" fmla="*/ 119 h 109"/>
                <a:gd name="T34" fmla="*/ 34 w 194"/>
                <a:gd name="T35" fmla="*/ 111 h 109"/>
                <a:gd name="T36" fmla="*/ 17 w 194"/>
                <a:gd name="T37" fmla="*/ 103 h 109"/>
                <a:gd name="T38" fmla="*/ 20 w 194"/>
                <a:gd name="T39" fmla="*/ 88 h 109"/>
                <a:gd name="T40" fmla="*/ 50 w 194"/>
                <a:gd name="T41" fmla="*/ 83 h 109"/>
                <a:gd name="T42" fmla="*/ 79 w 194"/>
                <a:gd name="T43" fmla="*/ 85 h 109"/>
                <a:gd name="T44" fmla="*/ 91 w 194"/>
                <a:gd name="T45" fmla="*/ 81 h 109"/>
                <a:gd name="T46" fmla="*/ 56 w 194"/>
                <a:gd name="T47" fmla="*/ 71 h 109"/>
                <a:gd name="T48" fmla="*/ 23 w 194"/>
                <a:gd name="T49" fmla="*/ 73 h 109"/>
                <a:gd name="T50" fmla="*/ 8 w 194"/>
                <a:gd name="T51" fmla="*/ 65 h 109"/>
                <a:gd name="T52" fmla="*/ 35 w 194"/>
                <a:gd name="T53" fmla="*/ 56 h 109"/>
                <a:gd name="T54" fmla="*/ 50 w 194"/>
                <a:gd name="T55" fmla="*/ 52 h 109"/>
                <a:gd name="T56" fmla="*/ 20 w 194"/>
                <a:gd name="T57" fmla="*/ 56 h 109"/>
                <a:gd name="T58" fmla="*/ 11 w 194"/>
                <a:gd name="T59" fmla="*/ 56 h 109"/>
                <a:gd name="T60" fmla="*/ 5 w 194"/>
                <a:gd name="T61" fmla="*/ 49 h 109"/>
                <a:gd name="T62" fmla="*/ 13 w 194"/>
                <a:gd name="T63" fmla="*/ 37 h 109"/>
                <a:gd name="T64" fmla="*/ 16 w 194"/>
                <a:gd name="T65" fmla="*/ 25 h 109"/>
                <a:gd name="T66" fmla="*/ 47 w 194"/>
                <a:gd name="T67" fmla="*/ 8 h 109"/>
                <a:gd name="T68" fmla="*/ 74 w 194"/>
                <a:gd name="T69" fmla="*/ 1 h 109"/>
                <a:gd name="T70" fmla="*/ 78 w 194"/>
                <a:gd name="T71" fmla="*/ 14 h 109"/>
                <a:gd name="T72" fmla="*/ 70 w 194"/>
                <a:gd name="T73" fmla="*/ 23 h 109"/>
                <a:gd name="T74" fmla="*/ 84 w 194"/>
                <a:gd name="T75" fmla="*/ 19 h 109"/>
                <a:gd name="T76" fmla="*/ 112 w 194"/>
                <a:gd name="T77" fmla="*/ 17 h 109"/>
                <a:gd name="T78" fmla="*/ 101 w 194"/>
                <a:gd name="T79" fmla="*/ 31 h 109"/>
                <a:gd name="T80" fmla="*/ 113 w 194"/>
                <a:gd name="T81" fmla="*/ 31 h 109"/>
                <a:gd name="T82" fmla="*/ 127 w 194"/>
                <a:gd name="T83" fmla="*/ 24 h 109"/>
                <a:gd name="T84" fmla="*/ 131 w 194"/>
                <a:gd name="T85" fmla="*/ 11 h 109"/>
                <a:gd name="T86" fmla="*/ 142 w 194"/>
                <a:gd name="T87" fmla="*/ 36 h 109"/>
                <a:gd name="T88" fmla="*/ 160 w 194"/>
                <a:gd name="T89" fmla="*/ 43 h 109"/>
                <a:gd name="T90" fmla="*/ 156 w 194"/>
                <a:gd name="T91" fmla="*/ 14 h 109"/>
                <a:gd name="T92" fmla="*/ 171 w 194"/>
                <a:gd name="T93" fmla="*/ 6 h 109"/>
                <a:gd name="T94" fmla="*/ 191 w 194"/>
                <a:gd name="T95" fmla="*/ 14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09"/>
                <a:gd name="T146" fmla="*/ 194 w 194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09">
                  <a:moveTo>
                    <a:pt x="159" y="12"/>
                  </a:moveTo>
                  <a:cubicBezTo>
                    <a:pt x="160" y="14"/>
                    <a:pt x="159" y="17"/>
                    <a:pt x="159" y="20"/>
                  </a:cubicBezTo>
                  <a:cubicBezTo>
                    <a:pt x="159" y="24"/>
                    <a:pt x="157" y="27"/>
                    <a:pt x="157" y="31"/>
                  </a:cubicBezTo>
                  <a:cubicBezTo>
                    <a:pt x="158" y="34"/>
                    <a:pt x="160" y="36"/>
                    <a:pt x="162" y="38"/>
                  </a:cubicBezTo>
                  <a:cubicBezTo>
                    <a:pt x="162" y="40"/>
                    <a:pt x="163" y="41"/>
                    <a:pt x="162" y="42"/>
                  </a:cubicBezTo>
                  <a:cubicBezTo>
                    <a:pt x="162" y="45"/>
                    <a:pt x="158" y="47"/>
                    <a:pt x="158" y="50"/>
                  </a:cubicBezTo>
                  <a:cubicBezTo>
                    <a:pt x="158" y="54"/>
                    <a:pt x="161" y="56"/>
                    <a:pt x="164" y="59"/>
                  </a:cubicBezTo>
                  <a:cubicBezTo>
                    <a:pt x="166" y="61"/>
                    <a:pt x="169" y="62"/>
                    <a:pt x="172" y="63"/>
                  </a:cubicBezTo>
                  <a:cubicBezTo>
                    <a:pt x="173" y="64"/>
                    <a:pt x="175" y="62"/>
                    <a:pt x="176" y="63"/>
                  </a:cubicBezTo>
                  <a:cubicBezTo>
                    <a:pt x="179" y="64"/>
                    <a:pt x="181" y="67"/>
                    <a:pt x="184" y="69"/>
                  </a:cubicBezTo>
                  <a:cubicBezTo>
                    <a:pt x="185" y="70"/>
                    <a:pt x="185" y="72"/>
                    <a:pt x="186" y="72"/>
                  </a:cubicBezTo>
                  <a:cubicBezTo>
                    <a:pt x="188" y="73"/>
                    <a:pt x="191" y="71"/>
                    <a:pt x="192" y="72"/>
                  </a:cubicBezTo>
                  <a:cubicBezTo>
                    <a:pt x="194" y="73"/>
                    <a:pt x="193" y="76"/>
                    <a:pt x="192" y="78"/>
                  </a:cubicBezTo>
                  <a:cubicBezTo>
                    <a:pt x="191" y="80"/>
                    <a:pt x="190" y="83"/>
                    <a:pt x="188" y="83"/>
                  </a:cubicBezTo>
                  <a:cubicBezTo>
                    <a:pt x="186" y="84"/>
                    <a:pt x="185" y="81"/>
                    <a:pt x="184" y="80"/>
                  </a:cubicBezTo>
                  <a:cubicBezTo>
                    <a:pt x="182" y="80"/>
                    <a:pt x="182" y="83"/>
                    <a:pt x="181" y="83"/>
                  </a:cubicBezTo>
                  <a:cubicBezTo>
                    <a:pt x="179" y="82"/>
                    <a:pt x="178" y="80"/>
                    <a:pt x="176" y="80"/>
                  </a:cubicBezTo>
                  <a:cubicBezTo>
                    <a:pt x="174" y="79"/>
                    <a:pt x="171" y="79"/>
                    <a:pt x="169" y="81"/>
                  </a:cubicBezTo>
                  <a:cubicBezTo>
                    <a:pt x="168" y="82"/>
                    <a:pt x="171" y="84"/>
                    <a:pt x="169" y="85"/>
                  </a:cubicBezTo>
                  <a:cubicBezTo>
                    <a:pt x="167" y="86"/>
                    <a:pt x="165" y="84"/>
                    <a:pt x="164" y="83"/>
                  </a:cubicBezTo>
                  <a:cubicBezTo>
                    <a:pt x="163" y="83"/>
                    <a:pt x="161" y="82"/>
                    <a:pt x="161" y="83"/>
                  </a:cubicBezTo>
                  <a:cubicBezTo>
                    <a:pt x="161" y="84"/>
                    <a:pt x="162" y="85"/>
                    <a:pt x="162" y="87"/>
                  </a:cubicBezTo>
                  <a:cubicBezTo>
                    <a:pt x="163" y="89"/>
                    <a:pt x="161" y="92"/>
                    <a:pt x="162" y="94"/>
                  </a:cubicBezTo>
                  <a:cubicBezTo>
                    <a:pt x="162" y="95"/>
                    <a:pt x="164" y="93"/>
                    <a:pt x="165" y="92"/>
                  </a:cubicBezTo>
                  <a:cubicBezTo>
                    <a:pt x="167" y="91"/>
                    <a:pt x="167" y="90"/>
                    <a:pt x="169" y="89"/>
                  </a:cubicBezTo>
                  <a:cubicBezTo>
                    <a:pt x="170" y="88"/>
                    <a:pt x="172" y="88"/>
                    <a:pt x="174" y="88"/>
                  </a:cubicBezTo>
                  <a:cubicBezTo>
                    <a:pt x="175" y="89"/>
                    <a:pt x="176" y="90"/>
                    <a:pt x="176" y="91"/>
                  </a:cubicBezTo>
                  <a:cubicBezTo>
                    <a:pt x="176" y="93"/>
                    <a:pt x="176" y="96"/>
                    <a:pt x="175" y="98"/>
                  </a:cubicBezTo>
                  <a:cubicBezTo>
                    <a:pt x="173" y="100"/>
                    <a:pt x="169" y="101"/>
                    <a:pt x="167" y="101"/>
                  </a:cubicBezTo>
                  <a:cubicBezTo>
                    <a:pt x="163" y="102"/>
                    <a:pt x="160" y="103"/>
                    <a:pt x="156" y="102"/>
                  </a:cubicBezTo>
                  <a:cubicBezTo>
                    <a:pt x="153" y="102"/>
                    <a:pt x="150" y="101"/>
                    <a:pt x="147" y="100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43" y="100"/>
                    <a:pt x="141" y="101"/>
                    <a:pt x="141" y="100"/>
                  </a:cubicBezTo>
                  <a:cubicBezTo>
                    <a:pt x="140" y="99"/>
                    <a:pt x="142" y="96"/>
                    <a:pt x="141" y="95"/>
                  </a:cubicBezTo>
                  <a:cubicBezTo>
                    <a:pt x="140" y="94"/>
                    <a:pt x="138" y="95"/>
                    <a:pt x="136" y="94"/>
                  </a:cubicBezTo>
                  <a:cubicBezTo>
                    <a:pt x="134" y="94"/>
                    <a:pt x="132" y="95"/>
                    <a:pt x="130" y="94"/>
                  </a:cubicBezTo>
                  <a:cubicBezTo>
                    <a:pt x="129" y="94"/>
                    <a:pt x="129" y="93"/>
                    <a:pt x="128" y="92"/>
                  </a:cubicBezTo>
                  <a:cubicBezTo>
                    <a:pt x="128" y="91"/>
                    <a:pt x="129" y="90"/>
                    <a:pt x="128" y="89"/>
                  </a:cubicBezTo>
                  <a:cubicBezTo>
                    <a:pt x="128" y="89"/>
                    <a:pt x="127" y="88"/>
                    <a:pt x="127" y="88"/>
                  </a:cubicBezTo>
                  <a:cubicBezTo>
                    <a:pt x="124" y="89"/>
                    <a:pt x="122" y="91"/>
                    <a:pt x="120" y="92"/>
                  </a:cubicBezTo>
                  <a:cubicBezTo>
                    <a:pt x="117" y="94"/>
                    <a:pt x="116" y="96"/>
                    <a:pt x="113" y="98"/>
                  </a:cubicBezTo>
                  <a:cubicBezTo>
                    <a:pt x="111" y="99"/>
                    <a:pt x="108" y="99"/>
                    <a:pt x="105" y="99"/>
                  </a:cubicBezTo>
                  <a:cubicBezTo>
                    <a:pt x="104" y="100"/>
                    <a:pt x="102" y="99"/>
                    <a:pt x="100" y="99"/>
                  </a:cubicBezTo>
                  <a:cubicBezTo>
                    <a:pt x="97" y="100"/>
                    <a:pt x="96" y="102"/>
                    <a:pt x="94" y="103"/>
                  </a:cubicBezTo>
                  <a:cubicBezTo>
                    <a:pt x="92" y="104"/>
                    <a:pt x="90" y="105"/>
                    <a:pt x="89" y="105"/>
                  </a:cubicBezTo>
                  <a:cubicBezTo>
                    <a:pt x="87" y="106"/>
                    <a:pt x="85" y="107"/>
                    <a:pt x="82" y="107"/>
                  </a:cubicBezTo>
                  <a:cubicBezTo>
                    <a:pt x="79" y="107"/>
                    <a:pt x="76" y="106"/>
                    <a:pt x="73" y="107"/>
                  </a:cubicBezTo>
                  <a:cubicBezTo>
                    <a:pt x="71" y="107"/>
                    <a:pt x="68" y="108"/>
                    <a:pt x="66" y="108"/>
                  </a:cubicBezTo>
                  <a:cubicBezTo>
                    <a:pt x="61" y="108"/>
                    <a:pt x="56" y="109"/>
                    <a:pt x="51" y="108"/>
                  </a:cubicBezTo>
                  <a:cubicBezTo>
                    <a:pt x="49" y="108"/>
                    <a:pt x="47" y="106"/>
                    <a:pt x="45" y="105"/>
                  </a:cubicBezTo>
                  <a:cubicBezTo>
                    <a:pt x="44" y="103"/>
                    <a:pt x="43" y="101"/>
                    <a:pt x="43" y="99"/>
                  </a:cubicBezTo>
                  <a:cubicBezTo>
                    <a:pt x="43" y="98"/>
                    <a:pt x="45" y="96"/>
                    <a:pt x="45" y="94"/>
                  </a:cubicBezTo>
                  <a:cubicBezTo>
                    <a:pt x="44" y="93"/>
                    <a:pt x="41" y="93"/>
                    <a:pt x="40" y="92"/>
                  </a:cubicBezTo>
                  <a:cubicBezTo>
                    <a:pt x="36" y="92"/>
                    <a:pt x="32" y="93"/>
                    <a:pt x="28" y="92"/>
                  </a:cubicBezTo>
                  <a:cubicBezTo>
                    <a:pt x="25" y="92"/>
                    <a:pt x="23" y="91"/>
                    <a:pt x="20" y="90"/>
                  </a:cubicBezTo>
                  <a:cubicBezTo>
                    <a:pt x="18" y="89"/>
                    <a:pt x="16" y="90"/>
                    <a:pt x="15" y="89"/>
                  </a:cubicBezTo>
                  <a:cubicBezTo>
                    <a:pt x="14" y="88"/>
                    <a:pt x="15" y="87"/>
                    <a:pt x="14" y="86"/>
                  </a:cubicBezTo>
                  <a:cubicBezTo>
                    <a:pt x="13" y="83"/>
                    <a:pt x="10" y="82"/>
                    <a:pt x="9" y="80"/>
                  </a:cubicBezTo>
                  <a:cubicBezTo>
                    <a:pt x="9" y="78"/>
                    <a:pt x="8" y="77"/>
                    <a:pt x="9" y="76"/>
                  </a:cubicBezTo>
                  <a:cubicBezTo>
                    <a:pt x="11" y="74"/>
                    <a:pt x="14" y="74"/>
                    <a:pt x="17" y="73"/>
                  </a:cubicBezTo>
                  <a:cubicBezTo>
                    <a:pt x="20" y="72"/>
                    <a:pt x="23" y="72"/>
                    <a:pt x="26" y="71"/>
                  </a:cubicBezTo>
                  <a:cubicBezTo>
                    <a:pt x="30" y="71"/>
                    <a:pt x="33" y="71"/>
                    <a:pt x="36" y="71"/>
                  </a:cubicBezTo>
                  <a:cubicBezTo>
                    <a:pt x="38" y="70"/>
                    <a:pt x="40" y="69"/>
                    <a:pt x="42" y="69"/>
                  </a:cubicBezTo>
                  <a:cubicBezTo>
                    <a:pt x="46" y="68"/>
                    <a:pt x="49" y="69"/>
                    <a:pt x="52" y="69"/>
                  </a:cubicBezTo>
                  <a:cubicBezTo>
                    <a:pt x="54" y="69"/>
                    <a:pt x="56" y="69"/>
                    <a:pt x="57" y="69"/>
                  </a:cubicBezTo>
                  <a:cubicBezTo>
                    <a:pt x="60" y="70"/>
                    <a:pt x="63" y="71"/>
                    <a:pt x="66" y="71"/>
                  </a:cubicBezTo>
                  <a:cubicBezTo>
                    <a:pt x="67" y="71"/>
                    <a:pt x="68" y="70"/>
                    <a:pt x="69" y="70"/>
                  </a:cubicBezTo>
                  <a:cubicBezTo>
                    <a:pt x="71" y="69"/>
                    <a:pt x="74" y="70"/>
                    <a:pt x="76" y="70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3" y="66"/>
                    <a:pt x="69" y="65"/>
                    <a:pt x="65" y="64"/>
                  </a:cubicBezTo>
                  <a:cubicBezTo>
                    <a:pt x="61" y="63"/>
                    <a:pt x="57" y="62"/>
                    <a:pt x="53" y="61"/>
                  </a:cubicBezTo>
                  <a:cubicBezTo>
                    <a:pt x="51" y="60"/>
                    <a:pt x="49" y="59"/>
                    <a:pt x="47" y="59"/>
                  </a:cubicBezTo>
                  <a:cubicBezTo>
                    <a:pt x="44" y="60"/>
                    <a:pt x="43" y="62"/>
                    <a:pt x="40" y="63"/>
                  </a:cubicBezTo>
                  <a:cubicBezTo>
                    <a:pt x="36" y="64"/>
                    <a:pt x="33" y="63"/>
                    <a:pt x="29" y="63"/>
                  </a:cubicBezTo>
                  <a:cubicBezTo>
                    <a:pt x="25" y="62"/>
                    <a:pt x="22" y="61"/>
                    <a:pt x="19" y="61"/>
                  </a:cubicBezTo>
                  <a:cubicBezTo>
                    <a:pt x="16" y="60"/>
                    <a:pt x="14" y="61"/>
                    <a:pt x="12" y="61"/>
                  </a:cubicBezTo>
                  <a:cubicBezTo>
                    <a:pt x="10" y="60"/>
                    <a:pt x="8" y="59"/>
                    <a:pt x="7" y="57"/>
                  </a:cubicBezTo>
                  <a:cubicBezTo>
                    <a:pt x="6" y="56"/>
                    <a:pt x="6" y="55"/>
                    <a:pt x="7" y="54"/>
                  </a:cubicBezTo>
                  <a:cubicBezTo>
                    <a:pt x="9" y="52"/>
                    <a:pt x="12" y="51"/>
                    <a:pt x="15" y="50"/>
                  </a:cubicBezTo>
                  <a:cubicBezTo>
                    <a:pt x="17" y="49"/>
                    <a:pt x="20" y="48"/>
                    <a:pt x="23" y="48"/>
                  </a:cubicBezTo>
                  <a:cubicBezTo>
                    <a:pt x="25" y="47"/>
                    <a:pt x="27" y="48"/>
                    <a:pt x="29" y="47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6"/>
                    <a:pt x="40" y="45"/>
                  </a:cubicBezTo>
                  <a:cubicBezTo>
                    <a:pt x="41" y="45"/>
                    <a:pt x="43" y="44"/>
                    <a:pt x="42" y="43"/>
                  </a:cubicBezTo>
                  <a:cubicBezTo>
                    <a:pt x="40" y="42"/>
                    <a:pt x="38" y="43"/>
                    <a:pt x="35" y="43"/>
                  </a:cubicBezTo>
                  <a:cubicBezTo>
                    <a:pt x="33" y="43"/>
                    <a:pt x="30" y="44"/>
                    <a:pt x="28" y="44"/>
                  </a:cubicBezTo>
                  <a:cubicBezTo>
                    <a:pt x="24" y="45"/>
                    <a:pt x="21" y="47"/>
                    <a:pt x="17" y="47"/>
                  </a:cubicBezTo>
                  <a:cubicBezTo>
                    <a:pt x="17" y="47"/>
                    <a:pt x="17" y="45"/>
                    <a:pt x="16" y="45"/>
                  </a:cubicBezTo>
                  <a:cubicBezTo>
                    <a:pt x="14" y="45"/>
                    <a:pt x="14" y="47"/>
                    <a:pt x="13" y="47"/>
                  </a:cubicBezTo>
                  <a:cubicBezTo>
                    <a:pt x="11" y="48"/>
                    <a:pt x="9" y="48"/>
                    <a:pt x="9" y="47"/>
                  </a:cubicBezTo>
                  <a:cubicBezTo>
                    <a:pt x="9" y="45"/>
                    <a:pt x="13" y="45"/>
                    <a:pt x="13" y="42"/>
                  </a:cubicBezTo>
                  <a:cubicBezTo>
                    <a:pt x="14" y="42"/>
                    <a:pt x="12" y="41"/>
                    <a:pt x="11" y="41"/>
                  </a:cubicBezTo>
                  <a:cubicBezTo>
                    <a:pt x="9" y="40"/>
                    <a:pt x="6" y="41"/>
                    <a:pt x="4" y="41"/>
                  </a:cubicBezTo>
                  <a:cubicBezTo>
                    <a:pt x="3" y="41"/>
                    <a:pt x="1" y="42"/>
                    <a:pt x="1" y="41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4" y="33"/>
                    <a:pt x="8" y="33"/>
                    <a:pt x="11" y="31"/>
                  </a:cubicBezTo>
                  <a:cubicBezTo>
                    <a:pt x="12" y="30"/>
                    <a:pt x="15" y="28"/>
                    <a:pt x="16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4" y="23"/>
                    <a:pt x="12" y="22"/>
                    <a:pt x="13" y="21"/>
                  </a:cubicBezTo>
                  <a:cubicBezTo>
                    <a:pt x="14" y="18"/>
                    <a:pt x="17" y="17"/>
                    <a:pt x="19" y="15"/>
                  </a:cubicBezTo>
                  <a:cubicBezTo>
                    <a:pt x="21" y="14"/>
                    <a:pt x="23" y="14"/>
                    <a:pt x="25" y="13"/>
                  </a:cubicBezTo>
                  <a:cubicBezTo>
                    <a:pt x="29" y="11"/>
                    <a:pt x="34" y="9"/>
                    <a:pt x="39" y="7"/>
                  </a:cubicBezTo>
                  <a:cubicBezTo>
                    <a:pt x="41" y="6"/>
                    <a:pt x="43" y="6"/>
                    <a:pt x="46" y="5"/>
                  </a:cubicBezTo>
                  <a:cubicBezTo>
                    <a:pt x="49" y="4"/>
                    <a:pt x="52" y="2"/>
                    <a:pt x="55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4" y="1"/>
                    <a:pt x="66" y="1"/>
                    <a:pt x="67" y="3"/>
                  </a:cubicBezTo>
                  <a:cubicBezTo>
                    <a:pt x="67" y="5"/>
                    <a:pt x="65" y="7"/>
                    <a:pt x="65" y="10"/>
                  </a:cubicBezTo>
                  <a:cubicBezTo>
                    <a:pt x="64" y="10"/>
                    <a:pt x="66" y="12"/>
                    <a:pt x="65" y="12"/>
                  </a:cubicBezTo>
                  <a:cubicBezTo>
                    <a:pt x="64" y="13"/>
                    <a:pt x="62" y="13"/>
                    <a:pt x="61" y="14"/>
                  </a:cubicBezTo>
                  <a:cubicBezTo>
                    <a:pt x="59" y="15"/>
                    <a:pt x="56" y="16"/>
                    <a:pt x="55" y="19"/>
                  </a:cubicBezTo>
                  <a:cubicBezTo>
                    <a:pt x="55" y="20"/>
                    <a:pt x="57" y="19"/>
                    <a:pt x="58" y="19"/>
                  </a:cubicBezTo>
                  <a:cubicBezTo>
                    <a:pt x="60" y="19"/>
                    <a:pt x="62" y="17"/>
                    <a:pt x="64" y="17"/>
                  </a:cubicBezTo>
                  <a:cubicBezTo>
                    <a:pt x="66" y="17"/>
                    <a:pt x="69" y="19"/>
                    <a:pt x="71" y="19"/>
                  </a:cubicBezTo>
                  <a:cubicBezTo>
                    <a:pt x="72" y="18"/>
                    <a:pt x="70" y="17"/>
                    <a:pt x="70" y="16"/>
                  </a:cubicBezTo>
                  <a:cubicBezTo>
                    <a:pt x="72" y="13"/>
                    <a:pt x="73" y="9"/>
                    <a:pt x="76" y="8"/>
                  </a:cubicBezTo>
                  <a:cubicBezTo>
                    <a:pt x="79" y="7"/>
                    <a:pt x="82" y="10"/>
                    <a:pt x="85" y="11"/>
                  </a:cubicBezTo>
                  <a:cubicBezTo>
                    <a:pt x="88" y="12"/>
                    <a:pt x="91" y="12"/>
                    <a:pt x="93" y="14"/>
                  </a:cubicBezTo>
                  <a:cubicBezTo>
                    <a:pt x="94" y="15"/>
                    <a:pt x="94" y="17"/>
                    <a:pt x="93" y="18"/>
                  </a:cubicBezTo>
                  <a:cubicBezTo>
                    <a:pt x="90" y="21"/>
                    <a:pt x="85" y="23"/>
                    <a:pt x="82" y="26"/>
                  </a:cubicBezTo>
                  <a:cubicBezTo>
                    <a:pt x="81" y="26"/>
                    <a:pt x="84" y="26"/>
                    <a:pt x="84" y="26"/>
                  </a:cubicBezTo>
                  <a:cubicBezTo>
                    <a:pt x="86" y="26"/>
                    <a:pt x="87" y="27"/>
                    <a:pt x="89" y="27"/>
                  </a:cubicBezTo>
                  <a:cubicBezTo>
                    <a:pt x="90" y="26"/>
                    <a:pt x="89" y="24"/>
                    <a:pt x="90" y="24"/>
                  </a:cubicBezTo>
                  <a:cubicBezTo>
                    <a:pt x="91" y="24"/>
                    <a:pt x="92" y="26"/>
                    <a:pt x="94" y="26"/>
                  </a:cubicBezTo>
                  <a:cubicBezTo>
                    <a:pt x="95" y="25"/>
                    <a:pt x="95" y="22"/>
                    <a:pt x="96" y="21"/>
                  </a:cubicBezTo>
                  <a:cubicBezTo>
                    <a:pt x="98" y="19"/>
                    <a:pt x="99" y="18"/>
                    <a:pt x="101" y="18"/>
                  </a:cubicBezTo>
                  <a:cubicBezTo>
                    <a:pt x="103" y="18"/>
                    <a:pt x="104" y="21"/>
                    <a:pt x="106" y="20"/>
                  </a:cubicBezTo>
                  <a:cubicBezTo>
                    <a:pt x="108" y="19"/>
                    <a:pt x="108" y="17"/>
                    <a:pt x="108" y="15"/>
                  </a:cubicBezTo>
                  <a:cubicBezTo>
                    <a:pt x="108" y="13"/>
                    <a:pt x="104" y="12"/>
                    <a:pt x="105" y="10"/>
                  </a:cubicBezTo>
                  <a:cubicBezTo>
                    <a:pt x="105" y="9"/>
                    <a:pt x="107" y="9"/>
                    <a:pt x="109" y="9"/>
                  </a:cubicBezTo>
                  <a:cubicBezTo>
                    <a:pt x="112" y="10"/>
                    <a:pt x="115" y="11"/>
                    <a:pt x="117" y="13"/>
                  </a:cubicBezTo>
                  <a:cubicBezTo>
                    <a:pt x="119" y="16"/>
                    <a:pt x="122" y="19"/>
                    <a:pt x="122" y="22"/>
                  </a:cubicBezTo>
                  <a:cubicBezTo>
                    <a:pt x="122" y="25"/>
                    <a:pt x="118" y="27"/>
                    <a:pt x="118" y="30"/>
                  </a:cubicBezTo>
                  <a:cubicBezTo>
                    <a:pt x="118" y="33"/>
                    <a:pt x="121" y="36"/>
                    <a:pt x="123" y="38"/>
                  </a:cubicBezTo>
                  <a:cubicBezTo>
                    <a:pt x="124" y="39"/>
                    <a:pt x="125" y="40"/>
                    <a:pt x="127" y="40"/>
                  </a:cubicBezTo>
                  <a:cubicBezTo>
                    <a:pt x="129" y="40"/>
                    <a:pt x="132" y="38"/>
                    <a:pt x="133" y="36"/>
                  </a:cubicBezTo>
                  <a:cubicBezTo>
                    <a:pt x="134" y="35"/>
                    <a:pt x="133" y="33"/>
                    <a:pt x="132" y="31"/>
                  </a:cubicBezTo>
                  <a:cubicBezTo>
                    <a:pt x="131" y="30"/>
                    <a:pt x="129" y="30"/>
                    <a:pt x="128" y="28"/>
                  </a:cubicBezTo>
                  <a:cubicBezTo>
                    <a:pt x="128" y="23"/>
                    <a:pt x="130" y="17"/>
                    <a:pt x="130" y="12"/>
                  </a:cubicBezTo>
                  <a:cubicBezTo>
                    <a:pt x="131" y="9"/>
                    <a:pt x="131" y="5"/>
                    <a:pt x="132" y="2"/>
                  </a:cubicBezTo>
                  <a:cubicBezTo>
                    <a:pt x="133" y="1"/>
                    <a:pt x="135" y="1"/>
                    <a:pt x="136" y="2"/>
                  </a:cubicBezTo>
                  <a:cubicBezTo>
                    <a:pt x="138" y="2"/>
                    <a:pt x="140" y="5"/>
                    <a:pt x="142" y="5"/>
                  </a:cubicBezTo>
                  <a:cubicBezTo>
                    <a:pt x="144" y="5"/>
                    <a:pt x="143" y="2"/>
                    <a:pt x="144" y="2"/>
                  </a:cubicBezTo>
                  <a:cubicBezTo>
                    <a:pt x="147" y="3"/>
                    <a:pt x="150" y="6"/>
                    <a:pt x="153" y="8"/>
                  </a:cubicBezTo>
                  <a:cubicBezTo>
                    <a:pt x="155" y="9"/>
                    <a:pt x="158" y="10"/>
                    <a:pt x="159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1" name="Freeform 3572"/>
            <p:cNvSpPr>
              <a:spLocks noChangeAspect="1"/>
            </p:cNvSpPr>
            <p:nvPr/>
          </p:nvSpPr>
          <p:spPr bwMode="auto">
            <a:xfrm>
              <a:off x="5208800" y="3212093"/>
              <a:ext cx="1024285" cy="580132"/>
            </a:xfrm>
            <a:custGeom>
              <a:avLst/>
              <a:gdLst>
                <a:gd name="T0" fmla="*/ 153 w 128"/>
                <a:gd name="T1" fmla="*/ 28 h 79"/>
                <a:gd name="T2" fmla="*/ 151 w 128"/>
                <a:gd name="T3" fmla="*/ 23 h 79"/>
                <a:gd name="T4" fmla="*/ 141 w 128"/>
                <a:gd name="T5" fmla="*/ 19 h 79"/>
                <a:gd name="T6" fmla="*/ 133 w 128"/>
                <a:gd name="T7" fmla="*/ 11 h 79"/>
                <a:gd name="T8" fmla="*/ 123 w 128"/>
                <a:gd name="T9" fmla="*/ 8 h 79"/>
                <a:gd name="T10" fmla="*/ 116 w 128"/>
                <a:gd name="T11" fmla="*/ 11 h 79"/>
                <a:gd name="T12" fmla="*/ 110 w 128"/>
                <a:gd name="T13" fmla="*/ 16 h 79"/>
                <a:gd name="T14" fmla="*/ 106 w 128"/>
                <a:gd name="T15" fmla="*/ 14 h 79"/>
                <a:gd name="T16" fmla="*/ 106 w 128"/>
                <a:gd name="T17" fmla="*/ 11 h 79"/>
                <a:gd name="T18" fmla="*/ 103 w 128"/>
                <a:gd name="T19" fmla="*/ 10 h 79"/>
                <a:gd name="T20" fmla="*/ 100 w 128"/>
                <a:gd name="T21" fmla="*/ 13 h 79"/>
                <a:gd name="T22" fmla="*/ 98 w 128"/>
                <a:gd name="T23" fmla="*/ 10 h 79"/>
                <a:gd name="T24" fmla="*/ 87 w 128"/>
                <a:gd name="T25" fmla="*/ 6 h 79"/>
                <a:gd name="T26" fmla="*/ 80 w 128"/>
                <a:gd name="T27" fmla="*/ 1 h 79"/>
                <a:gd name="T28" fmla="*/ 69 w 128"/>
                <a:gd name="T29" fmla="*/ 5 h 79"/>
                <a:gd name="T30" fmla="*/ 53 w 128"/>
                <a:gd name="T31" fmla="*/ 5 h 79"/>
                <a:gd name="T32" fmla="*/ 37 w 128"/>
                <a:gd name="T33" fmla="*/ 5 h 79"/>
                <a:gd name="T34" fmla="*/ 35 w 128"/>
                <a:gd name="T35" fmla="*/ 6 h 79"/>
                <a:gd name="T36" fmla="*/ 38 w 128"/>
                <a:gd name="T37" fmla="*/ 16 h 79"/>
                <a:gd name="T38" fmla="*/ 39 w 128"/>
                <a:gd name="T39" fmla="*/ 22 h 79"/>
                <a:gd name="T40" fmla="*/ 38 w 128"/>
                <a:gd name="T41" fmla="*/ 25 h 79"/>
                <a:gd name="T42" fmla="*/ 35 w 128"/>
                <a:gd name="T43" fmla="*/ 30 h 79"/>
                <a:gd name="T44" fmla="*/ 25 w 128"/>
                <a:gd name="T45" fmla="*/ 37 h 79"/>
                <a:gd name="T46" fmla="*/ 23 w 128"/>
                <a:gd name="T47" fmla="*/ 38 h 79"/>
                <a:gd name="T48" fmla="*/ 26 w 128"/>
                <a:gd name="T49" fmla="*/ 42 h 79"/>
                <a:gd name="T50" fmla="*/ 23 w 128"/>
                <a:gd name="T51" fmla="*/ 46 h 79"/>
                <a:gd name="T52" fmla="*/ 19 w 128"/>
                <a:gd name="T53" fmla="*/ 46 h 79"/>
                <a:gd name="T54" fmla="*/ 17 w 128"/>
                <a:gd name="T55" fmla="*/ 54 h 79"/>
                <a:gd name="T56" fmla="*/ 13 w 128"/>
                <a:gd name="T57" fmla="*/ 54 h 79"/>
                <a:gd name="T58" fmla="*/ 6 w 128"/>
                <a:gd name="T59" fmla="*/ 65 h 79"/>
                <a:gd name="T60" fmla="*/ 4 w 128"/>
                <a:gd name="T61" fmla="*/ 69 h 79"/>
                <a:gd name="T62" fmla="*/ 0 w 128"/>
                <a:gd name="T63" fmla="*/ 71 h 79"/>
                <a:gd name="T64" fmla="*/ 4 w 128"/>
                <a:gd name="T65" fmla="*/ 72 h 79"/>
                <a:gd name="T66" fmla="*/ 12 w 128"/>
                <a:gd name="T67" fmla="*/ 71 h 79"/>
                <a:gd name="T68" fmla="*/ 18 w 128"/>
                <a:gd name="T69" fmla="*/ 73 h 79"/>
                <a:gd name="T70" fmla="*/ 23 w 128"/>
                <a:gd name="T71" fmla="*/ 77 h 79"/>
                <a:gd name="T72" fmla="*/ 25 w 128"/>
                <a:gd name="T73" fmla="*/ 83 h 79"/>
                <a:gd name="T74" fmla="*/ 27 w 128"/>
                <a:gd name="T75" fmla="*/ 91 h 79"/>
                <a:gd name="T76" fmla="*/ 35 w 128"/>
                <a:gd name="T77" fmla="*/ 95 h 79"/>
                <a:gd name="T78" fmla="*/ 38 w 128"/>
                <a:gd name="T79" fmla="*/ 91 h 79"/>
                <a:gd name="T80" fmla="*/ 49 w 128"/>
                <a:gd name="T81" fmla="*/ 87 h 79"/>
                <a:gd name="T82" fmla="*/ 50 w 128"/>
                <a:gd name="T83" fmla="*/ 83 h 79"/>
                <a:gd name="T84" fmla="*/ 53 w 128"/>
                <a:gd name="T85" fmla="*/ 87 h 79"/>
                <a:gd name="T86" fmla="*/ 60 w 128"/>
                <a:gd name="T87" fmla="*/ 85 h 79"/>
                <a:gd name="T88" fmla="*/ 66 w 128"/>
                <a:gd name="T89" fmla="*/ 83 h 79"/>
                <a:gd name="T90" fmla="*/ 71 w 128"/>
                <a:gd name="T91" fmla="*/ 73 h 79"/>
                <a:gd name="T92" fmla="*/ 71 w 128"/>
                <a:gd name="T93" fmla="*/ 67 h 79"/>
                <a:gd name="T94" fmla="*/ 78 w 128"/>
                <a:gd name="T95" fmla="*/ 64 h 79"/>
                <a:gd name="T96" fmla="*/ 87 w 128"/>
                <a:gd name="T97" fmla="*/ 61 h 79"/>
                <a:gd name="T98" fmla="*/ 94 w 128"/>
                <a:gd name="T99" fmla="*/ 57 h 79"/>
                <a:gd name="T100" fmla="*/ 96 w 128"/>
                <a:gd name="T101" fmla="*/ 51 h 79"/>
                <a:gd name="T102" fmla="*/ 110 w 128"/>
                <a:gd name="T103" fmla="*/ 44 h 79"/>
                <a:gd name="T104" fmla="*/ 122 w 128"/>
                <a:gd name="T105" fmla="*/ 40 h 79"/>
                <a:gd name="T106" fmla="*/ 131 w 128"/>
                <a:gd name="T107" fmla="*/ 35 h 79"/>
                <a:gd name="T108" fmla="*/ 139 w 128"/>
                <a:gd name="T109" fmla="*/ 32 h 79"/>
                <a:gd name="T110" fmla="*/ 148 w 128"/>
                <a:gd name="T111" fmla="*/ 31 h 79"/>
                <a:gd name="T112" fmla="*/ 153 w 128"/>
                <a:gd name="T113" fmla="*/ 28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79"/>
                <a:gd name="T173" fmla="*/ 128 w 128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79">
                  <a:moveTo>
                    <a:pt x="128" y="23"/>
                  </a:moveTo>
                  <a:cubicBezTo>
                    <a:pt x="128" y="21"/>
                    <a:pt x="127" y="20"/>
                    <a:pt x="126" y="19"/>
                  </a:cubicBezTo>
                  <a:cubicBezTo>
                    <a:pt x="124" y="18"/>
                    <a:pt x="121" y="18"/>
                    <a:pt x="118" y="16"/>
                  </a:cubicBezTo>
                  <a:cubicBezTo>
                    <a:pt x="116" y="14"/>
                    <a:pt x="114" y="10"/>
                    <a:pt x="111" y="9"/>
                  </a:cubicBezTo>
                  <a:cubicBezTo>
                    <a:pt x="109" y="7"/>
                    <a:pt x="106" y="7"/>
                    <a:pt x="103" y="7"/>
                  </a:cubicBezTo>
                  <a:cubicBezTo>
                    <a:pt x="101" y="7"/>
                    <a:pt x="99" y="8"/>
                    <a:pt x="97" y="9"/>
                  </a:cubicBezTo>
                  <a:cubicBezTo>
                    <a:pt x="95" y="10"/>
                    <a:pt x="94" y="12"/>
                    <a:pt x="92" y="13"/>
                  </a:cubicBezTo>
                  <a:cubicBezTo>
                    <a:pt x="91" y="13"/>
                    <a:pt x="89" y="13"/>
                    <a:pt x="89" y="12"/>
                  </a:cubicBezTo>
                  <a:cubicBezTo>
                    <a:pt x="88" y="11"/>
                    <a:pt x="90" y="10"/>
                    <a:pt x="89" y="9"/>
                  </a:cubicBezTo>
                  <a:cubicBezTo>
                    <a:pt x="89" y="8"/>
                    <a:pt x="87" y="8"/>
                    <a:pt x="86" y="8"/>
                  </a:cubicBezTo>
                  <a:cubicBezTo>
                    <a:pt x="85" y="8"/>
                    <a:pt x="85" y="11"/>
                    <a:pt x="84" y="11"/>
                  </a:cubicBezTo>
                  <a:cubicBezTo>
                    <a:pt x="83" y="11"/>
                    <a:pt x="83" y="9"/>
                    <a:pt x="82" y="8"/>
                  </a:cubicBezTo>
                  <a:cubicBezTo>
                    <a:pt x="79" y="7"/>
                    <a:pt x="76" y="7"/>
                    <a:pt x="73" y="5"/>
                  </a:cubicBezTo>
                  <a:cubicBezTo>
                    <a:pt x="71" y="4"/>
                    <a:pt x="70" y="1"/>
                    <a:pt x="67" y="1"/>
                  </a:cubicBezTo>
                  <a:cubicBezTo>
                    <a:pt x="64" y="0"/>
                    <a:pt x="61" y="3"/>
                    <a:pt x="58" y="4"/>
                  </a:cubicBezTo>
                  <a:cubicBezTo>
                    <a:pt x="54" y="4"/>
                    <a:pt x="49" y="4"/>
                    <a:pt x="44" y="4"/>
                  </a:cubicBezTo>
                  <a:cubicBezTo>
                    <a:pt x="40" y="4"/>
                    <a:pt x="35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8"/>
                    <a:pt x="31" y="10"/>
                    <a:pt x="32" y="13"/>
                  </a:cubicBezTo>
                  <a:cubicBezTo>
                    <a:pt x="32" y="15"/>
                    <a:pt x="33" y="16"/>
                    <a:pt x="33" y="18"/>
                  </a:cubicBezTo>
                  <a:cubicBezTo>
                    <a:pt x="33" y="19"/>
                    <a:pt x="33" y="20"/>
                    <a:pt x="32" y="21"/>
                  </a:cubicBezTo>
                  <a:cubicBezTo>
                    <a:pt x="31" y="22"/>
                    <a:pt x="30" y="23"/>
                    <a:pt x="29" y="25"/>
                  </a:cubicBezTo>
                  <a:cubicBezTo>
                    <a:pt x="27" y="27"/>
                    <a:pt x="24" y="29"/>
                    <a:pt x="21" y="31"/>
                  </a:cubicBezTo>
                  <a:cubicBezTo>
                    <a:pt x="21" y="31"/>
                    <a:pt x="19" y="31"/>
                    <a:pt x="19" y="32"/>
                  </a:cubicBezTo>
                  <a:cubicBezTo>
                    <a:pt x="19" y="33"/>
                    <a:pt x="22" y="33"/>
                    <a:pt x="22" y="35"/>
                  </a:cubicBezTo>
                  <a:cubicBezTo>
                    <a:pt x="22" y="36"/>
                    <a:pt x="20" y="37"/>
                    <a:pt x="19" y="38"/>
                  </a:cubicBezTo>
                  <a:cubicBezTo>
                    <a:pt x="18" y="39"/>
                    <a:pt x="17" y="37"/>
                    <a:pt x="16" y="38"/>
                  </a:cubicBezTo>
                  <a:cubicBezTo>
                    <a:pt x="15" y="40"/>
                    <a:pt x="16" y="43"/>
                    <a:pt x="14" y="45"/>
                  </a:cubicBezTo>
                  <a:cubicBezTo>
                    <a:pt x="13" y="46"/>
                    <a:pt x="12" y="45"/>
                    <a:pt x="11" y="45"/>
                  </a:cubicBezTo>
                  <a:cubicBezTo>
                    <a:pt x="8" y="48"/>
                    <a:pt x="7" y="51"/>
                    <a:pt x="5" y="54"/>
                  </a:cubicBezTo>
                  <a:cubicBezTo>
                    <a:pt x="4" y="56"/>
                    <a:pt x="4" y="57"/>
                    <a:pt x="3" y="57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0"/>
                    <a:pt x="2" y="60"/>
                    <a:pt x="3" y="60"/>
                  </a:cubicBezTo>
                  <a:cubicBezTo>
                    <a:pt x="5" y="60"/>
                    <a:pt x="7" y="58"/>
                    <a:pt x="10" y="59"/>
                  </a:cubicBezTo>
                  <a:cubicBezTo>
                    <a:pt x="12" y="59"/>
                    <a:pt x="13" y="60"/>
                    <a:pt x="15" y="61"/>
                  </a:cubicBezTo>
                  <a:cubicBezTo>
                    <a:pt x="16" y="62"/>
                    <a:pt x="18" y="63"/>
                    <a:pt x="19" y="64"/>
                  </a:cubicBezTo>
                  <a:cubicBezTo>
                    <a:pt x="20" y="66"/>
                    <a:pt x="21" y="67"/>
                    <a:pt x="21" y="69"/>
                  </a:cubicBezTo>
                  <a:cubicBezTo>
                    <a:pt x="22" y="71"/>
                    <a:pt x="21" y="74"/>
                    <a:pt x="23" y="76"/>
                  </a:cubicBezTo>
                  <a:cubicBezTo>
                    <a:pt x="24" y="78"/>
                    <a:pt x="27" y="79"/>
                    <a:pt x="29" y="79"/>
                  </a:cubicBezTo>
                  <a:cubicBezTo>
                    <a:pt x="30" y="79"/>
                    <a:pt x="30" y="77"/>
                    <a:pt x="32" y="76"/>
                  </a:cubicBezTo>
                  <a:cubicBezTo>
                    <a:pt x="34" y="74"/>
                    <a:pt x="38" y="74"/>
                    <a:pt x="41" y="72"/>
                  </a:cubicBezTo>
                  <a:cubicBezTo>
                    <a:pt x="41" y="71"/>
                    <a:pt x="41" y="69"/>
                    <a:pt x="42" y="69"/>
                  </a:cubicBezTo>
                  <a:cubicBezTo>
                    <a:pt x="43" y="69"/>
                    <a:pt x="43" y="72"/>
                    <a:pt x="44" y="72"/>
                  </a:cubicBezTo>
                  <a:cubicBezTo>
                    <a:pt x="46" y="72"/>
                    <a:pt x="48" y="72"/>
                    <a:pt x="50" y="71"/>
                  </a:cubicBezTo>
                  <a:cubicBezTo>
                    <a:pt x="52" y="71"/>
                    <a:pt x="54" y="71"/>
                    <a:pt x="55" y="69"/>
                  </a:cubicBezTo>
                  <a:cubicBezTo>
                    <a:pt x="57" y="67"/>
                    <a:pt x="59" y="64"/>
                    <a:pt x="59" y="61"/>
                  </a:cubicBezTo>
                  <a:cubicBezTo>
                    <a:pt x="60" y="59"/>
                    <a:pt x="59" y="58"/>
                    <a:pt x="59" y="56"/>
                  </a:cubicBezTo>
                  <a:cubicBezTo>
                    <a:pt x="61" y="55"/>
                    <a:pt x="63" y="54"/>
                    <a:pt x="65" y="53"/>
                  </a:cubicBezTo>
                  <a:cubicBezTo>
                    <a:pt x="67" y="52"/>
                    <a:pt x="71" y="53"/>
                    <a:pt x="73" y="51"/>
                  </a:cubicBezTo>
                  <a:cubicBezTo>
                    <a:pt x="75" y="50"/>
                    <a:pt x="77" y="48"/>
                    <a:pt x="79" y="47"/>
                  </a:cubicBezTo>
                  <a:cubicBezTo>
                    <a:pt x="80" y="45"/>
                    <a:pt x="79" y="43"/>
                    <a:pt x="80" y="42"/>
                  </a:cubicBezTo>
                  <a:cubicBezTo>
                    <a:pt x="84" y="40"/>
                    <a:pt x="88" y="39"/>
                    <a:pt x="92" y="37"/>
                  </a:cubicBezTo>
                  <a:cubicBezTo>
                    <a:pt x="95" y="36"/>
                    <a:pt x="98" y="35"/>
                    <a:pt x="102" y="33"/>
                  </a:cubicBezTo>
                  <a:cubicBezTo>
                    <a:pt x="105" y="32"/>
                    <a:pt x="107" y="30"/>
                    <a:pt x="110" y="29"/>
                  </a:cubicBezTo>
                  <a:cubicBezTo>
                    <a:pt x="112" y="28"/>
                    <a:pt x="114" y="27"/>
                    <a:pt x="116" y="27"/>
                  </a:cubicBezTo>
                  <a:cubicBezTo>
                    <a:pt x="119" y="26"/>
                    <a:pt x="122" y="27"/>
                    <a:pt x="124" y="26"/>
                  </a:cubicBezTo>
                  <a:cubicBezTo>
                    <a:pt x="126" y="25"/>
                    <a:pt x="127" y="24"/>
                    <a:pt x="128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2" name="Freeform 3573"/>
            <p:cNvSpPr>
              <a:spLocks noChangeAspect="1"/>
            </p:cNvSpPr>
            <p:nvPr/>
          </p:nvSpPr>
          <p:spPr bwMode="auto">
            <a:xfrm>
              <a:off x="6125975" y="2821273"/>
              <a:ext cx="1097926" cy="439683"/>
            </a:xfrm>
            <a:custGeom>
              <a:avLst/>
              <a:gdLst>
                <a:gd name="T0" fmla="*/ 140 w 137"/>
                <a:gd name="T1" fmla="*/ 29 h 60"/>
                <a:gd name="T2" fmla="*/ 128 w 137"/>
                <a:gd name="T3" fmla="*/ 31 h 60"/>
                <a:gd name="T4" fmla="*/ 128 w 137"/>
                <a:gd name="T5" fmla="*/ 20 h 60"/>
                <a:gd name="T6" fmla="*/ 127 w 137"/>
                <a:gd name="T7" fmla="*/ 12 h 60"/>
                <a:gd name="T8" fmla="*/ 126 w 137"/>
                <a:gd name="T9" fmla="*/ 0 h 60"/>
                <a:gd name="T10" fmla="*/ 108 w 137"/>
                <a:gd name="T11" fmla="*/ 11 h 60"/>
                <a:gd name="T12" fmla="*/ 108 w 137"/>
                <a:gd name="T13" fmla="*/ 19 h 60"/>
                <a:gd name="T14" fmla="*/ 104 w 137"/>
                <a:gd name="T15" fmla="*/ 28 h 60"/>
                <a:gd name="T16" fmla="*/ 115 w 137"/>
                <a:gd name="T17" fmla="*/ 32 h 60"/>
                <a:gd name="T18" fmla="*/ 107 w 137"/>
                <a:gd name="T19" fmla="*/ 37 h 60"/>
                <a:gd name="T20" fmla="*/ 92 w 137"/>
                <a:gd name="T21" fmla="*/ 35 h 60"/>
                <a:gd name="T22" fmla="*/ 87 w 137"/>
                <a:gd name="T23" fmla="*/ 31 h 60"/>
                <a:gd name="T24" fmla="*/ 75 w 137"/>
                <a:gd name="T25" fmla="*/ 31 h 60"/>
                <a:gd name="T26" fmla="*/ 72 w 137"/>
                <a:gd name="T27" fmla="*/ 20 h 60"/>
                <a:gd name="T28" fmla="*/ 62 w 137"/>
                <a:gd name="T29" fmla="*/ 17 h 60"/>
                <a:gd name="T30" fmla="*/ 56 w 137"/>
                <a:gd name="T31" fmla="*/ 13 h 60"/>
                <a:gd name="T32" fmla="*/ 47 w 137"/>
                <a:gd name="T33" fmla="*/ 11 h 60"/>
                <a:gd name="T34" fmla="*/ 32 w 137"/>
                <a:gd name="T35" fmla="*/ 17 h 60"/>
                <a:gd name="T36" fmla="*/ 42 w 137"/>
                <a:gd name="T37" fmla="*/ 19 h 60"/>
                <a:gd name="T38" fmla="*/ 29 w 137"/>
                <a:gd name="T39" fmla="*/ 19 h 60"/>
                <a:gd name="T40" fmla="*/ 17 w 137"/>
                <a:gd name="T41" fmla="*/ 29 h 60"/>
                <a:gd name="T42" fmla="*/ 37 w 137"/>
                <a:gd name="T43" fmla="*/ 28 h 60"/>
                <a:gd name="T44" fmla="*/ 29 w 137"/>
                <a:gd name="T45" fmla="*/ 30 h 60"/>
                <a:gd name="T46" fmla="*/ 14 w 137"/>
                <a:gd name="T47" fmla="*/ 31 h 60"/>
                <a:gd name="T48" fmla="*/ 8 w 137"/>
                <a:gd name="T49" fmla="*/ 38 h 60"/>
                <a:gd name="T50" fmla="*/ 30 w 137"/>
                <a:gd name="T51" fmla="*/ 35 h 60"/>
                <a:gd name="T52" fmla="*/ 29 w 137"/>
                <a:gd name="T53" fmla="*/ 38 h 60"/>
                <a:gd name="T54" fmla="*/ 7 w 137"/>
                <a:gd name="T55" fmla="*/ 42 h 60"/>
                <a:gd name="T56" fmla="*/ 1 w 137"/>
                <a:gd name="T57" fmla="*/ 47 h 60"/>
                <a:gd name="T58" fmla="*/ 18 w 137"/>
                <a:gd name="T59" fmla="*/ 47 h 60"/>
                <a:gd name="T60" fmla="*/ 28 w 137"/>
                <a:gd name="T61" fmla="*/ 53 h 60"/>
                <a:gd name="T62" fmla="*/ 34 w 137"/>
                <a:gd name="T63" fmla="*/ 48 h 60"/>
                <a:gd name="T64" fmla="*/ 43 w 137"/>
                <a:gd name="T65" fmla="*/ 50 h 60"/>
                <a:gd name="T66" fmla="*/ 47 w 137"/>
                <a:gd name="T67" fmla="*/ 44 h 60"/>
                <a:gd name="T68" fmla="*/ 50 w 137"/>
                <a:gd name="T69" fmla="*/ 47 h 60"/>
                <a:gd name="T70" fmla="*/ 62 w 137"/>
                <a:gd name="T71" fmla="*/ 49 h 60"/>
                <a:gd name="T72" fmla="*/ 69 w 137"/>
                <a:gd name="T73" fmla="*/ 49 h 60"/>
                <a:gd name="T74" fmla="*/ 81 w 137"/>
                <a:gd name="T75" fmla="*/ 47 h 60"/>
                <a:gd name="T76" fmla="*/ 77 w 137"/>
                <a:gd name="T77" fmla="*/ 54 h 60"/>
                <a:gd name="T78" fmla="*/ 60 w 137"/>
                <a:gd name="T79" fmla="*/ 55 h 60"/>
                <a:gd name="T80" fmla="*/ 51 w 137"/>
                <a:gd name="T81" fmla="*/ 58 h 60"/>
                <a:gd name="T82" fmla="*/ 40 w 137"/>
                <a:gd name="T83" fmla="*/ 65 h 60"/>
                <a:gd name="T84" fmla="*/ 62 w 137"/>
                <a:gd name="T85" fmla="*/ 71 h 60"/>
                <a:gd name="T86" fmla="*/ 83 w 137"/>
                <a:gd name="T87" fmla="*/ 65 h 60"/>
                <a:gd name="T88" fmla="*/ 103 w 137"/>
                <a:gd name="T89" fmla="*/ 56 h 60"/>
                <a:gd name="T90" fmla="*/ 120 w 137"/>
                <a:gd name="T91" fmla="*/ 56 h 60"/>
                <a:gd name="T92" fmla="*/ 130 w 137"/>
                <a:gd name="T93" fmla="*/ 58 h 60"/>
                <a:gd name="T94" fmla="*/ 148 w 137"/>
                <a:gd name="T95" fmla="*/ 50 h 60"/>
                <a:gd name="T96" fmla="*/ 158 w 137"/>
                <a:gd name="T97" fmla="*/ 42 h 60"/>
                <a:gd name="T98" fmla="*/ 158 w 137"/>
                <a:gd name="T99" fmla="*/ 26 h 60"/>
                <a:gd name="T100" fmla="*/ 145 w 137"/>
                <a:gd name="T101" fmla="*/ 26 h 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7"/>
                <a:gd name="T154" fmla="*/ 0 h 60"/>
                <a:gd name="T155" fmla="*/ 137 w 137"/>
                <a:gd name="T156" fmla="*/ 60 h 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7" h="60">
                  <a:moveTo>
                    <a:pt x="119" y="29"/>
                  </a:moveTo>
                  <a:cubicBezTo>
                    <a:pt x="117" y="30"/>
                    <a:pt x="118" y="25"/>
                    <a:pt x="117" y="24"/>
                  </a:cubicBezTo>
                  <a:cubicBezTo>
                    <a:pt x="116" y="23"/>
                    <a:pt x="114" y="22"/>
                    <a:pt x="113" y="23"/>
                  </a:cubicBezTo>
                  <a:cubicBezTo>
                    <a:pt x="111" y="23"/>
                    <a:pt x="109" y="27"/>
                    <a:pt x="107" y="26"/>
                  </a:cubicBezTo>
                  <a:cubicBezTo>
                    <a:pt x="106" y="24"/>
                    <a:pt x="110" y="22"/>
                    <a:pt x="110" y="20"/>
                  </a:cubicBezTo>
                  <a:cubicBezTo>
                    <a:pt x="110" y="18"/>
                    <a:pt x="107" y="19"/>
                    <a:pt x="107" y="17"/>
                  </a:cubicBezTo>
                  <a:cubicBezTo>
                    <a:pt x="106" y="16"/>
                    <a:pt x="108" y="15"/>
                    <a:pt x="108" y="14"/>
                  </a:cubicBezTo>
                  <a:cubicBezTo>
                    <a:pt x="108" y="13"/>
                    <a:pt x="106" y="12"/>
                    <a:pt x="106" y="10"/>
                  </a:cubicBezTo>
                  <a:cubicBezTo>
                    <a:pt x="106" y="8"/>
                    <a:pt x="108" y="6"/>
                    <a:pt x="108" y="3"/>
                  </a:cubicBezTo>
                  <a:cubicBezTo>
                    <a:pt x="108" y="2"/>
                    <a:pt x="107" y="0"/>
                    <a:pt x="105" y="0"/>
                  </a:cubicBezTo>
                  <a:cubicBezTo>
                    <a:pt x="103" y="0"/>
                    <a:pt x="101" y="3"/>
                    <a:pt x="98" y="4"/>
                  </a:cubicBezTo>
                  <a:cubicBezTo>
                    <a:pt x="96" y="6"/>
                    <a:pt x="93" y="7"/>
                    <a:pt x="90" y="9"/>
                  </a:cubicBezTo>
                  <a:cubicBezTo>
                    <a:pt x="88" y="10"/>
                    <a:pt x="86" y="12"/>
                    <a:pt x="86" y="14"/>
                  </a:cubicBezTo>
                  <a:cubicBezTo>
                    <a:pt x="86" y="16"/>
                    <a:pt x="89" y="15"/>
                    <a:pt x="90" y="16"/>
                  </a:cubicBezTo>
                  <a:cubicBezTo>
                    <a:pt x="92" y="17"/>
                    <a:pt x="95" y="18"/>
                    <a:pt x="94" y="20"/>
                  </a:cubicBezTo>
                  <a:cubicBezTo>
                    <a:pt x="93" y="22"/>
                    <a:pt x="88" y="20"/>
                    <a:pt x="87" y="23"/>
                  </a:cubicBezTo>
                  <a:cubicBezTo>
                    <a:pt x="86" y="24"/>
                    <a:pt x="90" y="24"/>
                    <a:pt x="91" y="24"/>
                  </a:cubicBezTo>
                  <a:cubicBezTo>
                    <a:pt x="93" y="25"/>
                    <a:pt x="95" y="25"/>
                    <a:pt x="96" y="27"/>
                  </a:cubicBezTo>
                  <a:cubicBezTo>
                    <a:pt x="97" y="28"/>
                    <a:pt x="96" y="30"/>
                    <a:pt x="95" y="31"/>
                  </a:cubicBezTo>
                  <a:cubicBezTo>
                    <a:pt x="93" y="32"/>
                    <a:pt x="91" y="31"/>
                    <a:pt x="89" y="31"/>
                  </a:cubicBezTo>
                  <a:cubicBezTo>
                    <a:pt x="87" y="31"/>
                    <a:pt x="85" y="31"/>
                    <a:pt x="83" y="31"/>
                  </a:cubicBezTo>
                  <a:cubicBezTo>
                    <a:pt x="81" y="30"/>
                    <a:pt x="79" y="29"/>
                    <a:pt x="77" y="29"/>
                  </a:cubicBezTo>
                  <a:cubicBezTo>
                    <a:pt x="75" y="29"/>
                    <a:pt x="74" y="32"/>
                    <a:pt x="72" y="31"/>
                  </a:cubicBezTo>
                  <a:cubicBezTo>
                    <a:pt x="71" y="30"/>
                    <a:pt x="75" y="28"/>
                    <a:pt x="73" y="26"/>
                  </a:cubicBezTo>
                  <a:cubicBezTo>
                    <a:pt x="72" y="25"/>
                    <a:pt x="70" y="26"/>
                    <a:pt x="68" y="26"/>
                  </a:cubicBezTo>
                  <a:cubicBezTo>
                    <a:pt x="66" y="26"/>
                    <a:pt x="63" y="28"/>
                    <a:pt x="63" y="26"/>
                  </a:cubicBezTo>
                  <a:cubicBezTo>
                    <a:pt x="63" y="25"/>
                    <a:pt x="68" y="25"/>
                    <a:pt x="67" y="23"/>
                  </a:cubicBezTo>
                  <a:cubicBezTo>
                    <a:pt x="67" y="20"/>
                    <a:pt x="63" y="19"/>
                    <a:pt x="60" y="17"/>
                  </a:cubicBezTo>
                  <a:cubicBezTo>
                    <a:pt x="59" y="16"/>
                    <a:pt x="59" y="14"/>
                    <a:pt x="57" y="14"/>
                  </a:cubicBezTo>
                  <a:cubicBezTo>
                    <a:pt x="56" y="13"/>
                    <a:pt x="54" y="14"/>
                    <a:pt x="52" y="14"/>
                  </a:cubicBezTo>
                  <a:cubicBezTo>
                    <a:pt x="50" y="15"/>
                    <a:pt x="47" y="17"/>
                    <a:pt x="46" y="15"/>
                  </a:cubicBezTo>
                  <a:cubicBezTo>
                    <a:pt x="44" y="15"/>
                    <a:pt x="47" y="13"/>
                    <a:pt x="47" y="11"/>
                  </a:cubicBezTo>
                  <a:cubicBezTo>
                    <a:pt x="47" y="11"/>
                    <a:pt x="48" y="9"/>
                    <a:pt x="47" y="9"/>
                  </a:cubicBezTo>
                  <a:cubicBezTo>
                    <a:pt x="44" y="9"/>
                    <a:pt x="42" y="9"/>
                    <a:pt x="39" y="9"/>
                  </a:cubicBezTo>
                  <a:cubicBezTo>
                    <a:pt x="37" y="10"/>
                    <a:pt x="34" y="10"/>
                    <a:pt x="32" y="11"/>
                  </a:cubicBezTo>
                  <a:cubicBezTo>
                    <a:pt x="30" y="12"/>
                    <a:pt x="27" y="12"/>
                    <a:pt x="27" y="14"/>
                  </a:cubicBezTo>
                  <a:cubicBezTo>
                    <a:pt x="27" y="16"/>
                    <a:pt x="30" y="15"/>
                    <a:pt x="32" y="16"/>
                  </a:cubicBezTo>
                  <a:cubicBezTo>
                    <a:pt x="33" y="16"/>
                    <a:pt x="36" y="15"/>
                    <a:pt x="35" y="16"/>
                  </a:cubicBezTo>
                  <a:cubicBezTo>
                    <a:pt x="35" y="17"/>
                    <a:pt x="33" y="18"/>
                    <a:pt x="32" y="18"/>
                  </a:cubicBezTo>
                  <a:cubicBezTo>
                    <a:pt x="29" y="18"/>
                    <a:pt x="27" y="15"/>
                    <a:pt x="24" y="16"/>
                  </a:cubicBezTo>
                  <a:cubicBezTo>
                    <a:pt x="21" y="16"/>
                    <a:pt x="18" y="18"/>
                    <a:pt x="16" y="20"/>
                  </a:cubicBezTo>
                  <a:cubicBezTo>
                    <a:pt x="15" y="21"/>
                    <a:pt x="12" y="24"/>
                    <a:pt x="14" y="24"/>
                  </a:cubicBezTo>
                  <a:cubicBezTo>
                    <a:pt x="17" y="26"/>
                    <a:pt x="20" y="23"/>
                    <a:pt x="23" y="23"/>
                  </a:cubicBezTo>
                  <a:cubicBezTo>
                    <a:pt x="26" y="23"/>
                    <a:pt x="29" y="22"/>
                    <a:pt x="31" y="23"/>
                  </a:cubicBezTo>
                  <a:cubicBezTo>
                    <a:pt x="32" y="23"/>
                    <a:pt x="33" y="25"/>
                    <a:pt x="32" y="25"/>
                  </a:cubicBezTo>
                  <a:cubicBezTo>
                    <a:pt x="30" y="26"/>
                    <a:pt x="27" y="25"/>
                    <a:pt x="24" y="25"/>
                  </a:cubicBezTo>
                  <a:cubicBezTo>
                    <a:pt x="22" y="25"/>
                    <a:pt x="20" y="26"/>
                    <a:pt x="18" y="26"/>
                  </a:cubicBezTo>
                  <a:cubicBezTo>
                    <a:pt x="16" y="27"/>
                    <a:pt x="13" y="26"/>
                    <a:pt x="12" y="26"/>
                  </a:cubicBezTo>
                  <a:cubicBezTo>
                    <a:pt x="10" y="27"/>
                    <a:pt x="8" y="28"/>
                    <a:pt x="7" y="30"/>
                  </a:cubicBezTo>
                  <a:cubicBezTo>
                    <a:pt x="7" y="30"/>
                    <a:pt x="7" y="32"/>
                    <a:pt x="7" y="32"/>
                  </a:cubicBezTo>
                  <a:cubicBezTo>
                    <a:pt x="10" y="32"/>
                    <a:pt x="13" y="32"/>
                    <a:pt x="16" y="32"/>
                  </a:cubicBezTo>
                  <a:cubicBezTo>
                    <a:pt x="19" y="31"/>
                    <a:pt x="22" y="29"/>
                    <a:pt x="25" y="29"/>
                  </a:cubicBezTo>
                  <a:cubicBezTo>
                    <a:pt x="26" y="29"/>
                    <a:pt x="29" y="29"/>
                    <a:pt x="29" y="30"/>
                  </a:cubicBezTo>
                  <a:cubicBezTo>
                    <a:pt x="28" y="32"/>
                    <a:pt x="25" y="31"/>
                    <a:pt x="24" y="32"/>
                  </a:cubicBezTo>
                  <a:cubicBezTo>
                    <a:pt x="21" y="33"/>
                    <a:pt x="17" y="35"/>
                    <a:pt x="14" y="35"/>
                  </a:cubicBezTo>
                  <a:cubicBezTo>
                    <a:pt x="11" y="36"/>
                    <a:pt x="9" y="35"/>
                    <a:pt x="6" y="35"/>
                  </a:cubicBezTo>
                  <a:cubicBezTo>
                    <a:pt x="4" y="35"/>
                    <a:pt x="3" y="35"/>
                    <a:pt x="1" y="36"/>
                  </a:cubicBezTo>
                  <a:cubicBezTo>
                    <a:pt x="0" y="37"/>
                    <a:pt x="0" y="39"/>
                    <a:pt x="1" y="39"/>
                  </a:cubicBezTo>
                  <a:cubicBezTo>
                    <a:pt x="3" y="41"/>
                    <a:pt x="6" y="42"/>
                    <a:pt x="9" y="42"/>
                  </a:cubicBezTo>
                  <a:cubicBezTo>
                    <a:pt x="11" y="42"/>
                    <a:pt x="13" y="39"/>
                    <a:pt x="15" y="39"/>
                  </a:cubicBezTo>
                  <a:cubicBezTo>
                    <a:pt x="16" y="40"/>
                    <a:pt x="16" y="43"/>
                    <a:pt x="18" y="44"/>
                  </a:cubicBezTo>
                  <a:cubicBezTo>
                    <a:pt x="19" y="45"/>
                    <a:pt x="21" y="45"/>
                    <a:pt x="23" y="44"/>
                  </a:cubicBezTo>
                  <a:cubicBezTo>
                    <a:pt x="24" y="43"/>
                    <a:pt x="22" y="41"/>
                    <a:pt x="23" y="40"/>
                  </a:cubicBezTo>
                  <a:cubicBezTo>
                    <a:pt x="24" y="39"/>
                    <a:pt x="27" y="39"/>
                    <a:pt x="28" y="40"/>
                  </a:cubicBezTo>
                  <a:cubicBezTo>
                    <a:pt x="29" y="42"/>
                    <a:pt x="25" y="45"/>
                    <a:pt x="27" y="45"/>
                  </a:cubicBezTo>
                  <a:cubicBezTo>
                    <a:pt x="30" y="46"/>
                    <a:pt x="34" y="44"/>
                    <a:pt x="36" y="42"/>
                  </a:cubicBezTo>
                  <a:cubicBezTo>
                    <a:pt x="37" y="41"/>
                    <a:pt x="36" y="39"/>
                    <a:pt x="37" y="37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41" y="37"/>
                    <a:pt x="42" y="35"/>
                    <a:pt x="44" y="36"/>
                  </a:cubicBezTo>
                  <a:cubicBezTo>
                    <a:pt x="45" y="36"/>
                    <a:pt x="42" y="38"/>
                    <a:pt x="42" y="39"/>
                  </a:cubicBezTo>
                  <a:cubicBezTo>
                    <a:pt x="41" y="39"/>
                    <a:pt x="39" y="41"/>
                    <a:pt x="40" y="42"/>
                  </a:cubicBezTo>
                  <a:cubicBezTo>
                    <a:pt x="44" y="43"/>
                    <a:pt x="48" y="42"/>
                    <a:pt x="52" y="41"/>
                  </a:cubicBezTo>
                  <a:cubicBezTo>
                    <a:pt x="54" y="41"/>
                    <a:pt x="54" y="39"/>
                    <a:pt x="56" y="39"/>
                  </a:cubicBezTo>
                  <a:cubicBezTo>
                    <a:pt x="57" y="39"/>
                    <a:pt x="57" y="41"/>
                    <a:pt x="58" y="41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4" y="40"/>
                    <a:pt x="66" y="39"/>
                    <a:pt x="68" y="39"/>
                  </a:cubicBezTo>
                  <a:cubicBezTo>
                    <a:pt x="69" y="39"/>
                    <a:pt x="72" y="39"/>
                    <a:pt x="71" y="40"/>
                  </a:cubicBezTo>
                  <a:cubicBezTo>
                    <a:pt x="70" y="42"/>
                    <a:pt x="67" y="44"/>
                    <a:pt x="64" y="45"/>
                  </a:cubicBezTo>
                  <a:cubicBezTo>
                    <a:pt x="62" y="46"/>
                    <a:pt x="60" y="44"/>
                    <a:pt x="57" y="45"/>
                  </a:cubicBezTo>
                  <a:cubicBezTo>
                    <a:pt x="55" y="45"/>
                    <a:pt x="52" y="45"/>
                    <a:pt x="50" y="46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39" y="49"/>
                    <a:pt x="36" y="50"/>
                    <a:pt x="33" y="52"/>
                  </a:cubicBezTo>
                  <a:cubicBezTo>
                    <a:pt x="33" y="52"/>
                    <a:pt x="33" y="54"/>
                    <a:pt x="33" y="54"/>
                  </a:cubicBezTo>
                  <a:cubicBezTo>
                    <a:pt x="35" y="57"/>
                    <a:pt x="38" y="59"/>
                    <a:pt x="40" y="59"/>
                  </a:cubicBezTo>
                  <a:cubicBezTo>
                    <a:pt x="44" y="60"/>
                    <a:pt x="48" y="60"/>
                    <a:pt x="52" y="59"/>
                  </a:cubicBezTo>
                  <a:cubicBezTo>
                    <a:pt x="55" y="59"/>
                    <a:pt x="57" y="56"/>
                    <a:pt x="61" y="55"/>
                  </a:cubicBezTo>
                  <a:cubicBezTo>
                    <a:pt x="63" y="54"/>
                    <a:pt x="66" y="55"/>
                    <a:pt x="69" y="54"/>
                  </a:cubicBezTo>
                  <a:cubicBezTo>
                    <a:pt x="71" y="53"/>
                    <a:pt x="71" y="49"/>
                    <a:pt x="73" y="48"/>
                  </a:cubicBezTo>
                  <a:cubicBezTo>
                    <a:pt x="78" y="47"/>
                    <a:pt x="82" y="48"/>
                    <a:pt x="86" y="47"/>
                  </a:cubicBezTo>
                  <a:cubicBezTo>
                    <a:pt x="90" y="46"/>
                    <a:pt x="92" y="42"/>
                    <a:pt x="95" y="42"/>
                  </a:cubicBezTo>
                  <a:cubicBezTo>
                    <a:pt x="97" y="42"/>
                    <a:pt x="98" y="47"/>
                    <a:pt x="100" y="47"/>
                  </a:cubicBezTo>
                  <a:cubicBezTo>
                    <a:pt x="102" y="47"/>
                    <a:pt x="103" y="43"/>
                    <a:pt x="106" y="43"/>
                  </a:cubicBezTo>
                  <a:cubicBezTo>
                    <a:pt x="108" y="43"/>
                    <a:pt x="107" y="48"/>
                    <a:pt x="109" y="48"/>
                  </a:cubicBezTo>
                  <a:cubicBezTo>
                    <a:pt x="112" y="48"/>
                    <a:pt x="114" y="44"/>
                    <a:pt x="116" y="43"/>
                  </a:cubicBezTo>
                  <a:cubicBezTo>
                    <a:pt x="119" y="42"/>
                    <a:pt x="122" y="43"/>
                    <a:pt x="124" y="42"/>
                  </a:cubicBezTo>
                  <a:cubicBezTo>
                    <a:pt x="126" y="41"/>
                    <a:pt x="125" y="38"/>
                    <a:pt x="126" y="37"/>
                  </a:cubicBezTo>
                  <a:cubicBezTo>
                    <a:pt x="127" y="35"/>
                    <a:pt x="131" y="37"/>
                    <a:pt x="132" y="35"/>
                  </a:cubicBezTo>
                  <a:cubicBezTo>
                    <a:pt x="133" y="32"/>
                    <a:pt x="135" y="29"/>
                    <a:pt x="136" y="25"/>
                  </a:cubicBezTo>
                  <a:cubicBezTo>
                    <a:pt x="137" y="24"/>
                    <a:pt x="133" y="23"/>
                    <a:pt x="132" y="22"/>
                  </a:cubicBezTo>
                  <a:cubicBezTo>
                    <a:pt x="129" y="21"/>
                    <a:pt x="127" y="18"/>
                    <a:pt x="125" y="18"/>
                  </a:cubicBezTo>
                  <a:cubicBezTo>
                    <a:pt x="123" y="18"/>
                    <a:pt x="122" y="20"/>
                    <a:pt x="121" y="22"/>
                  </a:cubicBezTo>
                  <a:cubicBezTo>
                    <a:pt x="120" y="24"/>
                    <a:pt x="122" y="28"/>
                    <a:pt x="11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3" name="Freeform 3574"/>
            <p:cNvSpPr>
              <a:spLocks noChangeAspect="1"/>
            </p:cNvSpPr>
            <p:nvPr/>
          </p:nvSpPr>
          <p:spPr bwMode="auto">
            <a:xfrm>
              <a:off x="5730975" y="2711343"/>
              <a:ext cx="702943" cy="305334"/>
            </a:xfrm>
            <a:custGeom>
              <a:avLst/>
              <a:gdLst>
                <a:gd name="T0" fmla="*/ 92 w 88"/>
                <a:gd name="T1" fmla="*/ 0 h 42"/>
                <a:gd name="T2" fmla="*/ 104 w 88"/>
                <a:gd name="T3" fmla="*/ 7 h 42"/>
                <a:gd name="T4" fmla="*/ 103 w 88"/>
                <a:gd name="T5" fmla="*/ 10 h 42"/>
                <a:gd name="T6" fmla="*/ 95 w 88"/>
                <a:gd name="T7" fmla="*/ 12 h 42"/>
                <a:gd name="T8" fmla="*/ 92 w 88"/>
                <a:gd name="T9" fmla="*/ 12 h 42"/>
                <a:gd name="T10" fmla="*/ 94 w 88"/>
                <a:gd name="T11" fmla="*/ 20 h 42"/>
                <a:gd name="T12" fmla="*/ 88 w 88"/>
                <a:gd name="T13" fmla="*/ 20 h 42"/>
                <a:gd name="T14" fmla="*/ 91 w 88"/>
                <a:gd name="T15" fmla="*/ 25 h 42"/>
                <a:gd name="T16" fmla="*/ 79 w 88"/>
                <a:gd name="T17" fmla="*/ 26 h 42"/>
                <a:gd name="T18" fmla="*/ 74 w 88"/>
                <a:gd name="T19" fmla="*/ 35 h 42"/>
                <a:gd name="T20" fmla="*/ 67 w 88"/>
                <a:gd name="T21" fmla="*/ 37 h 42"/>
                <a:gd name="T22" fmla="*/ 62 w 88"/>
                <a:gd name="T23" fmla="*/ 31 h 42"/>
                <a:gd name="T24" fmla="*/ 66 w 88"/>
                <a:gd name="T25" fmla="*/ 25 h 42"/>
                <a:gd name="T26" fmla="*/ 68 w 88"/>
                <a:gd name="T27" fmla="*/ 21 h 42"/>
                <a:gd name="T28" fmla="*/ 62 w 88"/>
                <a:gd name="T29" fmla="*/ 23 h 42"/>
                <a:gd name="T30" fmla="*/ 56 w 88"/>
                <a:gd name="T31" fmla="*/ 29 h 42"/>
                <a:gd name="T32" fmla="*/ 51 w 88"/>
                <a:gd name="T33" fmla="*/ 30 h 42"/>
                <a:gd name="T34" fmla="*/ 56 w 88"/>
                <a:gd name="T35" fmla="*/ 36 h 42"/>
                <a:gd name="T36" fmla="*/ 48 w 88"/>
                <a:gd name="T37" fmla="*/ 39 h 42"/>
                <a:gd name="T38" fmla="*/ 45 w 88"/>
                <a:gd name="T39" fmla="*/ 38 h 42"/>
                <a:gd name="T40" fmla="*/ 44 w 88"/>
                <a:gd name="T41" fmla="*/ 36 h 42"/>
                <a:gd name="T42" fmla="*/ 43 w 88"/>
                <a:gd name="T43" fmla="*/ 38 h 42"/>
                <a:gd name="T44" fmla="*/ 37 w 88"/>
                <a:gd name="T45" fmla="*/ 48 h 42"/>
                <a:gd name="T46" fmla="*/ 29 w 88"/>
                <a:gd name="T47" fmla="*/ 48 h 42"/>
                <a:gd name="T48" fmla="*/ 29 w 88"/>
                <a:gd name="T49" fmla="*/ 38 h 42"/>
                <a:gd name="T50" fmla="*/ 26 w 88"/>
                <a:gd name="T51" fmla="*/ 37 h 42"/>
                <a:gd name="T52" fmla="*/ 23 w 88"/>
                <a:gd name="T53" fmla="*/ 45 h 42"/>
                <a:gd name="T54" fmla="*/ 19 w 88"/>
                <a:gd name="T55" fmla="*/ 45 h 42"/>
                <a:gd name="T56" fmla="*/ 12 w 88"/>
                <a:gd name="T57" fmla="*/ 42 h 42"/>
                <a:gd name="T58" fmla="*/ 5 w 88"/>
                <a:gd name="T59" fmla="*/ 46 h 42"/>
                <a:gd name="T60" fmla="*/ 0 w 88"/>
                <a:gd name="T61" fmla="*/ 43 h 42"/>
                <a:gd name="T62" fmla="*/ 5 w 88"/>
                <a:gd name="T63" fmla="*/ 36 h 42"/>
                <a:gd name="T64" fmla="*/ 14 w 88"/>
                <a:gd name="T65" fmla="*/ 32 h 42"/>
                <a:gd name="T66" fmla="*/ 19 w 88"/>
                <a:gd name="T67" fmla="*/ 33 h 42"/>
                <a:gd name="T68" fmla="*/ 26 w 88"/>
                <a:gd name="T69" fmla="*/ 25 h 42"/>
                <a:gd name="T70" fmla="*/ 37 w 88"/>
                <a:gd name="T71" fmla="*/ 20 h 42"/>
                <a:gd name="T72" fmla="*/ 51 w 88"/>
                <a:gd name="T73" fmla="*/ 11 h 42"/>
                <a:gd name="T74" fmla="*/ 56 w 88"/>
                <a:gd name="T75" fmla="*/ 6 h 42"/>
                <a:gd name="T76" fmla="*/ 67 w 88"/>
                <a:gd name="T77" fmla="*/ 5 h 42"/>
                <a:gd name="T78" fmla="*/ 74 w 88"/>
                <a:gd name="T79" fmla="*/ 5 h 42"/>
                <a:gd name="T80" fmla="*/ 81 w 88"/>
                <a:gd name="T81" fmla="*/ 8 h 42"/>
                <a:gd name="T82" fmla="*/ 86 w 88"/>
                <a:gd name="T83" fmla="*/ 7 h 42"/>
                <a:gd name="T84" fmla="*/ 86 w 88"/>
                <a:gd name="T85" fmla="*/ 2 h 42"/>
                <a:gd name="T86" fmla="*/ 92 w 88"/>
                <a:gd name="T87" fmla="*/ 0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"/>
                <a:gd name="T133" fmla="*/ 0 h 42"/>
                <a:gd name="T134" fmla="*/ 88 w 88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" h="42">
                  <a:moveTo>
                    <a:pt x="77" y="0"/>
                  </a:moveTo>
                  <a:cubicBezTo>
                    <a:pt x="81" y="1"/>
                    <a:pt x="85" y="3"/>
                    <a:pt x="87" y="6"/>
                  </a:cubicBezTo>
                  <a:cubicBezTo>
                    <a:pt x="88" y="6"/>
                    <a:pt x="87" y="8"/>
                    <a:pt x="86" y="8"/>
                  </a:cubicBezTo>
                  <a:cubicBezTo>
                    <a:pt x="84" y="9"/>
                    <a:pt x="82" y="10"/>
                    <a:pt x="80" y="10"/>
                  </a:cubicBezTo>
                  <a:cubicBezTo>
                    <a:pt x="79" y="11"/>
                    <a:pt x="77" y="9"/>
                    <a:pt x="77" y="10"/>
                  </a:cubicBezTo>
                  <a:cubicBezTo>
                    <a:pt x="77" y="13"/>
                    <a:pt x="80" y="15"/>
                    <a:pt x="79" y="17"/>
                  </a:cubicBezTo>
                  <a:cubicBezTo>
                    <a:pt x="79" y="19"/>
                    <a:pt x="75" y="16"/>
                    <a:pt x="74" y="17"/>
                  </a:cubicBezTo>
                  <a:cubicBezTo>
                    <a:pt x="73" y="18"/>
                    <a:pt x="77" y="20"/>
                    <a:pt x="76" y="21"/>
                  </a:cubicBezTo>
                  <a:cubicBezTo>
                    <a:pt x="74" y="23"/>
                    <a:pt x="69" y="21"/>
                    <a:pt x="66" y="22"/>
                  </a:cubicBezTo>
                  <a:cubicBezTo>
                    <a:pt x="64" y="24"/>
                    <a:pt x="64" y="27"/>
                    <a:pt x="62" y="29"/>
                  </a:cubicBezTo>
                  <a:cubicBezTo>
                    <a:pt x="60" y="30"/>
                    <a:pt x="58" y="31"/>
                    <a:pt x="56" y="31"/>
                  </a:cubicBezTo>
                  <a:cubicBezTo>
                    <a:pt x="54" y="30"/>
                    <a:pt x="53" y="28"/>
                    <a:pt x="52" y="26"/>
                  </a:cubicBezTo>
                  <a:cubicBezTo>
                    <a:pt x="52" y="24"/>
                    <a:pt x="54" y="23"/>
                    <a:pt x="55" y="21"/>
                  </a:cubicBezTo>
                  <a:cubicBezTo>
                    <a:pt x="56" y="20"/>
                    <a:pt x="58" y="18"/>
                    <a:pt x="57" y="18"/>
                  </a:cubicBezTo>
                  <a:cubicBezTo>
                    <a:pt x="56" y="17"/>
                    <a:pt x="54" y="18"/>
                    <a:pt x="52" y="19"/>
                  </a:cubicBezTo>
                  <a:cubicBezTo>
                    <a:pt x="50" y="21"/>
                    <a:pt x="49" y="23"/>
                    <a:pt x="47" y="24"/>
                  </a:cubicBezTo>
                  <a:cubicBezTo>
                    <a:pt x="46" y="25"/>
                    <a:pt x="43" y="24"/>
                    <a:pt x="43" y="25"/>
                  </a:cubicBezTo>
                  <a:cubicBezTo>
                    <a:pt x="43" y="27"/>
                    <a:pt x="47" y="28"/>
                    <a:pt x="47" y="30"/>
                  </a:cubicBezTo>
                  <a:cubicBezTo>
                    <a:pt x="46" y="32"/>
                    <a:pt x="42" y="33"/>
                    <a:pt x="40" y="33"/>
                  </a:cubicBezTo>
                  <a:cubicBezTo>
                    <a:pt x="39" y="34"/>
                    <a:pt x="39" y="32"/>
                    <a:pt x="38" y="32"/>
                  </a:cubicBezTo>
                  <a:cubicBezTo>
                    <a:pt x="38" y="31"/>
                    <a:pt x="38" y="29"/>
                    <a:pt x="37" y="30"/>
                  </a:cubicBezTo>
                  <a:cubicBezTo>
                    <a:pt x="36" y="30"/>
                    <a:pt x="36" y="32"/>
                    <a:pt x="36" y="32"/>
                  </a:cubicBezTo>
                  <a:cubicBezTo>
                    <a:pt x="34" y="35"/>
                    <a:pt x="34" y="38"/>
                    <a:pt x="31" y="40"/>
                  </a:cubicBezTo>
                  <a:cubicBezTo>
                    <a:pt x="29" y="41"/>
                    <a:pt x="25" y="42"/>
                    <a:pt x="24" y="40"/>
                  </a:cubicBezTo>
                  <a:cubicBezTo>
                    <a:pt x="22" y="38"/>
                    <a:pt x="25" y="35"/>
                    <a:pt x="24" y="32"/>
                  </a:cubicBezTo>
                  <a:cubicBezTo>
                    <a:pt x="24" y="31"/>
                    <a:pt x="22" y="31"/>
                    <a:pt x="22" y="31"/>
                  </a:cubicBezTo>
                  <a:cubicBezTo>
                    <a:pt x="20" y="33"/>
                    <a:pt x="21" y="36"/>
                    <a:pt x="19" y="38"/>
                  </a:cubicBezTo>
                  <a:cubicBezTo>
                    <a:pt x="18" y="39"/>
                    <a:pt x="17" y="39"/>
                    <a:pt x="16" y="38"/>
                  </a:cubicBezTo>
                  <a:cubicBezTo>
                    <a:pt x="13" y="38"/>
                    <a:pt x="12" y="35"/>
                    <a:pt x="10" y="35"/>
                  </a:cubicBezTo>
                  <a:cubicBezTo>
                    <a:pt x="7" y="35"/>
                    <a:pt x="6" y="39"/>
                    <a:pt x="4" y="39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1"/>
                    <a:pt x="4" y="30"/>
                  </a:cubicBezTo>
                  <a:cubicBezTo>
                    <a:pt x="7" y="28"/>
                    <a:pt x="9" y="27"/>
                    <a:pt x="12" y="27"/>
                  </a:cubicBezTo>
                  <a:cubicBezTo>
                    <a:pt x="13" y="27"/>
                    <a:pt x="15" y="29"/>
                    <a:pt x="16" y="28"/>
                  </a:cubicBezTo>
                  <a:cubicBezTo>
                    <a:pt x="19" y="27"/>
                    <a:pt x="20" y="23"/>
                    <a:pt x="22" y="21"/>
                  </a:cubicBezTo>
                  <a:cubicBezTo>
                    <a:pt x="25" y="19"/>
                    <a:pt x="28" y="19"/>
                    <a:pt x="31" y="17"/>
                  </a:cubicBezTo>
                  <a:cubicBezTo>
                    <a:pt x="35" y="15"/>
                    <a:pt x="39" y="12"/>
                    <a:pt x="43" y="9"/>
                  </a:cubicBezTo>
                  <a:cubicBezTo>
                    <a:pt x="44" y="8"/>
                    <a:pt x="45" y="6"/>
                    <a:pt x="47" y="5"/>
                  </a:cubicBezTo>
                  <a:cubicBezTo>
                    <a:pt x="50" y="4"/>
                    <a:pt x="53" y="4"/>
                    <a:pt x="56" y="4"/>
                  </a:cubicBezTo>
                  <a:cubicBezTo>
                    <a:pt x="58" y="3"/>
                    <a:pt x="60" y="3"/>
                    <a:pt x="62" y="4"/>
                  </a:cubicBezTo>
                  <a:cubicBezTo>
                    <a:pt x="64" y="4"/>
                    <a:pt x="66" y="7"/>
                    <a:pt x="68" y="7"/>
                  </a:cubicBezTo>
                  <a:cubicBezTo>
                    <a:pt x="70" y="8"/>
                    <a:pt x="71" y="7"/>
                    <a:pt x="72" y="6"/>
                  </a:cubicBezTo>
                  <a:cubicBezTo>
                    <a:pt x="73" y="5"/>
                    <a:pt x="71" y="3"/>
                    <a:pt x="72" y="2"/>
                  </a:cubicBezTo>
                  <a:cubicBezTo>
                    <a:pt x="73" y="0"/>
                    <a:pt x="75" y="0"/>
                    <a:pt x="7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4" name="Freeform 3575"/>
            <p:cNvSpPr>
              <a:spLocks noChangeAspect="1"/>
            </p:cNvSpPr>
            <p:nvPr/>
          </p:nvSpPr>
          <p:spPr bwMode="auto">
            <a:xfrm>
              <a:off x="6005465" y="2961721"/>
              <a:ext cx="167367" cy="109923"/>
            </a:xfrm>
            <a:custGeom>
              <a:avLst/>
              <a:gdLst>
                <a:gd name="T0" fmla="*/ 1 w 21"/>
                <a:gd name="T1" fmla="*/ 11 h 15"/>
                <a:gd name="T2" fmla="*/ 1 w 21"/>
                <a:gd name="T3" fmla="*/ 13 h 15"/>
                <a:gd name="T4" fmla="*/ 10 w 21"/>
                <a:gd name="T5" fmla="*/ 18 h 15"/>
                <a:gd name="T6" fmla="*/ 14 w 21"/>
                <a:gd name="T7" fmla="*/ 12 h 15"/>
                <a:gd name="T8" fmla="*/ 25 w 21"/>
                <a:gd name="T9" fmla="*/ 4 h 15"/>
                <a:gd name="T10" fmla="*/ 24 w 21"/>
                <a:gd name="T11" fmla="*/ 1 h 15"/>
                <a:gd name="T12" fmla="*/ 18 w 21"/>
                <a:gd name="T13" fmla="*/ 4 h 15"/>
                <a:gd name="T14" fmla="*/ 10 w 21"/>
                <a:gd name="T15" fmla="*/ 6 h 15"/>
                <a:gd name="T16" fmla="*/ 1 w 21"/>
                <a:gd name="T17" fmla="*/ 1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"/>
                <a:gd name="T29" fmla="*/ 21 w 2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">
                  <a:moveTo>
                    <a:pt x="1" y="9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3" y="13"/>
                    <a:pt x="5" y="15"/>
                    <a:pt x="8" y="15"/>
                  </a:cubicBezTo>
                  <a:cubicBezTo>
                    <a:pt x="10" y="15"/>
                    <a:pt x="11" y="12"/>
                    <a:pt x="12" y="10"/>
                  </a:cubicBezTo>
                  <a:cubicBezTo>
                    <a:pt x="15" y="8"/>
                    <a:pt x="19" y="6"/>
                    <a:pt x="21" y="3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0"/>
                    <a:pt x="17" y="2"/>
                    <a:pt x="15" y="3"/>
                  </a:cubicBezTo>
                  <a:cubicBezTo>
                    <a:pt x="13" y="4"/>
                    <a:pt x="10" y="4"/>
                    <a:pt x="8" y="5"/>
                  </a:cubicBezTo>
                  <a:cubicBezTo>
                    <a:pt x="5" y="6"/>
                    <a:pt x="3" y="7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5" name="Freeform 3577"/>
            <p:cNvSpPr>
              <a:spLocks noChangeAspect="1"/>
            </p:cNvSpPr>
            <p:nvPr/>
          </p:nvSpPr>
          <p:spPr bwMode="auto">
            <a:xfrm>
              <a:off x="6500865" y="2625847"/>
              <a:ext cx="113809" cy="73277"/>
            </a:xfrm>
            <a:custGeom>
              <a:avLst/>
              <a:gdLst>
                <a:gd name="T0" fmla="*/ 0 w 14"/>
                <a:gd name="T1" fmla="*/ 2 h 10"/>
                <a:gd name="T2" fmla="*/ 0 w 14"/>
                <a:gd name="T3" fmla="*/ 5 h 10"/>
                <a:gd name="T4" fmla="*/ 7 w 14"/>
                <a:gd name="T5" fmla="*/ 8 h 10"/>
                <a:gd name="T6" fmla="*/ 10 w 14"/>
                <a:gd name="T7" fmla="*/ 12 h 10"/>
                <a:gd name="T8" fmla="*/ 16 w 14"/>
                <a:gd name="T9" fmla="*/ 8 h 10"/>
                <a:gd name="T10" fmla="*/ 13 w 14"/>
                <a:gd name="T11" fmla="*/ 4 h 10"/>
                <a:gd name="T12" fmla="*/ 11 w 14"/>
                <a:gd name="T13" fmla="*/ 1 h 10"/>
                <a:gd name="T14" fmla="*/ 4 w 14"/>
                <a:gd name="T15" fmla="*/ 1 h 10"/>
                <a:gd name="T16" fmla="*/ 0 w 14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2" y="6"/>
                    <a:pt x="4" y="6"/>
                    <a:pt x="6" y="7"/>
                  </a:cubicBezTo>
                  <a:cubicBezTo>
                    <a:pt x="7" y="8"/>
                    <a:pt x="7" y="10"/>
                    <a:pt x="8" y="10"/>
                  </a:cubicBezTo>
                  <a:cubicBezTo>
                    <a:pt x="10" y="9"/>
                    <a:pt x="13" y="9"/>
                    <a:pt x="13" y="7"/>
                  </a:cubicBezTo>
                  <a:cubicBezTo>
                    <a:pt x="14" y="6"/>
                    <a:pt x="12" y="4"/>
                    <a:pt x="11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6" name="Freeform 3578"/>
            <p:cNvSpPr>
              <a:spLocks noChangeAspect="1"/>
            </p:cNvSpPr>
            <p:nvPr/>
          </p:nvSpPr>
          <p:spPr bwMode="auto">
            <a:xfrm>
              <a:off x="6628073" y="2607532"/>
              <a:ext cx="341437" cy="152670"/>
            </a:xfrm>
            <a:custGeom>
              <a:avLst/>
              <a:gdLst>
                <a:gd name="T0" fmla="*/ 2 w 42"/>
                <a:gd name="T1" fmla="*/ 7 h 21"/>
                <a:gd name="T2" fmla="*/ 0 w 42"/>
                <a:gd name="T3" fmla="*/ 17 h 21"/>
                <a:gd name="T4" fmla="*/ 6 w 42"/>
                <a:gd name="T5" fmla="*/ 23 h 21"/>
                <a:gd name="T6" fmla="*/ 12 w 42"/>
                <a:gd name="T7" fmla="*/ 25 h 21"/>
                <a:gd name="T8" fmla="*/ 23 w 42"/>
                <a:gd name="T9" fmla="*/ 20 h 21"/>
                <a:gd name="T10" fmla="*/ 29 w 42"/>
                <a:gd name="T11" fmla="*/ 21 h 21"/>
                <a:gd name="T12" fmla="*/ 34 w 42"/>
                <a:gd name="T13" fmla="*/ 20 h 21"/>
                <a:gd name="T14" fmla="*/ 41 w 42"/>
                <a:gd name="T15" fmla="*/ 17 h 21"/>
                <a:gd name="T16" fmla="*/ 41 w 42"/>
                <a:gd name="T17" fmla="*/ 13 h 21"/>
                <a:gd name="T18" fmla="*/ 34 w 42"/>
                <a:gd name="T19" fmla="*/ 12 h 21"/>
                <a:gd name="T20" fmla="*/ 29 w 42"/>
                <a:gd name="T21" fmla="*/ 11 h 21"/>
                <a:gd name="T22" fmla="*/ 36 w 42"/>
                <a:gd name="T23" fmla="*/ 7 h 21"/>
                <a:gd name="T24" fmla="*/ 46 w 42"/>
                <a:gd name="T25" fmla="*/ 7 h 21"/>
                <a:gd name="T26" fmla="*/ 50 w 42"/>
                <a:gd name="T27" fmla="*/ 2 h 21"/>
                <a:gd name="T28" fmla="*/ 45 w 42"/>
                <a:gd name="T29" fmla="*/ 0 h 21"/>
                <a:gd name="T30" fmla="*/ 32 w 42"/>
                <a:gd name="T31" fmla="*/ 1 h 21"/>
                <a:gd name="T32" fmla="*/ 19 w 42"/>
                <a:gd name="T33" fmla="*/ 4 h 21"/>
                <a:gd name="T34" fmla="*/ 11 w 42"/>
                <a:gd name="T35" fmla="*/ 6 h 21"/>
                <a:gd name="T36" fmla="*/ 2 w 42"/>
                <a:gd name="T37" fmla="*/ 7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21"/>
                <a:gd name="T59" fmla="*/ 42 w 42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21">
                  <a:moveTo>
                    <a:pt x="2" y="6"/>
                  </a:moveTo>
                  <a:cubicBezTo>
                    <a:pt x="0" y="8"/>
                    <a:pt x="0" y="11"/>
                    <a:pt x="0" y="14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3" y="20"/>
                    <a:pt x="16" y="17"/>
                    <a:pt x="19" y="17"/>
                  </a:cubicBezTo>
                  <a:cubicBezTo>
                    <a:pt x="21" y="17"/>
                    <a:pt x="22" y="18"/>
                    <a:pt x="24" y="18"/>
                  </a:cubicBezTo>
                  <a:cubicBezTo>
                    <a:pt x="26" y="19"/>
                    <a:pt x="27" y="18"/>
                    <a:pt x="28" y="17"/>
                  </a:cubicBezTo>
                  <a:cubicBezTo>
                    <a:pt x="30" y="17"/>
                    <a:pt x="32" y="16"/>
                    <a:pt x="34" y="14"/>
                  </a:cubicBezTo>
                  <a:cubicBezTo>
                    <a:pt x="34" y="13"/>
                    <a:pt x="35" y="12"/>
                    <a:pt x="34" y="11"/>
                  </a:cubicBezTo>
                  <a:cubicBezTo>
                    <a:pt x="32" y="10"/>
                    <a:pt x="30" y="11"/>
                    <a:pt x="28" y="10"/>
                  </a:cubicBezTo>
                  <a:cubicBezTo>
                    <a:pt x="27" y="10"/>
                    <a:pt x="23" y="10"/>
                    <a:pt x="24" y="9"/>
                  </a:cubicBezTo>
                  <a:cubicBezTo>
                    <a:pt x="25" y="7"/>
                    <a:pt x="28" y="7"/>
                    <a:pt x="30" y="6"/>
                  </a:cubicBezTo>
                  <a:cubicBezTo>
                    <a:pt x="33" y="6"/>
                    <a:pt x="35" y="6"/>
                    <a:pt x="38" y="6"/>
                  </a:cubicBezTo>
                  <a:cubicBezTo>
                    <a:pt x="39" y="5"/>
                    <a:pt x="42" y="4"/>
                    <a:pt x="41" y="2"/>
                  </a:cubicBezTo>
                  <a:cubicBezTo>
                    <a:pt x="41" y="1"/>
                    <a:pt x="39" y="1"/>
                    <a:pt x="37" y="0"/>
                  </a:cubicBezTo>
                  <a:cubicBezTo>
                    <a:pt x="33" y="0"/>
                    <a:pt x="30" y="1"/>
                    <a:pt x="26" y="1"/>
                  </a:cubicBezTo>
                  <a:cubicBezTo>
                    <a:pt x="23" y="2"/>
                    <a:pt x="20" y="2"/>
                    <a:pt x="16" y="3"/>
                  </a:cubicBezTo>
                  <a:cubicBezTo>
                    <a:pt x="14" y="4"/>
                    <a:pt x="11" y="4"/>
                    <a:pt x="9" y="5"/>
                  </a:cubicBezTo>
                  <a:cubicBezTo>
                    <a:pt x="6" y="6"/>
                    <a:pt x="4" y="5"/>
                    <a:pt x="2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7" name="Freeform 3579"/>
            <p:cNvSpPr>
              <a:spLocks noChangeAspect="1"/>
            </p:cNvSpPr>
            <p:nvPr/>
          </p:nvSpPr>
          <p:spPr bwMode="auto">
            <a:xfrm>
              <a:off x="6668234" y="2491507"/>
              <a:ext cx="321342" cy="97702"/>
            </a:xfrm>
            <a:custGeom>
              <a:avLst/>
              <a:gdLst>
                <a:gd name="T0" fmla="*/ 42 w 40"/>
                <a:gd name="T1" fmla="*/ 1 h 13"/>
                <a:gd name="T2" fmla="*/ 47 w 40"/>
                <a:gd name="T3" fmla="*/ 7 h 13"/>
                <a:gd name="T4" fmla="*/ 47 w 40"/>
                <a:gd name="T5" fmla="*/ 15 h 13"/>
                <a:gd name="T6" fmla="*/ 42 w 40"/>
                <a:gd name="T7" fmla="*/ 15 h 13"/>
                <a:gd name="T8" fmla="*/ 36 w 40"/>
                <a:gd name="T9" fmla="*/ 15 h 13"/>
                <a:gd name="T10" fmla="*/ 29 w 40"/>
                <a:gd name="T11" fmla="*/ 12 h 13"/>
                <a:gd name="T12" fmla="*/ 25 w 40"/>
                <a:gd name="T13" fmla="*/ 16 h 13"/>
                <a:gd name="T14" fmla="*/ 20 w 40"/>
                <a:gd name="T15" fmla="*/ 15 h 13"/>
                <a:gd name="T16" fmla="*/ 16 w 40"/>
                <a:gd name="T17" fmla="*/ 11 h 13"/>
                <a:gd name="T18" fmla="*/ 7 w 40"/>
                <a:gd name="T19" fmla="*/ 15 h 13"/>
                <a:gd name="T20" fmla="*/ 1 w 40"/>
                <a:gd name="T21" fmla="*/ 15 h 13"/>
                <a:gd name="T22" fmla="*/ 2 w 40"/>
                <a:gd name="T23" fmla="*/ 10 h 13"/>
                <a:gd name="T24" fmla="*/ 18 w 40"/>
                <a:gd name="T25" fmla="*/ 6 h 13"/>
                <a:gd name="T26" fmla="*/ 25 w 40"/>
                <a:gd name="T27" fmla="*/ 6 h 13"/>
                <a:gd name="T28" fmla="*/ 34 w 40"/>
                <a:gd name="T29" fmla="*/ 1 h 13"/>
                <a:gd name="T30" fmla="*/ 42 w 40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3"/>
                <a:gd name="T50" fmla="*/ 40 w 40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3">
                  <a:moveTo>
                    <a:pt x="35" y="1"/>
                  </a:moveTo>
                  <a:cubicBezTo>
                    <a:pt x="37" y="2"/>
                    <a:pt x="39" y="4"/>
                    <a:pt x="39" y="6"/>
                  </a:cubicBezTo>
                  <a:cubicBezTo>
                    <a:pt x="40" y="8"/>
                    <a:pt x="40" y="11"/>
                    <a:pt x="39" y="12"/>
                  </a:cubicBezTo>
                  <a:cubicBezTo>
                    <a:pt x="38" y="13"/>
                    <a:pt x="36" y="12"/>
                    <a:pt x="35" y="12"/>
                  </a:cubicBezTo>
                  <a:cubicBezTo>
                    <a:pt x="33" y="12"/>
                    <a:pt x="31" y="13"/>
                    <a:pt x="30" y="12"/>
                  </a:cubicBezTo>
                  <a:cubicBezTo>
                    <a:pt x="28" y="12"/>
                    <a:pt x="26" y="9"/>
                    <a:pt x="24" y="10"/>
                  </a:cubicBezTo>
                  <a:cubicBezTo>
                    <a:pt x="23" y="10"/>
                    <a:pt x="22" y="12"/>
                    <a:pt x="21" y="13"/>
                  </a:cubicBezTo>
                  <a:cubicBezTo>
                    <a:pt x="19" y="13"/>
                    <a:pt x="18" y="12"/>
                    <a:pt x="17" y="12"/>
                  </a:cubicBezTo>
                  <a:cubicBezTo>
                    <a:pt x="15" y="11"/>
                    <a:pt x="15" y="9"/>
                    <a:pt x="13" y="9"/>
                  </a:cubicBezTo>
                  <a:cubicBezTo>
                    <a:pt x="10" y="9"/>
                    <a:pt x="9" y="11"/>
                    <a:pt x="6" y="12"/>
                  </a:cubicBezTo>
                  <a:cubicBezTo>
                    <a:pt x="5" y="13"/>
                    <a:pt x="2" y="13"/>
                    <a:pt x="1" y="12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6" y="6"/>
                    <a:pt x="11" y="6"/>
                    <a:pt x="15" y="5"/>
                  </a:cubicBezTo>
                  <a:cubicBezTo>
                    <a:pt x="17" y="5"/>
                    <a:pt x="19" y="5"/>
                    <a:pt x="21" y="5"/>
                  </a:cubicBezTo>
                  <a:cubicBezTo>
                    <a:pt x="24" y="4"/>
                    <a:pt x="26" y="2"/>
                    <a:pt x="28" y="1"/>
                  </a:cubicBezTo>
                  <a:cubicBezTo>
                    <a:pt x="30" y="0"/>
                    <a:pt x="33" y="0"/>
                    <a:pt x="3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8" name="Freeform 3580"/>
            <p:cNvSpPr>
              <a:spLocks noChangeAspect="1"/>
            </p:cNvSpPr>
            <p:nvPr/>
          </p:nvSpPr>
          <p:spPr bwMode="auto">
            <a:xfrm>
              <a:off x="7210500" y="3065537"/>
              <a:ext cx="120509" cy="85490"/>
            </a:xfrm>
            <a:custGeom>
              <a:avLst/>
              <a:gdLst>
                <a:gd name="T0" fmla="*/ 8 w 15"/>
                <a:gd name="T1" fmla="*/ 1 h 12"/>
                <a:gd name="T2" fmla="*/ 14 w 15"/>
                <a:gd name="T3" fmla="*/ 1 h 12"/>
                <a:gd name="T4" fmla="*/ 17 w 15"/>
                <a:gd name="T5" fmla="*/ 9 h 12"/>
                <a:gd name="T6" fmla="*/ 11 w 15"/>
                <a:gd name="T7" fmla="*/ 14 h 12"/>
                <a:gd name="T8" fmla="*/ 5 w 15"/>
                <a:gd name="T9" fmla="*/ 12 h 12"/>
                <a:gd name="T10" fmla="*/ 0 w 15"/>
                <a:gd name="T11" fmla="*/ 9 h 12"/>
                <a:gd name="T12" fmla="*/ 5 w 15"/>
                <a:gd name="T13" fmla="*/ 2 h 12"/>
                <a:gd name="T14" fmla="*/ 8 w 15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2"/>
                <a:gd name="T26" fmla="*/ 15 w 15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2">
                  <a:moveTo>
                    <a:pt x="7" y="1"/>
                  </a:moveTo>
                  <a:cubicBezTo>
                    <a:pt x="9" y="1"/>
                    <a:pt x="11" y="0"/>
                    <a:pt x="12" y="1"/>
                  </a:cubicBezTo>
                  <a:cubicBezTo>
                    <a:pt x="14" y="3"/>
                    <a:pt x="15" y="6"/>
                    <a:pt x="14" y="8"/>
                  </a:cubicBezTo>
                  <a:cubicBezTo>
                    <a:pt x="14" y="10"/>
                    <a:pt x="11" y="11"/>
                    <a:pt x="9" y="12"/>
                  </a:cubicBezTo>
                  <a:cubicBezTo>
                    <a:pt x="7" y="12"/>
                    <a:pt x="5" y="11"/>
                    <a:pt x="4" y="10"/>
                  </a:cubicBezTo>
                  <a:cubicBezTo>
                    <a:pt x="2" y="9"/>
                    <a:pt x="0" y="9"/>
                    <a:pt x="0" y="8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79" name="Freeform 3581"/>
            <p:cNvSpPr>
              <a:spLocks noChangeAspect="1"/>
            </p:cNvSpPr>
            <p:nvPr/>
          </p:nvSpPr>
          <p:spPr bwMode="auto">
            <a:xfrm>
              <a:off x="7257360" y="2668596"/>
              <a:ext cx="120509" cy="122138"/>
            </a:xfrm>
            <a:custGeom>
              <a:avLst/>
              <a:gdLst>
                <a:gd name="T0" fmla="*/ 4 w 15"/>
                <a:gd name="T1" fmla="*/ 1 h 17"/>
                <a:gd name="T2" fmla="*/ 12 w 15"/>
                <a:gd name="T3" fmla="*/ 7 h 17"/>
                <a:gd name="T4" fmla="*/ 18 w 15"/>
                <a:gd name="T5" fmla="*/ 15 h 17"/>
                <a:gd name="T6" fmla="*/ 12 w 15"/>
                <a:gd name="T7" fmla="*/ 19 h 17"/>
                <a:gd name="T8" fmla="*/ 6 w 15"/>
                <a:gd name="T9" fmla="*/ 13 h 17"/>
                <a:gd name="T10" fmla="*/ 0 w 15"/>
                <a:gd name="T11" fmla="*/ 4 h 17"/>
                <a:gd name="T12" fmla="*/ 0 w 15"/>
                <a:gd name="T13" fmla="*/ 1 h 17"/>
                <a:gd name="T14" fmla="*/ 4 w 15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7"/>
                <a:gd name="T26" fmla="*/ 15 w 1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7">
                  <a:moveTo>
                    <a:pt x="3" y="1"/>
                  </a:moveTo>
                  <a:cubicBezTo>
                    <a:pt x="6" y="2"/>
                    <a:pt x="8" y="4"/>
                    <a:pt x="10" y="6"/>
                  </a:cubicBezTo>
                  <a:cubicBezTo>
                    <a:pt x="12" y="8"/>
                    <a:pt x="15" y="10"/>
                    <a:pt x="15" y="13"/>
                  </a:cubicBezTo>
                  <a:cubicBezTo>
                    <a:pt x="15" y="15"/>
                    <a:pt x="11" y="17"/>
                    <a:pt x="10" y="16"/>
                  </a:cubicBezTo>
                  <a:cubicBezTo>
                    <a:pt x="7" y="16"/>
                    <a:pt x="6" y="13"/>
                    <a:pt x="5" y="11"/>
                  </a:cubicBezTo>
                  <a:cubicBezTo>
                    <a:pt x="3" y="8"/>
                    <a:pt x="1" y="6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0" name="Freeform 3582"/>
            <p:cNvSpPr>
              <a:spLocks noChangeAspect="1"/>
            </p:cNvSpPr>
            <p:nvPr/>
          </p:nvSpPr>
          <p:spPr bwMode="auto">
            <a:xfrm>
              <a:off x="7304237" y="2845691"/>
              <a:ext cx="153977" cy="73277"/>
            </a:xfrm>
            <a:custGeom>
              <a:avLst/>
              <a:gdLst>
                <a:gd name="T0" fmla="*/ 13 w 19"/>
                <a:gd name="T1" fmla="*/ 2 h 10"/>
                <a:gd name="T2" fmla="*/ 22 w 19"/>
                <a:gd name="T3" fmla="*/ 10 h 10"/>
                <a:gd name="T4" fmla="*/ 16 w 19"/>
                <a:gd name="T5" fmla="*/ 12 h 10"/>
                <a:gd name="T6" fmla="*/ 7 w 19"/>
                <a:gd name="T7" fmla="*/ 10 h 10"/>
                <a:gd name="T8" fmla="*/ 1 w 19"/>
                <a:gd name="T9" fmla="*/ 2 h 10"/>
                <a:gd name="T10" fmla="*/ 13 w 19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1" y="2"/>
                  </a:moveTo>
                  <a:cubicBezTo>
                    <a:pt x="14" y="3"/>
                    <a:pt x="18" y="5"/>
                    <a:pt x="18" y="8"/>
                  </a:cubicBezTo>
                  <a:cubicBezTo>
                    <a:pt x="19" y="10"/>
                    <a:pt x="15" y="10"/>
                    <a:pt x="13" y="10"/>
                  </a:cubicBezTo>
                  <a:cubicBezTo>
                    <a:pt x="11" y="10"/>
                    <a:pt x="8" y="10"/>
                    <a:pt x="6" y="8"/>
                  </a:cubicBezTo>
                  <a:cubicBezTo>
                    <a:pt x="4" y="7"/>
                    <a:pt x="0" y="4"/>
                    <a:pt x="1" y="2"/>
                  </a:cubicBezTo>
                  <a:cubicBezTo>
                    <a:pt x="4" y="0"/>
                    <a:pt x="8" y="1"/>
                    <a:pt x="1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1" name="Freeform 3583"/>
            <p:cNvSpPr>
              <a:spLocks noChangeAspect="1"/>
            </p:cNvSpPr>
            <p:nvPr/>
          </p:nvSpPr>
          <p:spPr bwMode="auto">
            <a:xfrm>
              <a:off x="7317619" y="2918976"/>
              <a:ext cx="174054" cy="42745"/>
            </a:xfrm>
            <a:custGeom>
              <a:avLst/>
              <a:gdLst>
                <a:gd name="T0" fmla="*/ 24 w 21"/>
                <a:gd name="T1" fmla="*/ 0 h 6"/>
                <a:gd name="T2" fmla="*/ 26 w 21"/>
                <a:gd name="T3" fmla="*/ 1 h 6"/>
                <a:gd name="T4" fmla="*/ 20 w 21"/>
                <a:gd name="T5" fmla="*/ 6 h 6"/>
                <a:gd name="T6" fmla="*/ 7 w 21"/>
                <a:gd name="T7" fmla="*/ 7 h 6"/>
                <a:gd name="T8" fmla="*/ 1 w 21"/>
                <a:gd name="T9" fmla="*/ 6 h 6"/>
                <a:gd name="T10" fmla="*/ 1 w 21"/>
                <a:gd name="T11" fmla="*/ 2 h 6"/>
                <a:gd name="T12" fmla="*/ 15 w 21"/>
                <a:gd name="T13" fmla="*/ 1 h 6"/>
                <a:gd name="T14" fmla="*/ 24 w 21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6"/>
                <a:gd name="T26" fmla="*/ 21 w 21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6">
                  <a:moveTo>
                    <a:pt x="19" y="0"/>
                  </a:moveTo>
                  <a:cubicBezTo>
                    <a:pt x="20" y="0"/>
                    <a:pt x="21" y="1"/>
                    <a:pt x="21" y="1"/>
                  </a:cubicBezTo>
                  <a:cubicBezTo>
                    <a:pt x="20" y="3"/>
                    <a:pt x="18" y="4"/>
                    <a:pt x="16" y="5"/>
                  </a:cubicBezTo>
                  <a:cubicBezTo>
                    <a:pt x="13" y="6"/>
                    <a:pt x="9" y="6"/>
                    <a:pt x="6" y="6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4" y="0"/>
                    <a:pt x="8" y="2"/>
                    <a:pt x="12" y="1"/>
                  </a:cubicBezTo>
                  <a:cubicBezTo>
                    <a:pt x="14" y="1"/>
                    <a:pt x="17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2" name="Freeform 3584"/>
            <p:cNvSpPr>
              <a:spLocks noChangeAspect="1"/>
            </p:cNvSpPr>
            <p:nvPr/>
          </p:nvSpPr>
          <p:spPr bwMode="auto">
            <a:xfrm>
              <a:off x="7344401" y="2961717"/>
              <a:ext cx="153977" cy="42745"/>
            </a:xfrm>
            <a:custGeom>
              <a:avLst/>
              <a:gdLst>
                <a:gd name="T0" fmla="*/ 10 w 19"/>
                <a:gd name="T1" fmla="*/ 2 h 6"/>
                <a:gd name="T2" fmla="*/ 18 w 19"/>
                <a:gd name="T3" fmla="*/ 0 h 6"/>
                <a:gd name="T4" fmla="*/ 22 w 19"/>
                <a:gd name="T5" fmla="*/ 1 h 6"/>
                <a:gd name="T6" fmla="*/ 12 w 19"/>
                <a:gd name="T7" fmla="*/ 4 h 6"/>
                <a:gd name="T8" fmla="*/ 5 w 19"/>
                <a:gd name="T9" fmla="*/ 7 h 6"/>
                <a:gd name="T10" fmla="*/ 1 w 19"/>
                <a:gd name="T11" fmla="*/ 5 h 6"/>
                <a:gd name="T12" fmla="*/ 10 w 19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8" y="2"/>
                  </a:moveTo>
                  <a:cubicBezTo>
                    <a:pt x="10" y="2"/>
                    <a:pt x="13" y="0"/>
                    <a:pt x="15" y="0"/>
                  </a:cubicBezTo>
                  <a:cubicBezTo>
                    <a:pt x="16" y="0"/>
                    <a:pt x="19" y="0"/>
                    <a:pt x="18" y="1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8" y="4"/>
                    <a:pt x="6" y="6"/>
                    <a:pt x="4" y="6"/>
                  </a:cubicBezTo>
                  <a:cubicBezTo>
                    <a:pt x="3" y="6"/>
                    <a:pt x="0" y="4"/>
                    <a:pt x="1" y="4"/>
                  </a:cubicBezTo>
                  <a:cubicBezTo>
                    <a:pt x="3" y="2"/>
                    <a:pt x="6" y="3"/>
                    <a:pt x="8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3" name="Freeform 3585"/>
            <p:cNvSpPr>
              <a:spLocks noChangeAspect="1"/>
            </p:cNvSpPr>
            <p:nvPr/>
          </p:nvSpPr>
          <p:spPr bwMode="auto">
            <a:xfrm>
              <a:off x="7397950" y="2980046"/>
              <a:ext cx="113809" cy="54960"/>
            </a:xfrm>
            <a:custGeom>
              <a:avLst/>
              <a:gdLst>
                <a:gd name="T0" fmla="*/ 0 w 14"/>
                <a:gd name="T1" fmla="*/ 6 h 7"/>
                <a:gd name="T2" fmla="*/ 5 w 14"/>
                <a:gd name="T3" fmla="*/ 8 h 7"/>
                <a:gd name="T4" fmla="*/ 11 w 14"/>
                <a:gd name="T5" fmla="*/ 4 h 7"/>
                <a:gd name="T6" fmla="*/ 17 w 14"/>
                <a:gd name="T7" fmla="*/ 1 h 7"/>
                <a:gd name="T8" fmla="*/ 15 w 14"/>
                <a:gd name="T9" fmla="*/ 0 h 7"/>
                <a:gd name="T10" fmla="*/ 5 w 14"/>
                <a:gd name="T11" fmla="*/ 3 h 7"/>
                <a:gd name="T12" fmla="*/ 0 w 14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7"/>
                <a:gd name="T23" fmla="*/ 14 w 1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7">
                  <a:moveTo>
                    <a:pt x="0" y="5"/>
                  </a:moveTo>
                  <a:cubicBezTo>
                    <a:pt x="0" y="7"/>
                    <a:pt x="3" y="6"/>
                    <a:pt x="4" y="6"/>
                  </a:cubicBezTo>
                  <a:cubicBezTo>
                    <a:pt x="6" y="5"/>
                    <a:pt x="7" y="4"/>
                    <a:pt x="9" y="3"/>
                  </a:cubicBezTo>
                  <a:cubicBezTo>
                    <a:pt x="11" y="2"/>
                    <a:pt x="13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2" y="3"/>
                    <a:pt x="0" y="4"/>
                    <a:pt x="0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4" name="Freeform 3586"/>
            <p:cNvSpPr>
              <a:spLocks noChangeAspect="1"/>
            </p:cNvSpPr>
            <p:nvPr/>
          </p:nvSpPr>
          <p:spPr bwMode="auto">
            <a:xfrm>
              <a:off x="7431422" y="2857901"/>
              <a:ext cx="475323" cy="293125"/>
            </a:xfrm>
            <a:custGeom>
              <a:avLst/>
              <a:gdLst>
                <a:gd name="T0" fmla="*/ 26 w 59"/>
                <a:gd name="T1" fmla="*/ 34 h 40"/>
                <a:gd name="T2" fmla="*/ 24 w 59"/>
                <a:gd name="T3" fmla="*/ 37 h 40"/>
                <a:gd name="T4" fmla="*/ 28 w 59"/>
                <a:gd name="T5" fmla="*/ 40 h 40"/>
                <a:gd name="T6" fmla="*/ 24 w 59"/>
                <a:gd name="T7" fmla="*/ 41 h 40"/>
                <a:gd name="T8" fmla="*/ 25 w 59"/>
                <a:gd name="T9" fmla="*/ 47 h 40"/>
                <a:gd name="T10" fmla="*/ 31 w 59"/>
                <a:gd name="T11" fmla="*/ 47 h 40"/>
                <a:gd name="T12" fmla="*/ 36 w 59"/>
                <a:gd name="T13" fmla="*/ 44 h 40"/>
                <a:gd name="T14" fmla="*/ 40 w 59"/>
                <a:gd name="T15" fmla="*/ 47 h 40"/>
                <a:gd name="T16" fmla="*/ 46 w 59"/>
                <a:gd name="T17" fmla="*/ 47 h 40"/>
                <a:gd name="T18" fmla="*/ 55 w 59"/>
                <a:gd name="T19" fmla="*/ 46 h 40"/>
                <a:gd name="T20" fmla="*/ 55 w 59"/>
                <a:gd name="T21" fmla="*/ 42 h 40"/>
                <a:gd name="T22" fmla="*/ 60 w 59"/>
                <a:gd name="T23" fmla="*/ 43 h 40"/>
                <a:gd name="T24" fmla="*/ 58 w 59"/>
                <a:gd name="T25" fmla="*/ 38 h 40"/>
                <a:gd name="T26" fmla="*/ 58 w 59"/>
                <a:gd name="T27" fmla="*/ 34 h 40"/>
                <a:gd name="T28" fmla="*/ 61 w 59"/>
                <a:gd name="T29" fmla="*/ 31 h 40"/>
                <a:gd name="T30" fmla="*/ 66 w 59"/>
                <a:gd name="T31" fmla="*/ 35 h 40"/>
                <a:gd name="T32" fmla="*/ 69 w 59"/>
                <a:gd name="T33" fmla="*/ 29 h 40"/>
                <a:gd name="T34" fmla="*/ 65 w 59"/>
                <a:gd name="T35" fmla="*/ 25 h 40"/>
                <a:gd name="T36" fmla="*/ 69 w 59"/>
                <a:gd name="T37" fmla="*/ 17 h 40"/>
                <a:gd name="T38" fmla="*/ 70 w 59"/>
                <a:gd name="T39" fmla="*/ 11 h 40"/>
                <a:gd name="T40" fmla="*/ 71 w 59"/>
                <a:gd name="T41" fmla="*/ 5 h 40"/>
                <a:gd name="T42" fmla="*/ 65 w 59"/>
                <a:gd name="T43" fmla="*/ 0 h 40"/>
                <a:gd name="T44" fmla="*/ 60 w 59"/>
                <a:gd name="T45" fmla="*/ 1 h 40"/>
                <a:gd name="T46" fmla="*/ 57 w 59"/>
                <a:gd name="T47" fmla="*/ 6 h 40"/>
                <a:gd name="T48" fmla="*/ 47 w 59"/>
                <a:gd name="T49" fmla="*/ 1 h 40"/>
                <a:gd name="T50" fmla="*/ 34 w 59"/>
                <a:gd name="T51" fmla="*/ 2 h 40"/>
                <a:gd name="T52" fmla="*/ 31 w 59"/>
                <a:gd name="T53" fmla="*/ 7 h 40"/>
                <a:gd name="T54" fmla="*/ 36 w 59"/>
                <a:gd name="T55" fmla="*/ 8 h 40"/>
                <a:gd name="T56" fmla="*/ 35 w 59"/>
                <a:gd name="T57" fmla="*/ 12 h 40"/>
                <a:gd name="T58" fmla="*/ 41 w 59"/>
                <a:gd name="T59" fmla="*/ 12 h 40"/>
                <a:gd name="T60" fmla="*/ 39 w 59"/>
                <a:gd name="T61" fmla="*/ 17 h 40"/>
                <a:gd name="T62" fmla="*/ 42 w 59"/>
                <a:gd name="T63" fmla="*/ 22 h 40"/>
                <a:gd name="T64" fmla="*/ 32 w 59"/>
                <a:gd name="T65" fmla="*/ 18 h 40"/>
                <a:gd name="T66" fmla="*/ 26 w 59"/>
                <a:gd name="T67" fmla="*/ 8 h 40"/>
                <a:gd name="T68" fmla="*/ 18 w 59"/>
                <a:gd name="T69" fmla="*/ 6 h 40"/>
                <a:gd name="T70" fmla="*/ 13 w 59"/>
                <a:gd name="T71" fmla="*/ 12 h 40"/>
                <a:gd name="T72" fmla="*/ 19 w 59"/>
                <a:gd name="T73" fmla="*/ 14 h 40"/>
                <a:gd name="T74" fmla="*/ 16 w 59"/>
                <a:gd name="T75" fmla="*/ 18 h 40"/>
                <a:gd name="T76" fmla="*/ 20 w 59"/>
                <a:gd name="T77" fmla="*/ 18 h 40"/>
                <a:gd name="T78" fmla="*/ 22 w 59"/>
                <a:gd name="T79" fmla="*/ 24 h 40"/>
                <a:gd name="T80" fmla="*/ 14 w 59"/>
                <a:gd name="T81" fmla="*/ 23 h 40"/>
                <a:gd name="T82" fmla="*/ 7 w 59"/>
                <a:gd name="T83" fmla="*/ 28 h 40"/>
                <a:gd name="T84" fmla="*/ 1 w 59"/>
                <a:gd name="T85" fmla="*/ 29 h 40"/>
                <a:gd name="T86" fmla="*/ 1 w 59"/>
                <a:gd name="T87" fmla="*/ 34 h 40"/>
                <a:gd name="T88" fmla="*/ 13 w 59"/>
                <a:gd name="T89" fmla="*/ 31 h 40"/>
                <a:gd name="T90" fmla="*/ 18 w 59"/>
                <a:gd name="T91" fmla="*/ 29 h 40"/>
                <a:gd name="T92" fmla="*/ 26 w 59"/>
                <a:gd name="T93" fmla="*/ 29 h 40"/>
                <a:gd name="T94" fmla="*/ 34 w 59"/>
                <a:gd name="T95" fmla="*/ 26 h 40"/>
                <a:gd name="T96" fmla="*/ 43 w 59"/>
                <a:gd name="T97" fmla="*/ 26 h 40"/>
                <a:gd name="T98" fmla="*/ 39 w 59"/>
                <a:gd name="T99" fmla="*/ 29 h 40"/>
                <a:gd name="T100" fmla="*/ 34 w 59"/>
                <a:gd name="T101" fmla="*/ 32 h 40"/>
                <a:gd name="T102" fmla="*/ 26 w 59"/>
                <a:gd name="T103" fmla="*/ 34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40"/>
                <a:gd name="T158" fmla="*/ 59 w 59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40">
                  <a:moveTo>
                    <a:pt x="22" y="28"/>
                  </a:moveTo>
                  <a:cubicBezTo>
                    <a:pt x="21" y="28"/>
                    <a:pt x="19" y="31"/>
                    <a:pt x="20" y="31"/>
                  </a:cubicBezTo>
                  <a:cubicBezTo>
                    <a:pt x="20" y="33"/>
                    <a:pt x="23" y="32"/>
                    <a:pt x="23" y="33"/>
                  </a:cubicBezTo>
                  <a:cubicBezTo>
                    <a:pt x="23" y="34"/>
                    <a:pt x="21" y="33"/>
                    <a:pt x="20" y="34"/>
                  </a:cubicBezTo>
                  <a:cubicBezTo>
                    <a:pt x="20" y="35"/>
                    <a:pt x="19" y="38"/>
                    <a:pt x="21" y="39"/>
                  </a:cubicBezTo>
                  <a:cubicBezTo>
                    <a:pt x="22" y="40"/>
                    <a:pt x="25" y="40"/>
                    <a:pt x="26" y="39"/>
                  </a:cubicBezTo>
                  <a:cubicBezTo>
                    <a:pt x="28" y="39"/>
                    <a:pt x="28" y="37"/>
                    <a:pt x="30" y="37"/>
                  </a:cubicBezTo>
                  <a:cubicBezTo>
                    <a:pt x="31" y="37"/>
                    <a:pt x="32" y="39"/>
                    <a:pt x="33" y="39"/>
                  </a:cubicBezTo>
                  <a:cubicBezTo>
                    <a:pt x="34" y="39"/>
                    <a:pt x="36" y="39"/>
                    <a:pt x="38" y="39"/>
                  </a:cubicBezTo>
                  <a:cubicBezTo>
                    <a:pt x="40" y="39"/>
                    <a:pt x="43" y="39"/>
                    <a:pt x="46" y="38"/>
                  </a:cubicBezTo>
                  <a:cubicBezTo>
                    <a:pt x="47" y="38"/>
                    <a:pt x="45" y="36"/>
                    <a:pt x="46" y="35"/>
                  </a:cubicBezTo>
                  <a:cubicBezTo>
                    <a:pt x="47" y="35"/>
                    <a:pt x="49" y="37"/>
                    <a:pt x="50" y="36"/>
                  </a:cubicBezTo>
                  <a:cubicBezTo>
                    <a:pt x="51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9" y="27"/>
                    <a:pt x="50" y="25"/>
                    <a:pt x="51" y="26"/>
                  </a:cubicBezTo>
                  <a:cubicBezTo>
                    <a:pt x="53" y="26"/>
                    <a:pt x="54" y="30"/>
                    <a:pt x="55" y="29"/>
                  </a:cubicBezTo>
                  <a:cubicBezTo>
                    <a:pt x="57" y="29"/>
                    <a:pt x="57" y="26"/>
                    <a:pt x="57" y="24"/>
                  </a:cubicBezTo>
                  <a:cubicBezTo>
                    <a:pt x="57" y="22"/>
                    <a:pt x="54" y="22"/>
                    <a:pt x="54" y="21"/>
                  </a:cubicBezTo>
                  <a:cubicBezTo>
                    <a:pt x="54" y="18"/>
                    <a:pt x="56" y="17"/>
                    <a:pt x="57" y="14"/>
                  </a:cubicBezTo>
                  <a:cubicBezTo>
                    <a:pt x="57" y="13"/>
                    <a:pt x="58" y="11"/>
                    <a:pt x="58" y="9"/>
                  </a:cubicBezTo>
                  <a:cubicBezTo>
                    <a:pt x="58" y="7"/>
                    <a:pt x="59" y="5"/>
                    <a:pt x="59" y="4"/>
                  </a:cubicBezTo>
                  <a:cubicBezTo>
                    <a:pt x="58" y="2"/>
                    <a:pt x="56" y="1"/>
                    <a:pt x="54" y="0"/>
                  </a:cubicBezTo>
                  <a:cubicBezTo>
                    <a:pt x="53" y="0"/>
                    <a:pt x="51" y="1"/>
                    <a:pt x="50" y="1"/>
                  </a:cubicBezTo>
                  <a:cubicBezTo>
                    <a:pt x="49" y="2"/>
                    <a:pt x="48" y="5"/>
                    <a:pt x="47" y="5"/>
                  </a:cubicBezTo>
                  <a:cubicBezTo>
                    <a:pt x="44" y="5"/>
                    <a:pt x="42" y="1"/>
                    <a:pt x="39" y="1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27" y="3"/>
                    <a:pt x="25" y="4"/>
                    <a:pt x="26" y="6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1" y="8"/>
                    <a:pt x="28" y="9"/>
                    <a:pt x="29" y="10"/>
                  </a:cubicBezTo>
                  <a:cubicBezTo>
                    <a:pt x="30" y="11"/>
                    <a:pt x="33" y="9"/>
                    <a:pt x="34" y="10"/>
                  </a:cubicBezTo>
                  <a:cubicBezTo>
                    <a:pt x="35" y="11"/>
                    <a:pt x="32" y="12"/>
                    <a:pt x="32" y="14"/>
                  </a:cubicBezTo>
                  <a:cubicBezTo>
                    <a:pt x="32" y="15"/>
                    <a:pt x="36" y="17"/>
                    <a:pt x="35" y="18"/>
                  </a:cubicBezTo>
                  <a:cubicBezTo>
                    <a:pt x="32" y="18"/>
                    <a:pt x="29" y="17"/>
                    <a:pt x="27" y="15"/>
                  </a:cubicBezTo>
                  <a:cubicBezTo>
                    <a:pt x="25" y="13"/>
                    <a:pt x="25" y="9"/>
                    <a:pt x="22" y="7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3" y="6"/>
                    <a:pt x="10" y="8"/>
                    <a:pt x="11" y="10"/>
                  </a:cubicBezTo>
                  <a:cubicBezTo>
                    <a:pt x="11" y="12"/>
                    <a:pt x="15" y="10"/>
                    <a:pt x="16" y="12"/>
                  </a:cubicBezTo>
                  <a:cubicBezTo>
                    <a:pt x="16" y="13"/>
                    <a:pt x="12" y="14"/>
                    <a:pt x="13" y="15"/>
                  </a:cubicBezTo>
                  <a:cubicBezTo>
                    <a:pt x="14" y="17"/>
                    <a:pt x="16" y="14"/>
                    <a:pt x="17" y="15"/>
                  </a:cubicBezTo>
                  <a:cubicBezTo>
                    <a:pt x="19" y="16"/>
                    <a:pt x="19" y="19"/>
                    <a:pt x="18" y="20"/>
                  </a:cubicBezTo>
                  <a:cubicBezTo>
                    <a:pt x="16" y="21"/>
                    <a:pt x="14" y="18"/>
                    <a:pt x="12" y="19"/>
                  </a:cubicBezTo>
                  <a:cubicBezTo>
                    <a:pt x="10" y="19"/>
                    <a:pt x="8" y="22"/>
                    <a:pt x="6" y="23"/>
                  </a:cubicBezTo>
                  <a:cubicBezTo>
                    <a:pt x="5" y="24"/>
                    <a:pt x="2" y="23"/>
                    <a:pt x="1" y="24"/>
                  </a:cubicBezTo>
                  <a:cubicBezTo>
                    <a:pt x="0" y="25"/>
                    <a:pt x="0" y="28"/>
                    <a:pt x="1" y="28"/>
                  </a:cubicBezTo>
                  <a:cubicBezTo>
                    <a:pt x="5" y="29"/>
                    <a:pt x="8" y="27"/>
                    <a:pt x="11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17" y="24"/>
                    <a:pt x="20" y="24"/>
                    <a:pt x="22" y="24"/>
                  </a:cubicBezTo>
                  <a:cubicBezTo>
                    <a:pt x="24" y="24"/>
                    <a:pt x="26" y="23"/>
                    <a:pt x="28" y="22"/>
                  </a:cubicBezTo>
                  <a:cubicBezTo>
                    <a:pt x="31" y="22"/>
                    <a:pt x="33" y="21"/>
                    <a:pt x="36" y="22"/>
                  </a:cubicBezTo>
                  <a:cubicBezTo>
                    <a:pt x="37" y="23"/>
                    <a:pt x="33" y="23"/>
                    <a:pt x="32" y="24"/>
                  </a:cubicBezTo>
                  <a:cubicBezTo>
                    <a:pt x="30" y="25"/>
                    <a:pt x="30" y="27"/>
                    <a:pt x="28" y="27"/>
                  </a:cubicBezTo>
                  <a:cubicBezTo>
                    <a:pt x="26" y="28"/>
                    <a:pt x="24" y="28"/>
                    <a:pt x="22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5" name="Freeform 3587"/>
            <p:cNvSpPr>
              <a:spLocks noChangeAspect="1"/>
            </p:cNvSpPr>
            <p:nvPr/>
          </p:nvSpPr>
          <p:spPr bwMode="auto">
            <a:xfrm>
              <a:off x="7585402" y="2845690"/>
              <a:ext cx="107105" cy="36640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6 h 5"/>
                <a:gd name="T4" fmla="*/ 6 w 13"/>
                <a:gd name="T5" fmla="*/ 6 h 5"/>
                <a:gd name="T6" fmla="*/ 15 w 13"/>
                <a:gd name="T7" fmla="*/ 1 h 5"/>
                <a:gd name="T8" fmla="*/ 12 w 13"/>
                <a:gd name="T9" fmla="*/ 1 h 5"/>
                <a:gd name="T10" fmla="*/ 6 w 13"/>
                <a:gd name="T11" fmla="*/ 1 h 5"/>
                <a:gd name="T12" fmla="*/ 4 w 13"/>
                <a:gd name="T13" fmla="*/ 4 h 5"/>
                <a:gd name="T14" fmla="*/ 0 w 13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"/>
                <a:gd name="T26" fmla="*/ 13 w 1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7" y="4"/>
                    <a:pt x="10" y="3"/>
                    <a:pt x="12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9" y="1"/>
                    <a:pt x="7" y="0"/>
                    <a:pt x="5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6" name="Freeform 3588"/>
            <p:cNvSpPr>
              <a:spLocks noChangeAspect="1"/>
            </p:cNvSpPr>
            <p:nvPr/>
          </p:nvSpPr>
          <p:spPr bwMode="auto">
            <a:xfrm>
              <a:off x="7572019" y="2638066"/>
              <a:ext cx="127204" cy="42745"/>
            </a:xfrm>
            <a:custGeom>
              <a:avLst/>
              <a:gdLst>
                <a:gd name="T0" fmla="*/ 0 w 16"/>
                <a:gd name="T1" fmla="*/ 4 h 6"/>
                <a:gd name="T2" fmla="*/ 6 w 16"/>
                <a:gd name="T3" fmla="*/ 7 h 6"/>
                <a:gd name="T4" fmla="*/ 13 w 16"/>
                <a:gd name="T5" fmla="*/ 4 h 6"/>
                <a:gd name="T6" fmla="*/ 18 w 16"/>
                <a:gd name="T7" fmla="*/ 5 h 6"/>
                <a:gd name="T8" fmla="*/ 12 w 16"/>
                <a:gd name="T9" fmla="*/ 1 h 6"/>
                <a:gd name="T10" fmla="*/ 6 w 16"/>
                <a:gd name="T11" fmla="*/ 1 h 6"/>
                <a:gd name="T12" fmla="*/ 0 w 16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"/>
                <a:gd name="T23" fmla="*/ 16 w 1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">
                  <a:moveTo>
                    <a:pt x="0" y="3"/>
                  </a:move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3" y="3"/>
                    <a:pt x="16" y="5"/>
                    <a:pt x="15" y="4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3" y="1"/>
                    <a:pt x="0" y="1"/>
                    <a:pt x="0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7" name="Freeform 3589"/>
            <p:cNvSpPr>
              <a:spLocks noChangeAspect="1"/>
            </p:cNvSpPr>
            <p:nvPr/>
          </p:nvSpPr>
          <p:spPr bwMode="auto">
            <a:xfrm>
              <a:off x="7344400" y="2375482"/>
              <a:ext cx="522187" cy="305334"/>
            </a:xfrm>
            <a:custGeom>
              <a:avLst/>
              <a:gdLst>
                <a:gd name="T0" fmla="*/ 68 w 65"/>
                <a:gd name="T1" fmla="*/ 33 h 42"/>
                <a:gd name="T2" fmla="*/ 77 w 65"/>
                <a:gd name="T3" fmla="*/ 39 h 42"/>
                <a:gd name="T4" fmla="*/ 73 w 65"/>
                <a:gd name="T5" fmla="*/ 45 h 42"/>
                <a:gd name="T6" fmla="*/ 62 w 65"/>
                <a:gd name="T7" fmla="*/ 49 h 42"/>
                <a:gd name="T8" fmla="*/ 56 w 65"/>
                <a:gd name="T9" fmla="*/ 44 h 42"/>
                <a:gd name="T10" fmla="*/ 52 w 65"/>
                <a:gd name="T11" fmla="*/ 36 h 42"/>
                <a:gd name="T12" fmla="*/ 44 w 65"/>
                <a:gd name="T13" fmla="*/ 35 h 42"/>
                <a:gd name="T14" fmla="*/ 34 w 65"/>
                <a:gd name="T15" fmla="*/ 35 h 42"/>
                <a:gd name="T16" fmla="*/ 29 w 65"/>
                <a:gd name="T17" fmla="*/ 31 h 42"/>
                <a:gd name="T18" fmla="*/ 16 w 65"/>
                <a:gd name="T19" fmla="*/ 36 h 42"/>
                <a:gd name="T20" fmla="*/ 6 w 65"/>
                <a:gd name="T21" fmla="*/ 30 h 42"/>
                <a:gd name="T22" fmla="*/ 8 w 65"/>
                <a:gd name="T23" fmla="*/ 25 h 42"/>
                <a:gd name="T24" fmla="*/ 19 w 65"/>
                <a:gd name="T25" fmla="*/ 27 h 42"/>
                <a:gd name="T26" fmla="*/ 26 w 65"/>
                <a:gd name="T27" fmla="*/ 27 h 42"/>
                <a:gd name="T28" fmla="*/ 25 w 65"/>
                <a:gd name="T29" fmla="*/ 23 h 42"/>
                <a:gd name="T30" fmla="*/ 28 w 65"/>
                <a:gd name="T31" fmla="*/ 20 h 42"/>
                <a:gd name="T32" fmla="*/ 18 w 65"/>
                <a:gd name="T33" fmla="*/ 19 h 42"/>
                <a:gd name="T34" fmla="*/ 20 w 65"/>
                <a:gd name="T35" fmla="*/ 15 h 42"/>
                <a:gd name="T36" fmla="*/ 16 w 65"/>
                <a:gd name="T37" fmla="*/ 15 h 42"/>
                <a:gd name="T38" fmla="*/ 10 w 65"/>
                <a:gd name="T39" fmla="*/ 19 h 42"/>
                <a:gd name="T40" fmla="*/ 11 w 65"/>
                <a:gd name="T41" fmla="*/ 13 h 42"/>
                <a:gd name="T42" fmla="*/ 10 w 65"/>
                <a:gd name="T43" fmla="*/ 12 h 42"/>
                <a:gd name="T44" fmla="*/ 5 w 65"/>
                <a:gd name="T45" fmla="*/ 15 h 42"/>
                <a:gd name="T46" fmla="*/ 0 w 65"/>
                <a:gd name="T47" fmla="*/ 8 h 42"/>
                <a:gd name="T48" fmla="*/ 6 w 65"/>
                <a:gd name="T49" fmla="*/ 5 h 42"/>
                <a:gd name="T50" fmla="*/ 6 w 65"/>
                <a:gd name="T51" fmla="*/ 1 h 42"/>
                <a:gd name="T52" fmla="*/ 13 w 65"/>
                <a:gd name="T53" fmla="*/ 5 h 42"/>
                <a:gd name="T54" fmla="*/ 24 w 65"/>
                <a:gd name="T55" fmla="*/ 0 h 42"/>
                <a:gd name="T56" fmla="*/ 35 w 65"/>
                <a:gd name="T57" fmla="*/ 2 h 42"/>
                <a:gd name="T58" fmla="*/ 38 w 65"/>
                <a:gd name="T59" fmla="*/ 11 h 42"/>
                <a:gd name="T60" fmla="*/ 40 w 65"/>
                <a:gd name="T61" fmla="*/ 14 h 42"/>
                <a:gd name="T62" fmla="*/ 48 w 65"/>
                <a:gd name="T63" fmla="*/ 11 h 42"/>
                <a:gd name="T64" fmla="*/ 56 w 65"/>
                <a:gd name="T65" fmla="*/ 17 h 42"/>
                <a:gd name="T66" fmla="*/ 56 w 65"/>
                <a:gd name="T67" fmla="*/ 20 h 42"/>
                <a:gd name="T68" fmla="*/ 66 w 65"/>
                <a:gd name="T69" fmla="*/ 19 h 42"/>
                <a:gd name="T70" fmla="*/ 71 w 65"/>
                <a:gd name="T71" fmla="*/ 26 h 42"/>
                <a:gd name="T72" fmla="*/ 68 w 65"/>
                <a:gd name="T73" fmla="*/ 33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42"/>
                <a:gd name="T113" fmla="*/ 65 w 65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42">
                  <a:moveTo>
                    <a:pt x="57" y="28"/>
                  </a:moveTo>
                  <a:cubicBezTo>
                    <a:pt x="59" y="30"/>
                    <a:pt x="63" y="30"/>
                    <a:pt x="64" y="33"/>
                  </a:cubicBezTo>
                  <a:cubicBezTo>
                    <a:pt x="65" y="35"/>
                    <a:pt x="63" y="38"/>
                    <a:pt x="61" y="38"/>
                  </a:cubicBezTo>
                  <a:cubicBezTo>
                    <a:pt x="58" y="38"/>
                    <a:pt x="54" y="39"/>
                    <a:pt x="52" y="41"/>
                  </a:cubicBezTo>
                  <a:cubicBezTo>
                    <a:pt x="50" y="42"/>
                    <a:pt x="48" y="38"/>
                    <a:pt x="47" y="37"/>
                  </a:cubicBezTo>
                  <a:cubicBezTo>
                    <a:pt x="45" y="35"/>
                    <a:pt x="45" y="31"/>
                    <a:pt x="43" y="30"/>
                  </a:cubicBezTo>
                  <a:cubicBezTo>
                    <a:pt x="42" y="28"/>
                    <a:pt x="39" y="29"/>
                    <a:pt x="37" y="29"/>
                  </a:cubicBezTo>
                  <a:cubicBezTo>
                    <a:pt x="34" y="29"/>
                    <a:pt x="31" y="29"/>
                    <a:pt x="28" y="29"/>
                  </a:cubicBezTo>
                  <a:cubicBezTo>
                    <a:pt x="26" y="28"/>
                    <a:pt x="26" y="26"/>
                    <a:pt x="24" y="26"/>
                  </a:cubicBezTo>
                  <a:cubicBezTo>
                    <a:pt x="20" y="27"/>
                    <a:pt x="17" y="30"/>
                    <a:pt x="13" y="30"/>
                  </a:cubicBezTo>
                  <a:cubicBezTo>
                    <a:pt x="10" y="30"/>
                    <a:pt x="7" y="27"/>
                    <a:pt x="5" y="25"/>
                  </a:cubicBezTo>
                  <a:cubicBezTo>
                    <a:pt x="4" y="24"/>
                    <a:pt x="5" y="21"/>
                    <a:pt x="7" y="21"/>
                  </a:cubicBezTo>
                  <a:cubicBezTo>
                    <a:pt x="10" y="21"/>
                    <a:pt x="13" y="23"/>
                    <a:pt x="16" y="23"/>
                  </a:cubicBezTo>
                  <a:cubicBezTo>
                    <a:pt x="18" y="24"/>
                    <a:pt x="20" y="24"/>
                    <a:pt x="22" y="23"/>
                  </a:cubicBezTo>
                  <a:cubicBezTo>
                    <a:pt x="23" y="22"/>
                    <a:pt x="21" y="20"/>
                    <a:pt x="21" y="19"/>
                  </a:cubicBezTo>
                  <a:cubicBezTo>
                    <a:pt x="21" y="18"/>
                    <a:pt x="24" y="17"/>
                    <a:pt x="23" y="17"/>
                  </a:cubicBezTo>
                  <a:cubicBezTo>
                    <a:pt x="20" y="16"/>
                    <a:pt x="17" y="18"/>
                    <a:pt x="15" y="16"/>
                  </a:cubicBezTo>
                  <a:cubicBezTo>
                    <a:pt x="14" y="15"/>
                    <a:pt x="17" y="14"/>
                    <a:pt x="17" y="13"/>
                  </a:cubicBezTo>
                  <a:cubicBezTo>
                    <a:pt x="17" y="12"/>
                    <a:pt x="15" y="12"/>
                    <a:pt x="13" y="13"/>
                  </a:cubicBezTo>
                  <a:cubicBezTo>
                    <a:pt x="11" y="14"/>
                    <a:pt x="10" y="17"/>
                    <a:pt x="8" y="16"/>
                  </a:cubicBezTo>
                  <a:cubicBezTo>
                    <a:pt x="6" y="16"/>
                    <a:pt x="9" y="13"/>
                    <a:pt x="9" y="11"/>
                  </a:cubicBezTo>
                  <a:cubicBezTo>
                    <a:pt x="9" y="10"/>
                    <a:pt x="9" y="9"/>
                    <a:pt x="8" y="10"/>
                  </a:cubicBezTo>
                  <a:cubicBezTo>
                    <a:pt x="6" y="10"/>
                    <a:pt x="5" y="13"/>
                    <a:pt x="4" y="13"/>
                  </a:cubicBezTo>
                  <a:cubicBezTo>
                    <a:pt x="2" y="12"/>
                    <a:pt x="0" y="9"/>
                    <a:pt x="0" y="7"/>
                  </a:cubicBezTo>
                  <a:cubicBezTo>
                    <a:pt x="1" y="5"/>
                    <a:pt x="4" y="6"/>
                    <a:pt x="5" y="4"/>
                  </a:cubicBezTo>
                  <a:cubicBezTo>
                    <a:pt x="6" y="3"/>
                    <a:pt x="4" y="1"/>
                    <a:pt x="5" y="1"/>
                  </a:cubicBezTo>
                  <a:cubicBezTo>
                    <a:pt x="7" y="1"/>
                    <a:pt x="8" y="4"/>
                    <a:pt x="11" y="4"/>
                  </a:cubicBezTo>
                  <a:cubicBezTo>
                    <a:pt x="14" y="4"/>
                    <a:pt x="17" y="0"/>
                    <a:pt x="20" y="0"/>
                  </a:cubicBezTo>
                  <a:cubicBezTo>
                    <a:pt x="23" y="0"/>
                    <a:pt x="26" y="0"/>
                    <a:pt x="29" y="2"/>
                  </a:cubicBezTo>
                  <a:cubicBezTo>
                    <a:pt x="31" y="4"/>
                    <a:pt x="31" y="6"/>
                    <a:pt x="32" y="9"/>
                  </a:cubicBezTo>
                  <a:cubicBezTo>
                    <a:pt x="33" y="10"/>
                    <a:pt x="32" y="12"/>
                    <a:pt x="33" y="12"/>
                  </a:cubicBezTo>
                  <a:cubicBezTo>
                    <a:pt x="35" y="12"/>
                    <a:pt x="38" y="9"/>
                    <a:pt x="40" y="9"/>
                  </a:cubicBezTo>
                  <a:cubicBezTo>
                    <a:pt x="43" y="9"/>
                    <a:pt x="45" y="12"/>
                    <a:pt x="47" y="14"/>
                  </a:cubicBezTo>
                  <a:cubicBezTo>
                    <a:pt x="48" y="15"/>
                    <a:pt x="47" y="16"/>
                    <a:pt x="47" y="17"/>
                  </a:cubicBezTo>
                  <a:cubicBezTo>
                    <a:pt x="50" y="17"/>
                    <a:pt x="53" y="15"/>
                    <a:pt x="55" y="16"/>
                  </a:cubicBezTo>
                  <a:cubicBezTo>
                    <a:pt x="57" y="17"/>
                    <a:pt x="58" y="20"/>
                    <a:pt x="59" y="22"/>
                  </a:cubicBezTo>
                  <a:cubicBezTo>
                    <a:pt x="59" y="24"/>
                    <a:pt x="56" y="26"/>
                    <a:pt x="57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8" name="Freeform 3590"/>
            <p:cNvSpPr>
              <a:spLocks noChangeAspect="1"/>
            </p:cNvSpPr>
            <p:nvPr/>
          </p:nvSpPr>
          <p:spPr bwMode="auto">
            <a:xfrm>
              <a:off x="7920137" y="2241125"/>
              <a:ext cx="120509" cy="97702"/>
            </a:xfrm>
            <a:custGeom>
              <a:avLst/>
              <a:gdLst>
                <a:gd name="T0" fmla="*/ 6 w 15"/>
                <a:gd name="T1" fmla="*/ 1 h 13"/>
                <a:gd name="T2" fmla="*/ 1 w 15"/>
                <a:gd name="T3" fmla="*/ 10 h 13"/>
                <a:gd name="T4" fmla="*/ 8 w 15"/>
                <a:gd name="T5" fmla="*/ 12 h 13"/>
                <a:gd name="T6" fmla="*/ 12 w 15"/>
                <a:gd name="T7" fmla="*/ 16 h 13"/>
                <a:gd name="T8" fmla="*/ 16 w 15"/>
                <a:gd name="T9" fmla="*/ 12 h 13"/>
                <a:gd name="T10" fmla="*/ 16 w 15"/>
                <a:gd name="T11" fmla="*/ 4 h 13"/>
                <a:gd name="T12" fmla="*/ 10 w 15"/>
                <a:gd name="T13" fmla="*/ 4 h 13"/>
                <a:gd name="T14" fmla="*/ 6 w 15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5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1" y="10"/>
                    <a:pt x="5" y="9"/>
                    <a:pt x="7" y="10"/>
                  </a:cubicBezTo>
                  <a:cubicBezTo>
                    <a:pt x="8" y="11"/>
                    <a:pt x="9" y="13"/>
                    <a:pt x="10" y="13"/>
                  </a:cubicBezTo>
                  <a:cubicBezTo>
                    <a:pt x="12" y="13"/>
                    <a:pt x="13" y="11"/>
                    <a:pt x="13" y="10"/>
                  </a:cubicBezTo>
                  <a:cubicBezTo>
                    <a:pt x="14" y="8"/>
                    <a:pt x="15" y="5"/>
                    <a:pt x="13" y="3"/>
                  </a:cubicBezTo>
                  <a:cubicBezTo>
                    <a:pt x="12" y="2"/>
                    <a:pt x="10" y="4"/>
                    <a:pt x="8" y="3"/>
                  </a:cubicBezTo>
                  <a:cubicBezTo>
                    <a:pt x="7" y="3"/>
                    <a:pt x="6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89" name="Freeform 3591"/>
            <p:cNvSpPr>
              <a:spLocks noChangeAspect="1"/>
            </p:cNvSpPr>
            <p:nvPr/>
          </p:nvSpPr>
          <p:spPr bwMode="auto">
            <a:xfrm>
              <a:off x="7953620" y="2467086"/>
              <a:ext cx="281178" cy="213730"/>
            </a:xfrm>
            <a:custGeom>
              <a:avLst/>
              <a:gdLst>
                <a:gd name="T0" fmla="*/ 6 w 35"/>
                <a:gd name="T1" fmla="*/ 0 h 29"/>
                <a:gd name="T2" fmla="*/ 22 w 35"/>
                <a:gd name="T3" fmla="*/ 5 h 29"/>
                <a:gd name="T4" fmla="*/ 28 w 35"/>
                <a:gd name="T5" fmla="*/ 8 h 29"/>
                <a:gd name="T6" fmla="*/ 34 w 35"/>
                <a:gd name="T7" fmla="*/ 11 h 29"/>
                <a:gd name="T8" fmla="*/ 41 w 35"/>
                <a:gd name="T9" fmla="*/ 16 h 29"/>
                <a:gd name="T10" fmla="*/ 36 w 35"/>
                <a:gd name="T11" fmla="*/ 21 h 29"/>
                <a:gd name="T12" fmla="*/ 37 w 35"/>
                <a:gd name="T13" fmla="*/ 28 h 29"/>
                <a:gd name="T14" fmla="*/ 24 w 35"/>
                <a:gd name="T15" fmla="*/ 33 h 29"/>
                <a:gd name="T16" fmla="*/ 18 w 35"/>
                <a:gd name="T17" fmla="*/ 30 h 29"/>
                <a:gd name="T18" fmla="*/ 10 w 35"/>
                <a:gd name="T19" fmla="*/ 35 h 29"/>
                <a:gd name="T20" fmla="*/ 8 w 35"/>
                <a:gd name="T21" fmla="*/ 29 h 29"/>
                <a:gd name="T22" fmla="*/ 4 w 35"/>
                <a:gd name="T23" fmla="*/ 24 h 29"/>
                <a:gd name="T24" fmla="*/ 0 w 35"/>
                <a:gd name="T25" fmla="*/ 12 h 29"/>
                <a:gd name="T26" fmla="*/ 2 w 35"/>
                <a:gd name="T27" fmla="*/ 2 h 29"/>
                <a:gd name="T28" fmla="*/ 6 w 35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9"/>
                <a:gd name="T47" fmla="*/ 35 w 35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9">
                  <a:moveTo>
                    <a:pt x="5" y="0"/>
                  </a:moveTo>
                  <a:cubicBezTo>
                    <a:pt x="10" y="0"/>
                    <a:pt x="14" y="2"/>
                    <a:pt x="18" y="4"/>
                  </a:cubicBezTo>
                  <a:cubicBezTo>
                    <a:pt x="20" y="5"/>
                    <a:pt x="21" y="6"/>
                    <a:pt x="23" y="7"/>
                  </a:cubicBezTo>
                  <a:cubicBezTo>
                    <a:pt x="25" y="8"/>
                    <a:pt x="26" y="9"/>
                    <a:pt x="28" y="9"/>
                  </a:cubicBezTo>
                  <a:cubicBezTo>
                    <a:pt x="30" y="10"/>
                    <a:pt x="33" y="10"/>
                    <a:pt x="34" y="13"/>
                  </a:cubicBezTo>
                  <a:cubicBezTo>
                    <a:pt x="35" y="14"/>
                    <a:pt x="31" y="15"/>
                    <a:pt x="30" y="17"/>
                  </a:cubicBezTo>
                  <a:cubicBezTo>
                    <a:pt x="30" y="19"/>
                    <a:pt x="32" y="22"/>
                    <a:pt x="31" y="23"/>
                  </a:cubicBezTo>
                  <a:cubicBezTo>
                    <a:pt x="28" y="26"/>
                    <a:pt x="24" y="26"/>
                    <a:pt x="20" y="27"/>
                  </a:cubicBezTo>
                  <a:cubicBezTo>
                    <a:pt x="18" y="27"/>
                    <a:pt x="16" y="25"/>
                    <a:pt x="15" y="25"/>
                  </a:cubicBezTo>
                  <a:cubicBezTo>
                    <a:pt x="12" y="26"/>
                    <a:pt x="11" y="29"/>
                    <a:pt x="8" y="29"/>
                  </a:cubicBezTo>
                  <a:cubicBezTo>
                    <a:pt x="7" y="29"/>
                    <a:pt x="8" y="26"/>
                    <a:pt x="7" y="24"/>
                  </a:cubicBezTo>
                  <a:cubicBezTo>
                    <a:pt x="6" y="23"/>
                    <a:pt x="4" y="22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8"/>
                    <a:pt x="1" y="5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0" name="Freeform 3592"/>
            <p:cNvSpPr>
              <a:spLocks noChangeAspect="1"/>
            </p:cNvSpPr>
            <p:nvPr/>
          </p:nvSpPr>
          <p:spPr bwMode="auto">
            <a:xfrm>
              <a:off x="8074117" y="2686922"/>
              <a:ext cx="281178" cy="67170"/>
            </a:xfrm>
            <a:custGeom>
              <a:avLst/>
              <a:gdLst>
                <a:gd name="T0" fmla="*/ 11 w 35"/>
                <a:gd name="T1" fmla="*/ 0 h 9"/>
                <a:gd name="T2" fmla="*/ 1 w 35"/>
                <a:gd name="T3" fmla="*/ 2 h 9"/>
                <a:gd name="T4" fmla="*/ 2 w 35"/>
                <a:gd name="T5" fmla="*/ 9 h 9"/>
                <a:gd name="T6" fmla="*/ 22 w 35"/>
                <a:gd name="T7" fmla="*/ 9 h 9"/>
                <a:gd name="T8" fmla="*/ 35 w 35"/>
                <a:gd name="T9" fmla="*/ 10 h 9"/>
                <a:gd name="T10" fmla="*/ 38 w 35"/>
                <a:gd name="T11" fmla="*/ 5 h 9"/>
                <a:gd name="T12" fmla="*/ 41 w 35"/>
                <a:gd name="T13" fmla="*/ 2 h 9"/>
                <a:gd name="T14" fmla="*/ 36 w 35"/>
                <a:gd name="T15" fmla="*/ 0 h 9"/>
                <a:gd name="T16" fmla="*/ 30 w 35"/>
                <a:gd name="T17" fmla="*/ 1 h 9"/>
                <a:gd name="T18" fmla="*/ 16 w 35"/>
                <a:gd name="T19" fmla="*/ 0 h 9"/>
                <a:gd name="T20" fmla="*/ 11 w 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"/>
                <a:gd name="T35" fmla="*/ 35 w 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">
                  <a:moveTo>
                    <a:pt x="9" y="0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8"/>
                    <a:pt x="13" y="7"/>
                    <a:pt x="18" y="7"/>
                  </a:cubicBezTo>
                  <a:cubicBezTo>
                    <a:pt x="22" y="7"/>
                    <a:pt x="25" y="9"/>
                    <a:pt x="29" y="8"/>
                  </a:cubicBezTo>
                  <a:cubicBezTo>
                    <a:pt x="30" y="7"/>
                    <a:pt x="31" y="5"/>
                    <a:pt x="32" y="4"/>
                  </a:cubicBezTo>
                  <a:cubicBezTo>
                    <a:pt x="33" y="3"/>
                    <a:pt x="35" y="3"/>
                    <a:pt x="34" y="2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21" y="1"/>
                    <a:pt x="17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1" name="Freeform 3593"/>
            <p:cNvSpPr>
              <a:spLocks noChangeAspect="1"/>
            </p:cNvSpPr>
            <p:nvPr/>
          </p:nvSpPr>
          <p:spPr bwMode="auto">
            <a:xfrm>
              <a:off x="8515963" y="2705243"/>
              <a:ext cx="100422" cy="67170"/>
            </a:xfrm>
            <a:custGeom>
              <a:avLst/>
              <a:gdLst>
                <a:gd name="T0" fmla="*/ 4 w 12"/>
                <a:gd name="T1" fmla="*/ 1 h 9"/>
                <a:gd name="T2" fmla="*/ 0 w 12"/>
                <a:gd name="T3" fmla="*/ 5 h 9"/>
                <a:gd name="T4" fmla="*/ 5 w 12"/>
                <a:gd name="T5" fmla="*/ 10 h 9"/>
                <a:gd name="T6" fmla="*/ 11 w 12"/>
                <a:gd name="T7" fmla="*/ 10 h 9"/>
                <a:gd name="T8" fmla="*/ 14 w 12"/>
                <a:gd name="T9" fmla="*/ 4 h 9"/>
                <a:gd name="T10" fmla="*/ 8 w 12"/>
                <a:gd name="T11" fmla="*/ 2 h 9"/>
                <a:gd name="T12" fmla="*/ 4 w 12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3" y="1"/>
                  </a:moveTo>
                  <a:cubicBezTo>
                    <a:pt x="2" y="1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9"/>
                    <a:pt x="8" y="9"/>
                    <a:pt x="9" y="8"/>
                  </a:cubicBezTo>
                  <a:cubicBezTo>
                    <a:pt x="11" y="7"/>
                    <a:pt x="12" y="5"/>
                    <a:pt x="11" y="3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2" name="Freeform 3594"/>
            <p:cNvSpPr>
              <a:spLocks noChangeAspect="1"/>
            </p:cNvSpPr>
            <p:nvPr/>
          </p:nvSpPr>
          <p:spPr bwMode="auto">
            <a:xfrm>
              <a:off x="7973693" y="2796844"/>
              <a:ext cx="1419271" cy="464103"/>
            </a:xfrm>
            <a:custGeom>
              <a:avLst/>
              <a:gdLst>
                <a:gd name="T0" fmla="*/ 205 w 177"/>
                <a:gd name="T1" fmla="*/ 42 h 63"/>
                <a:gd name="T2" fmla="*/ 210 w 177"/>
                <a:gd name="T3" fmla="*/ 51 h 63"/>
                <a:gd name="T4" fmla="*/ 202 w 177"/>
                <a:gd name="T5" fmla="*/ 59 h 63"/>
                <a:gd name="T6" fmla="*/ 210 w 177"/>
                <a:gd name="T7" fmla="*/ 62 h 63"/>
                <a:gd name="T8" fmla="*/ 200 w 177"/>
                <a:gd name="T9" fmla="*/ 62 h 63"/>
                <a:gd name="T10" fmla="*/ 201 w 177"/>
                <a:gd name="T11" fmla="*/ 70 h 63"/>
                <a:gd name="T12" fmla="*/ 187 w 177"/>
                <a:gd name="T13" fmla="*/ 69 h 63"/>
                <a:gd name="T14" fmla="*/ 168 w 177"/>
                <a:gd name="T15" fmla="*/ 72 h 63"/>
                <a:gd name="T16" fmla="*/ 158 w 177"/>
                <a:gd name="T17" fmla="*/ 71 h 63"/>
                <a:gd name="T18" fmla="*/ 140 w 177"/>
                <a:gd name="T19" fmla="*/ 71 h 63"/>
                <a:gd name="T20" fmla="*/ 135 w 177"/>
                <a:gd name="T21" fmla="*/ 71 h 63"/>
                <a:gd name="T22" fmla="*/ 128 w 177"/>
                <a:gd name="T23" fmla="*/ 74 h 63"/>
                <a:gd name="T24" fmla="*/ 121 w 177"/>
                <a:gd name="T25" fmla="*/ 72 h 63"/>
                <a:gd name="T26" fmla="*/ 115 w 177"/>
                <a:gd name="T27" fmla="*/ 74 h 63"/>
                <a:gd name="T28" fmla="*/ 93 w 177"/>
                <a:gd name="T29" fmla="*/ 63 h 63"/>
                <a:gd name="T30" fmla="*/ 86 w 177"/>
                <a:gd name="T31" fmla="*/ 65 h 63"/>
                <a:gd name="T32" fmla="*/ 72 w 177"/>
                <a:gd name="T33" fmla="*/ 70 h 63"/>
                <a:gd name="T34" fmla="*/ 60 w 177"/>
                <a:gd name="T35" fmla="*/ 69 h 63"/>
                <a:gd name="T36" fmla="*/ 50 w 177"/>
                <a:gd name="T37" fmla="*/ 55 h 63"/>
                <a:gd name="T38" fmla="*/ 50 w 177"/>
                <a:gd name="T39" fmla="*/ 52 h 63"/>
                <a:gd name="T40" fmla="*/ 56 w 177"/>
                <a:gd name="T41" fmla="*/ 41 h 63"/>
                <a:gd name="T42" fmla="*/ 50 w 177"/>
                <a:gd name="T43" fmla="*/ 29 h 63"/>
                <a:gd name="T44" fmla="*/ 42 w 177"/>
                <a:gd name="T45" fmla="*/ 24 h 63"/>
                <a:gd name="T46" fmla="*/ 20 w 177"/>
                <a:gd name="T47" fmla="*/ 24 h 63"/>
                <a:gd name="T48" fmla="*/ 22 w 177"/>
                <a:gd name="T49" fmla="*/ 19 h 63"/>
                <a:gd name="T50" fmla="*/ 8 w 177"/>
                <a:gd name="T51" fmla="*/ 16 h 63"/>
                <a:gd name="T52" fmla="*/ 4 w 177"/>
                <a:gd name="T53" fmla="*/ 13 h 63"/>
                <a:gd name="T54" fmla="*/ 6 w 177"/>
                <a:gd name="T55" fmla="*/ 8 h 63"/>
                <a:gd name="T56" fmla="*/ 10 w 177"/>
                <a:gd name="T57" fmla="*/ 1 h 63"/>
                <a:gd name="T58" fmla="*/ 29 w 177"/>
                <a:gd name="T59" fmla="*/ 1 h 63"/>
                <a:gd name="T60" fmla="*/ 43 w 177"/>
                <a:gd name="T61" fmla="*/ 4 h 63"/>
                <a:gd name="T62" fmla="*/ 48 w 177"/>
                <a:gd name="T63" fmla="*/ 11 h 63"/>
                <a:gd name="T64" fmla="*/ 52 w 177"/>
                <a:gd name="T65" fmla="*/ 12 h 63"/>
                <a:gd name="T66" fmla="*/ 72 w 177"/>
                <a:gd name="T67" fmla="*/ 10 h 63"/>
                <a:gd name="T68" fmla="*/ 80 w 177"/>
                <a:gd name="T69" fmla="*/ 18 h 63"/>
                <a:gd name="T70" fmla="*/ 71 w 177"/>
                <a:gd name="T71" fmla="*/ 18 h 63"/>
                <a:gd name="T72" fmla="*/ 91 w 177"/>
                <a:gd name="T73" fmla="*/ 21 h 63"/>
                <a:gd name="T74" fmla="*/ 93 w 177"/>
                <a:gd name="T75" fmla="*/ 27 h 63"/>
                <a:gd name="T76" fmla="*/ 66 w 177"/>
                <a:gd name="T77" fmla="*/ 21 h 63"/>
                <a:gd name="T78" fmla="*/ 77 w 177"/>
                <a:gd name="T79" fmla="*/ 29 h 63"/>
                <a:gd name="T80" fmla="*/ 71 w 177"/>
                <a:gd name="T81" fmla="*/ 35 h 63"/>
                <a:gd name="T82" fmla="*/ 85 w 177"/>
                <a:gd name="T83" fmla="*/ 35 h 63"/>
                <a:gd name="T84" fmla="*/ 87 w 177"/>
                <a:gd name="T85" fmla="*/ 41 h 63"/>
                <a:gd name="T86" fmla="*/ 84 w 177"/>
                <a:gd name="T87" fmla="*/ 45 h 63"/>
                <a:gd name="T88" fmla="*/ 91 w 177"/>
                <a:gd name="T89" fmla="*/ 48 h 63"/>
                <a:gd name="T90" fmla="*/ 95 w 177"/>
                <a:gd name="T91" fmla="*/ 43 h 63"/>
                <a:gd name="T92" fmla="*/ 104 w 177"/>
                <a:gd name="T93" fmla="*/ 46 h 63"/>
                <a:gd name="T94" fmla="*/ 111 w 177"/>
                <a:gd name="T95" fmla="*/ 46 h 63"/>
                <a:gd name="T96" fmla="*/ 125 w 177"/>
                <a:gd name="T97" fmla="*/ 47 h 63"/>
                <a:gd name="T98" fmla="*/ 135 w 177"/>
                <a:gd name="T99" fmla="*/ 49 h 63"/>
                <a:gd name="T100" fmla="*/ 144 w 177"/>
                <a:gd name="T101" fmla="*/ 41 h 63"/>
                <a:gd name="T102" fmla="*/ 162 w 177"/>
                <a:gd name="T103" fmla="*/ 35 h 63"/>
                <a:gd name="T104" fmla="*/ 181 w 177"/>
                <a:gd name="T105" fmla="*/ 34 h 63"/>
                <a:gd name="T106" fmla="*/ 196 w 177"/>
                <a:gd name="T107" fmla="*/ 3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63"/>
                <a:gd name="T164" fmla="*/ 177 w 177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63">
                  <a:moveTo>
                    <a:pt x="173" y="33"/>
                  </a:moveTo>
                  <a:cubicBezTo>
                    <a:pt x="174" y="33"/>
                    <a:pt x="170" y="35"/>
                    <a:pt x="171" y="35"/>
                  </a:cubicBezTo>
                  <a:cubicBezTo>
                    <a:pt x="173" y="36"/>
                    <a:pt x="176" y="34"/>
                    <a:pt x="176" y="35"/>
                  </a:cubicBezTo>
                  <a:cubicBezTo>
                    <a:pt x="177" y="37"/>
                    <a:pt x="176" y="40"/>
                    <a:pt x="175" y="42"/>
                  </a:cubicBezTo>
                  <a:cubicBezTo>
                    <a:pt x="173" y="44"/>
                    <a:pt x="169" y="44"/>
                    <a:pt x="168" y="46"/>
                  </a:cubicBezTo>
                  <a:cubicBezTo>
                    <a:pt x="167" y="47"/>
                    <a:pt x="168" y="49"/>
                    <a:pt x="169" y="49"/>
                  </a:cubicBezTo>
                  <a:cubicBezTo>
                    <a:pt x="171" y="49"/>
                    <a:pt x="173" y="45"/>
                    <a:pt x="174" y="46"/>
                  </a:cubicBezTo>
                  <a:cubicBezTo>
                    <a:pt x="176" y="46"/>
                    <a:pt x="176" y="49"/>
                    <a:pt x="175" y="51"/>
                  </a:cubicBezTo>
                  <a:cubicBezTo>
                    <a:pt x="174" y="52"/>
                    <a:pt x="172" y="54"/>
                    <a:pt x="171" y="54"/>
                  </a:cubicBezTo>
                  <a:cubicBezTo>
                    <a:pt x="169" y="54"/>
                    <a:pt x="169" y="50"/>
                    <a:pt x="167" y="51"/>
                  </a:cubicBezTo>
                  <a:cubicBezTo>
                    <a:pt x="166" y="51"/>
                    <a:pt x="167" y="53"/>
                    <a:pt x="167" y="54"/>
                  </a:cubicBezTo>
                  <a:cubicBezTo>
                    <a:pt x="168" y="55"/>
                    <a:pt x="169" y="57"/>
                    <a:pt x="168" y="58"/>
                  </a:cubicBezTo>
                  <a:cubicBezTo>
                    <a:pt x="167" y="59"/>
                    <a:pt x="164" y="58"/>
                    <a:pt x="162" y="58"/>
                  </a:cubicBezTo>
                  <a:cubicBezTo>
                    <a:pt x="160" y="58"/>
                    <a:pt x="158" y="57"/>
                    <a:pt x="156" y="57"/>
                  </a:cubicBezTo>
                  <a:cubicBezTo>
                    <a:pt x="154" y="57"/>
                    <a:pt x="152" y="59"/>
                    <a:pt x="150" y="60"/>
                  </a:cubicBezTo>
                  <a:cubicBezTo>
                    <a:pt x="147" y="60"/>
                    <a:pt x="143" y="61"/>
                    <a:pt x="140" y="60"/>
                  </a:cubicBezTo>
                  <a:cubicBezTo>
                    <a:pt x="137" y="58"/>
                    <a:pt x="138" y="52"/>
                    <a:pt x="135" y="52"/>
                  </a:cubicBezTo>
                  <a:cubicBezTo>
                    <a:pt x="133" y="52"/>
                    <a:pt x="135" y="58"/>
                    <a:pt x="132" y="59"/>
                  </a:cubicBezTo>
                  <a:cubicBezTo>
                    <a:pt x="130" y="61"/>
                    <a:pt x="126" y="59"/>
                    <a:pt x="123" y="59"/>
                  </a:cubicBezTo>
                  <a:cubicBezTo>
                    <a:pt x="121" y="59"/>
                    <a:pt x="119" y="60"/>
                    <a:pt x="117" y="59"/>
                  </a:cubicBezTo>
                  <a:cubicBezTo>
                    <a:pt x="116" y="59"/>
                    <a:pt x="116" y="56"/>
                    <a:pt x="115" y="56"/>
                  </a:cubicBezTo>
                  <a:cubicBezTo>
                    <a:pt x="114" y="56"/>
                    <a:pt x="114" y="59"/>
                    <a:pt x="113" y="59"/>
                  </a:cubicBezTo>
                  <a:cubicBezTo>
                    <a:pt x="111" y="59"/>
                    <a:pt x="111" y="55"/>
                    <a:pt x="110" y="56"/>
                  </a:cubicBezTo>
                  <a:cubicBezTo>
                    <a:pt x="108" y="57"/>
                    <a:pt x="109" y="61"/>
                    <a:pt x="107" y="61"/>
                  </a:cubicBezTo>
                  <a:cubicBezTo>
                    <a:pt x="105" y="61"/>
                    <a:pt x="105" y="58"/>
                    <a:pt x="103" y="58"/>
                  </a:cubicBezTo>
                  <a:cubicBezTo>
                    <a:pt x="102" y="57"/>
                    <a:pt x="102" y="60"/>
                    <a:pt x="101" y="60"/>
                  </a:cubicBezTo>
                  <a:cubicBezTo>
                    <a:pt x="99" y="60"/>
                    <a:pt x="98" y="57"/>
                    <a:pt x="96" y="58"/>
                  </a:cubicBezTo>
                  <a:cubicBezTo>
                    <a:pt x="95" y="58"/>
                    <a:pt x="97" y="61"/>
                    <a:pt x="96" y="61"/>
                  </a:cubicBezTo>
                  <a:cubicBezTo>
                    <a:pt x="90" y="62"/>
                    <a:pt x="83" y="63"/>
                    <a:pt x="78" y="61"/>
                  </a:cubicBezTo>
                  <a:cubicBezTo>
                    <a:pt x="76" y="60"/>
                    <a:pt x="80" y="54"/>
                    <a:pt x="78" y="52"/>
                  </a:cubicBezTo>
                  <a:cubicBezTo>
                    <a:pt x="76" y="51"/>
                    <a:pt x="76" y="56"/>
                    <a:pt x="74" y="56"/>
                  </a:cubicBezTo>
                  <a:cubicBezTo>
                    <a:pt x="73" y="57"/>
                    <a:pt x="73" y="53"/>
                    <a:pt x="72" y="54"/>
                  </a:cubicBezTo>
                  <a:cubicBezTo>
                    <a:pt x="70" y="54"/>
                    <a:pt x="72" y="58"/>
                    <a:pt x="70" y="58"/>
                  </a:cubicBezTo>
                  <a:cubicBezTo>
                    <a:pt x="67" y="59"/>
                    <a:pt x="63" y="59"/>
                    <a:pt x="60" y="58"/>
                  </a:cubicBezTo>
                  <a:cubicBezTo>
                    <a:pt x="57" y="57"/>
                    <a:pt x="56" y="52"/>
                    <a:pt x="53" y="52"/>
                  </a:cubicBezTo>
                  <a:cubicBezTo>
                    <a:pt x="52" y="52"/>
                    <a:pt x="52" y="57"/>
                    <a:pt x="50" y="57"/>
                  </a:cubicBezTo>
                  <a:cubicBezTo>
                    <a:pt x="48" y="57"/>
                    <a:pt x="45" y="55"/>
                    <a:pt x="43" y="53"/>
                  </a:cubicBezTo>
                  <a:cubicBezTo>
                    <a:pt x="42" y="51"/>
                    <a:pt x="42" y="48"/>
                    <a:pt x="42" y="46"/>
                  </a:cubicBezTo>
                  <a:cubicBezTo>
                    <a:pt x="43" y="45"/>
                    <a:pt x="45" y="45"/>
                    <a:pt x="45" y="44"/>
                  </a:cubicBezTo>
                  <a:cubicBezTo>
                    <a:pt x="45" y="43"/>
                    <a:pt x="42" y="44"/>
                    <a:pt x="42" y="43"/>
                  </a:cubicBezTo>
                  <a:cubicBezTo>
                    <a:pt x="41" y="41"/>
                    <a:pt x="42" y="38"/>
                    <a:pt x="43" y="36"/>
                  </a:cubicBezTo>
                  <a:cubicBezTo>
                    <a:pt x="44" y="35"/>
                    <a:pt x="46" y="35"/>
                    <a:pt x="47" y="34"/>
                  </a:cubicBezTo>
                  <a:cubicBezTo>
                    <a:pt x="47" y="32"/>
                    <a:pt x="47" y="30"/>
                    <a:pt x="47" y="29"/>
                  </a:cubicBezTo>
                  <a:cubicBezTo>
                    <a:pt x="46" y="27"/>
                    <a:pt x="44" y="26"/>
                    <a:pt x="42" y="24"/>
                  </a:cubicBezTo>
                  <a:cubicBezTo>
                    <a:pt x="41" y="23"/>
                    <a:pt x="42" y="20"/>
                    <a:pt x="41" y="19"/>
                  </a:cubicBezTo>
                  <a:cubicBezTo>
                    <a:pt x="39" y="18"/>
                    <a:pt x="37" y="20"/>
                    <a:pt x="35" y="20"/>
                  </a:cubicBezTo>
                  <a:cubicBezTo>
                    <a:pt x="30" y="19"/>
                    <a:pt x="25" y="18"/>
                    <a:pt x="20" y="18"/>
                  </a:cubicBezTo>
                  <a:cubicBezTo>
                    <a:pt x="19" y="18"/>
                    <a:pt x="18" y="20"/>
                    <a:pt x="17" y="20"/>
                  </a:cubicBezTo>
                  <a:cubicBezTo>
                    <a:pt x="16" y="20"/>
                    <a:pt x="14" y="19"/>
                    <a:pt x="14" y="18"/>
                  </a:cubicBezTo>
                  <a:cubicBezTo>
                    <a:pt x="15" y="17"/>
                    <a:pt x="19" y="17"/>
                    <a:pt x="18" y="16"/>
                  </a:cubicBezTo>
                  <a:cubicBezTo>
                    <a:pt x="16" y="14"/>
                    <a:pt x="13" y="16"/>
                    <a:pt x="10" y="15"/>
                  </a:cubicBezTo>
                  <a:cubicBezTo>
                    <a:pt x="9" y="15"/>
                    <a:pt x="7" y="15"/>
                    <a:pt x="7" y="13"/>
                  </a:cubicBezTo>
                  <a:cubicBezTo>
                    <a:pt x="6" y="12"/>
                    <a:pt x="10" y="12"/>
                    <a:pt x="9" y="12"/>
                  </a:cubicBezTo>
                  <a:cubicBezTo>
                    <a:pt x="8" y="10"/>
                    <a:pt x="5" y="12"/>
                    <a:pt x="3" y="11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1" y="6"/>
                    <a:pt x="5" y="9"/>
                    <a:pt x="5" y="7"/>
                  </a:cubicBezTo>
                  <a:cubicBezTo>
                    <a:pt x="6" y="6"/>
                    <a:pt x="1" y="5"/>
                    <a:pt x="2" y="4"/>
                  </a:cubicBezTo>
                  <a:cubicBezTo>
                    <a:pt x="3" y="2"/>
                    <a:pt x="6" y="2"/>
                    <a:pt x="8" y="1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8" y="0"/>
                    <a:pt x="21" y="0"/>
                    <a:pt x="24" y="1"/>
                  </a:cubicBezTo>
                  <a:cubicBezTo>
                    <a:pt x="27" y="2"/>
                    <a:pt x="29" y="4"/>
                    <a:pt x="32" y="4"/>
                  </a:cubicBezTo>
                  <a:cubicBezTo>
                    <a:pt x="33" y="4"/>
                    <a:pt x="34" y="3"/>
                    <a:pt x="36" y="3"/>
                  </a:cubicBezTo>
                  <a:cubicBezTo>
                    <a:pt x="37" y="4"/>
                    <a:pt x="39" y="5"/>
                    <a:pt x="40" y="6"/>
                  </a:cubicBezTo>
                  <a:cubicBezTo>
                    <a:pt x="41" y="7"/>
                    <a:pt x="40" y="8"/>
                    <a:pt x="40" y="9"/>
                  </a:cubicBezTo>
                  <a:cubicBezTo>
                    <a:pt x="39" y="11"/>
                    <a:pt x="35" y="14"/>
                    <a:pt x="37" y="15"/>
                  </a:cubicBezTo>
                  <a:cubicBezTo>
                    <a:pt x="40" y="15"/>
                    <a:pt x="41" y="11"/>
                    <a:pt x="43" y="10"/>
                  </a:cubicBezTo>
                  <a:cubicBezTo>
                    <a:pt x="45" y="9"/>
                    <a:pt x="48" y="11"/>
                    <a:pt x="50" y="11"/>
                  </a:cubicBezTo>
                  <a:cubicBezTo>
                    <a:pt x="53" y="11"/>
                    <a:pt x="56" y="8"/>
                    <a:pt x="60" y="8"/>
                  </a:cubicBezTo>
                  <a:cubicBezTo>
                    <a:pt x="63" y="8"/>
                    <a:pt x="66" y="11"/>
                    <a:pt x="68" y="13"/>
                  </a:cubicBezTo>
                  <a:cubicBezTo>
                    <a:pt x="69" y="14"/>
                    <a:pt x="67" y="15"/>
                    <a:pt x="67" y="15"/>
                  </a:cubicBezTo>
                  <a:cubicBezTo>
                    <a:pt x="64" y="15"/>
                    <a:pt x="62" y="13"/>
                    <a:pt x="59" y="13"/>
                  </a:cubicBezTo>
                  <a:cubicBezTo>
                    <a:pt x="59" y="13"/>
                    <a:pt x="59" y="15"/>
                    <a:pt x="59" y="15"/>
                  </a:cubicBezTo>
                  <a:cubicBezTo>
                    <a:pt x="64" y="17"/>
                    <a:pt x="68" y="17"/>
                    <a:pt x="72" y="17"/>
                  </a:cubicBezTo>
                  <a:cubicBezTo>
                    <a:pt x="74" y="17"/>
                    <a:pt x="75" y="17"/>
                    <a:pt x="76" y="17"/>
                  </a:cubicBezTo>
                  <a:cubicBezTo>
                    <a:pt x="77" y="17"/>
                    <a:pt x="79" y="17"/>
                    <a:pt x="79" y="17"/>
                  </a:cubicBezTo>
                  <a:cubicBezTo>
                    <a:pt x="80" y="19"/>
                    <a:pt x="80" y="21"/>
                    <a:pt x="78" y="22"/>
                  </a:cubicBezTo>
                  <a:cubicBezTo>
                    <a:pt x="75" y="23"/>
                    <a:pt x="71" y="22"/>
                    <a:pt x="67" y="21"/>
                  </a:cubicBezTo>
                  <a:cubicBezTo>
                    <a:pt x="63" y="21"/>
                    <a:pt x="59" y="18"/>
                    <a:pt x="55" y="17"/>
                  </a:cubicBezTo>
                  <a:cubicBezTo>
                    <a:pt x="55" y="17"/>
                    <a:pt x="55" y="19"/>
                    <a:pt x="55" y="20"/>
                  </a:cubicBezTo>
                  <a:cubicBezTo>
                    <a:pt x="58" y="22"/>
                    <a:pt x="63" y="21"/>
                    <a:pt x="64" y="24"/>
                  </a:cubicBezTo>
                  <a:cubicBezTo>
                    <a:pt x="65" y="26"/>
                    <a:pt x="59" y="25"/>
                    <a:pt x="57" y="27"/>
                  </a:cubicBezTo>
                  <a:cubicBezTo>
                    <a:pt x="56" y="27"/>
                    <a:pt x="58" y="29"/>
                    <a:pt x="59" y="29"/>
                  </a:cubicBezTo>
                  <a:cubicBezTo>
                    <a:pt x="62" y="29"/>
                    <a:pt x="65" y="26"/>
                    <a:pt x="68" y="26"/>
                  </a:cubicBezTo>
                  <a:cubicBezTo>
                    <a:pt x="70" y="26"/>
                    <a:pt x="70" y="28"/>
                    <a:pt x="71" y="29"/>
                  </a:cubicBezTo>
                  <a:cubicBezTo>
                    <a:pt x="73" y="30"/>
                    <a:pt x="76" y="29"/>
                    <a:pt x="77" y="31"/>
                  </a:cubicBezTo>
                  <a:cubicBezTo>
                    <a:pt x="77" y="32"/>
                    <a:pt x="75" y="34"/>
                    <a:pt x="73" y="34"/>
                  </a:cubicBezTo>
                  <a:cubicBezTo>
                    <a:pt x="72" y="35"/>
                    <a:pt x="71" y="34"/>
                    <a:pt x="70" y="35"/>
                  </a:cubicBezTo>
                  <a:cubicBezTo>
                    <a:pt x="70" y="35"/>
                    <a:pt x="70" y="37"/>
                    <a:pt x="70" y="37"/>
                  </a:cubicBezTo>
                  <a:cubicBezTo>
                    <a:pt x="72" y="37"/>
                    <a:pt x="74" y="35"/>
                    <a:pt x="75" y="36"/>
                  </a:cubicBezTo>
                  <a:cubicBezTo>
                    <a:pt x="77" y="37"/>
                    <a:pt x="75" y="39"/>
                    <a:pt x="76" y="40"/>
                  </a:cubicBezTo>
                  <a:cubicBezTo>
                    <a:pt x="77" y="40"/>
                    <a:pt x="79" y="41"/>
                    <a:pt x="79" y="40"/>
                  </a:cubicBezTo>
                  <a:cubicBezTo>
                    <a:pt x="80" y="39"/>
                    <a:pt x="79" y="37"/>
                    <a:pt x="79" y="36"/>
                  </a:cubicBezTo>
                  <a:cubicBezTo>
                    <a:pt x="80" y="35"/>
                    <a:pt x="81" y="34"/>
                    <a:pt x="82" y="34"/>
                  </a:cubicBezTo>
                  <a:cubicBezTo>
                    <a:pt x="84" y="35"/>
                    <a:pt x="85" y="38"/>
                    <a:pt x="87" y="38"/>
                  </a:cubicBezTo>
                  <a:cubicBezTo>
                    <a:pt x="89" y="39"/>
                    <a:pt x="89" y="36"/>
                    <a:pt x="90" y="36"/>
                  </a:cubicBezTo>
                  <a:cubicBezTo>
                    <a:pt x="91" y="36"/>
                    <a:pt x="92" y="38"/>
                    <a:pt x="93" y="38"/>
                  </a:cubicBezTo>
                  <a:cubicBezTo>
                    <a:pt x="94" y="37"/>
                    <a:pt x="94" y="34"/>
                    <a:pt x="95" y="34"/>
                  </a:cubicBezTo>
                  <a:cubicBezTo>
                    <a:pt x="98" y="35"/>
                    <a:pt x="101" y="37"/>
                    <a:pt x="104" y="39"/>
                  </a:cubicBezTo>
                  <a:cubicBezTo>
                    <a:pt x="104" y="39"/>
                    <a:pt x="103" y="41"/>
                    <a:pt x="104" y="41"/>
                  </a:cubicBezTo>
                  <a:cubicBezTo>
                    <a:pt x="107" y="42"/>
                    <a:pt x="111" y="43"/>
                    <a:pt x="113" y="41"/>
                  </a:cubicBezTo>
                  <a:cubicBezTo>
                    <a:pt x="114" y="40"/>
                    <a:pt x="107" y="38"/>
                    <a:pt x="108" y="37"/>
                  </a:cubicBezTo>
                  <a:cubicBezTo>
                    <a:pt x="111" y="34"/>
                    <a:pt x="116" y="35"/>
                    <a:pt x="120" y="34"/>
                  </a:cubicBezTo>
                  <a:cubicBezTo>
                    <a:pt x="124" y="33"/>
                    <a:pt x="129" y="31"/>
                    <a:pt x="133" y="30"/>
                  </a:cubicBezTo>
                  <a:cubicBezTo>
                    <a:pt x="134" y="29"/>
                    <a:pt x="135" y="29"/>
                    <a:pt x="135" y="29"/>
                  </a:cubicBezTo>
                  <a:cubicBezTo>
                    <a:pt x="137" y="29"/>
                    <a:pt x="139" y="30"/>
                    <a:pt x="141" y="30"/>
                  </a:cubicBezTo>
                  <a:cubicBezTo>
                    <a:pt x="144" y="30"/>
                    <a:pt x="148" y="28"/>
                    <a:pt x="151" y="28"/>
                  </a:cubicBezTo>
                  <a:cubicBezTo>
                    <a:pt x="155" y="28"/>
                    <a:pt x="160" y="28"/>
                    <a:pt x="164" y="29"/>
                  </a:cubicBezTo>
                  <a:cubicBezTo>
                    <a:pt x="165" y="29"/>
                    <a:pt x="164" y="31"/>
                    <a:pt x="164" y="31"/>
                  </a:cubicBezTo>
                  <a:cubicBezTo>
                    <a:pt x="167" y="32"/>
                    <a:pt x="171" y="31"/>
                    <a:pt x="173" y="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3" name="Freeform 3595"/>
            <p:cNvSpPr>
              <a:spLocks noChangeAspect="1"/>
            </p:cNvSpPr>
            <p:nvPr/>
          </p:nvSpPr>
          <p:spPr bwMode="auto">
            <a:xfrm>
              <a:off x="8522661" y="2815155"/>
              <a:ext cx="60255" cy="91606"/>
            </a:xfrm>
            <a:custGeom>
              <a:avLst/>
              <a:gdLst>
                <a:gd name="T0" fmla="*/ 0 w 7"/>
                <a:gd name="T1" fmla="*/ 2 h 13"/>
                <a:gd name="T2" fmla="*/ 8 w 7"/>
                <a:gd name="T3" fmla="*/ 1 h 13"/>
                <a:gd name="T4" fmla="*/ 6 w 7"/>
                <a:gd name="T5" fmla="*/ 14 h 13"/>
                <a:gd name="T6" fmla="*/ 4 w 7"/>
                <a:gd name="T7" fmla="*/ 13 h 13"/>
                <a:gd name="T8" fmla="*/ 0 w 7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2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4"/>
                    <a:pt x="7" y="8"/>
                    <a:pt x="5" y="12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4" name="Freeform 3596"/>
            <p:cNvSpPr>
              <a:spLocks noChangeAspect="1"/>
            </p:cNvSpPr>
            <p:nvPr/>
          </p:nvSpPr>
          <p:spPr bwMode="auto">
            <a:xfrm>
              <a:off x="8214707" y="1984648"/>
              <a:ext cx="903790" cy="641204"/>
            </a:xfrm>
            <a:custGeom>
              <a:avLst/>
              <a:gdLst>
                <a:gd name="T0" fmla="*/ 63 w 113"/>
                <a:gd name="T1" fmla="*/ 5 h 87"/>
                <a:gd name="T2" fmla="*/ 81 w 113"/>
                <a:gd name="T3" fmla="*/ 31 h 87"/>
                <a:gd name="T4" fmla="*/ 100 w 113"/>
                <a:gd name="T5" fmla="*/ 43 h 87"/>
                <a:gd name="T6" fmla="*/ 111 w 113"/>
                <a:gd name="T7" fmla="*/ 37 h 87"/>
                <a:gd name="T8" fmla="*/ 111 w 113"/>
                <a:gd name="T9" fmla="*/ 49 h 87"/>
                <a:gd name="T10" fmla="*/ 118 w 113"/>
                <a:gd name="T11" fmla="*/ 54 h 87"/>
                <a:gd name="T12" fmla="*/ 127 w 113"/>
                <a:gd name="T13" fmla="*/ 58 h 87"/>
                <a:gd name="T14" fmla="*/ 112 w 113"/>
                <a:gd name="T15" fmla="*/ 74 h 87"/>
                <a:gd name="T16" fmla="*/ 104 w 113"/>
                <a:gd name="T17" fmla="*/ 76 h 87"/>
                <a:gd name="T18" fmla="*/ 92 w 113"/>
                <a:gd name="T19" fmla="*/ 76 h 87"/>
                <a:gd name="T20" fmla="*/ 90 w 113"/>
                <a:gd name="T21" fmla="*/ 92 h 87"/>
                <a:gd name="T22" fmla="*/ 79 w 113"/>
                <a:gd name="T23" fmla="*/ 99 h 87"/>
                <a:gd name="T24" fmla="*/ 63 w 113"/>
                <a:gd name="T25" fmla="*/ 92 h 87"/>
                <a:gd name="T26" fmla="*/ 59 w 113"/>
                <a:gd name="T27" fmla="*/ 97 h 87"/>
                <a:gd name="T28" fmla="*/ 42 w 113"/>
                <a:gd name="T29" fmla="*/ 101 h 87"/>
                <a:gd name="T30" fmla="*/ 41 w 113"/>
                <a:gd name="T31" fmla="*/ 92 h 87"/>
                <a:gd name="T32" fmla="*/ 29 w 113"/>
                <a:gd name="T33" fmla="*/ 84 h 87"/>
                <a:gd name="T34" fmla="*/ 24 w 113"/>
                <a:gd name="T35" fmla="*/ 78 h 87"/>
                <a:gd name="T36" fmla="*/ 54 w 113"/>
                <a:gd name="T37" fmla="*/ 70 h 87"/>
                <a:gd name="T38" fmla="*/ 47 w 113"/>
                <a:gd name="T39" fmla="*/ 68 h 87"/>
                <a:gd name="T40" fmla="*/ 41 w 113"/>
                <a:gd name="T41" fmla="*/ 62 h 87"/>
                <a:gd name="T42" fmla="*/ 25 w 113"/>
                <a:gd name="T43" fmla="*/ 64 h 87"/>
                <a:gd name="T44" fmla="*/ 8 w 113"/>
                <a:gd name="T45" fmla="*/ 59 h 87"/>
                <a:gd name="T46" fmla="*/ 20 w 113"/>
                <a:gd name="T47" fmla="*/ 54 h 87"/>
                <a:gd name="T48" fmla="*/ 1 w 113"/>
                <a:gd name="T49" fmla="*/ 47 h 87"/>
                <a:gd name="T50" fmla="*/ 24 w 113"/>
                <a:gd name="T51" fmla="*/ 47 h 87"/>
                <a:gd name="T52" fmla="*/ 17 w 113"/>
                <a:gd name="T53" fmla="*/ 42 h 87"/>
                <a:gd name="T54" fmla="*/ 11 w 113"/>
                <a:gd name="T55" fmla="*/ 33 h 87"/>
                <a:gd name="T56" fmla="*/ 35 w 113"/>
                <a:gd name="T57" fmla="*/ 30 h 87"/>
                <a:gd name="T58" fmla="*/ 22 w 113"/>
                <a:gd name="T59" fmla="*/ 22 h 87"/>
                <a:gd name="T60" fmla="*/ 38 w 113"/>
                <a:gd name="T61" fmla="*/ 17 h 87"/>
                <a:gd name="T62" fmla="*/ 49 w 113"/>
                <a:gd name="T63" fmla="*/ 10 h 87"/>
                <a:gd name="T64" fmla="*/ 33 w 113"/>
                <a:gd name="T65" fmla="*/ 5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87"/>
                <a:gd name="T101" fmla="*/ 113 w 113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87">
                  <a:moveTo>
                    <a:pt x="31" y="2"/>
                  </a:moveTo>
                  <a:cubicBezTo>
                    <a:pt x="39" y="2"/>
                    <a:pt x="47" y="0"/>
                    <a:pt x="53" y="4"/>
                  </a:cubicBezTo>
                  <a:cubicBezTo>
                    <a:pt x="59" y="7"/>
                    <a:pt x="59" y="16"/>
                    <a:pt x="62" y="21"/>
                  </a:cubicBezTo>
                  <a:cubicBezTo>
                    <a:pt x="64" y="23"/>
                    <a:pt x="66" y="25"/>
                    <a:pt x="68" y="26"/>
                  </a:cubicBezTo>
                  <a:cubicBezTo>
                    <a:pt x="71" y="27"/>
                    <a:pt x="74" y="25"/>
                    <a:pt x="76" y="26"/>
                  </a:cubicBezTo>
                  <a:cubicBezTo>
                    <a:pt x="80" y="28"/>
                    <a:pt x="80" y="35"/>
                    <a:pt x="84" y="36"/>
                  </a:cubicBezTo>
                  <a:cubicBezTo>
                    <a:pt x="86" y="37"/>
                    <a:pt x="83" y="30"/>
                    <a:pt x="85" y="29"/>
                  </a:cubicBezTo>
                  <a:cubicBezTo>
                    <a:pt x="88" y="28"/>
                    <a:pt x="92" y="28"/>
                    <a:pt x="93" y="31"/>
                  </a:cubicBezTo>
                  <a:cubicBezTo>
                    <a:pt x="94" y="33"/>
                    <a:pt x="89" y="34"/>
                    <a:pt x="89" y="36"/>
                  </a:cubicBezTo>
                  <a:cubicBezTo>
                    <a:pt x="89" y="38"/>
                    <a:pt x="94" y="39"/>
                    <a:pt x="93" y="41"/>
                  </a:cubicBezTo>
                  <a:cubicBezTo>
                    <a:pt x="93" y="44"/>
                    <a:pt x="84" y="47"/>
                    <a:pt x="87" y="49"/>
                  </a:cubicBezTo>
                  <a:cubicBezTo>
                    <a:pt x="90" y="51"/>
                    <a:pt x="94" y="45"/>
                    <a:pt x="99" y="45"/>
                  </a:cubicBezTo>
                  <a:cubicBezTo>
                    <a:pt x="100" y="45"/>
                    <a:pt x="101" y="48"/>
                    <a:pt x="103" y="48"/>
                  </a:cubicBezTo>
                  <a:cubicBezTo>
                    <a:pt x="104" y="49"/>
                    <a:pt x="105" y="47"/>
                    <a:pt x="106" y="48"/>
                  </a:cubicBezTo>
                  <a:cubicBezTo>
                    <a:pt x="108" y="50"/>
                    <a:pt x="113" y="54"/>
                    <a:pt x="111" y="56"/>
                  </a:cubicBezTo>
                  <a:cubicBezTo>
                    <a:pt x="107" y="60"/>
                    <a:pt x="100" y="59"/>
                    <a:pt x="94" y="61"/>
                  </a:cubicBezTo>
                  <a:cubicBezTo>
                    <a:pt x="92" y="62"/>
                    <a:pt x="91" y="64"/>
                    <a:pt x="90" y="65"/>
                  </a:cubicBezTo>
                  <a:cubicBezTo>
                    <a:pt x="89" y="65"/>
                    <a:pt x="88" y="62"/>
                    <a:pt x="87" y="63"/>
                  </a:cubicBezTo>
                  <a:cubicBezTo>
                    <a:pt x="84" y="66"/>
                    <a:pt x="84" y="73"/>
                    <a:pt x="80" y="73"/>
                  </a:cubicBezTo>
                  <a:cubicBezTo>
                    <a:pt x="76" y="73"/>
                    <a:pt x="79" y="66"/>
                    <a:pt x="77" y="63"/>
                  </a:cubicBezTo>
                  <a:cubicBezTo>
                    <a:pt x="76" y="62"/>
                    <a:pt x="75" y="65"/>
                    <a:pt x="75" y="66"/>
                  </a:cubicBezTo>
                  <a:cubicBezTo>
                    <a:pt x="74" y="70"/>
                    <a:pt x="77" y="74"/>
                    <a:pt x="75" y="76"/>
                  </a:cubicBezTo>
                  <a:cubicBezTo>
                    <a:pt x="74" y="78"/>
                    <a:pt x="71" y="73"/>
                    <a:pt x="69" y="74"/>
                  </a:cubicBezTo>
                  <a:cubicBezTo>
                    <a:pt x="66" y="76"/>
                    <a:pt x="69" y="82"/>
                    <a:pt x="66" y="82"/>
                  </a:cubicBezTo>
                  <a:cubicBezTo>
                    <a:pt x="62" y="83"/>
                    <a:pt x="60" y="78"/>
                    <a:pt x="57" y="76"/>
                  </a:cubicBezTo>
                  <a:cubicBezTo>
                    <a:pt x="55" y="75"/>
                    <a:pt x="52" y="74"/>
                    <a:pt x="53" y="76"/>
                  </a:cubicBezTo>
                  <a:cubicBezTo>
                    <a:pt x="54" y="79"/>
                    <a:pt x="62" y="80"/>
                    <a:pt x="60" y="83"/>
                  </a:cubicBezTo>
                  <a:cubicBezTo>
                    <a:pt x="58" y="86"/>
                    <a:pt x="53" y="79"/>
                    <a:pt x="49" y="80"/>
                  </a:cubicBezTo>
                  <a:cubicBezTo>
                    <a:pt x="47" y="80"/>
                    <a:pt x="51" y="85"/>
                    <a:pt x="49" y="86"/>
                  </a:cubicBezTo>
                  <a:cubicBezTo>
                    <a:pt x="45" y="87"/>
                    <a:pt x="40" y="85"/>
                    <a:pt x="35" y="84"/>
                  </a:cubicBezTo>
                  <a:cubicBezTo>
                    <a:pt x="32" y="83"/>
                    <a:pt x="26" y="83"/>
                    <a:pt x="26" y="79"/>
                  </a:cubicBezTo>
                  <a:cubicBezTo>
                    <a:pt x="25" y="76"/>
                    <a:pt x="35" y="79"/>
                    <a:pt x="34" y="76"/>
                  </a:cubicBezTo>
                  <a:cubicBezTo>
                    <a:pt x="34" y="73"/>
                    <a:pt x="28" y="76"/>
                    <a:pt x="25" y="74"/>
                  </a:cubicBezTo>
                  <a:cubicBezTo>
                    <a:pt x="24" y="73"/>
                    <a:pt x="24" y="72"/>
                    <a:pt x="24" y="70"/>
                  </a:cubicBezTo>
                  <a:cubicBezTo>
                    <a:pt x="24" y="69"/>
                    <a:pt x="27" y="69"/>
                    <a:pt x="26" y="68"/>
                  </a:cubicBezTo>
                  <a:cubicBezTo>
                    <a:pt x="25" y="66"/>
                    <a:pt x="19" y="67"/>
                    <a:pt x="20" y="65"/>
                  </a:cubicBezTo>
                  <a:cubicBezTo>
                    <a:pt x="22" y="61"/>
                    <a:pt x="27" y="59"/>
                    <a:pt x="31" y="58"/>
                  </a:cubicBezTo>
                  <a:cubicBezTo>
                    <a:pt x="35" y="57"/>
                    <a:pt x="40" y="58"/>
                    <a:pt x="45" y="58"/>
                  </a:cubicBezTo>
                  <a:cubicBezTo>
                    <a:pt x="46" y="58"/>
                    <a:pt x="50" y="57"/>
                    <a:pt x="49" y="56"/>
                  </a:cubicBezTo>
                  <a:cubicBezTo>
                    <a:pt x="46" y="55"/>
                    <a:pt x="42" y="57"/>
                    <a:pt x="39" y="56"/>
                  </a:cubicBezTo>
                  <a:cubicBezTo>
                    <a:pt x="38" y="55"/>
                    <a:pt x="42" y="54"/>
                    <a:pt x="41" y="52"/>
                  </a:cubicBezTo>
                  <a:cubicBezTo>
                    <a:pt x="40" y="51"/>
                    <a:pt x="37" y="50"/>
                    <a:pt x="34" y="51"/>
                  </a:cubicBezTo>
                  <a:cubicBezTo>
                    <a:pt x="31" y="51"/>
                    <a:pt x="29" y="54"/>
                    <a:pt x="26" y="55"/>
                  </a:cubicBezTo>
                  <a:cubicBezTo>
                    <a:pt x="24" y="55"/>
                    <a:pt x="23" y="53"/>
                    <a:pt x="21" y="53"/>
                  </a:cubicBezTo>
                  <a:cubicBezTo>
                    <a:pt x="18" y="53"/>
                    <a:pt x="15" y="57"/>
                    <a:pt x="12" y="56"/>
                  </a:cubicBezTo>
                  <a:cubicBezTo>
                    <a:pt x="9" y="55"/>
                    <a:pt x="5" y="51"/>
                    <a:pt x="7" y="49"/>
                  </a:cubicBezTo>
                  <a:cubicBezTo>
                    <a:pt x="10" y="46"/>
                    <a:pt x="16" y="49"/>
                    <a:pt x="20" y="48"/>
                  </a:cubicBezTo>
                  <a:cubicBezTo>
                    <a:pt x="22" y="47"/>
                    <a:pt x="19" y="45"/>
                    <a:pt x="17" y="45"/>
                  </a:cubicBezTo>
                  <a:cubicBezTo>
                    <a:pt x="14" y="45"/>
                    <a:pt x="10" y="48"/>
                    <a:pt x="6" y="47"/>
                  </a:cubicBezTo>
                  <a:cubicBezTo>
                    <a:pt x="3" y="46"/>
                    <a:pt x="2" y="42"/>
                    <a:pt x="1" y="39"/>
                  </a:cubicBezTo>
                  <a:cubicBezTo>
                    <a:pt x="0" y="38"/>
                    <a:pt x="0" y="35"/>
                    <a:pt x="2" y="35"/>
                  </a:cubicBezTo>
                  <a:cubicBezTo>
                    <a:pt x="8" y="35"/>
                    <a:pt x="14" y="40"/>
                    <a:pt x="20" y="39"/>
                  </a:cubicBezTo>
                  <a:cubicBezTo>
                    <a:pt x="22" y="39"/>
                    <a:pt x="25" y="35"/>
                    <a:pt x="23" y="34"/>
                  </a:cubicBezTo>
                  <a:cubicBezTo>
                    <a:pt x="20" y="32"/>
                    <a:pt x="17" y="35"/>
                    <a:pt x="14" y="35"/>
                  </a:cubicBezTo>
                  <a:cubicBezTo>
                    <a:pt x="11" y="34"/>
                    <a:pt x="9" y="33"/>
                    <a:pt x="8" y="31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12" y="25"/>
                    <a:pt x="16" y="25"/>
                    <a:pt x="20" y="25"/>
                  </a:cubicBezTo>
                  <a:cubicBezTo>
                    <a:pt x="23" y="25"/>
                    <a:pt x="27" y="27"/>
                    <a:pt x="29" y="25"/>
                  </a:cubicBezTo>
                  <a:cubicBezTo>
                    <a:pt x="30" y="23"/>
                    <a:pt x="26" y="22"/>
                    <a:pt x="24" y="21"/>
                  </a:cubicBezTo>
                  <a:cubicBezTo>
                    <a:pt x="22" y="20"/>
                    <a:pt x="18" y="20"/>
                    <a:pt x="18" y="18"/>
                  </a:cubicBezTo>
                  <a:cubicBezTo>
                    <a:pt x="19" y="15"/>
                    <a:pt x="22" y="13"/>
                    <a:pt x="25" y="13"/>
                  </a:cubicBezTo>
                  <a:cubicBezTo>
                    <a:pt x="28" y="12"/>
                    <a:pt x="30" y="15"/>
                    <a:pt x="32" y="14"/>
                  </a:cubicBezTo>
                  <a:cubicBezTo>
                    <a:pt x="36" y="14"/>
                    <a:pt x="40" y="12"/>
                    <a:pt x="43" y="10"/>
                  </a:cubicBezTo>
                  <a:cubicBezTo>
                    <a:pt x="44" y="9"/>
                    <a:pt x="42" y="8"/>
                    <a:pt x="41" y="8"/>
                  </a:cubicBezTo>
                  <a:cubicBezTo>
                    <a:pt x="37" y="7"/>
                    <a:pt x="33" y="9"/>
                    <a:pt x="29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8" y="3"/>
                    <a:pt x="30" y="2"/>
                    <a:pt x="3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5" name="Freeform 3597"/>
            <p:cNvSpPr>
              <a:spLocks noChangeAspect="1"/>
            </p:cNvSpPr>
            <p:nvPr/>
          </p:nvSpPr>
          <p:spPr bwMode="auto">
            <a:xfrm>
              <a:off x="8589600" y="1661000"/>
              <a:ext cx="2637702" cy="1306826"/>
            </a:xfrm>
            <a:custGeom>
              <a:avLst/>
              <a:gdLst>
                <a:gd name="T0" fmla="*/ 68 w 328"/>
                <a:gd name="T1" fmla="*/ 99 h 178"/>
                <a:gd name="T2" fmla="*/ 88 w 328"/>
                <a:gd name="T3" fmla="*/ 120 h 178"/>
                <a:gd name="T4" fmla="*/ 77 w 328"/>
                <a:gd name="T5" fmla="*/ 130 h 178"/>
                <a:gd name="T6" fmla="*/ 100 w 328"/>
                <a:gd name="T7" fmla="*/ 137 h 178"/>
                <a:gd name="T8" fmla="*/ 70 w 328"/>
                <a:gd name="T9" fmla="*/ 133 h 178"/>
                <a:gd name="T10" fmla="*/ 40 w 328"/>
                <a:gd name="T11" fmla="*/ 155 h 178"/>
                <a:gd name="T12" fmla="*/ 71 w 328"/>
                <a:gd name="T13" fmla="*/ 145 h 178"/>
                <a:gd name="T14" fmla="*/ 60 w 328"/>
                <a:gd name="T15" fmla="*/ 164 h 178"/>
                <a:gd name="T16" fmla="*/ 68 w 328"/>
                <a:gd name="T17" fmla="*/ 174 h 178"/>
                <a:gd name="T18" fmla="*/ 96 w 328"/>
                <a:gd name="T19" fmla="*/ 167 h 178"/>
                <a:gd name="T20" fmla="*/ 54 w 328"/>
                <a:gd name="T21" fmla="*/ 177 h 178"/>
                <a:gd name="T22" fmla="*/ 30 w 328"/>
                <a:gd name="T23" fmla="*/ 176 h 178"/>
                <a:gd name="T24" fmla="*/ 22 w 328"/>
                <a:gd name="T25" fmla="*/ 185 h 178"/>
                <a:gd name="T26" fmla="*/ 11 w 328"/>
                <a:gd name="T27" fmla="*/ 201 h 178"/>
                <a:gd name="T28" fmla="*/ 20 w 328"/>
                <a:gd name="T29" fmla="*/ 208 h 178"/>
                <a:gd name="T30" fmla="*/ 48 w 328"/>
                <a:gd name="T31" fmla="*/ 208 h 178"/>
                <a:gd name="T32" fmla="*/ 60 w 328"/>
                <a:gd name="T33" fmla="*/ 206 h 178"/>
                <a:gd name="T34" fmla="*/ 85 w 328"/>
                <a:gd name="T35" fmla="*/ 198 h 178"/>
                <a:gd name="T36" fmla="*/ 94 w 328"/>
                <a:gd name="T37" fmla="*/ 196 h 178"/>
                <a:gd name="T38" fmla="*/ 108 w 328"/>
                <a:gd name="T39" fmla="*/ 213 h 178"/>
                <a:gd name="T40" fmla="*/ 151 w 328"/>
                <a:gd name="T41" fmla="*/ 198 h 178"/>
                <a:gd name="T42" fmla="*/ 131 w 328"/>
                <a:gd name="T43" fmla="*/ 182 h 178"/>
                <a:gd name="T44" fmla="*/ 103 w 328"/>
                <a:gd name="T45" fmla="*/ 180 h 178"/>
                <a:gd name="T46" fmla="*/ 126 w 328"/>
                <a:gd name="T47" fmla="*/ 179 h 178"/>
                <a:gd name="T48" fmla="*/ 172 w 328"/>
                <a:gd name="T49" fmla="*/ 161 h 178"/>
                <a:gd name="T50" fmla="*/ 199 w 328"/>
                <a:gd name="T51" fmla="*/ 142 h 178"/>
                <a:gd name="T52" fmla="*/ 171 w 328"/>
                <a:gd name="T53" fmla="*/ 127 h 178"/>
                <a:gd name="T54" fmla="*/ 209 w 328"/>
                <a:gd name="T55" fmla="*/ 129 h 178"/>
                <a:gd name="T56" fmla="*/ 209 w 328"/>
                <a:gd name="T57" fmla="*/ 115 h 178"/>
                <a:gd name="T58" fmla="*/ 225 w 328"/>
                <a:gd name="T59" fmla="*/ 106 h 178"/>
                <a:gd name="T60" fmla="*/ 245 w 328"/>
                <a:gd name="T61" fmla="*/ 96 h 178"/>
                <a:gd name="T62" fmla="*/ 308 w 328"/>
                <a:gd name="T63" fmla="*/ 72 h 178"/>
                <a:gd name="T64" fmla="*/ 332 w 328"/>
                <a:gd name="T65" fmla="*/ 54 h 178"/>
                <a:gd name="T66" fmla="*/ 342 w 328"/>
                <a:gd name="T67" fmla="*/ 47 h 178"/>
                <a:gd name="T68" fmla="*/ 384 w 328"/>
                <a:gd name="T69" fmla="*/ 22 h 178"/>
                <a:gd name="T70" fmla="*/ 342 w 328"/>
                <a:gd name="T71" fmla="*/ 11 h 178"/>
                <a:gd name="T72" fmla="*/ 324 w 328"/>
                <a:gd name="T73" fmla="*/ 6 h 178"/>
                <a:gd name="T74" fmla="*/ 268 w 328"/>
                <a:gd name="T75" fmla="*/ 7 h 178"/>
                <a:gd name="T76" fmla="*/ 240 w 328"/>
                <a:gd name="T77" fmla="*/ 14 h 178"/>
                <a:gd name="T78" fmla="*/ 192 w 328"/>
                <a:gd name="T79" fmla="*/ 2 h 178"/>
                <a:gd name="T80" fmla="*/ 174 w 328"/>
                <a:gd name="T81" fmla="*/ 12 h 178"/>
                <a:gd name="T82" fmla="*/ 155 w 328"/>
                <a:gd name="T83" fmla="*/ 18 h 178"/>
                <a:gd name="T84" fmla="*/ 133 w 328"/>
                <a:gd name="T85" fmla="*/ 18 h 178"/>
                <a:gd name="T86" fmla="*/ 150 w 328"/>
                <a:gd name="T87" fmla="*/ 35 h 178"/>
                <a:gd name="T88" fmla="*/ 121 w 328"/>
                <a:gd name="T89" fmla="*/ 35 h 178"/>
                <a:gd name="T90" fmla="*/ 78 w 328"/>
                <a:gd name="T91" fmla="*/ 23 h 178"/>
                <a:gd name="T92" fmla="*/ 70 w 328"/>
                <a:gd name="T93" fmla="*/ 38 h 178"/>
                <a:gd name="T94" fmla="*/ 84 w 328"/>
                <a:gd name="T95" fmla="*/ 60 h 178"/>
                <a:gd name="T96" fmla="*/ 42 w 328"/>
                <a:gd name="T97" fmla="*/ 70 h 178"/>
                <a:gd name="T98" fmla="*/ 91 w 328"/>
                <a:gd name="T99" fmla="*/ 66 h 178"/>
                <a:gd name="T100" fmla="*/ 76 w 328"/>
                <a:gd name="T101" fmla="*/ 79 h 178"/>
                <a:gd name="T102" fmla="*/ 108 w 328"/>
                <a:gd name="T103" fmla="*/ 81 h 178"/>
                <a:gd name="T104" fmla="*/ 127 w 328"/>
                <a:gd name="T105" fmla="*/ 85 h 178"/>
                <a:gd name="T106" fmla="*/ 183 w 328"/>
                <a:gd name="T107" fmla="*/ 54 h 178"/>
                <a:gd name="T108" fmla="*/ 197 w 328"/>
                <a:gd name="T109" fmla="*/ 71 h 178"/>
                <a:gd name="T110" fmla="*/ 145 w 328"/>
                <a:gd name="T111" fmla="*/ 82 h 178"/>
                <a:gd name="T112" fmla="*/ 141 w 328"/>
                <a:gd name="T113" fmla="*/ 88 h 178"/>
                <a:gd name="T114" fmla="*/ 123 w 328"/>
                <a:gd name="T115" fmla="*/ 107 h 178"/>
                <a:gd name="T116" fmla="*/ 118 w 328"/>
                <a:gd name="T117" fmla="*/ 111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8"/>
                <a:gd name="T178" fmla="*/ 0 h 178"/>
                <a:gd name="T179" fmla="*/ 328 w 328"/>
                <a:gd name="T180" fmla="*/ 178 h 1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8" h="178">
                  <a:moveTo>
                    <a:pt x="82" y="78"/>
                  </a:moveTo>
                  <a:cubicBezTo>
                    <a:pt x="78" y="76"/>
                    <a:pt x="75" y="76"/>
                    <a:pt x="71" y="76"/>
                  </a:cubicBezTo>
                  <a:cubicBezTo>
                    <a:pt x="67" y="76"/>
                    <a:pt x="63" y="74"/>
                    <a:pt x="58" y="75"/>
                  </a:cubicBezTo>
                  <a:cubicBezTo>
                    <a:pt x="57" y="75"/>
                    <a:pt x="56" y="77"/>
                    <a:pt x="55" y="78"/>
                  </a:cubicBezTo>
                  <a:cubicBezTo>
                    <a:pt x="55" y="79"/>
                    <a:pt x="57" y="81"/>
                    <a:pt x="57" y="82"/>
                  </a:cubicBezTo>
                  <a:cubicBezTo>
                    <a:pt x="57" y="83"/>
                    <a:pt x="55" y="83"/>
                    <a:pt x="54" y="84"/>
                  </a:cubicBezTo>
                  <a:cubicBezTo>
                    <a:pt x="54" y="85"/>
                    <a:pt x="53" y="87"/>
                    <a:pt x="54" y="88"/>
                  </a:cubicBezTo>
                  <a:cubicBezTo>
                    <a:pt x="57" y="90"/>
                    <a:pt x="60" y="90"/>
                    <a:pt x="63" y="91"/>
                  </a:cubicBezTo>
                  <a:cubicBezTo>
                    <a:pt x="65" y="92"/>
                    <a:pt x="67" y="93"/>
                    <a:pt x="69" y="95"/>
                  </a:cubicBezTo>
                  <a:cubicBezTo>
                    <a:pt x="70" y="96"/>
                    <a:pt x="71" y="98"/>
                    <a:pt x="73" y="100"/>
                  </a:cubicBezTo>
                  <a:cubicBezTo>
                    <a:pt x="74" y="101"/>
                    <a:pt x="76" y="102"/>
                    <a:pt x="78" y="104"/>
                  </a:cubicBezTo>
                  <a:cubicBezTo>
                    <a:pt x="79" y="105"/>
                    <a:pt x="82" y="107"/>
                    <a:pt x="80" y="107"/>
                  </a:cubicBezTo>
                  <a:cubicBezTo>
                    <a:pt x="78" y="108"/>
                    <a:pt x="75" y="106"/>
                    <a:pt x="72" y="105"/>
                  </a:cubicBezTo>
                  <a:cubicBezTo>
                    <a:pt x="70" y="105"/>
                    <a:pt x="67" y="104"/>
                    <a:pt x="65" y="104"/>
                  </a:cubicBezTo>
                  <a:cubicBezTo>
                    <a:pt x="64" y="105"/>
                    <a:pt x="63" y="107"/>
                    <a:pt x="64" y="108"/>
                  </a:cubicBezTo>
                  <a:cubicBezTo>
                    <a:pt x="66" y="110"/>
                    <a:pt x="69" y="111"/>
                    <a:pt x="71" y="111"/>
                  </a:cubicBezTo>
                  <a:cubicBezTo>
                    <a:pt x="76" y="111"/>
                    <a:pt x="81" y="110"/>
                    <a:pt x="86" y="110"/>
                  </a:cubicBezTo>
                  <a:cubicBezTo>
                    <a:pt x="89" y="110"/>
                    <a:pt x="92" y="109"/>
                    <a:pt x="95" y="110"/>
                  </a:cubicBezTo>
                  <a:cubicBezTo>
                    <a:pt x="96" y="110"/>
                    <a:pt x="96" y="113"/>
                    <a:pt x="95" y="113"/>
                  </a:cubicBezTo>
                  <a:cubicBezTo>
                    <a:pt x="91" y="115"/>
                    <a:pt x="87" y="113"/>
                    <a:pt x="83" y="114"/>
                  </a:cubicBezTo>
                  <a:cubicBezTo>
                    <a:pt x="82" y="115"/>
                    <a:pt x="87" y="115"/>
                    <a:pt x="88" y="117"/>
                  </a:cubicBezTo>
                  <a:cubicBezTo>
                    <a:pt x="88" y="117"/>
                    <a:pt x="88" y="119"/>
                    <a:pt x="87" y="119"/>
                  </a:cubicBezTo>
                  <a:cubicBezTo>
                    <a:pt x="84" y="119"/>
                    <a:pt x="81" y="116"/>
                    <a:pt x="77" y="115"/>
                  </a:cubicBezTo>
                  <a:cubicBezTo>
                    <a:pt x="73" y="114"/>
                    <a:pt x="69" y="115"/>
                    <a:pt x="66" y="114"/>
                  </a:cubicBezTo>
                  <a:cubicBezTo>
                    <a:pt x="63" y="113"/>
                    <a:pt x="61" y="111"/>
                    <a:pt x="58" y="111"/>
                  </a:cubicBezTo>
                  <a:cubicBezTo>
                    <a:pt x="57" y="111"/>
                    <a:pt x="55" y="112"/>
                    <a:pt x="53" y="113"/>
                  </a:cubicBezTo>
                  <a:cubicBezTo>
                    <a:pt x="49" y="114"/>
                    <a:pt x="44" y="113"/>
                    <a:pt x="40" y="114"/>
                  </a:cubicBezTo>
                  <a:cubicBezTo>
                    <a:pt x="39" y="115"/>
                    <a:pt x="40" y="118"/>
                    <a:pt x="40" y="119"/>
                  </a:cubicBezTo>
                  <a:cubicBezTo>
                    <a:pt x="38" y="121"/>
                    <a:pt x="35" y="121"/>
                    <a:pt x="33" y="123"/>
                  </a:cubicBezTo>
                  <a:cubicBezTo>
                    <a:pt x="32" y="125"/>
                    <a:pt x="32" y="127"/>
                    <a:pt x="33" y="129"/>
                  </a:cubicBezTo>
                  <a:cubicBezTo>
                    <a:pt x="35" y="130"/>
                    <a:pt x="37" y="130"/>
                    <a:pt x="39" y="130"/>
                  </a:cubicBezTo>
                  <a:cubicBezTo>
                    <a:pt x="41" y="130"/>
                    <a:pt x="42" y="128"/>
                    <a:pt x="44" y="128"/>
                  </a:cubicBezTo>
                  <a:cubicBezTo>
                    <a:pt x="45" y="128"/>
                    <a:pt x="44" y="130"/>
                    <a:pt x="45" y="130"/>
                  </a:cubicBezTo>
                  <a:cubicBezTo>
                    <a:pt x="47" y="130"/>
                    <a:pt x="49" y="129"/>
                    <a:pt x="51" y="128"/>
                  </a:cubicBezTo>
                  <a:cubicBezTo>
                    <a:pt x="54" y="126"/>
                    <a:pt x="56" y="123"/>
                    <a:pt x="59" y="121"/>
                  </a:cubicBezTo>
                  <a:cubicBezTo>
                    <a:pt x="60" y="120"/>
                    <a:pt x="61" y="120"/>
                    <a:pt x="61" y="121"/>
                  </a:cubicBezTo>
                  <a:cubicBezTo>
                    <a:pt x="61" y="123"/>
                    <a:pt x="58" y="125"/>
                    <a:pt x="58" y="126"/>
                  </a:cubicBezTo>
                  <a:cubicBezTo>
                    <a:pt x="59" y="128"/>
                    <a:pt x="65" y="126"/>
                    <a:pt x="64" y="128"/>
                  </a:cubicBezTo>
                  <a:cubicBezTo>
                    <a:pt x="62" y="129"/>
                    <a:pt x="58" y="127"/>
                    <a:pt x="56" y="129"/>
                  </a:cubicBezTo>
                  <a:cubicBezTo>
                    <a:pt x="53" y="130"/>
                    <a:pt x="51" y="133"/>
                    <a:pt x="50" y="136"/>
                  </a:cubicBezTo>
                  <a:cubicBezTo>
                    <a:pt x="50" y="137"/>
                    <a:pt x="53" y="135"/>
                    <a:pt x="53" y="136"/>
                  </a:cubicBezTo>
                  <a:cubicBezTo>
                    <a:pt x="54" y="137"/>
                    <a:pt x="53" y="138"/>
                    <a:pt x="53" y="139"/>
                  </a:cubicBezTo>
                  <a:cubicBezTo>
                    <a:pt x="53" y="140"/>
                    <a:pt x="52" y="141"/>
                    <a:pt x="53" y="142"/>
                  </a:cubicBezTo>
                  <a:cubicBezTo>
                    <a:pt x="53" y="143"/>
                    <a:pt x="55" y="141"/>
                    <a:pt x="55" y="142"/>
                  </a:cubicBezTo>
                  <a:cubicBezTo>
                    <a:pt x="56" y="143"/>
                    <a:pt x="56" y="145"/>
                    <a:pt x="57" y="145"/>
                  </a:cubicBezTo>
                  <a:cubicBezTo>
                    <a:pt x="59" y="146"/>
                    <a:pt x="62" y="146"/>
                    <a:pt x="64" y="146"/>
                  </a:cubicBezTo>
                  <a:cubicBezTo>
                    <a:pt x="68" y="145"/>
                    <a:pt x="71" y="143"/>
                    <a:pt x="74" y="142"/>
                  </a:cubicBezTo>
                  <a:cubicBezTo>
                    <a:pt x="77" y="139"/>
                    <a:pt x="80" y="135"/>
                    <a:pt x="84" y="132"/>
                  </a:cubicBezTo>
                  <a:cubicBezTo>
                    <a:pt x="84" y="132"/>
                    <a:pt x="86" y="131"/>
                    <a:pt x="86" y="132"/>
                  </a:cubicBezTo>
                  <a:cubicBezTo>
                    <a:pt x="85" y="135"/>
                    <a:pt x="82" y="137"/>
                    <a:pt x="80" y="139"/>
                  </a:cubicBezTo>
                  <a:cubicBezTo>
                    <a:pt x="78" y="141"/>
                    <a:pt x="76" y="143"/>
                    <a:pt x="74" y="145"/>
                  </a:cubicBezTo>
                  <a:cubicBezTo>
                    <a:pt x="73" y="146"/>
                    <a:pt x="71" y="147"/>
                    <a:pt x="69" y="148"/>
                  </a:cubicBezTo>
                  <a:cubicBezTo>
                    <a:pt x="66" y="148"/>
                    <a:pt x="62" y="147"/>
                    <a:pt x="59" y="148"/>
                  </a:cubicBezTo>
                  <a:cubicBezTo>
                    <a:pt x="58" y="149"/>
                    <a:pt x="60" y="152"/>
                    <a:pt x="59" y="151"/>
                  </a:cubicBezTo>
                  <a:cubicBezTo>
                    <a:pt x="54" y="151"/>
                    <a:pt x="49" y="150"/>
                    <a:pt x="45" y="147"/>
                  </a:cubicBezTo>
                  <a:cubicBezTo>
                    <a:pt x="42" y="145"/>
                    <a:pt x="42" y="139"/>
                    <a:pt x="39" y="136"/>
                  </a:cubicBezTo>
                  <a:cubicBezTo>
                    <a:pt x="37" y="134"/>
                    <a:pt x="34" y="135"/>
                    <a:pt x="32" y="135"/>
                  </a:cubicBezTo>
                  <a:cubicBezTo>
                    <a:pt x="28" y="136"/>
                    <a:pt x="25" y="136"/>
                    <a:pt x="22" y="138"/>
                  </a:cubicBezTo>
                  <a:cubicBezTo>
                    <a:pt x="20" y="139"/>
                    <a:pt x="21" y="142"/>
                    <a:pt x="22" y="143"/>
                  </a:cubicBezTo>
                  <a:cubicBezTo>
                    <a:pt x="22" y="145"/>
                    <a:pt x="24" y="145"/>
                    <a:pt x="25" y="146"/>
                  </a:cubicBezTo>
                  <a:cubicBezTo>
                    <a:pt x="25" y="147"/>
                    <a:pt x="25" y="149"/>
                    <a:pt x="26" y="149"/>
                  </a:cubicBezTo>
                  <a:cubicBezTo>
                    <a:pt x="28" y="150"/>
                    <a:pt x="30" y="148"/>
                    <a:pt x="31" y="149"/>
                  </a:cubicBezTo>
                  <a:cubicBezTo>
                    <a:pt x="32" y="150"/>
                    <a:pt x="34" y="151"/>
                    <a:pt x="33" y="153"/>
                  </a:cubicBezTo>
                  <a:cubicBezTo>
                    <a:pt x="32" y="154"/>
                    <a:pt x="30" y="153"/>
                    <a:pt x="29" y="153"/>
                  </a:cubicBezTo>
                  <a:cubicBezTo>
                    <a:pt x="25" y="154"/>
                    <a:pt x="21" y="153"/>
                    <a:pt x="18" y="154"/>
                  </a:cubicBezTo>
                  <a:cubicBezTo>
                    <a:pt x="16" y="154"/>
                    <a:pt x="14" y="155"/>
                    <a:pt x="13" y="155"/>
                  </a:cubicBezTo>
                  <a:cubicBezTo>
                    <a:pt x="9" y="157"/>
                    <a:pt x="4" y="158"/>
                    <a:pt x="1" y="161"/>
                  </a:cubicBezTo>
                  <a:cubicBezTo>
                    <a:pt x="0" y="163"/>
                    <a:pt x="0" y="165"/>
                    <a:pt x="1" y="167"/>
                  </a:cubicBezTo>
                  <a:cubicBezTo>
                    <a:pt x="2" y="169"/>
                    <a:pt x="5" y="172"/>
                    <a:pt x="8" y="172"/>
                  </a:cubicBezTo>
                  <a:cubicBezTo>
                    <a:pt x="9" y="172"/>
                    <a:pt x="8" y="167"/>
                    <a:pt x="9" y="167"/>
                  </a:cubicBezTo>
                  <a:cubicBezTo>
                    <a:pt x="11" y="168"/>
                    <a:pt x="9" y="174"/>
                    <a:pt x="10" y="172"/>
                  </a:cubicBezTo>
                  <a:cubicBezTo>
                    <a:pt x="12" y="170"/>
                    <a:pt x="10" y="167"/>
                    <a:pt x="12" y="164"/>
                  </a:cubicBezTo>
                  <a:cubicBezTo>
                    <a:pt x="12" y="164"/>
                    <a:pt x="13" y="165"/>
                    <a:pt x="13" y="166"/>
                  </a:cubicBezTo>
                  <a:cubicBezTo>
                    <a:pt x="14" y="168"/>
                    <a:pt x="12" y="171"/>
                    <a:pt x="13" y="173"/>
                  </a:cubicBezTo>
                  <a:cubicBezTo>
                    <a:pt x="13" y="174"/>
                    <a:pt x="16" y="174"/>
                    <a:pt x="17" y="173"/>
                  </a:cubicBezTo>
                  <a:cubicBezTo>
                    <a:pt x="19" y="172"/>
                    <a:pt x="21" y="169"/>
                    <a:pt x="23" y="169"/>
                  </a:cubicBezTo>
                  <a:cubicBezTo>
                    <a:pt x="25" y="169"/>
                    <a:pt x="26" y="173"/>
                    <a:pt x="27" y="173"/>
                  </a:cubicBezTo>
                  <a:cubicBezTo>
                    <a:pt x="30" y="173"/>
                    <a:pt x="31" y="169"/>
                    <a:pt x="33" y="169"/>
                  </a:cubicBezTo>
                  <a:cubicBezTo>
                    <a:pt x="34" y="169"/>
                    <a:pt x="32" y="172"/>
                    <a:pt x="33" y="173"/>
                  </a:cubicBezTo>
                  <a:cubicBezTo>
                    <a:pt x="35" y="174"/>
                    <a:pt x="38" y="173"/>
                    <a:pt x="40" y="173"/>
                  </a:cubicBezTo>
                  <a:cubicBezTo>
                    <a:pt x="41" y="174"/>
                    <a:pt x="41" y="176"/>
                    <a:pt x="42" y="176"/>
                  </a:cubicBezTo>
                  <a:cubicBezTo>
                    <a:pt x="45" y="176"/>
                    <a:pt x="48" y="176"/>
                    <a:pt x="51" y="175"/>
                  </a:cubicBezTo>
                  <a:cubicBezTo>
                    <a:pt x="52" y="174"/>
                    <a:pt x="48" y="174"/>
                    <a:pt x="48" y="173"/>
                  </a:cubicBezTo>
                  <a:cubicBezTo>
                    <a:pt x="47" y="172"/>
                    <a:pt x="47" y="170"/>
                    <a:pt x="48" y="169"/>
                  </a:cubicBezTo>
                  <a:cubicBezTo>
                    <a:pt x="49" y="169"/>
                    <a:pt x="49" y="171"/>
                    <a:pt x="50" y="171"/>
                  </a:cubicBezTo>
                  <a:cubicBezTo>
                    <a:pt x="53" y="171"/>
                    <a:pt x="55" y="169"/>
                    <a:pt x="58" y="169"/>
                  </a:cubicBezTo>
                  <a:cubicBezTo>
                    <a:pt x="59" y="169"/>
                    <a:pt x="59" y="171"/>
                    <a:pt x="60" y="171"/>
                  </a:cubicBezTo>
                  <a:cubicBezTo>
                    <a:pt x="63" y="172"/>
                    <a:pt x="66" y="173"/>
                    <a:pt x="69" y="171"/>
                  </a:cubicBezTo>
                  <a:cubicBezTo>
                    <a:pt x="70" y="170"/>
                    <a:pt x="68" y="166"/>
                    <a:pt x="69" y="164"/>
                  </a:cubicBezTo>
                  <a:cubicBezTo>
                    <a:pt x="70" y="164"/>
                    <a:pt x="71" y="164"/>
                    <a:pt x="71" y="165"/>
                  </a:cubicBezTo>
                  <a:cubicBezTo>
                    <a:pt x="72" y="167"/>
                    <a:pt x="71" y="171"/>
                    <a:pt x="72" y="173"/>
                  </a:cubicBezTo>
                  <a:cubicBezTo>
                    <a:pt x="73" y="174"/>
                    <a:pt x="76" y="173"/>
                    <a:pt x="77" y="173"/>
                  </a:cubicBezTo>
                  <a:cubicBezTo>
                    <a:pt x="79" y="172"/>
                    <a:pt x="81" y="170"/>
                    <a:pt x="81" y="168"/>
                  </a:cubicBezTo>
                  <a:cubicBezTo>
                    <a:pt x="81" y="167"/>
                    <a:pt x="79" y="167"/>
                    <a:pt x="78" y="166"/>
                  </a:cubicBezTo>
                  <a:cubicBezTo>
                    <a:pt x="78" y="165"/>
                    <a:pt x="77" y="163"/>
                    <a:pt x="78" y="163"/>
                  </a:cubicBezTo>
                  <a:cubicBezTo>
                    <a:pt x="80" y="163"/>
                    <a:pt x="83" y="164"/>
                    <a:pt x="84" y="166"/>
                  </a:cubicBezTo>
                  <a:cubicBezTo>
                    <a:pt x="85" y="167"/>
                    <a:pt x="82" y="170"/>
                    <a:pt x="83" y="171"/>
                  </a:cubicBezTo>
                  <a:cubicBezTo>
                    <a:pt x="85" y="173"/>
                    <a:pt x="88" y="171"/>
                    <a:pt x="90" y="171"/>
                  </a:cubicBezTo>
                  <a:cubicBezTo>
                    <a:pt x="91" y="171"/>
                    <a:pt x="93" y="171"/>
                    <a:pt x="93" y="172"/>
                  </a:cubicBezTo>
                  <a:cubicBezTo>
                    <a:pt x="93" y="173"/>
                    <a:pt x="88" y="176"/>
                    <a:pt x="90" y="177"/>
                  </a:cubicBezTo>
                  <a:cubicBezTo>
                    <a:pt x="93" y="178"/>
                    <a:pt x="95" y="175"/>
                    <a:pt x="98" y="175"/>
                  </a:cubicBezTo>
                  <a:cubicBezTo>
                    <a:pt x="101" y="174"/>
                    <a:pt x="105" y="174"/>
                    <a:pt x="108" y="173"/>
                  </a:cubicBezTo>
                  <a:cubicBezTo>
                    <a:pt x="110" y="173"/>
                    <a:pt x="112" y="169"/>
                    <a:pt x="114" y="169"/>
                  </a:cubicBezTo>
                  <a:cubicBezTo>
                    <a:pt x="116" y="169"/>
                    <a:pt x="116" y="174"/>
                    <a:pt x="117" y="173"/>
                  </a:cubicBezTo>
                  <a:cubicBezTo>
                    <a:pt x="121" y="172"/>
                    <a:pt x="124" y="168"/>
                    <a:pt x="126" y="165"/>
                  </a:cubicBezTo>
                  <a:cubicBezTo>
                    <a:pt x="127" y="162"/>
                    <a:pt x="128" y="157"/>
                    <a:pt x="126" y="157"/>
                  </a:cubicBezTo>
                  <a:cubicBezTo>
                    <a:pt x="122" y="156"/>
                    <a:pt x="120" y="162"/>
                    <a:pt x="116" y="163"/>
                  </a:cubicBezTo>
                  <a:cubicBezTo>
                    <a:pt x="114" y="163"/>
                    <a:pt x="113" y="160"/>
                    <a:pt x="113" y="159"/>
                  </a:cubicBezTo>
                  <a:cubicBezTo>
                    <a:pt x="113" y="157"/>
                    <a:pt x="116" y="155"/>
                    <a:pt x="115" y="154"/>
                  </a:cubicBezTo>
                  <a:cubicBezTo>
                    <a:pt x="114" y="152"/>
                    <a:pt x="111" y="151"/>
                    <a:pt x="109" y="151"/>
                  </a:cubicBezTo>
                  <a:cubicBezTo>
                    <a:pt x="107" y="151"/>
                    <a:pt x="106" y="153"/>
                    <a:pt x="104" y="153"/>
                  </a:cubicBezTo>
                  <a:cubicBezTo>
                    <a:pt x="104" y="153"/>
                    <a:pt x="105" y="151"/>
                    <a:pt x="104" y="151"/>
                  </a:cubicBezTo>
                  <a:cubicBezTo>
                    <a:pt x="101" y="150"/>
                    <a:pt x="98" y="149"/>
                    <a:pt x="95" y="150"/>
                  </a:cubicBezTo>
                  <a:cubicBezTo>
                    <a:pt x="92" y="150"/>
                    <a:pt x="90" y="154"/>
                    <a:pt x="87" y="154"/>
                  </a:cubicBezTo>
                  <a:cubicBezTo>
                    <a:pt x="85" y="154"/>
                    <a:pt x="85" y="151"/>
                    <a:pt x="86" y="150"/>
                  </a:cubicBezTo>
                  <a:cubicBezTo>
                    <a:pt x="87" y="148"/>
                    <a:pt x="90" y="150"/>
                    <a:pt x="92" y="148"/>
                  </a:cubicBezTo>
                  <a:cubicBezTo>
                    <a:pt x="92" y="148"/>
                    <a:pt x="89" y="148"/>
                    <a:pt x="89" y="147"/>
                  </a:cubicBezTo>
                  <a:cubicBezTo>
                    <a:pt x="88" y="146"/>
                    <a:pt x="88" y="142"/>
                    <a:pt x="90" y="142"/>
                  </a:cubicBezTo>
                  <a:cubicBezTo>
                    <a:pt x="92" y="142"/>
                    <a:pt x="93" y="146"/>
                    <a:pt x="95" y="147"/>
                  </a:cubicBezTo>
                  <a:cubicBezTo>
                    <a:pt x="98" y="148"/>
                    <a:pt x="102" y="149"/>
                    <a:pt x="105" y="149"/>
                  </a:cubicBezTo>
                  <a:cubicBezTo>
                    <a:pt x="109" y="150"/>
                    <a:pt x="113" y="150"/>
                    <a:pt x="117" y="150"/>
                  </a:cubicBezTo>
                  <a:cubicBezTo>
                    <a:pt x="121" y="149"/>
                    <a:pt x="126" y="148"/>
                    <a:pt x="129" y="145"/>
                  </a:cubicBezTo>
                  <a:cubicBezTo>
                    <a:pt x="130" y="144"/>
                    <a:pt x="127" y="142"/>
                    <a:pt x="127" y="140"/>
                  </a:cubicBezTo>
                  <a:cubicBezTo>
                    <a:pt x="128" y="138"/>
                    <a:pt x="130" y="134"/>
                    <a:pt x="132" y="133"/>
                  </a:cubicBezTo>
                  <a:cubicBezTo>
                    <a:pt x="136" y="132"/>
                    <a:pt x="140" y="134"/>
                    <a:pt x="143" y="134"/>
                  </a:cubicBezTo>
                  <a:cubicBezTo>
                    <a:pt x="145" y="134"/>
                    <a:pt x="147" y="132"/>
                    <a:pt x="149" y="132"/>
                  </a:cubicBezTo>
                  <a:cubicBezTo>
                    <a:pt x="151" y="132"/>
                    <a:pt x="152" y="134"/>
                    <a:pt x="153" y="134"/>
                  </a:cubicBezTo>
                  <a:cubicBezTo>
                    <a:pt x="157" y="131"/>
                    <a:pt x="163" y="128"/>
                    <a:pt x="163" y="123"/>
                  </a:cubicBezTo>
                  <a:cubicBezTo>
                    <a:pt x="162" y="119"/>
                    <a:pt x="148" y="122"/>
                    <a:pt x="151" y="118"/>
                  </a:cubicBezTo>
                  <a:cubicBezTo>
                    <a:pt x="154" y="114"/>
                    <a:pt x="162" y="121"/>
                    <a:pt x="166" y="118"/>
                  </a:cubicBezTo>
                  <a:cubicBezTo>
                    <a:pt x="169" y="117"/>
                    <a:pt x="171" y="113"/>
                    <a:pt x="169" y="111"/>
                  </a:cubicBezTo>
                  <a:cubicBezTo>
                    <a:pt x="167" y="108"/>
                    <a:pt x="162" y="111"/>
                    <a:pt x="158" y="110"/>
                  </a:cubicBezTo>
                  <a:cubicBezTo>
                    <a:pt x="158" y="109"/>
                    <a:pt x="159" y="107"/>
                    <a:pt x="158" y="107"/>
                  </a:cubicBezTo>
                  <a:cubicBezTo>
                    <a:pt x="154" y="106"/>
                    <a:pt x="149" y="108"/>
                    <a:pt x="145" y="107"/>
                  </a:cubicBezTo>
                  <a:cubicBezTo>
                    <a:pt x="143" y="107"/>
                    <a:pt x="141" y="106"/>
                    <a:pt x="142" y="106"/>
                  </a:cubicBezTo>
                  <a:cubicBezTo>
                    <a:pt x="146" y="105"/>
                    <a:pt x="154" y="108"/>
                    <a:pt x="154" y="104"/>
                  </a:cubicBezTo>
                  <a:cubicBezTo>
                    <a:pt x="155" y="100"/>
                    <a:pt x="146" y="104"/>
                    <a:pt x="142" y="102"/>
                  </a:cubicBezTo>
                  <a:cubicBezTo>
                    <a:pt x="140" y="101"/>
                    <a:pt x="148" y="102"/>
                    <a:pt x="151" y="102"/>
                  </a:cubicBezTo>
                  <a:cubicBezTo>
                    <a:pt x="154" y="102"/>
                    <a:pt x="158" y="103"/>
                    <a:pt x="161" y="104"/>
                  </a:cubicBezTo>
                  <a:cubicBezTo>
                    <a:pt x="166" y="105"/>
                    <a:pt x="170" y="108"/>
                    <a:pt x="174" y="107"/>
                  </a:cubicBezTo>
                  <a:cubicBezTo>
                    <a:pt x="176" y="106"/>
                    <a:pt x="174" y="101"/>
                    <a:pt x="172" y="101"/>
                  </a:cubicBezTo>
                  <a:cubicBezTo>
                    <a:pt x="167" y="99"/>
                    <a:pt x="160" y="102"/>
                    <a:pt x="154" y="100"/>
                  </a:cubicBezTo>
                  <a:cubicBezTo>
                    <a:pt x="152" y="100"/>
                    <a:pt x="153" y="96"/>
                    <a:pt x="154" y="96"/>
                  </a:cubicBezTo>
                  <a:cubicBezTo>
                    <a:pt x="156" y="95"/>
                    <a:pt x="159" y="96"/>
                    <a:pt x="162" y="96"/>
                  </a:cubicBezTo>
                  <a:cubicBezTo>
                    <a:pt x="166" y="96"/>
                    <a:pt x="170" y="96"/>
                    <a:pt x="174" y="96"/>
                  </a:cubicBezTo>
                  <a:cubicBezTo>
                    <a:pt x="177" y="96"/>
                    <a:pt x="181" y="96"/>
                    <a:pt x="184" y="95"/>
                  </a:cubicBezTo>
                  <a:cubicBezTo>
                    <a:pt x="186" y="94"/>
                    <a:pt x="185" y="90"/>
                    <a:pt x="184" y="90"/>
                  </a:cubicBezTo>
                  <a:cubicBezTo>
                    <a:pt x="180" y="88"/>
                    <a:pt x="175" y="91"/>
                    <a:pt x="171" y="89"/>
                  </a:cubicBezTo>
                  <a:cubicBezTo>
                    <a:pt x="169" y="88"/>
                    <a:pt x="173" y="85"/>
                    <a:pt x="175" y="85"/>
                  </a:cubicBezTo>
                  <a:cubicBezTo>
                    <a:pt x="179" y="84"/>
                    <a:pt x="183" y="86"/>
                    <a:pt x="187" y="88"/>
                  </a:cubicBezTo>
                  <a:cubicBezTo>
                    <a:pt x="190" y="89"/>
                    <a:pt x="192" y="93"/>
                    <a:pt x="195" y="93"/>
                  </a:cubicBezTo>
                  <a:cubicBezTo>
                    <a:pt x="201" y="93"/>
                    <a:pt x="206" y="91"/>
                    <a:pt x="210" y="89"/>
                  </a:cubicBezTo>
                  <a:cubicBezTo>
                    <a:pt x="212" y="88"/>
                    <a:pt x="216" y="85"/>
                    <a:pt x="214" y="83"/>
                  </a:cubicBezTo>
                  <a:cubicBezTo>
                    <a:pt x="212" y="81"/>
                    <a:pt x="207" y="83"/>
                    <a:pt x="204" y="82"/>
                  </a:cubicBezTo>
                  <a:cubicBezTo>
                    <a:pt x="204" y="82"/>
                    <a:pt x="204" y="80"/>
                    <a:pt x="204" y="80"/>
                  </a:cubicBezTo>
                  <a:cubicBezTo>
                    <a:pt x="210" y="79"/>
                    <a:pt x="217" y="82"/>
                    <a:pt x="222" y="79"/>
                  </a:cubicBezTo>
                  <a:cubicBezTo>
                    <a:pt x="225" y="77"/>
                    <a:pt x="214" y="75"/>
                    <a:pt x="217" y="73"/>
                  </a:cubicBezTo>
                  <a:cubicBezTo>
                    <a:pt x="220" y="72"/>
                    <a:pt x="223" y="76"/>
                    <a:pt x="227" y="76"/>
                  </a:cubicBezTo>
                  <a:cubicBezTo>
                    <a:pt x="230" y="76"/>
                    <a:pt x="232" y="73"/>
                    <a:pt x="235" y="71"/>
                  </a:cubicBezTo>
                  <a:cubicBezTo>
                    <a:pt x="242" y="68"/>
                    <a:pt x="249" y="64"/>
                    <a:pt x="256" y="60"/>
                  </a:cubicBezTo>
                  <a:cubicBezTo>
                    <a:pt x="261" y="57"/>
                    <a:pt x="266" y="54"/>
                    <a:pt x="271" y="52"/>
                  </a:cubicBezTo>
                  <a:cubicBezTo>
                    <a:pt x="274" y="51"/>
                    <a:pt x="277" y="51"/>
                    <a:pt x="280" y="50"/>
                  </a:cubicBezTo>
                  <a:cubicBezTo>
                    <a:pt x="283" y="49"/>
                    <a:pt x="286" y="47"/>
                    <a:pt x="287" y="45"/>
                  </a:cubicBezTo>
                  <a:cubicBezTo>
                    <a:pt x="288" y="43"/>
                    <a:pt x="284" y="45"/>
                    <a:pt x="283" y="45"/>
                  </a:cubicBezTo>
                  <a:cubicBezTo>
                    <a:pt x="280" y="45"/>
                    <a:pt x="278" y="45"/>
                    <a:pt x="276" y="45"/>
                  </a:cubicBezTo>
                  <a:cubicBezTo>
                    <a:pt x="270" y="46"/>
                    <a:pt x="264" y="48"/>
                    <a:pt x="258" y="49"/>
                  </a:cubicBezTo>
                  <a:cubicBezTo>
                    <a:pt x="250" y="51"/>
                    <a:pt x="242" y="52"/>
                    <a:pt x="233" y="53"/>
                  </a:cubicBezTo>
                  <a:cubicBezTo>
                    <a:pt x="232" y="53"/>
                    <a:pt x="234" y="51"/>
                    <a:pt x="236" y="50"/>
                  </a:cubicBezTo>
                  <a:cubicBezTo>
                    <a:pt x="246" y="47"/>
                    <a:pt x="257" y="45"/>
                    <a:pt x="268" y="43"/>
                  </a:cubicBezTo>
                  <a:cubicBezTo>
                    <a:pt x="274" y="41"/>
                    <a:pt x="280" y="40"/>
                    <a:pt x="285" y="39"/>
                  </a:cubicBezTo>
                  <a:cubicBezTo>
                    <a:pt x="289" y="38"/>
                    <a:pt x="294" y="38"/>
                    <a:pt x="297" y="37"/>
                  </a:cubicBezTo>
                  <a:cubicBezTo>
                    <a:pt x="302" y="35"/>
                    <a:pt x="306" y="33"/>
                    <a:pt x="310" y="31"/>
                  </a:cubicBezTo>
                  <a:cubicBezTo>
                    <a:pt x="314" y="29"/>
                    <a:pt x="319" y="27"/>
                    <a:pt x="322" y="25"/>
                  </a:cubicBezTo>
                  <a:cubicBezTo>
                    <a:pt x="325" y="23"/>
                    <a:pt x="328" y="20"/>
                    <a:pt x="327" y="18"/>
                  </a:cubicBezTo>
                  <a:cubicBezTo>
                    <a:pt x="327" y="16"/>
                    <a:pt x="323" y="18"/>
                    <a:pt x="320" y="18"/>
                  </a:cubicBezTo>
                  <a:cubicBezTo>
                    <a:pt x="317" y="17"/>
                    <a:pt x="313" y="14"/>
                    <a:pt x="310" y="13"/>
                  </a:cubicBezTo>
                  <a:cubicBezTo>
                    <a:pt x="305" y="12"/>
                    <a:pt x="301" y="13"/>
                    <a:pt x="296" y="12"/>
                  </a:cubicBezTo>
                  <a:cubicBezTo>
                    <a:pt x="295" y="12"/>
                    <a:pt x="293" y="10"/>
                    <a:pt x="292" y="9"/>
                  </a:cubicBezTo>
                  <a:cubicBezTo>
                    <a:pt x="291" y="8"/>
                    <a:pt x="292" y="5"/>
                    <a:pt x="291" y="5"/>
                  </a:cubicBezTo>
                  <a:cubicBezTo>
                    <a:pt x="288" y="5"/>
                    <a:pt x="287" y="8"/>
                    <a:pt x="285" y="9"/>
                  </a:cubicBezTo>
                  <a:cubicBezTo>
                    <a:pt x="282" y="10"/>
                    <a:pt x="279" y="10"/>
                    <a:pt x="276" y="11"/>
                  </a:cubicBezTo>
                  <a:cubicBezTo>
                    <a:pt x="267" y="12"/>
                    <a:pt x="257" y="14"/>
                    <a:pt x="248" y="14"/>
                  </a:cubicBezTo>
                  <a:cubicBezTo>
                    <a:pt x="246" y="14"/>
                    <a:pt x="250" y="11"/>
                    <a:pt x="252" y="11"/>
                  </a:cubicBezTo>
                  <a:cubicBezTo>
                    <a:pt x="258" y="9"/>
                    <a:pt x="265" y="9"/>
                    <a:pt x="272" y="7"/>
                  </a:cubicBezTo>
                  <a:cubicBezTo>
                    <a:pt x="273" y="7"/>
                    <a:pt x="271" y="5"/>
                    <a:pt x="270" y="5"/>
                  </a:cubicBezTo>
                  <a:cubicBezTo>
                    <a:pt x="264" y="4"/>
                    <a:pt x="258" y="4"/>
                    <a:pt x="253" y="4"/>
                  </a:cubicBezTo>
                  <a:cubicBezTo>
                    <a:pt x="248" y="4"/>
                    <a:pt x="244" y="3"/>
                    <a:pt x="240" y="3"/>
                  </a:cubicBezTo>
                  <a:cubicBezTo>
                    <a:pt x="238" y="2"/>
                    <a:pt x="236" y="0"/>
                    <a:pt x="234" y="0"/>
                  </a:cubicBezTo>
                  <a:cubicBezTo>
                    <a:pt x="230" y="0"/>
                    <a:pt x="225" y="0"/>
                    <a:pt x="222" y="1"/>
                  </a:cubicBezTo>
                  <a:cubicBezTo>
                    <a:pt x="220" y="2"/>
                    <a:pt x="225" y="5"/>
                    <a:pt x="223" y="6"/>
                  </a:cubicBezTo>
                  <a:cubicBezTo>
                    <a:pt x="221" y="7"/>
                    <a:pt x="218" y="6"/>
                    <a:pt x="216" y="5"/>
                  </a:cubicBezTo>
                  <a:cubicBezTo>
                    <a:pt x="214" y="5"/>
                    <a:pt x="213" y="2"/>
                    <a:pt x="211" y="2"/>
                  </a:cubicBezTo>
                  <a:cubicBezTo>
                    <a:pt x="208" y="1"/>
                    <a:pt x="204" y="3"/>
                    <a:pt x="200" y="4"/>
                  </a:cubicBezTo>
                  <a:cubicBezTo>
                    <a:pt x="199" y="4"/>
                    <a:pt x="197" y="5"/>
                    <a:pt x="197" y="7"/>
                  </a:cubicBezTo>
                  <a:cubicBezTo>
                    <a:pt x="197" y="9"/>
                    <a:pt x="201" y="10"/>
                    <a:pt x="200" y="12"/>
                  </a:cubicBezTo>
                  <a:cubicBezTo>
                    <a:pt x="200" y="14"/>
                    <a:pt x="197" y="14"/>
                    <a:pt x="196" y="13"/>
                  </a:cubicBezTo>
                  <a:cubicBezTo>
                    <a:pt x="193" y="11"/>
                    <a:pt x="191" y="8"/>
                    <a:pt x="188" y="6"/>
                  </a:cubicBezTo>
                  <a:cubicBezTo>
                    <a:pt x="187" y="4"/>
                    <a:pt x="185" y="3"/>
                    <a:pt x="183" y="2"/>
                  </a:cubicBezTo>
                  <a:cubicBezTo>
                    <a:pt x="179" y="1"/>
                    <a:pt x="176" y="2"/>
                    <a:pt x="172" y="2"/>
                  </a:cubicBezTo>
                  <a:cubicBezTo>
                    <a:pt x="168" y="2"/>
                    <a:pt x="164" y="1"/>
                    <a:pt x="160" y="2"/>
                  </a:cubicBezTo>
                  <a:cubicBezTo>
                    <a:pt x="159" y="3"/>
                    <a:pt x="157" y="5"/>
                    <a:pt x="158" y="6"/>
                  </a:cubicBezTo>
                  <a:cubicBezTo>
                    <a:pt x="163" y="10"/>
                    <a:pt x="171" y="11"/>
                    <a:pt x="176" y="16"/>
                  </a:cubicBezTo>
                  <a:cubicBezTo>
                    <a:pt x="178" y="18"/>
                    <a:pt x="172" y="18"/>
                    <a:pt x="170" y="17"/>
                  </a:cubicBezTo>
                  <a:cubicBezTo>
                    <a:pt x="164" y="15"/>
                    <a:pt x="158" y="9"/>
                    <a:pt x="152" y="7"/>
                  </a:cubicBezTo>
                  <a:cubicBezTo>
                    <a:pt x="149" y="6"/>
                    <a:pt x="147" y="10"/>
                    <a:pt x="145" y="10"/>
                  </a:cubicBezTo>
                  <a:cubicBezTo>
                    <a:pt x="142" y="10"/>
                    <a:pt x="140" y="8"/>
                    <a:pt x="137" y="7"/>
                  </a:cubicBezTo>
                  <a:cubicBezTo>
                    <a:pt x="136" y="6"/>
                    <a:pt x="134" y="4"/>
                    <a:pt x="132" y="4"/>
                  </a:cubicBezTo>
                  <a:cubicBezTo>
                    <a:pt x="130" y="5"/>
                    <a:pt x="128" y="7"/>
                    <a:pt x="129" y="8"/>
                  </a:cubicBezTo>
                  <a:cubicBezTo>
                    <a:pt x="129" y="11"/>
                    <a:pt x="134" y="12"/>
                    <a:pt x="134" y="15"/>
                  </a:cubicBezTo>
                  <a:cubicBezTo>
                    <a:pt x="134" y="17"/>
                    <a:pt x="130" y="16"/>
                    <a:pt x="129" y="15"/>
                  </a:cubicBezTo>
                  <a:cubicBezTo>
                    <a:pt x="127" y="14"/>
                    <a:pt x="127" y="10"/>
                    <a:pt x="124" y="9"/>
                  </a:cubicBezTo>
                  <a:cubicBezTo>
                    <a:pt x="122" y="8"/>
                    <a:pt x="116" y="6"/>
                    <a:pt x="115" y="9"/>
                  </a:cubicBezTo>
                  <a:cubicBezTo>
                    <a:pt x="114" y="12"/>
                    <a:pt x="120" y="14"/>
                    <a:pt x="122" y="17"/>
                  </a:cubicBezTo>
                  <a:cubicBezTo>
                    <a:pt x="123" y="17"/>
                    <a:pt x="122" y="19"/>
                    <a:pt x="121" y="19"/>
                  </a:cubicBezTo>
                  <a:cubicBezTo>
                    <a:pt x="117" y="18"/>
                    <a:pt x="114" y="15"/>
                    <a:pt x="111" y="15"/>
                  </a:cubicBezTo>
                  <a:cubicBezTo>
                    <a:pt x="109" y="15"/>
                    <a:pt x="107" y="16"/>
                    <a:pt x="106" y="18"/>
                  </a:cubicBezTo>
                  <a:cubicBezTo>
                    <a:pt x="106" y="18"/>
                    <a:pt x="108" y="19"/>
                    <a:pt x="107" y="20"/>
                  </a:cubicBezTo>
                  <a:cubicBezTo>
                    <a:pt x="106" y="21"/>
                    <a:pt x="104" y="19"/>
                    <a:pt x="103" y="20"/>
                  </a:cubicBezTo>
                  <a:cubicBezTo>
                    <a:pt x="103" y="22"/>
                    <a:pt x="105" y="23"/>
                    <a:pt x="106" y="23"/>
                  </a:cubicBezTo>
                  <a:cubicBezTo>
                    <a:pt x="112" y="26"/>
                    <a:pt x="119" y="27"/>
                    <a:pt x="125" y="29"/>
                  </a:cubicBezTo>
                  <a:cubicBezTo>
                    <a:pt x="126" y="30"/>
                    <a:pt x="126" y="32"/>
                    <a:pt x="125" y="32"/>
                  </a:cubicBezTo>
                  <a:cubicBezTo>
                    <a:pt x="119" y="32"/>
                    <a:pt x="114" y="31"/>
                    <a:pt x="108" y="30"/>
                  </a:cubicBezTo>
                  <a:cubicBezTo>
                    <a:pt x="106" y="29"/>
                    <a:pt x="104" y="26"/>
                    <a:pt x="102" y="25"/>
                  </a:cubicBezTo>
                  <a:cubicBezTo>
                    <a:pt x="101" y="25"/>
                    <a:pt x="99" y="24"/>
                    <a:pt x="99" y="25"/>
                  </a:cubicBezTo>
                  <a:cubicBezTo>
                    <a:pt x="99" y="27"/>
                    <a:pt x="103" y="28"/>
                    <a:pt x="101" y="29"/>
                  </a:cubicBezTo>
                  <a:cubicBezTo>
                    <a:pt x="99" y="31"/>
                    <a:pt x="96" y="31"/>
                    <a:pt x="94" y="29"/>
                  </a:cubicBezTo>
                  <a:cubicBezTo>
                    <a:pt x="92" y="29"/>
                    <a:pt x="94" y="26"/>
                    <a:pt x="94" y="25"/>
                  </a:cubicBezTo>
                  <a:cubicBezTo>
                    <a:pt x="92" y="24"/>
                    <a:pt x="90" y="23"/>
                    <a:pt x="88" y="22"/>
                  </a:cubicBezTo>
                  <a:cubicBezTo>
                    <a:pt x="84" y="21"/>
                    <a:pt x="79" y="20"/>
                    <a:pt x="75" y="19"/>
                  </a:cubicBezTo>
                  <a:cubicBezTo>
                    <a:pt x="71" y="19"/>
                    <a:pt x="68" y="18"/>
                    <a:pt x="65" y="19"/>
                  </a:cubicBezTo>
                  <a:cubicBezTo>
                    <a:pt x="62" y="19"/>
                    <a:pt x="60" y="19"/>
                    <a:pt x="58" y="21"/>
                  </a:cubicBezTo>
                  <a:cubicBezTo>
                    <a:pt x="57" y="22"/>
                    <a:pt x="58" y="25"/>
                    <a:pt x="59" y="26"/>
                  </a:cubicBezTo>
                  <a:cubicBezTo>
                    <a:pt x="61" y="27"/>
                    <a:pt x="65" y="27"/>
                    <a:pt x="67" y="28"/>
                  </a:cubicBezTo>
                  <a:cubicBezTo>
                    <a:pt x="70" y="29"/>
                    <a:pt x="78" y="30"/>
                    <a:pt x="75" y="31"/>
                  </a:cubicBezTo>
                  <a:cubicBezTo>
                    <a:pt x="70" y="33"/>
                    <a:pt x="64" y="32"/>
                    <a:pt x="58" y="32"/>
                  </a:cubicBezTo>
                  <a:cubicBezTo>
                    <a:pt x="54" y="32"/>
                    <a:pt x="51" y="32"/>
                    <a:pt x="48" y="33"/>
                  </a:cubicBezTo>
                  <a:cubicBezTo>
                    <a:pt x="45" y="35"/>
                    <a:pt x="44" y="37"/>
                    <a:pt x="43" y="40"/>
                  </a:cubicBezTo>
                  <a:cubicBezTo>
                    <a:pt x="41" y="42"/>
                    <a:pt x="39" y="46"/>
                    <a:pt x="41" y="48"/>
                  </a:cubicBezTo>
                  <a:cubicBezTo>
                    <a:pt x="44" y="52"/>
                    <a:pt x="50" y="54"/>
                    <a:pt x="56" y="54"/>
                  </a:cubicBezTo>
                  <a:cubicBezTo>
                    <a:pt x="61" y="55"/>
                    <a:pt x="65" y="51"/>
                    <a:pt x="70" y="50"/>
                  </a:cubicBezTo>
                  <a:cubicBezTo>
                    <a:pt x="72" y="50"/>
                    <a:pt x="78" y="49"/>
                    <a:pt x="77" y="50"/>
                  </a:cubicBezTo>
                  <a:cubicBezTo>
                    <a:pt x="73" y="53"/>
                    <a:pt x="68" y="53"/>
                    <a:pt x="64" y="55"/>
                  </a:cubicBezTo>
                  <a:cubicBezTo>
                    <a:pt x="61" y="56"/>
                    <a:pt x="58" y="58"/>
                    <a:pt x="55" y="59"/>
                  </a:cubicBezTo>
                  <a:cubicBezTo>
                    <a:pt x="51" y="59"/>
                    <a:pt x="47" y="58"/>
                    <a:pt x="43" y="58"/>
                  </a:cubicBezTo>
                  <a:cubicBezTo>
                    <a:pt x="40" y="58"/>
                    <a:pt x="37" y="57"/>
                    <a:pt x="35" y="58"/>
                  </a:cubicBezTo>
                  <a:cubicBezTo>
                    <a:pt x="34" y="58"/>
                    <a:pt x="33" y="61"/>
                    <a:pt x="34" y="61"/>
                  </a:cubicBezTo>
                  <a:cubicBezTo>
                    <a:pt x="38" y="64"/>
                    <a:pt x="44" y="66"/>
                    <a:pt x="49" y="68"/>
                  </a:cubicBezTo>
                  <a:cubicBezTo>
                    <a:pt x="51" y="69"/>
                    <a:pt x="53" y="69"/>
                    <a:pt x="55" y="68"/>
                  </a:cubicBezTo>
                  <a:cubicBezTo>
                    <a:pt x="60" y="65"/>
                    <a:pt x="63" y="60"/>
                    <a:pt x="68" y="57"/>
                  </a:cubicBezTo>
                  <a:cubicBezTo>
                    <a:pt x="70" y="55"/>
                    <a:pt x="73" y="55"/>
                    <a:pt x="76" y="55"/>
                  </a:cubicBezTo>
                  <a:cubicBezTo>
                    <a:pt x="82" y="55"/>
                    <a:pt x="88" y="54"/>
                    <a:pt x="94" y="54"/>
                  </a:cubicBezTo>
                  <a:cubicBezTo>
                    <a:pt x="96" y="54"/>
                    <a:pt x="100" y="54"/>
                    <a:pt x="99" y="55"/>
                  </a:cubicBezTo>
                  <a:cubicBezTo>
                    <a:pt x="96" y="57"/>
                    <a:pt x="92" y="56"/>
                    <a:pt x="89" y="56"/>
                  </a:cubicBezTo>
                  <a:cubicBezTo>
                    <a:pt x="84" y="57"/>
                    <a:pt x="79" y="56"/>
                    <a:pt x="75" y="58"/>
                  </a:cubicBezTo>
                  <a:cubicBezTo>
                    <a:pt x="70" y="59"/>
                    <a:pt x="66" y="62"/>
                    <a:pt x="63" y="66"/>
                  </a:cubicBezTo>
                  <a:cubicBezTo>
                    <a:pt x="62" y="67"/>
                    <a:pt x="62" y="70"/>
                    <a:pt x="63" y="70"/>
                  </a:cubicBezTo>
                  <a:cubicBezTo>
                    <a:pt x="66" y="72"/>
                    <a:pt x="70" y="70"/>
                    <a:pt x="74" y="71"/>
                  </a:cubicBezTo>
                  <a:cubicBezTo>
                    <a:pt x="76" y="71"/>
                    <a:pt x="78" y="74"/>
                    <a:pt x="81" y="73"/>
                  </a:cubicBezTo>
                  <a:cubicBezTo>
                    <a:pt x="83" y="71"/>
                    <a:pt x="82" y="67"/>
                    <a:pt x="85" y="65"/>
                  </a:cubicBezTo>
                  <a:cubicBezTo>
                    <a:pt x="86" y="65"/>
                    <a:pt x="88" y="67"/>
                    <a:pt x="90" y="67"/>
                  </a:cubicBezTo>
                  <a:cubicBezTo>
                    <a:pt x="93" y="67"/>
                    <a:pt x="96" y="65"/>
                    <a:pt x="100" y="66"/>
                  </a:cubicBezTo>
                  <a:cubicBezTo>
                    <a:pt x="101" y="66"/>
                    <a:pt x="98" y="68"/>
                    <a:pt x="97" y="68"/>
                  </a:cubicBezTo>
                  <a:cubicBezTo>
                    <a:pt x="95" y="69"/>
                    <a:pt x="91" y="68"/>
                    <a:pt x="89" y="70"/>
                  </a:cubicBezTo>
                  <a:cubicBezTo>
                    <a:pt x="88" y="70"/>
                    <a:pt x="89" y="72"/>
                    <a:pt x="90" y="72"/>
                  </a:cubicBezTo>
                  <a:cubicBezTo>
                    <a:pt x="95" y="72"/>
                    <a:pt x="101" y="72"/>
                    <a:pt x="106" y="71"/>
                  </a:cubicBezTo>
                  <a:cubicBezTo>
                    <a:pt x="113" y="68"/>
                    <a:pt x="121" y="66"/>
                    <a:pt x="127" y="60"/>
                  </a:cubicBezTo>
                  <a:cubicBezTo>
                    <a:pt x="129" y="59"/>
                    <a:pt x="126" y="54"/>
                    <a:pt x="127" y="52"/>
                  </a:cubicBezTo>
                  <a:cubicBezTo>
                    <a:pt x="128" y="50"/>
                    <a:pt x="131" y="52"/>
                    <a:pt x="132" y="52"/>
                  </a:cubicBezTo>
                  <a:cubicBezTo>
                    <a:pt x="137" y="50"/>
                    <a:pt x="141" y="47"/>
                    <a:pt x="146" y="45"/>
                  </a:cubicBezTo>
                  <a:cubicBezTo>
                    <a:pt x="148" y="45"/>
                    <a:pt x="150" y="44"/>
                    <a:pt x="152" y="45"/>
                  </a:cubicBezTo>
                  <a:cubicBezTo>
                    <a:pt x="153" y="47"/>
                    <a:pt x="149" y="46"/>
                    <a:pt x="147" y="47"/>
                  </a:cubicBezTo>
                  <a:cubicBezTo>
                    <a:pt x="143" y="49"/>
                    <a:pt x="139" y="52"/>
                    <a:pt x="136" y="54"/>
                  </a:cubicBezTo>
                  <a:cubicBezTo>
                    <a:pt x="134" y="56"/>
                    <a:pt x="128" y="60"/>
                    <a:pt x="131" y="62"/>
                  </a:cubicBezTo>
                  <a:cubicBezTo>
                    <a:pt x="135" y="64"/>
                    <a:pt x="140" y="60"/>
                    <a:pt x="145" y="60"/>
                  </a:cubicBezTo>
                  <a:cubicBezTo>
                    <a:pt x="151" y="59"/>
                    <a:pt x="158" y="59"/>
                    <a:pt x="164" y="59"/>
                  </a:cubicBezTo>
                  <a:cubicBezTo>
                    <a:pt x="166" y="59"/>
                    <a:pt x="172" y="57"/>
                    <a:pt x="171" y="59"/>
                  </a:cubicBezTo>
                  <a:cubicBezTo>
                    <a:pt x="168" y="62"/>
                    <a:pt x="164" y="62"/>
                    <a:pt x="161" y="63"/>
                  </a:cubicBezTo>
                  <a:cubicBezTo>
                    <a:pt x="156" y="64"/>
                    <a:pt x="150" y="62"/>
                    <a:pt x="145" y="63"/>
                  </a:cubicBezTo>
                  <a:cubicBezTo>
                    <a:pt x="140" y="63"/>
                    <a:pt x="136" y="64"/>
                    <a:pt x="131" y="65"/>
                  </a:cubicBezTo>
                  <a:cubicBezTo>
                    <a:pt x="128" y="66"/>
                    <a:pt x="124" y="66"/>
                    <a:pt x="121" y="68"/>
                  </a:cubicBezTo>
                  <a:cubicBezTo>
                    <a:pt x="120" y="68"/>
                    <a:pt x="122" y="70"/>
                    <a:pt x="123" y="70"/>
                  </a:cubicBezTo>
                  <a:cubicBezTo>
                    <a:pt x="127" y="70"/>
                    <a:pt x="131" y="68"/>
                    <a:pt x="135" y="68"/>
                  </a:cubicBezTo>
                  <a:cubicBezTo>
                    <a:pt x="136" y="68"/>
                    <a:pt x="139" y="69"/>
                    <a:pt x="138" y="70"/>
                  </a:cubicBezTo>
                  <a:cubicBezTo>
                    <a:pt x="135" y="71"/>
                    <a:pt x="131" y="71"/>
                    <a:pt x="128" y="72"/>
                  </a:cubicBezTo>
                  <a:cubicBezTo>
                    <a:pt x="125" y="73"/>
                    <a:pt x="121" y="73"/>
                    <a:pt x="117" y="73"/>
                  </a:cubicBezTo>
                  <a:cubicBezTo>
                    <a:pt x="113" y="74"/>
                    <a:pt x="110" y="74"/>
                    <a:pt x="106" y="75"/>
                  </a:cubicBezTo>
                  <a:cubicBezTo>
                    <a:pt x="101" y="75"/>
                    <a:pt x="95" y="74"/>
                    <a:pt x="90" y="76"/>
                  </a:cubicBezTo>
                  <a:cubicBezTo>
                    <a:pt x="89" y="76"/>
                    <a:pt x="92" y="77"/>
                    <a:pt x="94" y="78"/>
                  </a:cubicBezTo>
                  <a:cubicBezTo>
                    <a:pt x="96" y="80"/>
                    <a:pt x="99" y="82"/>
                    <a:pt x="101" y="84"/>
                  </a:cubicBezTo>
                  <a:cubicBezTo>
                    <a:pt x="102" y="85"/>
                    <a:pt x="101" y="88"/>
                    <a:pt x="102" y="89"/>
                  </a:cubicBezTo>
                  <a:cubicBezTo>
                    <a:pt x="108" y="91"/>
                    <a:pt x="115" y="90"/>
                    <a:pt x="121" y="91"/>
                  </a:cubicBezTo>
                  <a:cubicBezTo>
                    <a:pt x="123" y="91"/>
                    <a:pt x="127" y="91"/>
                    <a:pt x="126" y="92"/>
                  </a:cubicBezTo>
                  <a:cubicBezTo>
                    <a:pt x="121" y="93"/>
                    <a:pt x="117" y="92"/>
                    <a:pt x="112" y="93"/>
                  </a:cubicBezTo>
                  <a:cubicBezTo>
                    <a:pt x="109" y="93"/>
                    <a:pt x="106" y="94"/>
                    <a:pt x="102" y="94"/>
                  </a:cubicBezTo>
                  <a:cubicBezTo>
                    <a:pt x="101" y="94"/>
                    <a:pt x="99" y="93"/>
                    <a:pt x="98" y="92"/>
                  </a:cubicBezTo>
                  <a:cubicBezTo>
                    <a:pt x="95" y="89"/>
                    <a:pt x="93" y="86"/>
                    <a:pt x="90" y="83"/>
                  </a:cubicBezTo>
                  <a:cubicBezTo>
                    <a:pt x="87" y="81"/>
                    <a:pt x="85" y="79"/>
                    <a:pt x="82" y="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6" name="Freeform 3598"/>
            <p:cNvSpPr>
              <a:spLocks noChangeAspect="1"/>
            </p:cNvSpPr>
            <p:nvPr/>
          </p:nvSpPr>
          <p:spPr bwMode="auto">
            <a:xfrm>
              <a:off x="9386274" y="2937291"/>
              <a:ext cx="87028" cy="91606"/>
            </a:xfrm>
            <a:custGeom>
              <a:avLst/>
              <a:gdLst>
                <a:gd name="T0" fmla="*/ 11 w 11"/>
                <a:gd name="T1" fmla="*/ 1 h 12"/>
                <a:gd name="T2" fmla="*/ 1 w 11"/>
                <a:gd name="T3" fmla="*/ 11 h 12"/>
                <a:gd name="T4" fmla="*/ 4 w 11"/>
                <a:gd name="T5" fmla="*/ 15 h 12"/>
                <a:gd name="T6" fmla="*/ 7 w 11"/>
                <a:gd name="T7" fmla="*/ 10 h 12"/>
                <a:gd name="T8" fmla="*/ 12 w 11"/>
                <a:gd name="T9" fmla="*/ 13 h 12"/>
                <a:gd name="T10" fmla="*/ 9 w 11"/>
                <a:gd name="T11" fmla="*/ 8 h 12"/>
                <a:gd name="T12" fmla="*/ 13 w 11"/>
                <a:gd name="T13" fmla="*/ 3 h 12"/>
                <a:gd name="T14" fmla="*/ 11 w 11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2"/>
                <a:gd name="T26" fmla="*/ 11 w 1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2">
                  <a:moveTo>
                    <a:pt x="9" y="1"/>
                  </a:moveTo>
                  <a:cubicBezTo>
                    <a:pt x="6" y="3"/>
                    <a:pt x="3" y="6"/>
                    <a:pt x="1" y="9"/>
                  </a:cubicBezTo>
                  <a:cubicBezTo>
                    <a:pt x="0" y="10"/>
                    <a:pt x="2" y="12"/>
                    <a:pt x="3" y="12"/>
                  </a:cubicBezTo>
                  <a:cubicBezTo>
                    <a:pt x="4" y="11"/>
                    <a:pt x="5" y="9"/>
                    <a:pt x="6" y="8"/>
                  </a:cubicBezTo>
                  <a:cubicBezTo>
                    <a:pt x="7" y="8"/>
                    <a:pt x="9" y="11"/>
                    <a:pt x="10" y="10"/>
                  </a:cubicBezTo>
                  <a:cubicBezTo>
                    <a:pt x="11" y="9"/>
                    <a:pt x="8" y="8"/>
                    <a:pt x="8" y="6"/>
                  </a:cubicBezTo>
                  <a:cubicBezTo>
                    <a:pt x="9" y="5"/>
                    <a:pt x="11" y="4"/>
                    <a:pt x="11" y="2"/>
                  </a:cubicBezTo>
                  <a:cubicBezTo>
                    <a:pt x="11" y="1"/>
                    <a:pt x="10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7" name="Freeform 3599"/>
            <p:cNvSpPr>
              <a:spLocks noChangeAspect="1"/>
            </p:cNvSpPr>
            <p:nvPr/>
          </p:nvSpPr>
          <p:spPr bwMode="auto">
            <a:xfrm>
              <a:off x="8964505" y="2430446"/>
              <a:ext cx="107105" cy="54960"/>
            </a:xfrm>
            <a:custGeom>
              <a:avLst/>
              <a:gdLst>
                <a:gd name="T0" fmla="*/ 10 w 13"/>
                <a:gd name="T1" fmla="*/ 0 h 7"/>
                <a:gd name="T2" fmla="*/ 15 w 13"/>
                <a:gd name="T3" fmla="*/ 3 h 7"/>
                <a:gd name="T4" fmla="*/ 5 w 13"/>
                <a:gd name="T5" fmla="*/ 6 h 7"/>
                <a:gd name="T6" fmla="*/ 1 w 13"/>
                <a:gd name="T7" fmla="*/ 8 h 7"/>
                <a:gd name="T8" fmla="*/ 4 w 13"/>
                <a:gd name="T9" fmla="*/ 3 h 7"/>
                <a:gd name="T10" fmla="*/ 10 w 1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8" y="0"/>
                  </a:moveTo>
                  <a:cubicBezTo>
                    <a:pt x="10" y="0"/>
                    <a:pt x="13" y="1"/>
                    <a:pt x="12" y="2"/>
                  </a:cubicBezTo>
                  <a:cubicBezTo>
                    <a:pt x="10" y="4"/>
                    <a:pt x="7" y="4"/>
                    <a:pt x="4" y="5"/>
                  </a:cubicBezTo>
                  <a:cubicBezTo>
                    <a:pt x="3" y="5"/>
                    <a:pt x="1" y="7"/>
                    <a:pt x="1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5" y="1"/>
                    <a:pt x="6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8" name="Freeform 3618"/>
            <p:cNvSpPr>
              <a:spLocks noChangeAspect="1"/>
            </p:cNvSpPr>
            <p:nvPr/>
          </p:nvSpPr>
          <p:spPr bwMode="auto">
            <a:xfrm>
              <a:off x="4050607" y="6662368"/>
              <a:ext cx="394985" cy="341979"/>
            </a:xfrm>
            <a:custGeom>
              <a:avLst/>
              <a:gdLst>
                <a:gd name="T0" fmla="*/ 4 w 49"/>
                <a:gd name="T1" fmla="*/ 1 h 47"/>
                <a:gd name="T2" fmla="*/ 30 w 49"/>
                <a:gd name="T3" fmla="*/ 12 h 47"/>
                <a:gd name="T4" fmla="*/ 36 w 49"/>
                <a:gd name="T5" fmla="*/ 13 h 47"/>
                <a:gd name="T6" fmla="*/ 41 w 49"/>
                <a:gd name="T7" fmla="*/ 25 h 47"/>
                <a:gd name="T8" fmla="*/ 41 w 49"/>
                <a:gd name="T9" fmla="*/ 30 h 47"/>
                <a:gd name="T10" fmla="*/ 52 w 49"/>
                <a:gd name="T11" fmla="*/ 33 h 47"/>
                <a:gd name="T12" fmla="*/ 57 w 49"/>
                <a:gd name="T13" fmla="*/ 46 h 47"/>
                <a:gd name="T14" fmla="*/ 57 w 49"/>
                <a:gd name="T15" fmla="*/ 54 h 47"/>
                <a:gd name="T16" fmla="*/ 47 w 49"/>
                <a:gd name="T17" fmla="*/ 55 h 47"/>
                <a:gd name="T18" fmla="*/ 35 w 49"/>
                <a:gd name="T19" fmla="*/ 48 h 47"/>
                <a:gd name="T20" fmla="*/ 39 w 49"/>
                <a:gd name="T21" fmla="*/ 42 h 47"/>
                <a:gd name="T22" fmla="*/ 29 w 49"/>
                <a:gd name="T23" fmla="*/ 42 h 47"/>
                <a:gd name="T24" fmla="*/ 24 w 49"/>
                <a:gd name="T25" fmla="*/ 38 h 47"/>
                <a:gd name="T26" fmla="*/ 23 w 49"/>
                <a:gd name="T27" fmla="*/ 32 h 47"/>
                <a:gd name="T28" fmla="*/ 17 w 49"/>
                <a:gd name="T29" fmla="*/ 27 h 47"/>
                <a:gd name="T30" fmla="*/ 12 w 49"/>
                <a:gd name="T31" fmla="*/ 20 h 47"/>
                <a:gd name="T32" fmla="*/ 12 w 49"/>
                <a:gd name="T33" fmla="*/ 15 h 47"/>
                <a:gd name="T34" fmla="*/ 5 w 49"/>
                <a:gd name="T35" fmla="*/ 15 h 47"/>
                <a:gd name="T36" fmla="*/ 8 w 49"/>
                <a:gd name="T37" fmla="*/ 10 h 47"/>
                <a:gd name="T38" fmla="*/ 2 w 49"/>
                <a:gd name="T39" fmla="*/ 7 h 47"/>
                <a:gd name="T40" fmla="*/ 0 w 49"/>
                <a:gd name="T41" fmla="*/ 2 h 47"/>
                <a:gd name="T42" fmla="*/ 4 w 49"/>
                <a:gd name="T43" fmla="*/ 1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47"/>
                <a:gd name="T68" fmla="*/ 49 w 49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47">
                  <a:moveTo>
                    <a:pt x="3" y="1"/>
                  </a:moveTo>
                  <a:cubicBezTo>
                    <a:pt x="11" y="3"/>
                    <a:pt x="18" y="7"/>
                    <a:pt x="25" y="10"/>
                  </a:cubicBezTo>
                  <a:cubicBezTo>
                    <a:pt x="27" y="11"/>
                    <a:pt x="29" y="10"/>
                    <a:pt x="30" y="11"/>
                  </a:cubicBezTo>
                  <a:cubicBezTo>
                    <a:pt x="33" y="14"/>
                    <a:pt x="33" y="18"/>
                    <a:pt x="34" y="21"/>
                  </a:cubicBezTo>
                  <a:cubicBezTo>
                    <a:pt x="34" y="23"/>
                    <a:pt x="33" y="24"/>
                    <a:pt x="34" y="25"/>
                  </a:cubicBezTo>
                  <a:cubicBezTo>
                    <a:pt x="37" y="27"/>
                    <a:pt x="41" y="26"/>
                    <a:pt x="43" y="28"/>
                  </a:cubicBezTo>
                  <a:cubicBezTo>
                    <a:pt x="46" y="31"/>
                    <a:pt x="47" y="35"/>
                    <a:pt x="47" y="39"/>
                  </a:cubicBezTo>
                  <a:cubicBezTo>
                    <a:pt x="48" y="41"/>
                    <a:pt x="49" y="44"/>
                    <a:pt x="47" y="45"/>
                  </a:cubicBezTo>
                  <a:cubicBezTo>
                    <a:pt x="45" y="47"/>
                    <a:pt x="42" y="47"/>
                    <a:pt x="39" y="46"/>
                  </a:cubicBezTo>
                  <a:cubicBezTo>
                    <a:pt x="35" y="45"/>
                    <a:pt x="31" y="43"/>
                    <a:pt x="29" y="40"/>
                  </a:cubicBezTo>
                  <a:cubicBezTo>
                    <a:pt x="28" y="38"/>
                    <a:pt x="33" y="36"/>
                    <a:pt x="32" y="35"/>
                  </a:cubicBezTo>
                  <a:cubicBezTo>
                    <a:pt x="30" y="33"/>
                    <a:pt x="26" y="35"/>
                    <a:pt x="24" y="35"/>
                  </a:cubicBezTo>
                  <a:cubicBezTo>
                    <a:pt x="22" y="34"/>
                    <a:pt x="20" y="33"/>
                    <a:pt x="20" y="32"/>
                  </a:cubicBezTo>
                  <a:cubicBezTo>
                    <a:pt x="19" y="30"/>
                    <a:pt x="20" y="28"/>
                    <a:pt x="19" y="27"/>
                  </a:cubicBezTo>
                  <a:cubicBezTo>
                    <a:pt x="18" y="25"/>
                    <a:pt x="15" y="24"/>
                    <a:pt x="14" y="23"/>
                  </a:cubicBezTo>
                  <a:cubicBezTo>
                    <a:pt x="12" y="21"/>
                    <a:pt x="11" y="19"/>
                    <a:pt x="10" y="17"/>
                  </a:cubicBezTo>
                  <a:cubicBezTo>
                    <a:pt x="9" y="16"/>
                    <a:pt x="11" y="14"/>
                    <a:pt x="10" y="13"/>
                  </a:cubicBezTo>
                  <a:cubicBezTo>
                    <a:pt x="8" y="12"/>
                    <a:pt x="5" y="15"/>
                    <a:pt x="4" y="13"/>
                  </a:cubicBezTo>
                  <a:cubicBezTo>
                    <a:pt x="3" y="12"/>
                    <a:pt x="7" y="10"/>
                    <a:pt x="7" y="8"/>
                  </a:cubicBezTo>
                  <a:cubicBezTo>
                    <a:pt x="6" y="7"/>
                    <a:pt x="3" y="8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599" name="Freeform 3619"/>
            <p:cNvSpPr>
              <a:spLocks noChangeAspect="1"/>
            </p:cNvSpPr>
            <p:nvPr/>
          </p:nvSpPr>
          <p:spPr bwMode="auto">
            <a:xfrm>
              <a:off x="3702499" y="6228795"/>
              <a:ext cx="140590" cy="140455"/>
            </a:xfrm>
            <a:custGeom>
              <a:avLst/>
              <a:gdLst>
                <a:gd name="T0" fmla="*/ 21 w 17"/>
                <a:gd name="T1" fmla="*/ 4 h 19"/>
                <a:gd name="T2" fmla="*/ 16 w 17"/>
                <a:gd name="T3" fmla="*/ 13 h 19"/>
                <a:gd name="T4" fmla="*/ 12 w 17"/>
                <a:gd name="T5" fmla="*/ 22 h 19"/>
                <a:gd name="T6" fmla="*/ 5 w 17"/>
                <a:gd name="T7" fmla="*/ 23 h 19"/>
                <a:gd name="T8" fmla="*/ 1 w 17"/>
                <a:gd name="T9" fmla="*/ 18 h 19"/>
                <a:gd name="T10" fmla="*/ 2 w 17"/>
                <a:gd name="T11" fmla="*/ 7 h 19"/>
                <a:gd name="T12" fmla="*/ 2 w 17"/>
                <a:gd name="T13" fmla="*/ 1 h 19"/>
                <a:gd name="T14" fmla="*/ 15 w 17"/>
                <a:gd name="T15" fmla="*/ 4 h 19"/>
                <a:gd name="T16" fmla="*/ 21 w 17"/>
                <a:gd name="T17" fmla="*/ 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9"/>
                <a:gd name="T29" fmla="*/ 17 w 1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9">
                  <a:moveTo>
                    <a:pt x="17" y="3"/>
                  </a:moveTo>
                  <a:cubicBezTo>
                    <a:pt x="17" y="6"/>
                    <a:pt x="14" y="8"/>
                    <a:pt x="13" y="11"/>
                  </a:cubicBezTo>
                  <a:cubicBezTo>
                    <a:pt x="12" y="13"/>
                    <a:pt x="12" y="16"/>
                    <a:pt x="10" y="18"/>
                  </a:cubicBezTo>
                  <a:cubicBezTo>
                    <a:pt x="9" y="19"/>
                    <a:pt x="6" y="19"/>
                    <a:pt x="4" y="19"/>
                  </a:cubicBezTo>
                  <a:cubicBezTo>
                    <a:pt x="3" y="18"/>
                    <a:pt x="1" y="17"/>
                    <a:pt x="1" y="15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2" y="5"/>
                    <a:pt x="0" y="2"/>
                    <a:pt x="2" y="1"/>
                  </a:cubicBezTo>
                  <a:cubicBezTo>
                    <a:pt x="5" y="0"/>
                    <a:pt x="9" y="2"/>
                    <a:pt x="12" y="3"/>
                  </a:cubicBezTo>
                  <a:cubicBezTo>
                    <a:pt x="13" y="3"/>
                    <a:pt x="16" y="2"/>
                    <a:pt x="1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0" name="Freeform 3620"/>
            <p:cNvSpPr>
              <a:spLocks noChangeAspect="1"/>
            </p:cNvSpPr>
            <p:nvPr/>
          </p:nvSpPr>
          <p:spPr bwMode="auto">
            <a:xfrm>
              <a:off x="3729271" y="6363146"/>
              <a:ext cx="120509" cy="164885"/>
            </a:xfrm>
            <a:custGeom>
              <a:avLst/>
              <a:gdLst>
                <a:gd name="T0" fmla="*/ 12 w 15"/>
                <a:gd name="T1" fmla="*/ 1 h 23"/>
                <a:gd name="T2" fmla="*/ 1 w 15"/>
                <a:gd name="T3" fmla="*/ 4 h 23"/>
                <a:gd name="T4" fmla="*/ 6 w 15"/>
                <a:gd name="T5" fmla="*/ 7 h 23"/>
                <a:gd name="T6" fmla="*/ 7 w 15"/>
                <a:gd name="T7" fmla="*/ 15 h 23"/>
                <a:gd name="T8" fmla="*/ 16 w 15"/>
                <a:gd name="T9" fmla="*/ 26 h 23"/>
                <a:gd name="T10" fmla="*/ 17 w 15"/>
                <a:gd name="T11" fmla="*/ 23 h 23"/>
                <a:gd name="T12" fmla="*/ 12 w 15"/>
                <a:gd name="T13" fmla="*/ 18 h 23"/>
                <a:gd name="T14" fmla="*/ 10 w 15"/>
                <a:gd name="T15" fmla="*/ 7 h 23"/>
                <a:gd name="T16" fmla="*/ 12 w 15"/>
                <a:gd name="T17" fmla="*/ 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3"/>
                <a:gd name="T29" fmla="*/ 15 w 15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3">
                  <a:moveTo>
                    <a:pt x="10" y="1"/>
                  </a:moveTo>
                  <a:cubicBezTo>
                    <a:pt x="7" y="0"/>
                    <a:pt x="3" y="1"/>
                    <a:pt x="1" y="3"/>
                  </a:cubicBezTo>
                  <a:cubicBezTo>
                    <a:pt x="0" y="4"/>
                    <a:pt x="4" y="4"/>
                    <a:pt x="5" y="6"/>
                  </a:cubicBezTo>
                  <a:cubicBezTo>
                    <a:pt x="6" y="8"/>
                    <a:pt x="5" y="11"/>
                    <a:pt x="6" y="13"/>
                  </a:cubicBezTo>
                  <a:cubicBezTo>
                    <a:pt x="8" y="17"/>
                    <a:pt x="10" y="20"/>
                    <a:pt x="13" y="22"/>
                  </a:cubicBezTo>
                  <a:cubicBezTo>
                    <a:pt x="13" y="23"/>
                    <a:pt x="15" y="21"/>
                    <a:pt x="14" y="20"/>
                  </a:cubicBezTo>
                  <a:cubicBezTo>
                    <a:pt x="13" y="18"/>
                    <a:pt x="11" y="17"/>
                    <a:pt x="10" y="15"/>
                  </a:cubicBezTo>
                  <a:cubicBezTo>
                    <a:pt x="9" y="12"/>
                    <a:pt x="8" y="9"/>
                    <a:pt x="8" y="6"/>
                  </a:cubicBezTo>
                  <a:cubicBezTo>
                    <a:pt x="8" y="4"/>
                    <a:pt x="11" y="2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1" name="Freeform 3621"/>
            <p:cNvSpPr>
              <a:spLocks noChangeAspect="1"/>
            </p:cNvSpPr>
            <p:nvPr/>
          </p:nvSpPr>
          <p:spPr bwMode="auto">
            <a:xfrm>
              <a:off x="556003" y="4891435"/>
              <a:ext cx="274488" cy="116032"/>
            </a:xfrm>
            <a:custGeom>
              <a:avLst/>
              <a:gdLst>
                <a:gd name="T0" fmla="*/ 5 w 34"/>
                <a:gd name="T1" fmla="*/ 2 h 16"/>
                <a:gd name="T2" fmla="*/ 1 w 34"/>
                <a:gd name="T3" fmla="*/ 13 h 16"/>
                <a:gd name="T4" fmla="*/ 10 w 34"/>
                <a:gd name="T5" fmla="*/ 13 h 16"/>
                <a:gd name="T6" fmla="*/ 17 w 34"/>
                <a:gd name="T7" fmla="*/ 12 h 16"/>
                <a:gd name="T8" fmla="*/ 24 w 34"/>
                <a:gd name="T9" fmla="*/ 15 h 16"/>
                <a:gd name="T10" fmla="*/ 30 w 34"/>
                <a:gd name="T11" fmla="*/ 19 h 16"/>
                <a:gd name="T12" fmla="*/ 41 w 34"/>
                <a:gd name="T13" fmla="*/ 13 h 16"/>
                <a:gd name="T14" fmla="*/ 30 w 34"/>
                <a:gd name="T15" fmla="*/ 8 h 16"/>
                <a:gd name="T16" fmla="*/ 28 w 34"/>
                <a:gd name="T17" fmla="*/ 5 h 16"/>
                <a:gd name="T18" fmla="*/ 23 w 34"/>
                <a:gd name="T19" fmla="*/ 5 h 16"/>
                <a:gd name="T20" fmla="*/ 16 w 34"/>
                <a:gd name="T21" fmla="*/ 8 h 16"/>
                <a:gd name="T22" fmla="*/ 7 w 34"/>
                <a:gd name="T23" fmla="*/ 8 h 16"/>
                <a:gd name="T24" fmla="*/ 5 w 34"/>
                <a:gd name="T25" fmla="*/ 2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6"/>
                <a:gd name="T41" fmla="*/ 34 w 34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6">
                  <a:moveTo>
                    <a:pt x="4" y="2"/>
                  </a:moveTo>
                  <a:cubicBezTo>
                    <a:pt x="2" y="4"/>
                    <a:pt x="0" y="8"/>
                    <a:pt x="1" y="11"/>
                  </a:cubicBezTo>
                  <a:cubicBezTo>
                    <a:pt x="2" y="13"/>
                    <a:pt x="6" y="11"/>
                    <a:pt x="8" y="11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1"/>
                    <a:pt x="18" y="12"/>
                    <a:pt x="20" y="13"/>
                  </a:cubicBezTo>
                  <a:cubicBezTo>
                    <a:pt x="21" y="14"/>
                    <a:pt x="23" y="16"/>
                    <a:pt x="25" y="16"/>
                  </a:cubicBezTo>
                  <a:cubicBezTo>
                    <a:pt x="29" y="15"/>
                    <a:pt x="34" y="14"/>
                    <a:pt x="34" y="11"/>
                  </a:cubicBezTo>
                  <a:cubicBezTo>
                    <a:pt x="34" y="7"/>
                    <a:pt x="28" y="9"/>
                    <a:pt x="25" y="7"/>
                  </a:cubicBezTo>
                  <a:cubicBezTo>
                    <a:pt x="24" y="7"/>
                    <a:pt x="24" y="5"/>
                    <a:pt x="23" y="4"/>
                  </a:cubicBezTo>
                  <a:cubicBezTo>
                    <a:pt x="22" y="3"/>
                    <a:pt x="20" y="3"/>
                    <a:pt x="19" y="4"/>
                  </a:cubicBezTo>
                  <a:cubicBezTo>
                    <a:pt x="17" y="4"/>
                    <a:pt x="15" y="6"/>
                    <a:pt x="13" y="7"/>
                  </a:cubicBezTo>
                  <a:cubicBezTo>
                    <a:pt x="11" y="7"/>
                    <a:pt x="8" y="8"/>
                    <a:pt x="6" y="7"/>
                  </a:cubicBezTo>
                  <a:cubicBezTo>
                    <a:pt x="5" y="6"/>
                    <a:pt x="6" y="0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2" name="Freeform 3622"/>
            <p:cNvSpPr>
              <a:spLocks noChangeAspect="1"/>
            </p:cNvSpPr>
            <p:nvPr/>
          </p:nvSpPr>
          <p:spPr bwMode="auto">
            <a:xfrm>
              <a:off x="3695798" y="5954001"/>
              <a:ext cx="147284" cy="219839"/>
            </a:xfrm>
            <a:custGeom>
              <a:avLst/>
              <a:gdLst>
                <a:gd name="T0" fmla="*/ 13 w 18"/>
                <a:gd name="T1" fmla="*/ 4 h 30"/>
                <a:gd name="T2" fmla="*/ 21 w 18"/>
                <a:gd name="T3" fmla="*/ 17 h 30"/>
                <a:gd name="T4" fmla="*/ 22 w 18"/>
                <a:gd name="T5" fmla="*/ 31 h 30"/>
                <a:gd name="T6" fmla="*/ 20 w 18"/>
                <a:gd name="T7" fmla="*/ 35 h 30"/>
                <a:gd name="T8" fmla="*/ 12 w 18"/>
                <a:gd name="T9" fmla="*/ 26 h 30"/>
                <a:gd name="T10" fmla="*/ 7 w 18"/>
                <a:gd name="T11" fmla="*/ 24 h 30"/>
                <a:gd name="T12" fmla="*/ 10 w 18"/>
                <a:gd name="T13" fmla="*/ 17 h 30"/>
                <a:gd name="T14" fmla="*/ 6 w 18"/>
                <a:gd name="T15" fmla="*/ 14 h 30"/>
                <a:gd name="T16" fmla="*/ 11 w 18"/>
                <a:gd name="T17" fmla="*/ 8 h 30"/>
                <a:gd name="T18" fmla="*/ 1 w 18"/>
                <a:gd name="T19" fmla="*/ 10 h 30"/>
                <a:gd name="T20" fmla="*/ 6 w 18"/>
                <a:gd name="T21" fmla="*/ 1 h 30"/>
                <a:gd name="T22" fmla="*/ 13 w 18"/>
                <a:gd name="T23" fmla="*/ 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30"/>
                <a:gd name="T38" fmla="*/ 18 w 18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30">
                  <a:moveTo>
                    <a:pt x="11" y="3"/>
                  </a:moveTo>
                  <a:cubicBezTo>
                    <a:pt x="14" y="6"/>
                    <a:pt x="15" y="10"/>
                    <a:pt x="17" y="14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7"/>
                    <a:pt x="17" y="30"/>
                    <a:pt x="16" y="29"/>
                  </a:cubicBezTo>
                  <a:cubicBezTo>
                    <a:pt x="13" y="28"/>
                    <a:pt x="12" y="24"/>
                    <a:pt x="10" y="22"/>
                  </a:cubicBezTo>
                  <a:cubicBezTo>
                    <a:pt x="8" y="21"/>
                    <a:pt x="6" y="22"/>
                    <a:pt x="6" y="20"/>
                  </a:cubicBezTo>
                  <a:cubicBezTo>
                    <a:pt x="5" y="18"/>
                    <a:pt x="8" y="16"/>
                    <a:pt x="8" y="14"/>
                  </a:cubicBezTo>
                  <a:cubicBezTo>
                    <a:pt x="8" y="12"/>
                    <a:pt x="4" y="13"/>
                    <a:pt x="5" y="12"/>
                  </a:cubicBezTo>
                  <a:cubicBezTo>
                    <a:pt x="5" y="10"/>
                    <a:pt x="10" y="9"/>
                    <a:pt x="9" y="7"/>
                  </a:cubicBezTo>
                  <a:cubicBezTo>
                    <a:pt x="7" y="5"/>
                    <a:pt x="3" y="10"/>
                    <a:pt x="1" y="8"/>
                  </a:cubicBezTo>
                  <a:cubicBezTo>
                    <a:pt x="0" y="6"/>
                    <a:pt x="3" y="2"/>
                    <a:pt x="5" y="1"/>
                  </a:cubicBezTo>
                  <a:cubicBezTo>
                    <a:pt x="7" y="0"/>
                    <a:pt x="10" y="1"/>
                    <a:pt x="1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3" name="Freeform 3623"/>
            <p:cNvSpPr>
              <a:spLocks noChangeAspect="1"/>
            </p:cNvSpPr>
            <p:nvPr/>
          </p:nvSpPr>
          <p:spPr bwMode="auto">
            <a:xfrm>
              <a:off x="3735961" y="5856294"/>
              <a:ext cx="120509" cy="97702"/>
            </a:xfrm>
            <a:custGeom>
              <a:avLst/>
              <a:gdLst>
                <a:gd name="T0" fmla="*/ 1 w 15"/>
                <a:gd name="T1" fmla="*/ 2 h 13"/>
                <a:gd name="T2" fmla="*/ 1 w 15"/>
                <a:gd name="T3" fmla="*/ 15 h 13"/>
                <a:gd name="T4" fmla="*/ 10 w 15"/>
                <a:gd name="T5" fmla="*/ 14 h 13"/>
                <a:gd name="T6" fmla="*/ 10 w 15"/>
                <a:gd name="T7" fmla="*/ 10 h 13"/>
                <a:gd name="T8" fmla="*/ 14 w 15"/>
                <a:gd name="T9" fmla="*/ 12 h 13"/>
                <a:gd name="T10" fmla="*/ 17 w 15"/>
                <a:gd name="T11" fmla="*/ 12 h 13"/>
                <a:gd name="T12" fmla="*/ 12 w 15"/>
                <a:gd name="T13" fmla="*/ 5 h 13"/>
                <a:gd name="T14" fmla="*/ 6 w 15"/>
                <a:gd name="T15" fmla="*/ 4 h 13"/>
                <a:gd name="T16" fmla="*/ 1 w 15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1" y="2"/>
                  </a:moveTo>
                  <a:cubicBezTo>
                    <a:pt x="0" y="5"/>
                    <a:pt x="0" y="9"/>
                    <a:pt x="1" y="12"/>
                  </a:cubicBezTo>
                  <a:cubicBezTo>
                    <a:pt x="2" y="13"/>
                    <a:pt x="6" y="12"/>
                    <a:pt x="8" y="11"/>
                  </a:cubicBezTo>
                  <a:cubicBezTo>
                    <a:pt x="9" y="10"/>
                    <a:pt x="6" y="8"/>
                    <a:pt x="8" y="8"/>
                  </a:cubicBezTo>
                  <a:cubicBezTo>
                    <a:pt x="9" y="7"/>
                    <a:pt x="10" y="10"/>
                    <a:pt x="12" y="10"/>
                  </a:cubicBezTo>
                  <a:cubicBezTo>
                    <a:pt x="12" y="10"/>
                    <a:pt x="15" y="11"/>
                    <a:pt x="14" y="10"/>
                  </a:cubicBezTo>
                  <a:cubicBezTo>
                    <a:pt x="14" y="7"/>
                    <a:pt x="12" y="5"/>
                    <a:pt x="10" y="4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4" name="Freeform 3624"/>
            <p:cNvSpPr>
              <a:spLocks noChangeAspect="1"/>
            </p:cNvSpPr>
            <p:nvPr/>
          </p:nvSpPr>
          <p:spPr bwMode="auto">
            <a:xfrm>
              <a:off x="3669020" y="5880722"/>
              <a:ext cx="60255" cy="109923"/>
            </a:xfrm>
            <a:custGeom>
              <a:avLst/>
              <a:gdLst>
                <a:gd name="T0" fmla="*/ 4 w 7"/>
                <a:gd name="T1" fmla="*/ 1 h 15"/>
                <a:gd name="T2" fmla="*/ 3 w 7"/>
                <a:gd name="T3" fmla="*/ 11 h 15"/>
                <a:gd name="T4" fmla="*/ 3 w 7"/>
                <a:gd name="T5" fmla="*/ 18 h 15"/>
                <a:gd name="T6" fmla="*/ 8 w 7"/>
                <a:gd name="T7" fmla="*/ 11 h 15"/>
                <a:gd name="T8" fmla="*/ 8 w 7"/>
                <a:gd name="T9" fmla="*/ 5 h 15"/>
                <a:gd name="T10" fmla="*/ 6 w 7"/>
                <a:gd name="T11" fmla="*/ 1 h 15"/>
                <a:gd name="T12" fmla="*/ 4 w 7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5"/>
                <a:gd name="T23" fmla="*/ 7 w 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5">
                  <a:moveTo>
                    <a:pt x="3" y="1"/>
                  </a:moveTo>
                  <a:cubicBezTo>
                    <a:pt x="2" y="4"/>
                    <a:pt x="2" y="6"/>
                    <a:pt x="2" y="9"/>
                  </a:cubicBezTo>
                  <a:cubicBezTo>
                    <a:pt x="2" y="11"/>
                    <a:pt x="0" y="15"/>
                    <a:pt x="2" y="15"/>
                  </a:cubicBezTo>
                  <a:cubicBezTo>
                    <a:pt x="4" y="14"/>
                    <a:pt x="5" y="11"/>
                    <a:pt x="6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5" name="Freeform 3625"/>
            <p:cNvSpPr>
              <a:spLocks noChangeAspect="1"/>
            </p:cNvSpPr>
            <p:nvPr/>
          </p:nvSpPr>
          <p:spPr bwMode="auto">
            <a:xfrm>
              <a:off x="3602070" y="5819652"/>
              <a:ext cx="66949" cy="146560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4 h 20"/>
                <a:gd name="T4" fmla="*/ 3 w 9"/>
                <a:gd name="T5" fmla="*/ 17 h 20"/>
                <a:gd name="T6" fmla="*/ 6 w 9"/>
                <a:gd name="T7" fmla="*/ 24 h 20"/>
                <a:gd name="T8" fmla="*/ 10 w 9"/>
                <a:gd name="T9" fmla="*/ 16 h 20"/>
                <a:gd name="T10" fmla="*/ 8 w 9"/>
                <a:gd name="T11" fmla="*/ 4 h 20"/>
                <a:gd name="T12" fmla="*/ 4 w 9"/>
                <a:gd name="T13" fmla="*/ 1 h 20"/>
                <a:gd name="T14" fmla="*/ 1 w 9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0"/>
                <a:gd name="T26" fmla="*/ 9 w 9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0">
                  <a:moveTo>
                    <a:pt x="1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7"/>
                    <a:pt x="3" y="10"/>
                    <a:pt x="3" y="14"/>
                  </a:cubicBezTo>
                  <a:cubicBezTo>
                    <a:pt x="4" y="16"/>
                    <a:pt x="3" y="20"/>
                    <a:pt x="5" y="20"/>
                  </a:cubicBezTo>
                  <a:cubicBezTo>
                    <a:pt x="7" y="19"/>
                    <a:pt x="8" y="15"/>
                    <a:pt x="9" y="13"/>
                  </a:cubicBezTo>
                  <a:cubicBezTo>
                    <a:pt x="9" y="10"/>
                    <a:pt x="8" y="6"/>
                    <a:pt x="7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6" name="Freeform 3626"/>
            <p:cNvSpPr>
              <a:spLocks noChangeAspect="1"/>
            </p:cNvSpPr>
            <p:nvPr/>
          </p:nvSpPr>
          <p:spPr bwMode="auto">
            <a:xfrm>
              <a:off x="3528428" y="5721950"/>
              <a:ext cx="160675" cy="109923"/>
            </a:xfrm>
            <a:custGeom>
              <a:avLst/>
              <a:gdLst>
                <a:gd name="T0" fmla="*/ 1 w 20"/>
                <a:gd name="T1" fmla="*/ 2 h 15"/>
                <a:gd name="T2" fmla="*/ 1 w 20"/>
                <a:gd name="T3" fmla="*/ 6 h 15"/>
                <a:gd name="T4" fmla="*/ 10 w 20"/>
                <a:gd name="T5" fmla="*/ 17 h 15"/>
                <a:gd name="T6" fmla="*/ 11 w 20"/>
                <a:gd name="T7" fmla="*/ 13 h 15"/>
                <a:gd name="T8" fmla="*/ 11 w 20"/>
                <a:gd name="T9" fmla="*/ 11 h 15"/>
                <a:gd name="T10" fmla="*/ 22 w 20"/>
                <a:gd name="T11" fmla="*/ 14 h 15"/>
                <a:gd name="T12" fmla="*/ 22 w 20"/>
                <a:gd name="T13" fmla="*/ 10 h 15"/>
                <a:gd name="T14" fmla="*/ 13 w 20"/>
                <a:gd name="T15" fmla="*/ 6 h 15"/>
                <a:gd name="T16" fmla="*/ 17 w 20"/>
                <a:gd name="T17" fmla="*/ 6 h 15"/>
                <a:gd name="T18" fmla="*/ 23 w 20"/>
                <a:gd name="T19" fmla="*/ 7 h 15"/>
                <a:gd name="T20" fmla="*/ 22 w 20"/>
                <a:gd name="T21" fmla="*/ 2 h 15"/>
                <a:gd name="T22" fmla="*/ 13 w 20"/>
                <a:gd name="T23" fmla="*/ 0 h 15"/>
                <a:gd name="T24" fmla="*/ 5 w 20"/>
                <a:gd name="T25" fmla="*/ 2 h 15"/>
                <a:gd name="T26" fmla="*/ 1 w 20"/>
                <a:gd name="T27" fmla="*/ 2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5"/>
                <a:gd name="T44" fmla="*/ 20 w 20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5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3" y="8"/>
                    <a:pt x="5" y="12"/>
                    <a:pt x="8" y="14"/>
                  </a:cubicBezTo>
                  <a:cubicBezTo>
                    <a:pt x="9" y="15"/>
                    <a:pt x="9" y="12"/>
                    <a:pt x="9" y="11"/>
                  </a:cubicBezTo>
                  <a:cubicBezTo>
                    <a:pt x="9" y="11"/>
                    <a:pt x="8" y="9"/>
                    <a:pt x="9" y="9"/>
                  </a:cubicBezTo>
                  <a:cubicBezTo>
                    <a:pt x="12" y="10"/>
                    <a:pt x="15" y="12"/>
                    <a:pt x="18" y="12"/>
                  </a:cubicBezTo>
                  <a:cubicBezTo>
                    <a:pt x="19" y="12"/>
                    <a:pt x="19" y="9"/>
                    <a:pt x="18" y="8"/>
                  </a:cubicBezTo>
                  <a:cubicBezTo>
                    <a:pt x="16" y="6"/>
                    <a:pt x="13" y="6"/>
                    <a:pt x="11" y="5"/>
                  </a:cubicBezTo>
                  <a:cubicBezTo>
                    <a:pt x="10" y="4"/>
                    <a:pt x="13" y="5"/>
                    <a:pt x="14" y="5"/>
                  </a:cubicBezTo>
                  <a:cubicBezTo>
                    <a:pt x="16" y="5"/>
                    <a:pt x="17" y="7"/>
                    <a:pt x="19" y="6"/>
                  </a:cubicBezTo>
                  <a:cubicBezTo>
                    <a:pt x="20" y="6"/>
                    <a:pt x="19" y="3"/>
                    <a:pt x="18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9" y="0"/>
                    <a:pt x="7" y="2"/>
                    <a:pt x="4" y="2"/>
                  </a:cubicBezTo>
                  <a:cubicBezTo>
                    <a:pt x="3" y="3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7" name="Freeform 3627"/>
            <p:cNvSpPr>
              <a:spLocks noChangeAspect="1"/>
            </p:cNvSpPr>
            <p:nvPr/>
          </p:nvSpPr>
          <p:spPr bwMode="auto">
            <a:xfrm>
              <a:off x="3889942" y="6002853"/>
              <a:ext cx="80338" cy="103819"/>
            </a:xfrm>
            <a:custGeom>
              <a:avLst/>
              <a:gdLst>
                <a:gd name="T0" fmla="*/ 4 w 10"/>
                <a:gd name="T1" fmla="*/ 4 h 14"/>
                <a:gd name="T2" fmla="*/ 1 w 10"/>
                <a:gd name="T3" fmla="*/ 12 h 14"/>
                <a:gd name="T4" fmla="*/ 8 w 10"/>
                <a:gd name="T5" fmla="*/ 16 h 14"/>
                <a:gd name="T6" fmla="*/ 12 w 10"/>
                <a:gd name="T7" fmla="*/ 6 h 14"/>
                <a:gd name="T8" fmla="*/ 11 w 10"/>
                <a:gd name="T9" fmla="*/ 1 h 14"/>
                <a:gd name="T10" fmla="*/ 4 w 10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3" y="3"/>
                  </a:move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5" y="14"/>
                    <a:pt x="7" y="13"/>
                  </a:cubicBezTo>
                  <a:cubicBezTo>
                    <a:pt x="10" y="12"/>
                    <a:pt x="9" y="8"/>
                    <a:pt x="10" y="5"/>
                  </a:cubicBezTo>
                  <a:cubicBezTo>
                    <a:pt x="10" y="4"/>
                    <a:pt x="10" y="1"/>
                    <a:pt x="9" y="1"/>
                  </a:cubicBezTo>
                  <a:cubicBezTo>
                    <a:pt x="7" y="0"/>
                    <a:pt x="4" y="1"/>
                    <a:pt x="3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8" name="Freeform 3629"/>
            <p:cNvSpPr>
              <a:spLocks noChangeAspect="1"/>
            </p:cNvSpPr>
            <p:nvPr/>
          </p:nvSpPr>
          <p:spPr bwMode="auto">
            <a:xfrm>
              <a:off x="2564391" y="5404397"/>
              <a:ext cx="120509" cy="91606"/>
            </a:xfrm>
            <a:custGeom>
              <a:avLst/>
              <a:gdLst>
                <a:gd name="T0" fmla="*/ 1 w 15"/>
                <a:gd name="T1" fmla="*/ 12 h 13"/>
                <a:gd name="T2" fmla="*/ 5 w 15"/>
                <a:gd name="T3" fmla="*/ 15 h 13"/>
                <a:gd name="T4" fmla="*/ 18 w 15"/>
                <a:gd name="T5" fmla="*/ 1 h 13"/>
                <a:gd name="T6" fmla="*/ 17 w 15"/>
                <a:gd name="T7" fmla="*/ 0 h 13"/>
                <a:gd name="T8" fmla="*/ 1 w 15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" y="10"/>
                  </a:moveTo>
                  <a:cubicBezTo>
                    <a:pt x="0" y="11"/>
                    <a:pt x="3" y="13"/>
                    <a:pt x="4" y="13"/>
                  </a:cubicBezTo>
                  <a:cubicBezTo>
                    <a:pt x="8" y="10"/>
                    <a:pt x="11" y="5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0" y="3"/>
                    <a:pt x="5" y="6"/>
                    <a:pt x="1" y="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09" name="Freeform 3630"/>
            <p:cNvSpPr>
              <a:spLocks noChangeAspect="1"/>
            </p:cNvSpPr>
            <p:nvPr/>
          </p:nvSpPr>
          <p:spPr bwMode="auto">
            <a:xfrm>
              <a:off x="1801205" y="5758578"/>
              <a:ext cx="274488" cy="158771"/>
            </a:xfrm>
            <a:custGeom>
              <a:avLst/>
              <a:gdLst>
                <a:gd name="T0" fmla="*/ 1 w 34"/>
                <a:gd name="T1" fmla="*/ 7 h 21"/>
                <a:gd name="T2" fmla="*/ 0 w 34"/>
                <a:gd name="T3" fmla="*/ 14 h 21"/>
                <a:gd name="T4" fmla="*/ 2 w 34"/>
                <a:gd name="T5" fmla="*/ 20 h 21"/>
                <a:gd name="T6" fmla="*/ 2 w 34"/>
                <a:gd name="T7" fmla="*/ 26 h 21"/>
                <a:gd name="T8" fmla="*/ 8 w 34"/>
                <a:gd name="T9" fmla="*/ 22 h 21"/>
                <a:gd name="T10" fmla="*/ 14 w 34"/>
                <a:gd name="T11" fmla="*/ 25 h 21"/>
                <a:gd name="T12" fmla="*/ 25 w 34"/>
                <a:gd name="T13" fmla="*/ 16 h 21"/>
                <a:gd name="T14" fmla="*/ 39 w 34"/>
                <a:gd name="T15" fmla="*/ 10 h 21"/>
                <a:gd name="T16" fmla="*/ 37 w 34"/>
                <a:gd name="T17" fmla="*/ 1 h 21"/>
                <a:gd name="T18" fmla="*/ 30 w 34"/>
                <a:gd name="T19" fmla="*/ 1 h 21"/>
                <a:gd name="T20" fmla="*/ 23 w 34"/>
                <a:gd name="T21" fmla="*/ 4 h 21"/>
                <a:gd name="T22" fmla="*/ 18 w 34"/>
                <a:gd name="T23" fmla="*/ 1 h 21"/>
                <a:gd name="T24" fmla="*/ 16 w 34"/>
                <a:gd name="T25" fmla="*/ 9 h 21"/>
                <a:gd name="T26" fmla="*/ 13 w 34"/>
                <a:gd name="T27" fmla="*/ 12 h 21"/>
                <a:gd name="T28" fmla="*/ 13 w 34"/>
                <a:gd name="T29" fmla="*/ 6 h 21"/>
                <a:gd name="T30" fmla="*/ 6 w 34"/>
                <a:gd name="T31" fmla="*/ 6 h 21"/>
                <a:gd name="T32" fmla="*/ 1 w 34"/>
                <a:gd name="T33" fmla="*/ 7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1"/>
                <a:gd name="T53" fmla="*/ 34 w 3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1">
                  <a:moveTo>
                    <a:pt x="1" y="6"/>
                  </a:moveTo>
                  <a:cubicBezTo>
                    <a:pt x="0" y="8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2" y="17"/>
                    <a:pt x="0" y="20"/>
                    <a:pt x="2" y="21"/>
                  </a:cubicBezTo>
                  <a:cubicBezTo>
                    <a:pt x="4" y="21"/>
                    <a:pt x="5" y="18"/>
                    <a:pt x="7" y="18"/>
                  </a:cubicBezTo>
                  <a:cubicBezTo>
                    <a:pt x="9" y="18"/>
                    <a:pt x="10" y="21"/>
                    <a:pt x="12" y="20"/>
                  </a:cubicBezTo>
                  <a:cubicBezTo>
                    <a:pt x="15" y="19"/>
                    <a:pt x="18" y="15"/>
                    <a:pt x="21" y="13"/>
                  </a:cubicBezTo>
                  <a:cubicBezTo>
                    <a:pt x="25" y="11"/>
                    <a:pt x="30" y="11"/>
                    <a:pt x="32" y="8"/>
                  </a:cubicBezTo>
                  <a:cubicBezTo>
                    <a:pt x="34" y="7"/>
                    <a:pt x="33" y="3"/>
                    <a:pt x="31" y="1"/>
                  </a:cubicBezTo>
                  <a:cubicBezTo>
                    <a:pt x="30" y="0"/>
                    <a:pt x="27" y="0"/>
                    <a:pt x="25" y="1"/>
                  </a:cubicBezTo>
                  <a:cubicBezTo>
                    <a:pt x="23" y="1"/>
                    <a:pt x="21" y="3"/>
                    <a:pt x="19" y="3"/>
                  </a:cubicBezTo>
                  <a:cubicBezTo>
                    <a:pt x="18" y="3"/>
                    <a:pt x="16" y="0"/>
                    <a:pt x="15" y="1"/>
                  </a:cubicBezTo>
                  <a:cubicBezTo>
                    <a:pt x="13" y="2"/>
                    <a:pt x="14" y="5"/>
                    <a:pt x="13" y="7"/>
                  </a:cubicBezTo>
                  <a:cubicBezTo>
                    <a:pt x="13" y="8"/>
                    <a:pt x="13" y="11"/>
                    <a:pt x="11" y="10"/>
                  </a:cubicBezTo>
                  <a:cubicBezTo>
                    <a:pt x="10" y="9"/>
                    <a:pt x="12" y="6"/>
                    <a:pt x="11" y="5"/>
                  </a:cubicBezTo>
                  <a:cubicBezTo>
                    <a:pt x="9" y="4"/>
                    <a:pt x="7" y="5"/>
                    <a:pt x="5" y="5"/>
                  </a:cubicBezTo>
                  <a:cubicBezTo>
                    <a:pt x="4" y="6"/>
                    <a:pt x="2" y="5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0" name="Freeform 3631"/>
            <p:cNvSpPr>
              <a:spLocks noChangeAspect="1"/>
            </p:cNvSpPr>
            <p:nvPr/>
          </p:nvSpPr>
          <p:spPr bwMode="auto">
            <a:xfrm>
              <a:off x="1995353" y="5685300"/>
              <a:ext cx="127204" cy="67170"/>
            </a:xfrm>
            <a:custGeom>
              <a:avLst/>
              <a:gdLst>
                <a:gd name="T0" fmla="*/ 12 w 16"/>
                <a:gd name="T1" fmla="*/ 0 h 9"/>
                <a:gd name="T2" fmla="*/ 1 w 16"/>
                <a:gd name="T3" fmla="*/ 7 h 9"/>
                <a:gd name="T4" fmla="*/ 6 w 16"/>
                <a:gd name="T5" fmla="*/ 11 h 9"/>
                <a:gd name="T6" fmla="*/ 18 w 16"/>
                <a:gd name="T7" fmla="*/ 6 h 9"/>
                <a:gd name="T8" fmla="*/ 13 w 16"/>
                <a:gd name="T9" fmla="*/ 2 h 9"/>
                <a:gd name="T10" fmla="*/ 12 w 16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9"/>
                <a:gd name="T20" fmla="*/ 16 w 1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9">
                  <a:moveTo>
                    <a:pt x="10" y="0"/>
                  </a:moveTo>
                  <a:cubicBezTo>
                    <a:pt x="7" y="2"/>
                    <a:pt x="3" y="3"/>
                    <a:pt x="1" y="6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8" y="9"/>
                    <a:pt x="13" y="8"/>
                    <a:pt x="15" y="5"/>
                  </a:cubicBezTo>
                  <a:cubicBezTo>
                    <a:pt x="16" y="4"/>
                    <a:pt x="12" y="3"/>
                    <a:pt x="11" y="2"/>
                  </a:cubicBezTo>
                  <a:cubicBezTo>
                    <a:pt x="10" y="2"/>
                    <a:pt x="10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1" name="Freeform 3632"/>
            <p:cNvSpPr>
              <a:spLocks noChangeAspect="1"/>
            </p:cNvSpPr>
            <p:nvPr/>
          </p:nvSpPr>
          <p:spPr bwMode="auto">
            <a:xfrm>
              <a:off x="730059" y="6124986"/>
              <a:ext cx="153977" cy="91606"/>
            </a:xfrm>
            <a:custGeom>
              <a:avLst/>
              <a:gdLst>
                <a:gd name="T0" fmla="*/ 23 w 19"/>
                <a:gd name="T1" fmla="*/ 0 h 12"/>
                <a:gd name="T2" fmla="*/ 23 w 19"/>
                <a:gd name="T3" fmla="*/ 8 h 12"/>
                <a:gd name="T4" fmla="*/ 10 w 19"/>
                <a:gd name="T5" fmla="*/ 10 h 12"/>
                <a:gd name="T6" fmla="*/ 2 w 19"/>
                <a:gd name="T7" fmla="*/ 15 h 12"/>
                <a:gd name="T8" fmla="*/ 1 w 19"/>
                <a:gd name="T9" fmla="*/ 11 h 12"/>
                <a:gd name="T10" fmla="*/ 8 w 19"/>
                <a:gd name="T11" fmla="*/ 4 h 12"/>
                <a:gd name="T12" fmla="*/ 16 w 19"/>
                <a:gd name="T13" fmla="*/ 3 h 12"/>
                <a:gd name="T14" fmla="*/ 23 w 1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2"/>
                <a:gd name="T26" fmla="*/ 19 w 1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2">
                  <a:moveTo>
                    <a:pt x="19" y="0"/>
                  </a:moveTo>
                  <a:cubicBezTo>
                    <a:pt x="19" y="2"/>
                    <a:pt x="19" y="4"/>
                    <a:pt x="19" y="6"/>
                  </a:cubicBezTo>
                  <a:cubicBezTo>
                    <a:pt x="16" y="7"/>
                    <a:pt x="12" y="7"/>
                    <a:pt x="8" y="8"/>
                  </a:cubicBezTo>
                  <a:cubicBezTo>
                    <a:pt x="6" y="9"/>
                    <a:pt x="5" y="12"/>
                    <a:pt x="2" y="12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2" y="6"/>
                    <a:pt x="5" y="4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5" y="1"/>
                    <a:pt x="17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3" name="Freeform 3634"/>
            <p:cNvSpPr>
              <a:spLocks noChangeAspect="1"/>
            </p:cNvSpPr>
            <p:nvPr/>
          </p:nvSpPr>
          <p:spPr bwMode="auto">
            <a:xfrm>
              <a:off x="274819" y="6289866"/>
              <a:ext cx="133896" cy="103819"/>
            </a:xfrm>
            <a:custGeom>
              <a:avLst/>
              <a:gdLst>
                <a:gd name="T0" fmla="*/ 0 w 17"/>
                <a:gd name="T1" fmla="*/ 17 h 14"/>
                <a:gd name="T2" fmla="*/ 12 w 17"/>
                <a:gd name="T3" fmla="*/ 9 h 14"/>
                <a:gd name="T4" fmla="*/ 20 w 17"/>
                <a:gd name="T5" fmla="*/ 2 h 14"/>
                <a:gd name="T6" fmla="*/ 14 w 17"/>
                <a:gd name="T7" fmla="*/ 1 h 14"/>
                <a:gd name="T8" fmla="*/ 12 w 17"/>
                <a:gd name="T9" fmla="*/ 9 h 14"/>
                <a:gd name="T10" fmla="*/ 6 w 17"/>
                <a:gd name="T11" fmla="*/ 9 h 14"/>
                <a:gd name="T12" fmla="*/ 0 w 17"/>
                <a:gd name="T13" fmla="*/ 1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"/>
                <a:gd name="T23" fmla="*/ 17 w 1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">
                  <a:moveTo>
                    <a:pt x="0" y="14"/>
                  </a:moveTo>
                  <a:cubicBezTo>
                    <a:pt x="4" y="14"/>
                    <a:pt x="7" y="10"/>
                    <a:pt x="10" y="7"/>
                  </a:cubicBezTo>
                  <a:cubicBezTo>
                    <a:pt x="13" y="6"/>
                    <a:pt x="16" y="5"/>
                    <a:pt x="17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1" y="2"/>
                    <a:pt x="12" y="5"/>
                    <a:pt x="10" y="7"/>
                  </a:cubicBezTo>
                  <a:cubicBezTo>
                    <a:pt x="9" y="8"/>
                    <a:pt x="6" y="6"/>
                    <a:pt x="5" y="7"/>
                  </a:cubicBezTo>
                  <a:cubicBezTo>
                    <a:pt x="3" y="9"/>
                    <a:pt x="1" y="11"/>
                    <a:pt x="0" y="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4" name="Freeform 3641"/>
            <p:cNvSpPr>
              <a:spLocks noChangeAspect="1"/>
            </p:cNvSpPr>
            <p:nvPr/>
          </p:nvSpPr>
          <p:spPr bwMode="auto">
            <a:xfrm>
              <a:off x="790311" y="5392175"/>
              <a:ext cx="160675" cy="103819"/>
            </a:xfrm>
            <a:custGeom>
              <a:avLst/>
              <a:gdLst>
                <a:gd name="T0" fmla="*/ 1 w 20"/>
                <a:gd name="T1" fmla="*/ 5 h 14"/>
                <a:gd name="T2" fmla="*/ 1 w 20"/>
                <a:gd name="T3" fmla="*/ 10 h 14"/>
                <a:gd name="T4" fmla="*/ 12 w 20"/>
                <a:gd name="T5" fmla="*/ 17 h 14"/>
                <a:gd name="T6" fmla="*/ 17 w 20"/>
                <a:gd name="T7" fmla="*/ 13 h 14"/>
                <a:gd name="T8" fmla="*/ 20 w 20"/>
                <a:gd name="T9" fmla="*/ 13 h 14"/>
                <a:gd name="T10" fmla="*/ 24 w 20"/>
                <a:gd name="T11" fmla="*/ 2 h 14"/>
                <a:gd name="T12" fmla="*/ 20 w 20"/>
                <a:gd name="T13" fmla="*/ 1 h 14"/>
                <a:gd name="T14" fmla="*/ 11 w 20"/>
                <a:gd name="T15" fmla="*/ 6 h 14"/>
                <a:gd name="T16" fmla="*/ 1 w 20"/>
                <a:gd name="T17" fmla="*/ 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1" y="4"/>
                  </a:moveTo>
                  <a:cubicBezTo>
                    <a:pt x="0" y="4"/>
                    <a:pt x="1" y="7"/>
                    <a:pt x="1" y="8"/>
                  </a:cubicBezTo>
                  <a:cubicBezTo>
                    <a:pt x="4" y="10"/>
                    <a:pt x="6" y="13"/>
                    <a:pt x="10" y="14"/>
                  </a:cubicBezTo>
                  <a:cubicBezTo>
                    <a:pt x="11" y="14"/>
                    <a:pt x="13" y="12"/>
                    <a:pt x="14" y="11"/>
                  </a:cubicBezTo>
                  <a:cubicBezTo>
                    <a:pt x="15" y="11"/>
                    <a:pt x="17" y="12"/>
                    <a:pt x="17" y="11"/>
                  </a:cubicBezTo>
                  <a:cubicBezTo>
                    <a:pt x="19" y="8"/>
                    <a:pt x="20" y="5"/>
                    <a:pt x="20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1"/>
                    <a:pt x="12" y="4"/>
                    <a:pt x="9" y="5"/>
                  </a:cubicBezTo>
                  <a:cubicBezTo>
                    <a:pt x="6" y="5"/>
                    <a:pt x="4" y="3"/>
                    <a:pt x="1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5" name="Freeform 2526"/>
            <p:cNvSpPr>
              <a:spLocks noChangeAspect="1"/>
            </p:cNvSpPr>
            <p:nvPr/>
          </p:nvSpPr>
          <p:spPr bwMode="auto">
            <a:xfrm>
              <a:off x="8797136" y="11889692"/>
              <a:ext cx="3976639" cy="4238038"/>
            </a:xfrm>
            <a:custGeom>
              <a:avLst/>
              <a:gdLst>
                <a:gd name="T0" fmla="*/ 344 w 495"/>
                <a:gd name="T1" fmla="*/ 671 h 578"/>
                <a:gd name="T2" fmla="*/ 317 w 495"/>
                <a:gd name="T3" fmla="*/ 652 h 578"/>
                <a:gd name="T4" fmla="*/ 269 w 495"/>
                <a:gd name="T5" fmla="*/ 628 h 578"/>
                <a:gd name="T6" fmla="*/ 320 w 495"/>
                <a:gd name="T7" fmla="*/ 561 h 578"/>
                <a:gd name="T8" fmla="*/ 311 w 495"/>
                <a:gd name="T9" fmla="*/ 525 h 578"/>
                <a:gd name="T10" fmla="*/ 280 w 495"/>
                <a:gd name="T11" fmla="*/ 479 h 578"/>
                <a:gd name="T12" fmla="*/ 248 w 495"/>
                <a:gd name="T13" fmla="*/ 439 h 578"/>
                <a:gd name="T14" fmla="*/ 244 w 495"/>
                <a:gd name="T15" fmla="*/ 377 h 578"/>
                <a:gd name="T16" fmla="*/ 212 w 495"/>
                <a:gd name="T17" fmla="*/ 348 h 578"/>
                <a:gd name="T18" fmla="*/ 175 w 495"/>
                <a:gd name="T19" fmla="*/ 319 h 578"/>
                <a:gd name="T20" fmla="*/ 130 w 495"/>
                <a:gd name="T21" fmla="*/ 275 h 578"/>
                <a:gd name="T22" fmla="*/ 82 w 495"/>
                <a:gd name="T23" fmla="*/ 282 h 578"/>
                <a:gd name="T24" fmla="*/ 50 w 495"/>
                <a:gd name="T25" fmla="*/ 257 h 578"/>
                <a:gd name="T26" fmla="*/ 4 w 495"/>
                <a:gd name="T27" fmla="*/ 239 h 578"/>
                <a:gd name="T28" fmla="*/ 18 w 495"/>
                <a:gd name="T29" fmla="*/ 189 h 578"/>
                <a:gd name="T30" fmla="*/ 61 w 495"/>
                <a:gd name="T31" fmla="*/ 166 h 578"/>
                <a:gd name="T32" fmla="*/ 62 w 495"/>
                <a:gd name="T33" fmla="*/ 78 h 578"/>
                <a:gd name="T34" fmla="*/ 85 w 495"/>
                <a:gd name="T35" fmla="*/ 60 h 578"/>
                <a:gd name="T36" fmla="*/ 106 w 495"/>
                <a:gd name="T37" fmla="*/ 68 h 578"/>
                <a:gd name="T38" fmla="*/ 145 w 495"/>
                <a:gd name="T39" fmla="*/ 67 h 578"/>
                <a:gd name="T40" fmla="*/ 160 w 495"/>
                <a:gd name="T41" fmla="*/ 48 h 578"/>
                <a:gd name="T42" fmla="*/ 148 w 495"/>
                <a:gd name="T43" fmla="*/ 25 h 578"/>
                <a:gd name="T44" fmla="*/ 172 w 495"/>
                <a:gd name="T45" fmla="*/ 22 h 578"/>
                <a:gd name="T46" fmla="*/ 209 w 495"/>
                <a:gd name="T47" fmla="*/ 1 h 578"/>
                <a:gd name="T48" fmla="*/ 221 w 495"/>
                <a:gd name="T49" fmla="*/ 23 h 578"/>
                <a:gd name="T50" fmla="*/ 224 w 495"/>
                <a:gd name="T51" fmla="*/ 62 h 578"/>
                <a:gd name="T52" fmla="*/ 242 w 495"/>
                <a:gd name="T53" fmla="*/ 65 h 578"/>
                <a:gd name="T54" fmla="*/ 270 w 495"/>
                <a:gd name="T55" fmla="*/ 58 h 578"/>
                <a:gd name="T56" fmla="*/ 288 w 495"/>
                <a:gd name="T57" fmla="*/ 46 h 578"/>
                <a:gd name="T58" fmla="*/ 313 w 495"/>
                <a:gd name="T59" fmla="*/ 54 h 578"/>
                <a:gd name="T60" fmla="*/ 342 w 495"/>
                <a:gd name="T61" fmla="*/ 18 h 578"/>
                <a:gd name="T62" fmla="*/ 361 w 495"/>
                <a:gd name="T63" fmla="*/ 61 h 578"/>
                <a:gd name="T64" fmla="*/ 353 w 495"/>
                <a:gd name="T65" fmla="*/ 84 h 578"/>
                <a:gd name="T66" fmla="*/ 310 w 495"/>
                <a:gd name="T67" fmla="*/ 121 h 578"/>
                <a:gd name="T68" fmla="*/ 332 w 495"/>
                <a:gd name="T69" fmla="*/ 131 h 578"/>
                <a:gd name="T70" fmla="*/ 354 w 495"/>
                <a:gd name="T71" fmla="*/ 98 h 578"/>
                <a:gd name="T72" fmla="*/ 383 w 495"/>
                <a:gd name="T73" fmla="*/ 108 h 578"/>
                <a:gd name="T74" fmla="*/ 372 w 495"/>
                <a:gd name="T75" fmla="*/ 122 h 578"/>
                <a:gd name="T76" fmla="*/ 377 w 495"/>
                <a:gd name="T77" fmla="*/ 122 h 578"/>
                <a:gd name="T78" fmla="*/ 416 w 495"/>
                <a:gd name="T79" fmla="*/ 108 h 578"/>
                <a:gd name="T80" fmla="*/ 448 w 495"/>
                <a:gd name="T81" fmla="*/ 128 h 578"/>
                <a:gd name="T82" fmla="*/ 492 w 495"/>
                <a:gd name="T83" fmla="*/ 137 h 578"/>
                <a:gd name="T84" fmla="*/ 554 w 495"/>
                <a:gd name="T85" fmla="*/ 172 h 578"/>
                <a:gd name="T86" fmla="*/ 593 w 495"/>
                <a:gd name="T87" fmla="*/ 213 h 578"/>
                <a:gd name="T88" fmla="*/ 553 w 495"/>
                <a:gd name="T89" fmla="*/ 297 h 578"/>
                <a:gd name="T90" fmla="*/ 534 w 495"/>
                <a:gd name="T91" fmla="*/ 349 h 578"/>
                <a:gd name="T92" fmla="*/ 522 w 495"/>
                <a:gd name="T93" fmla="*/ 438 h 578"/>
                <a:gd name="T94" fmla="*/ 491 w 495"/>
                <a:gd name="T95" fmla="*/ 495 h 578"/>
                <a:gd name="T96" fmla="*/ 454 w 495"/>
                <a:gd name="T97" fmla="*/ 497 h 578"/>
                <a:gd name="T98" fmla="*/ 397 w 495"/>
                <a:gd name="T99" fmla="*/ 546 h 578"/>
                <a:gd name="T100" fmla="*/ 397 w 495"/>
                <a:gd name="T101" fmla="*/ 599 h 578"/>
                <a:gd name="T102" fmla="*/ 358 w 495"/>
                <a:gd name="T103" fmla="*/ 657 h 578"/>
                <a:gd name="T104" fmla="*/ 361 w 495"/>
                <a:gd name="T105" fmla="*/ 624 h 578"/>
                <a:gd name="T106" fmla="*/ 347 w 495"/>
                <a:gd name="T107" fmla="*/ 675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5"/>
                <a:gd name="T163" fmla="*/ 0 h 578"/>
                <a:gd name="T164" fmla="*/ 495 w 495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5" h="578">
                  <a:moveTo>
                    <a:pt x="281" y="578"/>
                  </a:moveTo>
                  <a:cubicBezTo>
                    <a:pt x="280" y="577"/>
                    <a:pt x="278" y="576"/>
                    <a:pt x="277" y="575"/>
                  </a:cubicBezTo>
                  <a:cubicBezTo>
                    <a:pt x="277" y="573"/>
                    <a:pt x="278" y="571"/>
                    <a:pt x="279" y="570"/>
                  </a:cubicBezTo>
                  <a:cubicBezTo>
                    <a:pt x="280" y="567"/>
                    <a:pt x="280" y="565"/>
                    <a:pt x="282" y="563"/>
                  </a:cubicBezTo>
                  <a:cubicBezTo>
                    <a:pt x="283" y="562"/>
                    <a:pt x="285" y="563"/>
                    <a:pt x="285" y="563"/>
                  </a:cubicBezTo>
                  <a:cubicBezTo>
                    <a:pt x="286" y="562"/>
                    <a:pt x="286" y="560"/>
                    <a:pt x="287" y="559"/>
                  </a:cubicBezTo>
                  <a:cubicBezTo>
                    <a:pt x="287" y="556"/>
                    <a:pt x="289" y="553"/>
                    <a:pt x="287" y="552"/>
                  </a:cubicBezTo>
                  <a:cubicBezTo>
                    <a:pt x="285" y="551"/>
                    <a:pt x="286" y="556"/>
                    <a:pt x="285" y="558"/>
                  </a:cubicBezTo>
                  <a:cubicBezTo>
                    <a:pt x="283" y="559"/>
                    <a:pt x="281" y="559"/>
                    <a:pt x="279" y="559"/>
                  </a:cubicBezTo>
                  <a:cubicBezTo>
                    <a:pt x="278" y="559"/>
                    <a:pt x="277" y="558"/>
                    <a:pt x="276" y="557"/>
                  </a:cubicBezTo>
                  <a:cubicBezTo>
                    <a:pt x="275" y="556"/>
                    <a:pt x="275" y="554"/>
                    <a:pt x="274" y="553"/>
                  </a:cubicBezTo>
                  <a:cubicBezTo>
                    <a:pt x="271" y="549"/>
                    <a:pt x="268" y="545"/>
                    <a:pt x="264" y="543"/>
                  </a:cubicBezTo>
                  <a:cubicBezTo>
                    <a:pt x="260" y="541"/>
                    <a:pt x="256" y="541"/>
                    <a:pt x="253" y="539"/>
                  </a:cubicBezTo>
                  <a:cubicBezTo>
                    <a:pt x="251" y="537"/>
                    <a:pt x="250" y="534"/>
                    <a:pt x="247" y="532"/>
                  </a:cubicBezTo>
                  <a:cubicBezTo>
                    <a:pt x="247" y="532"/>
                    <a:pt x="247" y="533"/>
                    <a:pt x="246" y="534"/>
                  </a:cubicBezTo>
                  <a:cubicBezTo>
                    <a:pt x="245" y="534"/>
                    <a:pt x="244" y="536"/>
                    <a:pt x="243" y="536"/>
                  </a:cubicBezTo>
                  <a:cubicBezTo>
                    <a:pt x="239" y="531"/>
                    <a:pt x="239" y="523"/>
                    <a:pt x="234" y="520"/>
                  </a:cubicBezTo>
                  <a:cubicBezTo>
                    <a:pt x="232" y="518"/>
                    <a:pt x="227" y="522"/>
                    <a:pt x="224" y="523"/>
                  </a:cubicBezTo>
                  <a:cubicBezTo>
                    <a:pt x="228" y="518"/>
                    <a:pt x="232" y="514"/>
                    <a:pt x="235" y="509"/>
                  </a:cubicBezTo>
                  <a:cubicBezTo>
                    <a:pt x="238" y="504"/>
                    <a:pt x="239" y="498"/>
                    <a:pt x="242" y="494"/>
                  </a:cubicBezTo>
                  <a:cubicBezTo>
                    <a:pt x="244" y="491"/>
                    <a:pt x="248" y="491"/>
                    <a:pt x="250" y="489"/>
                  </a:cubicBezTo>
                  <a:cubicBezTo>
                    <a:pt x="252" y="487"/>
                    <a:pt x="253" y="484"/>
                    <a:pt x="255" y="482"/>
                  </a:cubicBezTo>
                  <a:cubicBezTo>
                    <a:pt x="259" y="479"/>
                    <a:pt x="265" y="479"/>
                    <a:pt x="267" y="476"/>
                  </a:cubicBezTo>
                  <a:cubicBezTo>
                    <a:pt x="269" y="473"/>
                    <a:pt x="267" y="470"/>
                    <a:pt x="267" y="467"/>
                  </a:cubicBezTo>
                  <a:cubicBezTo>
                    <a:pt x="267" y="464"/>
                    <a:pt x="269" y="462"/>
                    <a:pt x="268" y="460"/>
                  </a:cubicBezTo>
                  <a:cubicBezTo>
                    <a:pt x="268" y="458"/>
                    <a:pt x="265" y="455"/>
                    <a:pt x="264" y="453"/>
                  </a:cubicBezTo>
                  <a:cubicBezTo>
                    <a:pt x="263" y="452"/>
                    <a:pt x="262" y="451"/>
                    <a:pt x="261" y="451"/>
                  </a:cubicBezTo>
                  <a:cubicBezTo>
                    <a:pt x="259" y="451"/>
                    <a:pt x="257" y="451"/>
                    <a:pt x="256" y="451"/>
                  </a:cubicBezTo>
                  <a:cubicBezTo>
                    <a:pt x="256" y="449"/>
                    <a:pt x="256" y="447"/>
                    <a:pt x="256" y="445"/>
                  </a:cubicBezTo>
                  <a:cubicBezTo>
                    <a:pt x="257" y="443"/>
                    <a:pt x="258" y="440"/>
                    <a:pt x="259" y="437"/>
                  </a:cubicBezTo>
                  <a:cubicBezTo>
                    <a:pt x="259" y="434"/>
                    <a:pt x="261" y="430"/>
                    <a:pt x="261" y="426"/>
                  </a:cubicBezTo>
                  <a:cubicBezTo>
                    <a:pt x="260" y="424"/>
                    <a:pt x="257" y="423"/>
                    <a:pt x="255" y="423"/>
                  </a:cubicBezTo>
                  <a:cubicBezTo>
                    <a:pt x="251" y="422"/>
                    <a:pt x="247" y="427"/>
                    <a:pt x="244" y="425"/>
                  </a:cubicBezTo>
                  <a:cubicBezTo>
                    <a:pt x="241" y="424"/>
                    <a:pt x="239" y="420"/>
                    <a:pt x="239" y="417"/>
                  </a:cubicBezTo>
                  <a:cubicBezTo>
                    <a:pt x="238" y="413"/>
                    <a:pt x="242" y="408"/>
                    <a:pt x="241" y="403"/>
                  </a:cubicBezTo>
                  <a:cubicBezTo>
                    <a:pt x="240" y="401"/>
                    <a:pt x="236" y="400"/>
                    <a:pt x="233" y="399"/>
                  </a:cubicBezTo>
                  <a:cubicBezTo>
                    <a:pt x="229" y="398"/>
                    <a:pt x="225" y="399"/>
                    <a:pt x="222" y="398"/>
                  </a:cubicBezTo>
                  <a:cubicBezTo>
                    <a:pt x="219" y="398"/>
                    <a:pt x="216" y="399"/>
                    <a:pt x="213" y="398"/>
                  </a:cubicBezTo>
                  <a:cubicBezTo>
                    <a:pt x="212" y="398"/>
                    <a:pt x="213" y="396"/>
                    <a:pt x="213" y="395"/>
                  </a:cubicBezTo>
                  <a:cubicBezTo>
                    <a:pt x="213" y="390"/>
                    <a:pt x="214" y="386"/>
                    <a:pt x="213" y="381"/>
                  </a:cubicBezTo>
                  <a:cubicBezTo>
                    <a:pt x="212" y="378"/>
                    <a:pt x="208" y="378"/>
                    <a:pt x="207" y="375"/>
                  </a:cubicBezTo>
                  <a:cubicBezTo>
                    <a:pt x="206" y="372"/>
                    <a:pt x="207" y="369"/>
                    <a:pt x="207" y="366"/>
                  </a:cubicBezTo>
                  <a:cubicBezTo>
                    <a:pt x="208" y="362"/>
                    <a:pt x="210" y="357"/>
                    <a:pt x="211" y="353"/>
                  </a:cubicBezTo>
                  <a:cubicBezTo>
                    <a:pt x="212" y="348"/>
                    <a:pt x="212" y="344"/>
                    <a:pt x="212" y="339"/>
                  </a:cubicBezTo>
                  <a:cubicBezTo>
                    <a:pt x="211" y="335"/>
                    <a:pt x="211" y="331"/>
                    <a:pt x="208" y="328"/>
                  </a:cubicBezTo>
                  <a:cubicBezTo>
                    <a:pt x="207" y="326"/>
                    <a:pt x="202" y="327"/>
                    <a:pt x="201" y="325"/>
                  </a:cubicBezTo>
                  <a:cubicBezTo>
                    <a:pt x="200" y="322"/>
                    <a:pt x="203" y="320"/>
                    <a:pt x="203" y="317"/>
                  </a:cubicBezTo>
                  <a:cubicBezTo>
                    <a:pt x="204" y="316"/>
                    <a:pt x="203" y="315"/>
                    <a:pt x="203" y="314"/>
                  </a:cubicBezTo>
                  <a:cubicBezTo>
                    <a:pt x="203" y="313"/>
                    <a:pt x="202" y="314"/>
                    <a:pt x="202" y="314"/>
                  </a:cubicBezTo>
                  <a:cubicBezTo>
                    <a:pt x="194" y="314"/>
                    <a:pt x="186" y="314"/>
                    <a:pt x="179" y="314"/>
                  </a:cubicBezTo>
                  <a:cubicBezTo>
                    <a:pt x="178" y="314"/>
                    <a:pt x="179" y="313"/>
                    <a:pt x="179" y="312"/>
                  </a:cubicBezTo>
                  <a:cubicBezTo>
                    <a:pt x="177" y="307"/>
                    <a:pt x="174" y="303"/>
                    <a:pt x="174" y="298"/>
                  </a:cubicBezTo>
                  <a:cubicBezTo>
                    <a:pt x="174" y="296"/>
                    <a:pt x="177" y="297"/>
                    <a:pt x="177" y="296"/>
                  </a:cubicBezTo>
                  <a:cubicBezTo>
                    <a:pt x="178" y="294"/>
                    <a:pt x="178" y="292"/>
                    <a:pt x="177" y="290"/>
                  </a:cubicBezTo>
                  <a:cubicBezTo>
                    <a:pt x="177" y="288"/>
                    <a:pt x="175" y="286"/>
                    <a:pt x="174" y="284"/>
                  </a:cubicBezTo>
                  <a:cubicBezTo>
                    <a:pt x="174" y="281"/>
                    <a:pt x="176" y="277"/>
                    <a:pt x="174" y="275"/>
                  </a:cubicBezTo>
                  <a:cubicBezTo>
                    <a:pt x="173" y="274"/>
                    <a:pt x="169" y="273"/>
                    <a:pt x="166" y="273"/>
                  </a:cubicBezTo>
                  <a:cubicBezTo>
                    <a:pt x="162" y="272"/>
                    <a:pt x="159" y="273"/>
                    <a:pt x="155" y="272"/>
                  </a:cubicBezTo>
                  <a:cubicBezTo>
                    <a:pt x="153" y="271"/>
                    <a:pt x="153" y="267"/>
                    <a:pt x="151" y="266"/>
                  </a:cubicBezTo>
                  <a:cubicBezTo>
                    <a:pt x="149" y="266"/>
                    <a:pt x="148" y="267"/>
                    <a:pt x="146" y="266"/>
                  </a:cubicBezTo>
                  <a:cubicBezTo>
                    <a:pt x="144" y="265"/>
                    <a:pt x="144" y="261"/>
                    <a:pt x="142" y="260"/>
                  </a:cubicBezTo>
                  <a:cubicBezTo>
                    <a:pt x="139" y="259"/>
                    <a:pt x="137" y="260"/>
                    <a:pt x="134" y="260"/>
                  </a:cubicBezTo>
                  <a:cubicBezTo>
                    <a:pt x="131" y="259"/>
                    <a:pt x="126" y="260"/>
                    <a:pt x="123" y="258"/>
                  </a:cubicBezTo>
                  <a:cubicBezTo>
                    <a:pt x="120" y="254"/>
                    <a:pt x="116" y="249"/>
                    <a:pt x="113" y="245"/>
                  </a:cubicBezTo>
                  <a:cubicBezTo>
                    <a:pt x="112" y="243"/>
                    <a:pt x="112" y="241"/>
                    <a:pt x="111" y="239"/>
                  </a:cubicBezTo>
                  <a:cubicBezTo>
                    <a:pt x="110" y="236"/>
                    <a:pt x="111" y="233"/>
                    <a:pt x="108" y="229"/>
                  </a:cubicBezTo>
                  <a:cubicBezTo>
                    <a:pt x="108" y="226"/>
                    <a:pt x="112" y="220"/>
                    <a:pt x="109" y="218"/>
                  </a:cubicBezTo>
                  <a:cubicBezTo>
                    <a:pt x="105" y="219"/>
                    <a:pt x="100" y="217"/>
                    <a:pt x="95" y="219"/>
                  </a:cubicBezTo>
                  <a:cubicBezTo>
                    <a:pt x="92" y="220"/>
                    <a:pt x="91" y="224"/>
                    <a:pt x="88" y="225"/>
                  </a:cubicBezTo>
                  <a:cubicBezTo>
                    <a:pt x="86" y="226"/>
                    <a:pt x="83" y="226"/>
                    <a:pt x="82" y="227"/>
                  </a:cubicBezTo>
                  <a:cubicBezTo>
                    <a:pt x="79" y="228"/>
                    <a:pt x="78" y="231"/>
                    <a:pt x="76" y="232"/>
                  </a:cubicBezTo>
                  <a:cubicBezTo>
                    <a:pt x="73" y="234"/>
                    <a:pt x="71" y="235"/>
                    <a:pt x="68" y="235"/>
                  </a:cubicBezTo>
                  <a:cubicBezTo>
                    <a:pt x="66" y="236"/>
                    <a:pt x="64" y="235"/>
                    <a:pt x="63" y="235"/>
                  </a:cubicBezTo>
                  <a:cubicBezTo>
                    <a:pt x="61" y="235"/>
                    <a:pt x="59" y="234"/>
                    <a:pt x="58" y="234"/>
                  </a:cubicBezTo>
                  <a:cubicBezTo>
                    <a:pt x="57" y="234"/>
                    <a:pt x="55" y="235"/>
                    <a:pt x="54" y="235"/>
                  </a:cubicBezTo>
                  <a:cubicBezTo>
                    <a:pt x="51" y="235"/>
                    <a:pt x="47" y="238"/>
                    <a:pt x="46" y="235"/>
                  </a:cubicBezTo>
                  <a:cubicBezTo>
                    <a:pt x="43" y="229"/>
                    <a:pt x="45" y="221"/>
                    <a:pt x="44" y="214"/>
                  </a:cubicBezTo>
                  <a:cubicBezTo>
                    <a:pt x="44" y="214"/>
                    <a:pt x="43" y="214"/>
                    <a:pt x="42" y="214"/>
                  </a:cubicBezTo>
                  <a:cubicBezTo>
                    <a:pt x="39" y="217"/>
                    <a:pt x="38" y="221"/>
                    <a:pt x="34" y="223"/>
                  </a:cubicBezTo>
                  <a:cubicBezTo>
                    <a:pt x="32" y="224"/>
                    <a:pt x="28" y="224"/>
                    <a:pt x="25" y="223"/>
                  </a:cubicBezTo>
                  <a:cubicBezTo>
                    <a:pt x="23" y="221"/>
                    <a:pt x="24" y="217"/>
                    <a:pt x="22" y="215"/>
                  </a:cubicBezTo>
                  <a:cubicBezTo>
                    <a:pt x="20" y="213"/>
                    <a:pt x="15" y="215"/>
                    <a:pt x="14" y="213"/>
                  </a:cubicBezTo>
                  <a:cubicBezTo>
                    <a:pt x="12" y="211"/>
                    <a:pt x="16" y="208"/>
                    <a:pt x="15" y="206"/>
                  </a:cubicBezTo>
                  <a:cubicBezTo>
                    <a:pt x="12" y="203"/>
                    <a:pt x="5" y="203"/>
                    <a:pt x="3" y="199"/>
                  </a:cubicBezTo>
                  <a:cubicBezTo>
                    <a:pt x="1" y="197"/>
                    <a:pt x="2" y="193"/>
                    <a:pt x="2" y="190"/>
                  </a:cubicBezTo>
                  <a:cubicBezTo>
                    <a:pt x="2" y="188"/>
                    <a:pt x="2" y="185"/>
                    <a:pt x="2" y="182"/>
                  </a:cubicBezTo>
                  <a:cubicBezTo>
                    <a:pt x="2" y="180"/>
                    <a:pt x="0" y="177"/>
                    <a:pt x="2" y="175"/>
                  </a:cubicBezTo>
                  <a:cubicBezTo>
                    <a:pt x="4" y="172"/>
                    <a:pt x="10" y="172"/>
                    <a:pt x="12" y="168"/>
                  </a:cubicBezTo>
                  <a:cubicBezTo>
                    <a:pt x="13" y="167"/>
                    <a:pt x="9" y="166"/>
                    <a:pt x="10" y="164"/>
                  </a:cubicBezTo>
                  <a:cubicBezTo>
                    <a:pt x="10" y="161"/>
                    <a:pt x="14" y="160"/>
                    <a:pt x="15" y="157"/>
                  </a:cubicBezTo>
                  <a:cubicBezTo>
                    <a:pt x="16" y="154"/>
                    <a:pt x="14" y="152"/>
                    <a:pt x="15" y="150"/>
                  </a:cubicBezTo>
                  <a:cubicBezTo>
                    <a:pt x="17" y="146"/>
                    <a:pt x="21" y="144"/>
                    <a:pt x="24" y="142"/>
                  </a:cubicBezTo>
                  <a:cubicBezTo>
                    <a:pt x="26" y="142"/>
                    <a:pt x="28" y="143"/>
                    <a:pt x="29" y="142"/>
                  </a:cubicBezTo>
                  <a:cubicBezTo>
                    <a:pt x="33" y="142"/>
                    <a:pt x="36" y="140"/>
                    <a:pt x="39" y="139"/>
                  </a:cubicBezTo>
                  <a:cubicBezTo>
                    <a:pt x="41" y="139"/>
                    <a:pt x="44" y="137"/>
                    <a:pt x="46" y="137"/>
                  </a:cubicBezTo>
                  <a:cubicBezTo>
                    <a:pt x="48" y="137"/>
                    <a:pt x="49" y="138"/>
                    <a:pt x="51" y="138"/>
                  </a:cubicBezTo>
                  <a:cubicBezTo>
                    <a:pt x="53" y="125"/>
                    <a:pt x="55" y="110"/>
                    <a:pt x="57" y="97"/>
                  </a:cubicBezTo>
                  <a:cubicBezTo>
                    <a:pt x="58" y="94"/>
                    <a:pt x="58" y="92"/>
                    <a:pt x="59" y="90"/>
                  </a:cubicBezTo>
                  <a:cubicBezTo>
                    <a:pt x="57" y="88"/>
                    <a:pt x="55" y="87"/>
                    <a:pt x="54" y="85"/>
                  </a:cubicBezTo>
                  <a:cubicBezTo>
                    <a:pt x="52" y="84"/>
                    <a:pt x="50" y="83"/>
                    <a:pt x="49" y="82"/>
                  </a:cubicBezTo>
                  <a:cubicBezTo>
                    <a:pt x="49" y="77"/>
                    <a:pt x="49" y="72"/>
                    <a:pt x="49" y="67"/>
                  </a:cubicBezTo>
                  <a:cubicBezTo>
                    <a:pt x="50" y="66"/>
                    <a:pt x="51" y="66"/>
                    <a:pt x="52" y="65"/>
                  </a:cubicBezTo>
                  <a:cubicBezTo>
                    <a:pt x="55" y="65"/>
                    <a:pt x="57" y="66"/>
                    <a:pt x="59" y="65"/>
                  </a:cubicBezTo>
                  <a:cubicBezTo>
                    <a:pt x="60" y="65"/>
                    <a:pt x="59" y="64"/>
                    <a:pt x="59" y="63"/>
                  </a:cubicBezTo>
                  <a:cubicBezTo>
                    <a:pt x="58" y="61"/>
                    <a:pt x="58" y="60"/>
                    <a:pt x="57" y="59"/>
                  </a:cubicBezTo>
                  <a:cubicBezTo>
                    <a:pt x="56" y="58"/>
                    <a:pt x="55" y="59"/>
                    <a:pt x="54" y="59"/>
                  </a:cubicBezTo>
                  <a:cubicBezTo>
                    <a:pt x="53" y="56"/>
                    <a:pt x="53" y="54"/>
                    <a:pt x="53" y="51"/>
                  </a:cubicBezTo>
                  <a:cubicBezTo>
                    <a:pt x="59" y="51"/>
                    <a:pt x="65" y="50"/>
                    <a:pt x="71" y="50"/>
                  </a:cubicBezTo>
                  <a:cubicBezTo>
                    <a:pt x="71" y="49"/>
                    <a:pt x="71" y="48"/>
                    <a:pt x="72" y="48"/>
                  </a:cubicBezTo>
                  <a:cubicBezTo>
                    <a:pt x="73" y="48"/>
                    <a:pt x="74" y="49"/>
                    <a:pt x="76" y="50"/>
                  </a:cubicBezTo>
                  <a:cubicBezTo>
                    <a:pt x="77" y="48"/>
                    <a:pt x="77" y="45"/>
                    <a:pt x="79" y="45"/>
                  </a:cubicBezTo>
                  <a:cubicBezTo>
                    <a:pt x="80" y="44"/>
                    <a:pt x="80" y="47"/>
                    <a:pt x="81" y="48"/>
                  </a:cubicBezTo>
                  <a:cubicBezTo>
                    <a:pt x="83" y="52"/>
                    <a:pt x="84" y="56"/>
                    <a:pt x="86" y="60"/>
                  </a:cubicBezTo>
                  <a:cubicBezTo>
                    <a:pt x="87" y="59"/>
                    <a:pt x="87" y="58"/>
                    <a:pt x="88" y="57"/>
                  </a:cubicBezTo>
                  <a:cubicBezTo>
                    <a:pt x="91" y="60"/>
                    <a:pt x="93" y="64"/>
                    <a:pt x="96" y="65"/>
                  </a:cubicBezTo>
                  <a:cubicBezTo>
                    <a:pt x="98" y="67"/>
                    <a:pt x="101" y="66"/>
                    <a:pt x="104" y="65"/>
                  </a:cubicBezTo>
                  <a:cubicBezTo>
                    <a:pt x="107" y="63"/>
                    <a:pt x="110" y="60"/>
                    <a:pt x="113" y="58"/>
                  </a:cubicBezTo>
                  <a:cubicBezTo>
                    <a:pt x="114" y="57"/>
                    <a:pt x="115" y="57"/>
                    <a:pt x="116" y="56"/>
                  </a:cubicBezTo>
                  <a:cubicBezTo>
                    <a:pt x="117" y="56"/>
                    <a:pt x="118" y="54"/>
                    <a:pt x="119" y="54"/>
                  </a:cubicBezTo>
                  <a:cubicBezTo>
                    <a:pt x="120" y="54"/>
                    <a:pt x="120" y="56"/>
                    <a:pt x="121" y="56"/>
                  </a:cubicBezTo>
                  <a:cubicBezTo>
                    <a:pt x="122" y="56"/>
                    <a:pt x="122" y="55"/>
                    <a:pt x="122" y="54"/>
                  </a:cubicBezTo>
                  <a:cubicBezTo>
                    <a:pt x="123" y="52"/>
                    <a:pt x="121" y="50"/>
                    <a:pt x="122" y="48"/>
                  </a:cubicBezTo>
                  <a:cubicBezTo>
                    <a:pt x="123" y="47"/>
                    <a:pt x="126" y="48"/>
                    <a:pt x="128" y="47"/>
                  </a:cubicBezTo>
                  <a:cubicBezTo>
                    <a:pt x="128" y="46"/>
                    <a:pt x="127" y="45"/>
                    <a:pt x="128" y="45"/>
                  </a:cubicBezTo>
                  <a:cubicBezTo>
                    <a:pt x="129" y="43"/>
                    <a:pt x="132" y="43"/>
                    <a:pt x="133" y="42"/>
                  </a:cubicBezTo>
                  <a:cubicBezTo>
                    <a:pt x="134" y="41"/>
                    <a:pt x="134" y="40"/>
                    <a:pt x="133" y="40"/>
                  </a:cubicBezTo>
                  <a:cubicBezTo>
                    <a:pt x="130" y="39"/>
                    <a:pt x="127" y="40"/>
                    <a:pt x="124" y="40"/>
                  </a:cubicBezTo>
                  <a:cubicBezTo>
                    <a:pt x="123" y="40"/>
                    <a:pt x="122" y="39"/>
                    <a:pt x="122" y="38"/>
                  </a:cubicBezTo>
                  <a:cubicBezTo>
                    <a:pt x="121" y="37"/>
                    <a:pt x="122" y="35"/>
                    <a:pt x="122" y="34"/>
                  </a:cubicBezTo>
                  <a:cubicBezTo>
                    <a:pt x="121" y="34"/>
                    <a:pt x="120" y="33"/>
                    <a:pt x="120" y="32"/>
                  </a:cubicBezTo>
                  <a:cubicBezTo>
                    <a:pt x="121" y="30"/>
                    <a:pt x="123" y="29"/>
                    <a:pt x="123" y="27"/>
                  </a:cubicBezTo>
                  <a:cubicBezTo>
                    <a:pt x="124" y="25"/>
                    <a:pt x="124" y="23"/>
                    <a:pt x="123" y="21"/>
                  </a:cubicBezTo>
                  <a:cubicBezTo>
                    <a:pt x="122" y="19"/>
                    <a:pt x="119" y="20"/>
                    <a:pt x="118" y="18"/>
                  </a:cubicBezTo>
                  <a:cubicBezTo>
                    <a:pt x="118" y="17"/>
                    <a:pt x="120" y="17"/>
                    <a:pt x="122" y="17"/>
                  </a:cubicBezTo>
                  <a:cubicBezTo>
                    <a:pt x="125" y="17"/>
                    <a:pt x="127" y="20"/>
                    <a:pt x="130" y="20"/>
                  </a:cubicBezTo>
                  <a:cubicBezTo>
                    <a:pt x="132" y="21"/>
                    <a:pt x="133" y="20"/>
                    <a:pt x="134" y="20"/>
                  </a:cubicBezTo>
                  <a:cubicBezTo>
                    <a:pt x="137" y="21"/>
                    <a:pt x="139" y="22"/>
                    <a:pt x="141" y="22"/>
                  </a:cubicBezTo>
                  <a:cubicBezTo>
                    <a:pt x="142" y="21"/>
                    <a:pt x="141" y="19"/>
                    <a:pt x="143" y="18"/>
                  </a:cubicBezTo>
                  <a:cubicBezTo>
                    <a:pt x="147" y="17"/>
                    <a:pt x="152" y="18"/>
                    <a:pt x="156" y="17"/>
                  </a:cubicBezTo>
                  <a:cubicBezTo>
                    <a:pt x="158" y="16"/>
                    <a:pt x="158" y="14"/>
                    <a:pt x="160" y="13"/>
                  </a:cubicBezTo>
                  <a:cubicBezTo>
                    <a:pt x="162" y="12"/>
                    <a:pt x="164" y="13"/>
                    <a:pt x="165" y="12"/>
                  </a:cubicBezTo>
                  <a:cubicBezTo>
                    <a:pt x="166" y="11"/>
                    <a:pt x="167" y="9"/>
                    <a:pt x="167" y="7"/>
                  </a:cubicBezTo>
                  <a:cubicBezTo>
                    <a:pt x="168" y="5"/>
                    <a:pt x="167" y="2"/>
                    <a:pt x="167" y="1"/>
                  </a:cubicBezTo>
                  <a:cubicBezTo>
                    <a:pt x="170" y="1"/>
                    <a:pt x="172" y="0"/>
                    <a:pt x="174" y="1"/>
                  </a:cubicBezTo>
                  <a:cubicBezTo>
                    <a:pt x="176" y="1"/>
                    <a:pt x="175" y="4"/>
                    <a:pt x="175" y="5"/>
                  </a:cubicBezTo>
                  <a:cubicBezTo>
                    <a:pt x="175" y="6"/>
                    <a:pt x="173" y="7"/>
                    <a:pt x="173" y="8"/>
                  </a:cubicBezTo>
                  <a:cubicBezTo>
                    <a:pt x="173" y="9"/>
                    <a:pt x="173" y="11"/>
                    <a:pt x="174" y="11"/>
                  </a:cubicBezTo>
                  <a:cubicBezTo>
                    <a:pt x="176" y="12"/>
                    <a:pt x="178" y="10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1" y="18"/>
                    <a:pt x="184" y="17"/>
                    <a:pt x="184" y="19"/>
                  </a:cubicBezTo>
                  <a:cubicBezTo>
                    <a:pt x="182" y="21"/>
                    <a:pt x="177" y="21"/>
                    <a:pt x="176" y="24"/>
                  </a:cubicBezTo>
                  <a:cubicBezTo>
                    <a:pt x="176" y="28"/>
                    <a:pt x="176" y="34"/>
                    <a:pt x="176" y="38"/>
                  </a:cubicBezTo>
                  <a:cubicBezTo>
                    <a:pt x="176" y="40"/>
                    <a:pt x="179" y="40"/>
                    <a:pt x="179" y="41"/>
                  </a:cubicBezTo>
                  <a:cubicBezTo>
                    <a:pt x="180" y="42"/>
                    <a:pt x="179" y="45"/>
                    <a:pt x="179" y="46"/>
                  </a:cubicBezTo>
                  <a:cubicBezTo>
                    <a:pt x="179" y="48"/>
                    <a:pt x="180" y="49"/>
                    <a:pt x="181" y="49"/>
                  </a:cubicBezTo>
                  <a:cubicBezTo>
                    <a:pt x="182" y="51"/>
                    <a:pt x="185" y="51"/>
                    <a:pt x="187" y="52"/>
                  </a:cubicBezTo>
                  <a:cubicBezTo>
                    <a:pt x="188" y="53"/>
                    <a:pt x="186" y="55"/>
                    <a:pt x="187" y="56"/>
                  </a:cubicBezTo>
                  <a:cubicBezTo>
                    <a:pt x="188" y="57"/>
                    <a:pt x="189" y="59"/>
                    <a:pt x="191" y="59"/>
                  </a:cubicBezTo>
                  <a:cubicBezTo>
                    <a:pt x="192" y="60"/>
                    <a:pt x="194" y="61"/>
                    <a:pt x="195" y="60"/>
                  </a:cubicBezTo>
                  <a:cubicBezTo>
                    <a:pt x="196" y="59"/>
                    <a:pt x="194" y="57"/>
                    <a:pt x="194" y="56"/>
                  </a:cubicBezTo>
                  <a:cubicBezTo>
                    <a:pt x="195" y="54"/>
                    <a:pt x="197" y="53"/>
                    <a:pt x="199" y="52"/>
                  </a:cubicBezTo>
                  <a:cubicBezTo>
                    <a:pt x="200" y="52"/>
                    <a:pt x="201" y="54"/>
                    <a:pt x="202" y="54"/>
                  </a:cubicBezTo>
                  <a:cubicBezTo>
                    <a:pt x="203" y="53"/>
                    <a:pt x="202" y="50"/>
                    <a:pt x="204" y="49"/>
                  </a:cubicBezTo>
                  <a:cubicBezTo>
                    <a:pt x="205" y="49"/>
                    <a:pt x="206" y="50"/>
                    <a:pt x="208" y="49"/>
                  </a:cubicBezTo>
                  <a:cubicBezTo>
                    <a:pt x="209" y="49"/>
                    <a:pt x="209" y="47"/>
                    <a:pt x="210" y="47"/>
                  </a:cubicBezTo>
                  <a:cubicBezTo>
                    <a:pt x="212" y="47"/>
                    <a:pt x="213" y="48"/>
                    <a:pt x="214" y="48"/>
                  </a:cubicBezTo>
                  <a:cubicBezTo>
                    <a:pt x="216" y="49"/>
                    <a:pt x="218" y="48"/>
                    <a:pt x="220" y="48"/>
                  </a:cubicBezTo>
                  <a:cubicBezTo>
                    <a:pt x="221" y="48"/>
                    <a:pt x="224" y="48"/>
                    <a:pt x="225" y="48"/>
                  </a:cubicBezTo>
                  <a:cubicBezTo>
                    <a:pt x="227" y="48"/>
                    <a:pt x="229" y="47"/>
                    <a:pt x="229" y="46"/>
                  </a:cubicBezTo>
                  <a:cubicBezTo>
                    <a:pt x="229" y="44"/>
                    <a:pt x="225" y="45"/>
                    <a:pt x="225" y="43"/>
                  </a:cubicBezTo>
                  <a:cubicBezTo>
                    <a:pt x="225" y="41"/>
                    <a:pt x="227" y="39"/>
                    <a:pt x="229" y="38"/>
                  </a:cubicBezTo>
                  <a:cubicBezTo>
                    <a:pt x="231" y="38"/>
                    <a:pt x="232" y="40"/>
                    <a:pt x="234" y="40"/>
                  </a:cubicBezTo>
                  <a:cubicBezTo>
                    <a:pt x="235" y="40"/>
                    <a:pt x="237" y="39"/>
                    <a:pt x="238" y="39"/>
                  </a:cubicBezTo>
                  <a:cubicBezTo>
                    <a:pt x="239" y="39"/>
                    <a:pt x="240" y="37"/>
                    <a:pt x="240" y="38"/>
                  </a:cubicBezTo>
                  <a:cubicBezTo>
                    <a:pt x="242" y="38"/>
                    <a:pt x="242" y="40"/>
                    <a:pt x="242" y="41"/>
                  </a:cubicBezTo>
                  <a:cubicBezTo>
                    <a:pt x="244" y="43"/>
                    <a:pt x="245" y="44"/>
                    <a:pt x="247" y="45"/>
                  </a:cubicBezTo>
                  <a:cubicBezTo>
                    <a:pt x="249" y="46"/>
                    <a:pt x="251" y="46"/>
                    <a:pt x="252" y="45"/>
                  </a:cubicBezTo>
                  <a:cubicBezTo>
                    <a:pt x="253" y="45"/>
                    <a:pt x="254" y="43"/>
                    <a:pt x="255" y="43"/>
                  </a:cubicBezTo>
                  <a:cubicBezTo>
                    <a:pt x="257" y="42"/>
                    <a:pt x="258" y="42"/>
                    <a:pt x="259" y="43"/>
                  </a:cubicBezTo>
                  <a:cubicBezTo>
                    <a:pt x="260" y="43"/>
                    <a:pt x="260" y="45"/>
                    <a:pt x="261" y="45"/>
                  </a:cubicBezTo>
                  <a:cubicBezTo>
                    <a:pt x="262" y="46"/>
                    <a:pt x="265" y="46"/>
                    <a:pt x="267" y="45"/>
                  </a:cubicBezTo>
                  <a:cubicBezTo>
                    <a:pt x="269" y="44"/>
                    <a:pt x="270" y="41"/>
                    <a:pt x="270" y="39"/>
                  </a:cubicBezTo>
                  <a:cubicBezTo>
                    <a:pt x="271" y="36"/>
                    <a:pt x="271" y="33"/>
                    <a:pt x="272" y="29"/>
                  </a:cubicBezTo>
                  <a:cubicBezTo>
                    <a:pt x="273" y="27"/>
                    <a:pt x="275" y="24"/>
                    <a:pt x="277" y="22"/>
                  </a:cubicBezTo>
                  <a:cubicBezTo>
                    <a:pt x="279" y="20"/>
                    <a:pt x="281" y="19"/>
                    <a:pt x="284" y="17"/>
                  </a:cubicBezTo>
                  <a:cubicBezTo>
                    <a:pt x="285" y="16"/>
                    <a:pt x="284" y="15"/>
                    <a:pt x="285" y="15"/>
                  </a:cubicBezTo>
                  <a:cubicBezTo>
                    <a:pt x="287" y="15"/>
                    <a:pt x="288" y="17"/>
                    <a:pt x="288" y="18"/>
                  </a:cubicBezTo>
                  <a:cubicBezTo>
                    <a:pt x="289" y="21"/>
                    <a:pt x="287" y="24"/>
                    <a:pt x="288" y="27"/>
                  </a:cubicBezTo>
                  <a:cubicBezTo>
                    <a:pt x="289" y="29"/>
                    <a:pt x="290" y="30"/>
                    <a:pt x="291" y="32"/>
                  </a:cubicBezTo>
                  <a:cubicBezTo>
                    <a:pt x="293" y="36"/>
                    <a:pt x="294" y="41"/>
                    <a:pt x="295" y="45"/>
                  </a:cubicBezTo>
                  <a:cubicBezTo>
                    <a:pt x="296" y="47"/>
                    <a:pt x="295" y="49"/>
                    <a:pt x="296" y="51"/>
                  </a:cubicBezTo>
                  <a:cubicBezTo>
                    <a:pt x="297" y="52"/>
                    <a:pt x="300" y="50"/>
                    <a:pt x="301" y="51"/>
                  </a:cubicBezTo>
                  <a:cubicBezTo>
                    <a:pt x="302" y="52"/>
                    <a:pt x="297" y="53"/>
                    <a:pt x="298" y="54"/>
                  </a:cubicBezTo>
                  <a:cubicBezTo>
                    <a:pt x="299" y="55"/>
                    <a:pt x="302" y="54"/>
                    <a:pt x="303" y="56"/>
                  </a:cubicBezTo>
                  <a:cubicBezTo>
                    <a:pt x="303" y="57"/>
                    <a:pt x="299" y="55"/>
                    <a:pt x="299" y="56"/>
                  </a:cubicBezTo>
                  <a:cubicBezTo>
                    <a:pt x="299" y="58"/>
                    <a:pt x="302" y="58"/>
                    <a:pt x="302" y="59"/>
                  </a:cubicBezTo>
                  <a:cubicBezTo>
                    <a:pt x="302" y="61"/>
                    <a:pt x="300" y="62"/>
                    <a:pt x="299" y="64"/>
                  </a:cubicBezTo>
                  <a:cubicBezTo>
                    <a:pt x="297" y="66"/>
                    <a:pt x="296" y="68"/>
                    <a:pt x="294" y="70"/>
                  </a:cubicBezTo>
                  <a:cubicBezTo>
                    <a:pt x="293" y="72"/>
                    <a:pt x="291" y="73"/>
                    <a:pt x="290" y="74"/>
                  </a:cubicBezTo>
                  <a:cubicBezTo>
                    <a:pt x="288" y="76"/>
                    <a:pt x="287" y="78"/>
                    <a:pt x="285" y="80"/>
                  </a:cubicBezTo>
                  <a:cubicBezTo>
                    <a:pt x="284" y="83"/>
                    <a:pt x="283" y="87"/>
                    <a:pt x="281" y="90"/>
                  </a:cubicBezTo>
                  <a:cubicBezTo>
                    <a:pt x="279" y="92"/>
                    <a:pt x="278" y="94"/>
                    <a:pt x="275" y="95"/>
                  </a:cubicBezTo>
                  <a:cubicBezTo>
                    <a:pt x="272" y="97"/>
                    <a:pt x="268" y="98"/>
                    <a:pt x="264" y="99"/>
                  </a:cubicBezTo>
                  <a:cubicBezTo>
                    <a:pt x="262" y="100"/>
                    <a:pt x="260" y="101"/>
                    <a:pt x="258" y="101"/>
                  </a:cubicBezTo>
                  <a:cubicBezTo>
                    <a:pt x="260" y="102"/>
                    <a:pt x="263" y="103"/>
                    <a:pt x="265" y="103"/>
                  </a:cubicBezTo>
                  <a:cubicBezTo>
                    <a:pt x="268" y="102"/>
                    <a:pt x="270" y="100"/>
                    <a:pt x="273" y="99"/>
                  </a:cubicBezTo>
                  <a:cubicBezTo>
                    <a:pt x="273" y="98"/>
                    <a:pt x="275" y="98"/>
                    <a:pt x="275" y="99"/>
                  </a:cubicBezTo>
                  <a:cubicBezTo>
                    <a:pt x="275" y="102"/>
                    <a:pt x="273" y="105"/>
                    <a:pt x="274" y="108"/>
                  </a:cubicBezTo>
                  <a:cubicBezTo>
                    <a:pt x="274" y="111"/>
                    <a:pt x="277" y="112"/>
                    <a:pt x="279" y="115"/>
                  </a:cubicBezTo>
                  <a:cubicBezTo>
                    <a:pt x="278" y="113"/>
                    <a:pt x="277" y="111"/>
                    <a:pt x="277" y="109"/>
                  </a:cubicBezTo>
                  <a:cubicBezTo>
                    <a:pt x="276" y="106"/>
                    <a:pt x="276" y="103"/>
                    <a:pt x="277" y="100"/>
                  </a:cubicBezTo>
                  <a:cubicBezTo>
                    <a:pt x="278" y="99"/>
                    <a:pt x="281" y="99"/>
                    <a:pt x="282" y="98"/>
                  </a:cubicBezTo>
                  <a:cubicBezTo>
                    <a:pt x="284" y="96"/>
                    <a:pt x="286" y="94"/>
                    <a:pt x="288" y="92"/>
                  </a:cubicBezTo>
                  <a:cubicBezTo>
                    <a:pt x="289" y="90"/>
                    <a:pt x="289" y="87"/>
                    <a:pt x="291" y="85"/>
                  </a:cubicBezTo>
                  <a:cubicBezTo>
                    <a:pt x="292" y="84"/>
                    <a:pt x="295" y="86"/>
                    <a:pt x="296" y="85"/>
                  </a:cubicBezTo>
                  <a:cubicBezTo>
                    <a:pt x="296" y="84"/>
                    <a:pt x="295" y="83"/>
                    <a:pt x="295" y="82"/>
                  </a:cubicBezTo>
                  <a:cubicBezTo>
                    <a:pt x="295" y="80"/>
                    <a:pt x="296" y="79"/>
                    <a:pt x="297" y="78"/>
                  </a:cubicBezTo>
                  <a:cubicBezTo>
                    <a:pt x="299" y="78"/>
                    <a:pt x="301" y="78"/>
                    <a:pt x="302" y="78"/>
                  </a:cubicBezTo>
                  <a:cubicBezTo>
                    <a:pt x="304" y="79"/>
                    <a:pt x="304" y="81"/>
                    <a:pt x="306" y="81"/>
                  </a:cubicBezTo>
                  <a:cubicBezTo>
                    <a:pt x="310" y="81"/>
                    <a:pt x="314" y="79"/>
                    <a:pt x="318" y="79"/>
                  </a:cubicBezTo>
                  <a:cubicBezTo>
                    <a:pt x="319" y="79"/>
                    <a:pt x="321" y="78"/>
                    <a:pt x="321" y="79"/>
                  </a:cubicBezTo>
                  <a:cubicBezTo>
                    <a:pt x="321" y="83"/>
                    <a:pt x="320" y="87"/>
                    <a:pt x="319" y="90"/>
                  </a:cubicBezTo>
                  <a:cubicBezTo>
                    <a:pt x="318" y="93"/>
                    <a:pt x="318" y="95"/>
                    <a:pt x="317" y="97"/>
                  </a:cubicBezTo>
                  <a:cubicBezTo>
                    <a:pt x="316" y="99"/>
                    <a:pt x="314" y="100"/>
                    <a:pt x="313" y="100"/>
                  </a:cubicBezTo>
                  <a:cubicBezTo>
                    <a:pt x="307" y="101"/>
                    <a:pt x="301" y="99"/>
                    <a:pt x="296" y="100"/>
                  </a:cubicBezTo>
                  <a:cubicBezTo>
                    <a:pt x="294" y="101"/>
                    <a:pt x="292" y="103"/>
                    <a:pt x="291" y="104"/>
                  </a:cubicBezTo>
                  <a:cubicBezTo>
                    <a:pt x="294" y="104"/>
                    <a:pt x="298" y="103"/>
                    <a:pt x="302" y="103"/>
                  </a:cubicBezTo>
                  <a:cubicBezTo>
                    <a:pt x="305" y="103"/>
                    <a:pt x="307" y="102"/>
                    <a:pt x="310" y="102"/>
                  </a:cubicBezTo>
                  <a:cubicBezTo>
                    <a:pt x="310" y="105"/>
                    <a:pt x="309" y="108"/>
                    <a:pt x="308" y="111"/>
                  </a:cubicBezTo>
                  <a:cubicBezTo>
                    <a:pt x="308" y="113"/>
                    <a:pt x="305" y="114"/>
                    <a:pt x="305" y="117"/>
                  </a:cubicBezTo>
                  <a:cubicBezTo>
                    <a:pt x="304" y="120"/>
                    <a:pt x="306" y="123"/>
                    <a:pt x="307" y="126"/>
                  </a:cubicBezTo>
                  <a:cubicBezTo>
                    <a:pt x="307" y="123"/>
                    <a:pt x="307" y="121"/>
                    <a:pt x="308" y="118"/>
                  </a:cubicBezTo>
                  <a:cubicBezTo>
                    <a:pt x="308" y="117"/>
                    <a:pt x="309" y="115"/>
                    <a:pt x="309" y="114"/>
                  </a:cubicBezTo>
                  <a:cubicBezTo>
                    <a:pt x="311" y="110"/>
                    <a:pt x="312" y="106"/>
                    <a:pt x="314" y="102"/>
                  </a:cubicBezTo>
                  <a:cubicBezTo>
                    <a:pt x="315" y="100"/>
                    <a:pt x="318" y="100"/>
                    <a:pt x="320" y="98"/>
                  </a:cubicBezTo>
                  <a:cubicBezTo>
                    <a:pt x="321" y="97"/>
                    <a:pt x="323" y="95"/>
                    <a:pt x="324" y="93"/>
                  </a:cubicBezTo>
                  <a:cubicBezTo>
                    <a:pt x="325" y="90"/>
                    <a:pt x="324" y="87"/>
                    <a:pt x="326" y="85"/>
                  </a:cubicBezTo>
                  <a:cubicBezTo>
                    <a:pt x="328" y="83"/>
                    <a:pt x="330" y="85"/>
                    <a:pt x="332" y="85"/>
                  </a:cubicBezTo>
                  <a:cubicBezTo>
                    <a:pt x="335" y="85"/>
                    <a:pt x="338" y="84"/>
                    <a:pt x="340" y="85"/>
                  </a:cubicBezTo>
                  <a:cubicBezTo>
                    <a:pt x="343" y="86"/>
                    <a:pt x="345" y="89"/>
                    <a:pt x="347" y="90"/>
                  </a:cubicBezTo>
                  <a:cubicBezTo>
                    <a:pt x="352" y="92"/>
                    <a:pt x="357" y="92"/>
                    <a:pt x="361" y="94"/>
                  </a:cubicBezTo>
                  <a:cubicBezTo>
                    <a:pt x="362" y="94"/>
                    <a:pt x="360" y="97"/>
                    <a:pt x="361" y="97"/>
                  </a:cubicBezTo>
                  <a:cubicBezTo>
                    <a:pt x="362" y="98"/>
                    <a:pt x="363" y="95"/>
                    <a:pt x="364" y="95"/>
                  </a:cubicBezTo>
                  <a:cubicBezTo>
                    <a:pt x="365" y="95"/>
                    <a:pt x="366" y="96"/>
                    <a:pt x="367" y="97"/>
                  </a:cubicBezTo>
                  <a:cubicBezTo>
                    <a:pt x="369" y="98"/>
                    <a:pt x="370" y="99"/>
                    <a:pt x="371" y="100"/>
                  </a:cubicBezTo>
                  <a:cubicBezTo>
                    <a:pt x="372" y="102"/>
                    <a:pt x="373" y="105"/>
                    <a:pt x="373" y="107"/>
                  </a:cubicBezTo>
                  <a:cubicBezTo>
                    <a:pt x="373" y="109"/>
                    <a:pt x="371" y="112"/>
                    <a:pt x="372" y="114"/>
                  </a:cubicBezTo>
                  <a:cubicBezTo>
                    <a:pt x="372" y="115"/>
                    <a:pt x="375" y="116"/>
                    <a:pt x="376" y="115"/>
                  </a:cubicBezTo>
                  <a:cubicBezTo>
                    <a:pt x="379" y="114"/>
                    <a:pt x="381" y="111"/>
                    <a:pt x="384" y="110"/>
                  </a:cubicBezTo>
                  <a:cubicBezTo>
                    <a:pt x="386" y="109"/>
                    <a:pt x="389" y="110"/>
                    <a:pt x="391" y="110"/>
                  </a:cubicBezTo>
                  <a:cubicBezTo>
                    <a:pt x="392" y="110"/>
                    <a:pt x="394" y="111"/>
                    <a:pt x="396" y="111"/>
                  </a:cubicBezTo>
                  <a:cubicBezTo>
                    <a:pt x="400" y="112"/>
                    <a:pt x="405" y="113"/>
                    <a:pt x="410" y="114"/>
                  </a:cubicBezTo>
                  <a:cubicBezTo>
                    <a:pt x="414" y="114"/>
                    <a:pt x="419" y="113"/>
                    <a:pt x="423" y="114"/>
                  </a:cubicBezTo>
                  <a:cubicBezTo>
                    <a:pt x="427" y="114"/>
                    <a:pt x="431" y="115"/>
                    <a:pt x="435" y="117"/>
                  </a:cubicBezTo>
                  <a:cubicBezTo>
                    <a:pt x="440" y="120"/>
                    <a:pt x="444" y="124"/>
                    <a:pt x="448" y="128"/>
                  </a:cubicBezTo>
                  <a:cubicBezTo>
                    <a:pt x="451" y="130"/>
                    <a:pt x="451" y="134"/>
                    <a:pt x="453" y="137"/>
                  </a:cubicBezTo>
                  <a:cubicBezTo>
                    <a:pt x="455" y="138"/>
                    <a:pt x="457" y="137"/>
                    <a:pt x="459" y="138"/>
                  </a:cubicBezTo>
                  <a:cubicBezTo>
                    <a:pt x="460" y="139"/>
                    <a:pt x="460" y="141"/>
                    <a:pt x="462" y="143"/>
                  </a:cubicBezTo>
                  <a:cubicBezTo>
                    <a:pt x="463" y="144"/>
                    <a:pt x="465" y="144"/>
                    <a:pt x="466" y="145"/>
                  </a:cubicBezTo>
                  <a:cubicBezTo>
                    <a:pt x="468" y="146"/>
                    <a:pt x="470" y="148"/>
                    <a:pt x="472" y="148"/>
                  </a:cubicBezTo>
                  <a:cubicBezTo>
                    <a:pt x="476" y="149"/>
                    <a:pt x="481" y="146"/>
                    <a:pt x="485" y="147"/>
                  </a:cubicBezTo>
                  <a:cubicBezTo>
                    <a:pt x="488" y="149"/>
                    <a:pt x="489" y="153"/>
                    <a:pt x="490" y="156"/>
                  </a:cubicBezTo>
                  <a:cubicBezTo>
                    <a:pt x="491" y="158"/>
                    <a:pt x="490" y="160"/>
                    <a:pt x="490" y="162"/>
                  </a:cubicBezTo>
                  <a:cubicBezTo>
                    <a:pt x="491" y="167"/>
                    <a:pt x="494" y="172"/>
                    <a:pt x="494" y="177"/>
                  </a:cubicBezTo>
                  <a:cubicBezTo>
                    <a:pt x="495" y="181"/>
                    <a:pt x="495" y="185"/>
                    <a:pt x="494" y="188"/>
                  </a:cubicBezTo>
                  <a:cubicBezTo>
                    <a:pt x="494" y="192"/>
                    <a:pt x="494" y="196"/>
                    <a:pt x="492" y="200"/>
                  </a:cubicBezTo>
                  <a:cubicBezTo>
                    <a:pt x="490" y="204"/>
                    <a:pt x="485" y="207"/>
                    <a:pt x="483" y="212"/>
                  </a:cubicBezTo>
                  <a:cubicBezTo>
                    <a:pt x="481" y="216"/>
                    <a:pt x="481" y="221"/>
                    <a:pt x="478" y="224"/>
                  </a:cubicBezTo>
                  <a:cubicBezTo>
                    <a:pt x="476" y="228"/>
                    <a:pt x="470" y="230"/>
                    <a:pt x="467" y="234"/>
                  </a:cubicBezTo>
                  <a:cubicBezTo>
                    <a:pt x="464" y="238"/>
                    <a:pt x="463" y="243"/>
                    <a:pt x="461" y="247"/>
                  </a:cubicBezTo>
                  <a:cubicBezTo>
                    <a:pt x="459" y="251"/>
                    <a:pt x="458" y="256"/>
                    <a:pt x="454" y="260"/>
                  </a:cubicBezTo>
                  <a:cubicBezTo>
                    <a:pt x="453" y="261"/>
                    <a:pt x="449" y="258"/>
                    <a:pt x="448" y="260"/>
                  </a:cubicBezTo>
                  <a:cubicBezTo>
                    <a:pt x="446" y="263"/>
                    <a:pt x="447" y="267"/>
                    <a:pt x="446" y="271"/>
                  </a:cubicBezTo>
                  <a:cubicBezTo>
                    <a:pt x="445" y="273"/>
                    <a:pt x="443" y="275"/>
                    <a:pt x="443" y="277"/>
                  </a:cubicBezTo>
                  <a:cubicBezTo>
                    <a:pt x="443" y="278"/>
                    <a:pt x="446" y="279"/>
                    <a:pt x="446" y="281"/>
                  </a:cubicBezTo>
                  <a:cubicBezTo>
                    <a:pt x="447" y="284"/>
                    <a:pt x="445" y="287"/>
                    <a:pt x="445" y="291"/>
                  </a:cubicBezTo>
                  <a:cubicBezTo>
                    <a:pt x="445" y="296"/>
                    <a:pt x="448" y="300"/>
                    <a:pt x="447" y="305"/>
                  </a:cubicBezTo>
                  <a:cubicBezTo>
                    <a:pt x="447" y="313"/>
                    <a:pt x="443" y="320"/>
                    <a:pt x="443" y="328"/>
                  </a:cubicBezTo>
                  <a:cubicBezTo>
                    <a:pt x="442" y="330"/>
                    <a:pt x="445" y="332"/>
                    <a:pt x="444" y="334"/>
                  </a:cubicBezTo>
                  <a:cubicBezTo>
                    <a:pt x="444" y="336"/>
                    <a:pt x="441" y="337"/>
                    <a:pt x="441" y="339"/>
                  </a:cubicBezTo>
                  <a:cubicBezTo>
                    <a:pt x="440" y="344"/>
                    <a:pt x="441" y="350"/>
                    <a:pt x="440" y="356"/>
                  </a:cubicBezTo>
                  <a:cubicBezTo>
                    <a:pt x="439" y="359"/>
                    <a:pt x="436" y="362"/>
                    <a:pt x="435" y="365"/>
                  </a:cubicBezTo>
                  <a:cubicBezTo>
                    <a:pt x="433" y="368"/>
                    <a:pt x="431" y="371"/>
                    <a:pt x="430" y="375"/>
                  </a:cubicBezTo>
                  <a:cubicBezTo>
                    <a:pt x="428" y="378"/>
                    <a:pt x="426" y="381"/>
                    <a:pt x="424" y="385"/>
                  </a:cubicBezTo>
                  <a:cubicBezTo>
                    <a:pt x="423" y="387"/>
                    <a:pt x="422" y="389"/>
                    <a:pt x="422" y="391"/>
                  </a:cubicBezTo>
                  <a:cubicBezTo>
                    <a:pt x="422" y="394"/>
                    <a:pt x="424" y="397"/>
                    <a:pt x="422" y="399"/>
                  </a:cubicBezTo>
                  <a:cubicBezTo>
                    <a:pt x="420" y="402"/>
                    <a:pt x="415" y="403"/>
                    <a:pt x="412" y="406"/>
                  </a:cubicBezTo>
                  <a:cubicBezTo>
                    <a:pt x="410" y="407"/>
                    <a:pt x="411" y="411"/>
                    <a:pt x="409" y="412"/>
                  </a:cubicBezTo>
                  <a:cubicBezTo>
                    <a:pt x="407" y="413"/>
                    <a:pt x="404" y="413"/>
                    <a:pt x="401" y="412"/>
                  </a:cubicBezTo>
                  <a:cubicBezTo>
                    <a:pt x="400" y="412"/>
                    <a:pt x="399" y="409"/>
                    <a:pt x="397" y="409"/>
                  </a:cubicBezTo>
                  <a:cubicBezTo>
                    <a:pt x="396" y="409"/>
                    <a:pt x="397" y="412"/>
                    <a:pt x="396" y="412"/>
                  </a:cubicBezTo>
                  <a:cubicBezTo>
                    <a:pt x="394" y="414"/>
                    <a:pt x="391" y="415"/>
                    <a:pt x="388" y="415"/>
                  </a:cubicBezTo>
                  <a:cubicBezTo>
                    <a:pt x="386" y="415"/>
                    <a:pt x="384" y="412"/>
                    <a:pt x="382" y="412"/>
                  </a:cubicBezTo>
                  <a:cubicBezTo>
                    <a:pt x="380" y="412"/>
                    <a:pt x="379" y="413"/>
                    <a:pt x="378" y="414"/>
                  </a:cubicBezTo>
                  <a:cubicBezTo>
                    <a:pt x="375" y="416"/>
                    <a:pt x="374" y="419"/>
                    <a:pt x="372" y="421"/>
                  </a:cubicBezTo>
                  <a:cubicBezTo>
                    <a:pt x="371" y="422"/>
                    <a:pt x="369" y="424"/>
                    <a:pt x="367" y="425"/>
                  </a:cubicBezTo>
                  <a:cubicBezTo>
                    <a:pt x="364" y="426"/>
                    <a:pt x="360" y="425"/>
                    <a:pt x="358" y="426"/>
                  </a:cubicBezTo>
                  <a:cubicBezTo>
                    <a:pt x="352" y="429"/>
                    <a:pt x="348" y="435"/>
                    <a:pt x="343" y="439"/>
                  </a:cubicBezTo>
                  <a:cubicBezTo>
                    <a:pt x="341" y="441"/>
                    <a:pt x="339" y="443"/>
                    <a:pt x="338" y="445"/>
                  </a:cubicBezTo>
                  <a:cubicBezTo>
                    <a:pt x="335" y="448"/>
                    <a:pt x="332" y="451"/>
                    <a:pt x="331" y="455"/>
                  </a:cubicBezTo>
                  <a:cubicBezTo>
                    <a:pt x="330" y="457"/>
                    <a:pt x="331" y="460"/>
                    <a:pt x="331" y="463"/>
                  </a:cubicBezTo>
                  <a:cubicBezTo>
                    <a:pt x="331" y="464"/>
                    <a:pt x="329" y="465"/>
                    <a:pt x="329" y="466"/>
                  </a:cubicBezTo>
                  <a:cubicBezTo>
                    <a:pt x="330" y="469"/>
                    <a:pt x="333" y="472"/>
                    <a:pt x="334" y="476"/>
                  </a:cubicBezTo>
                  <a:cubicBezTo>
                    <a:pt x="334" y="482"/>
                    <a:pt x="334" y="488"/>
                    <a:pt x="332" y="494"/>
                  </a:cubicBezTo>
                  <a:cubicBezTo>
                    <a:pt x="332" y="495"/>
                    <a:pt x="329" y="494"/>
                    <a:pt x="329" y="495"/>
                  </a:cubicBezTo>
                  <a:cubicBezTo>
                    <a:pt x="329" y="497"/>
                    <a:pt x="332" y="498"/>
                    <a:pt x="331" y="499"/>
                  </a:cubicBezTo>
                  <a:cubicBezTo>
                    <a:pt x="329" y="502"/>
                    <a:pt x="323" y="504"/>
                    <a:pt x="321" y="507"/>
                  </a:cubicBezTo>
                  <a:cubicBezTo>
                    <a:pt x="317" y="513"/>
                    <a:pt x="315" y="521"/>
                    <a:pt x="312" y="528"/>
                  </a:cubicBezTo>
                  <a:cubicBezTo>
                    <a:pt x="311" y="532"/>
                    <a:pt x="310" y="537"/>
                    <a:pt x="307" y="541"/>
                  </a:cubicBezTo>
                  <a:cubicBezTo>
                    <a:pt x="304" y="545"/>
                    <a:pt x="300" y="548"/>
                    <a:pt x="296" y="551"/>
                  </a:cubicBezTo>
                  <a:cubicBezTo>
                    <a:pt x="295" y="552"/>
                    <a:pt x="293" y="550"/>
                    <a:pt x="293" y="549"/>
                  </a:cubicBezTo>
                  <a:cubicBezTo>
                    <a:pt x="294" y="547"/>
                    <a:pt x="296" y="548"/>
                    <a:pt x="298" y="547"/>
                  </a:cubicBezTo>
                  <a:cubicBezTo>
                    <a:pt x="300" y="545"/>
                    <a:pt x="302" y="544"/>
                    <a:pt x="303" y="541"/>
                  </a:cubicBezTo>
                  <a:cubicBezTo>
                    <a:pt x="304" y="540"/>
                    <a:pt x="302" y="538"/>
                    <a:pt x="303" y="537"/>
                  </a:cubicBezTo>
                  <a:cubicBezTo>
                    <a:pt x="304" y="536"/>
                    <a:pt x="306" y="537"/>
                    <a:pt x="306" y="536"/>
                  </a:cubicBezTo>
                  <a:cubicBezTo>
                    <a:pt x="308" y="533"/>
                    <a:pt x="310" y="529"/>
                    <a:pt x="310" y="525"/>
                  </a:cubicBezTo>
                  <a:cubicBezTo>
                    <a:pt x="309" y="523"/>
                    <a:pt x="307" y="527"/>
                    <a:pt x="305" y="526"/>
                  </a:cubicBezTo>
                  <a:cubicBezTo>
                    <a:pt x="303" y="525"/>
                    <a:pt x="303" y="521"/>
                    <a:pt x="301" y="520"/>
                  </a:cubicBezTo>
                  <a:cubicBezTo>
                    <a:pt x="299" y="520"/>
                    <a:pt x="299" y="523"/>
                    <a:pt x="300" y="525"/>
                  </a:cubicBezTo>
                  <a:cubicBezTo>
                    <a:pt x="300" y="526"/>
                    <a:pt x="303" y="527"/>
                    <a:pt x="303" y="528"/>
                  </a:cubicBezTo>
                  <a:cubicBezTo>
                    <a:pt x="302" y="533"/>
                    <a:pt x="297" y="536"/>
                    <a:pt x="295" y="540"/>
                  </a:cubicBezTo>
                  <a:cubicBezTo>
                    <a:pt x="294" y="543"/>
                    <a:pt x="292" y="546"/>
                    <a:pt x="291" y="549"/>
                  </a:cubicBezTo>
                  <a:cubicBezTo>
                    <a:pt x="291" y="550"/>
                    <a:pt x="294" y="551"/>
                    <a:pt x="293" y="553"/>
                  </a:cubicBezTo>
                  <a:cubicBezTo>
                    <a:pt x="293" y="556"/>
                    <a:pt x="290" y="559"/>
                    <a:pt x="289" y="562"/>
                  </a:cubicBezTo>
                  <a:cubicBezTo>
                    <a:pt x="287" y="565"/>
                    <a:pt x="287" y="568"/>
                    <a:pt x="285" y="571"/>
                  </a:cubicBezTo>
                  <a:cubicBezTo>
                    <a:pt x="284" y="573"/>
                    <a:pt x="282" y="576"/>
                    <a:pt x="281" y="5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6" name="Freeform 2529"/>
            <p:cNvSpPr>
              <a:spLocks noChangeAspect="1"/>
            </p:cNvSpPr>
            <p:nvPr/>
          </p:nvSpPr>
          <p:spPr bwMode="auto">
            <a:xfrm>
              <a:off x="10524357" y="15688059"/>
              <a:ext cx="528881" cy="574032"/>
            </a:xfrm>
            <a:custGeom>
              <a:avLst/>
              <a:gdLst>
                <a:gd name="T0" fmla="*/ 74 w 66"/>
                <a:gd name="T1" fmla="*/ 68 h 79"/>
                <a:gd name="T2" fmla="*/ 79 w 66"/>
                <a:gd name="T3" fmla="*/ 71 h 79"/>
                <a:gd name="T4" fmla="*/ 74 w 66"/>
                <a:gd name="T5" fmla="*/ 79 h 79"/>
                <a:gd name="T6" fmla="*/ 71 w 66"/>
                <a:gd name="T7" fmla="*/ 83 h 79"/>
                <a:gd name="T8" fmla="*/ 55 w 66"/>
                <a:gd name="T9" fmla="*/ 93 h 79"/>
                <a:gd name="T10" fmla="*/ 32 w 66"/>
                <a:gd name="T11" fmla="*/ 93 h 79"/>
                <a:gd name="T12" fmla="*/ 12 w 66"/>
                <a:gd name="T13" fmla="*/ 86 h 79"/>
                <a:gd name="T14" fmla="*/ 2 w 66"/>
                <a:gd name="T15" fmla="*/ 79 h 79"/>
                <a:gd name="T16" fmla="*/ 2 w 66"/>
                <a:gd name="T17" fmla="*/ 64 h 79"/>
                <a:gd name="T18" fmla="*/ 5 w 66"/>
                <a:gd name="T19" fmla="*/ 55 h 79"/>
                <a:gd name="T20" fmla="*/ 4 w 66"/>
                <a:gd name="T21" fmla="*/ 49 h 79"/>
                <a:gd name="T22" fmla="*/ 6 w 66"/>
                <a:gd name="T23" fmla="*/ 45 h 79"/>
                <a:gd name="T24" fmla="*/ 2 w 66"/>
                <a:gd name="T25" fmla="*/ 37 h 79"/>
                <a:gd name="T26" fmla="*/ 7 w 66"/>
                <a:gd name="T27" fmla="*/ 29 h 79"/>
                <a:gd name="T28" fmla="*/ 7 w 66"/>
                <a:gd name="T29" fmla="*/ 13 h 79"/>
                <a:gd name="T30" fmla="*/ 11 w 66"/>
                <a:gd name="T31" fmla="*/ 6 h 79"/>
                <a:gd name="T32" fmla="*/ 23 w 66"/>
                <a:gd name="T33" fmla="*/ 2 h 79"/>
                <a:gd name="T34" fmla="*/ 34 w 66"/>
                <a:gd name="T35" fmla="*/ 21 h 79"/>
                <a:gd name="T36" fmla="*/ 37 w 66"/>
                <a:gd name="T37" fmla="*/ 19 h 79"/>
                <a:gd name="T38" fmla="*/ 38 w 66"/>
                <a:gd name="T39" fmla="*/ 17 h 79"/>
                <a:gd name="T40" fmla="*/ 45 w 66"/>
                <a:gd name="T41" fmla="*/ 25 h 79"/>
                <a:gd name="T42" fmla="*/ 59 w 66"/>
                <a:gd name="T43" fmla="*/ 30 h 79"/>
                <a:gd name="T44" fmla="*/ 71 w 66"/>
                <a:gd name="T45" fmla="*/ 42 h 79"/>
                <a:gd name="T46" fmla="*/ 73 w 66"/>
                <a:gd name="T47" fmla="*/ 46 h 79"/>
                <a:gd name="T48" fmla="*/ 77 w 66"/>
                <a:gd name="T49" fmla="*/ 49 h 79"/>
                <a:gd name="T50" fmla="*/ 74 w 66"/>
                <a:gd name="T51" fmla="*/ 57 h 79"/>
                <a:gd name="T52" fmla="*/ 72 w 66"/>
                <a:gd name="T53" fmla="*/ 61 h 79"/>
                <a:gd name="T54" fmla="*/ 74 w 66"/>
                <a:gd name="T55" fmla="*/ 68 h 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"/>
                <a:gd name="T85" fmla="*/ 0 h 79"/>
                <a:gd name="T86" fmla="*/ 66 w 66"/>
                <a:gd name="T87" fmla="*/ 79 h 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" h="79">
                  <a:moveTo>
                    <a:pt x="62" y="57"/>
                  </a:moveTo>
                  <a:cubicBezTo>
                    <a:pt x="63" y="58"/>
                    <a:pt x="65" y="59"/>
                    <a:pt x="66" y="60"/>
                  </a:cubicBezTo>
                  <a:cubicBezTo>
                    <a:pt x="65" y="62"/>
                    <a:pt x="63" y="64"/>
                    <a:pt x="62" y="66"/>
                  </a:cubicBezTo>
                  <a:cubicBezTo>
                    <a:pt x="61" y="67"/>
                    <a:pt x="61" y="69"/>
                    <a:pt x="59" y="70"/>
                  </a:cubicBezTo>
                  <a:cubicBezTo>
                    <a:pt x="55" y="73"/>
                    <a:pt x="51" y="77"/>
                    <a:pt x="46" y="78"/>
                  </a:cubicBezTo>
                  <a:cubicBezTo>
                    <a:pt x="40" y="79"/>
                    <a:pt x="34" y="77"/>
                    <a:pt x="27" y="78"/>
                  </a:cubicBezTo>
                  <a:cubicBezTo>
                    <a:pt x="23" y="75"/>
                    <a:pt x="17" y="72"/>
                    <a:pt x="10" y="72"/>
                  </a:cubicBezTo>
                  <a:cubicBezTo>
                    <a:pt x="7" y="72"/>
                    <a:pt x="3" y="69"/>
                    <a:pt x="2" y="66"/>
                  </a:cubicBezTo>
                  <a:cubicBezTo>
                    <a:pt x="0" y="63"/>
                    <a:pt x="1" y="58"/>
                    <a:pt x="2" y="54"/>
                  </a:cubicBezTo>
                  <a:cubicBezTo>
                    <a:pt x="2" y="52"/>
                    <a:pt x="4" y="49"/>
                    <a:pt x="4" y="46"/>
                  </a:cubicBezTo>
                  <a:cubicBezTo>
                    <a:pt x="4" y="45"/>
                    <a:pt x="3" y="43"/>
                    <a:pt x="3" y="41"/>
                  </a:cubicBezTo>
                  <a:cubicBezTo>
                    <a:pt x="3" y="40"/>
                    <a:pt x="5" y="39"/>
                    <a:pt x="5" y="38"/>
                  </a:cubicBezTo>
                  <a:cubicBezTo>
                    <a:pt x="4" y="35"/>
                    <a:pt x="2" y="33"/>
                    <a:pt x="2" y="31"/>
                  </a:cubicBezTo>
                  <a:cubicBezTo>
                    <a:pt x="3" y="28"/>
                    <a:pt x="5" y="26"/>
                    <a:pt x="6" y="24"/>
                  </a:cubicBezTo>
                  <a:cubicBezTo>
                    <a:pt x="6" y="20"/>
                    <a:pt x="5" y="15"/>
                    <a:pt x="6" y="11"/>
                  </a:cubicBezTo>
                  <a:cubicBezTo>
                    <a:pt x="6" y="9"/>
                    <a:pt x="8" y="7"/>
                    <a:pt x="9" y="5"/>
                  </a:cubicBezTo>
                  <a:cubicBezTo>
                    <a:pt x="12" y="4"/>
                    <a:pt x="17" y="0"/>
                    <a:pt x="19" y="2"/>
                  </a:cubicBezTo>
                  <a:cubicBezTo>
                    <a:pt x="24" y="5"/>
                    <a:pt x="24" y="13"/>
                    <a:pt x="28" y="18"/>
                  </a:cubicBezTo>
                  <a:cubicBezTo>
                    <a:pt x="29" y="18"/>
                    <a:pt x="30" y="16"/>
                    <a:pt x="31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5" y="16"/>
                    <a:pt x="36" y="19"/>
                    <a:pt x="38" y="21"/>
                  </a:cubicBezTo>
                  <a:cubicBezTo>
                    <a:pt x="41" y="23"/>
                    <a:pt x="45" y="23"/>
                    <a:pt x="49" y="25"/>
                  </a:cubicBezTo>
                  <a:cubicBezTo>
                    <a:pt x="53" y="27"/>
                    <a:pt x="56" y="31"/>
                    <a:pt x="59" y="35"/>
                  </a:cubicBezTo>
                  <a:cubicBezTo>
                    <a:pt x="60" y="36"/>
                    <a:pt x="60" y="38"/>
                    <a:pt x="61" y="39"/>
                  </a:cubicBezTo>
                  <a:cubicBezTo>
                    <a:pt x="62" y="40"/>
                    <a:pt x="63" y="41"/>
                    <a:pt x="64" y="41"/>
                  </a:cubicBezTo>
                  <a:cubicBezTo>
                    <a:pt x="64" y="43"/>
                    <a:pt x="63" y="46"/>
                    <a:pt x="62" y="48"/>
                  </a:cubicBezTo>
                  <a:cubicBezTo>
                    <a:pt x="62" y="49"/>
                    <a:pt x="60" y="50"/>
                    <a:pt x="60" y="51"/>
                  </a:cubicBezTo>
                  <a:cubicBezTo>
                    <a:pt x="60" y="53"/>
                    <a:pt x="60" y="56"/>
                    <a:pt x="62" y="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7" name="Freeform 2530"/>
            <p:cNvSpPr>
              <a:spLocks noChangeAspect="1"/>
            </p:cNvSpPr>
            <p:nvPr/>
          </p:nvSpPr>
          <p:spPr bwMode="auto">
            <a:xfrm>
              <a:off x="9633980" y="18405541"/>
              <a:ext cx="227620" cy="329764"/>
            </a:xfrm>
            <a:custGeom>
              <a:avLst/>
              <a:gdLst>
                <a:gd name="T0" fmla="*/ 34 w 28"/>
                <a:gd name="T1" fmla="*/ 52 h 45"/>
                <a:gd name="T2" fmla="*/ 32 w 28"/>
                <a:gd name="T3" fmla="*/ 50 h 45"/>
                <a:gd name="T4" fmla="*/ 32 w 28"/>
                <a:gd name="T5" fmla="*/ 54 h 45"/>
                <a:gd name="T6" fmla="*/ 22 w 28"/>
                <a:gd name="T7" fmla="*/ 52 h 45"/>
                <a:gd name="T8" fmla="*/ 11 w 28"/>
                <a:gd name="T9" fmla="*/ 50 h 45"/>
                <a:gd name="T10" fmla="*/ 4 w 28"/>
                <a:gd name="T11" fmla="*/ 52 h 45"/>
                <a:gd name="T12" fmla="*/ 1 w 28"/>
                <a:gd name="T13" fmla="*/ 46 h 45"/>
                <a:gd name="T14" fmla="*/ 1 w 28"/>
                <a:gd name="T15" fmla="*/ 41 h 45"/>
                <a:gd name="T16" fmla="*/ 5 w 28"/>
                <a:gd name="T17" fmla="*/ 44 h 45"/>
                <a:gd name="T18" fmla="*/ 11 w 28"/>
                <a:gd name="T19" fmla="*/ 43 h 45"/>
                <a:gd name="T20" fmla="*/ 11 w 28"/>
                <a:gd name="T21" fmla="*/ 41 h 45"/>
                <a:gd name="T22" fmla="*/ 16 w 28"/>
                <a:gd name="T23" fmla="*/ 40 h 45"/>
                <a:gd name="T24" fmla="*/ 22 w 28"/>
                <a:gd name="T25" fmla="*/ 44 h 45"/>
                <a:gd name="T26" fmla="*/ 27 w 28"/>
                <a:gd name="T27" fmla="*/ 44 h 45"/>
                <a:gd name="T28" fmla="*/ 27 w 28"/>
                <a:gd name="T29" fmla="*/ 42 h 45"/>
                <a:gd name="T30" fmla="*/ 16 w 28"/>
                <a:gd name="T31" fmla="*/ 36 h 45"/>
                <a:gd name="T32" fmla="*/ 10 w 28"/>
                <a:gd name="T33" fmla="*/ 32 h 45"/>
                <a:gd name="T34" fmla="*/ 12 w 28"/>
                <a:gd name="T35" fmla="*/ 28 h 45"/>
                <a:gd name="T36" fmla="*/ 21 w 28"/>
                <a:gd name="T37" fmla="*/ 23 h 45"/>
                <a:gd name="T38" fmla="*/ 19 w 28"/>
                <a:gd name="T39" fmla="*/ 18 h 45"/>
                <a:gd name="T40" fmla="*/ 7 w 28"/>
                <a:gd name="T41" fmla="*/ 23 h 45"/>
                <a:gd name="T42" fmla="*/ 4 w 28"/>
                <a:gd name="T43" fmla="*/ 14 h 45"/>
                <a:gd name="T44" fmla="*/ 9 w 28"/>
                <a:gd name="T45" fmla="*/ 11 h 45"/>
                <a:gd name="T46" fmla="*/ 5 w 28"/>
                <a:gd name="T47" fmla="*/ 6 h 45"/>
                <a:gd name="T48" fmla="*/ 9 w 28"/>
                <a:gd name="T49" fmla="*/ 7 h 45"/>
                <a:gd name="T50" fmla="*/ 12 w 28"/>
                <a:gd name="T51" fmla="*/ 7 h 45"/>
                <a:gd name="T52" fmla="*/ 16 w 28"/>
                <a:gd name="T53" fmla="*/ 0 h 45"/>
                <a:gd name="T54" fmla="*/ 22 w 28"/>
                <a:gd name="T55" fmla="*/ 5 h 45"/>
                <a:gd name="T56" fmla="*/ 27 w 28"/>
                <a:gd name="T57" fmla="*/ 4 h 45"/>
                <a:gd name="T58" fmla="*/ 34 w 28"/>
                <a:gd name="T59" fmla="*/ 52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5"/>
                <a:gd name="T92" fmla="*/ 28 w 28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5">
                  <a:moveTo>
                    <a:pt x="28" y="43"/>
                  </a:moveTo>
                  <a:cubicBezTo>
                    <a:pt x="28" y="43"/>
                    <a:pt x="27" y="41"/>
                    <a:pt x="26" y="42"/>
                  </a:cubicBezTo>
                  <a:cubicBezTo>
                    <a:pt x="25" y="42"/>
                    <a:pt x="27" y="45"/>
                    <a:pt x="26" y="45"/>
                  </a:cubicBezTo>
                  <a:cubicBezTo>
                    <a:pt x="23" y="45"/>
                    <a:pt x="21" y="44"/>
                    <a:pt x="18" y="43"/>
                  </a:cubicBezTo>
                  <a:cubicBezTo>
                    <a:pt x="15" y="43"/>
                    <a:pt x="12" y="42"/>
                    <a:pt x="9" y="42"/>
                  </a:cubicBezTo>
                  <a:cubicBezTo>
                    <a:pt x="7" y="42"/>
                    <a:pt x="4" y="44"/>
                    <a:pt x="3" y="43"/>
                  </a:cubicBezTo>
                  <a:cubicBezTo>
                    <a:pt x="1" y="42"/>
                    <a:pt x="2" y="40"/>
                    <a:pt x="1" y="38"/>
                  </a:cubicBezTo>
                  <a:cubicBezTo>
                    <a:pt x="1" y="37"/>
                    <a:pt x="0" y="35"/>
                    <a:pt x="1" y="34"/>
                  </a:cubicBezTo>
                  <a:cubicBezTo>
                    <a:pt x="2" y="34"/>
                    <a:pt x="3" y="37"/>
                    <a:pt x="4" y="37"/>
                  </a:cubicBezTo>
                  <a:cubicBezTo>
                    <a:pt x="6" y="37"/>
                    <a:pt x="8" y="37"/>
                    <a:pt x="9" y="36"/>
                  </a:cubicBezTo>
                  <a:cubicBezTo>
                    <a:pt x="10" y="35"/>
                    <a:pt x="9" y="34"/>
                    <a:pt x="9" y="34"/>
                  </a:cubicBezTo>
                  <a:cubicBezTo>
                    <a:pt x="10" y="33"/>
                    <a:pt x="12" y="33"/>
                    <a:pt x="13" y="33"/>
                  </a:cubicBezTo>
                  <a:cubicBezTo>
                    <a:pt x="15" y="34"/>
                    <a:pt x="16" y="36"/>
                    <a:pt x="18" y="37"/>
                  </a:cubicBezTo>
                  <a:cubicBezTo>
                    <a:pt x="19" y="38"/>
                    <a:pt x="21" y="38"/>
                    <a:pt x="22" y="37"/>
                  </a:cubicBezTo>
                  <a:cubicBezTo>
                    <a:pt x="23" y="37"/>
                    <a:pt x="23" y="35"/>
                    <a:pt x="22" y="35"/>
                  </a:cubicBezTo>
                  <a:cubicBezTo>
                    <a:pt x="19" y="33"/>
                    <a:pt x="16" y="32"/>
                    <a:pt x="13" y="30"/>
                  </a:cubicBezTo>
                  <a:cubicBezTo>
                    <a:pt x="11" y="29"/>
                    <a:pt x="9" y="28"/>
                    <a:pt x="8" y="27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5" y="21"/>
                    <a:pt x="17" y="19"/>
                  </a:cubicBezTo>
                  <a:cubicBezTo>
                    <a:pt x="18" y="18"/>
                    <a:pt x="17" y="15"/>
                    <a:pt x="16" y="15"/>
                  </a:cubicBezTo>
                  <a:cubicBezTo>
                    <a:pt x="12" y="15"/>
                    <a:pt x="9" y="20"/>
                    <a:pt x="6" y="19"/>
                  </a:cubicBezTo>
                  <a:cubicBezTo>
                    <a:pt x="3" y="18"/>
                    <a:pt x="3" y="14"/>
                    <a:pt x="3" y="12"/>
                  </a:cubicBezTo>
                  <a:cubicBezTo>
                    <a:pt x="3" y="10"/>
                    <a:pt x="7" y="11"/>
                    <a:pt x="7" y="9"/>
                  </a:cubicBezTo>
                  <a:cubicBezTo>
                    <a:pt x="7" y="7"/>
                    <a:pt x="4" y="6"/>
                    <a:pt x="4" y="5"/>
                  </a:cubicBezTo>
                  <a:cubicBezTo>
                    <a:pt x="4" y="4"/>
                    <a:pt x="6" y="6"/>
                    <a:pt x="7" y="6"/>
                  </a:cubicBezTo>
                  <a:cubicBezTo>
                    <a:pt x="8" y="6"/>
                    <a:pt x="9" y="7"/>
                    <a:pt x="10" y="6"/>
                  </a:cubicBezTo>
                  <a:cubicBezTo>
                    <a:pt x="12" y="4"/>
                    <a:pt x="11" y="1"/>
                    <a:pt x="13" y="0"/>
                  </a:cubicBezTo>
                  <a:cubicBezTo>
                    <a:pt x="15" y="0"/>
                    <a:pt x="16" y="4"/>
                    <a:pt x="18" y="4"/>
                  </a:cubicBezTo>
                  <a:cubicBezTo>
                    <a:pt x="19" y="4"/>
                    <a:pt x="20" y="4"/>
                    <a:pt x="22" y="3"/>
                  </a:cubicBezTo>
                  <a:cubicBezTo>
                    <a:pt x="24" y="16"/>
                    <a:pt x="26" y="30"/>
                    <a:pt x="28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8" name="Freeform 2531"/>
            <p:cNvSpPr>
              <a:spLocks noChangeAspect="1"/>
            </p:cNvSpPr>
            <p:nvPr/>
          </p:nvSpPr>
          <p:spPr bwMode="auto">
            <a:xfrm>
              <a:off x="9285859" y="14778164"/>
              <a:ext cx="1673662" cy="3651798"/>
            </a:xfrm>
            <a:custGeom>
              <a:avLst/>
              <a:gdLst>
                <a:gd name="T0" fmla="*/ 67 w 208"/>
                <a:gd name="T1" fmla="*/ 568 h 498"/>
                <a:gd name="T2" fmla="*/ 72 w 208"/>
                <a:gd name="T3" fmla="*/ 540 h 498"/>
                <a:gd name="T4" fmla="*/ 84 w 208"/>
                <a:gd name="T5" fmla="*/ 522 h 498"/>
                <a:gd name="T6" fmla="*/ 102 w 208"/>
                <a:gd name="T7" fmla="*/ 483 h 498"/>
                <a:gd name="T8" fmla="*/ 78 w 208"/>
                <a:gd name="T9" fmla="*/ 456 h 498"/>
                <a:gd name="T10" fmla="*/ 100 w 208"/>
                <a:gd name="T11" fmla="*/ 436 h 498"/>
                <a:gd name="T12" fmla="*/ 113 w 208"/>
                <a:gd name="T13" fmla="*/ 400 h 498"/>
                <a:gd name="T14" fmla="*/ 121 w 208"/>
                <a:gd name="T15" fmla="*/ 400 h 498"/>
                <a:gd name="T16" fmla="*/ 119 w 208"/>
                <a:gd name="T17" fmla="*/ 388 h 498"/>
                <a:gd name="T18" fmla="*/ 106 w 208"/>
                <a:gd name="T19" fmla="*/ 382 h 498"/>
                <a:gd name="T20" fmla="*/ 105 w 208"/>
                <a:gd name="T21" fmla="*/ 355 h 498"/>
                <a:gd name="T22" fmla="*/ 130 w 208"/>
                <a:gd name="T23" fmla="*/ 364 h 498"/>
                <a:gd name="T24" fmla="*/ 143 w 208"/>
                <a:gd name="T25" fmla="*/ 337 h 498"/>
                <a:gd name="T26" fmla="*/ 151 w 208"/>
                <a:gd name="T27" fmla="*/ 322 h 498"/>
                <a:gd name="T28" fmla="*/ 207 w 208"/>
                <a:gd name="T29" fmla="*/ 300 h 498"/>
                <a:gd name="T30" fmla="*/ 212 w 208"/>
                <a:gd name="T31" fmla="*/ 270 h 498"/>
                <a:gd name="T32" fmla="*/ 207 w 208"/>
                <a:gd name="T33" fmla="*/ 250 h 498"/>
                <a:gd name="T34" fmla="*/ 186 w 208"/>
                <a:gd name="T35" fmla="*/ 232 h 498"/>
                <a:gd name="T36" fmla="*/ 190 w 208"/>
                <a:gd name="T37" fmla="*/ 204 h 498"/>
                <a:gd name="T38" fmla="*/ 188 w 208"/>
                <a:gd name="T39" fmla="*/ 186 h 498"/>
                <a:gd name="T40" fmla="*/ 196 w 208"/>
                <a:gd name="T41" fmla="*/ 155 h 498"/>
                <a:gd name="T42" fmla="*/ 227 w 208"/>
                <a:gd name="T43" fmla="*/ 114 h 498"/>
                <a:gd name="T44" fmla="*/ 248 w 208"/>
                <a:gd name="T45" fmla="*/ 88 h 498"/>
                <a:gd name="T46" fmla="*/ 240 w 208"/>
                <a:gd name="T47" fmla="*/ 68 h 498"/>
                <a:gd name="T48" fmla="*/ 234 w 208"/>
                <a:gd name="T49" fmla="*/ 85 h 498"/>
                <a:gd name="T50" fmla="*/ 218 w 208"/>
                <a:gd name="T51" fmla="*/ 102 h 498"/>
                <a:gd name="T52" fmla="*/ 186 w 208"/>
                <a:gd name="T53" fmla="*/ 100 h 498"/>
                <a:gd name="T54" fmla="*/ 180 w 208"/>
                <a:gd name="T55" fmla="*/ 80 h 498"/>
                <a:gd name="T56" fmla="*/ 184 w 208"/>
                <a:gd name="T57" fmla="*/ 59 h 498"/>
                <a:gd name="T58" fmla="*/ 144 w 208"/>
                <a:gd name="T59" fmla="*/ 42 h 498"/>
                <a:gd name="T60" fmla="*/ 115 w 208"/>
                <a:gd name="T61" fmla="*/ 17 h 498"/>
                <a:gd name="T62" fmla="*/ 90 w 208"/>
                <a:gd name="T63" fmla="*/ 5 h 498"/>
                <a:gd name="T64" fmla="*/ 79 w 208"/>
                <a:gd name="T65" fmla="*/ 8 h 498"/>
                <a:gd name="T66" fmla="*/ 53 w 208"/>
                <a:gd name="T67" fmla="*/ 8 h 498"/>
                <a:gd name="T68" fmla="*/ 41 w 208"/>
                <a:gd name="T69" fmla="*/ 20 h 498"/>
                <a:gd name="T70" fmla="*/ 28 w 208"/>
                <a:gd name="T71" fmla="*/ 49 h 498"/>
                <a:gd name="T72" fmla="*/ 25 w 208"/>
                <a:gd name="T73" fmla="*/ 64 h 498"/>
                <a:gd name="T74" fmla="*/ 26 w 208"/>
                <a:gd name="T75" fmla="*/ 90 h 498"/>
                <a:gd name="T76" fmla="*/ 19 w 208"/>
                <a:gd name="T77" fmla="*/ 114 h 498"/>
                <a:gd name="T78" fmla="*/ 8 w 208"/>
                <a:gd name="T79" fmla="*/ 138 h 498"/>
                <a:gd name="T80" fmla="*/ 5 w 208"/>
                <a:gd name="T81" fmla="*/ 181 h 498"/>
                <a:gd name="T82" fmla="*/ 13 w 208"/>
                <a:gd name="T83" fmla="*/ 198 h 498"/>
                <a:gd name="T84" fmla="*/ 17 w 208"/>
                <a:gd name="T85" fmla="*/ 225 h 498"/>
                <a:gd name="T86" fmla="*/ 12 w 208"/>
                <a:gd name="T87" fmla="*/ 267 h 498"/>
                <a:gd name="T88" fmla="*/ 12 w 208"/>
                <a:gd name="T89" fmla="*/ 312 h 498"/>
                <a:gd name="T90" fmla="*/ 2 w 208"/>
                <a:gd name="T91" fmla="*/ 336 h 498"/>
                <a:gd name="T92" fmla="*/ 6 w 208"/>
                <a:gd name="T93" fmla="*/ 375 h 498"/>
                <a:gd name="T94" fmla="*/ 8 w 208"/>
                <a:gd name="T95" fmla="*/ 401 h 498"/>
                <a:gd name="T96" fmla="*/ 11 w 208"/>
                <a:gd name="T97" fmla="*/ 427 h 498"/>
                <a:gd name="T98" fmla="*/ 20 w 208"/>
                <a:gd name="T99" fmla="*/ 436 h 498"/>
                <a:gd name="T100" fmla="*/ 22 w 208"/>
                <a:gd name="T101" fmla="*/ 443 h 498"/>
                <a:gd name="T102" fmla="*/ 19 w 208"/>
                <a:gd name="T103" fmla="*/ 470 h 498"/>
                <a:gd name="T104" fmla="*/ 8 w 208"/>
                <a:gd name="T105" fmla="*/ 494 h 498"/>
                <a:gd name="T106" fmla="*/ 10 w 208"/>
                <a:gd name="T107" fmla="*/ 520 h 498"/>
                <a:gd name="T108" fmla="*/ 10 w 208"/>
                <a:gd name="T109" fmla="*/ 558 h 498"/>
                <a:gd name="T110" fmla="*/ 26 w 208"/>
                <a:gd name="T111" fmla="*/ 575 h 498"/>
                <a:gd name="T112" fmla="*/ 70 w 208"/>
                <a:gd name="T113" fmla="*/ 590 h 4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"/>
                <a:gd name="T172" fmla="*/ 0 h 498"/>
                <a:gd name="T173" fmla="*/ 208 w 208"/>
                <a:gd name="T174" fmla="*/ 498 h 4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" h="498">
                  <a:moveTo>
                    <a:pt x="58" y="491"/>
                  </a:moveTo>
                  <a:cubicBezTo>
                    <a:pt x="61" y="492"/>
                    <a:pt x="69" y="498"/>
                    <a:pt x="68" y="494"/>
                  </a:cubicBezTo>
                  <a:cubicBezTo>
                    <a:pt x="68" y="486"/>
                    <a:pt x="60" y="480"/>
                    <a:pt x="56" y="473"/>
                  </a:cubicBezTo>
                  <a:cubicBezTo>
                    <a:pt x="55" y="470"/>
                    <a:pt x="54" y="467"/>
                    <a:pt x="55" y="464"/>
                  </a:cubicBezTo>
                  <a:cubicBezTo>
                    <a:pt x="56" y="461"/>
                    <a:pt x="60" y="459"/>
                    <a:pt x="61" y="455"/>
                  </a:cubicBezTo>
                  <a:cubicBezTo>
                    <a:pt x="62" y="454"/>
                    <a:pt x="58" y="451"/>
                    <a:pt x="60" y="450"/>
                  </a:cubicBezTo>
                  <a:cubicBezTo>
                    <a:pt x="61" y="449"/>
                    <a:pt x="62" y="453"/>
                    <a:pt x="64" y="453"/>
                  </a:cubicBezTo>
                  <a:cubicBezTo>
                    <a:pt x="66" y="453"/>
                    <a:pt x="69" y="452"/>
                    <a:pt x="70" y="450"/>
                  </a:cubicBezTo>
                  <a:cubicBezTo>
                    <a:pt x="72" y="445"/>
                    <a:pt x="68" y="439"/>
                    <a:pt x="70" y="435"/>
                  </a:cubicBezTo>
                  <a:cubicBezTo>
                    <a:pt x="74" y="428"/>
                    <a:pt x="83" y="424"/>
                    <a:pt x="88" y="417"/>
                  </a:cubicBezTo>
                  <a:cubicBezTo>
                    <a:pt x="90" y="414"/>
                    <a:pt x="91" y="410"/>
                    <a:pt x="90" y="407"/>
                  </a:cubicBezTo>
                  <a:cubicBezTo>
                    <a:pt x="90" y="404"/>
                    <a:pt x="87" y="403"/>
                    <a:pt x="85" y="402"/>
                  </a:cubicBezTo>
                  <a:cubicBezTo>
                    <a:pt x="82" y="401"/>
                    <a:pt x="78" y="401"/>
                    <a:pt x="75" y="399"/>
                  </a:cubicBezTo>
                  <a:cubicBezTo>
                    <a:pt x="71" y="396"/>
                    <a:pt x="67" y="392"/>
                    <a:pt x="65" y="387"/>
                  </a:cubicBezTo>
                  <a:cubicBezTo>
                    <a:pt x="64" y="385"/>
                    <a:pt x="64" y="382"/>
                    <a:pt x="65" y="380"/>
                  </a:cubicBezTo>
                  <a:cubicBezTo>
                    <a:pt x="69" y="375"/>
                    <a:pt x="73" y="370"/>
                    <a:pt x="78" y="367"/>
                  </a:cubicBezTo>
                  <a:cubicBezTo>
                    <a:pt x="80" y="365"/>
                    <a:pt x="84" y="368"/>
                    <a:pt x="87" y="367"/>
                  </a:cubicBezTo>
                  <a:cubicBezTo>
                    <a:pt x="88" y="366"/>
                    <a:pt x="83" y="365"/>
                    <a:pt x="83" y="363"/>
                  </a:cubicBezTo>
                  <a:cubicBezTo>
                    <a:pt x="84" y="361"/>
                    <a:pt x="88" y="360"/>
                    <a:pt x="88" y="358"/>
                  </a:cubicBezTo>
                  <a:cubicBezTo>
                    <a:pt x="89" y="354"/>
                    <a:pt x="86" y="349"/>
                    <a:pt x="87" y="345"/>
                  </a:cubicBezTo>
                  <a:cubicBezTo>
                    <a:pt x="88" y="341"/>
                    <a:pt x="93" y="338"/>
                    <a:pt x="94" y="333"/>
                  </a:cubicBezTo>
                  <a:cubicBezTo>
                    <a:pt x="94" y="331"/>
                    <a:pt x="89" y="330"/>
                    <a:pt x="90" y="328"/>
                  </a:cubicBezTo>
                  <a:cubicBezTo>
                    <a:pt x="92" y="326"/>
                    <a:pt x="96" y="325"/>
                    <a:pt x="99" y="326"/>
                  </a:cubicBezTo>
                  <a:cubicBezTo>
                    <a:pt x="101" y="327"/>
                    <a:pt x="99" y="333"/>
                    <a:pt x="101" y="333"/>
                  </a:cubicBezTo>
                  <a:cubicBezTo>
                    <a:pt x="104" y="332"/>
                    <a:pt x="105" y="328"/>
                    <a:pt x="105" y="325"/>
                  </a:cubicBezTo>
                  <a:cubicBezTo>
                    <a:pt x="106" y="322"/>
                    <a:pt x="104" y="319"/>
                    <a:pt x="101" y="318"/>
                  </a:cubicBezTo>
                  <a:cubicBezTo>
                    <a:pt x="100" y="317"/>
                    <a:pt x="100" y="322"/>
                    <a:pt x="99" y="323"/>
                  </a:cubicBezTo>
                  <a:cubicBezTo>
                    <a:pt x="97" y="324"/>
                    <a:pt x="95" y="324"/>
                    <a:pt x="94" y="323"/>
                  </a:cubicBezTo>
                  <a:cubicBezTo>
                    <a:pt x="93" y="323"/>
                    <a:pt x="95" y="321"/>
                    <a:pt x="94" y="320"/>
                  </a:cubicBezTo>
                  <a:cubicBezTo>
                    <a:pt x="92" y="319"/>
                    <a:pt x="89" y="320"/>
                    <a:pt x="88" y="318"/>
                  </a:cubicBezTo>
                  <a:cubicBezTo>
                    <a:pt x="87" y="316"/>
                    <a:pt x="89" y="313"/>
                    <a:pt x="88" y="310"/>
                  </a:cubicBezTo>
                  <a:cubicBezTo>
                    <a:pt x="87" y="307"/>
                    <a:pt x="83" y="306"/>
                    <a:pt x="83" y="303"/>
                  </a:cubicBezTo>
                  <a:cubicBezTo>
                    <a:pt x="83" y="300"/>
                    <a:pt x="85" y="298"/>
                    <a:pt x="87" y="296"/>
                  </a:cubicBezTo>
                  <a:cubicBezTo>
                    <a:pt x="88" y="296"/>
                    <a:pt x="88" y="298"/>
                    <a:pt x="89" y="298"/>
                  </a:cubicBezTo>
                  <a:cubicBezTo>
                    <a:pt x="92" y="300"/>
                    <a:pt x="95" y="302"/>
                    <a:pt x="99" y="303"/>
                  </a:cubicBezTo>
                  <a:cubicBezTo>
                    <a:pt x="102" y="303"/>
                    <a:pt x="105" y="303"/>
                    <a:pt x="108" y="303"/>
                  </a:cubicBezTo>
                  <a:cubicBezTo>
                    <a:pt x="111" y="302"/>
                    <a:pt x="115" y="301"/>
                    <a:pt x="118" y="298"/>
                  </a:cubicBezTo>
                  <a:cubicBezTo>
                    <a:pt x="119" y="296"/>
                    <a:pt x="115" y="294"/>
                    <a:pt x="115" y="292"/>
                  </a:cubicBezTo>
                  <a:cubicBezTo>
                    <a:pt x="115" y="288"/>
                    <a:pt x="119" y="285"/>
                    <a:pt x="119" y="281"/>
                  </a:cubicBezTo>
                  <a:cubicBezTo>
                    <a:pt x="119" y="278"/>
                    <a:pt x="117" y="275"/>
                    <a:pt x="116" y="273"/>
                  </a:cubicBezTo>
                  <a:cubicBezTo>
                    <a:pt x="116" y="270"/>
                    <a:pt x="113" y="265"/>
                    <a:pt x="116" y="263"/>
                  </a:cubicBezTo>
                  <a:cubicBezTo>
                    <a:pt x="119" y="262"/>
                    <a:pt x="122" y="268"/>
                    <a:pt x="126" y="268"/>
                  </a:cubicBezTo>
                  <a:cubicBezTo>
                    <a:pt x="130" y="269"/>
                    <a:pt x="134" y="267"/>
                    <a:pt x="138" y="267"/>
                  </a:cubicBezTo>
                  <a:cubicBezTo>
                    <a:pt x="144" y="266"/>
                    <a:pt x="150" y="266"/>
                    <a:pt x="155" y="263"/>
                  </a:cubicBezTo>
                  <a:cubicBezTo>
                    <a:pt x="161" y="260"/>
                    <a:pt x="167" y="255"/>
                    <a:pt x="172" y="250"/>
                  </a:cubicBezTo>
                  <a:cubicBezTo>
                    <a:pt x="176" y="246"/>
                    <a:pt x="180" y="240"/>
                    <a:pt x="181" y="235"/>
                  </a:cubicBezTo>
                  <a:cubicBezTo>
                    <a:pt x="182" y="232"/>
                    <a:pt x="181" y="228"/>
                    <a:pt x="180" y="225"/>
                  </a:cubicBezTo>
                  <a:cubicBezTo>
                    <a:pt x="179" y="224"/>
                    <a:pt x="177" y="226"/>
                    <a:pt x="176" y="225"/>
                  </a:cubicBezTo>
                  <a:cubicBezTo>
                    <a:pt x="175" y="224"/>
                    <a:pt x="173" y="221"/>
                    <a:pt x="173" y="219"/>
                  </a:cubicBezTo>
                  <a:cubicBezTo>
                    <a:pt x="172" y="218"/>
                    <a:pt x="174" y="217"/>
                    <a:pt x="174" y="215"/>
                  </a:cubicBezTo>
                  <a:cubicBezTo>
                    <a:pt x="174" y="213"/>
                    <a:pt x="174" y="210"/>
                    <a:pt x="172" y="208"/>
                  </a:cubicBezTo>
                  <a:cubicBezTo>
                    <a:pt x="167" y="204"/>
                    <a:pt x="161" y="203"/>
                    <a:pt x="156" y="200"/>
                  </a:cubicBezTo>
                  <a:cubicBezTo>
                    <a:pt x="154" y="199"/>
                    <a:pt x="153" y="197"/>
                    <a:pt x="152" y="195"/>
                  </a:cubicBezTo>
                  <a:cubicBezTo>
                    <a:pt x="152" y="194"/>
                    <a:pt x="155" y="194"/>
                    <a:pt x="155" y="193"/>
                  </a:cubicBezTo>
                  <a:cubicBezTo>
                    <a:pt x="155" y="191"/>
                    <a:pt x="153" y="189"/>
                    <a:pt x="153" y="187"/>
                  </a:cubicBezTo>
                  <a:cubicBezTo>
                    <a:pt x="152" y="183"/>
                    <a:pt x="152" y="180"/>
                    <a:pt x="153" y="176"/>
                  </a:cubicBezTo>
                  <a:cubicBezTo>
                    <a:pt x="154" y="174"/>
                    <a:pt x="157" y="172"/>
                    <a:pt x="158" y="170"/>
                  </a:cubicBezTo>
                  <a:cubicBezTo>
                    <a:pt x="158" y="169"/>
                    <a:pt x="157" y="167"/>
                    <a:pt x="157" y="165"/>
                  </a:cubicBezTo>
                  <a:cubicBezTo>
                    <a:pt x="157" y="164"/>
                    <a:pt x="159" y="163"/>
                    <a:pt x="159" y="162"/>
                  </a:cubicBezTo>
                  <a:cubicBezTo>
                    <a:pt x="158" y="159"/>
                    <a:pt x="156" y="157"/>
                    <a:pt x="156" y="155"/>
                  </a:cubicBezTo>
                  <a:cubicBezTo>
                    <a:pt x="157" y="152"/>
                    <a:pt x="159" y="150"/>
                    <a:pt x="160" y="148"/>
                  </a:cubicBezTo>
                  <a:cubicBezTo>
                    <a:pt x="160" y="144"/>
                    <a:pt x="159" y="139"/>
                    <a:pt x="160" y="135"/>
                  </a:cubicBezTo>
                  <a:cubicBezTo>
                    <a:pt x="160" y="133"/>
                    <a:pt x="162" y="131"/>
                    <a:pt x="163" y="129"/>
                  </a:cubicBezTo>
                  <a:cubicBezTo>
                    <a:pt x="167" y="124"/>
                    <a:pt x="171" y="120"/>
                    <a:pt x="174" y="115"/>
                  </a:cubicBezTo>
                  <a:cubicBezTo>
                    <a:pt x="177" y="110"/>
                    <a:pt x="178" y="104"/>
                    <a:pt x="181" y="100"/>
                  </a:cubicBezTo>
                  <a:cubicBezTo>
                    <a:pt x="183" y="97"/>
                    <a:pt x="187" y="97"/>
                    <a:pt x="189" y="95"/>
                  </a:cubicBezTo>
                  <a:cubicBezTo>
                    <a:pt x="191" y="93"/>
                    <a:pt x="192" y="90"/>
                    <a:pt x="194" y="88"/>
                  </a:cubicBezTo>
                  <a:cubicBezTo>
                    <a:pt x="198" y="85"/>
                    <a:pt x="204" y="85"/>
                    <a:pt x="206" y="82"/>
                  </a:cubicBezTo>
                  <a:cubicBezTo>
                    <a:pt x="208" y="79"/>
                    <a:pt x="206" y="76"/>
                    <a:pt x="206" y="73"/>
                  </a:cubicBezTo>
                  <a:cubicBezTo>
                    <a:pt x="206" y="70"/>
                    <a:pt x="208" y="68"/>
                    <a:pt x="207" y="66"/>
                  </a:cubicBezTo>
                  <a:cubicBezTo>
                    <a:pt x="207" y="64"/>
                    <a:pt x="204" y="61"/>
                    <a:pt x="203" y="59"/>
                  </a:cubicBezTo>
                  <a:cubicBezTo>
                    <a:pt x="202" y="58"/>
                    <a:pt x="201" y="57"/>
                    <a:pt x="200" y="57"/>
                  </a:cubicBezTo>
                  <a:cubicBezTo>
                    <a:pt x="198" y="57"/>
                    <a:pt x="196" y="57"/>
                    <a:pt x="195" y="57"/>
                  </a:cubicBezTo>
                  <a:cubicBezTo>
                    <a:pt x="195" y="60"/>
                    <a:pt x="195" y="62"/>
                    <a:pt x="195" y="65"/>
                  </a:cubicBezTo>
                  <a:cubicBezTo>
                    <a:pt x="195" y="67"/>
                    <a:pt x="196" y="69"/>
                    <a:pt x="195" y="71"/>
                  </a:cubicBezTo>
                  <a:cubicBezTo>
                    <a:pt x="193" y="73"/>
                    <a:pt x="190" y="75"/>
                    <a:pt x="188" y="77"/>
                  </a:cubicBezTo>
                  <a:cubicBezTo>
                    <a:pt x="186" y="80"/>
                    <a:pt x="185" y="83"/>
                    <a:pt x="183" y="86"/>
                  </a:cubicBezTo>
                  <a:cubicBezTo>
                    <a:pt x="182" y="86"/>
                    <a:pt x="182" y="85"/>
                    <a:pt x="181" y="85"/>
                  </a:cubicBezTo>
                  <a:cubicBezTo>
                    <a:pt x="180" y="84"/>
                    <a:pt x="178" y="83"/>
                    <a:pt x="176" y="84"/>
                  </a:cubicBezTo>
                  <a:cubicBezTo>
                    <a:pt x="173" y="84"/>
                    <a:pt x="171" y="87"/>
                    <a:pt x="168" y="87"/>
                  </a:cubicBezTo>
                  <a:cubicBezTo>
                    <a:pt x="164" y="87"/>
                    <a:pt x="160" y="84"/>
                    <a:pt x="155" y="83"/>
                  </a:cubicBezTo>
                  <a:cubicBezTo>
                    <a:pt x="152" y="82"/>
                    <a:pt x="147" y="86"/>
                    <a:pt x="146" y="83"/>
                  </a:cubicBezTo>
                  <a:cubicBezTo>
                    <a:pt x="144" y="80"/>
                    <a:pt x="149" y="77"/>
                    <a:pt x="150" y="74"/>
                  </a:cubicBezTo>
                  <a:cubicBezTo>
                    <a:pt x="150" y="72"/>
                    <a:pt x="148" y="69"/>
                    <a:pt x="150" y="67"/>
                  </a:cubicBezTo>
                  <a:cubicBezTo>
                    <a:pt x="151" y="66"/>
                    <a:pt x="155" y="67"/>
                    <a:pt x="156" y="65"/>
                  </a:cubicBezTo>
                  <a:cubicBezTo>
                    <a:pt x="157" y="62"/>
                    <a:pt x="157" y="58"/>
                    <a:pt x="156" y="54"/>
                  </a:cubicBezTo>
                  <a:cubicBezTo>
                    <a:pt x="156" y="52"/>
                    <a:pt x="155" y="50"/>
                    <a:pt x="153" y="49"/>
                  </a:cubicBezTo>
                  <a:cubicBezTo>
                    <a:pt x="148" y="47"/>
                    <a:pt x="143" y="47"/>
                    <a:pt x="139" y="45"/>
                  </a:cubicBezTo>
                  <a:cubicBezTo>
                    <a:pt x="134" y="42"/>
                    <a:pt x="131" y="37"/>
                    <a:pt x="127" y="35"/>
                  </a:cubicBezTo>
                  <a:cubicBezTo>
                    <a:pt x="125" y="34"/>
                    <a:pt x="122" y="36"/>
                    <a:pt x="120" y="35"/>
                  </a:cubicBezTo>
                  <a:cubicBezTo>
                    <a:pt x="117" y="33"/>
                    <a:pt x="115" y="31"/>
                    <a:pt x="112" y="29"/>
                  </a:cubicBezTo>
                  <a:cubicBezTo>
                    <a:pt x="108" y="26"/>
                    <a:pt x="104" y="25"/>
                    <a:pt x="100" y="22"/>
                  </a:cubicBezTo>
                  <a:cubicBezTo>
                    <a:pt x="98" y="19"/>
                    <a:pt x="98" y="16"/>
                    <a:pt x="96" y="14"/>
                  </a:cubicBezTo>
                  <a:cubicBezTo>
                    <a:pt x="95" y="12"/>
                    <a:pt x="93" y="10"/>
                    <a:pt x="91" y="8"/>
                  </a:cubicBezTo>
                  <a:cubicBezTo>
                    <a:pt x="90" y="7"/>
                    <a:pt x="89" y="5"/>
                    <a:pt x="88" y="4"/>
                  </a:cubicBezTo>
                  <a:cubicBezTo>
                    <a:pt x="84" y="3"/>
                    <a:pt x="79" y="3"/>
                    <a:pt x="75" y="4"/>
                  </a:cubicBezTo>
                  <a:cubicBezTo>
                    <a:pt x="73" y="5"/>
                    <a:pt x="72" y="8"/>
                    <a:pt x="71" y="11"/>
                  </a:cubicBezTo>
                  <a:cubicBezTo>
                    <a:pt x="70" y="13"/>
                    <a:pt x="72" y="20"/>
                    <a:pt x="70" y="18"/>
                  </a:cubicBezTo>
                  <a:cubicBezTo>
                    <a:pt x="67" y="16"/>
                    <a:pt x="69" y="9"/>
                    <a:pt x="66" y="7"/>
                  </a:cubicBezTo>
                  <a:cubicBezTo>
                    <a:pt x="63" y="5"/>
                    <a:pt x="57" y="8"/>
                    <a:pt x="53" y="6"/>
                  </a:cubicBezTo>
                  <a:cubicBezTo>
                    <a:pt x="50" y="5"/>
                    <a:pt x="49" y="0"/>
                    <a:pt x="46" y="1"/>
                  </a:cubicBezTo>
                  <a:cubicBezTo>
                    <a:pt x="44" y="1"/>
                    <a:pt x="46" y="6"/>
                    <a:pt x="44" y="7"/>
                  </a:cubicBezTo>
                  <a:cubicBezTo>
                    <a:pt x="44" y="9"/>
                    <a:pt x="42" y="8"/>
                    <a:pt x="41" y="9"/>
                  </a:cubicBezTo>
                  <a:cubicBezTo>
                    <a:pt x="39" y="10"/>
                    <a:pt x="38" y="11"/>
                    <a:pt x="38" y="12"/>
                  </a:cubicBezTo>
                  <a:cubicBezTo>
                    <a:pt x="36" y="14"/>
                    <a:pt x="35" y="16"/>
                    <a:pt x="34" y="17"/>
                  </a:cubicBezTo>
                  <a:cubicBezTo>
                    <a:pt x="35" y="19"/>
                    <a:pt x="36" y="22"/>
                    <a:pt x="36" y="24"/>
                  </a:cubicBezTo>
                  <a:cubicBezTo>
                    <a:pt x="35" y="28"/>
                    <a:pt x="36" y="32"/>
                    <a:pt x="33" y="36"/>
                  </a:cubicBezTo>
                  <a:cubicBezTo>
                    <a:pt x="31" y="39"/>
                    <a:pt x="26" y="39"/>
                    <a:pt x="23" y="41"/>
                  </a:cubicBezTo>
                  <a:cubicBezTo>
                    <a:pt x="21" y="42"/>
                    <a:pt x="18" y="44"/>
                    <a:pt x="18" y="46"/>
                  </a:cubicBezTo>
                  <a:cubicBezTo>
                    <a:pt x="18" y="49"/>
                    <a:pt x="22" y="50"/>
                    <a:pt x="23" y="52"/>
                  </a:cubicBezTo>
                  <a:cubicBezTo>
                    <a:pt x="23" y="53"/>
                    <a:pt x="21" y="52"/>
                    <a:pt x="21" y="53"/>
                  </a:cubicBezTo>
                  <a:cubicBezTo>
                    <a:pt x="20" y="55"/>
                    <a:pt x="20" y="57"/>
                    <a:pt x="20" y="58"/>
                  </a:cubicBezTo>
                  <a:cubicBezTo>
                    <a:pt x="21" y="62"/>
                    <a:pt x="23" y="65"/>
                    <a:pt x="23" y="68"/>
                  </a:cubicBezTo>
                  <a:cubicBezTo>
                    <a:pt x="23" y="71"/>
                    <a:pt x="21" y="73"/>
                    <a:pt x="22" y="75"/>
                  </a:cubicBezTo>
                  <a:cubicBezTo>
                    <a:pt x="22" y="77"/>
                    <a:pt x="27" y="79"/>
                    <a:pt x="26" y="82"/>
                  </a:cubicBezTo>
                  <a:cubicBezTo>
                    <a:pt x="25" y="84"/>
                    <a:pt x="20" y="81"/>
                    <a:pt x="19" y="83"/>
                  </a:cubicBezTo>
                  <a:cubicBezTo>
                    <a:pt x="17" y="86"/>
                    <a:pt x="18" y="91"/>
                    <a:pt x="16" y="95"/>
                  </a:cubicBezTo>
                  <a:cubicBezTo>
                    <a:pt x="15" y="98"/>
                    <a:pt x="11" y="100"/>
                    <a:pt x="9" y="103"/>
                  </a:cubicBezTo>
                  <a:cubicBezTo>
                    <a:pt x="8" y="106"/>
                    <a:pt x="11" y="112"/>
                    <a:pt x="9" y="111"/>
                  </a:cubicBezTo>
                  <a:cubicBezTo>
                    <a:pt x="8" y="113"/>
                    <a:pt x="8" y="114"/>
                    <a:pt x="7" y="115"/>
                  </a:cubicBezTo>
                  <a:cubicBezTo>
                    <a:pt x="11" y="116"/>
                    <a:pt x="10" y="123"/>
                    <a:pt x="10" y="127"/>
                  </a:cubicBezTo>
                  <a:cubicBezTo>
                    <a:pt x="9" y="132"/>
                    <a:pt x="5" y="136"/>
                    <a:pt x="4" y="141"/>
                  </a:cubicBezTo>
                  <a:cubicBezTo>
                    <a:pt x="3" y="144"/>
                    <a:pt x="3" y="147"/>
                    <a:pt x="4" y="151"/>
                  </a:cubicBezTo>
                  <a:cubicBezTo>
                    <a:pt x="4" y="153"/>
                    <a:pt x="7" y="154"/>
                    <a:pt x="7" y="156"/>
                  </a:cubicBezTo>
                  <a:cubicBezTo>
                    <a:pt x="7" y="158"/>
                    <a:pt x="4" y="159"/>
                    <a:pt x="5" y="160"/>
                  </a:cubicBezTo>
                  <a:cubicBezTo>
                    <a:pt x="6" y="163"/>
                    <a:pt x="10" y="163"/>
                    <a:pt x="11" y="165"/>
                  </a:cubicBezTo>
                  <a:cubicBezTo>
                    <a:pt x="12" y="169"/>
                    <a:pt x="9" y="173"/>
                    <a:pt x="10" y="176"/>
                  </a:cubicBezTo>
                  <a:cubicBezTo>
                    <a:pt x="11" y="178"/>
                    <a:pt x="15" y="174"/>
                    <a:pt x="15" y="176"/>
                  </a:cubicBezTo>
                  <a:cubicBezTo>
                    <a:pt x="17" y="179"/>
                    <a:pt x="14" y="184"/>
                    <a:pt x="14" y="187"/>
                  </a:cubicBezTo>
                  <a:cubicBezTo>
                    <a:pt x="12" y="193"/>
                    <a:pt x="10" y="199"/>
                    <a:pt x="9" y="207"/>
                  </a:cubicBezTo>
                  <a:cubicBezTo>
                    <a:pt x="9" y="208"/>
                    <a:pt x="7" y="208"/>
                    <a:pt x="7" y="209"/>
                  </a:cubicBezTo>
                  <a:cubicBezTo>
                    <a:pt x="7" y="214"/>
                    <a:pt x="12" y="214"/>
                    <a:pt x="10" y="222"/>
                  </a:cubicBezTo>
                  <a:cubicBezTo>
                    <a:pt x="9" y="225"/>
                    <a:pt x="3" y="224"/>
                    <a:pt x="2" y="226"/>
                  </a:cubicBezTo>
                  <a:cubicBezTo>
                    <a:pt x="1" y="233"/>
                    <a:pt x="3" y="239"/>
                    <a:pt x="5" y="246"/>
                  </a:cubicBezTo>
                  <a:cubicBezTo>
                    <a:pt x="6" y="251"/>
                    <a:pt x="11" y="255"/>
                    <a:pt x="10" y="260"/>
                  </a:cubicBezTo>
                  <a:cubicBezTo>
                    <a:pt x="10" y="263"/>
                    <a:pt x="4" y="263"/>
                    <a:pt x="2" y="265"/>
                  </a:cubicBezTo>
                  <a:cubicBezTo>
                    <a:pt x="1" y="268"/>
                    <a:pt x="4" y="271"/>
                    <a:pt x="4" y="274"/>
                  </a:cubicBezTo>
                  <a:cubicBezTo>
                    <a:pt x="4" y="276"/>
                    <a:pt x="2" y="278"/>
                    <a:pt x="2" y="280"/>
                  </a:cubicBezTo>
                  <a:cubicBezTo>
                    <a:pt x="2" y="283"/>
                    <a:pt x="2" y="286"/>
                    <a:pt x="2" y="289"/>
                  </a:cubicBezTo>
                  <a:cubicBezTo>
                    <a:pt x="1" y="293"/>
                    <a:pt x="1" y="297"/>
                    <a:pt x="1" y="301"/>
                  </a:cubicBezTo>
                  <a:cubicBezTo>
                    <a:pt x="2" y="305"/>
                    <a:pt x="5" y="308"/>
                    <a:pt x="5" y="312"/>
                  </a:cubicBezTo>
                  <a:cubicBezTo>
                    <a:pt x="6" y="315"/>
                    <a:pt x="3" y="317"/>
                    <a:pt x="3" y="320"/>
                  </a:cubicBezTo>
                  <a:cubicBezTo>
                    <a:pt x="2" y="324"/>
                    <a:pt x="1" y="328"/>
                    <a:pt x="3" y="333"/>
                  </a:cubicBezTo>
                  <a:cubicBezTo>
                    <a:pt x="3" y="334"/>
                    <a:pt x="6" y="333"/>
                    <a:pt x="7" y="334"/>
                  </a:cubicBezTo>
                  <a:cubicBezTo>
                    <a:pt x="8" y="335"/>
                    <a:pt x="7" y="336"/>
                    <a:pt x="7" y="337"/>
                  </a:cubicBezTo>
                  <a:cubicBezTo>
                    <a:pt x="7" y="341"/>
                    <a:pt x="9" y="344"/>
                    <a:pt x="9" y="347"/>
                  </a:cubicBezTo>
                  <a:cubicBezTo>
                    <a:pt x="10" y="350"/>
                    <a:pt x="7" y="353"/>
                    <a:pt x="9" y="356"/>
                  </a:cubicBezTo>
                  <a:cubicBezTo>
                    <a:pt x="11" y="358"/>
                    <a:pt x="15" y="356"/>
                    <a:pt x="17" y="357"/>
                  </a:cubicBezTo>
                  <a:cubicBezTo>
                    <a:pt x="19" y="357"/>
                    <a:pt x="19" y="359"/>
                    <a:pt x="19" y="360"/>
                  </a:cubicBezTo>
                  <a:cubicBezTo>
                    <a:pt x="19" y="361"/>
                    <a:pt x="18" y="363"/>
                    <a:pt x="17" y="363"/>
                  </a:cubicBezTo>
                  <a:cubicBezTo>
                    <a:pt x="15" y="364"/>
                    <a:pt x="14" y="361"/>
                    <a:pt x="12" y="361"/>
                  </a:cubicBezTo>
                  <a:cubicBezTo>
                    <a:pt x="11" y="361"/>
                    <a:pt x="7" y="362"/>
                    <a:pt x="8" y="363"/>
                  </a:cubicBezTo>
                  <a:cubicBezTo>
                    <a:pt x="10" y="366"/>
                    <a:pt x="17" y="365"/>
                    <a:pt x="18" y="369"/>
                  </a:cubicBezTo>
                  <a:cubicBezTo>
                    <a:pt x="19" y="372"/>
                    <a:pt x="12" y="373"/>
                    <a:pt x="11" y="376"/>
                  </a:cubicBezTo>
                  <a:cubicBezTo>
                    <a:pt x="11" y="378"/>
                    <a:pt x="16" y="379"/>
                    <a:pt x="16" y="381"/>
                  </a:cubicBezTo>
                  <a:cubicBezTo>
                    <a:pt x="17" y="385"/>
                    <a:pt x="16" y="388"/>
                    <a:pt x="16" y="391"/>
                  </a:cubicBezTo>
                  <a:cubicBezTo>
                    <a:pt x="15" y="393"/>
                    <a:pt x="14" y="394"/>
                    <a:pt x="13" y="396"/>
                  </a:cubicBezTo>
                  <a:cubicBezTo>
                    <a:pt x="13" y="397"/>
                    <a:pt x="13" y="399"/>
                    <a:pt x="13" y="400"/>
                  </a:cubicBezTo>
                  <a:cubicBezTo>
                    <a:pt x="11" y="404"/>
                    <a:pt x="7" y="407"/>
                    <a:pt x="7" y="411"/>
                  </a:cubicBezTo>
                  <a:cubicBezTo>
                    <a:pt x="7" y="414"/>
                    <a:pt x="13" y="415"/>
                    <a:pt x="14" y="417"/>
                  </a:cubicBezTo>
                  <a:cubicBezTo>
                    <a:pt x="14" y="421"/>
                    <a:pt x="12" y="424"/>
                    <a:pt x="11" y="427"/>
                  </a:cubicBezTo>
                  <a:cubicBezTo>
                    <a:pt x="10" y="429"/>
                    <a:pt x="10" y="431"/>
                    <a:pt x="8" y="433"/>
                  </a:cubicBezTo>
                  <a:cubicBezTo>
                    <a:pt x="6" y="436"/>
                    <a:pt x="2" y="437"/>
                    <a:pt x="1" y="441"/>
                  </a:cubicBezTo>
                  <a:cubicBezTo>
                    <a:pt x="0" y="445"/>
                    <a:pt x="1" y="450"/>
                    <a:pt x="3" y="453"/>
                  </a:cubicBezTo>
                  <a:cubicBezTo>
                    <a:pt x="5" y="457"/>
                    <a:pt x="4" y="462"/>
                    <a:pt x="8" y="465"/>
                  </a:cubicBezTo>
                  <a:cubicBezTo>
                    <a:pt x="10" y="466"/>
                    <a:pt x="14" y="460"/>
                    <a:pt x="16" y="463"/>
                  </a:cubicBezTo>
                  <a:cubicBezTo>
                    <a:pt x="20" y="466"/>
                    <a:pt x="19" y="472"/>
                    <a:pt x="21" y="477"/>
                  </a:cubicBezTo>
                  <a:cubicBezTo>
                    <a:pt x="21" y="478"/>
                    <a:pt x="21" y="478"/>
                    <a:pt x="22" y="479"/>
                  </a:cubicBezTo>
                  <a:cubicBezTo>
                    <a:pt x="23" y="482"/>
                    <a:pt x="24" y="487"/>
                    <a:pt x="27" y="488"/>
                  </a:cubicBezTo>
                  <a:cubicBezTo>
                    <a:pt x="34" y="490"/>
                    <a:pt x="41" y="487"/>
                    <a:pt x="49" y="488"/>
                  </a:cubicBezTo>
                  <a:cubicBezTo>
                    <a:pt x="52" y="488"/>
                    <a:pt x="55" y="490"/>
                    <a:pt x="58" y="4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19" name="Freeform 2532"/>
            <p:cNvSpPr>
              <a:spLocks noChangeAspect="1"/>
            </p:cNvSpPr>
            <p:nvPr/>
          </p:nvSpPr>
          <p:spPr bwMode="auto">
            <a:xfrm>
              <a:off x="9031458" y="14332367"/>
              <a:ext cx="548960" cy="4005987"/>
            </a:xfrm>
            <a:custGeom>
              <a:avLst/>
              <a:gdLst>
                <a:gd name="T0" fmla="*/ 71 w 68"/>
                <a:gd name="T1" fmla="*/ 92 h 547"/>
                <a:gd name="T2" fmla="*/ 61 w 68"/>
                <a:gd name="T3" fmla="*/ 60 h 547"/>
                <a:gd name="T4" fmla="*/ 54 w 68"/>
                <a:gd name="T5" fmla="*/ 50 h 547"/>
                <a:gd name="T6" fmla="*/ 54 w 68"/>
                <a:gd name="T7" fmla="*/ 37 h 547"/>
                <a:gd name="T8" fmla="*/ 47 w 68"/>
                <a:gd name="T9" fmla="*/ 7 h 547"/>
                <a:gd name="T10" fmla="*/ 35 w 68"/>
                <a:gd name="T11" fmla="*/ 11 h 547"/>
                <a:gd name="T12" fmla="*/ 34 w 68"/>
                <a:gd name="T13" fmla="*/ 43 h 547"/>
                <a:gd name="T14" fmla="*/ 34 w 68"/>
                <a:gd name="T15" fmla="*/ 97 h 547"/>
                <a:gd name="T16" fmla="*/ 34 w 68"/>
                <a:gd name="T17" fmla="*/ 133 h 547"/>
                <a:gd name="T18" fmla="*/ 33 w 68"/>
                <a:gd name="T19" fmla="*/ 165 h 547"/>
                <a:gd name="T20" fmla="*/ 28 w 68"/>
                <a:gd name="T21" fmla="*/ 223 h 547"/>
                <a:gd name="T22" fmla="*/ 30 w 68"/>
                <a:gd name="T23" fmla="*/ 273 h 547"/>
                <a:gd name="T24" fmla="*/ 27 w 68"/>
                <a:gd name="T25" fmla="*/ 305 h 547"/>
                <a:gd name="T26" fmla="*/ 13 w 68"/>
                <a:gd name="T27" fmla="*/ 354 h 547"/>
                <a:gd name="T28" fmla="*/ 12 w 68"/>
                <a:gd name="T29" fmla="*/ 386 h 547"/>
                <a:gd name="T30" fmla="*/ 12 w 68"/>
                <a:gd name="T31" fmla="*/ 437 h 547"/>
                <a:gd name="T32" fmla="*/ 27 w 68"/>
                <a:gd name="T33" fmla="*/ 433 h 547"/>
                <a:gd name="T34" fmla="*/ 34 w 68"/>
                <a:gd name="T35" fmla="*/ 447 h 547"/>
                <a:gd name="T36" fmla="*/ 36 w 68"/>
                <a:gd name="T37" fmla="*/ 458 h 547"/>
                <a:gd name="T38" fmla="*/ 34 w 68"/>
                <a:gd name="T39" fmla="*/ 491 h 547"/>
                <a:gd name="T40" fmla="*/ 37 w 68"/>
                <a:gd name="T41" fmla="*/ 511 h 547"/>
                <a:gd name="T42" fmla="*/ 28 w 68"/>
                <a:gd name="T43" fmla="*/ 543 h 547"/>
                <a:gd name="T44" fmla="*/ 10 w 68"/>
                <a:gd name="T45" fmla="*/ 529 h 547"/>
                <a:gd name="T46" fmla="*/ 5 w 68"/>
                <a:gd name="T47" fmla="*/ 542 h 547"/>
                <a:gd name="T48" fmla="*/ 27 w 68"/>
                <a:gd name="T49" fmla="*/ 548 h 547"/>
                <a:gd name="T50" fmla="*/ 17 w 68"/>
                <a:gd name="T51" fmla="*/ 562 h 547"/>
                <a:gd name="T52" fmla="*/ 36 w 68"/>
                <a:gd name="T53" fmla="*/ 574 h 547"/>
                <a:gd name="T54" fmla="*/ 22 w 68"/>
                <a:gd name="T55" fmla="*/ 578 h 547"/>
                <a:gd name="T56" fmla="*/ 29 w 68"/>
                <a:gd name="T57" fmla="*/ 602 h 547"/>
                <a:gd name="T58" fmla="*/ 30 w 68"/>
                <a:gd name="T59" fmla="*/ 609 h 547"/>
                <a:gd name="T60" fmla="*/ 34 w 68"/>
                <a:gd name="T61" fmla="*/ 627 h 547"/>
                <a:gd name="T62" fmla="*/ 41 w 68"/>
                <a:gd name="T63" fmla="*/ 639 h 547"/>
                <a:gd name="T64" fmla="*/ 53 w 68"/>
                <a:gd name="T65" fmla="*/ 650 h 547"/>
                <a:gd name="T66" fmla="*/ 58 w 68"/>
                <a:gd name="T67" fmla="*/ 644 h 547"/>
                <a:gd name="T68" fmla="*/ 58 w 68"/>
                <a:gd name="T69" fmla="*/ 628 h 547"/>
                <a:gd name="T70" fmla="*/ 40 w 68"/>
                <a:gd name="T71" fmla="*/ 602 h 547"/>
                <a:gd name="T72" fmla="*/ 55 w 68"/>
                <a:gd name="T73" fmla="*/ 573 h 547"/>
                <a:gd name="T74" fmla="*/ 54 w 68"/>
                <a:gd name="T75" fmla="*/ 548 h 547"/>
                <a:gd name="T76" fmla="*/ 52 w 68"/>
                <a:gd name="T77" fmla="*/ 524 h 547"/>
                <a:gd name="T78" fmla="*/ 53 w 68"/>
                <a:gd name="T79" fmla="*/ 506 h 547"/>
                <a:gd name="T80" fmla="*/ 59 w 68"/>
                <a:gd name="T81" fmla="*/ 501 h 547"/>
                <a:gd name="T82" fmla="*/ 47 w 68"/>
                <a:gd name="T83" fmla="*/ 477 h 547"/>
                <a:gd name="T84" fmla="*/ 42 w 68"/>
                <a:gd name="T85" fmla="*/ 457 h 547"/>
                <a:gd name="T86" fmla="*/ 41 w 68"/>
                <a:gd name="T87" fmla="*/ 420 h 547"/>
                <a:gd name="T88" fmla="*/ 41 w 68"/>
                <a:gd name="T89" fmla="*/ 391 h 547"/>
                <a:gd name="T90" fmla="*/ 41 w 68"/>
                <a:gd name="T91" fmla="*/ 344 h 547"/>
                <a:gd name="T92" fmla="*/ 49 w 68"/>
                <a:gd name="T93" fmla="*/ 321 h 547"/>
                <a:gd name="T94" fmla="*/ 51 w 68"/>
                <a:gd name="T95" fmla="*/ 284 h 547"/>
                <a:gd name="T96" fmla="*/ 47 w 68"/>
                <a:gd name="T97" fmla="*/ 260 h 547"/>
                <a:gd name="T98" fmla="*/ 51 w 68"/>
                <a:gd name="T99" fmla="*/ 225 h 547"/>
                <a:gd name="T100" fmla="*/ 49 w 68"/>
                <a:gd name="T101" fmla="*/ 197 h 547"/>
                <a:gd name="T102" fmla="*/ 70 w 68"/>
                <a:gd name="T103" fmla="*/ 171 h 547"/>
                <a:gd name="T104" fmla="*/ 63 w 68"/>
                <a:gd name="T105" fmla="*/ 143 h 547"/>
                <a:gd name="T106" fmla="*/ 60 w 68"/>
                <a:gd name="T107" fmla="*/ 128 h 547"/>
                <a:gd name="T108" fmla="*/ 82 w 68"/>
                <a:gd name="T109" fmla="*/ 102 h 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"/>
                <a:gd name="T166" fmla="*/ 0 h 547"/>
                <a:gd name="T167" fmla="*/ 68 w 68"/>
                <a:gd name="T168" fmla="*/ 547 h 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" h="547">
                  <a:moveTo>
                    <a:pt x="66" y="78"/>
                  </a:moveTo>
                  <a:cubicBezTo>
                    <a:pt x="65" y="78"/>
                    <a:pt x="64" y="79"/>
                    <a:pt x="62" y="78"/>
                  </a:cubicBezTo>
                  <a:cubicBezTo>
                    <a:pt x="61" y="78"/>
                    <a:pt x="60" y="78"/>
                    <a:pt x="59" y="77"/>
                  </a:cubicBezTo>
                  <a:cubicBezTo>
                    <a:pt x="58" y="75"/>
                    <a:pt x="59" y="73"/>
                    <a:pt x="58" y="72"/>
                  </a:cubicBezTo>
                  <a:cubicBezTo>
                    <a:pt x="57" y="67"/>
                    <a:pt x="55" y="62"/>
                    <a:pt x="53" y="57"/>
                  </a:cubicBezTo>
                  <a:cubicBezTo>
                    <a:pt x="52" y="55"/>
                    <a:pt x="52" y="52"/>
                    <a:pt x="51" y="50"/>
                  </a:cubicBezTo>
                  <a:cubicBezTo>
                    <a:pt x="50" y="49"/>
                    <a:pt x="48" y="50"/>
                    <a:pt x="48" y="49"/>
                  </a:cubicBezTo>
                  <a:cubicBezTo>
                    <a:pt x="47" y="48"/>
                    <a:pt x="48" y="46"/>
                    <a:pt x="48" y="45"/>
                  </a:cubicBezTo>
                  <a:cubicBezTo>
                    <a:pt x="48" y="43"/>
                    <a:pt x="46" y="43"/>
                    <a:pt x="45" y="42"/>
                  </a:cubicBezTo>
                  <a:cubicBezTo>
                    <a:pt x="45" y="40"/>
                    <a:pt x="45" y="38"/>
                    <a:pt x="45" y="36"/>
                  </a:cubicBezTo>
                  <a:cubicBezTo>
                    <a:pt x="45" y="35"/>
                    <a:pt x="46" y="34"/>
                    <a:pt x="46" y="34"/>
                  </a:cubicBezTo>
                  <a:cubicBezTo>
                    <a:pt x="47" y="33"/>
                    <a:pt x="45" y="32"/>
                    <a:pt x="45" y="31"/>
                  </a:cubicBezTo>
                  <a:cubicBezTo>
                    <a:pt x="45" y="29"/>
                    <a:pt x="47" y="28"/>
                    <a:pt x="47" y="26"/>
                  </a:cubicBezTo>
                  <a:cubicBezTo>
                    <a:pt x="46" y="24"/>
                    <a:pt x="43" y="22"/>
                    <a:pt x="42" y="20"/>
                  </a:cubicBezTo>
                  <a:cubicBezTo>
                    <a:pt x="40" y="15"/>
                    <a:pt x="41" y="11"/>
                    <a:pt x="39" y="6"/>
                  </a:cubicBezTo>
                  <a:cubicBezTo>
                    <a:pt x="38" y="4"/>
                    <a:pt x="35" y="3"/>
                    <a:pt x="34" y="1"/>
                  </a:cubicBezTo>
                  <a:cubicBezTo>
                    <a:pt x="32" y="1"/>
                    <a:pt x="30" y="0"/>
                    <a:pt x="29" y="1"/>
                  </a:cubicBezTo>
                  <a:cubicBezTo>
                    <a:pt x="28" y="4"/>
                    <a:pt x="31" y="7"/>
                    <a:pt x="29" y="9"/>
                  </a:cubicBezTo>
                  <a:cubicBezTo>
                    <a:pt x="28" y="11"/>
                    <a:pt x="25" y="11"/>
                    <a:pt x="22" y="12"/>
                  </a:cubicBezTo>
                  <a:cubicBezTo>
                    <a:pt x="23" y="15"/>
                    <a:pt x="24" y="18"/>
                    <a:pt x="24" y="21"/>
                  </a:cubicBezTo>
                  <a:cubicBezTo>
                    <a:pt x="25" y="26"/>
                    <a:pt x="27" y="31"/>
                    <a:pt x="28" y="36"/>
                  </a:cubicBezTo>
                  <a:cubicBezTo>
                    <a:pt x="28" y="39"/>
                    <a:pt x="27" y="43"/>
                    <a:pt x="27" y="47"/>
                  </a:cubicBezTo>
                  <a:cubicBezTo>
                    <a:pt x="27" y="51"/>
                    <a:pt x="29" y="54"/>
                    <a:pt x="29" y="58"/>
                  </a:cubicBezTo>
                  <a:cubicBezTo>
                    <a:pt x="30" y="66"/>
                    <a:pt x="29" y="73"/>
                    <a:pt x="28" y="81"/>
                  </a:cubicBezTo>
                  <a:cubicBezTo>
                    <a:pt x="27" y="83"/>
                    <a:pt x="26" y="86"/>
                    <a:pt x="26" y="88"/>
                  </a:cubicBezTo>
                  <a:cubicBezTo>
                    <a:pt x="26" y="90"/>
                    <a:pt x="27" y="91"/>
                    <a:pt x="27" y="93"/>
                  </a:cubicBezTo>
                  <a:cubicBezTo>
                    <a:pt x="28" y="99"/>
                    <a:pt x="27" y="105"/>
                    <a:pt x="28" y="111"/>
                  </a:cubicBezTo>
                  <a:cubicBezTo>
                    <a:pt x="28" y="113"/>
                    <a:pt x="30" y="114"/>
                    <a:pt x="29" y="116"/>
                  </a:cubicBezTo>
                  <a:cubicBezTo>
                    <a:pt x="29" y="118"/>
                    <a:pt x="27" y="120"/>
                    <a:pt x="26" y="122"/>
                  </a:cubicBezTo>
                  <a:cubicBezTo>
                    <a:pt x="26" y="127"/>
                    <a:pt x="27" y="133"/>
                    <a:pt x="27" y="138"/>
                  </a:cubicBezTo>
                  <a:cubicBezTo>
                    <a:pt x="27" y="142"/>
                    <a:pt x="26" y="147"/>
                    <a:pt x="25" y="151"/>
                  </a:cubicBezTo>
                  <a:cubicBezTo>
                    <a:pt x="24" y="158"/>
                    <a:pt x="21" y="164"/>
                    <a:pt x="21" y="171"/>
                  </a:cubicBezTo>
                  <a:cubicBezTo>
                    <a:pt x="20" y="176"/>
                    <a:pt x="24" y="181"/>
                    <a:pt x="23" y="186"/>
                  </a:cubicBezTo>
                  <a:cubicBezTo>
                    <a:pt x="23" y="189"/>
                    <a:pt x="18" y="191"/>
                    <a:pt x="18" y="195"/>
                  </a:cubicBezTo>
                  <a:cubicBezTo>
                    <a:pt x="18" y="200"/>
                    <a:pt x="21" y="205"/>
                    <a:pt x="22" y="211"/>
                  </a:cubicBezTo>
                  <a:cubicBezTo>
                    <a:pt x="23" y="216"/>
                    <a:pt x="25" y="222"/>
                    <a:pt x="25" y="228"/>
                  </a:cubicBezTo>
                  <a:cubicBezTo>
                    <a:pt x="25" y="231"/>
                    <a:pt x="22" y="233"/>
                    <a:pt x="22" y="236"/>
                  </a:cubicBezTo>
                  <a:cubicBezTo>
                    <a:pt x="22" y="239"/>
                    <a:pt x="23" y="242"/>
                    <a:pt x="23" y="246"/>
                  </a:cubicBezTo>
                  <a:cubicBezTo>
                    <a:pt x="23" y="249"/>
                    <a:pt x="23" y="251"/>
                    <a:pt x="22" y="254"/>
                  </a:cubicBezTo>
                  <a:cubicBezTo>
                    <a:pt x="21" y="257"/>
                    <a:pt x="18" y="260"/>
                    <a:pt x="18" y="263"/>
                  </a:cubicBezTo>
                  <a:cubicBezTo>
                    <a:pt x="16" y="272"/>
                    <a:pt x="17" y="280"/>
                    <a:pt x="15" y="289"/>
                  </a:cubicBezTo>
                  <a:cubicBezTo>
                    <a:pt x="15" y="291"/>
                    <a:pt x="12" y="293"/>
                    <a:pt x="11" y="295"/>
                  </a:cubicBezTo>
                  <a:cubicBezTo>
                    <a:pt x="9" y="299"/>
                    <a:pt x="7" y="302"/>
                    <a:pt x="7" y="305"/>
                  </a:cubicBezTo>
                  <a:cubicBezTo>
                    <a:pt x="7" y="308"/>
                    <a:pt x="10" y="311"/>
                    <a:pt x="11" y="314"/>
                  </a:cubicBezTo>
                  <a:cubicBezTo>
                    <a:pt x="11" y="316"/>
                    <a:pt x="10" y="319"/>
                    <a:pt x="10" y="322"/>
                  </a:cubicBezTo>
                  <a:cubicBezTo>
                    <a:pt x="10" y="326"/>
                    <a:pt x="13" y="329"/>
                    <a:pt x="13" y="333"/>
                  </a:cubicBezTo>
                  <a:cubicBezTo>
                    <a:pt x="13" y="337"/>
                    <a:pt x="10" y="341"/>
                    <a:pt x="10" y="346"/>
                  </a:cubicBezTo>
                  <a:cubicBezTo>
                    <a:pt x="9" y="352"/>
                    <a:pt x="9" y="358"/>
                    <a:pt x="10" y="364"/>
                  </a:cubicBezTo>
                  <a:cubicBezTo>
                    <a:pt x="11" y="367"/>
                    <a:pt x="12" y="371"/>
                    <a:pt x="15" y="373"/>
                  </a:cubicBezTo>
                  <a:cubicBezTo>
                    <a:pt x="17" y="374"/>
                    <a:pt x="20" y="375"/>
                    <a:pt x="21" y="373"/>
                  </a:cubicBezTo>
                  <a:cubicBezTo>
                    <a:pt x="23" y="370"/>
                    <a:pt x="21" y="365"/>
                    <a:pt x="22" y="361"/>
                  </a:cubicBezTo>
                  <a:cubicBezTo>
                    <a:pt x="22" y="360"/>
                    <a:pt x="24" y="360"/>
                    <a:pt x="24" y="361"/>
                  </a:cubicBezTo>
                  <a:cubicBezTo>
                    <a:pt x="25" y="363"/>
                    <a:pt x="24" y="366"/>
                    <a:pt x="25" y="368"/>
                  </a:cubicBezTo>
                  <a:cubicBezTo>
                    <a:pt x="25" y="369"/>
                    <a:pt x="27" y="371"/>
                    <a:pt x="28" y="373"/>
                  </a:cubicBezTo>
                  <a:cubicBezTo>
                    <a:pt x="27" y="374"/>
                    <a:pt x="25" y="376"/>
                    <a:pt x="26" y="377"/>
                  </a:cubicBezTo>
                  <a:cubicBezTo>
                    <a:pt x="26" y="378"/>
                    <a:pt x="28" y="376"/>
                    <a:pt x="29" y="378"/>
                  </a:cubicBezTo>
                  <a:cubicBezTo>
                    <a:pt x="30" y="380"/>
                    <a:pt x="30" y="380"/>
                    <a:pt x="30" y="382"/>
                  </a:cubicBezTo>
                  <a:cubicBezTo>
                    <a:pt x="26" y="383"/>
                    <a:pt x="29" y="391"/>
                    <a:pt x="28" y="394"/>
                  </a:cubicBezTo>
                  <a:cubicBezTo>
                    <a:pt x="27" y="396"/>
                    <a:pt x="26" y="398"/>
                    <a:pt x="26" y="401"/>
                  </a:cubicBezTo>
                  <a:cubicBezTo>
                    <a:pt x="26" y="404"/>
                    <a:pt x="28" y="406"/>
                    <a:pt x="28" y="409"/>
                  </a:cubicBezTo>
                  <a:cubicBezTo>
                    <a:pt x="28" y="411"/>
                    <a:pt x="25" y="413"/>
                    <a:pt x="26" y="415"/>
                  </a:cubicBezTo>
                  <a:cubicBezTo>
                    <a:pt x="27" y="417"/>
                    <a:pt x="32" y="416"/>
                    <a:pt x="32" y="417"/>
                  </a:cubicBezTo>
                  <a:cubicBezTo>
                    <a:pt x="34" y="420"/>
                    <a:pt x="33" y="424"/>
                    <a:pt x="31" y="426"/>
                  </a:cubicBezTo>
                  <a:cubicBezTo>
                    <a:pt x="30" y="428"/>
                    <a:pt x="26" y="426"/>
                    <a:pt x="25" y="428"/>
                  </a:cubicBezTo>
                  <a:cubicBezTo>
                    <a:pt x="25" y="431"/>
                    <a:pt x="29" y="432"/>
                    <a:pt x="28" y="434"/>
                  </a:cubicBezTo>
                  <a:cubicBezTo>
                    <a:pt x="28" y="441"/>
                    <a:pt x="25" y="447"/>
                    <a:pt x="23" y="453"/>
                  </a:cubicBezTo>
                  <a:cubicBezTo>
                    <a:pt x="22" y="454"/>
                    <a:pt x="21" y="453"/>
                    <a:pt x="21" y="452"/>
                  </a:cubicBezTo>
                  <a:cubicBezTo>
                    <a:pt x="20" y="449"/>
                    <a:pt x="24" y="445"/>
                    <a:pt x="22" y="444"/>
                  </a:cubicBezTo>
                  <a:cubicBezTo>
                    <a:pt x="17" y="443"/>
                    <a:pt x="13" y="440"/>
                    <a:pt x="8" y="441"/>
                  </a:cubicBezTo>
                  <a:cubicBezTo>
                    <a:pt x="7" y="446"/>
                    <a:pt x="3" y="446"/>
                    <a:pt x="2" y="450"/>
                  </a:cubicBezTo>
                  <a:cubicBezTo>
                    <a:pt x="1" y="452"/>
                    <a:pt x="0" y="456"/>
                    <a:pt x="2" y="457"/>
                  </a:cubicBezTo>
                  <a:cubicBezTo>
                    <a:pt x="4" y="457"/>
                    <a:pt x="6" y="455"/>
                    <a:pt x="4" y="452"/>
                  </a:cubicBezTo>
                  <a:cubicBezTo>
                    <a:pt x="5" y="451"/>
                    <a:pt x="7" y="452"/>
                    <a:pt x="8" y="452"/>
                  </a:cubicBezTo>
                  <a:cubicBezTo>
                    <a:pt x="10" y="451"/>
                    <a:pt x="11" y="454"/>
                    <a:pt x="12" y="455"/>
                  </a:cubicBezTo>
                  <a:cubicBezTo>
                    <a:pt x="15" y="453"/>
                    <a:pt x="20" y="455"/>
                    <a:pt x="22" y="457"/>
                  </a:cubicBezTo>
                  <a:cubicBezTo>
                    <a:pt x="23" y="459"/>
                    <a:pt x="20" y="461"/>
                    <a:pt x="20" y="462"/>
                  </a:cubicBezTo>
                  <a:cubicBezTo>
                    <a:pt x="19" y="463"/>
                    <a:pt x="18" y="465"/>
                    <a:pt x="17" y="466"/>
                  </a:cubicBezTo>
                  <a:cubicBezTo>
                    <a:pt x="16" y="467"/>
                    <a:pt x="14" y="467"/>
                    <a:pt x="14" y="469"/>
                  </a:cubicBezTo>
                  <a:cubicBezTo>
                    <a:pt x="13" y="470"/>
                    <a:pt x="12" y="472"/>
                    <a:pt x="13" y="472"/>
                  </a:cubicBezTo>
                  <a:cubicBezTo>
                    <a:pt x="18" y="473"/>
                    <a:pt x="23" y="470"/>
                    <a:pt x="28" y="472"/>
                  </a:cubicBezTo>
                  <a:cubicBezTo>
                    <a:pt x="30" y="473"/>
                    <a:pt x="32" y="477"/>
                    <a:pt x="30" y="479"/>
                  </a:cubicBezTo>
                  <a:cubicBezTo>
                    <a:pt x="29" y="481"/>
                    <a:pt x="26" y="477"/>
                    <a:pt x="23" y="477"/>
                  </a:cubicBezTo>
                  <a:cubicBezTo>
                    <a:pt x="21" y="476"/>
                    <a:pt x="18" y="474"/>
                    <a:pt x="17" y="476"/>
                  </a:cubicBezTo>
                  <a:cubicBezTo>
                    <a:pt x="15" y="477"/>
                    <a:pt x="16" y="481"/>
                    <a:pt x="18" y="482"/>
                  </a:cubicBezTo>
                  <a:cubicBezTo>
                    <a:pt x="20" y="484"/>
                    <a:pt x="24" y="480"/>
                    <a:pt x="25" y="482"/>
                  </a:cubicBezTo>
                  <a:cubicBezTo>
                    <a:pt x="26" y="485"/>
                    <a:pt x="21" y="487"/>
                    <a:pt x="21" y="490"/>
                  </a:cubicBezTo>
                  <a:cubicBezTo>
                    <a:pt x="21" y="494"/>
                    <a:pt x="21" y="499"/>
                    <a:pt x="24" y="502"/>
                  </a:cubicBezTo>
                  <a:cubicBezTo>
                    <a:pt x="26" y="503"/>
                    <a:pt x="26" y="495"/>
                    <a:pt x="28" y="496"/>
                  </a:cubicBezTo>
                  <a:cubicBezTo>
                    <a:pt x="31" y="497"/>
                    <a:pt x="28" y="501"/>
                    <a:pt x="29" y="503"/>
                  </a:cubicBezTo>
                  <a:cubicBezTo>
                    <a:pt x="28" y="505"/>
                    <a:pt x="26" y="506"/>
                    <a:pt x="25" y="508"/>
                  </a:cubicBezTo>
                  <a:cubicBezTo>
                    <a:pt x="23" y="510"/>
                    <a:pt x="21" y="513"/>
                    <a:pt x="22" y="516"/>
                  </a:cubicBezTo>
                  <a:cubicBezTo>
                    <a:pt x="24" y="518"/>
                    <a:pt x="28" y="517"/>
                    <a:pt x="30" y="519"/>
                  </a:cubicBezTo>
                  <a:cubicBezTo>
                    <a:pt x="31" y="520"/>
                    <a:pt x="28" y="522"/>
                    <a:pt x="28" y="523"/>
                  </a:cubicBezTo>
                  <a:cubicBezTo>
                    <a:pt x="29" y="525"/>
                    <a:pt x="34" y="523"/>
                    <a:pt x="34" y="525"/>
                  </a:cubicBezTo>
                  <a:cubicBezTo>
                    <a:pt x="34" y="527"/>
                    <a:pt x="29" y="526"/>
                    <a:pt x="29" y="528"/>
                  </a:cubicBezTo>
                  <a:cubicBezTo>
                    <a:pt x="29" y="530"/>
                    <a:pt x="33" y="531"/>
                    <a:pt x="34" y="533"/>
                  </a:cubicBezTo>
                  <a:cubicBezTo>
                    <a:pt x="35" y="536"/>
                    <a:pt x="34" y="540"/>
                    <a:pt x="36" y="542"/>
                  </a:cubicBezTo>
                  <a:cubicBezTo>
                    <a:pt x="38" y="545"/>
                    <a:pt x="40" y="547"/>
                    <a:pt x="43" y="547"/>
                  </a:cubicBezTo>
                  <a:cubicBezTo>
                    <a:pt x="45" y="547"/>
                    <a:pt x="43" y="543"/>
                    <a:pt x="44" y="542"/>
                  </a:cubicBezTo>
                  <a:cubicBezTo>
                    <a:pt x="44" y="540"/>
                    <a:pt x="47" y="540"/>
                    <a:pt x="47" y="539"/>
                  </a:cubicBezTo>
                  <a:cubicBezTo>
                    <a:pt x="47" y="537"/>
                    <a:pt x="44" y="536"/>
                    <a:pt x="45" y="535"/>
                  </a:cubicBezTo>
                  <a:cubicBezTo>
                    <a:pt x="45" y="534"/>
                    <a:pt x="47" y="536"/>
                    <a:pt x="48" y="537"/>
                  </a:cubicBezTo>
                  <a:cubicBezTo>
                    <a:pt x="49" y="538"/>
                    <a:pt x="52" y="539"/>
                    <a:pt x="54" y="540"/>
                  </a:cubicBezTo>
                  <a:cubicBezTo>
                    <a:pt x="53" y="539"/>
                    <a:pt x="53" y="539"/>
                    <a:pt x="53" y="538"/>
                  </a:cubicBezTo>
                  <a:cubicBezTo>
                    <a:pt x="51" y="533"/>
                    <a:pt x="52" y="527"/>
                    <a:pt x="48" y="524"/>
                  </a:cubicBezTo>
                  <a:cubicBezTo>
                    <a:pt x="46" y="521"/>
                    <a:pt x="42" y="527"/>
                    <a:pt x="40" y="526"/>
                  </a:cubicBezTo>
                  <a:cubicBezTo>
                    <a:pt x="36" y="523"/>
                    <a:pt x="37" y="518"/>
                    <a:pt x="35" y="514"/>
                  </a:cubicBezTo>
                  <a:cubicBezTo>
                    <a:pt x="33" y="511"/>
                    <a:pt x="32" y="506"/>
                    <a:pt x="33" y="502"/>
                  </a:cubicBezTo>
                  <a:cubicBezTo>
                    <a:pt x="34" y="498"/>
                    <a:pt x="38" y="497"/>
                    <a:pt x="40" y="494"/>
                  </a:cubicBezTo>
                  <a:cubicBezTo>
                    <a:pt x="42" y="492"/>
                    <a:pt x="42" y="490"/>
                    <a:pt x="43" y="488"/>
                  </a:cubicBezTo>
                  <a:cubicBezTo>
                    <a:pt x="44" y="485"/>
                    <a:pt x="46" y="482"/>
                    <a:pt x="46" y="478"/>
                  </a:cubicBezTo>
                  <a:cubicBezTo>
                    <a:pt x="45" y="476"/>
                    <a:pt x="39" y="475"/>
                    <a:pt x="39" y="472"/>
                  </a:cubicBezTo>
                  <a:cubicBezTo>
                    <a:pt x="39" y="468"/>
                    <a:pt x="43" y="465"/>
                    <a:pt x="45" y="461"/>
                  </a:cubicBezTo>
                  <a:cubicBezTo>
                    <a:pt x="45" y="460"/>
                    <a:pt x="45" y="458"/>
                    <a:pt x="45" y="457"/>
                  </a:cubicBezTo>
                  <a:cubicBezTo>
                    <a:pt x="46" y="455"/>
                    <a:pt x="47" y="454"/>
                    <a:pt x="48" y="452"/>
                  </a:cubicBezTo>
                  <a:cubicBezTo>
                    <a:pt x="48" y="449"/>
                    <a:pt x="49" y="446"/>
                    <a:pt x="48" y="442"/>
                  </a:cubicBezTo>
                  <a:cubicBezTo>
                    <a:pt x="48" y="440"/>
                    <a:pt x="43" y="439"/>
                    <a:pt x="43" y="437"/>
                  </a:cubicBezTo>
                  <a:cubicBezTo>
                    <a:pt x="44" y="434"/>
                    <a:pt x="51" y="433"/>
                    <a:pt x="50" y="430"/>
                  </a:cubicBezTo>
                  <a:cubicBezTo>
                    <a:pt x="49" y="426"/>
                    <a:pt x="42" y="427"/>
                    <a:pt x="40" y="424"/>
                  </a:cubicBezTo>
                  <a:cubicBezTo>
                    <a:pt x="39" y="423"/>
                    <a:pt x="43" y="422"/>
                    <a:pt x="44" y="422"/>
                  </a:cubicBezTo>
                  <a:cubicBezTo>
                    <a:pt x="46" y="422"/>
                    <a:pt x="47" y="425"/>
                    <a:pt x="49" y="424"/>
                  </a:cubicBezTo>
                  <a:cubicBezTo>
                    <a:pt x="50" y="424"/>
                    <a:pt x="51" y="422"/>
                    <a:pt x="51" y="421"/>
                  </a:cubicBezTo>
                  <a:cubicBezTo>
                    <a:pt x="51" y="420"/>
                    <a:pt x="51" y="418"/>
                    <a:pt x="49" y="418"/>
                  </a:cubicBezTo>
                  <a:cubicBezTo>
                    <a:pt x="47" y="417"/>
                    <a:pt x="43" y="419"/>
                    <a:pt x="41" y="417"/>
                  </a:cubicBezTo>
                  <a:cubicBezTo>
                    <a:pt x="39" y="414"/>
                    <a:pt x="42" y="411"/>
                    <a:pt x="41" y="408"/>
                  </a:cubicBezTo>
                  <a:cubicBezTo>
                    <a:pt x="41" y="405"/>
                    <a:pt x="39" y="402"/>
                    <a:pt x="39" y="398"/>
                  </a:cubicBezTo>
                  <a:cubicBezTo>
                    <a:pt x="39" y="397"/>
                    <a:pt x="40" y="396"/>
                    <a:pt x="39" y="395"/>
                  </a:cubicBezTo>
                  <a:cubicBezTo>
                    <a:pt x="38" y="394"/>
                    <a:pt x="35" y="395"/>
                    <a:pt x="35" y="394"/>
                  </a:cubicBezTo>
                  <a:cubicBezTo>
                    <a:pt x="33" y="389"/>
                    <a:pt x="34" y="385"/>
                    <a:pt x="35" y="381"/>
                  </a:cubicBezTo>
                  <a:cubicBezTo>
                    <a:pt x="35" y="378"/>
                    <a:pt x="38" y="376"/>
                    <a:pt x="37" y="373"/>
                  </a:cubicBezTo>
                  <a:cubicBezTo>
                    <a:pt x="37" y="369"/>
                    <a:pt x="34" y="366"/>
                    <a:pt x="33" y="362"/>
                  </a:cubicBezTo>
                  <a:cubicBezTo>
                    <a:pt x="33" y="358"/>
                    <a:pt x="33" y="354"/>
                    <a:pt x="34" y="350"/>
                  </a:cubicBezTo>
                  <a:cubicBezTo>
                    <a:pt x="34" y="347"/>
                    <a:pt x="34" y="344"/>
                    <a:pt x="34" y="341"/>
                  </a:cubicBezTo>
                  <a:cubicBezTo>
                    <a:pt x="34" y="339"/>
                    <a:pt x="36" y="337"/>
                    <a:pt x="36" y="335"/>
                  </a:cubicBezTo>
                  <a:cubicBezTo>
                    <a:pt x="36" y="332"/>
                    <a:pt x="33" y="329"/>
                    <a:pt x="34" y="326"/>
                  </a:cubicBezTo>
                  <a:cubicBezTo>
                    <a:pt x="36" y="324"/>
                    <a:pt x="42" y="324"/>
                    <a:pt x="42" y="321"/>
                  </a:cubicBezTo>
                  <a:cubicBezTo>
                    <a:pt x="43" y="316"/>
                    <a:pt x="38" y="312"/>
                    <a:pt x="37" y="307"/>
                  </a:cubicBezTo>
                  <a:cubicBezTo>
                    <a:pt x="35" y="300"/>
                    <a:pt x="33" y="294"/>
                    <a:pt x="34" y="287"/>
                  </a:cubicBezTo>
                  <a:cubicBezTo>
                    <a:pt x="35" y="285"/>
                    <a:pt x="41" y="286"/>
                    <a:pt x="42" y="283"/>
                  </a:cubicBezTo>
                  <a:cubicBezTo>
                    <a:pt x="44" y="275"/>
                    <a:pt x="39" y="275"/>
                    <a:pt x="39" y="270"/>
                  </a:cubicBezTo>
                  <a:cubicBezTo>
                    <a:pt x="39" y="269"/>
                    <a:pt x="41" y="269"/>
                    <a:pt x="41" y="268"/>
                  </a:cubicBezTo>
                  <a:cubicBezTo>
                    <a:pt x="42" y="260"/>
                    <a:pt x="44" y="254"/>
                    <a:pt x="46" y="248"/>
                  </a:cubicBezTo>
                  <a:cubicBezTo>
                    <a:pt x="46" y="245"/>
                    <a:pt x="49" y="240"/>
                    <a:pt x="47" y="237"/>
                  </a:cubicBezTo>
                  <a:cubicBezTo>
                    <a:pt x="47" y="235"/>
                    <a:pt x="43" y="239"/>
                    <a:pt x="42" y="237"/>
                  </a:cubicBezTo>
                  <a:cubicBezTo>
                    <a:pt x="41" y="234"/>
                    <a:pt x="44" y="230"/>
                    <a:pt x="43" y="226"/>
                  </a:cubicBezTo>
                  <a:cubicBezTo>
                    <a:pt x="42" y="224"/>
                    <a:pt x="38" y="224"/>
                    <a:pt x="37" y="221"/>
                  </a:cubicBezTo>
                  <a:cubicBezTo>
                    <a:pt x="36" y="220"/>
                    <a:pt x="39" y="219"/>
                    <a:pt x="39" y="217"/>
                  </a:cubicBezTo>
                  <a:cubicBezTo>
                    <a:pt x="39" y="215"/>
                    <a:pt x="36" y="214"/>
                    <a:pt x="36" y="212"/>
                  </a:cubicBezTo>
                  <a:cubicBezTo>
                    <a:pt x="35" y="208"/>
                    <a:pt x="35" y="205"/>
                    <a:pt x="36" y="202"/>
                  </a:cubicBezTo>
                  <a:cubicBezTo>
                    <a:pt x="37" y="197"/>
                    <a:pt x="41" y="193"/>
                    <a:pt x="42" y="188"/>
                  </a:cubicBezTo>
                  <a:cubicBezTo>
                    <a:pt x="42" y="184"/>
                    <a:pt x="43" y="177"/>
                    <a:pt x="39" y="176"/>
                  </a:cubicBezTo>
                  <a:cubicBezTo>
                    <a:pt x="40" y="175"/>
                    <a:pt x="40" y="174"/>
                    <a:pt x="41" y="172"/>
                  </a:cubicBezTo>
                  <a:cubicBezTo>
                    <a:pt x="43" y="173"/>
                    <a:pt x="40" y="167"/>
                    <a:pt x="41" y="164"/>
                  </a:cubicBezTo>
                  <a:cubicBezTo>
                    <a:pt x="43" y="161"/>
                    <a:pt x="47" y="159"/>
                    <a:pt x="48" y="156"/>
                  </a:cubicBezTo>
                  <a:cubicBezTo>
                    <a:pt x="50" y="152"/>
                    <a:pt x="49" y="147"/>
                    <a:pt x="51" y="144"/>
                  </a:cubicBezTo>
                  <a:cubicBezTo>
                    <a:pt x="52" y="142"/>
                    <a:pt x="57" y="145"/>
                    <a:pt x="58" y="143"/>
                  </a:cubicBezTo>
                  <a:cubicBezTo>
                    <a:pt x="59" y="140"/>
                    <a:pt x="54" y="138"/>
                    <a:pt x="54" y="136"/>
                  </a:cubicBezTo>
                  <a:cubicBezTo>
                    <a:pt x="53" y="134"/>
                    <a:pt x="55" y="132"/>
                    <a:pt x="55" y="129"/>
                  </a:cubicBezTo>
                  <a:cubicBezTo>
                    <a:pt x="55" y="126"/>
                    <a:pt x="53" y="123"/>
                    <a:pt x="52" y="119"/>
                  </a:cubicBezTo>
                  <a:cubicBezTo>
                    <a:pt x="52" y="118"/>
                    <a:pt x="52" y="116"/>
                    <a:pt x="53" y="114"/>
                  </a:cubicBezTo>
                  <a:cubicBezTo>
                    <a:pt x="53" y="113"/>
                    <a:pt x="55" y="114"/>
                    <a:pt x="55" y="113"/>
                  </a:cubicBezTo>
                  <a:cubicBezTo>
                    <a:pt x="54" y="111"/>
                    <a:pt x="50" y="110"/>
                    <a:pt x="50" y="107"/>
                  </a:cubicBezTo>
                  <a:cubicBezTo>
                    <a:pt x="50" y="105"/>
                    <a:pt x="53" y="103"/>
                    <a:pt x="55" y="102"/>
                  </a:cubicBezTo>
                  <a:cubicBezTo>
                    <a:pt x="58" y="100"/>
                    <a:pt x="63" y="100"/>
                    <a:pt x="65" y="97"/>
                  </a:cubicBezTo>
                  <a:cubicBezTo>
                    <a:pt x="68" y="93"/>
                    <a:pt x="67" y="89"/>
                    <a:pt x="68" y="85"/>
                  </a:cubicBezTo>
                  <a:cubicBezTo>
                    <a:pt x="68" y="83"/>
                    <a:pt x="67" y="80"/>
                    <a:pt x="66" y="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0" name="Freeform 2533"/>
            <p:cNvSpPr>
              <a:spLocks noChangeAspect="1"/>
            </p:cNvSpPr>
            <p:nvPr/>
          </p:nvSpPr>
          <p:spPr bwMode="auto">
            <a:xfrm>
              <a:off x="8040641" y="12445404"/>
              <a:ext cx="1352326" cy="1972465"/>
            </a:xfrm>
            <a:custGeom>
              <a:avLst/>
              <a:gdLst>
                <a:gd name="T0" fmla="*/ 94 w 168"/>
                <a:gd name="T1" fmla="*/ 1 h 269"/>
                <a:gd name="T2" fmla="*/ 105 w 168"/>
                <a:gd name="T3" fmla="*/ 11 h 269"/>
                <a:gd name="T4" fmla="*/ 115 w 168"/>
                <a:gd name="T5" fmla="*/ 22 h 269"/>
                <a:gd name="T6" fmla="*/ 124 w 168"/>
                <a:gd name="T7" fmla="*/ 29 h 269"/>
                <a:gd name="T8" fmla="*/ 123 w 168"/>
                <a:gd name="T9" fmla="*/ 38 h 269"/>
                <a:gd name="T10" fmla="*/ 138 w 168"/>
                <a:gd name="T11" fmla="*/ 41 h 269"/>
                <a:gd name="T12" fmla="*/ 151 w 168"/>
                <a:gd name="T13" fmla="*/ 41 h 269"/>
                <a:gd name="T14" fmla="*/ 167 w 168"/>
                <a:gd name="T15" fmla="*/ 38 h 269"/>
                <a:gd name="T16" fmla="*/ 172 w 168"/>
                <a:gd name="T17" fmla="*/ 43 h 269"/>
                <a:gd name="T18" fmla="*/ 170 w 168"/>
                <a:gd name="T19" fmla="*/ 62 h 269"/>
                <a:gd name="T20" fmla="*/ 173 w 168"/>
                <a:gd name="T21" fmla="*/ 68 h 269"/>
                <a:gd name="T22" fmla="*/ 168 w 168"/>
                <a:gd name="T23" fmla="*/ 73 h 269"/>
                <a:gd name="T24" fmla="*/ 148 w 168"/>
                <a:gd name="T25" fmla="*/ 79 h 269"/>
                <a:gd name="T26" fmla="*/ 131 w 168"/>
                <a:gd name="T27" fmla="*/ 89 h 269"/>
                <a:gd name="T28" fmla="*/ 125 w 168"/>
                <a:gd name="T29" fmla="*/ 106 h 269"/>
                <a:gd name="T30" fmla="*/ 115 w 168"/>
                <a:gd name="T31" fmla="*/ 119 h 269"/>
                <a:gd name="T32" fmla="*/ 115 w 168"/>
                <a:gd name="T33" fmla="*/ 137 h 269"/>
                <a:gd name="T34" fmla="*/ 131 w 168"/>
                <a:gd name="T35" fmla="*/ 156 h 269"/>
                <a:gd name="T36" fmla="*/ 139 w 168"/>
                <a:gd name="T37" fmla="*/ 167 h 269"/>
                <a:gd name="T38" fmla="*/ 154 w 168"/>
                <a:gd name="T39" fmla="*/ 177 h 269"/>
                <a:gd name="T40" fmla="*/ 166 w 168"/>
                <a:gd name="T41" fmla="*/ 166 h 269"/>
                <a:gd name="T42" fmla="*/ 178 w 168"/>
                <a:gd name="T43" fmla="*/ 191 h 269"/>
                <a:gd name="T44" fmla="*/ 202 w 168"/>
                <a:gd name="T45" fmla="*/ 219 h 269"/>
                <a:gd name="T46" fmla="*/ 195 w 168"/>
                <a:gd name="T47" fmla="*/ 232 h 269"/>
                <a:gd name="T48" fmla="*/ 192 w 168"/>
                <a:gd name="T49" fmla="*/ 240 h 269"/>
                <a:gd name="T50" fmla="*/ 190 w 168"/>
                <a:gd name="T51" fmla="*/ 262 h 269"/>
                <a:gd name="T52" fmla="*/ 192 w 168"/>
                <a:gd name="T53" fmla="*/ 289 h 269"/>
                <a:gd name="T54" fmla="*/ 185 w 168"/>
                <a:gd name="T55" fmla="*/ 301 h 269"/>
                <a:gd name="T56" fmla="*/ 183 w 168"/>
                <a:gd name="T57" fmla="*/ 310 h 269"/>
                <a:gd name="T58" fmla="*/ 174 w 168"/>
                <a:gd name="T59" fmla="*/ 323 h 269"/>
                <a:gd name="T60" fmla="*/ 159 w 168"/>
                <a:gd name="T61" fmla="*/ 306 h 269"/>
                <a:gd name="T62" fmla="*/ 131 w 168"/>
                <a:gd name="T63" fmla="*/ 288 h 269"/>
                <a:gd name="T64" fmla="*/ 97 w 168"/>
                <a:gd name="T65" fmla="*/ 265 h 269"/>
                <a:gd name="T66" fmla="*/ 83 w 168"/>
                <a:gd name="T67" fmla="*/ 247 h 269"/>
                <a:gd name="T68" fmla="*/ 87 w 168"/>
                <a:gd name="T69" fmla="*/ 235 h 269"/>
                <a:gd name="T70" fmla="*/ 61 w 168"/>
                <a:gd name="T71" fmla="*/ 197 h 269"/>
                <a:gd name="T72" fmla="*/ 42 w 168"/>
                <a:gd name="T73" fmla="*/ 149 h 269"/>
                <a:gd name="T74" fmla="*/ 31 w 168"/>
                <a:gd name="T75" fmla="*/ 122 h 269"/>
                <a:gd name="T76" fmla="*/ 17 w 168"/>
                <a:gd name="T77" fmla="*/ 114 h 269"/>
                <a:gd name="T78" fmla="*/ 5 w 168"/>
                <a:gd name="T79" fmla="*/ 100 h 269"/>
                <a:gd name="T80" fmla="*/ 7 w 168"/>
                <a:gd name="T81" fmla="*/ 92 h 269"/>
                <a:gd name="T82" fmla="*/ 5 w 168"/>
                <a:gd name="T83" fmla="*/ 85 h 269"/>
                <a:gd name="T84" fmla="*/ 11 w 168"/>
                <a:gd name="T85" fmla="*/ 62 h 269"/>
                <a:gd name="T86" fmla="*/ 20 w 168"/>
                <a:gd name="T87" fmla="*/ 64 h 269"/>
                <a:gd name="T88" fmla="*/ 13 w 168"/>
                <a:gd name="T89" fmla="*/ 68 h 269"/>
                <a:gd name="T90" fmla="*/ 16 w 168"/>
                <a:gd name="T91" fmla="*/ 77 h 269"/>
                <a:gd name="T92" fmla="*/ 30 w 168"/>
                <a:gd name="T93" fmla="*/ 76 h 269"/>
                <a:gd name="T94" fmla="*/ 35 w 168"/>
                <a:gd name="T95" fmla="*/ 85 h 269"/>
                <a:gd name="T96" fmla="*/ 44 w 168"/>
                <a:gd name="T97" fmla="*/ 58 h 269"/>
                <a:gd name="T98" fmla="*/ 73 w 168"/>
                <a:gd name="T99" fmla="*/ 43 h 269"/>
                <a:gd name="T100" fmla="*/ 82 w 168"/>
                <a:gd name="T101" fmla="*/ 32 h 269"/>
                <a:gd name="T102" fmla="*/ 89 w 168"/>
                <a:gd name="T103" fmla="*/ 18 h 269"/>
                <a:gd name="T104" fmla="*/ 93 w 168"/>
                <a:gd name="T105" fmla="*/ 8 h 269"/>
                <a:gd name="T106" fmla="*/ 89 w 168"/>
                <a:gd name="T107" fmla="*/ 0 h 2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8"/>
                <a:gd name="T163" fmla="*/ 0 h 269"/>
                <a:gd name="T164" fmla="*/ 168 w 168"/>
                <a:gd name="T165" fmla="*/ 269 h 2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8" h="269">
                  <a:moveTo>
                    <a:pt x="74" y="0"/>
                  </a:moveTo>
                  <a:cubicBezTo>
                    <a:pt x="75" y="0"/>
                    <a:pt x="77" y="0"/>
                    <a:pt x="78" y="1"/>
                  </a:cubicBezTo>
                  <a:cubicBezTo>
                    <a:pt x="79" y="1"/>
                    <a:pt x="80" y="2"/>
                    <a:pt x="81" y="3"/>
                  </a:cubicBezTo>
                  <a:cubicBezTo>
                    <a:pt x="83" y="5"/>
                    <a:pt x="85" y="7"/>
                    <a:pt x="87" y="9"/>
                  </a:cubicBezTo>
                  <a:cubicBezTo>
                    <a:pt x="88" y="11"/>
                    <a:pt x="87" y="14"/>
                    <a:pt x="89" y="15"/>
                  </a:cubicBezTo>
                  <a:cubicBezTo>
                    <a:pt x="91" y="17"/>
                    <a:pt x="94" y="17"/>
                    <a:pt x="96" y="18"/>
                  </a:cubicBezTo>
                  <a:cubicBezTo>
                    <a:pt x="98" y="20"/>
                    <a:pt x="99" y="23"/>
                    <a:pt x="101" y="25"/>
                  </a:cubicBezTo>
                  <a:cubicBezTo>
                    <a:pt x="101" y="26"/>
                    <a:pt x="102" y="23"/>
                    <a:pt x="103" y="24"/>
                  </a:cubicBezTo>
                  <a:cubicBezTo>
                    <a:pt x="104" y="25"/>
                    <a:pt x="104" y="26"/>
                    <a:pt x="103" y="28"/>
                  </a:cubicBezTo>
                  <a:cubicBezTo>
                    <a:pt x="103" y="29"/>
                    <a:pt x="101" y="30"/>
                    <a:pt x="102" y="32"/>
                  </a:cubicBezTo>
                  <a:cubicBezTo>
                    <a:pt x="102" y="33"/>
                    <a:pt x="105" y="33"/>
                    <a:pt x="107" y="33"/>
                  </a:cubicBezTo>
                  <a:cubicBezTo>
                    <a:pt x="110" y="34"/>
                    <a:pt x="112" y="34"/>
                    <a:pt x="115" y="34"/>
                  </a:cubicBezTo>
                  <a:cubicBezTo>
                    <a:pt x="117" y="33"/>
                    <a:pt x="119" y="31"/>
                    <a:pt x="122" y="31"/>
                  </a:cubicBezTo>
                  <a:cubicBezTo>
                    <a:pt x="124" y="31"/>
                    <a:pt x="125" y="34"/>
                    <a:pt x="126" y="34"/>
                  </a:cubicBezTo>
                  <a:cubicBezTo>
                    <a:pt x="128" y="34"/>
                    <a:pt x="130" y="32"/>
                    <a:pt x="132" y="31"/>
                  </a:cubicBezTo>
                  <a:cubicBezTo>
                    <a:pt x="134" y="31"/>
                    <a:pt x="137" y="31"/>
                    <a:pt x="139" y="32"/>
                  </a:cubicBezTo>
                  <a:cubicBezTo>
                    <a:pt x="140" y="33"/>
                    <a:pt x="138" y="35"/>
                    <a:pt x="139" y="36"/>
                  </a:cubicBezTo>
                  <a:cubicBezTo>
                    <a:pt x="140" y="37"/>
                    <a:pt x="143" y="35"/>
                    <a:pt x="143" y="36"/>
                  </a:cubicBezTo>
                  <a:cubicBezTo>
                    <a:pt x="142" y="42"/>
                    <a:pt x="138" y="46"/>
                    <a:pt x="137" y="51"/>
                  </a:cubicBezTo>
                  <a:cubicBezTo>
                    <a:pt x="137" y="53"/>
                    <a:pt x="140" y="51"/>
                    <a:pt x="141" y="52"/>
                  </a:cubicBezTo>
                  <a:cubicBezTo>
                    <a:pt x="142" y="52"/>
                    <a:pt x="140" y="53"/>
                    <a:pt x="141" y="54"/>
                  </a:cubicBezTo>
                  <a:cubicBezTo>
                    <a:pt x="141" y="55"/>
                    <a:pt x="143" y="56"/>
                    <a:pt x="144" y="57"/>
                  </a:cubicBezTo>
                  <a:cubicBezTo>
                    <a:pt x="145" y="59"/>
                    <a:pt x="145" y="60"/>
                    <a:pt x="145" y="62"/>
                  </a:cubicBezTo>
                  <a:cubicBezTo>
                    <a:pt x="143" y="62"/>
                    <a:pt x="142" y="61"/>
                    <a:pt x="140" y="61"/>
                  </a:cubicBezTo>
                  <a:cubicBezTo>
                    <a:pt x="138" y="61"/>
                    <a:pt x="135" y="63"/>
                    <a:pt x="133" y="63"/>
                  </a:cubicBezTo>
                  <a:cubicBezTo>
                    <a:pt x="130" y="64"/>
                    <a:pt x="127" y="66"/>
                    <a:pt x="123" y="66"/>
                  </a:cubicBezTo>
                  <a:cubicBezTo>
                    <a:pt x="122" y="67"/>
                    <a:pt x="120" y="66"/>
                    <a:pt x="118" y="66"/>
                  </a:cubicBezTo>
                  <a:cubicBezTo>
                    <a:pt x="115" y="68"/>
                    <a:pt x="111" y="70"/>
                    <a:pt x="109" y="74"/>
                  </a:cubicBezTo>
                  <a:cubicBezTo>
                    <a:pt x="108" y="76"/>
                    <a:pt x="110" y="78"/>
                    <a:pt x="109" y="81"/>
                  </a:cubicBezTo>
                  <a:cubicBezTo>
                    <a:pt x="108" y="84"/>
                    <a:pt x="104" y="85"/>
                    <a:pt x="104" y="88"/>
                  </a:cubicBezTo>
                  <a:cubicBezTo>
                    <a:pt x="103" y="90"/>
                    <a:pt x="107" y="91"/>
                    <a:pt x="106" y="92"/>
                  </a:cubicBezTo>
                  <a:cubicBezTo>
                    <a:pt x="104" y="96"/>
                    <a:pt x="98" y="96"/>
                    <a:pt x="96" y="99"/>
                  </a:cubicBezTo>
                  <a:cubicBezTo>
                    <a:pt x="94" y="101"/>
                    <a:pt x="96" y="104"/>
                    <a:pt x="96" y="106"/>
                  </a:cubicBezTo>
                  <a:cubicBezTo>
                    <a:pt x="96" y="109"/>
                    <a:pt x="96" y="112"/>
                    <a:pt x="96" y="114"/>
                  </a:cubicBezTo>
                  <a:cubicBezTo>
                    <a:pt x="96" y="117"/>
                    <a:pt x="95" y="121"/>
                    <a:pt x="97" y="123"/>
                  </a:cubicBezTo>
                  <a:cubicBezTo>
                    <a:pt x="99" y="127"/>
                    <a:pt x="106" y="127"/>
                    <a:pt x="109" y="130"/>
                  </a:cubicBezTo>
                  <a:cubicBezTo>
                    <a:pt x="110" y="132"/>
                    <a:pt x="106" y="135"/>
                    <a:pt x="108" y="137"/>
                  </a:cubicBezTo>
                  <a:cubicBezTo>
                    <a:pt x="109" y="139"/>
                    <a:pt x="114" y="137"/>
                    <a:pt x="116" y="139"/>
                  </a:cubicBezTo>
                  <a:cubicBezTo>
                    <a:pt x="118" y="141"/>
                    <a:pt x="117" y="145"/>
                    <a:pt x="119" y="147"/>
                  </a:cubicBezTo>
                  <a:cubicBezTo>
                    <a:pt x="122" y="148"/>
                    <a:pt x="126" y="148"/>
                    <a:pt x="128" y="147"/>
                  </a:cubicBezTo>
                  <a:cubicBezTo>
                    <a:pt x="132" y="145"/>
                    <a:pt x="133" y="141"/>
                    <a:pt x="136" y="138"/>
                  </a:cubicBezTo>
                  <a:cubicBezTo>
                    <a:pt x="137" y="138"/>
                    <a:pt x="138" y="138"/>
                    <a:pt x="138" y="138"/>
                  </a:cubicBezTo>
                  <a:cubicBezTo>
                    <a:pt x="139" y="145"/>
                    <a:pt x="137" y="153"/>
                    <a:pt x="140" y="159"/>
                  </a:cubicBezTo>
                  <a:cubicBezTo>
                    <a:pt x="141" y="162"/>
                    <a:pt x="145" y="159"/>
                    <a:pt x="148" y="159"/>
                  </a:cubicBezTo>
                  <a:cubicBezTo>
                    <a:pt x="149" y="159"/>
                    <a:pt x="151" y="158"/>
                    <a:pt x="152" y="158"/>
                  </a:cubicBezTo>
                  <a:cubicBezTo>
                    <a:pt x="157" y="166"/>
                    <a:pt x="162" y="174"/>
                    <a:pt x="168" y="182"/>
                  </a:cubicBezTo>
                  <a:cubicBezTo>
                    <a:pt x="167" y="184"/>
                    <a:pt x="166" y="186"/>
                    <a:pt x="165" y="188"/>
                  </a:cubicBezTo>
                  <a:cubicBezTo>
                    <a:pt x="164" y="190"/>
                    <a:pt x="163" y="191"/>
                    <a:pt x="162" y="193"/>
                  </a:cubicBezTo>
                  <a:cubicBezTo>
                    <a:pt x="162" y="195"/>
                    <a:pt x="163" y="197"/>
                    <a:pt x="163" y="200"/>
                  </a:cubicBezTo>
                  <a:cubicBezTo>
                    <a:pt x="162" y="201"/>
                    <a:pt x="160" y="199"/>
                    <a:pt x="160" y="200"/>
                  </a:cubicBezTo>
                  <a:cubicBezTo>
                    <a:pt x="160" y="202"/>
                    <a:pt x="163" y="205"/>
                    <a:pt x="163" y="207"/>
                  </a:cubicBezTo>
                  <a:cubicBezTo>
                    <a:pt x="163" y="211"/>
                    <a:pt x="158" y="214"/>
                    <a:pt x="158" y="218"/>
                  </a:cubicBezTo>
                  <a:cubicBezTo>
                    <a:pt x="157" y="220"/>
                    <a:pt x="160" y="222"/>
                    <a:pt x="160" y="224"/>
                  </a:cubicBezTo>
                  <a:cubicBezTo>
                    <a:pt x="161" y="229"/>
                    <a:pt x="161" y="235"/>
                    <a:pt x="160" y="241"/>
                  </a:cubicBezTo>
                  <a:cubicBezTo>
                    <a:pt x="160" y="243"/>
                    <a:pt x="159" y="246"/>
                    <a:pt x="157" y="248"/>
                  </a:cubicBezTo>
                  <a:cubicBezTo>
                    <a:pt x="156" y="249"/>
                    <a:pt x="154" y="250"/>
                    <a:pt x="154" y="251"/>
                  </a:cubicBezTo>
                  <a:cubicBezTo>
                    <a:pt x="153" y="253"/>
                    <a:pt x="156" y="256"/>
                    <a:pt x="157" y="258"/>
                  </a:cubicBezTo>
                  <a:cubicBezTo>
                    <a:pt x="155" y="258"/>
                    <a:pt x="153" y="257"/>
                    <a:pt x="152" y="258"/>
                  </a:cubicBezTo>
                  <a:cubicBezTo>
                    <a:pt x="151" y="261"/>
                    <a:pt x="154" y="264"/>
                    <a:pt x="152" y="266"/>
                  </a:cubicBezTo>
                  <a:cubicBezTo>
                    <a:pt x="151" y="268"/>
                    <a:pt x="148" y="268"/>
                    <a:pt x="145" y="269"/>
                  </a:cubicBezTo>
                  <a:cubicBezTo>
                    <a:pt x="143" y="266"/>
                    <a:pt x="140" y="264"/>
                    <a:pt x="138" y="262"/>
                  </a:cubicBezTo>
                  <a:cubicBezTo>
                    <a:pt x="136" y="260"/>
                    <a:pt x="134" y="257"/>
                    <a:pt x="132" y="255"/>
                  </a:cubicBezTo>
                  <a:cubicBezTo>
                    <a:pt x="129" y="252"/>
                    <a:pt x="127" y="249"/>
                    <a:pt x="123" y="246"/>
                  </a:cubicBezTo>
                  <a:cubicBezTo>
                    <a:pt x="119" y="244"/>
                    <a:pt x="114" y="242"/>
                    <a:pt x="109" y="240"/>
                  </a:cubicBezTo>
                  <a:cubicBezTo>
                    <a:pt x="105" y="237"/>
                    <a:pt x="100" y="233"/>
                    <a:pt x="95" y="230"/>
                  </a:cubicBezTo>
                  <a:cubicBezTo>
                    <a:pt x="91" y="227"/>
                    <a:pt x="86" y="225"/>
                    <a:pt x="81" y="221"/>
                  </a:cubicBezTo>
                  <a:cubicBezTo>
                    <a:pt x="79" y="219"/>
                    <a:pt x="76" y="216"/>
                    <a:pt x="74" y="213"/>
                  </a:cubicBezTo>
                  <a:cubicBezTo>
                    <a:pt x="72" y="211"/>
                    <a:pt x="70" y="209"/>
                    <a:pt x="69" y="206"/>
                  </a:cubicBezTo>
                  <a:cubicBezTo>
                    <a:pt x="68" y="205"/>
                    <a:pt x="68" y="203"/>
                    <a:pt x="69" y="202"/>
                  </a:cubicBezTo>
                  <a:cubicBezTo>
                    <a:pt x="69" y="200"/>
                    <a:pt x="72" y="198"/>
                    <a:pt x="72" y="196"/>
                  </a:cubicBezTo>
                  <a:cubicBezTo>
                    <a:pt x="70" y="191"/>
                    <a:pt x="66" y="188"/>
                    <a:pt x="63" y="184"/>
                  </a:cubicBezTo>
                  <a:cubicBezTo>
                    <a:pt x="59" y="177"/>
                    <a:pt x="55" y="171"/>
                    <a:pt x="51" y="164"/>
                  </a:cubicBezTo>
                  <a:cubicBezTo>
                    <a:pt x="47" y="156"/>
                    <a:pt x="43" y="147"/>
                    <a:pt x="40" y="139"/>
                  </a:cubicBezTo>
                  <a:cubicBezTo>
                    <a:pt x="38" y="134"/>
                    <a:pt x="37" y="128"/>
                    <a:pt x="35" y="124"/>
                  </a:cubicBezTo>
                  <a:cubicBezTo>
                    <a:pt x="34" y="120"/>
                    <a:pt x="31" y="117"/>
                    <a:pt x="29" y="113"/>
                  </a:cubicBezTo>
                  <a:cubicBezTo>
                    <a:pt x="28" y="110"/>
                    <a:pt x="28" y="105"/>
                    <a:pt x="26" y="102"/>
                  </a:cubicBezTo>
                  <a:cubicBezTo>
                    <a:pt x="24" y="99"/>
                    <a:pt x="22" y="97"/>
                    <a:pt x="19" y="95"/>
                  </a:cubicBezTo>
                  <a:cubicBezTo>
                    <a:pt x="17" y="94"/>
                    <a:pt x="15" y="95"/>
                    <a:pt x="14" y="95"/>
                  </a:cubicBezTo>
                  <a:cubicBezTo>
                    <a:pt x="11" y="93"/>
                    <a:pt x="7" y="91"/>
                    <a:pt x="5" y="88"/>
                  </a:cubicBezTo>
                  <a:cubicBezTo>
                    <a:pt x="4" y="87"/>
                    <a:pt x="4" y="85"/>
                    <a:pt x="4" y="83"/>
                  </a:cubicBezTo>
                  <a:cubicBezTo>
                    <a:pt x="5" y="82"/>
                    <a:pt x="7" y="82"/>
                    <a:pt x="7" y="80"/>
                  </a:cubicBezTo>
                  <a:cubicBezTo>
                    <a:pt x="7" y="79"/>
                    <a:pt x="7" y="78"/>
                    <a:pt x="6" y="77"/>
                  </a:cubicBezTo>
                  <a:cubicBezTo>
                    <a:pt x="5" y="76"/>
                    <a:pt x="3" y="76"/>
                    <a:pt x="3" y="75"/>
                  </a:cubicBezTo>
                  <a:cubicBezTo>
                    <a:pt x="3" y="74"/>
                    <a:pt x="4" y="72"/>
                    <a:pt x="4" y="71"/>
                  </a:cubicBezTo>
                  <a:cubicBezTo>
                    <a:pt x="3" y="68"/>
                    <a:pt x="0" y="65"/>
                    <a:pt x="1" y="62"/>
                  </a:cubicBezTo>
                  <a:cubicBezTo>
                    <a:pt x="2" y="58"/>
                    <a:pt x="6" y="55"/>
                    <a:pt x="9" y="52"/>
                  </a:cubicBezTo>
                  <a:cubicBezTo>
                    <a:pt x="10" y="50"/>
                    <a:pt x="12" y="49"/>
                    <a:pt x="14" y="48"/>
                  </a:cubicBezTo>
                  <a:cubicBezTo>
                    <a:pt x="15" y="50"/>
                    <a:pt x="16" y="51"/>
                    <a:pt x="17" y="53"/>
                  </a:cubicBezTo>
                  <a:cubicBezTo>
                    <a:pt x="17" y="54"/>
                    <a:pt x="16" y="55"/>
                    <a:pt x="16" y="55"/>
                  </a:cubicBezTo>
                  <a:cubicBezTo>
                    <a:pt x="14" y="56"/>
                    <a:pt x="12" y="56"/>
                    <a:pt x="11" y="57"/>
                  </a:cubicBezTo>
                  <a:cubicBezTo>
                    <a:pt x="12" y="59"/>
                    <a:pt x="12" y="60"/>
                    <a:pt x="13" y="61"/>
                  </a:cubicBezTo>
                  <a:cubicBezTo>
                    <a:pt x="13" y="62"/>
                    <a:pt x="12" y="64"/>
                    <a:pt x="13" y="64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20" y="61"/>
                    <a:pt x="23" y="61"/>
                    <a:pt x="25" y="63"/>
                  </a:cubicBezTo>
                  <a:cubicBezTo>
                    <a:pt x="26" y="65"/>
                    <a:pt x="26" y="68"/>
                    <a:pt x="27" y="70"/>
                  </a:cubicBezTo>
                  <a:cubicBezTo>
                    <a:pt x="28" y="70"/>
                    <a:pt x="29" y="71"/>
                    <a:pt x="29" y="71"/>
                  </a:cubicBezTo>
                  <a:cubicBezTo>
                    <a:pt x="31" y="69"/>
                    <a:pt x="33" y="67"/>
                    <a:pt x="34" y="64"/>
                  </a:cubicBezTo>
                  <a:cubicBezTo>
                    <a:pt x="35" y="59"/>
                    <a:pt x="36" y="53"/>
                    <a:pt x="37" y="48"/>
                  </a:cubicBezTo>
                  <a:cubicBezTo>
                    <a:pt x="38" y="46"/>
                    <a:pt x="40" y="45"/>
                    <a:pt x="42" y="44"/>
                  </a:cubicBezTo>
                  <a:cubicBezTo>
                    <a:pt x="49" y="41"/>
                    <a:pt x="55" y="39"/>
                    <a:pt x="61" y="36"/>
                  </a:cubicBezTo>
                  <a:cubicBezTo>
                    <a:pt x="62" y="35"/>
                    <a:pt x="61" y="34"/>
                    <a:pt x="62" y="33"/>
                  </a:cubicBezTo>
                  <a:cubicBezTo>
                    <a:pt x="63" y="31"/>
                    <a:pt x="66" y="29"/>
                    <a:pt x="68" y="27"/>
                  </a:cubicBezTo>
                  <a:cubicBezTo>
                    <a:pt x="69" y="26"/>
                    <a:pt x="71" y="24"/>
                    <a:pt x="72" y="23"/>
                  </a:cubicBezTo>
                  <a:cubicBezTo>
                    <a:pt x="73" y="20"/>
                    <a:pt x="72" y="17"/>
                    <a:pt x="74" y="15"/>
                  </a:cubicBezTo>
                  <a:cubicBezTo>
                    <a:pt x="74" y="13"/>
                    <a:pt x="77" y="14"/>
                    <a:pt x="77" y="13"/>
                  </a:cubicBezTo>
                  <a:cubicBezTo>
                    <a:pt x="78" y="11"/>
                    <a:pt x="78" y="9"/>
                    <a:pt x="77" y="7"/>
                  </a:cubicBezTo>
                  <a:cubicBezTo>
                    <a:pt x="77" y="5"/>
                    <a:pt x="75" y="4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1" name="Freeform 2536"/>
            <p:cNvSpPr>
              <a:spLocks noChangeAspect="1"/>
            </p:cNvSpPr>
            <p:nvPr/>
          </p:nvSpPr>
          <p:spPr bwMode="auto">
            <a:xfrm>
              <a:off x="4666528" y="8897423"/>
              <a:ext cx="2905484" cy="2009101"/>
            </a:xfrm>
            <a:custGeom>
              <a:avLst/>
              <a:gdLst>
                <a:gd name="T0" fmla="*/ 414 w 361"/>
                <a:gd name="T1" fmla="*/ 257 h 274"/>
                <a:gd name="T2" fmla="*/ 421 w 361"/>
                <a:gd name="T3" fmla="*/ 243 h 274"/>
                <a:gd name="T4" fmla="*/ 434 w 361"/>
                <a:gd name="T5" fmla="*/ 214 h 274"/>
                <a:gd name="T6" fmla="*/ 396 w 361"/>
                <a:gd name="T7" fmla="*/ 209 h 274"/>
                <a:gd name="T8" fmla="*/ 371 w 361"/>
                <a:gd name="T9" fmla="*/ 245 h 274"/>
                <a:gd name="T10" fmla="*/ 364 w 361"/>
                <a:gd name="T11" fmla="*/ 256 h 274"/>
                <a:gd name="T12" fmla="*/ 349 w 361"/>
                <a:gd name="T13" fmla="*/ 259 h 274"/>
                <a:gd name="T14" fmla="*/ 339 w 361"/>
                <a:gd name="T15" fmla="*/ 258 h 274"/>
                <a:gd name="T16" fmla="*/ 296 w 361"/>
                <a:gd name="T17" fmla="*/ 255 h 274"/>
                <a:gd name="T18" fmla="*/ 269 w 361"/>
                <a:gd name="T19" fmla="*/ 204 h 274"/>
                <a:gd name="T20" fmla="*/ 274 w 361"/>
                <a:gd name="T21" fmla="*/ 202 h 274"/>
                <a:gd name="T22" fmla="*/ 270 w 361"/>
                <a:gd name="T23" fmla="*/ 152 h 274"/>
                <a:gd name="T24" fmla="*/ 281 w 361"/>
                <a:gd name="T25" fmla="*/ 128 h 274"/>
                <a:gd name="T26" fmla="*/ 251 w 361"/>
                <a:gd name="T27" fmla="*/ 107 h 274"/>
                <a:gd name="T28" fmla="*/ 234 w 361"/>
                <a:gd name="T29" fmla="*/ 62 h 274"/>
                <a:gd name="T30" fmla="*/ 208 w 361"/>
                <a:gd name="T31" fmla="*/ 55 h 274"/>
                <a:gd name="T32" fmla="*/ 190 w 361"/>
                <a:gd name="T33" fmla="*/ 62 h 274"/>
                <a:gd name="T34" fmla="*/ 162 w 361"/>
                <a:gd name="T35" fmla="*/ 25 h 274"/>
                <a:gd name="T36" fmla="*/ 89 w 361"/>
                <a:gd name="T37" fmla="*/ 24 h 274"/>
                <a:gd name="T38" fmla="*/ 6 w 361"/>
                <a:gd name="T39" fmla="*/ 0 h 274"/>
                <a:gd name="T40" fmla="*/ 7 w 361"/>
                <a:gd name="T41" fmla="*/ 22 h 274"/>
                <a:gd name="T42" fmla="*/ 12 w 361"/>
                <a:gd name="T43" fmla="*/ 46 h 274"/>
                <a:gd name="T44" fmla="*/ 32 w 361"/>
                <a:gd name="T45" fmla="*/ 77 h 274"/>
                <a:gd name="T46" fmla="*/ 36 w 361"/>
                <a:gd name="T47" fmla="*/ 91 h 274"/>
                <a:gd name="T48" fmla="*/ 19 w 361"/>
                <a:gd name="T49" fmla="*/ 90 h 274"/>
                <a:gd name="T50" fmla="*/ 46 w 361"/>
                <a:gd name="T51" fmla="*/ 107 h 274"/>
                <a:gd name="T52" fmla="*/ 55 w 361"/>
                <a:gd name="T53" fmla="*/ 139 h 274"/>
                <a:gd name="T54" fmla="*/ 72 w 361"/>
                <a:gd name="T55" fmla="*/ 157 h 274"/>
                <a:gd name="T56" fmla="*/ 95 w 361"/>
                <a:gd name="T57" fmla="*/ 172 h 274"/>
                <a:gd name="T58" fmla="*/ 83 w 361"/>
                <a:gd name="T59" fmla="*/ 157 h 274"/>
                <a:gd name="T60" fmla="*/ 73 w 361"/>
                <a:gd name="T61" fmla="*/ 119 h 274"/>
                <a:gd name="T62" fmla="*/ 54 w 361"/>
                <a:gd name="T63" fmla="*/ 91 h 274"/>
                <a:gd name="T64" fmla="*/ 41 w 361"/>
                <a:gd name="T65" fmla="*/ 60 h 274"/>
                <a:gd name="T66" fmla="*/ 31 w 361"/>
                <a:gd name="T67" fmla="*/ 18 h 274"/>
                <a:gd name="T68" fmla="*/ 53 w 361"/>
                <a:gd name="T69" fmla="*/ 26 h 274"/>
                <a:gd name="T70" fmla="*/ 61 w 361"/>
                <a:gd name="T71" fmla="*/ 67 h 274"/>
                <a:gd name="T72" fmla="*/ 85 w 361"/>
                <a:gd name="T73" fmla="*/ 94 h 274"/>
                <a:gd name="T74" fmla="*/ 95 w 361"/>
                <a:gd name="T75" fmla="*/ 109 h 274"/>
                <a:gd name="T76" fmla="*/ 100 w 361"/>
                <a:gd name="T77" fmla="*/ 121 h 274"/>
                <a:gd name="T78" fmla="*/ 118 w 361"/>
                <a:gd name="T79" fmla="*/ 138 h 274"/>
                <a:gd name="T80" fmla="*/ 138 w 361"/>
                <a:gd name="T81" fmla="*/ 172 h 274"/>
                <a:gd name="T82" fmla="*/ 148 w 361"/>
                <a:gd name="T83" fmla="*/ 217 h 274"/>
                <a:gd name="T84" fmla="*/ 153 w 361"/>
                <a:gd name="T85" fmla="*/ 239 h 274"/>
                <a:gd name="T86" fmla="*/ 198 w 361"/>
                <a:gd name="T87" fmla="*/ 267 h 274"/>
                <a:gd name="T88" fmla="*/ 252 w 361"/>
                <a:gd name="T89" fmla="*/ 295 h 274"/>
                <a:gd name="T90" fmla="*/ 302 w 361"/>
                <a:gd name="T91" fmla="*/ 300 h 274"/>
                <a:gd name="T92" fmla="*/ 321 w 361"/>
                <a:gd name="T93" fmla="*/ 304 h 274"/>
                <a:gd name="T94" fmla="*/ 345 w 361"/>
                <a:gd name="T95" fmla="*/ 318 h 274"/>
                <a:gd name="T96" fmla="*/ 369 w 361"/>
                <a:gd name="T97" fmla="*/ 292 h 274"/>
                <a:gd name="T98" fmla="*/ 365 w 361"/>
                <a:gd name="T99" fmla="*/ 274 h 274"/>
                <a:gd name="T100" fmla="*/ 403 w 361"/>
                <a:gd name="T101" fmla="*/ 265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1"/>
                <a:gd name="T154" fmla="*/ 0 h 274"/>
                <a:gd name="T155" fmla="*/ 361 w 361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1" h="274">
                  <a:moveTo>
                    <a:pt x="340" y="217"/>
                  </a:moveTo>
                  <a:cubicBezTo>
                    <a:pt x="340" y="216"/>
                    <a:pt x="339" y="215"/>
                    <a:pt x="340" y="214"/>
                  </a:cubicBezTo>
                  <a:cubicBezTo>
                    <a:pt x="340" y="213"/>
                    <a:pt x="341" y="212"/>
                    <a:pt x="342" y="212"/>
                  </a:cubicBezTo>
                  <a:cubicBezTo>
                    <a:pt x="343" y="212"/>
                    <a:pt x="343" y="213"/>
                    <a:pt x="344" y="214"/>
                  </a:cubicBezTo>
                  <a:cubicBezTo>
                    <a:pt x="345" y="215"/>
                    <a:pt x="345" y="218"/>
                    <a:pt x="347" y="218"/>
                  </a:cubicBezTo>
                  <a:cubicBezTo>
                    <a:pt x="348" y="219"/>
                    <a:pt x="348" y="216"/>
                    <a:pt x="348" y="215"/>
                  </a:cubicBezTo>
                  <a:cubicBezTo>
                    <a:pt x="349" y="212"/>
                    <a:pt x="351" y="209"/>
                    <a:pt x="352" y="206"/>
                  </a:cubicBezTo>
                  <a:cubicBezTo>
                    <a:pt x="352" y="204"/>
                    <a:pt x="350" y="203"/>
                    <a:pt x="350" y="202"/>
                  </a:cubicBezTo>
                  <a:cubicBezTo>
                    <a:pt x="350" y="199"/>
                    <a:pt x="352" y="198"/>
                    <a:pt x="353" y="195"/>
                  </a:cubicBezTo>
                  <a:cubicBezTo>
                    <a:pt x="353" y="193"/>
                    <a:pt x="353" y="191"/>
                    <a:pt x="354" y="189"/>
                  </a:cubicBezTo>
                  <a:cubicBezTo>
                    <a:pt x="355" y="186"/>
                    <a:pt x="358" y="185"/>
                    <a:pt x="359" y="183"/>
                  </a:cubicBezTo>
                  <a:cubicBezTo>
                    <a:pt x="360" y="181"/>
                    <a:pt x="361" y="180"/>
                    <a:pt x="361" y="178"/>
                  </a:cubicBezTo>
                  <a:cubicBezTo>
                    <a:pt x="361" y="176"/>
                    <a:pt x="360" y="174"/>
                    <a:pt x="359" y="173"/>
                  </a:cubicBezTo>
                  <a:cubicBezTo>
                    <a:pt x="356" y="172"/>
                    <a:pt x="352" y="172"/>
                    <a:pt x="349" y="172"/>
                  </a:cubicBezTo>
                  <a:cubicBezTo>
                    <a:pt x="346" y="172"/>
                    <a:pt x="343" y="172"/>
                    <a:pt x="339" y="172"/>
                  </a:cubicBezTo>
                  <a:cubicBezTo>
                    <a:pt x="336" y="173"/>
                    <a:pt x="332" y="174"/>
                    <a:pt x="329" y="174"/>
                  </a:cubicBezTo>
                  <a:cubicBezTo>
                    <a:pt x="325" y="175"/>
                    <a:pt x="321" y="174"/>
                    <a:pt x="318" y="176"/>
                  </a:cubicBezTo>
                  <a:cubicBezTo>
                    <a:pt x="315" y="179"/>
                    <a:pt x="314" y="183"/>
                    <a:pt x="313" y="186"/>
                  </a:cubicBezTo>
                  <a:cubicBezTo>
                    <a:pt x="312" y="190"/>
                    <a:pt x="313" y="193"/>
                    <a:pt x="312" y="196"/>
                  </a:cubicBezTo>
                  <a:cubicBezTo>
                    <a:pt x="311" y="199"/>
                    <a:pt x="310" y="202"/>
                    <a:pt x="309" y="204"/>
                  </a:cubicBezTo>
                  <a:cubicBezTo>
                    <a:pt x="308" y="206"/>
                    <a:pt x="306" y="208"/>
                    <a:pt x="304" y="209"/>
                  </a:cubicBezTo>
                  <a:cubicBezTo>
                    <a:pt x="303" y="209"/>
                    <a:pt x="300" y="209"/>
                    <a:pt x="299" y="210"/>
                  </a:cubicBezTo>
                  <a:cubicBezTo>
                    <a:pt x="298" y="210"/>
                    <a:pt x="300" y="210"/>
                    <a:pt x="301" y="210"/>
                  </a:cubicBezTo>
                  <a:cubicBezTo>
                    <a:pt x="302" y="211"/>
                    <a:pt x="303" y="212"/>
                    <a:pt x="303" y="213"/>
                  </a:cubicBezTo>
                  <a:cubicBezTo>
                    <a:pt x="303" y="214"/>
                    <a:pt x="300" y="215"/>
                    <a:pt x="299" y="215"/>
                  </a:cubicBezTo>
                  <a:cubicBezTo>
                    <a:pt x="298" y="216"/>
                    <a:pt x="298" y="218"/>
                    <a:pt x="296" y="218"/>
                  </a:cubicBezTo>
                  <a:cubicBezTo>
                    <a:pt x="296" y="219"/>
                    <a:pt x="297" y="217"/>
                    <a:pt x="296" y="217"/>
                  </a:cubicBezTo>
                  <a:cubicBezTo>
                    <a:pt x="294" y="216"/>
                    <a:pt x="291" y="218"/>
                    <a:pt x="290" y="216"/>
                  </a:cubicBezTo>
                  <a:cubicBezTo>
                    <a:pt x="289" y="215"/>
                    <a:pt x="294" y="215"/>
                    <a:pt x="295" y="214"/>
                  </a:cubicBezTo>
                  <a:cubicBezTo>
                    <a:pt x="295" y="213"/>
                    <a:pt x="294" y="213"/>
                    <a:pt x="294" y="212"/>
                  </a:cubicBezTo>
                  <a:cubicBezTo>
                    <a:pt x="292" y="212"/>
                    <a:pt x="290" y="211"/>
                    <a:pt x="288" y="211"/>
                  </a:cubicBezTo>
                  <a:cubicBezTo>
                    <a:pt x="286" y="212"/>
                    <a:pt x="284" y="214"/>
                    <a:pt x="282" y="215"/>
                  </a:cubicBezTo>
                  <a:cubicBezTo>
                    <a:pt x="278" y="216"/>
                    <a:pt x="273" y="218"/>
                    <a:pt x="268" y="219"/>
                  </a:cubicBezTo>
                  <a:cubicBezTo>
                    <a:pt x="266" y="220"/>
                    <a:pt x="263" y="220"/>
                    <a:pt x="261" y="218"/>
                  </a:cubicBezTo>
                  <a:cubicBezTo>
                    <a:pt x="258" y="217"/>
                    <a:pt x="257" y="214"/>
                    <a:pt x="254" y="212"/>
                  </a:cubicBezTo>
                  <a:cubicBezTo>
                    <a:pt x="252" y="211"/>
                    <a:pt x="249" y="214"/>
                    <a:pt x="246" y="212"/>
                  </a:cubicBezTo>
                  <a:cubicBezTo>
                    <a:pt x="244" y="211"/>
                    <a:pt x="243" y="209"/>
                    <a:pt x="242" y="207"/>
                  </a:cubicBezTo>
                  <a:cubicBezTo>
                    <a:pt x="241" y="203"/>
                    <a:pt x="240" y="200"/>
                    <a:pt x="238" y="196"/>
                  </a:cubicBezTo>
                  <a:cubicBezTo>
                    <a:pt x="236" y="193"/>
                    <a:pt x="232" y="190"/>
                    <a:pt x="230" y="187"/>
                  </a:cubicBezTo>
                  <a:cubicBezTo>
                    <a:pt x="228" y="182"/>
                    <a:pt x="226" y="176"/>
                    <a:pt x="224" y="170"/>
                  </a:cubicBezTo>
                  <a:cubicBezTo>
                    <a:pt x="224" y="169"/>
                    <a:pt x="223" y="166"/>
                    <a:pt x="224" y="167"/>
                  </a:cubicBezTo>
                  <a:cubicBezTo>
                    <a:pt x="226" y="168"/>
                    <a:pt x="226" y="170"/>
                    <a:pt x="227" y="172"/>
                  </a:cubicBezTo>
                  <a:cubicBezTo>
                    <a:pt x="227" y="173"/>
                    <a:pt x="228" y="174"/>
                    <a:pt x="228" y="173"/>
                  </a:cubicBezTo>
                  <a:cubicBezTo>
                    <a:pt x="229" y="171"/>
                    <a:pt x="228" y="170"/>
                    <a:pt x="228" y="168"/>
                  </a:cubicBezTo>
                  <a:cubicBezTo>
                    <a:pt x="227" y="165"/>
                    <a:pt x="225" y="163"/>
                    <a:pt x="224" y="160"/>
                  </a:cubicBezTo>
                  <a:cubicBezTo>
                    <a:pt x="224" y="158"/>
                    <a:pt x="224" y="155"/>
                    <a:pt x="224" y="153"/>
                  </a:cubicBezTo>
                  <a:cubicBezTo>
                    <a:pt x="224" y="148"/>
                    <a:pt x="224" y="144"/>
                    <a:pt x="224" y="140"/>
                  </a:cubicBezTo>
                  <a:cubicBezTo>
                    <a:pt x="224" y="135"/>
                    <a:pt x="224" y="131"/>
                    <a:pt x="225" y="127"/>
                  </a:cubicBezTo>
                  <a:cubicBezTo>
                    <a:pt x="225" y="125"/>
                    <a:pt x="227" y="123"/>
                    <a:pt x="228" y="120"/>
                  </a:cubicBezTo>
                  <a:cubicBezTo>
                    <a:pt x="229" y="118"/>
                    <a:pt x="227" y="116"/>
                    <a:pt x="228" y="113"/>
                  </a:cubicBezTo>
                  <a:cubicBezTo>
                    <a:pt x="229" y="112"/>
                    <a:pt x="231" y="115"/>
                    <a:pt x="231" y="114"/>
                  </a:cubicBezTo>
                  <a:cubicBezTo>
                    <a:pt x="233" y="113"/>
                    <a:pt x="233" y="109"/>
                    <a:pt x="234" y="107"/>
                  </a:cubicBezTo>
                  <a:cubicBezTo>
                    <a:pt x="232" y="106"/>
                    <a:pt x="231" y="103"/>
                    <a:pt x="229" y="103"/>
                  </a:cubicBezTo>
                  <a:cubicBezTo>
                    <a:pt x="227" y="102"/>
                    <a:pt x="225" y="103"/>
                    <a:pt x="223" y="103"/>
                  </a:cubicBezTo>
                  <a:cubicBezTo>
                    <a:pt x="220" y="101"/>
                    <a:pt x="217" y="100"/>
                    <a:pt x="215" y="98"/>
                  </a:cubicBezTo>
                  <a:cubicBezTo>
                    <a:pt x="212" y="95"/>
                    <a:pt x="211" y="92"/>
                    <a:pt x="209" y="89"/>
                  </a:cubicBezTo>
                  <a:cubicBezTo>
                    <a:pt x="208" y="87"/>
                    <a:pt x="209" y="84"/>
                    <a:pt x="208" y="82"/>
                  </a:cubicBezTo>
                  <a:cubicBezTo>
                    <a:pt x="207" y="80"/>
                    <a:pt x="205" y="78"/>
                    <a:pt x="204" y="75"/>
                  </a:cubicBezTo>
                  <a:cubicBezTo>
                    <a:pt x="202" y="71"/>
                    <a:pt x="200" y="67"/>
                    <a:pt x="198" y="62"/>
                  </a:cubicBezTo>
                  <a:cubicBezTo>
                    <a:pt x="197" y="59"/>
                    <a:pt x="196" y="55"/>
                    <a:pt x="195" y="52"/>
                  </a:cubicBezTo>
                  <a:cubicBezTo>
                    <a:pt x="194" y="49"/>
                    <a:pt x="192" y="46"/>
                    <a:pt x="190" y="45"/>
                  </a:cubicBezTo>
                  <a:cubicBezTo>
                    <a:pt x="187" y="44"/>
                    <a:pt x="185" y="44"/>
                    <a:pt x="182" y="44"/>
                  </a:cubicBezTo>
                  <a:cubicBezTo>
                    <a:pt x="180" y="44"/>
                    <a:pt x="178" y="44"/>
                    <a:pt x="177" y="44"/>
                  </a:cubicBezTo>
                  <a:cubicBezTo>
                    <a:pt x="175" y="45"/>
                    <a:pt x="174" y="45"/>
                    <a:pt x="173" y="46"/>
                  </a:cubicBezTo>
                  <a:cubicBezTo>
                    <a:pt x="172" y="47"/>
                    <a:pt x="172" y="48"/>
                    <a:pt x="171" y="49"/>
                  </a:cubicBezTo>
                  <a:cubicBezTo>
                    <a:pt x="171" y="51"/>
                    <a:pt x="171" y="53"/>
                    <a:pt x="170" y="55"/>
                  </a:cubicBezTo>
                  <a:cubicBezTo>
                    <a:pt x="170" y="56"/>
                    <a:pt x="168" y="57"/>
                    <a:pt x="167" y="57"/>
                  </a:cubicBezTo>
                  <a:cubicBezTo>
                    <a:pt x="164" y="56"/>
                    <a:pt x="161" y="53"/>
                    <a:pt x="158" y="52"/>
                  </a:cubicBezTo>
                  <a:cubicBezTo>
                    <a:pt x="156" y="50"/>
                    <a:pt x="152" y="50"/>
                    <a:pt x="151" y="48"/>
                  </a:cubicBezTo>
                  <a:cubicBezTo>
                    <a:pt x="148" y="45"/>
                    <a:pt x="148" y="41"/>
                    <a:pt x="146" y="38"/>
                  </a:cubicBezTo>
                  <a:cubicBezTo>
                    <a:pt x="145" y="35"/>
                    <a:pt x="145" y="32"/>
                    <a:pt x="143" y="30"/>
                  </a:cubicBezTo>
                  <a:cubicBezTo>
                    <a:pt x="141" y="27"/>
                    <a:pt x="138" y="24"/>
                    <a:pt x="135" y="21"/>
                  </a:cubicBezTo>
                  <a:cubicBezTo>
                    <a:pt x="133" y="18"/>
                    <a:pt x="132" y="16"/>
                    <a:pt x="131" y="13"/>
                  </a:cubicBezTo>
                  <a:cubicBezTo>
                    <a:pt x="124" y="13"/>
                    <a:pt x="117" y="13"/>
                    <a:pt x="109" y="13"/>
                  </a:cubicBezTo>
                  <a:cubicBezTo>
                    <a:pt x="109" y="16"/>
                    <a:pt x="108" y="18"/>
                    <a:pt x="108" y="21"/>
                  </a:cubicBezTo>
                  <a:cubicBezTo>
                    <a:pt x="97" y="20"/>
                    <a:pt x="86" y="20"/>
                    <a:pt x="74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57" y="14"/>
                    <a:pt x="43" y="8"/>
                    <a:pt x="28" y="2"/>
                  </a:cubicBezTo>
                  <a:cubicBezTo>
                    <a:pt x="28" y="2"/>
                    <a:pt x="28" y="1"/>
                    <a:pt x="28" y="0"/>
                  </a:cubicBezTo>
                  <a:cubicBezTo>
                    <a:pt x="20" y="0"/>
                    <a:pt x="13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5"/>
                    <a:pt x="3" y="7"/>
                    <a:pt x="3" y="9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2"/>
                    <a:pt x="5" y="26"/>
                    <a:pt x="6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8" y="33"/>
                    <a:pt x="8" y="34"/>
                    <a:pt x="8" y="35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40"/>
                    <a:pt x="10" y="42"/>
                    <a:pt x="10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5" y="50"/>
                    <a:pt x="18" y="51"/>
                    <a:pt x="20" y="54"/>
                  </a:cubicBezTo>
                  <a:cubicBezTo>
                    <a:pt x="22" y="57"/>
                    <a:pt x="25" y="60"/>
                    <a:pt x="27" y="64"/>
                  </a:cubicBezTo>
                  <a:cubicBezTo>
                    <a:pt x="27" y="65"/>
                    <a:pt x="27" y="67"/>
                    <a:pt x="27" y="68"/>
                  </a:cubicBezTo>
                  <a:cubicBezTo>
                    <a:pt x="26" y="70"/>
                    <a:pt x="24" y="70"/>
                    <a:pt x="24" y="71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28" y="75"/>
                    <a:pt x="30" y="75"/>
                    <a:pt x="30" y="76"/>
                  </a:cubicBezTo>
                  <a:cubicBezTo>
                    <a:pt x="29" y="78"/>
                    <a:pt x="27" y="77"/>
                    <a:pt x="25" y="77"/>
                  </a:cubicBezTo>
                  <a:cubicBezTo>
                    <a:pt x="24" y="76"/>
                    <a:pt x="23" y="75"/>
                    <a:pt x="22" y="74"/>
                  </a:cubicBezTo>
                  <a:cubicBezTo>
                    <a:pt x="19" y="74"/>
                    <a:pt x="17" y="72"/>
                    <a:pt x="14" y="73"/>
                  </a:cubicBezTo>
                  <a:cubicBezTo>
                    <a:pt x="13" y="73"/>
                    <a:pt x="15" y="74"/>
                    <a:pt x="16" y="75"/>
                  </a:cubicBezTo>
                  <a:cubicBezTo>
                    <a:pt x="18" y="77"/>
                    <a:pt x="20" y="79"/>
                    <a:pt x="21" y="81"/>
                  </a:cubicBezTo>
                  <a:cubicBezTo>
                    <a:pt x="24" y="83"/>
                    <a:pt x="26" y="86"/>
                    <a:pt x="29" y="88"/>
                  </a:cubicBezTo>
                  <a:cubicBezTo>
                    <a:pt x="30" y="89"/>
                    <a:pt x="31" y="89"/>
                    <a:pt x="33" y="90"/>
                  </a:cubicBezTo>
                  <a:cubicBezTo>
                    <a:pt x="35" y="90"/>
                    <a:pt x="37" y="88"/>
                    <a:pt x="38" y="89"/>
                  </a:cubicBezTo>
                  <a:cubicBezTo>
                    <a:pt x="40" y="90"/>
                    <a:pt x="40" y="93"/>
                    <a:pt x="41" y="94"/>
                  </a:cubicBezTo>
                  <a:cubicBezTo>
                    <a:pt x="42" y="96"/>
                    <a:pt x="43" y="97"/>
                    <a:pt x="45" y="99"/>
                  </a:cubicBezTo>
                  <a:cubicBezTo>
                    <a:pt x="46" y="101"/>
                    <a:pt x="49" y="104"/>
                    <a:pt x="49" y="107"/>
                  </a:cubicBezTo>
                  <a:cubicBezTo>
                    <a:pt x="49" y="110"/>
                    <a:pt x="46" y="113"/>
                    <a:pt x="46" y="116"/>
                  </a:cubicBezTo>
                  <a:cubicBezTo>
                    <a:pt x="45" y="118"/>
                    <a:pt x="45" y="120"/>
                    <a:pt x="46" y="121"/>
                  </a:cubicBezTo>
                  <a:cubicBezTo>
                    <a:pt x="46" y="122"/>
                    <a:pt x="48" y="121"/>
                    <a:pt x="49" y="121"/>
                  </a:cubicBezTo>
                  <a:cubicBezTo>
                    <a:pt x="50" y="122"/>
                    <a:pt x="50" y="124"/>
                    <a:pt x="52" y="125"/>
                  </a:cubicBezTo>
                  <a:cubicBezTo>
                    <a:pt x="54" y="127"/>
                    <a:pt x="57" y="129"/>
                    <a:pt x="60" y="131"/>
                  </a:cubicBezTo>
                  <a:cubicBezTo>
                    <a:pt x="63" y="133"/>
                    <a:pt x="65" y="136"/>
                    <a:pt x="68" y="139"/>
                  </a:cubicBezTo>
                  <a:cubicBezTo>
                    <a:pt x="69" y="141"/>
                    <a:pt x="70" y="144"/>
                    <a:pt x="70" y="146"/>
                  </a:cubicBezTo>
                  <a:cubicBezTo>
                    <a:pt x="71" y="148"/>
                    <a:pt x="69" y="152"/>
                    <a:pt x="70" y="151"/>
                  </a:cubicBezTo>
                  <a:cubicBezTo>
                    <a:pt x="74" y="150"/>
                    <a:pt x="77" y="147"/>
                    <a:pt x="79" y="143"/>
                  </a:cubicBezTo>
                  <a:cubicBezTo>
                    <a:pt x="79" y="142"/>
                    <a:pt x="76" y="142"/>
                    <a:pt x="75" y="140"/>
                  </a:cubicBezTo>
                  <a:cubicBezTo>
                    <a:pt x="75" y="139"/>
                    <a:pt x="76" y="138"/>
                    <a:pt x="75" y="137"/>
                  </a:cubicBezTo>
                  <a:cubicBezTo>
                    <a:pt x="74" y="134"/>
                    <a:pt x="72" y="131"/>
                    <a:pt x="70" y="129"/>
                  </a:cubicBezTo>
                  <a:cubicBezTo>
                    <a:pt x="70" y="128"/>
                    <a:pt x="70" y="132"/>
                    <a:pt x="69" y="131"/>
                  </a:cubicBezTo>
                  <a:cubicBezTo>
                    <a:pt x="68" y="131"/>
                    <a:pt x="68" y="129"/>
                    <a:pt x="67" y="128"/>
                  </a:cubicBezTo>
                  <a:cubicBezTo>
                    <a:pt x="66" y="126"/>
                    <a:pt x="66" y="123"/>
                    <a:pt x="65" y="121"/>
                  </a:cubicBezTo>
                  <a:cubicBezTo>
                    <a:pt x="63" y="116"/>
                    <a:pt x="60" y="111"/>
                    <a:pt x="59" y="106"/>
                  </a:cubicBezTo>
                  <a:cubicBezTo>
                    <a:pt x="59" y="104"/>
                    <a:pt x="61" y="101"/>
                    <a:pt x="61" y="99"/>
                  </a:cubicBezTo>
                  <a:cubicBezTo>
                    <a:pt x="60" y="96"/>
                    <a:pt x="58" y="92"/>
                    <a:pt x="56" y="90"/>
                  </a:cubicBezTo>
                  <a:cubicBezTo>
                    <a:pt x="55" y="89"/>
                    <a:pt x="55" y="94"/>
                    <a:pt x="54" y="93"/>
                  </a:cubicBezTo>
                  <a:cubicBezTo>
                    <a:pt x="52" y="90"/>
                    <a:pt x="52" y="86"/>
                    <a:pt x="51" y="84"/>
                  </a:cubicBezTo>
                  <a:cubicBezTo>
                    <a:pt x="49" y="81"/>
                    <a:pt x="46" y="79"/>
                    <a:pt x="45" y="76"/>
                  </a:cubicBezTo>
                  <a:cubicBezTo>
                    <a:pt x="44" y="73"/>
                    <a:pt x="44" y="70"/>
                    <a:pt x="43" y="67"/>
                  </a:cubicBezTo>
                  <a:cubicBezTo>
                    <a:pt x="42" y="65"/>
                    <a:pt x="40" y="63"/>
                    <a:pt x="39" y="62"/>
                  </a:cubicBezTo>
                  <a:cubicBezTo>
                    <a:pt x="38" y="61"/>
                    <a:pt x="37" y="61"/>
                    <a:pt x="36" y="60"/>
                  </a:cubicBezTo>
                  <a:cubicBezTo>
                    <a:pt x="35" y="57"/>
                    <a:pt x="36" y="53"/>
                    <a:pt x="34" y="50"/>
                  </a:cubicBezTo>
                  <a:cubicBezTo>
                    <a:pt x="32" y="47"/>
                    <a:pt x="27" y="46"/>
                    <a:pt x="25" y="42"/>
                  </a:cubicBezTo>
                  <a:cubicBezTo>
                    <a:pt x="23" y="39"/>
                    <a:pt x="25" y="36"/>
                    <a:pt x="25" y="32"/>
                  </a:cubicBezTo>
                  <a:cubicBezTo>
                    <a:pt x="25" y="30"/>
                    <a:pt x="23" y="28"/>
                    <a:pt x="23" y="26"/>
                  </a:cubicBezTo>
                  <a:cubicBezTo>
                    <a:pt x="23" y="22"/>
                    <a:pt x="22" y="17"/>
                    <a:pt x="26" y="15"/>
                  </a:cubicBezTo>
                  <a:cubicBezTo>
                    <a:pt x="29" y="13"/>
                    <a:pt x="32" y="18"/>
                    <a:pt x="35" y="19"/>
                  </a:cubicBezTo>
                  <a:cubicBezTo>
                    <a:pt x="37" y="19"/>
                    <a:pt x="38" y="17"/>
                    <a:pt x="39" y="18"/>
                  </a:cubicBezTo>
                  <a:cubicBezTo>
                    <a:pt x="40" y="19"/>
                    <a:pt x="38" y="21"/>
                    <a:pt x="39" y="22"/>
                  </a:cubicBezTo>
                  <a:cubicBezTo>
                    <a:pt x="40" y="23"/>
                    <a:pt x="43" y="21"/>
                    <a:pt x="44" y="22"/>
                  </a:cubicBezTo>
                  <a:cubicBezTo>
                    <a:pt x="45" y="24"/>
                    <a:pt x="43" y="27"/>
                    <a:pt x="44" y="30"/>
                  </a:cubicBezTo>
                  <a:cubicBezTo>
                    <a:pt x="44" y="33"/>
                    <a:pt x="45" y="36"/>
                    <a:pt x="46" y="39"/>
                  </a:cubicBezTo>
                  <a:cubicBezTo>
                    <a:pt x="47" y="43"/>
                    <a:pt x="50" y="46"/>
                    <a:pt x="51" y="49"/>
                  </a:cubicBezTo>
                  <a:cubicBezTo>
                    <a:pt x="52" y="51"/>
                    <a:pt x="50" y="54"/>
                    <a:pt x="51" y="56"/>
                  </a:cubicBezTo>
                  <a:cubicBezTo>
                    <a:pt x="52" y="59"/>
                    <a:pt x="55" y="61"/>
                    <a:pt x="58" y="64"/>
                  </a:cubicBezTo>
                  <a:cubicBezTo>
                    <a:pt x="60" y="67"/>
                    <a:pt x="62" y="70"/>
                    <a:pt x="65" y="73"/>
                  </a:cubicBezTo>
                  <a:cubicBezTo>
                    <a:pt x="67" y="74"/>
                    <a:pt x="70" y="72"/>
                    <a:pt x="72" y="74"/>
                  </a:cubicBezTo>
                  <a:cubicBezTo>
                    <a:pt x="73" y="75"/>
                    <a:pt x="71" y="77"/>
                    <a:pt x="71" y="78"/>
                  </a:cubicBezTo>
                  <a:cubicBezTo>
                    <a:pt x="71" y="80"/>
                    <a:pt x="71" y="82"/>
                    <a:pt x="72" y="84"/>
                  </a:cubicBezTo>
                  <a:cubicBezTo>
                    <a:pt x="72" y="85"/>
                    <a:pt x="73" y="85"/>
                    <a:pt x="74" y="85"/>
                  </a:cubicBezTo>
                  <a:cubicBezTo>
                    <a:pt x="75" y="85"/>
                    <a:pt x="77" y="83"/>
                    <a:pt x="77" y="84"/>
                  </a:cubicBezTo>
                  <a:cubicBezTo>
                    <a:pt x="79" y="86"/>
                    <a:pt x="77" y="89"/>
                    <a:pt x="79" y="91"/>
                  </a:cubicBezTo>
                  <a:cubicBezTo>
                    <a:pt x="79" y="92"/>
                    <a:pt x="82" y="90"/>
                    <a:pt x="83" y="91"/>
                  </a:cubicBezTo>
                  <a:cubicBezTo>
                    <a:pt x="84" y="92"/>
                    <a:pt x="84" y="93"/>
                    <a:pt x="84" y="94"/>
                  </a:cubicBezTo>
                  <a:cubicBezTo>
                    <a:pt x="85" y="96"/>
                    <a:pt x="86" y="97"/>
                    <a:pt x="86" y="99"/>
                  </a:cubicBezTo>
                  <a:cubicBezTo>
                    <a:pt x="86" y="100"/>
                    <a:pt x="84" y="100"/>
                    <a:pt x="83" y="101"/>
                  </a:cubicBezTo>
                  <a:cubicBezTo>
                    <a:pt x="83" y="102"/>
                    <a:pt x="82" y="105"/>
                    <a:pt x="83" y="107"/>
                  </a:cubicBezTo>
                  <a:cubicBezTo>
                    <a:pt x="83" y="108"/>
                    <a:pt x="86" y="105"/>
                    <a:pt x="87" y="106"/>
                  </a:cubicBezTo>
                  <a:cubicBezTo>
                    <a:pt x="89" y="107"/>
                    <a:pt x="89" y="111"/>
                    <a:pt x="91" y="112"/>
                  </a:cubicBezTo>
                  <a:cubicBezTo>
                    <a:pt x="93" y="114"/>
                    <a:pt x="96" y="113"/>
                    <a:pt x="98" y="115"/>
                  </a:cubicBezTo>
                  <a:cubicBezTo>
                    <a:pt x="99" y="116"/>
                    <a:pt x="98" y="119"/>
                    <a:pt x="99" y="121"/>
                  </a:cubicBezTo>
                  <a:cubicBezTo>
                    <a:pt x="100" y="123"/>
                    <a:pt x="102" y="125"/>
                    <a:pt x="104" y="127"/>
                  </a:cubicBezTo>
                  <a:cubicBezTo>
                    <a:pt x="106" y="129"/>
                    <a:pt x="107" y="131"/>
                    <a:pt x="108" y="133"/>
                  </a:cubicBezTo>
                  <a:cubicBezTo>
                    <a:pt x="110" y="136"/>
                    <a:pt x="113" y="140"/>
                    <a:pt x="115" y="143"/>
                  </a:cubicBezTo>
                  <a:cubicBezTo>
                    <a:pt x="118" y="148"/>
                    <a:pt x="122" y="152"/>
                    <a:pt x="125" y="157"/>
                  </a:cubicBezTo>
                  <a:cubicBezTo>
                    <a:pt x="127" y="161"/>
                    <a:pt x="128" y="166"/>
                    <a:pt x="129" y="170"/>
                  </a:cubicBezTo>
                  <a:cubicBezTo>
                    <a:pt x="129" y="172"/>
                    <a:pt x="129" y="174"/>
                    <a:pt x="129" y="175"/>
                  </a:cubicBezTo>
                  <a:cubicBezTo>
                    <a:pt x="127" y="177"/>
                    <a:pt x="124" y="178"/>
                    <a:pt x="123" y="181"/>
                  </a:cubicBezTo>
                  <a:cubicBezTo>
                    <a:pt x="123" y="182"/>
                    <a:pt x="126" y="181"/>
                    <a:pt x="127" y="183"/>
                  </a:cubicBezTo>
                  <a:cubicBezTo>
                    <a:pt x="127" y="184"/>
                    <a:pt x="125" y="185"/>
                    <a:pt x="125" y="185"/>
                  </a:cubicBezTo>
                  <a:cubicBezTo>
                    <a:pt x="124" y="187"/>
                    <a:pt x="121" y="187"/>
                    <a:pt x="122" y="189"/>
                  </a:cubicBezTo>
                  <a:cubicBezTo>
                    <a:pt x="122" y="193"/>
                    <a:pt x="125" y="196"/>
                    <a:pt x="127" y="199"/>
                  </a:cubicBezTo>
                  <a:cubicBezTo>
                    <a:pt x="129" y="201"/>
                    <a:pt x="132" y="204"/>
                    <a:pt x="135" y="206"/>
                  </a:cubicBezTo>
                  <a:cubicBezTo>
                    <a:pt x="137" y="207"/>
                    <a:pt x="140" y="207"/>
                    <a:pt x="142" y="209"/>
                  </a:cubicBezTo>
                  <a:cubicBezTo>
                    <a:pt x="145" y="211"/>
                    <a:pt x="146" y="215"/>
                    <a:pt x="150" y="217"/>
                  </a:cubicBezTo>
                  <a:cubicBezTo>
                    <a:pt x="154" y="220"/>
                    <a:pt x="161" y="219"/>
                    <a:pt x="165" y="222"/>
                  </a:cubicBezTo>
                  <a:cubicBezTo>
                    <a:pt x="169" y="224"/>
                    <a:pt x="171" y="228"/>
                    <a:pt x="174" y="230"/>
                  </a:cubicBezTo>
                  <a:cubicBezTo>
                    <a:pt x="180" y="234"/>
                    <a:pt x="187" y="238"/>
                    <a:pt x="194" y="240"/>
                  </a:cubicBezTo>
                  <a:cubicBezTo>
                    <a:pt x="197" y="242"/>
                    <a:pt x="200" y="241"/>
                    <a:pt x="203" y="242"/>
                  </a:cubicBezTo>
                  <a:cubicBezTo>
                    <a:pt x="206" y="242"/>
                    <a:pt x="208" y="245"/>
                    <a:pt x="210" y="246"/>
                  </a:cubicBezTo>
                  <a:cubicBezTo>
                    <a:pt x="213" y="248"/>
                    <a:pt x="215" y="251"/>
                    <a:pt x="219" y="252"/>
                  </a:cubicBezTo>
                  <a:cubicBezTo>
                    <a:pt x="223" y="254"/>
                    <a:pt x="228" y="256"/>
                    <a:pt x="233" y="257"/>
                  </a:cubicBezTo>
                  <a:cubicBezTo>
                    <a:pt x="235" y="258"/>
                    <a:pt x="238" y="258"/>
                    <a:pt x="241" y="257"/>
                  </a:cubicBezTo>
                  <a:cubicBezTo>
                    <a:pt x="244" y="255"/>
                    <a:pt x="247" y="252"/>
                    <a:pt x="251" y="250"/>
                  </a:cubicBezTo>
                  <a:cubicBezTo>
                    <a:pt x="252" y="249"/>
                    <a:pt x="252" y="248"/>
                    <a:pt x="253" y="248"/>
                  </a:cubicBezTo>
                  <a:cubicBezTo>
                    <a:pt x="255" y="248"/>
                    <a:pt x="256" y="249"/>
                    <a:pt x="258" y="250"/>
                  </a:cubicBezTo>
                  <a:cubicBezTo>
                    <a:pt x="258" y="250"/>
                    <a:pt x="259" y="249"/>
                    <a:pt x="259" y="250"/>
                  </a:cubicBezTo>
                  <a:cubicBezTo>
                    <a:pt x="262" y="250"/>
                    <a:pt x="265" y="251"/>
                    <a:pt x="267" y="253"/>
                  </a:cubicBezTo>
                  <a:cubicBezTo>
                    <a:pt x="270" y="256"/>
                    <a:pt x="272" y="260"/>
                    <a:pt x="275" y="264"/>
                  </a:cubicBezTo>
                  <a:cubicBezTo>
                    <a:pt x="278" y="267"/>
                    <a:pt x="283" y="271"/>
                    <a:pt x="286" y="274"/>
                  </a:cubicBezTo>
                  <a:cubicBezTo>
                    <a:pt x="286" y="273"/>
                    <a:pt x="287" y="271"/>
                    <a:pt x="288" y="270"/>
                  </a:cubicBezTo>
                  <a:cubicBezTo>
                    <a:pt x="288" y="268"/>
                    <a:pt x="287" y="267"/>
                    <a:pt x="287" y="265"/>
                  </a:cubicBezTo>
                  <a:cubicBezTo>
                    <a:pt x="289" y="261"/>
                    <a:pt x="291" y="257"/>
                    <a:pt x="293" y="252"/>
                  </a:cubicBezTo>
                  <a:cubicBezTo>
                    <a:pt x="298" y="252"/>
                    <a:pt x="304" y="253"/>
                    <a:pt x="309" y="253"/>
                  </a:cubicBezTo>
                  <a:cubicBezTo>
                    <a:pt x="309" y="251"/>
                    <a:pt x="310" y="248"/>
                    <a:pt x="308" y="246"/>
                  </a:cubicBezTo>
                  <a:cubicBezTo>
                    <a:pt x="307" y="246"/>
                    <a:pt x="308" y="244"/>
                    <a:pt x="307" y="243"/>
                  </a:cubicBezTo>
                  <a:cubicBezTo>
                    <a:pt x="306" y="242"/>
                    <a:pt x="304" y="243"/>
                    <a:pt x="303" y="242"/>
                  </a:cubicBezTo>
                  <a:cubicBezTo>
                    <a:pt x="301" y="241"/>
                    <a:pt x="298" y="239"/>
                    <a:pt x="298" y="237"/>
                  </a:cubicBezTo>
                  <a:cubicBezTo>
                    <a:pt x="298" y="236"/>
                    <a:pt x="302" y="238"/>
                    <a:pt x="303" y="236"/>
                  </a:cubicBezTo>
                  <a:cubicBezTo>
                    <a:pt x="305" y="234"/>
                    <a:pt x="304" y="231"/>
                    <a:pt x="304" y="228"/>
                  </a:cubicBezTo>
                  <a:cubicBezTo>
                    <a:pt x="312" y="227"/>
                    <a:pt x="320" y="228"/>
                    <a:pt x="328" y="227"/>
                  </a:cubicBezTo>
                  <a:cubicBezTo>
                    <a:pt x="329" y="226"/>
                    <a:pt x="329" y="225"/>
                    <a:pt x="330" y="225"/>
                  </a:cubicBezTo>
                  <a:cubicBezTo>
                    <a:pt x="331" y="224"/>
                    <a:pt x="332" y="227"/>
                    <a:pt x="333" y="226"/>
                  </a:cubicBezTo>
                  <a:cubicBezTo>
                    <a:pt x="335" y="225"/>
                    <a:pt x="335" y="223"/>
                    <a:pt x="335" y="221"/>
                  </a:cubicBezTo>
                  <a:cubicBezTo>
                    <a:pt x="336" y="220"/>
                    <a:pt x="338" y="218"/>
                    <a:pt x="340" y="2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2" name="Freeform 2544"/>
            <p:cNvSpPr>
              <a:spLocks noChangeAspect="1"/>
            </p:cNvSpPr>
            <p:nvPr/>
          </p:nvSpPr>
          <p:spPr bwMode="auto">
            <a:xfrm>
              <a:off x="8281651" y="11132466"/>
              <a:ext cx="1225130" cy="1764839"/>
            </a:xfrm>
            <a:custGeom>
              <a:avLst/>
              <a:gdLst>
                <a:gd name="T0" fmla="*/ 33 w 152"/>
                <a:gd name="T1" fmla="*/ 80 h 241"/>
                <a:gd name="T2" fmla="*/ 41 w 152"/>
                <a:gd name="T3" fmla="*/ 65 h 241"/>
                <a:gd name="T4" fmla="*/ 51 w 152"/>
                <a:gd name="T5" fmla="*/ 50 h 241"/>
                <a:gd name="T6" fmla="*/ 61 w 152"/>
                <a:gd name="T7" fmla="*/ 29 h 241"/>
                <a:gd name="T8" fmla="*/ 73 w 152"/>
                <a:gd name="T9" fmla="*/ 26 h 241"/>
                <a:gd name="T10" fmla="*/ 95 w 152"/>
                <a:gd name="T11" fmla="*/ 18 h 241"/>
                <a:gd name="T12" fmla="*/ 110 w 152"/>
                <a:gd name="T13" fmla="*/ 6 h 241"/>
                <a:gd name="T14" fmla="*/ 122 w 152"/>
                <a:gd name="T15" fmla="*/ 8 h 241"/>
                <a:gd name="T16" fmla="*/ 104 w 152"/>
                <a:gd name="T17" fmla="*/ 24 h 241"/>
                <a:gd name="T18" fmla="*/ 85 w 152"/>
                <a:gd name="T19" fmla="*/ 59 h 241"/>
                <a:gd name="T20" fmla="*/ 98 w 152"/>
                <a:gd name="T21" fmla="*/ 60 h 241"/>
                <a:gd name="T22" fmla="*/ 104 w 152"/>
                <a:gd name="T23" fmla="*/ 90 h 241"/>
                <a:gd name="T24" fmla="*/ 122 w 152"/>
                <a:gd name="T25" fmla="*/ 94 h 241"/>
                <a:gd name="T26" fmla="*/ 136 w 152"/>
                <a:gd name="T27" fmla="*/ 96 h 241"/>
                <a:gd name="T28" fmla="*/ 153 w 152"/>
                <a:gd name="T29" fmla="*/ 109 h 241"/>
                <a:gd name="T30" fmla="*/ 175 w 152"/>
                <a:gd name="T31" fmla="*/ 109 h 241"/>
                <a:gd name="T32" fmla="*/ 171 w 152"/>
                <a:gd name="T33" fmla="*/ 128 h 241"/>
                <a:gd name="T34" fmla="*/ 172 w 152"/>
                <a:gd name="T35" fmla="*/ 149 h 241"/>
                <a:gd name="T36" fmla="*/ 167 w 152"/>
                <a:gd name="T37" fmla="*/ 165 h 241"/>
                <a:gd name="T38" fmla="*/ 183 w 152"/>
                <a:gd name="T39" fmla="*/ 192 h 241"/>
                <a:gd name="T40" fmla="*/ 172 w 152"/>
                <a:gd name="T41" fmla="*/ 177 h 241"/>
                <a:gd name="T42" fmla="*/ 163 w 152"/>
                <a:gd name="T43" fmla="*/ 183 h 241"/>
                <a:gd name="T44" fmla="*/ 146 w 152"/>
                <a:gd name="T45" fmla="*/ 194 h 241"/>
                <a:gd name="T46" fmla="*/ 140 w 152"/>
                <a:gd name="T47" fmla="*/ 201 h 241"/>
                <a:gd name="T48" fmla="*/ 142 w 152"/>
                <a:gd name="T49" fmla="*/ 225 h 241"/>
                <a:gd name="T50" fmla="*/ 138 w 152"/>
                <a:gd name="T51" fmla="*/ 289 h 241"/>
                <a:gd name="T52" fmla="*/ 134 w 152"/>
                <a:gd name="T53" fmla="*/ 277 h 241"/>
                <a:gd name="T54" fmla="*/ 131 w 152"/>
                <a:gd name="T55" fmla="*/ 258 h 241"/>
                <a:gd name="T56" fmla="*/ 116 w 152"/>
                <a:gd name="T57" fmla="*/ 255 h 241"/>
                <a:gd name="T58" fmla="*/ 93 w 152"/>
                <a:gd name="T59" fmla="*/ 254 h 241"/>
                <a:gd name="T60" fmla="*/ 88 w 152"/>
                <a:gd name="T61" fmla="*/ 243 h 241"/>
                <a:gd name="T62" fmla="*/ 71 w 152"/>
                <a:gd name="T63" fmla="*/ 233 h 241"/>
                <a:gd name="T64" fmla="*/ 58 w 152"/>
                <a:gd name="T65" fmla="*/ 216 h 241"/>
                <a:gd name="T66" fmla="*/ 39 w 152"/>
                <a:gd name="T67" fmla="*/ 206 h 241"/>
                <a:gd name="T68" fmla="*/ 28 w 152"/>
                <a:gd name="T69" fmla="*/ 206 h 241"/>
                <a:gd name="T70" fmla="*/ 13 w 152"/>
                <a:gd name="T71" fmla="*/ 198 h 241"/>
                <a:gd name="T72" fmla="*/ 1 w 152"/>
                <a:gd name="T73" fmla="*/ 186 h 241"/>
                <a:gd name="T74" fmla="*/ 4 w 152"/>
                <a:gd name="T75" fmla="*/ 176 h 241"/>
                <a:gd name="T76" fmla="*/ 19 w 152"/>
                <a:gd name="T77" fmla="*/ 168 h 241"/>
                <a:gd name="T78" fmla="*/ 29 w 152"/>
                <a:gd name="T79" fmla="*/ 149 h 241"/>
                <a:gd name="T80" fmla="*/ 20 w 152"/>
                <a:gd name="T81" fmla="*/ 140 h 241"/>
                <a:gd name="T82" fmla="*/ 20 w 152"/>
                <a:gd name="T83" fmla="*/ 121 h 241"/>
                <a:gd name="T84" fmla="*/ 25 w 152"/>
                <a:gd name="T85" fmla="*/ 104 h 241"/>
                <a:gd name="T86" fmla="*/ 17 w 152"/>
                <a:gd name="T87" fmla="*/ 89 h 241"/>
                <a:gd name="T88" fmla="*/ 25 w 152"/>
                <a:gd name="T89" fmla="*/ 76 h 2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241"/>
                <a:gd name="T137" fmla="*/ 152 w 152"/>
                <a:gd name="T138" fmla="*/ 241 h 2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241">
                  <a:moveTo>
                    <a:pt x="21" y="56"/>
                  </a:moveTo>
                  <a:cubicBezTo>
                    <a:pt x="22" y="58"/>
                    <a:pt x="26" y="61"/>
                    <a:pt x="27" y="63"/>
                  </a:cubicBezTo>
                  <a:cubicBezTo>
                    <a:pt x="27" y="64"/>
                    <a:pt x="26" y="66"/>
                    <a:pt x="27" y="67"/>
                  </a:cubicBezTo>
                  <a:cubicBezTo>
                    <a:pt x="27" y="68"/>
                    <a:pt x="29" y="68"/>
                    <a:pt x="29" y="67"/>
                  </a:cubicBezTo>
                  <a:cubicBezTo>
                    <a:pt x="30" y="64"/>
                    <a:pt x="27" y="61"/>
                    <a:pt x="28" y="58"/>
                  </a:cubicBezTo>
                  <a:cubicBezTo>
                    <a:pt x="29" y="56"/>
                    <a:pt x="32" y="56"/>
                    <a:pt x="34" y="54"/>
                  </a:cubicBezTo>
                  <a:cubicBezTo>
                    <a:pt x="36" y="52"/>
                    <a:pt x="36" y="49"/>
                    <a:pt x="38" y="48"/>
                  </a:cubicBezTo>
                  <a:cubicBezTo>
                    <a:pt x="40" y="46"/>
                    <a:pt x="42" y="48"/>
                    <a:pt x="44" y="46"/>
                  </a:cubicBezTo>
                  <a:cubicBezTo>
                    <a:pt x="44" y="45"/>
                    <a:pt x="42" y="43"/>
                    <a:pt x="42" y="42"/>
                  </a:cubicBezTo>
                  <a:cubicBezTo>
                    <a:pt x="43" y="38"/>
                    <a:pt x="44" y="35"/>
                    <a:pt x="44" y="31"/>
                  </a:cubicBezTo>
                  <a:cubicBezTo>
                    <a:pt x="44" y="31"/>
                    <a:pt x="43" y="30"/>
                    <a:pt x="44" y="29"/>
                  </a:cubicBezTo>
                  <a:cubicBezTo>
                    <a:pt x="46" y="27"/>
                    <a:pt x="49" y="26"/>
                    <a:pt x="51" y="24"/>
                  </a:cubicBezTo>
                  <a:cubicBezTo>
                    <a:pt x="53" y="23"/>
                    <a:pt x="54" y="20"/>
                    <a:pt x="57" y="20"/>
                  </a:cubicBezTo>
                  <a:cubicBezTo>
                    <a:pt x="58" y="20"/>
                    <a:pt x="58" y="23"/>
                    <a:pt x="60" y="24"/>
                  </a:cubicBezTo>
                  <a:cubicBezTo>
                    <a:pt x="61" y="24"/>
                    <a:pt x="61" y="23"/>
                    <a:pt x="61" y="22"/>
                  </a:cubicBezTo>
                  <a:cubicBezTo>
                    <a:pt x="62" y="20"/>
                    <a:pt x="62" y="17"/>
                    <a:pt x="64" y="16"/>
                  </a:cubicBezTo>
                  <a:cubicBezTo>
                    <a:pt x="66" y="15"/>
                    <a:pt x="69" y="17"/>
                    <a:pt x="71" y="17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83" y="13"/>
                    <a:pt x="86" y="11"/>
                    <a:pt x="88" y="8"/>
                  </a:cubicBezTo>
                  <a:cubicBezTo>
                    <a:pt x="89" y="7"/>
                    <a:pt x="87" y="4"/>
                    <a:pt x="88" y="3"/>
                  </a:cubicBezTo>
                  <a:cubicBezTo>
                    <a:pt x="89" y="2"/>
                    <a:pt x="90" y="5"/>
                    <a:pt x="91" y="5"/>
                  </a:cubicBezTo>
                  <a:cubicBezTo>
                    <a:pt x="93" y="4"/>
                    <a:pt x="94" y="1"/>
                    <a:pt x="96" y="0"/>
                  </a:cubicBezTo>
                  <a:cubicBezTo>
                    <a:pt x="97" y="0"/>
                    <a:pt x="99" y="0"/>
                    <a:pt x="99" y="1"/>
                  </a:cubicBezTo>
                  <a:cubicBezTo>
                    <a:pt x="101" y="2"/>
                    <a:pt x="101" y="5"/>
                    <a:pt x="101" y="7"/>
                  </a:cubicBezTo>
                  <a:cubicBezTo>
                    <a:pt x="101" y="8"/>
                    <a:pt x="100" y="7"/>
                    <a:pt x="99" y="8"/>
                  </a:cubicBezTo>
                  <a:cubicBezTo>
                    <a:pt x="96" y="9"/>
                    <a:pt x="92" y="9"/>
                    <a:pt x="89" y="12"/>
                  </a:cubicBezTo>
                  <a:cubicBezTo>
                    <a:pt x="87" y="14"/>
                    <a:pt x="87" y="17"/>
                    <a:pt x="86" y="20"/>
                  </a:cubicBezTo>
                  <a:cubicBezTo>
                    <a:pt x="84" y="24"/>
                    <a:pt x="80" y="26"/>
                    <a:pt x="78" y="31"/>
                  </a:cubicBezTo>
                  <a:cubicBezTo>
                    <a:pt x="77" y="33"/>
                    <a:pt x="79" y="37"/>
                    <a:pt x="78" y="39"/>
                  </a:cubicBezTo>
                  <a:cubicBezTo>
                    <a:pt x="76" y="43"/>
                    <a:pt x="72" y="45"/>
                    <a:pt x="71" y="49"/>
                  </a:cubicBezTo>
                  <a:cubicBezTo>
                    <a:pt x="71" y="50"/>
                    <a:pt x="72" y="51"/>
                    <a:pt x="73" y="51"/>
                  </a:cubicBezTo>
                  <a:cubicBezTo>
                    <a:pt x="74" y="51"/>
                    <a:pt x="75" y="49"/>
                    <a:pt x="76" y="49"/>
                  </a:cubicBezTo>
                  <a:cubicBezTo>
                    <a:pt x="77" y="48"/>
                    <a:pt x="79" y="49"/>
                    <a:pt x="81" y="50"/>
                  </a:cubicBezTo>
                  <a:cubicBezTo>
                    <a:pt x="83" y="52"/>
                    <a:pt x="83" y="55"/>
                    <a:pt x="84" y="58"/>
                  </a:cubicBezTo>
                  <a:cubicBezTo>
                    <a:pt x="85" y="62"/>
                    <a:pt x="83" y="65"/>
                    <a:pt x="84" y="69"/>
                  </a:cubicBezTo>
                  <a:cubicBezTo>
                    <a:pt x="84" y="71"/>
                    <a:pt x="85" y="73"/>
                    <a:pt x="86" y="75"/>
                  </a:cubicBezTo>
                  <a:cubicBezTo>
                    <a:pt x="87" y="76"/>
                    <a:pt x="87" y="78"/>
                    <a:pt x="88" y="78"/>
                  </a:cubicBezTo>
                  <a:cubicBezTo>
                    <a:pt x="91" y="78"/>
                    <a:pt x="94" y="77"/>
                    <a:pt x="96" y="77"/>
                  </a:cubicBezTo>
                  <a:cubicBezTo>
                    <a:pt x="98" y="77"/>
                    <a:pt x="100" y="78"/>
                    <a:pt x="101" y="78"/>
                  </a:cubicBezTo>
                  <a:cubicBezTo>
                    <a:pt x="103" y="78"/>
                    <a:pt x="104" y="76"/>
                    <a:pt x="106" y="76"/>
                  </a:cubicBezTo>
                  <a:cubicBezTo>
                    <a:pt x="108" y="76"/>
                    <a:pt x="107" y="79"/>
                    <a:pt x="108" y="80"/>
                  </a:cubicBezTo>
                  <a:cubicBezTo>
                    <a:pt x="110" y="81"/>
                    <a:pt x="112" y="79"/>
                    <a:pt x="113" y="80"/>
                  </a:cubicBezTo>
                  <a:cubicBezTo>
                    <a:pt x="116" y="83"/>
                    <a:pt x="118" y="88"/>
                    <a:pt x="121" y="91"/>
                  </a:cubicBezTo>
                  <a:cubicBezTo>
                    <a:pt x="122" y="92"/>
                    <a:pt x="123" y="90"/>
                    <a:pt x="125" y="90"/>
                  </a:cubicBezTo>
                  <a:cubicBezTo>
                    <a:pt x="125" y="90"/>
                    <a:pt x="126" y="91"/>
                    <a:pt x="127" y="91"/>
                  </a:cubicBezTo>
                  <a:cubicBezTo>
                    <a:pt x="129" y="91"/>
                    <a:pt x="130" y="91"/>
                    <a:pt x="132" y="91"/>
                  </a:cubicBezTo>
                  <a:cubicBezTo>
                    <a:pt x="136" y="91"/>
                    <a:pt x="139" y="90"/>
                    <a:pt x="142" y="90"/>
                  </a:cubicBezTo>
                  <a:cubicBezTo>
                    <a:pt x="143" y="90"/>
                    <a:pt x="145" y="90"/>
                    <a:pt x="145" y="91"/>
                  </a:cubicBezTo>
                  <a:cubicBezTo>
                    <a:pt x="146" y="94"/>
                    <a:pt x="146" y="98"/>
                    <a:pt x="145" y="101"/>
                  </a:cubicBezTo>
                  <a:cubicBezTo>
                    <a:pt x="144" y="102"/>
                    <a:pt x="141" y="102"/>
                    <a:pt x="141" y="104"/>
                  </a:cubicBezTo>
                  <a:cubicBezTo>
                    <a:pt x="140" y="105"/>
                    <a:pt x="142" y="106"/>
                    <a:pt x="142" y="107"/>
                  </a:cubicBezTo>
                  <a:cubicBezTo>
                    <a:pt x="141" y="109"/>
                    <a:pt x="139" y="111"/>
                    <a:pt x="139" y="113"/>
                  </a:cubicBezTo>
                  <a:cubicBezTo>
                    <a:pt x="140" y="115"/>
                    <a:pt x="143" y="116"/>
                    <a:pt x="143" y="118"/>
                  </a:cubicBezTo>
                  <a:cubicBezTo>
                    <a:pt x="144" y="120"/>
                    <a:pt x="143" y="122"/>
                    <a:pt x="143" y="124"/>
                  </a:cubicBezTo>
                  <a:cubicBezTo>
                    <a:pt x="143" y="124"/>
                    <a:pt x="145" y="124"/>
                    <a:pt x="145" y="124"/>
                  </a:cubicBezTo>
                  <a:cubicBezTo>
                    <a:pt x="146" y="126"/>
                    <a:pt x="146" y="129"/>
                    <a:pt x="145" y="131"/>
                  </a:cubicBezTo>
                  <a:cubicBezTo>
                    <a:pt x="144" y="134"/>
                    <a:pt x="140" y="135"/>
                    <a:pt x="139" y="138"/>
                  </a:cubicBezTo>
                  <a:cubicBezTo>
                    <a:pt x="139" y="140"/>
                    <a:pt x="143" y="140"/>
                    <a:pt x="144" y="142"/>
                  </a:cubicBezTo>
                  <a:cubicBezTo>
                    <a:pt x="146" y="143"/>
                    <a:pt x="146" y="145"/>
                    <a:pt x="147" y="146"/>
                  </a:cubicBezTo>
                  <a:cubicBezTo>
                    <a:pt x="149" y="151"/>
                    <a:pt x="150" y="155"/>
                    <a:pt x="152" y="160"/>
                  </a:cubicBezTo>
                  <a:cubicBezTo>
                    <a:pt x="151" y="161"/>
                    <a:pt x="151" y="162"/>
                    <a:pt x="150" y="163"/>
                  </a:cubicBezTo>
                  <a:cubicBezTo>
                    <a:pt x="148" y="159"/>
                    <a:pt x="147" y="155"/>
                    <a:pt x="145" y="151"/>
                  </a:cubicBezTo>
                  <a:cubicBezTo>
                    <a:pt x="144" y="150"/>
                    <a:pt x="144" y="147"/>
                    <a:pt x="143" y="148"/>
                  </a:cubicBezTo>
                  <a:cubicBezTo>
                    <a:pt x="141" y="148"/>
                    <a:pt x="141" y="151"/>
                    <a:pt x="140" y="153"/>
                  </a:cubicBezTo>
                  <a:cubicBezTo>
                    <a:pt x="138" y="152"/>
                    <a:pt x="137" y="151"/>
                    <a:pt x="136" y="151"/>
                  </a:cubicBezTo>
                  <a:cubicBezTo>
                    <a:pt x="135" y="151"/>
                    <a:pt x="135" y="152"/>
                    <a:pt x="135" y="153"/>
                  </a:cubicBezTo>
                  <a:cubicBezTo>
                    <a:pt x="129" y="153"/>
                    <a:pt x="123" y="154"/>
                    <a:pt x="117" y="154"/>
                  </a:cubicBezTo>
                  <a:cubicBezTo>
                    <a:pt x="117" y="157"/>
                    <a:pt x="117" y="159"/>
                    <a:pt x="118" y="162"/>
                  </a:cubicBezTo>
                  <a:cubicBezTo>
                    <a:pt x="119" y="162"/>
                    <a:pt x="120" y="161"/>
                    <a:pt x="121" y="162"/>
                  </a:cubicBezTo>
                  <a:cubicBezTo>
                    <a:pt x="122" y="163"/>
                    <a:pt x="122" y="164"/>
                    <a:pt x="123" y="166"/>
                  </a:cubicBezTo>
                  <a:cubicBezTo>
                    <a:pt x="123" y="167"/>
                    <a:pt x="124" y="168"/>
                    <a:pt x="123" y="168"/>
                  </a:cubicBezTo>
                  <a:cubicBezTo>
                    <a:pt x="121" y="169"/>
                    <a:pt x="119" y="168"/>
                    <a:pt x="116" y="168"/>
                  </a:cubicBezTo>
                  <a:cubicBezTo>
                    <a:pt x="115" y="169"/>
                    <a:pt x="114" y="169"/>
                    <a:pt x="113" y="170"/>
                  </a:cubicBezTo>
                  <a:cubicBezTo>
                    <a:pt x="113" y="175"/>
                    <a:pt x="113" y="180"/>
                    <a:pt x="113" y="185"/>
                  </a:cubicBezTo>
                  <a:cubicBezTo>
                    <a:pt x="114" y="186"/>
                    <a:pt x="116" y="187"/>
                    <a:pt x="118" y="188"/>
                  </a:cubicBezTo>
                  <a:cubicBezTo>
                    <a:pt x="119" y="190"/>
                    <a:pt x="121" y="191"/>
                    <a:pt x="123" y="193"/>
                  </a:cubicBezTo>
                  <a:cubicBezTo>
                    <a:pt x="122" y="195"/>
                    <a:pt x="122" y="197"/>
                    <a:pt x="121" y="200"/>
                  </a:cubicBezTo>
                  <a:cubicBezTo>
                    <a:pt x="119" y="213"/>
                    <a:pt x="117" y="228"/>
                    <a:pt x="115" y="241"/>
                  </a:cubicBezTo>
                  <a:cubicBezTo>
                    <a:pt x="115" y="239"/>
                    <a:pt x="115" y="238"/>
                    <a:pt x="114" y="236"/>
                  </a:cubicBezTo>
                  <a:cubicBezTo>
                    <a:pt x="113" y="235"/>
                    <a:pt x="111" y="234"/>
                    <a:pt x="111" y="233"/>
                  </a:cubicBezTo>
                  <a:cubicBezTo>
                    <a:pt x="110" y="232"/>
                    <a:pt x="112" y="231"/>
                    <a:pt x="111" y="231"/>
                  </a:cubicBezTo>
                  <a:cubicBezTo>
                    <a:pt x="110" y="230"/>
                    <a:pt x="107" y="232"/>
                    <a:pt x="107" y="230"/>
                  </a:cubicBezTo>
                  <a:cubicBezTo>
                    <a:pt x="108" y="225"/>
                    <a:pt x="112" y="221"/>
                    <a:pt x="113" y="215"/>
                  </a:cubicBezTo>
                  <a:cubicBezTo>
                    <a:pt x="113" y="214"/>
                    <a:pt x="110" y="216"/>
                    <a:pt x="109" y="215"/>
                  </a:cubicBezTo>
                  <a:cubicBezTo>
                    <a:pt x="108" y="214"/>
                    <a:pt x="110" y="212"/>
                    <a:pt x="109" y="211"/>
                  </a:cubicBezTo>
                  <a:cubicBezTo>
                    <a:pt x="107" y="210"/>
                    <a:pt x="104" y="210"/>
                    <a:pt x="102" y="210"/>
                  </a:cubicBezTo>
                  <a:cubicBezTo>
                    <a:pt x="100" y="211"/>
                    <a:pt x="98" y="213"/>
                    <a:pt x="96" y="213"/>
                  </a:cubicBezTo>
                  <a:cubicBezTo>
                    <a:pt x="95" y="213"/>
                    <a:pt x="94" y="210"/>
                    <a:pt x="92" y="210"/>
                  </a:cubicBezTo>
                  <a:cubicBezTo>
                    <a:pt x="89" y="210"/>
                    <a:pt x="87" y="212"/>
                    <a:pt x="85" y="213"/>
                  </a:cubicBezTo>
                  <a:cubicBezTo>
                    <a:pt x="82" y="213"/>
                    <a:pt x="80" y="213"/>
                    <a:pt x="77" y="212"/>
                  </a:cubicBezTo>
                  <a:cubicBezTo>
                    <a:pt x="75" y="212"/>
                    <a:pt x="72" y="212"/>
                    <a:pt x="72" y="211"/>
                  </a:cubicBezTo>
                  <a:cubicBezTo>
                    <a:pt x="71" y="209"/>
                    <a:pt x="73" y="208"/>
                    <a:pt x="73" y="207"/>
                  </a:cubicBezTo>
                  <a:cubicBezTo>
                    <a:pt x="74" y="205"/>
                    <a:pt x="74" y="204"/>
                    <a:pt x="73" y="203"/>
                  </a:cubicBezTo>
                  <a:cubicBezTo>
                    <a:pt x="72" y="202"/>
                    <a:pt x="71" y="205"/>
                    <a:pt x="71" y="204"/>
                  </a:cubicBezTo>
                  <a:cubicBezTo>
                    <a:pt x="69" y="202"/>
                    <a:pt x="68" y="199"/>
                    <a:pt x="66" y="197"/>
                  </a:cubicBezTo>
                  <a:cubicBezTo>
                    <a:pt x="64" y="196"/>
                    <a:pt x="61" y="196"/>
                    <a:pt x="59" y="194"/>
                  </a:cubicBezTo>
                  <a:cubicBezTo>
                    <a:pt x="57" y="193"/>
                    <a:pt x="58" y="190"/>
                    <a:pt x="57" y="188"/>
                  </a:cubicBezTo>
                  <a:cubicBezTo>
                    <a:pt x="55" y="186"/>
                    <a:pt x="53" y="184"/>
                    <a:pt x="51" y="182"/>
                  </a:cubicBezTo>
                  <a:cubicBezTo>
                    <a:pt x="50" y="181"/>
                    <a:pt x="49" y="180"/>
                    <a:pt x="48" y="180"/>
                  </a:cubicBezTo>
                  <a:cubicBezTo>
                    <a:pt x="47" y="179"/>
                    <a:pt x="45" y="179"/>
                    <a:pt x="44" y="179"/>
                  </a:cubicBezTo>
                  <a:lnTo>
                    <a:pt x="36" y="173"/>
                  </a:lnTo>
                  <a:lnTo>
                    <a:pt x="32" y="172"/>
                  </a:lnTo>
                  <a:lnTo>
                    <a:pt x="31" y="174"/>
                  </a:lnTo>
                  <a:lnTo>
                    <a:pt x="27" y="174"/>
                  </a:lnTo>
                  <a:lnTo>
                    <a:pt x="23" y="172"/>
                  </a:lnTo>
                  <a:lnTo>
                    <a:pt x="19" y="172"/>
                  </a:lnTo>
                  <a:lnTo>
                    <a:pt x="16" y="168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1" y="159"/>
                  </a:lnTo>
                  <a:cubicBezTo>
                    <a:pt x="1" y="158"/>
                    <a:pt x="0" y="156"/>
                    <a:pt x="1" y="155"/>
                  </a:cubicBezTo>
                  <a:cubicBezTo>
                    <a:pt x="1" y="154"/>
                    <a:pt x="4" y="156"/>
                    <a:pt x="5" y="155"/>
                  </a:cubicBezTo>
                  <a:cubicBezTo>
                    <a:pt x="6" y="154"/>
                    <a:pt x="5" y="152"/>
                    <a:pt x="5" y="150"/>
                  </a:cubicBezTo>
                  <a:cubicBezTo>
                    <a:pt x="4" y="149"/>
                    <a:pt x="3" y="148"/>
                    <a:pt x="3" y="147"/>
                  </a:cubicBezTo>
                  <a:cubicBezTo>
                    <a:pt x="3" y="145"/>
                    <a:pt x="3" y="143"/>
                    <a:pt x="5" y="143"/>
                  </a:cubicBezTo>
                  <a:cubicBezTo>
                    <a:pt x="7" y="142"/>
                    <a:pt x="9" y="143"/>
                    <a:pt x="11" y="143"/>
                  </a:cubicBezTo>
                  <a:cubicBezTo>
                    <a:pt x="13" y="142"/>
                    <a:pt x="15" y="141"/>
                    <a:pt x="16" y="140"/>
                  </a:cubicBezTo>
                  <a:cubicBezTo>
                    <a:pt x="17" y="138"/>
                    <a:pt x="16" y="136"/>
                    <a:pt x="16" y="135"/>
                  </a:cubicBezTo>
                  <a:cubicBezTo>
                    <a:pt x="17" y="132"/>
                    <a:pt x="19" y="130"/>
                    <a:pt x="21" y="128"/>
                  </a:cubicBezTo>
                  <a:cubicBezTo>
                    <a:pt x="22" y="127"/>
                    <a:pt x="24" y="126"/>
                    <a:pt x="24" y="124"/>
                  </a:cubicBezTo>
                  <a:cubicBezTo>
                    <a:pt x="25" y="123"/>
                    <a:pt x="24" y="122"/>
                    <a:pt x="23" y="121"/>
                  </a:cubicBezTo>
                  <a:cubicBezTo>
                    <a:pt x="22" y="121"/>
                    <a:pt x="21" y="123"/>
                    <a:pt x="20" y="123"/>
                  </a:cubicBezTo>
                  <a:cubicBezTo>
                    <a:pt x="18" y="121"/>
                    <a:pt x="17" y="119"/>
                    <a:pt x="17" y="117"/>
                  </a:cubicBezTo>
                  <a:cubicBezTo>
                    <a:pt x="17" y="115"/>
                    <a:pt x="20" y="114"/>
                    <a:pt x="21" y="112"/>
                  </a:cubicBezTo>
                  <a:cubicBezTo>
                    <a:pt x="21" y="110"/>
                    <a:pt x="20" y="107"/>
                    <a:pt x="19" y="104"/>
                  </a:cubicBezTo>
                  <a:cubicBezTo>
                    <a:pt x="19" y="103"/>
                    <a:pt x="16" y="102"/>
                    <a:pt x="17" y="101"/>
                  </a:cubicBezTo>
                  <a:cubicBezTo>
                    <a:pt x="18" y="99"/>
                    <a:pt x="22" y="99"/>
                    <a:pt x="23" y="97"/>
                  </a:cubicBezTo>
                  <a:cubicBezTo>
                    <a:pt x="24" y="95"/>
                    <a:pt x="20" y="94"/>
                    <a:pt x="20" y="92"/>
                  </a:cubicBezTo>
                  <a:cubicBezTo>
                    <a:pt x="19" y="90"/>
                    <a:pt x="21" y="88"/>
                    <a:pt x="21" y="87"/>
                  </a:cubicBezTo>
                  <a:cubicBezTo>
                    <a:pt x="20" y="85"/>
                    <a:pt x="18" y="85"/>
                    <a:pt x="18" y="83"/>
                  </a:cubicBezTo>
                  <a:cubicBezTo>
                    <a:pt x="17" y="81"/>
                    <a:pt x="19" y="79"/>
                    <a:pt x="18" y="78"/>
                  </a:cubicBezTo>
                  <a:cubicBezTo>
                    <a:pt x="17" y="76"/>
                    <a:pt x="15" y="76"/>
                    <a:pt x="14" y="74"/>
                  </a:cubicBezTo>
                  <a:cubicBezTo>
                    <a:pt x="15" y="73"/>
                    <a:pt x="16" y="71"/>
                    <a:pt x="17" y="70"/>
                  </a:cubicBezTo>
                  <a:cubicBezTo>
                    <a:pt x="18" y="69"/>
                    <a:pt x="20" y="71"/>
                    <a:pt x="20" y="70"/>
                  </a:cubicBezTo>
                  <a:cubicBezTo>
                    <a:pt x="21" y="68"/>
                    <a:pt x="21" y="66"/>
                    <a:pt x="21" y="63"/>
                  </a:cubicBezTo>
                  <a:cubicBezTo>
                    <a:pt x="21" y="62"/>
                    <a:pt x="19" y="60"/>
                    <a:pt x="19" y="59"/>
                  </a:cubicBezTo>
                  <a:cubicBezTo>
                    <a:pt x="19" y="57"/>
                    <a:pt x="20" y="57"/>
                    <a:pt x="21" y="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3" name="Freeform 2547"/>
            <p:cNvSpPr>
              <a:spLocks noChangeAspect="1"/>
            </p:cNvSpPr>
            <p:nvPr/>
          </p:nvSpPr>
          <p:spPr bwMode="auto">
            <a:xfrm>
              <a:off x="4124261" y="6918861"/>
              <a:ext cx="5657003" cy="2864030"/>
            </a:xfrm>
            <a:custGeom>
              <a:avLst/>
              <a:gdLst>
                <a:gd name="T0" fmla="*/ 455 w 704"/>
                <a:gd name="T1" fmla="*/ 0 h 391"/>
                <a:gd name="T2" fmla="*/ 515 w 704"/>
                <a:gd name="T3" fmla="*/ 18 h 391"/>
                <a:gd name="T4" fmla="*/ 508 w 704"/>
                <a:gd name="T5" fmla="*/ 42 h 391"/>
                <a:gd name="T6" fmla="*/ 556 w 704"/>
                <a:gd name="T7" fmla="*/ 29 h 391"/>
                <a:gd name="T8" fmla="*/ 592 w 704"/>
                <a:gd name="T9" fmla="*/ 46 h 391"/>
                <a:gd name="T10" fmla="*/ 583 w 704"/>
                <a:gd name="T11" fmla="*/ 60 h 391"/>
                <a:gd name="T12" fmla="*/ 553 w 704"/>
                <a:gd name="T13" fmla="*/ 82 h 391"/>
                <a:gd name="T14" fmla="*/ 543 w 704"/>
                <a:gd name="T15" fmla="*/ 132 h 391"/>
                <a:gd name="T16" fmla="*/ 565 w 704"/>
                <a:gd name="T17" fmla="*/ 103 h 391"/>
                <a:gd name="T18" fmla="*/ 587 w 704"/>
                <a:gd name="T19" fmla="*/ 73 h 391"/>
                <a:gd name="T20" fmla="*/ 612 w 704"/>
                <a:gd name="T21" fmla="*/ 92 h 391"/>
                <a:gd name="T22" fmla="*/ 618 w 704"/>
                <a:gd name="T23" fmla="*/ 102 h 391"/>
                <a:gd name="T24" fmla="*/ 601 w 704"/>
                <a:gd name="T25" fmla="*/ 142 h 391"/>
                <a:gd name="T26" fmla="*/ 672 w 704"/>
                <a:gd name="T27" fmla="*/ 127 h 391"/>
                <a:gd name="T28" fmla="*/ 700 w 704"/>
                <a:gd name="T29" fmla="*/ 115 h 391"/>
                <a:gd name="T30" fmla="*/ 731 w 704"/>
                <a:gd name="T31" fmla="*/ 83 h 391"/>
                <a:gd name="T32" fmla="*/ 798 w 704"/>
                <a:gd name="T33" fmla="*/ 70 h 391"/>
                <a:gd name="T34" fmla="*/ 825 w 704"/>
                <a:gd name="T35" fmla="*/ 31 h 391"/>
                <a:gd name="T36" fmla="*/ 844 w 704"/>
                <a:gd name="T37" fmla="*/ 64 h 391"/>
                <a:gd name="T38" fmla="*/ 802 w 704"/>
                <a:gd name="T39" fmla="*/ 107 h 391"/>
                <a:gd name="T40" fmla="*/ 781 w 704"/>
                <a:gd name="T41" fmla="*/ 149 h 391"/>
                <a:gd name="T42" fmla="*/ 736 w 704"/>
                <a:gd name="T43" fmla="*/ 170 h 391"/>
                <a:gd name="T44" fmla="*/ 715 w 704"/>
                <a:gd name="T45" fmla="*/ 202 h 391"/>
                <a:gd name="T46" fmla="*/ 702 w 704"/>
                <a:gd name="T47" fmla="*/ 210 h 391"/>
                <a:gd name="T48" fmla="*/ 697 w 704"/>
                <a:gd name="T49" fmla="*/ 223 h 391"/>
                <a:gd name="T50" fmla="*/ 702 w 704"/>
                <a:gd name="T51" fmla="*/ 260 h 391"/>
                <a:gd name="T52" fmla="*/ 688 w 704"/>
                <a:gd name="T53" fmla="*/ 279 h 391"/>
                <a:gd name="T54" fmla="*/ 645 w 704"/>
                <a:gd name="T55" fmla="*/ 311 h 391"/>
                <a:gd name="T56" fmla="*/ 610 w 704"/>
                <a:gd name="T57" fmla="*/ 360 h 391"/>
                <a:gd name="T58" fmla="*/ 616 w 704"/>
                <a:gd name="T59" fmla="*/ 411 h 391"/>
                <a:gd name="T60" fmla="*/ 613 w 704"/>
                <a:gd name="T61" fmla="*/ 469 h 391"/>
                <a:gd name="T62" fmla="*/ 594 w 704"/>
                <a:gd name="T63" fmla="*/ 449 h 391"/>
                <a:gd name="T64" fmla="*/ 585 w 704"/>
                <a:gd name="T65" fmla="*/ 414 h 391"/>
                <a:gd name="T66" fmla="*/ 561 w 704"/>
                <a:gd name="T67" fmla="*/ 377 h 391"/>
                <a:gd name="T68" fmla="*/ 528 w 704"/>
                <a:gd name="T69" fmla="*/ 369 h 391"/>
                <a:gd name="T70" fmla="*/ 487 w 704"/>
                <a:gd name="T71" fmla="*/ 371 h 391"/>
                <a:gd name="T72" fmla="*/ 487 w 704"/>
                <a:gd name="T73" fmla="*/ 378 h 391"/>
                <a:gd name="T74" fmla="*/ 474 w 704"/>
                <a:gd name="T75" fmla="*/ 389 h 391"/>
                <a:gd name="T76" fmla="*/ 447 w 704"/>
                <a:gd name="T77" fmla="*/ 381 h 391"/>
                <a:gd name="T78" fmla="*/ 402 w 704"/>
                <a:gd name="T79" fmla="*/ 381 h 391"/>
                <a:gd name="T80" fmla="*/ 365 w 704"/>
                <a:gd name="T81" fmla="*/ 415 h 391"/>
                <a:gd name="T82" fmla="*/ 356 w 704"/>
                <a:gd name="T83" fmla="*/ 447 h 391"/>
                <a:gd name="T84" fmla="*/ 319 w 704"/>
                <a:gd name="T85" fmla="*/ 398 h 391"/>
                <a:gd name="T86" fmla="*/ 287 w 704"/>
                <a:gd name="T87" fmla="*/ 383 h 391"/>
                <a:gd name="T88" fmla="*/ 253 w 704"/>
                <a:gd name="T89" fmla="*/ 360 h 391"/>
                <a:gd name="T90" fmla="*/ 168 w 704"/>
                <a:gd name="T91" fmla="*/ 348 h 391"/>
                <a:gd name="T92" fmla="*/ 79 w 704"/>
                <a:gd name="T93" fmla="*/ 317 h 391"/>
                <a:gd name="T94" fmla="*/ 35 w 704"/>
                <a:gd name="T95" fmla="*/ 278 h 391"/>
                <a:gd name="T96" fmla="*/ 18 w 704"/>
                <a:gd name="T97" fmla="*/ 223 h 391"/>
                <a:gd name="T98" fmla="*/ 22 w 704"/>
                <a:gd name="T99" fmla="*/ 217 h 391"/>
                <a:gd name="T100" fmla="*/ 0 w 704"/>
                <a:gd name="T101" fmla="*/ 179 h 391"/>
                <a:gd name="T102" fmla="*/ 6 w 704"/>
                <a:gd name="T103" fmla="*/ 127 h 391"/>
                <a:gd name="T104" fmla="*/ 29 w 704"/>
                <a:gd name="T105" fmla="*/ 59 h 391"/>
                <a:gd name="T106" fmla="*/ 35 w 704"/>
                <a:gd name="T107" fmla="*/ 17 h 391"/>
                <a:gd name="T108" fmla="*/ 49 w 704"/>
                <a:gd name="T109" fmla="*/ 34 h 391"/>
                <a:gd name="T110" fmla="*/ 59 w 704"/>
                <a:gd name="T111" fmla="*/ 0 h 3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4"/>
                <a:gd name="T169" fmla="*/ 0 h 391"/>
                <a:gd name="T170" fmla="*/ 704 w 704"/>
                <a:gd name="T171" fmla="*/ 391 h 3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4" h="391">
                  <a:moveTo>
                    <a:pt x="49" y="0"/>
                  </a:moveTo>
                  <a:cubicBezTo>
                    <a:pt x="58" y="0"/>
                    <a:pt x="67" y="1"/>
                    <a:pt x="75" y="1"/>
                  </a:cubicBezTo>
                  <a:cubicBezTo>
                    <a:pt x="117" y="1"/>
                    <a:pt x="159" y="1"/>
                    <a:pt x="201" y="1"/>
                  </a:cubicBezTo>
                  <a:cubicBezTo>
                    <a:pt x="236" y="1"/>
                    <a:pt x="271" y="2"/>
                    <a:pt x="306" y="2"/>
                  </a:cubicBezTo>
                  <a:cubicBezTo>
                    <a:pt x="323" y="2"/>
                    <a:pt x="341" y="2"/>
                    <a:pt x="358" y="1"/>
                  </a:cubicBezTo>
                  <a:cubicBezTo>
                    <a:pt x="365" y="1"/>
                    <a:pt x="372" y="0"/>
                    <a:pt x="379" y="0"/>
                  </a:cubicBezTo>
                  <a:cubicBezTo>
                    <a:pt x="381" y="0"/>
                    <a:pt x="383" y="1"/>
                    <a:pt x="386" y="2"/>
                  </a:cubicBezTo>
                  <a:cubicBezTo>
                    <a:pt x="389" y="3"/>
                    <a:pt x="391" y="5"/>
                    <a:pt x="394" y="6"/>
                  </a:cubicBezTo>
                  <a:cubicBezTo>
                    <a:pt x="397" y="7"/>
                    <a:pt x="401" y="6"/>
                    <a:pt x="404" y="7"/>
                  </a:cubicBezTo>
                  <a:cubicBezTo>
                    <a:pt x="406" y="8"/>
                    <a:pt x="408" y="10"/>
                    <a:pt x="410" y="11"/>
                  </a:cubicBezTo>
                  <a:cubicBezTo>
                    <a:pt x="414" y="13"/>
                    <a:pt x="417" y="15"/>
                    <a:pt x="421" y="15"/>
                  </a:cubicBezTo>
                  <a:cubicBezTo>
                    <a:pt x="423" y="16"/>
                    <a:pt x="426" y="15"/>
                    <a:pt x="429" y="15"/>
                  </a:cubicBezTo>
                  <a:cubicBezTo>
                    <a:pt x="433" y="16"/>
                    <a:pt x="437" y="18"/>
                    <a:pt x="440" y="18"/>
                  </a:cubicBezTo>
                  <a:cubicBezTo>
                    <a:pt x="438" y="19"/>
                    <a:pt x="434" y="20"/>
                    <a:pt x="431" y="22"/>
                  </a:cubicBezTo>
                  <a:cubicBezTo>
                    <a:pt x="428" y="23"/>
                    <a:pt x="424" y="26"/>
                    <a:pt x="421" y="28"/>
                  </a:cubicBezTo>
                  <a:cubicBezTo>
                    <a:pt x="418" y="31"/>
                    <a:pt x="414" y="33"/>
                    <a:pt x="412" y="36"/>
                  </a:cubicBezTo>
                  <a:cubicBezTo>
                    <a:pt x="411" y="37"/>
                    <a:pt x="413" y="38"/>
                    <a:pt x="414" y="38"/>
                  </a:cubicBezTo>
                  <a:cubicBezTo>
                    <a:pt x="417" y="38"/>
                    <a:pt x="420" y="36"/>
                    <a:pt x="423" y="35"/>
                  </a:cubicBezTo>
                  <a:cubicBezTo>
                    <a:pt x="424" y="35"/>
                    <a:pt x="425" y="36"/>
                    <a:pt x="426" y="36"/>
                  </a:cubicBezTo>
                  <a:cubicBezTo>
                    <a:pt x="427" y="37"/>
                    <a:pt x="428" y="40"/>
                    <a:pt x="429" y="39"/>
                  </a:cubicBezTo>
                  <a:cubicBezTo>
                    <a:pt x="433" y="39"/>
                    <a:pt x="436" y="37"/>
                    <a:pt x="440" y="35"/>
                  </a:cubicBezTo>
                  <a:cubicBezTo>
                    <a:pt x="443" y="34"/>
                    <a:pt x="446" y="34"/>
                    <a:pt x="449" y="32"/>
                  </a:cubicBezTo>
                  <a:cubicBezTo>
                    <a:pt x="453" y="30"/>
                    <a:pt x="455" y="26"/>
                    <a:pt x="458" y="24"/>
                  </a:cubicBezTo>
                  <a:cubicBezTo>
                    <a:pt x="460" y="23"/>
                    <a:pt x="462" y="23"/>
                    <a:pt x="463" y="24"/>
                  </a:cubicBezTo>
                  <a:cubicBezTo>
                    <a:pt x="464" y="25"/>
                    <a:pt x="461" y="26"/>
                    <a:pt x="460" y="27"/>
                  </a:cubicBezTo>
                  <a:cubicBezTo>
                    <a:pt x="458" y="29"/>
                    <a:pt x="454" y="31"/>
                    <a:pt x="455" y="34"/>
                  </a:cubicBezTo>
                  <a:cubicBezTo>
                    <a:pt x="456" y="37"/>
                    <a:pt x="461" y="36"/>
                    <a:pt x="464" y="37"/>
                  </a:cubicBezTo>
                  <a:cubicBezTo>
                    <a:pt x="466" y="38"/>
                    <a:pt x="468" y="40"/>
                    <a:pt x="470" y="40"/>
                  </a:cubicBezTo>
                  <a:cubicBezTo>
                    <a:pt x="475" y="41"/>
                    <a:pt x="480" y="38"/>
                    <a:pt x="485" y="38"/>
                  </a:cubicBezTo>
                  <a:cubicBezTo>
                    <a:pt x="488" y="38"/>
                    <a:pt x="491" y="37"/>
                    <a:pt x="493" y="38"/>
                  </a:cubicBezTo>
                  <a:cubicBezTo>
                    <a:pt x="494" y="39"/>
                    <a:pt x="494" y="41"/>
                    <a:pt x="495" y="43"/>
                  </a:cubicBezTo>
                  <a:cubicBezTo>
                    <a:pt x="496" y="45"/>
                    <a:pt x="498" y="46"/>
                    <a:pt x="499" y="47"/>
                  </a:cubicBezTo>
                  <a:cubicBezTo>
                    <a:pt x="501" y="49"/>
                    <a:pt x="503" y="49"/>
                    <a:pt x="503" y="50"/>
                  </a:cubicBezTo>
                  <a:cubicBezTo>
                    <a:pt x="504" y="52"/>
                    <a:pt x="501" y="51"/>
                    <a:pt x="500" y="51"/>
                  </a:cubicBezTo>
                  <a:cubicBezTo>
                    <a:pt x="497" y="51"/>
                    <a:pt x="494" y="51"/>
                    <a:pt x="491" y="51"/>
                  </a:cubicBezTo>
                  <a:cubicBezTo>
                    <a:pt x="489" y="51"/>
                    <a:pt x="487" y="50"/>
                    <a:pt x="486" y="50"/>
                  </a:cubicBezTo>
                  <a:cubicBezTo>
                    <a:pt x="483" y="51"/>
                    <a:pt x="482" y="53"/>
                    <a:pt x="480" y="54"/>
                  </a:cubicBezTo>
                  <a:cubicBezTo>
                    <a:pt x="476" y="54"/>
                    <a:pt x="471" y="50"/>
                    <a:pt x="468" y="52"/>
                  </a:cubicBezTo>
                  <a:cubicBezTo>
                    <a:pt x="464" y="53"/>
                    <a:pt x="462" y="57"/>
                    <a:pt x="461" y="60"/>
                  </a:cubicBezTo>
                  <a:cubicBezTo>
                    <a:pt x="458" y="64"/>
                    <a:pt x="456" y="69"/>
                    <a:pt x="455" y="74"/>
                  </a:cubicBezTo>
                  <a:cubicBezTo>
                    <a:pt x="455" y="75"/>
                    <a:pt x="457" y="75"/>
                    <a:pt x="457" y="74"/>
                  </a:cubicBezTo>
                  <a:cubicBezTo>
                    <a:pt x="459" y="72"/>
                    <a:pt x="460" y="70"/>
                    <a:pt x="461" y="68"/>
                  </a:cubicBezTo>
                  <a:cubicBezTo>
                    <a:pt x="462" y="66"/>
                    <a:pt x="462" y="63"/>
                    <a:pt x="464" y="62"/>
                  </a:cubicBezTo>
                  <a:cubicBezTo>
                    <a:pt x="465" y="61"/>
                    <a:pt x="467" y="61"/>
                    <a:pt x="467" y="62"/>
                  </a:cubicBezTo>
                  <a:cubicBezTo>
                    <a:pt x="466" y="66"/>
                    <a:pt x="464" y="70"/>
                    <a:pt x="462" y="74"/>
                  </a:cubicBezTo>
                  <a:cubicBezTo>
                    <a:pt x="460" y="78"/>
                    <a:pt x="457" y="83"/>
                    <a:pt x="455" y="87"/>
                  </a:cubicBezTo>
                  <a:cubicBezTo>
                    <a:pt x="454" y="91"/>
                    <a:pt x="453" y="95"/>
                    <a:pt x="453" y="98"/>
                  </a:cubicBezTo>
                  <a:cubicBezTo>
                    <a:pt x="452" y="102"/>
                    <a:pt x="452" y="106"/>
                    <a:pt x="452" y="110"/>
                  </a:cubicBezTo>
                  <a:cubicBezTo>
                    <a:pt x="452" y="113"/>
                    <a:pt x="451" y="116"/>
                    <a:pt x="452" y="119"/>
                  </a:cubicBezTo>
                  <a:cubicBezTo>
                    <a:pt x="453" y="120"/>
                    <a:pt x="454" y="121"/>
                    <a:pt x="455" y="122"/>
                  </a:cubicBezTo>
                  <a:cubicBezTo>
                    <a:pt x="457" y="122"/>
                    <a:pt x="459" y="122"/>
                    <a:pt x="461" y="121"/>
                  </a:cubicBezTo>
                  <a:cubicBezTo>
                    <a:pt x="464" y="118"/>
                    <a:pt x="466" y="115"/>
                    <a:pt x="468" y="111"/>
                  </a:cubicBezTo>
                  <a:cubicBezTo>
                    <a:pt x="470" y="108"/>
                    <a:pt x="471" y="105"/>
                    <a:pt x="471" y="102"/>
                  </a:cubicBezTo>
                  <a:cubicBezTo>
                    <a:pt x="472" y="96"/>
                    <a:pt x="471" y="91"/>
                    <a:pt x="471" y="86"/>
                  </a:cubicBezTo>
                  <a:cubicBezTo>
                    <a:pt x="472" y="82"/>
                    <a:pt x="473" y="78"/>
                    <a:pt x="475" y="75"/>
                  </a:cubicBezTo>
                  <a:cubicBezTo>
                    <a:pt x="476" y="72"/>
                    <a:pt x="477" y="70"/>
                    <a:pt x="479" y="68"/>
                  </a:cubicBezTo>
                  <a:cubicBezTo>
                    <a:pt x="480" y="67"/>
                    <a:pt x="482" y="65"/>
                    <a:pt x="483" y="66"/>
                  </a:cubicBezTo>
                  <a:cubicBezTo>
                    <a:pt x="484" y="66"/>
                    <a:pt x="483" y="69"/>
                    <a:pt x="484" y="69"/>
                  </a:cubicBezTo>
                  <a:cubicBezTo>
                    <a:pt x="485" y="69"/>
                    <a:pt x="486" y="67"/>
                    <a:pt x="487" y="66"/>
                  </a:cubicBezTo>
                  <a:cubicBezTo>
                    <a:pt x="488" y="64"/>
                    <a:pt x="489" y="62"/>
                    <a:pt x="489" y="61"/>
                  </a:cubicBezTo>
                  <a:cubicBezTo>
                    <a:pt x="490" y="59"/>
                    <a:pt x="491" y="56"/>
                    <a:pt x="492" y="55"/>
                  </a:cubicBezTo>
                  <a:cubicBezTo>
                    <a:pt x="494" y="54"/>
                    <a:pt x="496" y="54"/>
                    <a:pt x="497" y="55"/>
                  </a:cubicBezTo>
                  <a:cubicBezTo>
                    <a:pt x="500" y="55"/>
                    <a:pt x="501" y="57"/>
                    <a:pt x="503" y="59"/>
                  </a:cubicBezTo>
                  <a:cubicBezTo>
                    <a:pt x="506" y="60"/>
                    <a:pt x="508" y="61"/>
                    <a:pt x="510" y="63"/>
                  </a:cubicBezTo>
                  <a:cubicBezTo>
                    <a:pt x="511" y="65"/>
                    <a:pt x="510" y="67"/>
                    <a:pt x="510" y="69"/>
                  </a:cubicBezTo>
                  <a:cubicBezTo>
                    <a:pt x="510" y="72"/>
                    <a:pt x="511" y="74"/>
                    <a:pt x="510" y="77"/>
                  </a:cubicBezTo>
                  <a:cubicBezTo>
                    <a:pt x="510" y="78"/>
                    <a:pt x="509" y="80"/>
                    <a:pt x="508" y="82"/>
                  </a:cubicBezTo>
                  <a:cubicBezTo>
                    <a:pt x="506" y="83"/>
                    <a:pt x="503" y="82"/>
                    <a:pt x="501" y="83"/>
                  </a:cubicBezTo>
                  <a:cubicBezTo>
                    <a:pt x="500" y="84"/>
                    <a:pt x="499" y="87"/>
                    <a:pt x="501" y="88"/>
                  </a:cubicBezTo>
                  <a:cubicBezTo>
                    <a:pt x="503" y="88"/>
                    <a:pt x="505" y="85"/>
                    <a:pt x="507" y="84"/>
                  </a:cubicBezTo>
                  <a:cubicBezTo>
                    <a:pt x="509" y="84"/>
                    <a:pt x="511" y="83"/>
                    <a:pt x="513" y="83"/>
                  </a:cubicBezTo>
                  <a:cubicBezTo>
                    <a:pt x="514" y="84"/>
                    <a:pt x="515" y="84"/>
                    <a:pt x="515" y="85"/>
                  </a:cubicBezTo>
                  <a:cubicBezTo>
                    <a:pt x="517" y="90"/>
                    <a:pt x="517" y="97"/>
                    <a:pt x="518" y="102"/>
                  </a:cubicBezTo>
                  <a:cubicBezTo>
                    <a:pt x="517" y="104"/>
                    <a:pt x="517" y="106"/>
                    <a:pt x="516" y="107"/>
                  </a:cubicBezTo>
                  <a:cubicBezTo>
                    <a:pt x="514" y="108"/>
                    <a:pt x="511" y="107"/>
                    <a:pt x="510" y="108"/>
                  </a:cubicBezTo>
                  <a:cubicBezTo>
                    <a:pt x="509" y="109"/>
                    <a:pt x="509" y="110"/>
                    <a:pt x="508" y="111"/>
                  </a:cubicBezTo>
                  <a:cubicBezTo>
                    <a:pt x="508" y="112"/>
                    <a:pt x="507" y="114"/>
                    <a:pt x="506" y="115"/>
                  </a:cubicBezTo>
                  <a:cubicBezTo>
                    <a:pt x="504" y="116"/>
                    <a:pt x="503" y="116"/>
                    <a:pt x="501" y="118"/>
                  </a:cubicBezTo>
                  <a:cubicBezTo>
                    <a:pt x="500" y="119"/>
                    <a:pt x="500" y="121"/>
                    <a:pt x="501" y="122"/>
                  </a:cubicBezTo>
                  <a:cubicBezTo>
                    <a:pt x="504" y="124"/>
                    <a:pt x="507" y="125"/>
                    <a:pt x="510" y="125"/>
                  </a:cubicBezTo>
                  <a:cubicBezTo>
                    <a:pt x="514" y="125"/>
                    <a:pt x="518" y="125"/>
                    <a:pt x="522" y="124"/>
                  </a:cubicBezTo>
                  <a:cubicBezTo>
                    <a:pt x="526" y="123"/>
                    <a:pt x="528" y="121"/>
                    <a:pt x="531" y="119"/>
                  </a:cubicBezTo>
                  <a:cubicBezTo>
                    <a:pt x="537" y="117"/>
                    <a:pt x="542" y="114"/>
                    <a:pt x="548" y="112"/>
                  </a:cubicBezTo>
                  <a:cubicBezTo>
                    <a:pt x="552" y="110"/>
                    <a:pt x="557" y="109"/>
                    <a:pt x="560" y="106"/>
                  </a:cubicBezTo>
                  <a:cubicBezTo>
                    <a:pt x="561" y="106"/>
                    <a:pt x="560" y="105"/>
                    <a:pt x="560" y="104"/>
                  </a:cubicBezTo>
                  <a:cubicBezTo>
                    <a:pt x="559" y="103"/>
                    <a:pt x="559" y="102"/>
                    <a:pt x="559" y="101"/>
                  </a:cubicBezTo>
                  <a:cubicBezTo>
                    <a:pt x="559" y="99"/>
                    <a:pt x="559" y="98"/>
                    <a:pt x="559" y="97"/>
                  </a:cubicBezTo>
                  <a:cubicBezTo>
                    <a:pt x="560" y="97"/>
                    <a:pt x="562" y="96"/>
                    <a:pt x="563" y="96"/>
                  </a:cubicBezTo>
                  <a:cubicBezTo>
                    <a:pt x="566" y="96"/>
                    <a:pt x="570" y="97"/>
                    <a:pt x="573" y="97"/>
                  </a:cubicBezTo>
                  <a:cubicBezTo>
                    <a:pt x="577" y="97"/>
                    <a:pt x="580" y="97"/>
                    <a:pt x="583" y="96"/>
                  </a:cubicBezTo>
                  <a:cubicBezTo>
                    <a:pt x="587" y="95"/>
                    <a:pt x="591" y="95"/>
                    <a:pt x="594" y="93"/>
                  </a:cubicBezTo>
                  <a:cubicBezTo>
                    <a:pt x="596" y="92"/>
                    <a:pt x="595" y="90"/>
                    <a:pt x="595" y="89"/>
                  </a:cubicBezTo>
                  <a:cubicBezTo>
                    <a:pt x="595" y="87"/>
                    <a:pt x="593" y="85"/>
                    <a:pt x="594" y="83"/>
                  </a:cubicBezTo>
                  <a:cubicBezTo>
                    <a:pt x="595" y="81"/>
                    <a:pt x="599" y="82"/>
                    <a:pt x="600" y="80"/>
                  </a:cubicBezTo>
                  <a:cubicBezTo>
                    <a:pt x="602" y="79"/>
                    <a:pt x="602" y="77"/>
                    <a:pt x="603" y="75"/>
                  </a:cubicBezTo>
                  <a:cubicBezTo>
                    <a:pt x="606" y="73"/>
                    <a:pt x="607" y="71"/>
                    <a:pt x="609" y="69"/>
                  </a:cubicBezTo>
                  <a:cubicBezTo>
                    <a:pt x="615" y="69"/>
                    <a:pt x="622" y="69"/>
                    <a:pt x="628" y="69"/>
                  </a:cubicBezTo>
                  <a:cubicBezTo>
                    <a:pt x="636" y="69"/>
                    <a:pt x="645" y="69"/>
                    <a:pt x="653" y="69"/>
                  </a:cubicBezTo>
                  <a:cubicBezTo>
                    <a:pt x="653" y="68"/>
                    <a:pt x="652" y="66"/>
                    <a:pt x="653" y="65"/>
                  </a:cubicBezTo>
                  <a:cubicBezTo>
                    <a:pt x="654" y="64"/>
                    <a:pt x="655" y="63"/>
                    <a:pt x="657" y="63"/>
                  </a:cubicBezTo>
                  <a:cubicBezTo>
                    <a:pt x="659" y="62"/>
                    <a:pt x="662" y="64"/>
                    <a:pt x="663" y="63"/>
                  </a:cubicBezTo>
                  <a:cubicBezTo>
                    <a:pt x="665" y="62"/>
                    <a:pt x="664" y="60"/>
                    <a:pt x="665" y="58"/>
                  </a:cubicBezTo>
                  <a:cubicBezTo>
                    <a:pt x="666" y="57"/>
                    <a:pt x="668" y="57"/>
                    <a:pt x="669" y="55"/>
                  </a:cubicBezTo>
                  <a:cubicBezTo>
                    <a:pt x="670" y="53"/>
                    <a:pt x="669" y="51"/>
                    <a:pt x="670" y="49"/>
                  </a:cubicBezTo>
                  <a:cubicBezTo>
                    <a:pt x="671" y="47"/>
                    <a:pt x="674" y="45"/>
                    <a:pt x="676" y="43"/>
                  </a:cubicBezTo>
                  <a:cubicBezTo>
                    <a:pt x="676" y="42"/>
                    <a:pt x="674" y="41"/>
                    <a:pt x="675" y="40"/>
                  </a:cubicBezTo>
                  <a:cubicBezTo>
                    <a:pt x="676" y="37"/>
                    <a:pt x="679" y="34"/>
                    <a:pt x="681" y="31"/>
                  </a:cubicBezTo>
                  <a:cubicBezTo>
                    <a:pt x="682" y="29"/>
                    <a:pt x="684" y="26"/>
                    <a:pt x="687" y="26"/>
                  </a:cubicBezTo>
                  <a:cubicBezTo>
                    <a:pt x="689" y="26"/>
                    <a:pt x="688" y="31"/>
                    <a:pt x="690" y="31"/>
                  </a:cubicBezTo>
                  <a:cubicBezTo>
                    <a:pt x="692" y="32"/>
                    <a:pt x="693" y="28"/>
                    <a:pt x="695" y="28"/>
                  </a:cubicBezTo>
                  <a:cubicBezTo>
                    <a:pt x="697" y="28"/>
                    <a:pt x="699" y="29"/>
                    <a:pt x="701" y="30"/>
                  </a:cubicBezTo>
                  <a:cubicBezTo>
                    <a:pt x="701" y="30"/>
                    <a:pt x="702" y="31"/>
                    <a:pt x="703" y="31"/>
                  </a:cubicBezTo>
                  <a:cubicBezTo>
                    <a:pt x="702" y="38"/>
                    <a:pt x="701" y="45"/>
                    <a:pt x="701" y="53"/>
                  </a:cubicBezTo>
                  <a:cubicBezTo>
                    <a:pt x="701" y="53"/>
                    <a:pt x="702" y="53"/>
                    <a:pt x="703" y="53"/>
                  </a:cubicBezTo>
                  <a:cubicBezTo>
                    <a:pt x="703" y="57"/>
                    <a:pt x="703" y="62"/>
                    <a:pt x="703" y="67"/>
                  </a:cubicBezTo>
                  <a:cubicBezTo>
                    <a:pt x="703" y="70"/>
                    <a:pt x="704" y="74"/>
                    <a:pt x="702" y="77"/>
                  </a:cubicBezTo>
                  <a:cubicBezTo>
                    <a:pt x="699" y="80"/>
                    <a:pt x="695" y="83"/>
                    <a:pt x="690" y="84"/>
                  </a:cubicBezTo>
                  <a:cubicBezTo>
                    <a:pt x="688" y="85"/>
                    <a:pt x="685" y="81"/>
                    <a:pt x="682" y="82"/>
                  </a:cubicBezTo>
                  <a:cubicBezTo>
                    <a:pt x="679" y="83"/>
                    <a:pt x="678" y="86"/>
                    <a:pt x="676" y="87"/>
                  </a:cubicBezTo>
                  <a:cubicBezTo>
                    <a:pt x="674" y="88"/>
                    <a:pt x="670" y="88"/>
                    <a:pt x="668" y="89"/>
                  </a:cubicBezTo>
                  <a:cubicBezTo>
                    <a:pt x="665" y="91"/>
                    <a:pt x="663" y="94"/>
                    <a:pt x="662" y="97"/>
                  </a:cubicBezTo>
                  <a:cubicBezTo>
                    <a:pt x="660" y="100"/>
                    <a:pt x="658" y="103"/>
                    <a:pt x="657" y="107"/>
                  </a:cubicBezTo>
                  <a:cubicBezTo>
                    <a:pt x="656" y="109"/>
                    <a:pt x="656" y="111"/>
                    <a:pt x="657" y="113"/>
                  </a:cubicBezTo>
                  <a:cubicBezTo>
                    <a:pt x="657" y="115"/>
                    <a:pt x="659" y="118"/>
                    <a:pt x="659" y="121"/>
                  </a:cubicBezTo>
                  <a:cubicBezTo>
                    <a:pt x="658" y="123"/>
                    <a:pt x="657" y="127"/>
                    <a:pt x="654" y="128"/>
                  </a:cubicBezTo>
                  <a:cubicBezTo>
                    <a:pt x="652" y="129"/>
                    <a:pt x="653" y="124"/>
                    <a:pt x="651" y="124"/>
                  </a:cubicBezTo>
                  <a:cubicBezTo>
                    <a:pt x="650" y="123"/>
                    <a:pt x="648" y="124"/>
                    <a:pt x="647" y="125"/>
                  </a:cubicBezTo>
                  <a:cubicBezTo>
                    <a:pt x="647" y="126"/>
                    <a:pt x="648" y="129"/>
                    <a:pt x="647" y="129"/>
                  </a:cubicBezTo>
                  <a:cubicBezTo>
                    <a:pt x="643" y="130"/>
                    <a:pt x="639" y="128"/>
                    <a:pt x="635" y="128"/>
                  </a:cubicBezTo>
                  <a:cubicBezTo>
                    <a:pt x="632" y="128"/>
                    <a:pt x="629" y="129"/>
                    <a:pt x="627" y="130"/>
                  </a:cubicBezTo>
                  <a:cubicBezTo>
                    <a:pt x="623" y="131"/>
                    <a:pt x="620" y="133"/>
                    <a:pt x="617" y="135"/>
                  </a:cubicBezTo>
                  <a:cubicBezTo>
                    <a:pt x="615" y="137"/>
                    <a:pt x="614" y="139"/>
                    <a:pt x="613" y="142"/>
                  </a:cubicBezTo>
                  <a:cubicBezTo>
                    <a:pt x="613" y="143"/>
                    <a:pt x="615" y="144"/>
                    <a:pt x="615" y="145"/>
                  </a:cubicBezTo>
                  <a:cubicBezTo>
                    <a:pt x="615" y="149"/>
                    <a:pt x="614" y="153"/>
                    <a:pt x="612" y="157"/>
                  </a:cubicBezTo>
                  <a:cubicBezTo>
                    <a:pt x="610" y="160"/>
                    <a:pt x="607" y="161"/>
                    <a:pt x="604" y="164"/>
                  </a:cubicBezTo>
                  <a:cubicBezTo>
                    <a:pt x="602" y="165"/>
                    <a:pt x="601" y="167"/>
                    <a:pt x="599" y="167"/>
                  </a:cubicBezTo>
                  <a:cubicBezTo>
                    <a:pt x="598" y="167"/>
                    <a:pt x="597" y="165"/>
                    <a:pt x="596" y="165"/>
                  </a:cubicBezTo>
                  <a:cubicBezTo>
                    <a:pt x="595" y="165"/>
                    <a:pt x="596" y="167"/>
                    <a:pt x="596" y="168"/>
                  </a:cubicBezTo>
                  <a:cubicBezTo>
                    <a:pt x="596" y="169"/>
                    <a:pt x="598" y="170"/>
                    <a:pt x="597" y="172"/>
                  </a:cubicBezTo>
                  <a:cubicBezTo>
                    <a:pt x="597" y="176"/>
                    <a:pt x="596" y="181"/>
                    <a:pt x="594" y="186"/>
                  </a:cubicBezTo>
                  <a:cubicBezTo>
                    <a:pt x="593" y="188"/>
                    <a:pt x="591" y="191"/>
                    <a:pt x="588" y="192"/>
                  </a:cubicBezTo>
                  <a:cubicBezTo>
                    <a:pt x="587" y="193"/>
                    <a:pt x="587" y="191"/>
                    <a:pt x="587" y="190"/>
                  </a:cubicBezTo>
                  <a:cubicBezTo>
                    <a:pt x="586" y="188"/>
                    <a:pt x="585" y="185"/>
                    <a:pt x="585" y="183"/>
                  </a:cubicBezTo>
                  <a:cubicBezTo>
                    <a:pt x="584" y="180"/>
                    <a:pt x="585" y="178"/>
                    <a:pt x="585" y="175"/>
                  </a:cubicBezTo>
                  <a:cubicBezTo>
                    <a:pt x="585" y="172"/>
                    <a:pt x="584" y="169"/>
                    <a:pt x="585" y="167"/>
                  </a:cubicBezTo>
                  <a:cubicBezTo>
                    <a:pt x="585" y="165"/>
                    <a:pt x="588" y="165"/>
                    <a:pt x="588" y="163"/>
                  </a:cubicBezTo>
                  <a:cubicBezTo>
                    <a:pt x="589" y="162"/>
                    <a:pt x="587" y="160"/>
                    <a:pt x="586" y="161"/>
                  </a:cubicBezTo>
                  <a:cubicBezTo>
                    <a:pt x="584" y="163"/>
                    <a:pt x="582" y="166"/>
                    <a:pt x="581" y="169"/>
                  </a:cubicBezTo>
                  <a:cubicBezTo>
                    <a:pt x="580" y="171"/>
                    <a:pt x="581" y="174"/>
                    <a:pt x="581" y="177"/>
                  </a:cubicBezTo>
                  <a:cubicBezTo>
                    <a:pt x="581" y="180"/>
                    <a:pt x="581" y="183"/>
                    <a:pt x="581" y="186"/>
                  </a:cubicBezTo>
                  <a:cubicBezTo>
                    <a:pt x="581" y="188"/>
                    <a:pt x="580" y="189"/>
                    <a:pt x="580" y="190"/>
                  </a:cubicBezTo>
                  <a:cubicBezTo>
                    <a:pt x="580" y="194"/>
                    <a:pt x="579" y="197"/>
                    <a:pt x="579" y="201"/>
                  </a:cubicBezTo>
                  <a:cubicBezTo>
                    <a:pt x="579" y="203"/>
                    <a:pt x="578" y="205"/>
                    <a:pt x="579" y="206"/>
                  </a:cubicBezTo>
                  <a:cubicBezTo>
                    <a:pt x="580" y="207"/>
                    <a:pt x="583" y="206"/>
                    <a:pt x="584" y="208"/>
                  </a:cubicBezTo>
                  <a:cubicBezTo>
                    <a:pt x="585" y="210"/>
                    <a:pt x="583" y="212"/>
                    <a:pt x="584" y="215"/>
                  </a:cubicBezTo>
                  <a:cubicBezTo>
                    <a:pt x="584" y="216"/>
                    <a:pt x="586" y="217"/>
                    <a:pt x="585" y="217"/>
                  </a:cubicBezTo>
                  <a:cubicBezTo>
                    <a:pt x="583" y="218"/>
                    <a:pt x="581" y="217"/>
                    <a:pt x="579" y="218"/>
                  </a:cubicBezTo>
                  <a:cubicBezTo>
                    <a:pt x="578" y="218"/>
                    <a:pt x="579" y="219"/>
                    <a:pt x="579" y="219"/>
                  </a:cubicBezTo>
                  <a:cubicBezTo>
                    <a:pt x="581" y="221"/>
                    <a:pt x="585" y="221"/>
                    <a:pt x="585" y="223"/>
                  </a:cubicBezTo>
                  <a:cubicBezTo>
                    <a:pt x="586" y="225"/>
                    <a:pt x="583" y="227"/>
                    <a:pt x="581" y="228"/>
                  </a:cubicBezTo>
                  <a:cubicBezTo>
                    <a:pt x="579" y="229"/>
                    <a:pt x="575" y="226"/>
                    <a:pt x="573" y="227"/>
                  </a:cubicBezTo>
                  <a:cubicBezTo>
                    <a:pt x="571" y="228"/>
                    <a:pt x="572" y="231"/>
                    <a:pt x="573" y="233"/>
                  </a:cubicBezTo>
                  <a:cubicBezTo>
                    <a:pt x="574" y="234"/>
                    <a:pt x="577" y="232"/>
                    <a:pt x="578" y="234"/>
                  </a:cubicBezTo>
                  <a:cubicBezTo>
                    <a:pt x="578" y="236"/>
                    <a:pt x="576" y="238"/>
                    <a:pt x="575" y="239"/>
                  </a:cubicBezTo>
                  <a:cubicBezTo>
                    <a:pt x="572" y="240"/>
                    <a:pt x="567" y="239"/>
                    <a:pt x="564" y="240"/>
                  </a:cubicBezTo>
                  <a:cubicBezTo>
                    <a:pt x="561" y="242"/>
                    <a:pt x="559" y="246"/>
                    <a:pt x="556" y="248"/>
                  </a:cubicBezTo>
                  <a:cubicBezTo>
                    <a:pt x="553" y="250"/>
                    <a:pt x="549" y="249"/>
                    <a:pt x="546" y="251"/>
                  </a:cubicBezTo>
                  <a:cubicBezTo>
                    <a:pt x="542" y="253"/>
                    <a:pt x="539" y="256"/>
                    <a:pt x="537" y="259"/>
                  </a:cubicBezTo>
                  <a:cubicBezTo>
                    <a:pt x="536" y="260"/>
                    <a:pt x="538" y="262"/>
                    <a:pt x="538" y="263"/>
                  </a:cubicBezTo>
                  <a:cubicBezTo>
                    <a:pt x="535" y="266"/>
                    <a:pt x="531" y="269"/>
                    <a:pt x="527" y="272"/>
                  </a:cubicBezTo>
                  <a:cubicBezTo>
                    <a:pt x="525" y="273"/>
                    <a:pt x="521" y="272"/>
                    <a:pt x="520" y="274"/>
                  </a:cubicBezTo>
                  <a:cubicBezTo>
                    <a:pt x="518" y="275"/>
                    <a:pt x="518" y="279"/>
                    <a:pt x="517" y="281"/>
                  </a:cubicBezTo>
                  <a:cubicBezTo>
                    <a:pt x="515" y="283"/>
                    <a:pt x="513" y="285"/>
                    <a:pt x="511" y="287"/>
                  </a:cubicBezTo>
                  <a:cubicBezTo>
                    <a:pt x="509" y="291"/>
                    <a:pt x="508" y="296"/>
                    <a:pt x="508" y="300"/>
                  </a:cubicBezTo>
                  <a:cubicBezTo>
                    <a:pt x="507" y="302"/>
                    <a:pt x="507" y="305"/>
                    <a:pt x="507" y="307"/>
                  </a:cubicBezTo>
                  <a:cubicBezTo>
                    <a:pt x="507" y="310"/>
                    <a:pt x="506" y="314"/>
                    <a:pt x="506" y="317"/>
                  </a:cubicBezTo>
                  <a:cubicBezTo>
                    <a:pt x="508" y="322"/>
                    <a:pt x="512" y="326"/>
                    <a:pt x="514" y="331"/>
                  </a:cubicBezTo>
                  <a:cubicBezTo>
                    <a:pt x="514" y="333"/>
                    <a:pt x="514" y="336"/>
                    <a:pt x="514" y="339"/>
                  </a:cubicBezTo>
                  <a:cubicBezTo>
                    <a:pt x="514" y="340"/>
                    <a:pt x="513" y="336"/>
                    <a:pt x="512" y="337"/>
                  </a:cubicBezTo>
                  <a:cubicBezTo>
                    <a:pt x="512" y="339"/>
                    <a:pt x="512" y="341"/>
                    <a:pt x="513" y="343"/>
                  </a:cubicBezTo>
                  <a:cubicBezTo>
                    <a:pt x="514" y="346"/>
                    <a:pt x="515" y="348"/>
                    <a:pt x="517" y="351"/>
                  </a:cubicBezTo>
                  <a:cubicBezTo>
                    <a:pt x="518" y="354"/>
                    <a:pt x="519" y="357"/>
                    <a:pt x="520" y="360"/>
                  </a:cubicBezTo>
                  <a:cubicBezTo>
                    <a:pt x="520" y="363"/>
                    <a:pt x="520" y="366"/>
                    <a:pt x="520" y="369"/>
                  </a:cubicBezTo>
                  <a:cubicBezTo>
                    <a:pt x="519" y="372"/>
                    <a:pt x="516" y="375"/>
                    <a:pt x="515" y="379"/>
                  </a:cubicBezTo>
                  <a:cubicBezTo>
                    <a:pt x="514" y="382"/>
                    <a:pt x="515" y="385"/>
                    <a:pt x="514" y="388"/>
                  </a:cubicBezTo>
                  <a:cubicBezTo>
                    <a:pt x="513" y="390"/>
                    <a:pt x="512" y="391"/>
                    <a:pt x="511" y="391"/>
                  </a:cubicBezTo>
                  <a:cubicBezTo>
                    <a:pt x="510" y="391"/>
                    <a:pt x="512" y="388"/>
                    <a:pt x="511" y="388"/>
                  </a:cubicBezTo>
                  <a:cubicBezTo>
                    <a:pt x="508" y="387"/>
                    <a:pt x="505" y="389"/>
                    <a:pt x="501" y="388"/>
                  </a:cubicBezTo>
                  <a:cubicBezTo>
                    <a:pt x="501" y="388"/>
                    <a:pt x="501" y="387"/>
                    <a:pt x="501" y="386"/>
                  </a:cubicBezTo>
                  <a:cubicBezTo>
                    <a:pt x="502" y="384"/>
                    <a:pt x="505" y="383"/>
                    <a:pt x="505" y="382"/>
                  </a:cubicBezTo>
                  <a:cubicBezTo>
                    <a:pt x="504" y="380"/>
                    <a:pt x="501" y="380"/>
                    <a:pt x="499" y="379"/>
                  </a:cubicBezTo>
                  <a:cubicBezTo>
                    <a:pt x="497" y="377"/>
                    <a:pt x="496" y="376"/>
                    <a:pt x="495" y="374"/>
                  </a:cubicBezTo>
                  <a:cubicBezTo>
                    <a:pt x="493" y="370"/>
                    <a:pt x="493" y="366"/>
                    <a:pt x="492" y="362"/>
                  </a:cubicBezTo>
                  <a:cubicBezTo>
                    <a:pt x="491" y="361"/>
                    <a:pt x="492" y="359"/>
                    <a:pt x="492" y="358"/>
                  </a:cubicBezTo>
                  <a:cubicBezTo>
                    <a:pt x="491" y="358"/>
                    <a:pt x="490" y="360"/>
                    <a:pt x="489" y="360"/>
                  </a:cubicBezTo>
                  <a:cubicBezTo>
                    <a:pt x="488" y="358"/>
                    <a:pt x="489" y="356"/>
                    <a:pt x="488" y="354"/>
                  </a:cubicBezTo>
                  <a:cubicBezTo>
                    <a:pt x="488" y="352"/>
                    <a:pt x="487" y="350"/>
                    <a:pt x="487" y="348"/>
                  </a:cubicBezTo>
                  <a:cubicBezTo>
                    <a:pt x="487" y="347"/>
                    <a:pt x="487" y="346"/>
                    <a:pt x="487" y="345"/>
                  </a:cubicBezTo>
                  <a:cubicBezTo>
                    <a:pt x="487" y="343"/>
                    <a:pt x="486" y="341"/>
                    <a:pt x="486" y="339"/>
                  </a:cubicBezTo>
                  <a:cubicBezTo>
                    <a:pt x="486" y="336"/>
                    <a:pt x="489" y="334"/>
                    <a:pt x="489" y="331"/>
                  </a:cubicBezTo>
                  <a:cubicBezTo>
                    <a:pt x="489" y="329"/>
                    <a:pt x="487" y="326"/>
                    <a:pt x="486" y="324"/>
                  </a:cubicBezTo>
                  <a:cubicBezTo>
                    <a:pt x="485" y="323"/>
                    <a:pt x="482" y="323"/>
                    <a:pt x="481" y="322"/>
                  </a:cubicBezTo>
                  <a:cubicBezTo>
                    <a:pt x="478" y="319"/>
                    <a:pt x="477" y="313"/>
                    <a:pt x="473" y="311"/>
                  </a:cubicBezTo>
                  <a:cubicBezTo>
                    <a:pt x="471" y="310"/>
                    <a:pt x="469" y="313"/>
                    <a:pt x="467" y="314"/>
                  </a:cubicBezTo>
                  <a:cubicBezTo>
                    <a:pt x="465" y="315"/>
                    <a:pt x="463" y="317"/>
                    <a:pt x="461" y="318"/>
                  </a:cubicBezTo>
                  <a:cubicBezTo>
                    <a:pt x="460" y="318"/>
                    <a:pt x="457" y="319"/>
                    <a:pt x="456" y="318"/>
                  </a:cubicBezTo>
                  <a:cubicBezTo>
                    <a:pt x="454" y="316"/>
                    <a:pt x="455" y="312"/>
                    <a:pt x="453" y="310"/>
                  </a:cubicBezTo>
                  <a:cubicBezTo>
                    <a:pt x="452" y="309"/>
                    <a:pt x="450" y="309"/>
                    <a:pt x="449" y="309"/>
                  </a:cubicBezTo>
                  <a:cubicBezTo>
                    <a:pt x="447" y="308"/>
                    <a:pt x="446" y="307"/>
                    <a:pt x="445" y="307"/>
                  </a:cubicBezTo>
                  <a:cubicBezTo>
                    <a:pt x="443" y="307"/>
                    <a:pt x="442" y="308"/>
                    <a:pt x="440" y="308"/>
                  </a:cubicBezTo>
                  <a:cubicBezTo>
                    <a:pt x="439" y="308"/>
                    <a:pt x="438" y="307"/>
                    <a:pt x="437" y="307"/>
                  </a:cubicBezTo>
                  <a:cubicBezTo>
                    <a:pt x="436" y="307"/>
                    <a:pt x="435" y="308"/>
                    <a:pt x="434" y="308"/>
                  </a:cubicBezTo>
                  <a:cubicBezTo>
                    <a:pt x="433" y="308"/>
                    <a:pt x="431" y="308"/>
                    <a:pt x="430" y="308"/>
                  </a:cubicBezTo>
                  <a:cubicBezTo>
                    <a:pt x="429" y="307"/>
                    <a:pt x="427" y="306"/>
                    <a:pt x="425" y="306"/>
                  </a:cubicBezTo>
                  <a:cubicBezTo>
                    <a:pt x="421" y="306"/>
                    <a:pt x="416" y="307"/>
                    <a:pt x="412" y="307"/>
                  </a:cubicBezTo>
                  <a:cubicBezTo>
                    <a:pt x="410" y="308"/>
                    <a:pt x="408" y="309"/>
                    <a:pt x="406" y="309"/>
                  </a:cubicBezTo>
                  <a:cubicBezTo>
                    <a:pt x="404" y="309"/>
                    <a:pt x="403" y="307"/>
                    <a:pt x="401" y="307"/>
                  </a:cubicBezTo>
                  <a:cubicBezTo>
                    <a:pt x="399" y="306"/>
                    <a:pt x="397" y="305"/>
                    <a:pt x="396" y="307"/>
                  </a:cubicBezTo>
                  <a:cubicBezTo>
                    <a:pt x="395" y="308"/>
                    <a:pt x="397" y="310"/>
                    <a:pt x="398" y="311"/>
                  </a:cubicBezTo>
                  <a:cubicBezTo>
                    <a:pt x="399" y="313"/>
                    <a:pt x="400" y="314"/>
                    <a:pt x="402" y="314"/>
                  </a:cubicBezTo>
                  <a:cubicBezTo>
                    <a:pt x="403" y="314"/>
                    <a:pt x="403" y="312"/>
                    <a:pt x="404" y="312"/>
                  </a:cubicBezTo>
                  <a:cubicBezTo>
                    <a:pt x="405" y="312"/>
                    <a:pt x="406" y="313"/>
                    <a:pt x="406" y="315"/>
                  </a:cubicBezTo>
                  <a:cubicBezTo>
                    <a:pt x="406" y="316"/>
                    <a:pt x="404" y="318"/>
                    <a:pt x="405" y="319"/>
                  </a:cubicBezTo>
                  <a:cubicBezTo>
                    <a:pt x="406" y="321"/>
                    <a:pt x="409" y="321"/>
                    <a:pt x="410" y="322"/>
                  </a:cubicBezTo>
                  <a:cubicBezTo>
                    <a:pt x="411" y="324"/>
                    <a:pt x="412" y="328"/>
                    <a:pt x="410" y="328"/>
                  </a:cubicBezTo>
                  <a:cubicBezTo>
                    <a:pt x="408" y="328"/>
                    <a:pt x="407" y="324"/>
                    <a:pt x="405" y="322"/>
                  </a:cubicBezTo>
                  <a:cubicBezTo>
                    <a:pt x="402" y="320"/>
                    <a:pt x="399" y="316"/>
                    <a:pt x="395" y="316"/>
                  </a:cubicBezTo>
                  <a:cubicBezTo>
                    <a:pt x="393" y="317"/>
                    <a:pt x="397" y="322"/>
                    <a:pt x="395" y="324"/>
                  </a:cubicBezTo>
                  <a:cubicBezTo>
                    <a:pt x="394" y="326"/>
                    <a:pt x="391" y="324"/>
                    <a:pt x="389" y="324"/>
                  </a:cubicBezTo>
                  <a:cubicBezTo>
                    <a:pt x="388" y="324"/>
                    <a:pt x="387" y="326"/>
                    <a:pt x="386" y="326"/>
                  </a:cubicBezTo>
                  <a:cubicBezTo>
                    <a:pt x="384" y="325"/>
                    <a:pt x="383" y="324"/>
                    <a:pt x="381" y="322"/>
                  </a:cubicBezTo>
                  <a:cubicBezTo>
                    <a:pt x="380" y="321"/>
                    <a:pt x="380" y="319"/>
                    <a:pt x="379" y="318"/>
                  </a:cubicBezTo>
                  <a:cubicBezTo>
                    <a:pt x="378" y="316"/>
                    <a:pt x="376" y="314"/>
                    <a:pt x="374" y="315"/>
                  </a:cubicBezTo>
                  <a:cubicBezTo>
                    <a:pt x="373" y="315"/>
                    <a:pt x="374" y="317"/>
                    <a:pt x="372" y="318"/>
                  </a:cubicBezTo>
                  <a:cubicBezTo>
                    <a:pt x="370" y="319"/>
                    <a:pt x="367" y="319"/>
                    <a:pt x="364" y="319"/>
                  </a:cubicBezTo>
                  <a:cubicBezTo>
                    <a:pt x="361" y="318"/>
                    <a:pt x="359" y="315"/>
                    <a:pt x="357" y="315"/>
                  </a:cubicBezTo>
                  <a:cubicBezTo>
                    <a:pt x="353" y="315"/>
                    <a:pt x="350" y="317"/>
                    <a:pt x="347" y="318"/>
                  </a:cubicBezTo>
                  <a:cubicBezTo>
                    <a:pt x="345" y="319"/>
                    <a:pt x="343" y="321"/>
                    <a:pt x="341" y="321"/>
                  </a:cubicBezTo>
                  <a:cubicBezTo>
                    <a:pt x="340" y="320"/>
                    <a:pt x="340" y="318"/>
                    <a:pt x="339" y="318"/>
                  </a:cubicBezTo>
                  <a:cubicBezTo>
                    <a:pt x="338" y="317"/>
                    <a:pt x="336" y="317"/>
                    <a:pt x="335" y="318"/>
                  </a:cubicBezTo>
                  <a:cubicBezTo>
                    <a:pt x="335" y="320"/>
                    <a:pt x="338" y="322"/>
                    <a:pt x="337" y="324"/>
                  </a:cubicBezTo>
                  <a:cubicBezTo>
                    <a:pt x="336" y="327"/>
                    <a:pt x="333" y="327"/>
                    <a:pt x="331" y="329"/>
                  </a:cubicBezTo>
                  <a:cubicBezTo>
                    <a:pt x="329" y="331"/>
                    <a:pt x="328" y="334"/>
                    <a:pt x="325" y="335"/>
                  </a:cubicBezTo>
                  <a:cubicBezTo>
                    <a:pt x="323" y="336"/>
                    <a:pt x="320" y="335"/>
                    <a:pt x="318" y="336"/>
                  </a:cubicBezTo>
                  <a:cubicBezTo>
                    <a:pt x="315" y="337"/>
                    <a:pt x="313" y="338"/>
                    <a:pt x="312" y="339"/>
                  </a:cubicBezTo>
                  <a:cubicBezTo>
                    <a:pt x="309" y="341"/>
                    <a:pt x="306" y="343"/>
                    <a:pt x="304" y="346"/>
                  </a:cubicBezTo>
                  <a:cubicBezTo>
                    <a:pt x="303" y="347"/>
                    <a:pt x="305" y="349"/>
                    <a:pt x="304" y="351"/>
                  </a:cubicBezTo>
                  <a:cubicBezTo>
                    <a:pt x="304" y="353"/>
                    <a:pt x="300" y="355"/>
                    <a:pt x="300" y="357"/>
                  </a:cubicBezTo>
                  <a:cubicBezTo>
                    <a:pt x="300" y="361"/>
                    <a:pt x="303" y="364"/>
                    <a:pt x="304" y="368"/>
                  </a:cubicBezTo>
                  <a:cubicBezTo>
                    <a:pt x="304" y="369"/>
                    <a:pt x="304" y="371"/>
                    <a:pt x="304" y="373"/>
                  </a:cubicBezTo>
                  <a:cubicBezTo>
                    <a:pt x="303" y="375"/>
                    <a:pt x="302" y="376"/>
                    <a:pt x="302" y="377"/>
                  </a:cubicBezTo>
                  <a:cubicBezTo>
                    <a:pt x="300" y="376"/>
                    <a:pt x="299" y="373"/>
                    <a:pt x="297" y="373"/>
                  </a:cubicBezTo>
                  <a:cubicBezTo>
                    <a:pt x="295" y="372"/>
                    <a:pt x="293" y="373"/>
                    <a:pt x="291" y="373"/>
                  </a:cubicBezTo>
                  <a:cubicBezTo>
                    <a:pt x="288" y="371"/>
                    <a:pt x="285" y="370"/>
                    <a:pt x="283" y="368"/>
                  </a:cubicBezTo>
                  <a:cubicBezTo>
                    <a:pt x="280" y="365"/>
                    <a:pt x="279" y="362"/>
                    <a:pt x="277" y="359"/>
                  </a:cubicBezTo>
                  <a:cubicBezTo>
                    <a:pt x="276" y="357"/>
                    <a:pt x="277" y="354"/>
                    <a:pt x="276" y="352"/>
                  </a:cubicBezTo>
                  <a:cubicBezTo>
                    <a:pt x="275" y="350"/>
                    <a:pt x="273" y="348"/>
                    <a:pt x="272" y="345"/>
                  </a:cubicBezTo>
                  <a:cubicBezTo>
                    <a:pt x="270" y="341"/>
                    <a:pt x="268" y="337"/>
                    <a:pt x="266" y="332"/>
                  </a:cubicBezTo>
                  <a:cubicBezTo>
                    <a:pt x="265" y="329"/>
                    <a:pt x="264" y="325"/>
                    <a:pt x="263" y="322"/>
                  </a:cubicBezTo>
                  <a:cubicBezTo>
                    <a:pt x="262" y="319"/>
                    <a:pt x="260" y="316"/>
                    <a:pt x="258" y="315"/>
                  </a:cubicBezTo>
                  <a:cubicBezTo>
                    <a:pt x="255" y="314"/>
                    <a:pt x="253" y="314"/>
                    <a:pt x="250" y="314"/>
                  </a:cubicBezTo>
                  <a:cubicBezTo>
                    <a:pt x="248" y="314"/>
                    <a:pt x="246" y="314"/>
                    <a:pt x="245" y="314"/>
                  </a:cubicBezTo>
                  <a:cubicBezTo>
                    <a:pt x="243" y="315"/>
                    <a:pt x="242" y="315"/>
                    <a:pt x="241" y="316"/>
                  </a:cubicBezTo>
                  <a:cubicBezTo>
                    <a:pt x="240" y="317"/>
                    <a:pt x="240" y="318"/>
                    <a:pt x="239" y="319"/>
                  </a:cubicBezTo>
                  <a:cubicBezTo>
                    <a:pt x="239" y="321"/>
                    <a:pt x="239" y="323"/>
                    <a:pt x="238" y="325"/>
                  </a:cubicBezTo>
                  <a:cubicBezTo>
                    <a:pt x="238" y="326"/>
                    <a:pt x="236" y="327"/>
                    <a:pt x="235" y="327"/>
                  </a:cubicBezTo>
                  <a:cubicBezTo>
                    <a:pt x="232" y="326"/>
                    <a:pt x="229" y="323"/>
                    <a:pt x="226" y="322"/>
                  </a:cubicBezTo>
                  <a:cubicBezTo>
                    <a:pt x="224" y="320"/>
                    <a:pt x="220" y="320"/>
                    <a:pt x="219" y="318"/>
                  </a:cubicBezTo>
                  <a:cubicBezTo>
                    <a:pt x="216" y="315"/>
                    <a:pt x="216" y="311"/>
                    <a:pt x="214" y="308"/>
                  </a:cubicBezTo>
                  <a:cubicBezTo>
                    <a:pt x="213" y="305"/>
                    <a:pt x="213" y="302"/>
                    <a:pt x="211" y="300"/>
                  </a:cubicBezTo>
                  <a:cubicBezTo>
                    <a:pt x="209" y="297"/>
                    <a:pt x="206" y="294"/>
                    <a:pt x="203" y="291"/>
                  </a:cubicBezTo>
                  <a:cubicBezTo>
                    <a:pt x="201" y="288"/>
                    <a:pt x="200" y="286"/>
                    <a:pt x="199" y="283"/>
                  </a:cubicBezTo>
                  <a:cubicBezTo>
                    <a:pt x="192" y="283"/>
                    <a:pt x="185" y="283"/>
                    <a:pt x="177" y="283"/>
                  </a:cubicBezTo>
                  <a:cubicBezTo>
                    <a:pt x="177" y="286"/>
                    <a:pt x="176" y="288"/>
                    <a:pt x="176" y="291"/>
                  </a:cubicBezTo>
                  <a:cubicBezTo>
                    <a:pt x="165" y="290"/>
                    <a:pt x="154" y="290"/>
                    <a:pt x="142" y="290"/>
                  </a:cubicBezTo>
                  <a:cubicBezTo>
                    <a:pt x="142" y="290"/>
                    <a:pt x="141" y="290"/>
                    <a:pt x="140" y="290"/>
                  </a:cubicBezTo>
                  <a:cubicBezTo>
                    <a:pt x="125" y="284"/>
                    <a:pt x="111" y="278"/>
                    <a:pt x="96" y="272"/>
                  </a:cubicBezTo>
                  <a:cubicBezTo>
                    <a:pt x="96" y="272"/>
                    <a:pt x="96" y="271"/>
                    <a:pt x="96" y="270"/>
                  </a:cubicBezTo>
                  <a:cubicBezTo>
                    <a:pt x="88" y="270"/>
                    <a:pt x="81" y="270"/>
                    <a:pt x="73" y="270"/>
                  </a:cubicBezTo>
                  <a:cubicBezTo>
                    <a:pt x="71" y="271"/>
                    <a:pt x="70" y="272"/>
                    <a:pt x="68" y="273"/>
                  </a:cubicBezTo>
                  <a:cubicBezTo>
                    <a:pt x="68" y="272"/>
                    <a:pt x="66" y="271"/>
                    <a:pt x="66" y="269"/>
                  </a:cubicBezTo>
                  <a:cubicBezTo>
                    <a:pt x="66" y="268"/>
                    <a:pt x="67" y="266"/>
                    <a:pt x="66" y="264"/>
                  </a:cubicBezTo>
                  <a:cubicBezTo>
                    <a:pt x="66" y="261"/>
                    <a:pt x="64" y="258"/>
                    <a:pt x="63" y="255"/>
                  </a:cubicBezTo>
                  <a:cubicBezTo>
                    <a:pt x="61" y="252"/>
                    <a:pt x="59" y="249"/>
                    <a:pt x="56" y="247"/>
                  </a:cubicBezTo>
                  <a:cubicBezTo>
                    <a:pt x="54" y="245"/>
                    <a:pt x="50" y="247"/>
                    <a:pt x="48" y="246"/>
                  </a:cubicBezTo>
                  <a:cubicBezTo>
                    <a:pt x="45" y="245"/>
                    <a:pt x="43" y="242"/>
                    <a:pt x="40" y="241"/>
                  </a:cubicBezTo>
                  <a:cubicBezTo>
                    <a:pt x="37" y="240"/>
                    <a:pt x="32" y="241"/>
                    <a:pt x="29" y="239"/>
                  </a:cubicBezTo>
                  <a:cubicBezTo>
                    <a:pt x="28" y="237"/>
                    <a:pt x="30" y="234"/>
                    <a:pt x="29" y="232"/>
                  </a:cubicBezTo>
                  <a:cubicBezTo>
                    <a:pt x="29" y="228"/>
                    <a:pt x="26" y="226"/>
                    <a:pt x="25" y="223"/>
                  </a:cubicBezTo>
                  <a:cubicBezTo>
                    <a:pt x="23" y="218"/>
                    <a:pt x="21" y="213"/>
                    <a:pt x="20" y="208"/>
                  </a:cubicBezTo>
                  <a:cubicBezTo>
                    <a:pt x="19" y="206"/>
                    <a:pt x="22" y="203"/>
                    <a:pt x="21" y="201"/>
                  </a:cubicBezTo>
                  <a:cubicBezTo>
                    <a:pt x="21" y="200"/>
                    <a:pt x="19" y="200"/>
                    <a:pt x="18" y="199"/>
                  </a:cubicBezTo>
                  <a:cubicBezTo>
                    <a:pt x="17" y="198"/>
                    <a:pt x="16" y="196"/>
                    <a:pt x="16" y="194"/>
                  </a:cubicBezTo>
                  <a:cubicBezTo>
                    <a:pt x="15" y="192"/>
                    <a:pt x="15" y="189"/>
                    <a:pt x="15" y="186"/>
                  </a:cubicBezTo>
                  <a:cubicBezTo>
                    <a:pt x="15" y="185"/>
                    <a:pt x="15" y="183"/>
                    <a:pt x="16" y="184"/>
                  </a:cubicBezTo>
                  <a:cubicBezTo>
                    <a:pt x="18" y="184"/>
                    <a:pt x="18" y="187"/>
                    <a:pt x="19" y="187"/>
                  </a:cubicBezTo>
                  <a:cubicBezTo>
                    <a:pt x="20" y="187"/>
                    <a:pt x="19" y="185"/>
                    <a:pt x="19" y="184"/>
                  </a:cubicBezTo>
                  <a:cubicBezTo>
                    <a:pt x="20" y="182"/>
                    <a:pt x="21" y="181"/>
                    <a:pt x="21" y="180"/>
                  </a:cubicBezTo>
                  <a:cubicBezTo>
                    <a:pt x="21" y="179"/>
                    <a:pt x="20" y="178"/>
                    <a:pt x="19" y="178"/>
                  </a:cubicBezTo>
                  <a:cubicBezTo>
                    <a:pt x="18" y="178"/>
                    <a:pt x="18" y="180"/>
                    <a:pt x="18" y="181"/>
                  </a:cubicBezTo>
                  <a:cubicBezTo>
                    <a:pt x="17" y="182"/>
                    <a:pt x="16" y="182"/>
                    <a:pt x="15" y="181"/>
                  </a:cubicBezTo>
                  <a:cubicBezTo>
                    <a:pt x="13" y="180"/>
                    <a:pt x="12" y="179"/>
                    <a:pt x="11" y="178"/>
                  </a:cubicBezTo>
                  <a:cubicBezTo>
                    <a:pt x="10" y="176"/>
                    <a:pt x="9" y="174"/>
                    <a:pt x="7" y="172"/>
                  </a:cubicBezTo>
                  <a:cubicBezTo>
                    <a:pt x="6" y="170"/>
                    <a:pt x="3" y="168"/>
                    <a:pt x="3" y="166"/>
                  </a:cubicBezTo>
                  <a:cubicBezTo>
                    <a:pt x="2" y="163"/>
                    <a:pt x="5" y="161"/>
                    <a:pt x="4" y="158"/>
                  </a:cubicBezTo>
                  <a:cubicBezTo>
                    <a:pt x="4" y="155"/>
                    <a:pt x="1" y="152"/>
                    <a:pt x="0" y="149"/>
                  </a:cubicBezTo>
                  <a:cubicBezTo>
                    <a:pt x="0" y="147"/>
                    <a:pt x="0" y="146"/>
                    <a:pt x="0" y="144"/>
                  </a:cubicBezTo>
                  <a:cubicBezTo>
                    <a:pt x="1" y="141"/>
                    <a:pt x="2" y="138"/>
                    <a:pt x="3" y="135"/>
                  </a:cubicBezTo>
                  <a:cubicBezTo>
                    <a:pt x="4" y="133"/>
                    <a:pt x="5" y="132"/>
                    <a:pt x="5" y="130"/>
                  </a:cubicBezTo>
                  <a:cubicBezTo>
                    <a:pt x="5" y="127"/>
                    <a:pt x="4" y="125"/>
                    <a:pt x="4" y="122"/>
                  </a:cubicBezTo>
                  <a:cubicBezTo>
                    <a:pt x="4" y="121"/>
                    <a:pt x="6" y="119"/>
                    <a:pt x="6" y="118"/>
                  </a:cubicBezTo>
                  <a:cubicBezTo>
                    <a:pt x="6" y="114"/>
                    <a:pt x="5" y="110"/>
                    <a:pt x="5" y="106"/>
                  </a:cubicBezTo>
                  <a:cubicBezTo>
                    <a:pt x="5" y="105"/>
                    <a:pt x="6" y="104"/>
                    <a:pt x="6" y="102"/>
                  </a:cubicBezTo>
                  <a:cubicBezTo>
                    <a:pt x="8" y="98"/>
                    <a:pt x="10" y="94"/>
                    <a:pt x="12" y="90"/>
                  </a:cubicBezTo>
                  <a:cubicBezTo>
                    <a:pt x="14" y="82"/>
                    <a:pt x="17" y="75"/>
                    <a:pt x="19" y="67"/>
                  </a:cubicBezTo>
                  <a:cubicBezTo>
                    <a:pt x="20" y="62"/>
                    <a:pt x="21" y="56"/>
                    <a:pt x="23" y="51"/>
                  </a:cubicBezTo>
                  <a:cubicBezTo>
                    <a:pt x="23" y="50"/>
                    <a:pt x="26" y="50"/>
                    <a:pt x="26" y="49"/>
                  </a:cubicBezTo>
                  <a:cubicBezTo>
                    <a:pt x="26" y="49"/>
                    <a:pt x="24" y="50"/>
                    <a:pt x="24" y="49"/>
                  </a:cubicBezTo>
                  <a:cubicBezTo>
                    <a:pt x="23" y="47"/>
                    <a:pt x="25" y="45"/>
                    <a:pt x="25" y="44"/>
                  </a:cubicBezTo>
                  <a:cubicBezTo>
                    <a:pt x="25" y="40"/>
                    <a:pt x="26" y="36"/>
                    <a:pt x="26" y="32"/>
                  </a:cubicBezTo>
                  <a:cubicBezTo>
                    <a:pt x="25" y="27"/>
                    <a:pt x="22" y="23"/>
                    <a:pt x="21" y="18"/>
                  </a:cubicBezTo>
                  <a:cubicBezTo>
                    <a:pt x="21" y="16"/>
                    <a:pt x="21" y="15"/>
                    <a:pt x="22" y="13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6" y="12"/>
                    <a:pt x="27" y="13"/>
                    <a:pt x="29" y="14"/>
                  </a:cubicBezTo>
                  <a:cubicBezTo>
                    <a:pt x="31" y="14"/>
                    <a:pt x="33" y="14"/>
                    <a:pt x="35" y="14"/>
                  </a:cubicBezTo>
                  <a:cubicBezTo>
                    <a:pt x="38" y="14"/>
                    <a:pt x="41" y="13"/>
                    <a:pt x="43" y="14"/>
                  </a:cubicBezTo>
                  <a:cubicBezTo>
                    <a:pt x="45" y="14"/>
                    <a:pt x="45" y="17"/>
                    <a:pt x="46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47" y="22"/>
                    <a:pt x="46" y="24"/>
                    <a:pt x="45" y="25"/>
                  </a:cubicBezTo>
                  <a:cubicBezTo>
                    <a:pt x="44" y="27"/>
                    <a:pt x="42" y="27"/>
                    <a:pt x="41" y="28"/>
                  </a:cubicBezTo>
                  <a:cubicBezTo>
                    <a:pt x="40" y="29"/>
                    <a:pt x="39" y="32"/>
                    <a:pt x="40" y="32"/>
                  </a:cubicBezTo>
                  <a:cubicBezTo>
                    <a:pt x="43" y="31"/>
                    <a:pt x="45" y="29"/>
                    <a:pt x="47" y="27"/>
                  </a:cubicBezTo>
                  <a:cubicBezTo>
                    <a:pt x="48" y="25"/>
                    <a:pt x="50" y="23"/>
                    <a:pt x="50" y="20"/>
                  </a:cubicBezTo>
                  <a:cubicBezTo>
                    <a:pt x="51" y="18"/>
                    <a:pt x="50" y="15"/>
                    <a:pt x="50" y="13"/>
                  </a:cubicBezTo>
                  <a:cubicBezTo>
                    <a:pt x="50" y="10"/>
                    <a:pt x="51" y="8"/>
                    <a:pt x="51" y="6"/>
                  </a:cubicBezTo>
                  <a:cubicBezTo>
                    <a:pt x="50" y="4"/>
                    <a:pt x="50" y="2"/>
                    <a:pt x="4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4" name="Freeform 2658"/>
            <p:cNvSpPr>
              <a:spLocks noChangeAspect="1"/>
            </p:cNvSpPr>
            <p:nvPr/>
          </p:nvSpPr>
          <p:spPr bwMode="auto">
            <a:xfrm>
              <a:off x="969839" y="3743373"/>
              <a:ext cx="3159879" cy="2412144"/>
            </a:xfrm>
            <a:custGeom>
              <a:avLst/>
              <a:gdLst>
                <a:gd name="T0" fmla="*/ 460 w 394"/>
                <a:gd name="T1" fmla="*/ 395 h 329"/>
                <a:gd name="T2" fmla="*/ 456 w 394"/>
                <a:gd name="T3" fmla="*/ 369 h 329"/>
                <a:gd name="T4" fmla="*/ 447 w 394"/>
                <a:gd name="T5" fmla="*/ 366 h 329"/>
                <a:gd name="T6" fmla="*/ 432 w 394"/>
                <a:gd name="T7" fmla="*/ 343 h 329"/>
                <a:gd name="T8" fmla="*/ 419 w 394"/>
                <a:gd name="T9" fmla="*/ 311 h 329"/>
                <a:gd name="T10" fmla="*/ 420 w 394"/>
                <a:gd name="T11" fmla="*/ 324 h 329"/>
                <a:gd name="T12" fmla="*/ 416 w 394"/>
                <a:gd name="T13" fmla="*/ 347 h 329"/>
                <a:gd name="T14" fmla="*/ 404 w 394"/>
                <a:gd name="T15" fmla="*/ 309 h 329"/>
                <a:gd name="T16" fmla="*/ 393 w 394"/>
                <a:gd name="T17" fmla="*/ 322 h 329"/>
                <a:gd name="T18" fmla="*/ 357 w 394"/>
                <a:gd name="T19" fmla="*/ 298 h 329"/>
                <a:gd name="T20" fmla="*/ 340 w 394"/>
                <a:gd name="T21" fmla="*/ 285 h 329"/>
                <a:gd name="T22" fmla="*/ 295 w 394"/>
                <a:gd name="T23" fmla="*/ 270 h 329"/>
                <a:gd name="T24" fmla="*/ 274 w 394"/>
                <a:gd name="T25" fmla="*/ 257 h 329"/>
                <a:gd name="T26" fmla="*/ 248 w 394"/>
                <a:gd name="T27" fmla="*/ 256 h 329"/>
                <a:gd name="T28" fmla="*/ 230 w 394"/>
                <a:gd name="T29" fmla="*/ 280 h 329"/>
                <a:gd name="T30" fmla="*/ 188 w 394"/>
                <a:gd name="T31" fmla="*/ 297 h 329"/>
                <a:gd name="T32" fmla="*/ 200 w 394"/>
                <a:gd name="T33" fmla="*/ 271 h 329"/>
                <a:gd name="T34" fmla="*/ 241 w 394"/>
                <a:gd name="T35" fmla="*/ 253 h 329"/>
                <a:gd name="T36" fmla="*/ 219 w 394"/>
                <a:gd name="T37" fmla="*/ 246 h 329"/>
                <a:gd name="T38" fmla="*/ 184 w 394"/>
                <a:gd name="T39" fmla="*/ 281 h 329"/>
                <a:gd name="T40" fmla="*/ 164 w 394"/>
                <a:gd name="T41" fmla="*/ 307 h 329"/>
                <a:gd name="T42" fmla="*/ 129 w 394"/>
                <a:gd name="T43" fmla="*/ 334 h 329"/>
                <a:gd name="T44" fmla="*/ 85 w 394"/>
                <a:gd name="T45" fmla="*/ 357 h 329"/>
                <a:gd name="T46" fmla="*/ 58 w 394"/>
                <a:gd name="T47" fmla="*/ 373 h 329"/>
                <a:gd name="T48" fmla="*/ 16 w 394"/>
                <a:gd name="T49" fmla="*/ 389 h 329"/>
                <a:gd name="T50" fmla="*/ 28 w 394"/>
                <a:gd name="T51" fmla="*/ 371 h 329"/>
                <a:gd name="T52" fmla="*/ 85 w 394"/>
                <a:gd name="T53" fmla="*/ 342 h 329"/>
                <a:gd name="T54" fmla="*/ 115 w 394"/>
                <a:gd name="T55" fmla="*/ 304 h 329"/>
                <a:gd name="T56" fmla="*/ 85 w 394"/>
                <a:gd name="T57" fmla="*/ 319 h 329"/>
                <a:gd name="T58" fmla="*/ 69 w 394"/>
                <a:gd name="T59" fmla="*/ 303 h 329"/>
                <a:gd name="T60" fmla="*/ 47 w 394"/>
                <a:gd name="T61" fmla="*/ 305 h 329"/>
                <a:gd name="T62" fmla="*/ 52 w 394"/>
                <a:gd name="T63" fmla="*/ 275 h 329"/>
                <a:gd name="T64" fmla="*/ 29 w 394"/>
                <a:gd name="T65" fmla="*/ 285 h 329"/>
                <a:gd name="T66" fmla="*/ 30 w 394"/>
                <a:gd name="T67" fmla="*/ 259 h 329"/>
                <a:gd name="T68" fmla="*/ 17 w 394"/>
                <a:gd name="T69" fmla="*/ 250 h 329"/>
                <a:gd name="T70" fmla="*/ 42 w 394"/>
                <a:gd name="T71" fmla="*/ 211 h 329"/>
                <a:gd name="T72" fmla="*/ 91 w 394"/>
                <a:gd name="T73" fmla="*/ 198 h 329"/>
                <a:gd name="T74" fmla="*/ 105 w 394"/>
                <a:gd name="T75" fmla="*/ 173 h 329"/>
                <a:gd name="T76" fmla="*/ 75 w 394"/>
                <a:gd name="T77" fmla="*/ 175 h 329"/>
                <a:gd name="T78" fmla="*/ 41 w 394"/>
                <a:gd name="T79" fmla="*/ 152 h 329"/>
                <a:gd name="T80" fmla="*/ 60 w 394"/>
                <a:gd name="T81" fmla="*/ 133 h 329"/>
                <a:gd name="T82" fmla="*/ 80 w 394"/>
                <a:gd name="T83" fmla="*/ 133 h 329"/>
                <a:gd name="T84" fmla="*/ 110 w 394"/>
                <a:gd name="T85" fmla="*/ 116 h 329"/>
                <a:gd name="T86" fmla="*/ 115 w 394"/>
                <a:gd name="T87" fmla="*/ 116 h 329"/>
                <a:gd name="T88" fmla="*/ 86 w 394"/>
                <a:gd name="T89" fmla="*/ 95 h 329"/>
                <a:gd name="T90" fmla="*/ 111 w 394"/>
                <a:gd name="T91" fmla="*/ 60 h 329"/>
                <a:gd name="T92" fmla="*/ 165 w 394"/>
                <a:gd name="T93" fmla="*/ 24 h 329"/>
                <a:gd name="T94" fmla="*/ 217 w 394"/>
                <a:gd name="T95" fmla="*/ 12 h 329"/>
                <a:gd name="T96" fmla="*/ 236 w 394"/>
                <a:gd name="T97" fmla="*/ 17 h 329"/>
                <a:gd name="T98" fmla="*/ 255 w 394"/>
                <a:gd name="T99" fmla="*/ 19 h 329"/>
                <a:gd name="T100" fmla="*/ 282 w 394"/>
                <a:gd name="T101" fmla="*/ 20 h 329"/>
                <a:gd name="T102" fmla="*/ 321 w 394"/>
                <a:gd name="T103" fmla="*/ 23 h 329"/>
                <a:gd name="T104" fmla="*/ 374 w 394"/>
                <a:gd name="T105" fmla="*/ 38 h 329"/>
                <a:gd name="T106" fmla="*/ 423 w 394"/>
                <a:gd name="T107" fmla="*/ 46 h 329"/>
                <a:gd name="T108" fmla="*/ 367 w 394"/>
                <a:gd name="T109" fmla="*/ 269 h 329"/>
                <a:gd name="T110" fmla="*/ 388 w 394"/>
                <a:gd name="T111" fmla="*/ 304 h 329"/>
                <a:gd name="T112" fmla="*/ 409 w 394"/>
                <a:gd name="T113" fmla="*/ 289 h 329"/>
                <a:gd name="T114" fmla="*/ 431 w 394"/>
                <a:gd name="T115" fmla="*/ 304 h 329"/>
                <a:gd name="T116" fmla="*/ 453 w 394"/>
                <a:gd name="T117" fmla="*/ 355 h 3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29"/>
                <a:gd name="T179" fmla="*/ 394 w 394"/>
                <a:gd name="T180" fmla="*/ 329 h 3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29">
                  <a:moveTo>
                    <a:pt x="394" y="307"/>
                  </a:moveTo>
                  <a:cubicBezTo>
                    <a:pt x="393" y="309"/>
                    <a:pt x="391" y="310"/>
                    <a:pt x="391" y="312"/>
                  </a:cubicBezTo>
                  <a:cubicBezTo>
                    <a:pt x="389" y="316"/>
                    <a:pt x="389" y="319"/>
                    <a:pt x="388" y="323"/>
                  </a:cubicBezTo>
                  <a:cubicBezTo>
                    <a:pt x="387" y="325"/>
                    <a:pt x="386" y="328"/>
                    <a:pt x="384" y="329"/>
                  </a:cubicBezTo>
                  <a:cubicBezTo>
                    <a:pt x="382" y="329"/>
                    <a:pt x="380" y="328"/>
                    <a:pt x="380" y="327"/>
                  </a:cubicBezTo>
                  <a:cubicBezTo>
                    <a:pt x="379" y="324"/>
                    <a:pt x="381" y="322"/>
                    <a:pt x="381" y="320"/>
                  </a:cubicBezTo>
                  <a:cubicBezTo>
                    <a:pt x="381" y="317"/>
                    <a:pt x="382" y="314"/>
                    <a:pt x="382" y="311"/>
                  </a:cubicBezTo>
                  <a:cubicBezTo>
                    <a:pt x="382" y="309"/>
                    <a:pt x="383" y="307"/>
                    <a:pt x="381" y="307"/>
                  </a:cubicBezTo>
                  <a:cubicBezTo>
                    <a:pt x="378" y="306"/>
                    <a:pt x="375" y="307"/>
                    <a:pt x="373" y="309"/>
                  </a:cubicBezTo>
                  <a:cubicBezTo>
                    <a:pt x="371" y="310"/>
                    <a:pt x="372" y="314"/>
                    <a:pt x="370" y="315"/>
                  </a:cubicBezTo>
                  <a:cubicBezTo>
                    <a:pt x="369" y="316"/>
                    <a:pt x="368" y="313"/>
                    <a:pt x="368" y="312"/>
                  </a:cubicBezTo>
                  <a:cubicBezTo>
                    <a:pt x="369" y="309"/>
                    <a:pt x="372" y="308"/>
                    <a:pt x="373" y="305"/>
                  </a:cubicBezTo>
                  <a:cubicBezTo>
                    <a:pt x="373" y="303"/>
                    <a:pt x="370" y="302"/>
                    <a:pt x="369" y="300"/>
                  </a:cubicBezTo>
                  <a:cubicBezTo>
                    <a:pt x="369" y="299"/>
                    <a:pt x="370" y="297"/>
                    <a:pt x="369" y="295"/>
                  </a:cubicBezTo>
                  <a:cubicBezTo>
                    <a:pt x="368" y="292"/>
                    <a:pt x="366" y="291"/>
                    <a:pt x="364" y="289"/>
                  </a:cubicBezTo>
                  <a:cubicBezTo>
                    <a:pt x="363" y="288"/>
                    <a:pt x="361" y="288"/>
                    <a:pt x="361" y="286"/>
                  </a:cubicBezTo>
                  <a:cubicBezTo>
                    <a:pt x="360" y="284"/>
                    <a:pt x="361" y="281"/>
                    <a:pt x="361" y="278"/>
                  </a:cubicBezTo>
                  <a:cubicBezTo>
                    <a:pt x="360" y="276"/>
                    <a:pt x="360" y="274"/>
                    <a:pt x="359" y="273"/>
                  </a:cubicBezTo>
                  <a:cubicBezTo>
                    <a:pt x="358" y="271"/>
                    <a:pt x="355" y="271"/>
                    <a:pt x="354" y="269"/>
                  </a:cubicBezTo>
                  <a:cubicBezTo>
                    <a:pt x="352" y="266"/>
                    <a:pt x="351" y="262"/>
                    <a:pt x="350" y="259"/>
                  </a:cubicBezTo>
                  <a:cubicBezTo>
                    <a:pt x="349" y="257"/>
                    <a:pt x="351" y="254"/>
                    <a:pt x="350" y="252"/>
                  </a:cubicBezTo>
                  <a:cubicBezTo>
                    <a:pt x="350" y="251"/>
                    <a:pt x="347" y="251"/>
                    <a:pt x="347" y="252"/>
                  </a:cubicBezTo>
                  <a:cubicBezTo>
                    <a:pt x="346" y="256"/>
                    <a:pt x="346" y="260"/>
                    <a:pt x="347" y="264"/>
                  </a:cubicBezTo>
                  <a:cubicBezTo>
                    <a:pt x="348" y="266"/>
                    <a:pt x="349" y="268"/>
                    <a:pt x="351" y="270"/>
                  </a:cubicBezTo>
                  <a:cubicBezTo>
                    <a:pt x="352" y="272"/>
                    <a:pt x="355" y="272"/>
                    <a:pt x="356" y="274"/>
                  </a:cubicBezTo>
                  <a:cubicBezTo>
                    <a:pt x="357" y="275"/>
                    <a:pt x="358" y="277"/>
                    <a:pt x="357" y="279"/>
                  </a:cubicBezTo>
                  <a:cubicBezTo>
                    <a:pt x="356" y="281"/>
                    <a:pt x="354" y="284"/>
                    <a:pt x="352" y="286"/>
                  </a:cubicBezTo>
                  <a:cubicBezTo>
                    <a:pt x="351" y="287"/>
                    <a:pt x="349" y="288"/>
                    <a:pt x="347" y="289"/>
                  </a:cubicBezTo>
                  <a:cubicBezTo>
                    <a:pt x="346" y="289"/>
                    <a:pt x="345" y="288"/>
                    <a:pt x="345" y="288"/>
                  </a:cubicBezTo>
                  <a:cubicBezTo>
                    <a:pt x="345" y="282"/>
                    <a:pt x="349" y="276"/>
                    <a:pt x="347" y="271"/>
                  </a:cubicBezTo>
                  <a:cubicBezTo>
                    <a:pt x="347" y="268"/>
                    <a:pt x="342" y="269"/>
                    <a:pt x="340" y="267"/>
                  </a:cubicBezTo>
                  <a:cubicBezTo>
                    <a:pt x="338" y="264"/>
                    <a:pt x="339" y="260"/>
                    <a:pt x="337" y="257"/>
                  </a:cubicBezTo>
                  <a:cubicBezTo>
                    <a:pt x="336" y="256"/>
                    <a:pt x="333" y="257"/>
                    <a:pt x="332" y="257"/>
                  </a:cubicBezTo>
                  <a:cubicBezTo>
                    <a:pt x="330" y="257"/>
                    <a:pt x="326" y="256"/>
                    <a:pt x="327" y="257"/>
                  </a:cubicBezTo>
                  <a:cubicBezTo>
                    <a:pt x="328" y="260"/>
                    <a:pt x="335" y="261"/>
                    <a:pt x="335" y="264"/>
                  </a:cubicBezTo>
                  <a:cubicBezTo>
                    <a:pt x="335" y="267"/>
                    <a:pt x="331" y="268"/>
                    <a:pt x="328" y="268"/>
                  </a:cubicBezTo>
                  <a:cubicBezTo>
                    <a:pt x="325" y="268"/>
                    <a:pt x="321" y="266"/>
                    <a:pt x="318" y="264"/>
                  </a:cubicBezTo>
                  <a:cubicBezTo>
                    <a:pt x="316" y="262"/>
                    <a:pt x="316" y="259"/>
                    <a:pt x="315" y="257"/>
                  </a:cubicBezTo>
                  <a:cubicBezTo>
                    <a:pt x="313" y="255"/>
                    <a:pt x="311" y="254"/>
                    <a:pt x="309" y="253"/>
                  </a:cubicBezTo>
                  <a:cubicBezTo>
                    <a:pt x="306" y="251"/>
                    <a:pt x="300" y="252"/>
                    <a:pt x="298" y="248"/>
                  </a:cubicBezTo>
                  <a:cubicBezTo>
                    <a:pt x="297" y="245"/>
                    <a:pt x="302" y="242"/>
                    <a:pt x="303" y="239"/>
                  </a:cubicBezTo>
                  <a:cubicBezTo>
                    <a:pt x="304" y="237"/>
                    <a:pt x="305" y="233"/>
                    <a:pt x="303" y="233"/>
                  </a:cubicBezTo>
                  <a:cubicBezTo>
                    <a:pt x="299" y="234"/>
                    <a:pt x="298" y="240"/>
                    <a:pt x="293" y="241"/>
                  </a:cubicBezTo>
                  <a:cubicBezTo>
                    <a:pt x="290" y="242"/>
                    <a:pt x="287" y="239"/>
                    <a:pt x="284" y="237"/>
                  </a:cubicBezTo>
                  <a:cubicBezTo>
                    <a:pt x="283" y="236"/>
                    <a:pt x="283" y="234"/>
                    <a:pt x="281" y="233"/>
                  </a:cubicBezTo>
                  <a:cubicBezTo>
                    <a:pt x="279" y="232"/>
                    <a:pt x="276" y="231"/>
                    <a:pt x="273" y="231"/>
                  </a:cubicBezTo>
                  <a:cubicBezTo>
                    <a:pt x="266" y="230"/>
                    <a:pt x="258" y="233"/>
                    <a:pt x="252" y="231"/>
                  </a:cubicBezTo>
                  <a:cubicBezTo>
                    <a:pt x="249" y="231"/>
                    <a:pt x="247" y="228"/>
                    <a:pt x="246" y="225"/>
                  </a:cubicBezTo>
                  <a:cubicBezTo>
                    <a:pt x="245" y="224"/>
                    <a:pt x="249" y="222"/>
                    <a:pt x="248" y="221"/>
                  </a:cubicBezTo>
                  <a:cubicBezTo>
                    <a:pt x="246" y="220"/>
                    <a:pt x="245" y="223"/>
                    <a:pt x="243" y="223"/>
                  </a:cubicBezTo>
                  <a:cubicBezTo>
                    <a:pt x="241" y="223"/>
                    <a:pt x="239" y="222"/>
                    <a:pt x="237" y="221"/>
                  </a:cubicBezTo>
                  <a:cubicBezTo>
                    <a:pt x="234" y="219"/>
                    <a:pt x="230" y="218"/>
                    <a:pt x="229" y="214"/>
                  </a:cubicBezTo>
                  <a:cubicBezTo>
                    <a:pt x="229" y="212"/>
                    <a:pt x="238" y="210"/>
                    <a:pt x="236" y="208"/>
                  </a:cubicBezTo>
                  <a:cubicBezTo>
                    <a:pt x="232" y="206"/>
                    <a:pt x="228" y="211"/>
                    <a:pt x="224" y="211"/>
                  </a:cubicBezTo>
                  <a:cubicBezTo>
                    <a:pt x="221" y="211"/>
                    <a:pt x="218" y="209"/>
                    <a:pt x="215" y="209"/>
                  </a:cubicBezTo>
                  <a:cubicBezTo>
                    <a:pt x="212" y="210"/>
                    <a:pt x="208" y="211"/>
                    <a:pt x="207" y="213"/>
                  </a:cubicBezTo>
                  <a:cubicBezTo>
                    <a:pt x="206" y="215"/>
                    <a:pt x="210" y="215"/>
                    <a:pt x="210" y="217"/>
                  </a:cubicBezTo>
                  <a:cubicBezTo>
                    <a:pt x="211" y="219"/>
                    <a:pt x="212" y="221"/>
                    <a:pt x="210" y="223"/>
                  </a:cubicBezTo>
                  <a:cubicBezTo>
                    <a:pt x="208" y="227"/>
                    <a:pt x="204" y="231"/>
                    <a:pt x="200" y="233"/>
                  </a:cubicBezTo>
                  <a:cubicBezTo>
                    <a:pt x="198" y="234"/>
                    <a:pt x="194" y="232"/>
                    <a:pt x="192" y="233"/>
                  </a:cubicBezTo>
                  <a:cubicBezTo>
                    <a:pt x="190" y="234"/>
                    <a:pt x="189" y="237"/>
                    <a:pt x="187" y="238"/>
                  </a:cubicBezTo>
                  <a:cubicBezTo>
                    <a:pt x="181" y="243"/>
                    <a:pt x="175" y="249"/>
                    <a:pt x="167" y="252"/>
                  </a:cubicBezTo>
                  <a:cubicBezTo>
                    <a:pt x="164" y="253"/>
                    <a:pt x="160" y="253"/>
                    <a:pt x="157" y="252"/>
                  </a:cubicBezTo>
                  <a:cubicBezTo>
                    <a:pt x="156" y="251"/>
                    <a:pt x="156" y="248"/>
                    <a:pt x="157" y="247"/>
                  </a:cubicBezTo>
                  <a:cubicBezTo>
                    <a:pt x="160" y="244"/>
                    <a:pt x="165" y="244"/>
                    <a:pt x="168" y="242"/>
                  </a:cubicBezTo>
                  <a:cubicBezTo>
                    <a:pt x="170" y="241"/>
                    <a:pt x="173" y="239"/>
                    <a:pt x="171" y="238"/>
                  </a:cubicBezTo>
                  <a:cubicBezTo>
                    <a:pt x="168" y="236"/>
                    <a:pt x="163" y="242"/>
                    <a:pt x="162" y="239"/>
                  </a:cubicBezTo>
                  <a:cubicBezTo>
                    <a:pt x="161" y="234"/>
                    <a:pt x="165" y="230"/>
                    <a:pt x="167" y="226"/>
                  </a:cubicBezTo>
                  <a:cubicBezTo>
                    <a:pt x="169" y="224"/>
                    <a:pt x="171" y="221"/>
                    <a:pt x="173" y="219"/>
                  </a:cubicBezTo>
                  <a:cubicBezTo>
                    <a:pt x="176" y="216"/>
                    <a:pt x="178" y="214"/>
                    <a:pt x="181" y="212"/>
                  </a:cubicBezTo>
                  <a:cubicBezTo>
                    <a:pt x="184" y="210"/>
                    <a:pt x="186" y="208"/>
                    <a:pt x="189" y="208"/>
                  </a:cubicBezTo>
                  <a:cubicBezTo>
                    <a:pt x="193" y="207"/>
                    <a:pt x="197" y="211"/>
                    <a:pt x="201" y="211"/>
                  </a:cubicBezTo>
                  <a:cubicBezTo>
                    <a:pt x="202" y="210"/>
                    <a:pt x="198" y="208"/>
                    <a:pt x="198" y="206"/>
                  </a:cubicBezTo>
                  <a:cubicBezTo>
                    <a:pt x="198" y="205"/>
                    <a:pt x="201" y="203"/>
                    <a:pt x="199" y="202"/>
                  </a:cubicBezTo>
                  <a:cubicBezTo>
                    <a:pt x="198" y="200"/>
                    <a:pt x="195" y="201"/>
                    <a:pt x="193" y="202"/>
                  </a:cubicBezTo>
                  <a:cubicBezTo>
                    <a:pt x="190" y="203"/>
                    <a:pt x="186" y="204"/>
                    <a:pt x="183" y="205"/>
                  </a:cubicBezTo>
                  <a:cubicBezTo>
                    <a:pt x="177" y="209"/>
                    <a:pt x="171" y="212"/>
                    <a:pt x="165" y="217"/>
                  </a:cubicBezTo>
                  <a:cubicBezTo>
                    <a:pt x="163" y="219"/>
                    <a:pt x="163" y="224"/>
                    <a:pt x="160" y="227"/>
                  </a:cubicBezTo>
                  <a:cubicBezTo>
                    <a:pt x="159" y="228"/>
                    <a:pt x="155" y="225"/>
                    <a:pt x="154" y="227"/>
                  </a:cubicBezTo>
                  <a:cubicBezTo>
                    <a:pt x="152" y="228"/>
                    <a:pt x="155" y="232"/>
                    <a:pt x="154" y="234"/>
                  </a:cubicBezTo>
                  <a:cubicBezTo>
                    <a:pt x="151" y="237"/>
                    <a:pt x="147" y="238"/>
                    <a:pt x="144" y="240"/>
                  </a:cubicBezTo>
                  <a:cubicBezTo>
                    <a:pt x="142" y="241"/>
                    <a:pt x="140" y="241"/>
                    <a:pt x="139" y="242"/>
                  </a:cubicBezTo>
                  <a:cubicBezTo>
                    <a:pt x="136" y="245"/>
                    <a:pt x="131" y="247"/>
                    <a:pt x="130" y="252"/>
                  </a:cubicBezTo>
                  <a:cubicBezTo>
                    <a:pt x="130" y="255"/>
                    <a:pt x="135" y="254"/>
                    <a:pt x="137" y="256"/>
                  </a:cubicBezTo>
                  <a:cubicBezTo>
                    <a:pt x="138" y="257"/>
                    <a:pt x="140" y="259"/>
                    <a:pt x="139" y="260"/>
                  </a:cubicBezTo>
                  <a:cubicBezTo>
                    <a:pt x="137" y="262"/>
                    <a:pt x="133" y="261"/>
                    <a:pt x="130" y="263"/>
                  </a:cubicBezTo>
                  <a:cubicBezTo>
                    <a:pt x="127" y="265"/>
                    <a:pt x="125" y="269"/>
                    <a:pt x="122" y="271"/>
                  </a:cubicBezTo>
                  <a:cubicBezTo>
                    <a:pt x="117" y="274"/>
                    <a:pt x="112" y="276"/>
                    <a:pt x="108" y="278"/>
                  </a:cubicBezTo>
                  <a:cubicBezTo>
                    <a:pt x="104" y="280"/>
                    <a:pt x="99" y="281"/>
                    <a:pt x="96" y="283"/>
                  </a:cubicBezTo>
                  <a:cubicBezTo>
                    <a:pt x="94" y="285"/>
                    <a:pt x="94" y="288"/>
                    <a:pt x="92" y="289"/>
                  </a:cubicBezTo>
                  <a:cubicBezTo>
                    <a:pt x="88" y="292"/>
                    <a:pt x="84" y="293"/>
                    <a:pt x="80" y="295"/>
                  </a:cubicBezTo>
                  <a:cubicBezTo>
                    <a:pt x="77" y="296"/>
                    <a:pt x="74" y="295"/>
                    <a:pt x="71" y="297"/>
                  </a:cubicBezTo>
                  <a:cubicBezTo>
                    <a:pt x="70" y="297"/>
                    <a:pt x="71" y="299"/>
                    <a:pt x="70" y="300"/>
                  </a:cubicBezTo>
                  <a:cubicBezTo>
                    <a:pt x="68" y="301"/>
                    <a:pt x="65" y="299"/>
                    <a:pt x="63" y="300"/>
                  </a:cubicBezTo>
                  <a:cubicBezTo>
                    <a:pt x="60" y="302"/>
                    <a:pt x="60" y="306"/>
                    <a:pt x="57" y="308"/>
                  </a:cubicBezTo>
                  <a:cubicBezTo>
                    <a:pt x="54" y="310"/>
                    <a:pt x="51" y="310"/>
                    <a:pt x="48" y="311"/>
                  </a:cubicBezTo>
                  <a:cubicBezTo>
                    <a:pt x="42" y="312"/>
                    <a:pt x="37" y="313"/>
                    <a:pt x="31" y="315"/>
                  </a:cubicBezTo>
                  <a:cubicBezTo>
                    <a:pt x="29" y="316"/>
                    <a:pt x="27" y="318"/>
                    <a:pt x="24" y="318"/>
                  </a:cubicBezTo>
                  <a:cubicBezTo>
                    <a:pt x="23" y="318"/>
                    <a:pt x="22" y="314"/>
                    <a:pt x="21" y="315"/>
                  </a:cubicBezTo>
                  <a:cubicBezTo>
                    <a:pt x="18" y="317"/>
                    <a:pt x="16" y="322"/>
                    <a:pt x="13" y="324"/>
                  </a:cubicBezTo>
                  <a:cubicBezTo>
                    <a:pt x="11" y="324"/>
                    <a:pt x="10" y="321"/>
                    <a:pt x="9" y="321"/>
                  </a:cubicBezTo>
                  <a:cubicBezTo>
                    <a:pt x="6" y="322"/>
                    <a:pt x="4" y="328"/>
                    <a:pt x="0" y="327"/>
                  </a:cubicBezTo>
                  <a:cubicBezTo>
                    <a:pt x="0" y="325"/>
                    <a:pt x="1" y="322"/>
                    <a:pt x="3" y="320"/>
                  </a:cubicBezTo>
                  <a:cubicBezTo>
                    <a:pt x="9" y="315"/>
                    <a:pt x="16" y="312"/>
                    <a:pt x="23" y="309"/>
                  </a:cubicBezTo>
                  <a:cubicBezTo>
                    <a:pt x="26" y="307"/>
                    <a:pt x="30" y="309"/>
                    <a:pt x="34" y="308"/>
                  </a:cubicBezTo>
                  <a:cubicBezTo>
                    <a:pt x="37" y="307"/>
                    <a:pt x="39" y="305"/>
                    <a:pt x="42" y="303"/>
                  </a:cubicBezTo>
                  <a:cubicBezTo>
                    <a:pt x="47" y="300"/>
                    <a:pt x="52" y="297"/>
                    <a:pt x="57" y="294"/>
                  </a:cubicBezTo>
                  <a:cubicBezTo>
                    <a:pt x="62" y="291"/>
                    <a:pt x="67" y="288"/>
                    <a:pt x="71" y="285"/>
                  </a:cubicBezTo>
                  <a:cubicBezTo>
                    <a:pt x="74" y="283"/>
                    <a:pt x="78" y="282"/>
                    <a:pt x="80" y="279"/>
                  </a:cubicBezTo>
                  <a:cubicBezTo>
                    <a:pt x="82" y="275"/>
                    <a:pt x="83" y="271"/>
                    <a:pt x="85" y="267"/>
                  </a:cubicBezTo>
                  <a:cubicBezTo>
                    <a:pt x="87" y="264"/>
                    <a:pt x="88" y="261"/>
                    <a:pt x="90" y="258"/>
                  </a:cubicBezTo>
                  <a:cubicBezTo>
                    <a:pt x="92" y="256"/>
                    <a:pt x="99" y="253"/>
                    <a:pt x="96" y="253"/>
                  </a:cubicBezTo>
                  <a:cubicBezTo>
                    <a:pt x="91" y="254"/>
                    <a:pt x="86" y="258"/>
                    <a:pt x="80" y="259"/>
                  </a:cubicBezTo>
                  <a:cubicBezTo>
                    <a:pt x="79" y="259"/>
                    <a:pt x="78" y="256"/>
                    <a:pt x="76" y="256"/>
                  </a:cubicBezTo>
                  <a:cubicBezTo>
                    <a:pt x="74" y="256"/>
                    <a:pt x="73" y="258"/>
                    <a:pt x="72" y="260"/>
                  </a:cubicBezTo>
                  <a:cubicBezTo>
                    <a:pt x="71" y="262"/>
                    <a:pt x="73" y="265"/>
                    <a:pt x="71" y="266"/>
                  </a:cubicBezTo>
                  <a:cubicBezTo>
                    <a:pt x="70" y="267"/>
                    <a:pt x="68" y="265"/>
                    <a:pt x="67" y="263"/>
                  </a:cubicBezTo>
                  <a:cubicBezTo>
                    <a:pt x="66" y="260"/>
                    <a:pt x="67" y="256"/>
                    <a:pt x="65" y="253"/>
                  </a:cubicBezTo>
                  <a:cubicBezTo>
                    <a:pt x="63" y="252"/>
                    <a:pt x="61" y="254"/>
                    <a:pt x="59" y="254"/>
                  </a:cubicBezTo>
                  <a:cubicBezTo>
                    <a:pt x="58" y="254"/>
                    <a:pt x="59" y="252"/>
                    <a:pt x="58" y="252"/>
                  </a:cubicBezTo>
                  <a:cubicBezTo>
                    <a:pt x="53" y="253"/>
                    <a:pt x="49" y="256"/>
                    <a:pt x="45" y="258"/>
                  </a:cubicBezTo>
                  <a:cubicBezTo>
                    <a:pt x="43" y="259"/>
                    <a:pt x="41" y="262"/>
                    <a:pt x="38" y="262"/>
                  </a:cubicBezTo>
                  <a:cubicBezTo>
                    <a:pt x="37" y="263"/>
                    <a:pt x="35" y="262"/>
                    <a:pt x="35" y="261"/>
                  </a:cubicBezTo>
                  <a:cubicBezTo>
                    <a:pt x="35" y="258"/>
                    <a:pt x="37" y="256"/>
                    <a:pt x="39" y="254"/>
                  </a:cubicBezTo>
                  <a:cubicBezTo>
                    <a:pt x="40" y="252"/>
                    <a:pt x="42" y="251"/>
                    <a:pt x="42" y="249"/>
                  </a:cubicBezTo>
                  <a:cubicBezTo>
                    <a:pt x="41" y="247"/>
                    <a:pt x="37" y="247"/>
                    <a:pt x="38" y="245"/>
                  </a:cubicBezTo>
                  <a:cubicBezTo>
                    <a:pt x="38" y="242"/>
                    <a:pt x="43" y="241"/>
                    <a:pt x="44" y="239"/>
                  </a:cubicBezTo>
                  <a:cubicBezTo>
                    <a:pt x="45" y="236"/>
                    <a:pt x="43" y="232"/>
                    <a:pt x="43" y="229"/>
                  </a:cubicBezTo>
                  <a:cubicBezTo>
                    <a:pt x="44" y="227"/>
                    <a:pt x="48" y="224"/>
                    <a:pt x="47" y="222"/>
                  </a:cubicBezTo>
                  <a:cubicBezTo>
                    <a:pt x="46" y="220"/>
                    <a:pt x="43" y="223"/>
                    <a:pt x="41" y="225"/>
                  </a:cubicBezTo>
                  <a:cubicBezTo>
                    <a:pt x="39" y="227"/>
                    <a:pt x="40" y="231"/>
                    <a:pt x="38" y="233"/>
                  </a:cubicBezTo>
                  <a:cubicBezTo>
                    <a:pt x="34" y="236"/>
                    <a:pt x="29" y="237"/>
                    <a:pt x="24" y="237"/>
                  </a:cubicBezTo>
                  <a:cubicBezTo>
                    <a:pt x="22" y="237"/>
                    <a:pt x="22" y="234"/>
                    <a:pt x="20" y="233"/>
                  </a:cubicBezTo>
                  <a:cubicBezTo>
                    <a:pt x="18" y="230"/>
                    <a:pt x="15" y="229"/>
                    <a:pt x="14" y="225"/>
                  </a:cubicBezTo>
                  <a:cubicBezTo>
                    <a:pt x="13" y="222"/>
                    <a:pt x="14" y="217"/>
                    <a:pt x="17" y="215"/>
                  </a:cubicBezTo>
                  <a:cubicBezTo>
                    <a:pt x="19" y="213"/>
                    <a:pt x="23" y="215"/>
                    <a:pt x="25" y="216"/>
                  </a:cubicBezTo>
                  <a:cubicBezTo>
                    <a:pt x="28" y="217"/>
                    <a:pt x="31" y="220"/>
                    <a:pt x="33" y="219"/>
                  </a:cubicBezTo>
                  <a:cubicBezTo>
                    <a:pt x="35" y="219"/>
                    <a:pt x="35" y="215"/>
                    <a:pt x="33" y="214"/>
                  </a:cubicBezTo>
                  <a:cubicBezTo>
                    <a:pt x="30" y="212"/>
                    <a:pt x="26" y="214"/>
                    <a:pt x="22" y="213"/>
                  </a:cubicBezTo>
                  <a:cubicBezTo>
                    <a:pt x="19" y="212"/>
                    <a:pt x="15" y="211"/>
                    <a:pt x="14" y="208"/>
                  </a:cubicBezTo>
                  <a:cubicBezTo>
                    <a:pt x="12" y="205"/>
                    <a:pt x="12" y="201"/>
                    <a:pt x="14" y="198"/>
                  </a:cubicBezTo>
                  <a:cubicBezTo>
                    <a:pt x="17" y="192"/>
                    <a:pt x="22" y="187"/>
                    <a:pt x="27" y="183"/>
                  </a:cubicBezTo>
                  <a:cubicBezTo>
                    <a:pt x="29" y="181"/>
                    <a:pt x="33" y="184"/>
                    <a:pt x="35" y="182"/>
                  </a:cubicBezTo>
                  <a:cubicBezTo>
                    <a:pt x="37" y="180"/>
                    <a:pt x="34" y="178"/>
                    <a:pt x="35" y="176"/>
                  </a:cubicBezTo>
                  <a:cubicBezTo>
                    <a:pt x="37" y="173"/>
                    <a:pt x="40" y="169"/>
                    <a:pt x="43" y="169"/>
                  </a:cubicBezTo>
                  <a:cubicBezTo>
                    <a:pt x="47" y="168"/>
                    <a:pt x="50" y="172"/>
                    <a:pt x="54" y="172"/>
                  </a:cubicBezTo>
                  <a:cubicBezTo>
                    <a:pt x="57" y="171"/>
                    <a:pt x="60" y="168"/>
                    <a:pt x="63" y="167"/>
                  </a:cubicBezTo>
                  <a:cubicBezTo>
                    <a:pt x="67" y="165"/>
                    <a:pt x="71" y="166"/>
                    <a:pt x="76" y="165"/>
                  </a:cubicBezTo>
                  <a:cubicBezTo>
                    <a:pt x="79" y="164"/>
                    <a:pt x="82" y="163"/>
                    <a:pt x="84" y="160"/>
                  </a:cubicBezTo>
                  <a:cubicBezTo>
                    <a:pt x="86" y="157"/>
                    <a:pt x="85" y="154"/>
                    <a:pt x="84" y="151"/>
                  </a:cubicBezTo>
                  <a:cubicBezTo>
                    <a:pt x="84" y="149"/>
                    <a:pt x="80" y="149"/>
                    <a:pt x="80" y="147"/>
                  </a:cubicBezTo>
                  <a:cubicBezTo>
                    <a:pt x="82" y="145"/>
                    <a:pt x="86" y="146"/>
                    <a:pt x="88" y="144"/>
                  </a:cubicBezTo>
                  <a:cubicBezTo>
                    <a:pt x="90" y="142"/>
                    <a:pt x="90" y="139"/>
                    <a:pt x="88" y="139"/>
                  </a:cubicBezTo>
                  <a:cubicBezTo>
                    <a:pt x="85" y="138"/>
                    <a:pt x="81" y="141"/>
                    <a:pt x="78" y="142"/>
                  </a:cubicBezTo>
                  <a:cubicBezTo>
                    <a:pt x="74" y="144"/>
                    <a:pt x="71" y="148"/>
                    <a:pt x="67" y="149"/>
                  </a:cubicBezTo>
                  <a:cubicBezTo>
                    <a:pt x="66" y="149"/>
                    <a:pt x="65" y="146"/>
                    <a:pt x="63" y="146"/>
                  </a:cubicBezTo>
                  <a:cubicBezTo>
                    <a:pt x="58" y="144"/>
                    <a:pt x="53" y="144"/>
                    <a:pt x="47" y="144"/>
                  </a:cubicBezTo>
                  <a:cubicBezTo>
                    <a:pt x="42" y="144"/>
                    <a:pt x="36" y="146"/>
                    <a:pt x="32" y="144"/>
                  </a:cubicBezTo>
                  <a:cubicBezTo>
                    <a:pt x="29" y="142"/>
                    <a:pt x="29" y="138"/>
                    <a:pt x="29" y="136"/>
                  </a:cubicBezTo>
                  <a:cubicBezTo>
                    <a:pt x="29" y="133"/>
                    <a:pt x="36" y="130"/>
                    <a:pt x="34" y="127"/>
                  </a:cubicBezTo>
                  <a:cubicBezTo>
                    <a:pt x="30" y="123"/>
                    <a:pt x="23" y="125"/>
                    <a:pt x="19" y="122"/>
                  </a:cubicBezTo>
                  <a:cubicBezTo>
                    <a:pt x="17" y="121"/>
                    <a:pt x="20" y="120"/>
                    <a:pt x="21" y="119"/>
                  </a:cubicBezTo>
                  <a:cubicBezTo>
                    <a:pt x="28" y="116"/>
                    <a:pt x="36" y="113"/>
                    <a:pt x="44" y="111"/>
                  </a:cubicBezTo>
                  <a:cubicBezTo>
                    <a:pt x="46" y="110"/>
                    <a:pt x="48" y="112"/>
                    <a:pt x="50" y="111"/>
                  </a:cubicBezTo>
                  <a:cubicBezTo>
                    <a:pt x="51" y="110"/>
                    <a:pt x="50" y="107"/>
                    <a:pt x="52" y="107"/>
                  </a:cubicBezTo>
                  <a:cubicBezTo>
                    <a:pt x="58" y="105"/>
                    <a:pt x="65" y="103"/>
                    <a:pt x="71" y="103"/>
                  </a:cubicBezTo>
                  <a:cubicBezTo>
                    <a:pt x="73" y="103"/>
                    <a:pt x="72" y="106"/>
                    <a:pt x="71" y="106"/>
                  </a:cubicBezTo>
                  <a:cubicBezTo>
                    <a:pt x="70" y="108"/>
                    <a:pt x="64" y="111"/>
                    <a:pt x="67" y="111"/>
                  </a:cubicBezTo>
                  <a:cubicBezTo>
                    <a:pt x="74" y="114"/>
                    <a:pt x="83" y="114"/>
                    <a:pt x="91" y="112"/>
                  </a:cubicBezTo>
                  <a:cubicBezTo>
                    <a:pt x="93" y="112"/>
                    <a:pt x="94" y="109"/>
                    <a:pt x="94" y="107"/>
                  </a:cubicBezTo>
                  <a:cubicBezTo>
                    <a:pt x="93" y="103"/>
                    <a:pt x="88" y="102"/>
                    <a:pt x="88" y="98"/>
                  </a:cubicBezTo>
                  <a:cubicBezTo>
                    <a:pt x="87" y="97"/>
                    <a:pt x="91" y="97"/>
                    <a:pt x="92" y="97"/>
                  </a:cubicBezTo>
                  <a:cubicBezTo>
                    <a:pt x="95" y="99"/>
                    <a:pt x="96" y="103"/>
                    <a:pt x="99" y="104"/>
                  </a:cubicBezTo>
                  <a:cubicBezTo>
                    <a:pt x="103" y="106"/>
                    <a:pt x="108" y="107"/>
                    <a:pt x="113" y="107"/>
                  </a:cubicBezTo>
                  <a:cubicBezTo>
                    <a:pt x="114" y="107"/>
                    <a:pt x="116" y="104"/>
                    <a:pt x="114" y="103"/>
                  </a:cubicBezTo>
                  <a:cubicBezTo>
                    <a:pt x="109" y="100"/>
                    <a:pt x="102" y="100"/>
                    <a:pt x="96" y="97"/>
                  </a:cubicBezTo>
                  <a:cubicBezTo>
                    <a:pt x="95" y="97"/>
                    <a:pt x="94" y="95"/>
                    <a:pt x="93" y="94"/>
                  </a:cubicBezTo>
                  <a:cubicBezTo>
                    <a:pt x="88" y="93"/>
                    <a:pt x="82" y="96"/>
                    <a:pt x="77" y="93"/>
                  </a:cubicBezTo>
                  <a:cubicBezTo>
                    <a:pt x="75" y="92"/>
                    <a:pt x="78" y="89"/>
                    <a:pt x="77" y="87"/>
                  </a:cubicBezTo>
                  <a:cubicBezTo>
                    <a:pt x="76" y="84"/>
                    <a:pt x="74" y="81"/>
                    <a:pt x="72" y="79"/>
                  </a:cubicBezTo>
                  <a:cubicBezTo>
                    <a:pt x="68" y="74"/>
                    <a:pt x="59" y="72"/>
                    <a:pt x="58" y="65"/>
                  </a:cubicBezTo>
                  <a:cubicBezTo>
                    <a:pt x="57" y="61"/>
                    <a:pt x="62" y="57"/>
                    <a:pt x="66" y="55"/>
                  </a:cubicBezTo>
                  <a:cubicBezTo>
                    <a:pt x="68" y="53"/>
                    <a:pt x="70" y="55"/>
                    <a:pt x="73" y="55"/>
                  </a:cubicBezTo>
                  <a:cubicBezTo>
                    <a:pt x="79" y="54"/>
                    <a:pt x="86" y="53"/>
                    <a:pt x="93" y="50"/>
                  </a:cubicBezTo>
                  <a:cubicBezTo>
                    <a:pt x="97" y="49"/>
                    <a:pt x="102" y="47"/>
                    <a:pt x="106" y="43"/>
                  </a:cubicBezTo>
                  <a:cubicBezTo>
                    <a:pt x="108" y="41"/>
                    <a:pt x="108" y="37"/>
                    <a:pt x="110" y="35"/>
                  </a:cubicBezTo>
                  <a:cubicBezTo>
                    <a:pt x="113" y="31"/>
                    <a:pt x="118" y="28"/>
                    <a:pt x="123" y="25"/>
                  </a:cubicBezTo>
                  <a:cubicBezTo>
                    <a:pt x="128" y="23"/>
                    <a:pt x="133" y="22"/>
                    <a:pt x="138" y="20"/>
                  </a:cubicBezTo>
                  <a:cubicBezTo>
                    <a:pt x="141" y="19"/>
                    <a:pt x="144" y="17"/>
                    <a:pt x="148" y="15"/>
                  </a:cubicBezTo>
                  <a:cubicBezTo>
                    <a:pt x="152" y="13"/>
                    <a:pt x="155" y="10"/>
                    <a:pt x="160" y="9"/>
                  </a:cubicBezTo>
                  <a:cubicBezTo>
                    <a:pt x="163" y="9"/>
                    <a:pt x="167" y="11"/>
                    <a:pt x="170" y="11"/>
                  </a:cubicBezTo>
                  <a:cubicBezTo>
                    <a:pt x="174" y="11"/>
                    <a:pt x="178" y="11"/>
                    <a:pt x="181" y="10"/>
                  </a:cubicBezTo>
                  <a:cubicBezTo>
                    <a:pt x="186" y="7"/>
                    <a:pt x="188" y="1"/>
                    <a:pt x="192" y="0"/>
                  </a:cubicBezTo>
                  <a:cubicBezTo>
                    <a:pt x="196" y="0"/>
                    <a:pt x="201" y="2"/>
                    <a:pt x="202" y="6"/>
                  </a:cubicBezTo>
                  <a:cubicBezTo>
                    <a:pt x="203" y="8"/>
                    <a:pt x="198" y="9"/>
                    <a:pt x="197" y="11"/>
                  </a:cubicBezTo>
                  <a:cubicBezTo>
                    <a:pt x="196" y="12"/>
                    <a:pt x="196" y="14"/>
                    <a:pt x="197" y="14"/>
                  </a:cubicBezTo>
                  <a:cubicBezTo>
                    <a:pt x="199" y="14"/>
                    <a:pt x="201" y="11"/>
                    <a:pt x="203" y="10"/>
                  </a:cubicBezTo>
                  <a:cubicBezTo>
                    <a:pt x="206" y="8"/>
                    <a:pt x="208" y="6"/>
                    <a:pt x="210" y="6"/>
                  </a:cubicBezTo>
                  <a:cubicBezTo>
                    <a:pt x="212" y="6"/>
                    <a:pt x="213" y="7"/>
                    <a:pt x="213" y="8"/>
                  </a:cubicBezTo>
                  <a:cubicBezTo>
                    <a:pt x="214" y="11"/>
                    <a:pt x="211" y="15"/>
                    <a:pt x="213" y="16"/>
                  </a:cubicBezTo>
                  <a:cubicBezTo>
                    <a:pt x="216" y="17"/>
                    <a:pt x="219" y="12"/>
                    <a:pt x="222" y="11"/>
                  </a:cubicBezTo>
                  <a:cubicBezTo>
                    <a:pt x="226" y="10"/>
                    <a:pt x="230" y="11"/>
                    <a:pt x="234" y="11"/>
                  </a:cubicBezTo>
                  <a:cubicBezTo>
                    <a:pt x="236" y="11"/>
                    <a:pt x="238" y="11"/>
                    <a:pt x="239" y="13"/>
                  </a:cubicBezTo>
                  <a:cubicBezTo>
                    <a:pt x="239" y="14"/>
                    <a:pt x="235" y="15"/>
                    <a:pt x="235" y="17"/>
                  </a:cubicBezTo>
                  <a:cubicBezTo>
                    <a:pt x="236" y="19"/>
                    <a:pt x="240" y="17"/>
                    <a:pt x="241" y="18"/>
                  </a:cubicBezTo>
                  <a:cubicBezTo>
                    <a:pt x="244" y="20"/>
                    <a:pt x="244" y="25"/>
                    <a:pt x="247" y="25"/>
                  </a:cubicBezTo>
                  <a:cubicBezTo>
                    <a:pt x="251" y="25"/>
                    <a:pt x="253" y="20"/>
                    <a:pt x="257" y="19"/>
                  </a:cubicBezTo>
                  <a:cubicBezTo>
                    <a:pt x="261" y="18"/>
                    <a:pt x="265" y="19"/>
                    <a:pt x="268" y="19"/>
                  </a:cubicBezTo>
                  <a:cubicBezTo>
                    <a:pt x="271" y="20"/>
                    <a:pt x="274" y="20"/>
                    <a:pt x="276" y="21"/>
                  </a:cubicBezTo>
                  <a:cubicBezTo>
                    <a:pt x="280" y="23"/>
                    <a:pt x="283" y="25"/>
                    <a:pt x="286" y="26"/>
                  </a:cubicBezTo>
                  <a:cubicBezTo>
                    <a:pt x="292" y="27"/>
                    <a:pt x="298" y="26"/>
                    <a:pt x="304" y="27"/>
                  </a:cubicBezTo>
                  <a:cubicBezTo>
                    <a:pt x="307" y="28"/>
                    <a:pt x="309" y="32"/>
                    <a:pt x="312" y="32"/>
                  </a:cubicBezTo>
                  <a:cubicBezTo>
                    <a:pt x="317" y="32"/>
                    <a:pt x="320" y="27"/>
                    <a:pt x="325" y="27"/>
                  </a:cubicBezTo>
                  <a:cubicBezTo>
                    <a:pt x="329" y="26"/>
                    <a:pt x="332" y="28"/>
                    <a:pt x="336" y="29"/>
                  </a:cubicBezTo>
                  <a:cubicBezTo>
                    <a:pt x="339" y="30"/>
                    <a:pt x="343" y="32"/>
                    <a:pt x="346" y="33"/>
                  </a:cubicBezTo>
                  <a:cubicBezTo>
                    <a:pt x="348" y="35"/>
                    <a:pt x="351" y="36"/>
                    <a:pt x="353" y="38"/>
                  </a:cubicBezTo>
                  <a:lnTo>
                    <a:pt x="291" y="226"/>
                  </a:lnTo>
                  <a:lnTo>
                    <a:pt x="296" y="229"/>
                  </a:lnTo>
                  <a:cubicBezTo>
                    <a:pt x="298" y="230"/>
                    <a:pt x="298" y="232"/>
                    <a:pt x="300" y="231"/>
                  </a:cubicBezTo>
                  <a:cubicBezTo>
                    <a:pt x="302" y="230"/>
                    <a:pt x="303" y="223"/>
                    <a:pt x="306" y="224"/>
                  </a:cubicBezTo>
                  <a:lnTo>
                    <a:pt x="312" y="227"/>
                  </a:lnTo>
                  <a:cubicBezTo>
                    <a:pt x="315" y="228"/>
                    <a:pt x="313" y="233"/>
                    <a:pt x="314" y="236"/>
                  </a:cubicBezTo>
                  <a:cubicBezTo>
                    <a:pt x="316" y="241"/>
                    <a:pt x="319" y="245"/>
                    <a:pt x="321" y="249"/>
                  </a:cubicBezTo>
                  <a:cubicBezTo>
                    <a:pt x="322" y="251"/>
                    <a:pt x="322" y="253"/>
                    <a:pt x="324" y="253"/>
                  </a:cubicBezTo>
                  <a:cubicBezTo>
                    <a:pt x="327" y="254"/>
                    <a:pt x="327" y="251"/>
                    <a:pt x="329" y="250"/>
                  </a:cubicBezTo>
                  <a:cubicBezTo>
                    <a:pt x="331" y="249"/>
                    <a:pt x="335" y="252"/>
                    <a:pt x="336" y="250"/>
                  </a:cubicBezTo>
                  <a:cubicBezTo>
                    <a:pt x="336" y="247"/>
                    <a:pt x="338" y="245"/>
                    <a:pt x="341" y="244"/>
                  </a:cubicBezTo>
                  <a:cubicBezTo>
                    <a:pt x="342" y="244"/>
                    <a:pt x="341" y="242"/>
                    <a:pt x="341" y="241"/>
                  </a:cubicBezTo>
                  <a:cubicBezTo>
                    <a:pt x="344" y="239"/>
                    <a:pt x="348" y="237"/>
                    <a:pt x="351" y="238"/>
                  </a:cubicBezTo>
                  <a:cubicBezTo>
                    <a:pt x="353" y="238"/>
                    <a:pt x="354" y="241"/>
                    <a:pt x="355" y="244"/>
                  </a:cubicBezTo>
                  <a:cubicBezTo>
                    <a:pt x="356" y="246"/>
                    <a:pt x="353" y="248"/>
                    <a:pt x="354" y="250"/>
                  </a:cubicBezTo>
                  <a:cubicBezTo>
                    <a:pt x="355" y="252"/>
                    <a:pt x="358" y="251"/>
                    <a:pt x="360" y="253"/>
                  </a:cubicBezTo>
                  <a:cubicBezTo>
                    <a:pt x="361" y="255"/>
                    <a:pt x="361" y="259"/>
                    <a:pt x="363" y="261"/>
                  </a:cubicBezTo>
                  <a:cubicBezTo>
                    <a:pt x="365" y="265"/>
                    <a:pt x="370" y="267"/>
                    <a:pt x="372" y="271"/>
                  </a:cubicBezTo>
                  <a:cubicBezTo>
                    <a:pt x="373" y="274"/>
                    <a:pt x="370" y="279"/>
                    <a:pt x="372" y="283"/>
                  </a:cubicBezTo>
                  <a:cubicBezTo>
                    <a:pt x="374" y="287"/>
                    <a:pt x="375" y="292"/>
                    <a:pt x="378" y="296"/>
                  </a:cubicBezTo>
                  <a:cubicBezTo>
                    <a:pt x="380" y="300"/>
                    <a:pt x="385" y="299"/>
                    <a:pt x="388" y="302"/>
                  </a:cubicBezTo>
                  <a:cubicBezTo>
                    <a:pt x="389" y="302"/>
                    <a:pt x="388" y="304"/>
                    <a:pt x="389" y="305"/>
                  </a:cubicBezTo>
                  <a:cubicBezTo>
                    <a:pt x="390" y="307"/>
                    <a:pt x="392" y="307"/>
                    <a:pt x="394" y="30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5" name="Freeform 3482"/>
            <p:cNvSpPr>
              <a:spLocks noChangeAspect="1"/>
            </p:cNvSpPr>
            <p:nvPr/>
          </p:nvSpPr>
          <p:spPr bwMode="auto">
            <a:xfrm>
              <a:off x="9808028" y="18429959"/>
              <a:ext cx="381597" cy="329764"/>
            </a:xfrm>
            <a:custGeom>
              <a:avLst/>
              <a:gdLst>
                <a:gd name="T0" fmla="*/ 29 w 47"/>
                <a:gd name="T1" fmla="*/ 53 h 45"/>
                <a:gd name="T2" fmla="*/ 44 w 47"/>
                <a:gd name="T3" fmla="*/ 54 h 45"/>
                <a:gd name="T4" fmla="*/ 56 w 47"/>
                <a:gd name="T5" fmla="*/ 48 h 45"/>
                <a:gd name="T6" fmla="*/ 56 w 47"/>
                <a:gd name="T7" fmla="*/ 44 h 45"/>
                <a:gd name="T8" fmla="*/ 45 w 47"/>
                <a:gd name="T9" fmla="*/ 43 h 45"/>
                <a:gd name="T10" fmla="*/ 33 w 47"/>
                <a:gd name="T11" fmla="*/ 36 h 45"/>
                <a:gd name="T12" fmla="*/ 17 w 47"/>
                <a:gd name="T13" fmla="*/ 25 h 45"/>
                <a:gd name="T14" fmla="*/ 8 w 47"/>
                <a:gd name="T15" fmla="*/ 17 h 45"/>
                <a:gd name="T16" fmla="*/ 5 w 47"/>
                <a:gd name="T17" fmla="*/ 12 h 45"/>
                <a:gd name="T18" fmla="*/ 7 w 47"/>
                <a:gd name="T19" fmla="*/ 8 h 45"/>
                <a:gd name="T20" fmla="*/ 4 w 47"/>
                <a:gd name="T21" fmla="*/ 1 h 45"/>
                <a:gd name="T22" fmla="*/ 0 w 47"/>
                <a:gd name="T23" fmla="*/ 0 h 45"/>
                <a:gd name="T24" fmla="*/ 7 w 47"/>
                <a:gd name="T25" fmla="*/ 48 h 45"/>
                <a:gd name="T26" fmla="*/ 12 w 47"/>
                <a:gd name="T27" fmla="*/ 48 h 45"/>
                <a:gd name="T28" fmla="*/ 17 w 47"/>
                <a:gd name="T29" fmla="*/ 50 h 45"/>
                <a:gd name="T30" fmla="*/ 24 w 47"/>
                <a:gd name="T31" fmla="*/ 50 h 45"/>
                <a:gd name="T32" fmla="*/ 29 w 47"/>
                <a:gd name="T33" fmla="*/ 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24" y="44"/>
                  </a:moveTo>
                  <a:cubicBezTo>
                    <a:pt x="28" y="44"/>
                    <a:pt x="32" y="45"/>
                    <a:pt x="36" y="45"/>
                  </a:cubicBezTo>
                  <a:cubicBezTo>
                    <a:pt x="40" y="44"/>
                    <a:pt x="43" y="43"/>
                    <a:pt x="46" y="40"/>
                  </a:cubicBezTo>
                  <a:cubicBezTo>
                    <a:pt x="47" y="40"/>
                    <a:pt x="47" y="38"/>
                    <a:pt x="46" y="37"/>
                  </a:cubicBezTo>
                  <a:cubicBezTo>
                    <a:pt x="43" y="36"/>
                    <a:pt x="40" y="37"/>
                    <a:pt x="37" y="36"/>
                  </a:cubicBezTo>
                  <a:cubicBezTo>
                    <a:pt x="33" y="35"/>
                    <a:pt x="30" y="32"/>
                    <a:pt x="27" y="30"/>
                  </a:cubicBezTo>
                  <a:cubicBezTo>
                    <a:pt x="22" y="27"/>
                    <a:pt x="18" y="25"/>
                    <a:pt x="14" y="21"/>
                  </a:cubicBezTo>
                  <a:cubicBezTo>
                    <a:pt x="11" y="19"/>
                    <a:pt x="9" y="16"/>
                    <a:pt x="7" y="14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7" y="9"/>
                    <a:pt x="6" y="7"/>
                  </a:cubicBezTo>
                  <a:cubicBezTo>
                    <a:pt x="6" y="5"/>
                    <a:pt x="5" y="3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2" y="13"/>
                    <a:pt x="4" y="27"/>
                    <a:pt x="6" y="40"/>
                  </a:cubicBezTo>
                  <a:cubicBezTo>
                    <a:pt x="7" y="40"/>
                    <a:pt x="9" y="40"/>
                    <a:pt x="10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6" y="42"/>
                    <a:pt x="18" y="42"/>
                    <a:pt x="20" y="42"/>
                  </a:cubicBezTo>
                  <a:cubicBezTo>
                    <a:pt x="21" y="43"/>
                    <a:pt x="23" y="43"/>
                    <a:pt x="24" y="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6" name="Freeform 3483"/>
            <p:cNvSpPr>
              <a:spLocks noChangeAspect="1"/>
            </p:cNvSpPr>
            <p:nvPr/>
          </p:nvSpPr>
          <p:spPr bwMode="auto">
            <a:xfrm>
              <a:off x="9921845" y="18735296"/>
              <a:ext cx="87028" cy="48861"/>
            </a:xfrm>
            <a:custGeom>
              <a:avLst/>
              <a:gdLst>
                <a:gd name="T0" fmla="*/ 12 w 11"/>
                <a:gd name="T1" fmla="*/ 2 h 7"/>
                <a:gd name="T2" fmla="*/ 12 w 11"/>
                <a:gd name="T3" fmla="*/ 8 h 7"/>
                <a:gd name="T4" fmla="*/ 7 w 11"/>
                <a:gd name="T5" fmla="*/ 6 h 7"/>
                <a:gd name="T6" fmla="*/ 1 w 11"/>
                <a:gd name="T7" fmla="*/ 7 h 7"/>
                <a:gd name="T8" fmla="*/ 0 w 11"/>
                <a:gd name="T9" fmla="*/ 3 h 7"/>
                <a:gd name="T10" fmla="*/ 0 w 11"/>
                <a:gd name="T11" fmla="*/ 0 h 7"/>
                <a:gd name="T12" fmla="*/ 7 w 11"/>
                <a:gd name="T13" fmla="*/ 0 h 7"/>
                <a:gd name="T14" fmla="*/ 12 w 11"/>
                <a:gd name="T15" fmla="*/ 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10" y="2"/>
                  </a:moveTo>
                  <a:cubicBezTo>
                    <a:pt x="10" y="3"/>
                    <a:pt x="11" y="6"/>
                    <a:pt x="10" y="7"/>
                  </a:cubicBezTo>
                  <a:cubicBezTo>
                    <a:pt x="9" y="7"/>
                    <a:pt x="7" y="5"/>
                    <a:pt x="6" y="5"/>
                  </a:cubicBezTo>
                  <a:cubicBezTo>
                    <a:pt x="4" y="4"/>
                    <a:pt x="3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1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7" name="Freeform 3484"/>
            <p:cNvSpPr>
              <a:spLocks noChangeAspect="1"/>
            </p:cNvSpPr>
            <p:nvPr/>
          </p:nvSpPr>
          <p:spPr bwMode="auto">
            <a:xfrm>
              <a:off x="9433140" y="18289514"/>
              <a:ext cx="321342" cy="299222"/>
            </a:xfrm>
            <a:custGeom>
              <a:avLst/>
              <a:gdLst>
                <a:gd name="T0" fmla="*/ 48 w 40"/>
                <a:gd name="T1" fmla="*/ 14 h 41"/>
                <a:gd name="T2" fmla="*/ 43 w 40"/>
                <a:gd name="T3" fmla="*/ 18 h 41"/>
                <a:gd name="T4" fmla="*/ 30 w 40"/>
                <a:gd name="T5" fmla="*/ 22 h 41"/>
                <a:gd name="T6" fmla="*/ 28 w 40"/>
                <a:gd name="T7" fmla="*/ 32 h 41"/>
                <a:gd name="T8" fmla="*/ 30 w 40"/>
                <a:gd name="T9" fmla="*/ 45 h 41"/>
                <a:gd name="T10" fmla="*/ 23 w 40"/>
                <a:gd name="T11" fmla="*/ 49 h 41"/>
                <a:gd name="T12" fmla="*/ 13 w 40"/>
                <a:gd name="T13" fmla="*/ 41 h 41"/>
                <a:gd name="T14" fmla="*/ 10 w 40"/>
                <a:gd name="T15" fmla="*/ 36 h 41"/>
                <a:gd name="T16" fmla="*/ 13 w 40"/>
                <a:gd name="T17" fmla="*/ 33 h 41"/>
                <a:gd name="T18" fmla="*/ 13 w 40"/>
                <a:gd name="T19" fmla="*/ 38 h 41"/>
                <a:gd name="T20" fmla="*/ 17 w 40"/>
                <a:gd name="T21" fmla="*/ 37 h 41"/>
                <a:gd name="T22" fmla="*/ 20 w 40"/>
                <a:gd name="T23" fmla="*/ 31 h 41"/>
                <a:gd name="T24" fmla="*/ 24 w 40"/>
                <a:gd name="T25" fmla="*/ 24 h 41"/>
                <a:gd name="T26" fmla="*/ 19 w 40"/>
                <a:gd name="T27" fmla="*/ 22 h 41"/>
                <a:gd name="T28" fmla="*/ 18 w 40"/>
                <a:gd name="T29" fmla="*/ 19 h 41"/>
                <a:gd name="T30" fmla="*/ 6 w 40"/>
                <a:gd name="T31" fmla="*/ 19 h 41"/>
                <a:gd name="T32" fmla="*/ 5 w 40"/>
                <a:gd name="T33" fmla="*/ 22 h 41"/>
                <a:gd name="T34" fmla="*/ 1 w 40"/>
                <a:gd name="T35" fmla="*/ 18 h 41"/>
                <a:gd name="T36" fmla="*/ 1 w 40"/>
                <a:gd name="T37" fmla="*/ 16 h 41"/>
                <a:gd name="T38" fmla="*/ 5 w 40"/>
                <a:gd name="T39" fmla="*/ 13 h 41"/>
                <a:gd name="T40" fmla="*/ 4 w 40"/>
                <a:gd name="T41" fmla="*/ 8 h 41"/>
                <a:gd name="T42" fmla="*/ 1 w 40"/>
                <a:gd name="T43" fmla="*/ 5 h 41"/>
                <a:gd name="T44" fmla="*/ 5 w 40"/>
                <a:gd name="T45" fmla="*/ 0 h 41"/>
                <a:gd name="T46" fmla="*/ 11 w 40"/>
                <a:gd name="T47" fmla="*/ 11 h 41"/>
                <a:gd name="T48" fmla="*/ 37 w 40"/>
                <a:gd name="T49" fmla="*/ 11 h 41"/>
                <a:gd name="T50" fmla="*/ 48 w 40"/>
                <a:gd name="T51" fmla="*/ 14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41"/>
                <a:gd name="T80" fmla="*/ 40 w 40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41">
                  <a:moveTo>
                    <a:pt x="40" y="12"/>
                  </a:moveTo>
                  <a:cubicBezTo>
                    <a:pt x="39" y="13"/>
                    <a:pt x="38" y="15"/>
                    <a:pt x="36" y="15"/>
                  </a:cubicBezTo>
                  <a:cubicBezTo>
                    <a:pt x="33" y="17"/>
                    <a:pt x="28" y="16"/>
                    <a:pt x="25" y="18"/>
                  </a:cubicBezTo>
                  <a:cubicBezTo>
                    <a:pt x="23" y="20"/>
                    <a:pt x="23" y="24"/>
                    <a:pt x="23" y="27"/>
                  </a:cubicBezTo>
                  <a:cubicBezTo>
                    <a:pt x="22" y="31"/>
                    <a:pt x="26" y="35"/>
                    <a:pt x="25" y="38"/>
                  </a:cubicBezTo>
                  <a:cubicBezTo>
                    <a:pt x="24" y="40"/>
                    <a:pt x="21" y="41"/>
                    <a:pt x="19" y="41"/>
                  </a:cubicBezTo>
                  <a:cubicBezTo>
                    <a:pt x="16" y="39"/>
                    <a:pt x="13" y="36"/>
                    <a:pt x="11" y="34"/>
                  </a:cubicBezTo>
                  <a:cubicBezTo>
                    <a:pt x="10" y="33"/>
                    <a:pt x="8" y="32"/>
                    <a:pt x="8" y="30"/>
                  </a:cubicBezTo>
                  <a:cubicBezTo>
                    <a:pt x="8" y="29"/>
                    <a:pt x="10" y="28"/>
                    <a:pt x="11" y="28"/>
                  </a:cubicBezTo>
                  <a:cubicBezTo>
                    <a:pt x="12" y="29"/>
                    <a:pt x="11" y="31"/>
                    <a:pt x="11" y="32"/>
                  </a:cubicBezTo>
                  <a:cubicBezTo>
                    <a:pt x="12" y="33"/>
                    <a:pt x="14" y="32"/>
                    <a:pt x="14" y="31"/>
                  </a:cubicBezTo>
                  <a:cubicBezTo>
                    <a:pt x="16" y="30"/>
                    <a:pt x="17" y="28"/>
                    <a:pt x="17" y="26"/>
                  </a:cubicBezTo>
                  <a:cubicBezTo>
                    <a:pt x="18" y="24"/>
                    <a:pt x="20" y="22"/>
                    <a:pt x="20" y="20"/>
                  </a:cubicBezTo>
                  <a:cubicBezTo>
                    <a:pt x="20" y="19"/>
                    <a:pt x="17" y="19"/>
                    <a:pt x="16" y="18"/>
                  </a:cubicBezTo>
                  <a:cubicBezTo>
                    <a:pt x="15" y="18"/>
                    <a:pt x="15" y="16"/>
                    <a:pt x="15" y="16"/>
                  </a:cubicBezTo>
                  <a:cubicBezTo>
                    <a:pt x="12" y="15"/>
                    <a:pt x="8" y="15"/>
                    <a:pt x="5" y="16"/>
                  </a:cubicBezTo>
                  <a:cubicBezTo>
                    <a:pt x="4" y="16"/>
                    <a:pt x="5" y="18"/>
                    <a:pt x="4" y="18"/>
                  </a:cubicBezTo>
                  <a:cubicBezTo>
                    <a:pt x="3" y="18"/>
                    <a:pt x="2" y="16"/>
                    <a:pt x="1" y="15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" y="12"/>
                    <a:pt x="4" y="13"/>
                    <a:pt x="4" y="11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5" y="3"/>
                    <a:pt x="6" y="8"/>
                    <a:pt x="9" y="9"/>
                  </a:cubicBezTo>
                  <a:cubicBezTo>
                    <a:pt x="16" y="11"/>
                    <a:pt x="23" y="8"/>
                    <a:pt x="31" y="9"/>
                  </a:cubicBezTo>
                  <a:cubicBezTo>
                    <a:pt x="34" y="9"/>
                    <a:pt x="37" y="11"/>
                    <a:pt x="40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8" name="Freeform 3485"/>
            <p:cNvSpPr>
              <a:spLocks noChangeAspect="1"/>
            </p:cNvSpPr>
            <p:nvPr/>
          </p:nvSpPr>
          <p:spPr bwMode="auto">
            <a:xfrm>
              <a:off x="9727700" y="18735297"/>
              <a:ext cx="227620" cy="122138"/>
            </a:xfrm>
            <a:custGeom>
              <a:avLst/>
              <a:gdLst>
                <a:gd name="T0" fmla="*/ 1 w 28"/>
                <a:gd name="T1" fmla="*/ 7 h 17"/>
                <a:gd name="T2" fmla="*/ 16 w 28"/>
                <a:gd name="T3" fmla="*/ 2 h 17"/>
                <a:gd name="T4" fmla="*/ 24 w 28"/>
                <a:gd name="T5" fmla="*/ 1 h 17"/>
                <a:gd name="T6" fmla="*/ 23 w 28"/>
                <a:gd name="T7" fmla="*/ 5 h 17"/>
                <a:gd name="T8" fmla="*/ 17 w 28"/>
                <a:gd name="T9" fmla="*/ 5 h 17"/>
                <a:gd name="T10" fmla="*/ 26 w 28"/>
                <a:gd name="T11" fmla="*/ 6 h 17"/>
                <a:gd name="T12" fmla="*/ 23 w 28"/>
                <a:gd name="T13" fmla="*/ 8 h 17"/>
                <a:gd name="T14" fmla="*/ 30 w 28"/>
                <a:gd name="T15" fmla="*/ 12 h 17"/>
                <a:gd name="T16" fmla="*/ 32 w 28"/>
                <a:gd name="T17" fmla="*/ 19 h 17"/>
                <a:gd name="T18" fmla="*/ 27 w 28"/>
                <a:gd name="T19" fmla="*/ 14 h 17"/>
                <a:gd name="T20" fmla="*/ 21 w 28"/>
                <a:gd name="T21" fmla="*/ 14 h 17"/>
                <a:gd name="T22" fmla="*/ 19 w 28"/>
                <a:gd name="T23" fmla="*/ 7 h 17"/>
                <a:gd name="T24" fmla="*/ 16 w 28"/>
                <a:gd name="T25" fmla="*/ 8 h 17"/>
                <a:gd name="T26" fmla="*/ 11 w 28"/>
                <a:gd name="T27" fmla="*/ 8 h 17"/>
                <a:gd name="T28" fmla="*/ 16 w 28"/>
                <a:gd name="T29" fmla="*/ 15 h 17"/>
                <a:gd name="T30" fmla="*/ 10 w 28"/>
                <a:gd name="T31" fmla="*/ 15 h 17"/>
                <a:gd name="T32" fmla="*/ 7 w 28"/>
                <a:gd name="T33" fmla="*/ 8 h 17"/>
                <a:gd name="T34" fmla="*/ 1 w 28"/>
                <a:gd name="T35" fmla="*/ 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17"/>
                <a:gd name="T56" fmla="*/ 28 w 28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17">
                  <a:moveTo>
                    <a:pt x="1" y="6"/>
                  </a:moveTo>
                  <a:cubicBezTo>
                    <a:pt x="4" y="3"/>
                    <a:pt x="9" y="3"/>
                    <a:pt x="13" y="2"/>
                  </a:cubicBezTo>
                  <a:cubicBezTo>
                    <a:pt x="15" y="1"/>
                    <a:pt x="18" y="0"/>
                    <a:pt x="20" y="1"/>
                  </a:cubicBezTo>
                  <a:cubicBezTo>
                    <a:pt x="21" y="1"/>
                    <a:pt x="20" y="3"/>
                    <a:pt x="19" y="4"/>
                  </a:cubicBezTo>
                  <a:cubicBezTo>
                    <a:pt x="17" y="4"/>
                    <a:pt x="12" y="2"/>
                    <a:pt x="14" y="4"/>
                  </a:cubicBezTo>
                  <a:cubicBezTo>
                    <a:pt x="16" y="5"/>
                    <a:pt x="19" y="4"/>
                    <a:pt x="21" y="5"/>
                  </a:cubicBezTo>
                  <a:cubicBezTo>
                    <a:pt x="22" y="6"/>
                    <a:pt x="18" y="6"/>
                    <a:pt x="19" y="7"/>
                  </a:cubicBezTo>
                  <a:cubicBezTo>
                    <a:pt x="20" y="9"/>
                    <a:pt x="23" y="8"/>
                    <a:pt x="25" y="10"/>
                  </a:cubicBezTo>
                  <a:cubicBezTo>
                    <a:pt x="26" y="11"/>
                    <a:pt x="28" y="15"/>
                    <a:pt x="26" y="16"/>
                  </a:cubicBezTo>
                  <a:cubicBezTo>
                    <a:pt x="25" y="17"/>
                    <a:pt x="24" y="13"/>
                    <a:pt x="22" y="12"/>
                  </a:cubicBezTo>
                  <a:cubicBezTo>
                    <a:pt x="21" y="11"/>
                    <a:pt x="18" y="13"/>
                    <a:pt x="17" y="12"/>
                  </a:cubicBezTo>
                  <a:cubicBezTo>
                    <a:pt x="16" y="10"/>
                    <a:pt x="17" y="8"/>
                    <a:pt x="16" y="6"/>
                  </a:cubicBezTo>
                  <a:cubicBezTo>
                    <a:pt x="15" y="5"/>
                    <a:pt x="14" y="7"/>
                    <a:pt x="13" y="7"/>
                  </a:cubicBezTo>
                  <a:cubicBezTo>
                    <a:pt x="12" y="7"/>
                    <a:pt x="9" y="6"/>
                    <a:pt x="9" y="7"/>
                  </a:cubicBezTo>
                  <a:cubicBezTo>
                    <a:pt x="9" y="9"/>
                    <a:pt x="13" y="11"/>
                    <a:pt x="13" y="13"/>
                  </a:cubicBezTo>
                  <a:cubicBezTo>
                    <a:pt x="12" y="14"/>
                    <a:pt x="9" y="14"/>
                    <a:pt x="8" y="13"/>
                  </a:cubicBezTo>
                  <a:cubicBezTo>
                    <a:pt x="7" y="11"/>
                    <a:pt x="8" y="9"/>
                    <a:pt x="6" y="7"/>
                  </a:cubicBezTo>
                  <a:cubicBezTo>
                    <a:pt x="5" y="6"/>
                    <a:pt x="0" y="7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29" name="Freeform 3486"/>
            <p:cNvSpPr>
              <a:spLocks noChangeAspect="1"/>
            </p:cNvSpPr>
            <p:nvPr/>
          </p:nvSpPr>
          <p:spPr bwMode="auto">
            <a:xfrm>
              <a:off x="9352802" y="18521565"/>
              <a:ext cx="160675" cy="109923"/>
            </a:xfrm>
            <a:custGeom>
              <a:avLst/>
              <a:gdLst>
                <a:gd name="T0" fmla="*/ 10 w 20"/>
                <a:gd name="T1" fmla="*/ 0 h 15"/>
                <a:gd name="T2" fmla="*/ 18 w 20"/>
                <a:gd name="T3" fmla="*/ 5 h 15"/>
                <a:gd name="T4" fmla="*/ 23 w 20"/>
                <a:gd name="T5" fmla="*/ 10 h 15"/>
                <a:gd name="T6" fmla="*/ 20 w 20"/>
                <a:gd name="T7" fmla="*/ 16 h 15"/>
                <a:gd name="T8" fmla="*/ 16 w 20"/>
                <a:gd name="T9" fmla="*/ 12 h 15"/>
                <a:gd name="T10" fmla="*/ 14 w 20"/>
                <a:gd name="T11" fmla="*/ 18 h 15"/>
                <a:gd name="T12" fmla="*/ 12 w 20"/>
                <a:gd name="T13" fmla="*/ 13 h 15"/>
                <a:gd name="T14" fmla="*/ 8 w 20"/>
                <a:gd name="T15" fmla="*/ 14 h 15"/>
                <a:gd name="T16" fmla="*/ 7 w 20"/>
                <a:gd name="T17" fmla="*/ 7 h 15"/>
                <a:gd name="T18" fmla="*/ 0 w 20"/>
                <a:gd name="T19" fmla="*/ 1 h 15"/>
                <a:gd name="T20" fmla="*/ 2 w 20"/>
                <a:gd name="T21" fmla="*/ 0 h 15"/>
                <a:gd name="T22" fmla="*/ 8 w 20"/>
                <a:gd name="T23" fmla="*/ 2 h 15"/>
                <a:gd name="T24" fmla="*/ 10 w 20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5"/>
                <a:gd name="T41" fmla="*/ 20 w 2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5">
                  <a:moveTo>
                    <a:pt x="8" y="0"/>
                  </a:moveTo>
                  <a:cubicBezTo>
                    <a:pt x="11" y="1"/>
                    <a:pt x="13" y="2"/>
                    <a:pt x="15" y="4"/>
                  </a:cubicBezTo>
                  <a:cubicBezTo>
                    <a:pt x="17" y="5"/>
                    <a:pt x="19" y="6"/>
                    <a:pt x="19" y="8"/>
                  </a:cubicBezTo>
                  <a:cubicBezTo>
                    <a:pt x="20" y="10"/>
                    <a:pt x="19" y="12"/>
                    <a:pt x="17" y="13"/>
                  </a:cubicBezTo>
                  <a:cubicBezTo>
                    <a:pt x="16" y="13"/>
                    <a:pt x="15" y="10"/>
                    <a:pt x="13" y="10"/>
                  </a:cubicBezTo>
                  <a:cubicBezTo>
                    <a:pt x="12" y="11"/>
                    <a:pt x="13" y="14"/>
                    <a:pt x="12" y="15"/>
                  </a:cubicBezTo>
                  <a:cubicBezTo>
                    <a:pt x="10" y="15"/>
                    <a:pt x="11" y="12"/>
                    <a:pt x="10" y="11"/>
                  </a:cubicBezTo>
                  <a:cubicBezTo>
                    <a:pt x="9" y="11"/>
                    <a:pt x="7" y="13"/>
                    <a:pt x="7" y="12"/>
                  </a:cubicBezTo>
                  <a:cubicBezTo>
                    <a:pt x="5" y="10"/>
                    <a:pt x="7" y="8"/>
                    <a:pt x="6" y="6"/>
                  </a:cubicBezTo>
                  <a:cubicBezTo>
                    <a:pt x="5" y="4"/>
                    <a:pt x="2" y="3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0" name="Freeform 3487"/>
            <p:cNvSpPr>
              <a:spLocks noChangeAspect="1"/>
            </p:cNvSpPr>
            <p:nvPr/>
          </p:nvSpPr>
          <p:spPr bwMode="auto">
            <a:xfrm>
              <a:off x="9640669" y="18527671"/>
              <a:ext cx="60255" cy="109923"/>
            </a:xfrm>
            <a:custGeom>
              <a:avLst/>
              <a:gdLst>
                <a:gd name="T0" fmla="*/ 3 w 7"/>
                <a:gd name="T1" fmla="*/ 1 h 15"/>
                <a:gd name="T2" fmla="*/ 5 w 7"/>
                <a:gd name="T3" fmla="*/ 13 h 15"/>
                <a:gd name="T4" fmla="*/ 6 w 7"/>
                <a:gd name="T5" fmla="*/ 18 h 15"/>
                <a:gd name="T6" fmla="*/ 0 w 7"/>
                <a:gd name="T7" fmla="*/ 12 h 15"/>
                <a:gd name="T8" fmla="*/ 1 w 7"/>
                <a:gd name="T9" fmla="*/ 8 h 15"/>
                <a:gd name="T10" fmla="*/ 3 w 7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5"/>
                <a:gd name="T20" fmla="*/ 7 w 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5">
                  <a:moveTo>
                    <a:pt x="2" y="1"/>
                  </a:moveTo>
                  <a:cubicBezTo>
                    <a:pt x="4" y="4"/>
                    <a:pt x="3" y="8"/>
                    <a:pt x="4" y="11"/>
                  </a:cubicBezTo>
                  <a:cubicBezTo>
                    <a:pt x="4" y="12"/>
                    <a:pt x="7" y="15"/>
                    <a:pt x="5" y="15"/>
                  </a:cubicBezTo>
                  <a:cubicBezTo>
                    <a:pt x="3" y="14"/>
                    <a:pt x="2" y="12"/>
                    <a:pt x="0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0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1" name="Freeform 3493"/>
            <p:cNvSpPr>
              <a:spLocks noChangeAspect="1"/>
            </p:cNvSpPr>
            <p:nvPr/>
          </p:nvSpPr>
          <p:spPr bwMode="auto">
            <a:xfrm>
              <a:off x="9426434" y="18411641"/>
              <a:ext cx="133896" cy="116032"/>
            </a:xfrm>
            <a:custGeom>
              <a:avLst/>
              <a:gdLst>
                <a:gd name="T0" fmla="*/ 18 w 17"/>
                <a:gd name="T1" fmla="*/ 0 h 16"/>
                <a:gd name="T2" fmla="*/ 19 w 17"/>
                <a:gd name="T3" fmla="*/ 5 h 16"/>
                <a:gd name="T4" fmla="*/ 12 w 17"/>
                <a:gd name="T5" fmla="*/ 11 h 16"/>
                <a:gd name="T6" fmla="*/ 7 w 17"/>
                <a:gd name="T7" fmla="*/ 10 h 16"/>
                <a:gd name="T8" fmla="*/ 7 w 17"/>
                <a:gd name="T9" fmla="*/ 15 h 16"/>
                <a:gd name="T10" fmla="*/ 8 w 17"/>
                <a:gd name="T11" fmla="*/ 18 h 16"/>
                <a:gd name="T12" fmla="*/ 5 w 17"/>
                <a:gd name="T13" fmla="*/ 15 h 16"/>
                <a:gd name="T14" fmla="*/ 1 w 17"/>
                <a:gd name="T15" fmla="*/ 12 h 16"/>
                <a:gd name="T16" fmla="*/ 2 w 17"/>
                <a:gd name="T17" fmla="*/ 5 h 16"/>
                <a:gd name="T18" fmla="*/ 9 w 17"/>
                <a:gd name="T19" fmla="*/ 2 h 16"/>
                <a:gd name="T20" fmla="*/ 15 w 17"/>
                <a:gd name="T21" fmla="*/ 2 h 16"/>
                <a:gd name="T22" fmla="*/ 18 w 17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6"/>
                <a:gd name="T38" fmla="*/ 17 w 1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6">
                  <a:moveTo>
                    <a:pt x="15" y="0"/>
                  </a:moveTo>
                  <a:cubicBezTo>
                    <a:pt x="16" y="1"/>
                    <a:pt x="17" y="3"/>
                    <a:pt x="16" y="4"/>
                  </a:cubicBezTo>
                  <a:cubicBezTo>
                    <a:pt x="15" y="6"/>
                    <a:pt x="12" y="8"/>
                    <a:pt x="10" y="9"/>
                  </a:cubicBezTo>
                  <a:cubicBezTo>
                    <a:pt x="9" y="9"/>
                    <a:pt x="7" y="7"/>
                    <a:pt x="6" y="8"/>
                  </a:cubicBezTo>
                  <a:cubicBezTo>
                    <a:pt x="5" y="9"/>
                    <a:pt x="6" y="11"/>
                    <a:pt x="6" y="13"/>
                  </a:cubicBezTo>
                  <a:cubicBezTo>
                    <a:pt x="6" y="14"/>
                    <a:pt x="8" y="15"/>
                    <a:pt x="7" y="15"/>
                  </a:cubicBezTo>
                  <a:cubicBezTo>
                    <a:pt x="6" y="16"/>
                    <a:pt x="5" y="14"/>
                    <a:pt x="4" y="13"/>
                  </a:cubicBezTo>
                  <a:cubicBezTo>
                    <a:pt x="3" y="13"/>
                    <a:pt x="1" y="12"/>
                    <a:pt x="1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6" y="2"/>
                    <a:pt x="8" y="2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4" y="1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2" name="Freeform 3494"/>
            <p:cNvSpPr>
              <a:spLocks noChangeAspect="1"/>
            </p:cNvSpPr>
            <p:nvPr/>
          </p:nvSpPr>
          <p:spPr bwMode="auto">
            <a:xfrm>
              <a:off x="9238988" y="18411634"/>
              <a:ext cx="180758" cy="91606"/>
            </a:xfrm>
            <a:custGeom>
              <a:avLst/>
              <a:gdLst>
                <a:gd name="T0" fmla="*/ 1 w 22"/>
                <a:gd name="T1" fmla="*/ 1 h 12"/>
                <a:gd name="T2" fmla="*/ 4 w 22"/>
                <a:gd name="T3" fmla="*/ 6 h 12"/>
                <a:gd name="T4" fmla="*/ 11 w 22"/>
                <a:gd name="T5" fmla="*/ 13 h 12"/>
                <a:gd name="T6" fmla="*/ 26 w 22"/>
                <a:gd name="T7" fmla="*/ 15 h 12"/>
                <a:gd name="T8" fmla="*/ 26 w 22"/>
                <a:gd name="T9" fmla="*/ 13 h 12"/>
                <a:gd name="T10" fmla="*/ 16 w 22"/>
                <a:gd name="T11" fmla="*/ 8 h 12"/>
                <a:gd name="T12" fmla="*/ 7 w 22"/>
                <a:gd name="T13" fmla="*/ 6 h 12"/>
                <a:gd name="T14" fmla="*/ 4 w 22"/>
                <a:gd name="T15" fmla="*/ 3 h 12"/>
                <a:gd name="T16" fmla="*/ 1 w 22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2"/>
                <a:gd name="T29" fmla="*/ 22 w 2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2">
                  <a:moveTo>
                    <a:pt x="1" y="1"/>
                  </a:moveTo>
                  <a:cubicBezTo>
                    <a:pt x="0" y="3"/>
                    <a:pt x="2" y="4"/>
                    <a:pt x="3" y="5"/>
                  </a:cubicBezTo>
                  <a:cubicBezTo>
                    <a:pt x="4" y="7"/>
                    <a:pt x="7" y="9"/>
                    <a:pt x="9" y="10"/>
                  </a:cubicBezTo>
                  <a:cubicBezTo>
                    <a:pt x="13" y="11"/>
                    <a:pt x="17" y="12"/>
                    <a:pt x="21" y="12"/>
                  </a:cubicBezTo>
                  <a:cubicBezTo>
                    <a:pt x="22" y="12"/>
                    <a:pt x="21" y="10"/>
                    <a:pt x="21" y="10"/>
                  </a:cubicBezTo>
                  <a:cubicBezTo>
                    <a:pt x="18" y="8"/>
                    <a:pt x="16" y="7"/>
                    <a:pt x="13" y="6"/>
                  </a:cubicBezTo>
                  <a:cubicBezTo>
                    <a:pt x="11" y="6"/>
                    <a:pt x="8" y="6"/>
                    <a:pt x="6" y="5"/>
                  </a:cubicBezTo>
                  <a:cubicBezTo>
                    <a:pt x="5" y="4"/>
                    <a:pt x="5" y="3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3" name="Freeform 3495"/>
            <p:cNvSpPr>
              <a:spLocks noChangeAspect="1"/>
            </p:cNvSpPr>
            <p:nvPr/>
          </p:nvSpPr>
          <p:spPr bwMode="auto">
            <a:xfrm>
              <a:off x="9346098" y="18326146"/>
              <a:ext cx="93728" cy="140455"/>
            </a:xfrm>
            <a:custGeom>
              <a:avLst/>
              <a:gdLst>
                <a:gd name="T0" fmla="*/ 12 w 12"/>
                <a:gd name="T1" fmla="*/ 0 h 19"/>
                <a:gd name="T2" fmla="*/ 14 w 12"/>
                <a:gd name="T3" fmla="*/ 5 h 19"/>
                <a:gd name="T4" fmla="*/ 11 w 12"/>
                <a:gd name="T5" fmla="*/ 11 h 19"/>
                <a:gd name="T6" fmla="*/ 11 w 12"/>
                <a:gd name="T7" fmla="*/ 18 h 19"/>
                <a:gd name="T8" fmla="*/ 11 w 12"/>
                <a:gd name="T9" fmla="*/ 23 h 19"/>
                <a:gd name="T10" fmla="*/ 4 w 12"/>
                <a:gd name="T11" fmla="*/ 18 h 19"/>
                <a:gd name="T12" fmla="*/ 2 w 12"/>
                <a:gd name="T13" fmla="*/ 15 h 19"/>
                <a:gd name="T14" fmla="*/ 1 w 12"/>
                <a:gd name="T15" fmla="*/ 6 h 19"/>
                <a:gd name="T16" fmla="*/ 8 w 12"/>
                <a:gd name="T17" fmla="*/ 5 h 19"/>
                <a:gd name="T18" fmla="*/ 12 w 12"/>
                <a:gd name="T19" fmla="*/ 5 h 19"/>
                <a:gd name="T20" fmla="*/ 12 w 12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9"/>
                <a:gd name="T35" fmla="*/ 12 w 12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9">
                  <a:moveTo>
                    <a:pt x="10" y="0"/>
                  </a:moveTo>
                  <a:cubicBezTo>
                    <a:pt x="11" y="0"/>
                    <a:pt x="12" y="3"/>
                    <a:pt x="12" y="4"/>
                  </a:cubicBezTo>
                  <a:cubicBezTo>
                    <a:pt x="12" y="6"/>
                    <a:pt x="9" y="7"/>
                    <a:pt x="9" y="9"/>
                  </a:cubicBezTo>
                  <a:cubicBezTo>
                    <a:pt x="8" y="11"/>
                    <a:pt x="9" y="13"/>
                    <a:pt x="9" y="15"/>
                  </a:cubicBezTo>
                  <a:cubicBezTo>
                    <a:pt x="9" y="16"/>
                    <a:pt x="10" y="19"/>
                    <a:pt x="9" y="19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5"/>
                    <a:pt x="2" y="13"/>
                    <a:pt x="2" y="12"/>
                  </a:cubicBezTo>
                  <a:cubicBezTo>
                    <a:pt x="2" y="10"/>
                    <a:pt x="0" y="7"/>
                    <a:pt x="1" y="5"/>
                  </a:cubicBezTo>
                  <a:cubicBezTo>
                    <a:pt x="2" y="4"/>
                    <a:pt x="5" y="5"/>
                    <a:pt x="7" y="4"/>
                  </a:cubicBezTo>
                  <a:cubicBezTo>
                    <a:pt x="8" y="4"/>
                    <a:pt x="9" y="5"/>
                    <a:pt x="10" y="4"/>
                  </a:cubicBezTo>
                  <a:cubicBezTo>
                    <a:pt x="11" y="3"/>
                    <a:pt x="9" y="1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4" name="Freeform 3498"/>
            <p:cNvSpPr>
              <a:spLocks noChangeAspect="1"/>
            </p:cNvSpPr>
            <p:nvPr/>
          </p:nvSpPr>
          <p:spPr bwMode="auto">
            <a:xfrm>
              <a:off x="9098397" y="17898681"/>
              <a:ext cx="107105" cy="183200"/>
            </a:xfrm>
            <a:custGeom>
              <a:avLst/>
              <a:gdLst>
                <a:gd name="T0" fmla="*/ 11 w 14"/>
                <a:gd name="T1" fmla="*/ 1 h 25"/>
                <a:gd name="T2" fmla="*/ 16 w 14"/>
                <a:gd name="T3" fmla="*/ 26 h 25"/>
                <a:gd name="T4" fmla="*/ 13 w 14"/>
                <a:gd name="T5" fmla="*/ 30 h 25"/>
                <a:gd name="T6" fmla="*/ 9 w 14"/>
                <a:gd name="T7" fmla="*/ 26 h 25"/>
                <a:gd name="T8" fmla="*/ 10 w 14"/>
                <a:gd name="T9" fmla="*/ 18 h 25"/>
                <a:gd name="T10" fmla="*/ 8 w 14"/>
                <a:gd name="T11" fmla="*/ 18 h 25"/>
                <a:gd name="T12" fmla="*/ 7 w 14"/>
                <a:gd name="T13" fmla="*/ 23 h 25"/>
                <a:gd name="T14" fmla="*/ 7 w 14"/>
                <a:gd name="T15" fmla="*/ 25 h 25"/>
                <a:gd name="T16" fmla="*/ 3 w 14"/>
                <a:gd name="T17" fmla="*/ 19 h 25"/>
                <a:gd name="T18" fmla="*/ 1 w 14"/>
                <a:gd name="T19" fmla="*/ 12 h 25"/>
                <a:gd name="T20" fmla="*/ 6 w 14"/>
                <a:gd name="T21" fmla="*/ 13 h 25"/>
                <a:gd name="T22" fmla="*/ 7 w 14"/>
                <a:gd name="T23" fmla="*/ 16 h 25"/>
                <a:gd name="T24" fmla="*/ 8 w 14"/>
                <a:gd name="T25" fmla="*/ 8 h 25"/>
                <a:gd name="T26" fmla="*/ 7 w 14"/>
                <a:gd name="T27" fmla="*/ 2 h 25"/>
                <a:gd name="T28" fmla="*/ 11 w 14"/>
                <a:gd name="T29" fmla="*/ 1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5"/>
                <a:gd name="T47" fmla="*/ 14 w 14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5">
                  <a:moveTo>
                    <a:pt x="10" y="1"/>
                  </a:moveTo>
                  <a:cubicBezTo>
                    <a:pt x="12" y="8"/>
                    <a:pt x="13" y="15"/>
                    <a:pt x="14" y="22"/>
                  </a:cubicBezTo>
                  <a:cubicBezTo>
                    <a:pt x="14" y="23"/>
                    <a:pt x="12" y="25"/>
                    <a:pt x="11" y="25"/>
                  </a:cubicBezTo>
                  <a:cubicBezTo>
                    <a:pt x="9" y="25"/>
                    <a:pt x="8" y="23"/>
                    <a:pt x="8" y="22"/>
                  </a:cubicBezTo>
                  <a:cubicBezTo>
                    <a:pt x="8" y="20"/>
                    <a:pt x="10" y="18"/>
                    <a:pt x="9" y="15"/>
                  </a:cubicBezTo>
                  <a:cubicBezTo>
                    <a:pt x="9" y="15"/>
                    <a:pt x="8" y="14"/>
                    <a:pt x="7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7" y="22"/>
                    <a:pt x="6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2" y="15"/>
                    <a:pt x="0" y="12"/>
                    <a:pt x="1" y="10"/>
                  </a:cubicBezTo>
                  <a:cubicBezTo>
                    <a:pt x="1" y="9"/>
                    <a:pt x="4" y="11"/>
                    <a:pt x="5" y="11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7" y="11"/>
                    <a:pt x="7" y="9"/>
                    <a:pt x="7" y="7"/>
                  </a:cubicBezTo>
                  <a:cubicBezTo>
                    <a:pt x="7" y="6"/>
                    <a:pt x="5" y="4"/>
                    <a:pt x="6" y="2"/>
                  </a:cubicBezTo>
                  <a:cubicBezTo>
                    <a:pt x="6" y="1"/>
                    <a:pt x="9" y="0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5" name="Freeform 3501"/>
            <p:cNvSpPr>
              <a:spLocks noChangeAspect="1"/>
            </p:cNvSpPr>
            <p:nvPr/>
          </p:nvSpPr>
          <p:spPr bwMode="auto">
            <a:xfrm>
              <a:off x="9078313" y="17068171"/>
              <a:ext cx="100422" cy="207628"/>
            </a:xfrm>
            <a:custGeom>
              <a:avLst/>
              <a:gdLst>
                <a:gd name="T0" fmla="*/ 6 w 12"/>
                <a:gd name="T1" fmla="*/ 1 h 28"/>
                <a:gd name="T2" fmla="*/ 3 w 12"/>
                <a:gd name="T3" fmla="*/ 10 h 28"/>
                <a:gd name="T4" fmla="*/ 5 w 12"/>
                <a:gd name="T5" fmla="*/ 22 h 28"/>
                <a:gd name="T6" fmla="*/ 1 w 12"/>
                <a:gd name="T7" fmla="*/ 32 h 28"/>
                <a:gd name="T8" fmla="*/ 11 w 12"/>
                <a:gd name="T9" fmla="*/ 33 h 28"/>
                <a:gd name="T10" fmla="*/ 13 w 12"/>
                <a:gd name="T11" fmla="*/ 26 h 28"/>
                <a:gd name="T12" fmla="*/ 11 w 12"/>
                <a:gd name="T13" fmla="*/ 21 h 28"/>
                <a:gd name="T14" fmla="*/ 14 w 12"/>
                <a:gd name="T15" fmla="*/ 19 h 28"/>
                <a:gd name="T16" fmla="*/ 10 w 12"/>
                <a:gd name="T17" fmla="*/ 15 h 28"/>
                <a:gd name="T18" fmla="*/ 13 w 12"/>
                <a:gd name="T19" fmla="*/ 12 h 28"/>
                <a:gd name="T20" fmla="*/ 15 w 12"/>
                <a:gd name="T21" fmla="*/ 10 h 28"/>
                <a:gd name="T22" fmla="*/ 11 w 12"/>
                <a:gd name="T23" fmla="*/ 2 h 28"/>
                <a:gd name="T24" fmla="*/ 6 w 12"/>
                <a:gd name="T25" fmla="*/ 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8"/>
                <a:gd name="T41" fmla="*/ 12 w 1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8">
                  <a:moveTo>
                    <a:pt x="5" y="1"/>
                  </a:moveTo>
                  <a:cubicBezTo>
                    <a:pt x="3" y="3"/>
                    <a:pt x="3" y="6"/>
                    <a:pt x="2" y="8"/>
                  </a:cubicBezTo>
                  <a:cubicBezTo>
                    <a:pt x="2" y="11"/>
                    <a:pt x="4" y="14"/>
                    <a:pt x="4" y="18"/>
                  </a:cubicBezTo>
                  <a:cubicBezTo>
                    <a:pt x="4" y="21"/>
                    <a:pt x="0" y="23"/>
                    <a:pt x="1" y="26"/>
                  </a:cubicBezTo>
                  <a:cubicBezTo>
                    <a:pt x="2" y="28"/>
                    <a:pt x="6" y="28"/>
                    <a:pt x="9" y="27"/>
                  </a:cubicBezTo>
                  <a:cubicBezTo>
                    <a:pt x="10" y="26"/>
                    <a:pt x="10" y="23"/>
                    <a:pt x="10" y="21"/>
                  </a:cubicBezTo>
                  <a:cubicBezTo>
                    <a:pt x="11" y="20"/>
                    <a:pt x="9" y="18"/>
                    <a:pt x="9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4"/>
                    <a:pt x="9" y="14"/>
                    <a:pt x="8" y="12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9"/>
                    <a:pt x="12" y="9"/>
                    <a:pt x="12" y="8"/>
                  </a:cubicBezTo>
                  <a:cubicBezTo>
                    <a:pt x="12" y="6"/>
                    <a:pt x="11" y="4"/>
                    <a:pt x="9" y="2"/>
                  </a:cubicBezTo>
                  <a:cubicBezTo>
                    <a:pt x="8" y="1"/>
                    <a:pt x="6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6" name="Freeform 3652"/>
            <p:cNvSpPr>
              <a:spLocks noChangeAspect="1"/>
            </p:cNvSpPr>
            <p:nvPr/>
          </p:nvSpPr>
          <p:spPr bwMode="auto">
            <a:xfrm>
              <a:off x="10229800" y="18704759"/>
              <a:ext cx="100422" cy="36640"/>
            </a:xfrm>
            <a:custGeom>
              <a:avLst/>
              <a:gdLst>
                <a:gd name="T0" fmla="*/ 1 w 13"/>
                <a:gd name="T1" fmla="*/ 4 h 5"/>
                <a:gd name="T2" fmla="*/ 5 w 13"/>
                <a:gd name="T3" fmla="*/ 1 h 5"/>
                <a:gd name="T4" fmla="*/ 14 w 13"/>
                <a:gd name="T5" fmla="*/ 1 h 5"/>
                <a:gd name="T6" fmla="*/ 12 w 13"/>
                <a:gd name="T7" fmla="*/ 4 h 5"/>
                <a:gd name="T8" fmla="*/ 6 w 13"/>
                <a:gd name="T9" fmla="*/ 4 h 5"/>
                <a:gd name="T10" fmla="*/ 3 w 13"/>
                <a:gd name="T11" fmla="*/ 6 h 5"/>
                <a:gd name="T12" fmla="*/ 1 w 1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"/>
                <a:gd name="T23" fmla="*/ 13 w 1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">
                  <a:moveTo>
                    <a:pt x="1" y="3"/>
                  </a:moveTo>
                  <a:cubicBezTo>
                    <a:pt x="1" y="2"/>
                    <a:pt x="3" y="1"/>
                    <a:pt x="4" y="1"/>
                  </a:cubicBezTo>
                  <a:cubicBezTo>
                    <a:pt x="7" y="1"/>
                    <a:pt x="10" y="0"/>
                    <a:pt x="12" y="1"/>
                  </a:cubicBezTo>
                  <a:cubicBezTo>
                    <a:pt x="13" y="2"/>
                    <a:pt x="11" y="3"/>
                    <a:pt x="10" y="3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4" y="5"/>
                    <a:pt x="3" y="5"/>
                  </a:cubicBezTo>
                  <a:cubicBezTo>
                    <a:pt x="2" y="4"/>
                    <a:pt x="0" y="4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7" name="Freeform 2511"/>
            <p:cNvSpPr>
              <a:spLocks noChangeAspect="1"/>
            </p:cNvSpPr>
            <p:nvPr/>
          </p:nvSpPr>
          <p:spPr bwMode="auto">
            <a:xfrm>
              <a:off x="19032812" y="14851456"/>
              <a:ext cx="1653583" cy="1441175"/>
            </a:xfrm>
            <a:custGeom>
              <a:avLst/>
              <a:gdLst>
                <a:gd name="T0" fmla="*/ 235 w 206"/>
                <a:gd name="T1" fmla="*/ 85 h 197"/>
                <a:gd name="T2" fmla="*/ 229 w 206"/>
                <a:gd name="T3" fmla="*/ 95 h 197"/>
                <a:gd name="T4" fmla="*/ 215 w 206"/>
                <a:gd name="T5" fmla="*/ 86 h 197"/>
                <a:gd name="T6" fmla="*/ 218 w 206"/>
                <a:gd name="T7" fmla="*/ 71 h 197"/>
                <a:gd name="T8" fmla="*/ 235 w 206"/>
                <a:gd name="T9" fmla="*/ 72 h 197"/>
                <a:gd name="T10" fmla="*/ 233 w 206"/>
                <a:gd name="T11" fmla="*/ 62 h 197"/>
                <a:gd name="T12" fmla="*/ 231 w 206"/>
                <a:gd name="T13" fmla="*/ 36 h 197"/>
                <a:gd name="T14" fmla="*/ 229 w 206"/>
                <a:gd name="T15" fmla="*/ 19 h 197"/>
                <a:gd name="T16" fmla="*/ 225 w 206"/>
                <a:gd name="T17" fmla="*/ 5 h 197"/>
                <a:gd name="T18" fmla="*/ 218 w 206"/>
                <a:gd name="T19" fmla="*/ 2 h 197"/>
                <a:gd name="T20" fmla="*/ 201 w 206"/>
                <a:gd name="T21" fmla="*/ 1 h 197"/>
                <a:gd name="T22" fmla="*/ 188 w 206"/>
                <a:gd name="T23" fmla="*/ 4 h 197"/>
                <a:gd name="T24" fmla="*/ 175 w 206"/>
                <a:gd name="T25" fmla="*/ 12 h 197"/>
                <a:gd name="T26" fmla="*/ 158 w 206"/>
                <a:gd name="T27" fmla="*/ 36 h 197"/>
                <a:gd name="T28" fmla="*/ 143 w 206"/>
                <a:gd name="T29" fmla="*/ 46 h 197"/>
                <a:gd name="T30" fmla="*/ 138 w 206"/>
                <a:gd name="T31" fmla="*/ 63 h 197"/>
                <a:gd name="T32" fmla="*/ 122 w 206"/>
                <a:gd name="T33" fmla="*/ 66 h 197"/>
                <a:gd name="T34" fmla="*/ 109 w 206"/>
                <a:gd name="T35" fmla="*/ 56 h 197"/>
                <a:gd name="T36" fmla="*/ 97 w 206"/>
                <a:gd name="T37" fmla="*/ 59 h 197"/>
                <a:gd name="T38" fmla="*/ 89 w 206"/>
                <a:gd name="T39" fmla="*/ 74 h 197"/>
                <a:gd name="T40" fmla="*/ 79 w 206"/>
                <a:gd name="T41" fmla="*/ 84 h 197"/>
                <a:gd name="T42" fmla="*/ 62 w 206"/>
                <a:gd name="T43" fmla="*/ 85 h 197"/>
                <a:gd name="T44" fmla="*/ 65 w 206"/>
                <a:gd name="T45" fmla="*/ 69 h 197"/>
                <a:gd name="T46" fmla="*/ 59 w 206"/>
                <a:gd name="T47" fmla="*/ 53 h 197"/>
                <a:gd name="T48" fmla="*/ 53 w 206"/>
                <a:gd name="T49" fmla="*/ 115 h 197"/>
                <a:gd name="T50" fmla="*/ 44 w 206"/>
                <a:gd name="T51" fmla="*/ 121 h 197"/>
                <a:gd name="T52" fmla="*/ 34 w 206"/>
                <a:gd name="T53" fmla="*/ 122 h 197"/>
                <a:gd name="T54" fmla="*/ 16 w 206"/>
                <a:gd name="T55" fmla="*/ 121 h 197"/>
                <a:gd name="T56" fmla="*/ 8 w 206"/>
                <a:gd name="T57" fmla="*/ 108 h 197"/>
                <a:gd name="T58" fmla="*/ 5 w 206"/>
                <a:gd name="T59" fmla="*/ 117 h 197"/>
                <a:gd name="T60" fmla="*/ 4 w 206"/>
                <a:gd name="T61" fmla="*/ 129 h 197"/>
                <a:gd name="T62" fmla="*/ 19 w 206"/>
                <a:gd name="T63" fmla="*/ 168 h 197"/>
                <a:gd name="T64" fmla="*/ 25 w 206"/>
                <a:gd name="T65" fmla="*/ 195 h 197"/>
                <a:gd name="T66" fmla="*/ 20 w 206"/>
                <a:gd name="T67" fmla="*/ 199 h 197"/>
                <a:gd name="T68" fmla="*/ 26 w 206"/>
                <a:gd name="T69" fmla="*/ 217 h 197"/>
                <a:gd name="T70" fmla="*/ 34 w 206"/>
                <a:gd name="T71" fmla="*/ 224 h 197"/>
                <a:gd name="T72" fmla="*/ 49 w 206"/>
                <a:gd name="T73" fmla="*/ 235 h 197"/>
                <a:gd name="T74" fmla="*/ 65 w 206"/>
                <a:gd name="T75" fmla="*/ 225 h 197"/>
                <a:gd name="T76" fmla="*/ 80 w 206"/>
                <a:gd name="T77" fmla="*/ 222 h 197"/>
                <a:gd name="T78" fmla="*/ 100 w 206"/>
                <a:gd name="T79" fmla="*/ 222 h 197"/>
                <a:gd name="T80" fmla="*/ 121 w 206"/>
                <a:gd name="T81" fmla="*/ 222 h 197"/>
                <a:gd name="T82" fmla="*/ 134 w 206"/>
                <a:gd name="T83" fmla="*/ 218 h 197"/>
                <a:gd name="T84" fmla="*/ 147 w 206"/>
                <a:gd name="T85" fmla="*/ 213 h 197"/>
                <a:gd name="T86" fmla="*/ 169 w 206"/>
                <a:gd name="T87" fmla="*/ 200 h 197"/>
                <a:gd name="T88" fmla="*/ 191 w 206"/>
                <a:gd name="T89" fmla="*/ 177 h 197"/>
                <a:gd name="T90" fmla="*/ 206 w 206"/>
                <a:gd name="T91" fmla="*/ 161 h 197"/>
                <a:gd name="T92" fmla="*/ 219 w 206"/>
                <a:gd name="T93" fmla="*/ 133 h 197"/>
                <a:gd name="T94" fmla="*/ 235 w 206"/>
                <a:gd name="T95" fmla="*/ 121 h 197"/>
                <a:gd name="T96" fmla="*/ 243 w 206"/>
                <a:gd name="T97" fmla="*/ 97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197"/>
                <a:gd name="T149" fmla="*/ 206 w 206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197">
                  <a:moveTo>
                    <a:pt x="206" y="72"/>
                  </a:moveTo>
                  <a:lnTo>
                    <a:pt x="196" y="71"/>
                  </a:lnTo>
                  <a:cubicBezTo>
                    <a:pt x="196" y="74"/>
                    <a:pt x="195" y="76"/>
                    <a:pt x="194" y="77"/>
                  </a:cubicBezTo>
                  <a:cubicBezTo>
                    <a:pt x="193" y="78"/>
                    <a:pt x="192" y="79"/>
                    <a:pt x="191" y="79"/>
                  </a:cubicBezTo>
                  <a:cubicBezTo>
                    <a:pt x="189" y="79"/>
                    <a:pt x="186" y="78"/>
                    <a:pt x="185" y="77"/>
                  </a:cubicBezTo>
                  <a:cubicBezTo>
                    <a:pt x="182" y="76"/>
                    <a:pt x="180" y="74"/>
                    <a:pt x="179" y="72"/>
                  </a:cubicBezTo>
                  <a:cubicBezTo>
                    <a:pt x="178" y="70"/>
                    <a:pt x="178" y="67"/>
                    <a:pt x="179" y="65"/>
                  </a:cubicBezTo>
                  <a:cubicBezTo>
                    <a:pt x="179" y="63"/>
                    <a:pt x="181" y="61"/>
                    <a:pt x="182" y="59"/>
                  </a:cubicBezTo>
                  <a:cubicBezTo>
                    <a:pt x="184" y="57"/>
                    <a:pt x="185" y="55"/>
                    <a:pt x="187" y="55"/>
                  </a:cubicBezTo>
                  <a:cubicBezTo>
                    <a:pt x="190" y="55"/>
                    <a:pt x="193" y="58"/>
                    <a:pt x="196" y="60"/>
                  </a:cubicBezTo>
                  <a:cubicBezTo>
                    <a:pt x="195" y="58"/>
                    <a:pt x="194" y="57"/>
                    <a:pt x="194" y="56"/>
                  </a:cubicBezTo>
                  <a:cubicBezTo>
                    <a:pt x="194" y="55"/>
                    <a:pt x="194" y="54"/>
                    <a:pt x="194" y="52"/>
                  </a:cubicBezTo>
                  <a:cubicBezTo>
                    <a:pt x="195" y="47"/>
                    <a:pt x="195" y="42"/>
                    <a:pt x="195" y="37"/>
                  </a:cubicBezTo>
                  <a:cubicBezTo>
                    <a:pt x="195" y="35"/>
                    <a:pt x="194" y="32"/>
                    <a:pt x="193" y="30"/>
                  </a:cubicBezTo>
                  <a:cubicBezTo>
                    <a:pt x="192" y="27"/>
                    <a:pt x="191" y="25"/>
                    <a:pt x="191" y="22"/>
                  </a:cubicBezTo>
                  <a:cubicBezTo>
                    <a:pt x="190" y="20"/>
                    <a:pt x="191" y="18"/>
                    <a:pt x="191" y="16"/>
                  </a:cubicBezTo>
                  <a:cubicBezTo>
                    <a:pt x="191" y="15"/>
                    <a:pt x="189" y="13"/>
                    <a:pt x="189" y="12"/>
                  </a:cubicBezTo>
                  <a:cubicBezTo>
                    <a:pt x="188" y="9"/>
                    <a:pt x="188" y="7"/>
                    <a:pt x="188" y="4"/>
                  </a:cubicBezTo>
                  <a:cubicBezTo>
                    <a:pt x="187" y="4"/>
                    <a:pt x="187" y="5"/>
                    <a:pt x="186" y="4"/>
                  </a:cubicBezTo>
                  <a:cubicBezTo>
                    <a:pt x="185" y="4"/>
                    <a:pt x="184" y="2"/>
                    <a:pt x="182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4" y="2"/>
                    <a:pt x="171" y="1"/>
                    <a:pt x="168" y="1"/>
                  </a:cubicBezTo>
                  <a:cubicBezTo>
                    <a:pt x="166" y="0"/>
                    <a:pt x="164" y="0"/>
                    <a:pt x="161" y="0"/>
                  </a:cubicBezTo>
                  <a:cubicBezTo>
                    <a:pt x="160" y="1"/>
                    <a:pt x="158" y="2"/>
                    <a:pt x="157" y="3"/>
                  </a:cubicBezTo>
                  <a:cubicBezTo>
                    <a:pt x="156" y="4"/>
                    <a:pt x="154" y="5"/>
                    <a:pt x="153" y="5"/>
                  </a:cubicBezTo>
                  <a:cubicBezTo>
                    <a:pt x="150" y="7"/>
                    <a:pt x="148" y="9"/>
                    <a:pt x="146" y="10"/>
                  </a:cubicBezTo>
                  <a:cubicBezTo>
                    <a:pt x="142" y="14"/>
                    <a:pt x="137" y="17"/>
                    <a:pt x="134" y="21"/>
                  </a:cubicBezTo>
                  <a:cubicBezTo>
                    <a:pt x="133" y="23"/>
                    <a:pt x="134" y="27"/>
                    <a:pt x="132" y="30"/>
                  </a:cubicBezTo>
                  <a:cubicBezTo>
                    <a:pt x="131" y="32"/>
                    <a:pt x="129" y="34"/>
                    <a:pt x="126" y="36"/>
                  </a:cubicBezTo>
                  <a:cubicBezTo>
                    <a:pt x="124" y="37"/>
                    <a:pt x="121" y="37"/>
                    <a:pt x="119" y="38"/>
                  </a:cubicBezTo>
                  <a:cubicBezTo>
                    <a:pt x="117" y="41"/>
                    <a:pt x="118" y="44"/>
                    <a:pt x="117" y="47"/>
                  </a:cubicBezTo>
                  <a:cubicBezTo>
                    <a:pt x="116" y="49"/>
                    <a:pt x="116" y="51"/>
                    <a:pt x="115" y="53"/>
                  </a:cubicBezTo>
                  <a:cubicBezTo>
                    <a:pt x="112" y="54"/>
                    <a:pt x="109" y="54"/>
                    <a:pt x="106" y="54"/>
                  </a:cubicBezTo>
                  <a:cubicBezTo>
                    <a:pt x="105" y="55"/>
                    <a:pt x="104" y="55"/>
                    <a:pt x="102" y="55"/>
                  </a:cubicBezTo>
                  <a:cubicBezTo>
                    <a:pt x="100" y="55"/>
                    <a:pt x="97" y="54"/>
                    <a:pt x="95" y="53"/>
                  </a:cubicBezTo>
                  <a:cubicBezTo>
                    <a:pt x="93" y="51"/>
                    <a:pt x="93" y="48"/>
                    <a:pt x="91" y="47"/>
                  </a:cubicBezTo>
                  <a:cubicBezTo>
                    <a:pt x="90" y="46"/>
                    <a:pt x="88" y="46"/>
                    <a:pt x="86" y="47"/>
                  </a:cubicBezTo>
                  <a:cubicBezTo>
                    <a:pt x="84" y="47"/>
                    <a:pt x="82" y="48"/>
                    <a:pt x="81" y="49"/>
                  </a:cubicBezTo>
                  <a:cubicBezTo>
                    <a:pt x="80" y="52"/>
                    <a:pt x="80" y="55"/>
                    <a:pt x="78" y="57"/>
                  </a:cubicBezTo>
                  <a:cubicBezTo>
                    <a:pt x="77" y="59"/>
                    <a:pt x="76" y="61"/>
                    <a:pt x="74" y="62"/>
                  </a:cubicBezTo>
                  <a:cubicBezTo>
                    <a:pt x="72" y="64"/>
                    <a:pt x="69" y="65"/>
                    <a:pt x="67" y="67"/>
                  </a:cubicBezTo>
                  <a:cubicBezTo>
                    <a:pt x="66" y="67"/>
                    <a:pt x="67" y="70"/>
                    <a:pt x="66" y="70"/>
                  </a:cubicBezTo>
                  <a:cubicBezTo>
                    <a:pt x="63" y="71"/>
                    <a:pt x="60" y="69"/>
                    <a:pt x="57" y="69"/>
                  </a:cubicBezTo>
                  <a:cubicBezTo>
                    <a:pt x="55" y="70"/>
                    <a:pt x="53" y="72"/>
                    <a:pt x="52" y="71"/>
                  </a:cubicBezTo>
                  <a:cubicBezTo>
                    <a:pt x="50" y="70"/>
                    <a:pt x="50" y="68"/>
                    <a:pt x="50" y="66"/>
                  </a:cubicBezTo>
                  <a:cubicBezTo>
                    <a:pt x="51" y="63"/>
                    <a:pt x="54" y="61"/>
                    <a:pt x="54" y="58"/>
                  </a:cubicBezTo>
                  <a:cubicBezTo>
                    <a:pt x="54" y="56"/>
                    <a:pt x="52" y="55"/>
                    <a:pt x="51" y="53"/>
                  </a:cubicBezTo>
                  <a:cubicBezTo>
                    <a:pt x="50" y="50"/>
                    <a:pt x="51" y="47"/>
                    <a:pt x="49" y="44"/>
                  </a:cubicBezTo>
                  <a:cubicBezTo>
                    <a:pt x="48" y="42"/>
                    <a:pt x="46" y="41"/>
                    <a:pt x="45" y="40"/>
                  </a:cubicBezTo>
                  <a:lnTo>
                    <a:pt x="44" y="96"/>
                  </a:lnTo>
                  <a:cubicBezTo>
                    <a:pt x="43" y="97"/>
                    <a:pt x="42" y="98"/>
                    <a:pt x="41" y="99"/>
                  </a:cubicBezTo>
                  <a:cubicBezTo>
                    <a:pt x="39" y="100"/>
                    <a:pt x="38" y="100"/>
                    <a:pt x="37" y="101"/>
                  </a:cubicBezTo>
                  <a:cubicBezTo>
                    <a:pt x="36" y="102"/>
                    <a:pt x="35" y="104"/>
                    <a:pt x="34" y="104"/>
                  </a:cubicBezTo>
                  <a:cubicBezTo>
                    <a:pt x="32" y="105"/>
                    <a:pt x="30" y="102"/>
                    <a:pt x="28" y="102"/>
                  </a:cubicBezTo>
                  <a:cubicBezTo>
                    <a:pt x="25" y="102"/>
                    <a:pt x="23" y="104"/>
                    <a:pt x="20" y="104"/>
                  </a:cubicBezTo>
                  <a:cubicBezTo>
                    <a:pt x="18" y="103"/>
                    <a:pt x="15" y="103"/>
                    <a:pt x="13" y="101"/>
                  </a:cubicBezTo>
                  <a:cubicBezTo>
                    <a:pt x="11" y="100"/>
                    <a:pt x="12" y="97"/>
                    <a:pt x="11" y="95"/>
                  </a:cubicBezTo>
                  <a:cubicBezTo>
                    <a:pt x="10" y="93"/>
                    <a:pt x="9" y="90"/>
                    <a:pt x="7" y="90"/>
                  </a:cubicBezTo>
                  <a:cubicBezTo>
                    <a:pt x="6" y="89"/>
                    <a:pt x="4" y="91"/>
                    <a:pt x="4" y="92"/>
                  </a:cubicBezTo>
                  <a:cubicBezTo>
                    <a:pt x="3" y="94"/>
                    <a:pt x="4" y="96"/>
                    <a:pt x="4" y="98"/>
                  </a:cubicBezTo>
                  <a:cubicBezTo>
                    <a:pt x="3" y="98"/>
                    <a:pt x="1" y="98"/>
                    <a:pt x="0" y="98"/>
                  </a:cubicBezTo>
                  <a:cubicBezTo>
                    <a:pt x="1" y="102"/>
                    <a:pt x="2" y="104"/>
                    <a:pt x="3" y="108"/>
                  </a:cubicBezTo>
                  <a:cubicBezTo>
                    <a:pt x="5" y="112"/>
                    <a:pt x="6" y="116"/>
                    <a:pt x="8" y="120"/>
                  </a:cubicBezTo>
                  <a:cubicBezTo>
                    <a:pt x="11" y="127"/>
                    <a:pt x="14" y="133"/>
                    <a:pt x="16" y="140"/>
                  </a:cubicBezTo>
                  <a:cubicBezTo>
                    <a:pt x="18" y="144"/>
                    <a:pt x="21" y="148"/>
                    <a:pt x="22" y="153"/>
                  </a:cubicBezTo>
                  <a:cubicBezTo>
                    <a:pt x="22" y="156"/>
                    <a:pt x="23" y="160"/>
                    <a:pt x="21" y="163"/>
                  </a:cubicBezTo>
                  <a:cubicBezTo>
                    <a:pt x="20" y="164"/>
                    <a:pt x="18" y="159"/>
                    <a:pt x="17" y="160"/>
                  </a:cubicBezTo>
                  <a:cubicBezTo>
                    <a:pt x="15" y="161"/>
                    <a:pt x="16" y="164"/>
                    <a:pt x="17" y="166"/>
                  </a:cubicBezTo>
                  <a:cubicBezTo>
                    <a:pt x="18" y="170"/>
                    <a:pt x="21" y="173"/>
                    <a:pt x="22" y="177"/>
                  </a:cubicBezTo>
                  <a:cubicBezTo>
                    <a:pt x="23" y="178"/>
                    <a:pt x="22" y="180"/>
                    <a:pt x="22" y="181"/>
                  </a:cubicBezTo>
                  <a:cubicBezTo>
                    <a:pt x="23" y="182"/>
                    <a:pt x="24" y="182"/>
                    <a:pt x="25" y="183"/>
                  </a:cubicBezTo>
                  <a:cubicBezTo>
                    <a:pt x="26" y="184"/>
                    <a:pt x="27" y="186"/>
                    <a:pt x="28" y="187"/>
                  </a:cubicBezTo>
                  <a:cubicBezTo>
                    <a:pt x="31" y="189"/>
                    <a:pt x="33" y="190"/>
                    <a:pt x="36" y="192"/>
                  </a:cubicBezTo>
                  <a:cubicBezTo>
                    <a:pt x="38" y="193"/>
                    <a:pt x="39" y="196"/>
                    <a:pt x="41" y="196"/>
                  </a:cubicBezTo>
                  <a:cubicBezTo>
                    <a:pt x="43" y="197"/>
                    <a:pt x="44" y="194"/>
                    <a:pt x="45" y="193"/>
                  </a:cubicBezTo>
                  <a:cubicBezTo>
                    <a:pt x="48" y="191"/>
                    <a:pt x="51" y="189"/>
                    <a:pt x="54" y="188"/>
                  </a:cubicBezTo>
                  <a:cubicBezTo>
                    <a:pt x="57" y="188"/>
                    <a:pt x="60" y="189"/>
                    <a:pt x="62" y="188"/>
                  </a:cubicBezTo>
                  <a:cubicBezTo>
                    <a:pt x="64" y="188"/>
                    <a:pt x="65" y="186"/>
                    <a:pt x="67" y="185"/>
                  </a:cubicBezTo>
                  <a:cubicBezTo>
                    <a:pt x="69" y="184"/>
                    <a:pt x="70" y="182"/>
                    <a:pt x="72" y="182"/>
                  </a:cubicBezTo>
                  <a:cubicBezTo>
                    <a:pt x="75" y="182"/>
                    <a:pt x="79" y="185"/>
                    <a:pt x="83" y="185"/>
                  </a:cubicBezTo>
                  <a:cubicBezTo>
                    <a:pt x="85" y="185"/>
                    <a:pt x="86" y="181"/>
                    <a:pt x="87" y="181"/>
                  </a:cubicBezTo>
                  <a:cubicBezTo>
                    <a:pt x="92" y="181"/>
                    <a:pt x="96" y="185"/>
                    <a:pt x="101" y="185"/>
                  </a:cubicBezTo>
                  <a:cubicBezTo>
                    <a:pt x="103" y="185"/>
                    <a:pt x="102" y="182"/>
                    <a:pt x="104" y="182"/>
                  </a:cubicBezTo>
                  <a:cubicBezTo>
                    <a:pt x="106" y="181"/>
                    <a:pt x="109" y="183"/>
                    <a:pt x="112" y="182"/>
                  </a:cubicBezTo>
                  <a:cubicBezTo>
                    <a:pt x="113" y="182"/>
                    <a:pt x="113" y="179"/>
                    <a:pt x="114" y="178"/>
                  </a:cubicBezTo>
                  <a:cubicBezTo>
                    <a:pt x="117" y="177"/>
                    <a:pt x="120" y="179"/>
                    <a:pt x="123" y="178"/>
                  </a:cubicBezTo>
                  <a:cubicBezTo>
                    <a:pt x="126" y="177"/>
                    <a:pt x="128" y="176"/>
                    <a:pt x="131" y="174"/>
                  </a:cubicBezTo>
                  <a:cubicBezTo>
                    <a:pt x="135" y="172"/>
                    <a:pt x="138" y="169"/>
                    <a:pt x="141" y="167"/>
                  </a:cubicBezTo>
                  <a:cubicBezTo>
                    <a:pt x="144" y="164"/>
                    <a:pt x="146" y="161"/>
                    <a:pt x="149" y="158"/>
                  </a:cubicBezTo>
                  <a:cubicBezTo>
                    <a:pt x="153" y="154"/>
                    <a:pt x="156" y="151"/>
                    <a:pt x="159" y="148"/>
                  </a:cubicBezTo>
                  <a:cubicBezTo>
                    <a:pt x="160" y="146"/>
                    <a:pt x="162" y="144"/>
                    <a:pt x="164" y="143"/>
                  </a:cubicBezTo>
                  <a:cubicBezTo>
                    <a:pt x="167" y="140"/>
                    <a:pt x="170" y="137"/>
                    <a:pt x="172" y="134"/>
                  </a:cubicBezTo>
                  <a:cubicBezTo>
                    <a:pt x="175" y="131"/>
                    <a:pt x="177" y="126"/>
                    <a:pt x="178" y="122"/>
                  </a:cubicBezTo>
                  <a:cubicBezTo>
                    <a:pt x="180" y="118"/>
                    <a:pt x="181" y="114"/>
                    <a:pt x="183" y="111"/>
                  </a:cubicBezTo>
                  <a:cubicBezTo>
                    <a:pt x="184" y="109"/>
                    <a:pt x="186" y="107"/>
                    <a:pt x="188" y="106"/>
                  </a:cubicBezTo>
                  <a:cubicBezTo>
                    <a:pt x="190" y="104"/>
                    <a:pt x="194" y="103"/>
                    <a:pt x="196" y="101"/>
                  </a:cubicBezTo>
                  <a:cubicBezTo>
                    <a:pt x="198" y="98"/>
                    <a:pt x="199" y="96"/>
                    <a:pt x="200" y="93"/>
                  </a:cubicBezTo>
                  <a:cubicBezTo>
                    <a:pt x="201" y="89"/>
                    <a:pt x="202" y="85"/>
                    <a:pt x="203" y="81"/>
                  </a:cubicBezTo>
                  <a:cubicBezTo>
                    <a:pt x="204" y="78"/>
                    <a:pt x="205" y="75"/>
                    <a:pt x="206" y="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8" name="Freeform 2550"/>
            <p:cNvSpPr>
              <a:spLocks noChangeAspect="1"/>
            </p:cNvSpPr>
            <p:nvPr/>
          </p:nvSpPr>
          <p:spPr bwMode="auto">
            <a:xfrm>
              <a:off x="15658696" y="9489769"/>
              <a:ext cx="830137" cy="732802"/>
            </a:xfrm>
            <a:custGeom>
              <a:avLst/>
              <a:gdLst>
                <a:gd name="T0" fmla="*/ 1 w 104"/>
                <a:gd name="T1" fmla="*/ 120 h 100"/>
                <a:gd name="T2" fmla="*/ 1 w 104"/>
                <a:gd name="T3" fmla="*/ 103 h 100"/>
                <a:gd name="T4" fmla="*/ 5 w 104"/>
                <a:gd name="T5" fmla="*/ 95 h 100"/>
                <a:gd name="T6" fmla="*/ 11 w 104"/>
                <a:gd name="T7" fmla="*/ 83 h 100"/>
                <a:gd name="T8" fmla="*/ 18 w 104"/>
                <a:gd name="T9" fmla="*/ 71 h 100"/>
                <a:gd name="T10" fmla="*/ 24 w 104"/>
                <a:gd name="T11" fmla="*/ 60 h 100"/>
                <a:gd name="T12" fmla="*/ 32 w 104"/>
                <a:gd name="T13" fmla="*/ 52 h 100"/>
                <a:gd name="T14" fmla="*/ 36 w 104"/>
                <a:gd name="T15" fmla="*/ 28 h 100"/>
                <a:gd name="T16" fmla="*/ 50 w 104"/>
                <a:gd name="T17" fmla="*/ 19 h 100"/>
                <a:gd name="T18" fmla="*/ 54 w 104"/>
                <a:gd name="T19" fmla="*/ 4 h 100"/>
                <a:gd name="T20" fmla="*/ 57 w 104"/>
                <a:gd name="T21" fmla="*/ 0 h 100"/>
                <a:gd name="T22" fmla="*/ 124 w 104"/>
                <a:gd name="T23" fmla="*/ 0 h 100"/>
                <a:gd name="T24" fmla="*/ 124 w 104"/>
                <a:gd name="T25" fmla="*/ 6 h 100"/>
                <a:gd name="T26" fmla="*/ 124 w 104"/>
                <a:gd name="T27" fmla="*/ 31 h 100"/>
                <a:gd name="T28" fmla="*/ 75 w 104"/>
                <a:gd name="T29" fmla="*/ 31 h 100"/>
                <a:gd name="T30" fmla="*/ 75 w 104"/>
                <a:gd name="T31" fmla="*/ 76 h 100"/>
                <a:gd name="T32" fmla="*/ 70 w 104"/>
                <a:gd name="T33" fmla="*/ 78 h 100"/>
                <a:gd name="T34" fmla="*/ 64 w 104"/>
                <a:gd name="T35" fmla="*/ 79 h 100"/>
                <a:gd name="T36" fmla="*/ 56 w 104"/>
                <a:gd name="T37" fmla="*/ 89 h 100"/>
                <a:gd name="T38" fmla="*/ 58 w 104"/>
                <a:gd name="T39" fmla="*/ 110 h 100"/>
                <a:gd name="T40" fmla="*/ 56 w 104"/>
                <a:gd name="T41" fmla="*/ 114 h 100"/>
                <a:gd name="T42" fmla="*/ 6 w 104"/>
                <a:gd name="T43" fmla="*/ 113 h 100"/>
                <a:gd name="T44" fmla="*/ 1 w 104"/>
                <a:gd name="T45" fmla="*/ 12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100"/>
                <a:gd name="T71" fmla="*/ 104 w 104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100">
                  <a:moveTo>
                    <a:pt x="1" y="100"/>
                  </a:moveTo>
                  <a:cubicBezTo>
                    <a:pt x="1" y="95"/>
                    <a:pt x="0" y="91"/>
                    <a:pt x="1" y="86"/>
                  </a:cubicBezTo>
                  <a:cubicBezTo>
                    <a:pt x="1" y="84"/>
                    <a:pt x="3" y="81"/>
                    <a:pt x="4" y="79"/>
                  </a:cubicBezTo>
                  <a:cubicBezTo>
                    <a:pt x="6" y="76"/>
                    <a:pt x="8" y="72"/>
                    <a:pt x="9" y="69"/>
                  </a:cubicBezTo>
                  <a:cubicBezTo>
                    <a:pt x="11" y="66"/>
                    <a:pt x="13" y="62"/>
                    <a:pt x="15" y="59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2" y="47"/>
                    <a:pt x="26" y="46"/>
                    <a:pt x="27" y="43"/>
                  </a:cubicBezTo>
                  <a:cubicBezTo>
                    <a:pt x="30" y="37"/>
                    <a:pt x="27" y="29"/>
                    <a:pt x="30" y="23"/>
                  </a:cubicBezTo>
                  <a:cubicBezTo>
                    <a:pt x="32" y="19"/>
                    <a:pt x="39" y="19"/>
                    <a:pt x="42" y="16"/>
                  </a:cubicBezTo>
                  <a:cubicBezTo>
                    <a:pt x="44" y="12"/>
                    <a:pt x="43" y="7"/>
                    <a:pt x="45" y="3"/>
                  </a:cubicBezTo>
                  <a:cubicBezTo>
                    <a:pt x="45" y="2"/>
                    <a:pt x="47" y="1"/>
                    <a:pt x="48" y="0"/>
                  </a:cubicBezTo>
                  <a:lnTo>
                    <a:pt x="104" y="0"/>
                  </a:lnTo>
                  <a:lnTo>
                    <a:pt x="104" y="5"/>
                  </a:lnTo>
                  <a:lnTo>
                    <a:pt x="104" y="26"/>
                  </a:lnTo>
                  <a:lnTo>
                    <a:pt x="63" y="26"/>
                  </a:lnTo>
                  <a:lnTo>
                    <a:pt x="63" y="63"/>
                  </a:lnTo>
                  <a:lnTo>
                    <a:pt x="59" y="65"/>
                  </a:lnTo>
                  <a:cubicBezTo>
                    <a:pt x="57" y="65"/>
                    <a:pt x="55" y="65"/>
                    <a:pt x="54" y="66"/>
                  </a:cubicBezTo>
                  <a:cubicBezTo>
                    <a:pt x="51" y="68"/>
                    <a:pt x="49" y="71"/>
                    <a:pt x="47" y="74"/>
                  </a:cubicBezTo>
                  <a:cubicBezTo>
                    <a:pt x="47" y="80"/>
                    <a:pt x="49" y="86"/>
                    <a:pt x="49" y="92"/>
                  </a:cubicBezTo>
                  <a:cubicBezTo>
                    <a:pt x="49" y="94"/>
                    <a:pt x="47" y="94"/>
                    <a:pt x="47" y="95"/>
                  </a:cubicBezTo>
                  <a:lnTo>
                    <a:pt x="5" y="94"/>
                  </a:lnTo>
                  <a:lnTo>
                    <a:pt x="1" y="10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39" name="Freeform 2551"/>
            <p:cNvSpPr>
              <a:spLocks noChangeAspect="1"/>
            </p:cNvSpPr>
            <p:nvPr/>
          </p:nvSpPr>
          <p:spPr bwMode="auto">
            <a:xfrm>
              <a:off x="16040289" y="8537129"/>
              <a:ext cx="1205041" cy="952637"/>
            </a:xfrm>
            <a:custGeom>
              <a:avLst/>
              <a:gdLst>
                <a:gd name="T0" fmla="*/ 166 w 150"/>
                <a:gd name="T1" fmla="*/ 17 h 130"/>
                <a:gd name="T2" fmla="*/ 157 w 150"/>
                <a:gd name="T3" fmla="*/ 16 h 130"/>
                <a:gd name="T4" fmla="*/ 151 w 150"/>
                <a:gd name="T5" fmla="*/ 12 h 130"/>
                <a:gd name="T6" fmla="*/ 142 w 150"/>
                <a:gd name="T7" fmla="*/ 13 h 130"/>
                <a:gd name="T8" fmla="*/ 128 w 150"/>
                <a:gd name="T9" fmla="*/ 14 h 130"/>
                <a:gd name="T10" fmla="*/ 121 w 150"/>
                <a:gd name="T11" fmla="*/ 6 h 130"/>
                <a:gd name="T12" fmla="*/ 122 w 150"/>
                <a:gd name="T13" fmla="*/ 1 h 130"/>
                <a:gd name="T14" fmla="*/ 112 w 150"/>
                <a:gd name="T15" fmla="*/ 4 h 130"/>
                <a:gd name="T16" fmla="*/ 106 w 150"/>
                <a:gd name="T17" fmla="*/ 14 h 130"/>
                <a:gd name="T18" fmla="*/ 98 w 150"/>
                <a:gd name="T19" fmla="*/ 31 h 130"/>
                <a:gd name="T20" fmla="*/ 91 w 150"/>
                <a:gd name="T21" fmla="*/ 42 h 130"/>
                <a:gd name="T22" fmla="*/ 78 w 150"/>
                <a:gd name="T23" fmla="*/ 48 h 130"/>
                <a:gd name="T24" fmla="*/ 70 w 150"/>
                <a:gd name="T25" fmla="*/ 54 h 130"/>
                <a:gd name="T26" fmla="*/ 59 w 150"/>
                <a:gd name="T27" fmla="*/ 65 h 130"/>
                <a:gd name="T28" fmla="*/ 59 w 150"/>
                <a:gd name="T29" fmla="*/ 70 h 130"/>
                <a:gd name="T30" fmla="*/ 52 w 150"/>
                <a:gd name="T31" fmla="*/ 82 h 130"/>
                <a:gd name="T32" fmla="*/ 50 w 150"/>
                <a:gd name="T33" fmla="*/ 101 h 130"/>
                <a:gd name="T34" fmla="*/ 55 w 150"/>
                <a:gd name="T35" fmla="*/ 108 h 130"/>
                <a:gd name="T36" fmla="*/ 46 w 150"/>
                <a:gd name="T37" fmla="*/ 120 h 130"/>
                <a:gd name="T38" fmla="*/ 42 w 150"/>
                <a:gd name="T39" fmla="*/ 126 h 130"/>
                <a:gd name="T40" fmla="*/ 30 w 150"/>
                <a:gd name="T41" fmla="*/ 136 h 130"/>
                <a:gd name="T42" fmla="*/ 25 w 150"/>
                <a:gd name="T43" fmla="*/ 144 h 130"/>
                <a:gd name="T44" fmla="*/ 18 w 150"/>
                <a:gd name="T45" fmla="*/ 144 h 130"/>
                <a:gd name="T46" fmla="*/ 6 w 150"/>
                <a:gd name="T47" fmla="*/ 150 h 130"/>
                <a:gd name="T48" fmla="*/ 0 w 150"/>
                <a:gd name="T49" fmla="*/ 156 h 130"/>
                <a:gd name="T50" fmla="*/ 67 w 150"/>
                <a:gd name="T51" fmla="*/ 156 h 130"/>
                <a:gd name="T52" fmla="*/ 67 w 150"/>
                <a:gd name="T53" fmla="*/ 138 h 130"/>
                <a:gd name="T54" fmla="*/ 79 w 150"/>
                <a:gd name="T55" fmla="*/ 128 h 130"/>
                <a:gd name="T56" fmla="*/ 89 w 150"/>
                <a:gd name="T57" fmla="*/ 122 h 130"/>
                <a:gd name="T58" fmla="*/ 97 w 150"/>
                <a:gd name="T59" fmla="*/ 120 h 130"/>
                <a:gd name="T60" fmla="*/ 101 w 150"/>
                <a:gd name="T61" fmla="*/ 116 h 130"/>
                <a:gd name="T62" fmla="*/ 110 w 150"/>
                <a:gd name="T63" fmla="*/ 116 h 130"/>
                <a:gd name="T64" fmla="*/ 120 w 150"/>
                <a:gd name="T65" fmla="*/ 114 h 130"/>
                <a:gd name="T66" fmla="*/ 127 w 150"/>
                <a:gd name="T67" fmla="*/ 103 h 130"/>
                <a:gd name="T68" fmla="*/ 142 w 150"/>
                <a:gd name="T69" fmla="*/ 100 h 130"/>
                <a:gd name="T70" fmla="*/ 145 w 150"/>
                <a:gd name="T71" fmla="*/ 95 h 130"/>
                <a:gd name="T72" fmla="*/ 139 w 150"/>
                <a:gd name="T73" fmla="*/ 90 h 130"/>
                <a:gd name="T74" fmla="*/ 144 w 150"/>
                <a:gd name="T75" fmla="*/ 83 h 130"/>
                <a:gd name="T76" fmla="*/ 155 w 150"/>
                <a:gd name="T77" fmla="*/ 80 h 130"/>
                <a:gd name="T78" fmla="*/ 169 w 150"/>
                <a:gd name="T79" fmla="*/ 77 h 130"/>
                <a:gd name="T80" fmla="*/ 176 w 150"/>
                <a:gd name="T81" fmla="*/ 76 h 130"/>
                <a:gd name="T82" fmla="*/ 180 w 150"/>
                <a:gd name="T83" fmla="*/ 67 h 130"/>
                <a:gd name="T84" fmla="*/ 175 w 150"/>
                <a:gd name="T85" fmla="*/ 62 h 130"/>
                <a:gd name="T86" fmla="*/ 175 w 150"/>
                <a:gd name="T87" fmla="*/ 58 h 130"/>
                <a:gd name="T88" fmla="*/ 172 w 150"/>
                <a:gd name="T89" fmla="*/ 53 h 130"/>
                <a:gd name="T90" fmla="*/ 173 w 150"/>
                <a:gd name="T91" fmla="*/ 40 h 130"/>
                <a:gd name="T92" fmla="*/ 172 w 150"/>
                <a:gd name="T93" fmla="*/ 24 h 130"/>
                <a:gd name="T94" fmla="*/ 166 w 150"/>
                <a:gd name="T95" fmla="*/ 17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0"/>
                <a:gd name="T145" fmla="*/ 0 h 130"/>
                <a:gd name="T146" fmla="*/ 150 w 150"/>
                <a:gd name="T147" fmla="*/ 130 h 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0" h="130">
                  <a:moveTo>
                    <a:pt x="138" y="14"/>
                  </a:moveTo>
                  <a:lnTo>
                    <a:pt x="131" y="13"/>
                  </a:lnTo>
                  <a:cubicBezTo>
                    <a:pt x="129" y="13"/>
                    <a:pt x="128" y="10"/>
                    <a:pt x="126" y="10"/>
                  </a:cubicBezTo>
                  <a:cubicBezTo>
                    <a:pt x="124" y="9"/>
                    <a:pt x="121" y="11"/>
                    <a:pt x="118" y="11"/>
                  </a:cubicBezTo>
                  <a:cubicBezTo>
                    <a:pt x="115" y="12"/>
                    <a:pt x="111" y="13"/>
                    <a:pt x="107" y="12"/>
                  </a:cubicBezTo>
                  <a:cubicBezTo>
                    <a:pt x="104" y="11"/>
                    <a:pt x="102" y="8"/>
                    <a:pt x="101" y="5"/>
                  </a:cubicBezTo>
                  <a:cubicBezTo>
                    <a:pt x="100" y="4"/>
                    <a:pt x="103" y="2"/>
                    <a:pt x="102" y="1"/>
                  </a:cubicBezTo>
                  <a:cubicBezTo>
                    <a:pt x="99" y="0"/>
                    <a:pt x="95" y="1"/>
                    <a:pt x="93" y="3"/>
                  </a:cubicBezTo>
                  <a:cubicBezTo>
                    <a:pt x="91" y="5"/>
                    <a:pt x="90" y="9"/>
                    <a:pt x="88" y="12"/>
                  </a:cubicBezTo>
                  <a:cubicBezTo>
                    <a:pt x="86" y="16"/>
                    <a:pt x="85" y="21"/>
                    <a:pt x="82" y="26"/>
                  </a:cubicBezTo>
                  <a:cubicBezTo>
                    <a:pt x="80" y="29"/>
                    <a:pt x="79" y="33"/>
                    <a:pt x="76" y="35"/>
                  </a:cubicBezTo>
                  <a:cubicBezTo>
                    <a:pt x="73" y="38"/>
                    <a:pt x="68" y="38"/>
                    <a:pt x="65" y="40"/>
                  </a:cubicBezTo>
                  <a:cubicBezTo>
                    <a:pt x="62" y="41"/>
                    <a:pt x="60" y="43"/>
                    <a:pt x="58" y="45"/>
                  </a:cubicBezTo>
                  <a:cubicBezTo>
                    <a:pt x="55" y="48"/>
                    <a:pt x="51" y="51"/>
                    <a:pt x="49" y="54"/>
                  </a:cubicBezTo>
                  <a:cubicBezTo>
                    <a:pt x="48" y="55"/>
                    <a:pt x="49" y="57"/>
                    <a:pt x="49" y="58"/>
                  </a:cubicBezTo>
                  <a:cubicBezTo>
                    <a:pt x="47" y="62"/>
                    <a:pt x="44" y="64"/>
                    <a:pt x="43" y="68"/>
                  </a:cubicBezTo>
                  <a:cubicBezTo>
                    <a:pt x="41" y="73"/>
                    <a:pt x="41" y="79"/>
                    <a:pt x="42" y="84"/>
                  </a:cubicBezTo>
                  <a:cubicBezTo>
                    <a:pt x="43" y="86"/>
                    <a:pt x="46" y="88"/>
                    <a:pt x="46" y="90"/>
                  </a:cubicBezTo>
                  <a:cubicBezTo>
                    <a:pt x="44" y="94"/>
                    <a:pt x="40" y="96"/>
                    <a:pt x="38" y="100"/>
                  </a:cubicBezTo>
                  <a:cubicBezTo>
                    <a:pt x="37" y="101"/>
                    <a:pt x="37" y="104"/>
                    <a:pt x="35" y="105"/>
                  </a:cubicBezTo>
                  <a:cubicBezTo>
                    <a:pt x="33" y="108"/>
                    <a:pt x="28" y="110"/>
                    <a:pt x="25" y="113"/>
                  </a:cubicBezTo>
                  <a:cubicBezTo>
                    <a:pt x="23" y="115"/>
                    <a:pt x="23" y="118"/>
                    <a:pt x="21" y="120"/>
                  </a:cubicBezTo>
                  <a:cubicBezTo>
                    <a:pt x="19" y="121"/>
                    <a:pt x="17" y="119"/>
                    <a:pt x="15" y="120"/>
                  </a:cubicBezTo>
                  <a:cubicBezTo>
                    <a:pt x="12" y="121"/>
                    <a:pt x="8" y="123"/>
                    <a:pt x="5" y="125"/>
                  </a:cubicBezTo>
                  <a:cubicBezTo>
                    <a:pt x="3" y="126"/>
                    <a:pt x="2" y="128"/>
                    <a:pt x="0" y="130"/>
                  </a:cubicBezTo>
                  <a:lnTo>
                    <a:pt x="56" y="130"/>
                  </a:lnTo>
                  <a:lnTo>
                    <a:pt x="56" y="115"/>
                  </a:lnTo>
                  <a:cubicBezTo>
                    <a:pt x="56" y="112"/>
                    <a:pt x="63" y="110"/>
                    <a:pt x="66" y="107"/>
                  </a:cubicBezTo>
                  <a:cubicBezTo>
                    <a:pt x="68" y="105"/>
                    <a:pt x="71" y="103"/>
                    <a:pt x="74" y="102"/>
                  </a:cubicBezTo>
                  <a:cubicBezTo>
                    <a:pt x="76" y="101"/>
                    <a:pt x="79" y="102"/>
                    <a:pt x="81" y="100"/>
                  </a:cubicBezTo>
                  <a:cubicBezTo>
                    <a:pt x="82" y="100"/>
                    <a:pt x="82" y="97"/>
                    <a:pt x="84" y="97"/>
                  </a:cubicBezTo>
                  <a:cubicBezTo>
                    <a:pt x="86" y="96"/>
                    <a:pt x="89" y="97"/>
                    <a:pt x="92" y="97"/>
                  </a:cubicBezTo>
                  <a:cubicBezTo>
                    <a:pt x="95" y="96"/>
                    <a:pt x="98" y="96"/>
                    <a:pt x="100" y="95"/>
                  </a:cubicBezTo>
                  <a:cubicBezTo>
                    <a:pt x="103" y="92"/>
                    <a:pt x="103" y="88"/>
                    <a:pt x="106" y="86"/>
                  </a:cubicBezTo>
                  <a:cubicBezTo>
                    <a:pt x="109" y="83"/>
                    <a:pt x="114" y="84"/>
                    <a:pt x="118" y="83"/>
                  </a:cubicBezTo>
                  <a:cubicBezTo>
                    <a:pt x="120" y="82"/>
                    <a:pt x="121" y="80"/>
                    <a:pt x="121" y="79"/>
                  </a:cubicBezTo>
                  <a:cubicBezTo>
                    <a:pt x="120" y="77"/>
                    <a:pt x="116" y="77"/>
                    <a:pt x="116" y="75"/>
                  </a:cubicBezTo>
                  <a:cubicBezTo>
                    <a:pt x="116" y="73"/>
                    <a:pt x="118" y="70"/>
                    <a:pt x="120" y="69"/>
                  </a:cubicBezTo>
                  <a:cubicBezTo>
                    <a:pt x="123" y="67"/>
                    <a:pt x="126" y="67"/>
                    <a:pt x="129" y="67"/>
                  </a:cubicBezTo>
                  <a:cubicBezTo>
                    <a:pt x="133" y="66"/>
                    <a:pt x="137" y="64"/>
                    <a:pt x="141" y="64"/>
                  </a:cubicBezTo>
                  <a:cubicBezTo>
                    <a:pt x="143" y="63"/>
                    <a:pt x="145" y="64"/>
                    <a:pt x="147" y="63"/>
                  </a:cubicBezTo>
                  <a:cubicBezTo>
                    <a:pt x="148" y="61"/>
                    <a:pt x="150" y="59"/>
                    <a:pt x="150" y="56"/>
                  </a:cubicBezTo>
                  <a:cubicBezTo>
                    <a:pt x="150" y="54"/>
                    <a:pt x="147" y="54"/>
                    <a:pt x="146" y="52"/>
                  </a:cubicBezTo>
                  <a:cubicBezTo>
                    <a:pt x="146" y="51"/>
                    <a:pt x="147" y="49"/>
                    <a:pt x="146" y="48"/>
                  </a:cubicBezTo>
                  <a:cubicBezTo>
                    <a:pt x="146" y="46"/>
                    <a:pt x="144" y="46"/>
                    <a:pt x="143" y="44"/>
                  </a:cubicBezTo>
                  <a:cubicBezTo>
                    <a:pt x="143" y="41"/>
                    <a:pt x="144" y="37"/>
                    <a:pt x="144" y="33"/>
                  </a:cubicBezTo>
                  <a:cubicBezTo>
                    <a:pt x="144" y="29"/>
                    <a:pt x="144" y="24"/>
                    <a:pt x="143" y="20"/>
                  </a:cubicBezTo>
                  <a:cubicBezTo>
                    <a:pt x="142" y="18"/>
                    <a:pt x="140" y="16"/>
                    <a:pt x="138" y="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0" name="Freeform 2567"/>
            <p:cNvSpPr>
              <a:spLocks noChangeAspect="1"/>
            </p:cNvSpPr>
            <p:nvPr/>
          </p:nvSpPr>
          <p:spPr bwMode="auto">
            <a:xfrm>
              <a:off x="16488842" y="8414995"/>
              <a:ext cx="2075345" cy="2039637"/>
            </a:xfrm>
            <a:custGeom>
              <a:avLst/>
              <a:gdLst>
                <a:gd name="T0" fmla="*/ 215 w 258"/>
                <a:gd name="T1" fmla="*/ 323 h 278"/>
                <a:gd name="T2" fmla="*/ 181 w 258"/>
                <a:gd name="T3" fmla="*/ 334 h 278"/>
                <a:gd name="T4" fmla="*/ 179 w 258"/>
                <a:gd name="T5" fmla="*/ 320 h 278"/>
                <a:gd name="T6" fmla="*/ 161 w 258"/>
                <a:gd name="T7" fmla="*/ 312 h 278"/>
                <a:gd name="T8" fmla="*/ 149 w 258"/>
                <a:gd name="T9" fmla="*/ 304 h 278"/>
                <a:gd name="T10" fmla="*/ 58 w 258"/>
                <a:gd name="T11" fmla="*/ 225 h 278"/>
                <a:gd name="T12" fmla="*/ 0 w 258"/>
                <a:gd name="T13" fmla="*/ 177 h 278"/>
                <a:gd name="T14" fmla="*/ 12 w 258"/>
                <a:gd name="T15" fmla="*/ 149 h 278"/>
                <a:gd name="T16" fmla="*/ 30 w 258"/>
                <a:gd name="T17" fmla="*/ 141 h 278"/>
                <a:gd name="T18" fmla="*/ 43 w 258"/>
                <a:gd name="T19" fmla="*/ 137 h 278"/>
                <a:gd name="T20" fmla="*/ 60 w 258"/>
                <a:gd name="T21" fmla="*/ 124 h 278"/>
                <a:gd name="T22" fmla="*/ 78 w 258"/>
                <a:gd name="T23" fmla="*/ 115 h 278"/>
                <a:gd name="T24" fmla="*/ 77 w 258"/>
                <a:gd name="T25" fmla="*/ 103 h 278"/>
                <a:gd name="T26" fmla="*/ 102 w 258"/>
                <a:gd name="T27" fmla="*/ 97 h 278"/>
                <a:gd name="T28" fmla="*/ 113 w 258"/>
                <a:gd name="T29" fmla="*/ 88 h 278"/>
                <a:gd name="T30" fmla="*/ 108 w 258"/>
                <a:gd name="T31" fmla="*/ 78 h 278"/>
                <a:gd name="T32" fmla="*/ 106 w 258"/>
                <a:gd name="T33" fmla="*/ 60 h 278"/>
                <a:gd name="T34" fmla="*/ 99 w 258"/>
                <a:gd name="T35" fmla="*/ 37 h 278"/>
                <a:gd name="T36" fmla="*/ 112 w 258"/>
                <a:gd name="T37" fmla="*/ 28 h 278"/>
                <a:gd name="T38" fmla="*/ 129 w 258"/>
                <a:gd name="T39" fmla="*/ 22 h 278"/>
                <a:gd name="T40" fmla="*/ 150 w 258"/>
                <a:gd name="T41" fmla="*/ 8 h 278"/>
                <a:gd name="T42" fmla="*/ 181 w 258"/>
                <a:gd name="T43" fmla="*/ 4 h 278"/>
                <a:gd name="T44" fmla="*/ 205 w 258"/>
                <a:gd name="T45" fmla="*/ 5 h 278"/>
                <a:gd name="T46" fmla="*/ 216 w 258"/>
                <a:gd name="T47" fmla="*/ 4 h 278"/>
                <a:gd name="T48" fmla="*/ 231 w 258"/>
                <a:gd name="T49" fmla="*/ 0 h 278"/>
                <a:gd name="T50" fmla="*/ 240 w 258"/>
                <a:gd name="T51" fmla="*/ 0 h 278"/>
                <a:gd name="T52" fmla="*/ 257 w 258"/>
                <a:gd name="T53" fmla="*/ 2 h 278"/>
                <a:gd name="T54" fmla="*/ 254 w 258"/>
                <a:gd name="T55" fmla="*/ 10 h 278"/>
                <a:gd name="T56" fmla="*/ 255 w 258"/>
                <a:gd name="T57" fmla="*/ 17 h 278"/>
                <a:gd name="T58" fmla="*/ 255 w 258"/>
                <a:gd name="T59" fmla="*/ 35 h 278"/>
                <a:gd name="T60" fmla="*/ 248 w 258"/>
                <a:gd name="T61" fmla="*/ 50 h 278"/>
                <a:gd name="T62" fmla="*/ 242 w 258"/>
                <a:gd name="T63" fmla="*/ 64 h 278"/>
                <a:gd name="T64" fmla="*/ 254 w 258"/>
                <a:gd name="T65" fmla="*/ 79 h 278"/>
                <a:gd name="T66" fmla="*/ 260 w 258"/>
                <a:gd name="T67" fmla="*/ 91 h 278"/>
                <a:gd name="T68" fmla="*/ 272 w 258"/>
                <a:gd name="T69" fmla="*/ 129 h 278"/>
                <a:gd name="T70" fmla="*/ 278 w 258"/>
                <a:gd name="T71" fmla="*/ 156 h 278"/>
                <a:gd name="T72" fmla="*/ 280 w 258"/>
                <a:gd name="T73" fmla="*/ 197 h 278"/>
                <a:gd name="T74" fmla="*/ 282 w 258"/>
                <a:gd name="T75" fmla="*/ 225 h 278"/>
                <a:gd name="T76" fmla="*/ 293 w 258"/>
                <a:gd name="T77" fmla="*/ 237 h 278"/>
                <a:gd name="T78" fmla="*/ 302 w 258"/>
                <a:gd name="T79" fmla="*/ 246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278"/>
                <a:gd name="T122" fmla="*/ 258 w 258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278">
                  <a:moveTo>
                    <a:pt x="258" y="210"/>
                  </a:moveTo>
                  <a:lnTo>
                    <a:pt x="179" y="269"/>
                  </a:lnTo>
                  <a:lnTo>
                    <a:pt x="163" y="275"/>
                  </a:lnTo>
                  <a:cubicBezTo>
                    <a:pt x="159" y="276"/>
                    <a:pt x="156" y="278"/>
                    <a:pt x="151" y="278"/>
                  </a:cubicBezTo>
                  <a:cubicBezTo>
                    <a:pt x="150" y="278"/>
                    <a:pt x="148" y="278"/>
                    <a:pt x="148" y="277"/>
                  </a:cubicBezTo>
                  <a:cubicBezTo>
                    <a:pt x="147" y="273"/>
                    <a:pt x="150" y="269"/>
                    <a:pt x="149" y="266"/>
                  </a:cubicBezTo>
                  <a:cubicBezTo>
                    <a:pt x="147" y="263"/>
                    <a:pt x="143" y="262"/>
                    <a:pt x="140" y="261"/>
                  </a:cubicBezTo>
                  <a:cubicBezTo>
                    <a:pt x="138" y="260"/>
                    <a:pt x="136" y="261"/>
                    <a:pt x="134" y="260"/>
                  </a:cubicBezTo>
                  <a:cubicBezTo>
                    <a:pt x="132" y="259"/>
                    <a:pt x="131" y="257"/>
                    <a:pt x="130" y="255"/>
                  </a:cubicBezTo>
                  <a:cubicBezTo>
                    <a:pt x="128" y="254"/>
                    <a:pt x="125" y="255"/>
                    <a:pt x="124" y="253"/>
                  </a:cubicBezTo>
                  <a:cubicBezTo>
                    <a:pt x="123" y="251"/>
                    <a:pt x="124" y="249"/>
                    <a:pt x="124" y="246"/>
                  </a:cubicBezTo>
                  <a:lnTo>
                    <a:pt x="48" y="18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32"/>
                  </a:lnTo>
                  <a:cubicBezTo>
                    <a:pt x="0" y="129"/>
                    <a:pt x="7" y="127"/>
                    <a:pt x="10" y="124"/>
                  </a:cubicBezTo>
                  <a:cubicBezTo>
                    <a:pt x="12" y="122"/>
                    <a:pt x="15" y="120"/>
                    <a:pt x="18" y="119"/>
                  </a:cubicBezTo>
                  <a:cubicBezTo>
                    <a:pt x="20" y="118"/>
                    <a:pt x="23" y="119"/>
                    <a:pt x="25" y="117"/>
                  </a:cubicBezTo>
                  <a:cubicBezTo>
                    <a:pt x="26" y="117"/>
                    <a:pt x="26" y="114"/>
                    <a:pt x="28" y="114"/>
                  </a:cubicBezTo>
                  <a:cubicBezTo>
                    <a:pt x="30" y="113"/>
                    <a:pt x="33" y="114"/>
                    <a:pt x="36" y="114"/>
                  </a:cubicBezTo>
                  <a:cubicBezTo>
                    <a:pt x="39" y="113"/>
                    <a:pt x="42" y="113"/>
                    <a:pt x="44" y="112"/>
                  </a:cubicBezTo>
                  <a:cubicBezTo>
                    <a:pt x="47" y="109"/>
                    <a:pt x="47" y="105"/>
                    <a:pt x="50" y="103"/>
                  </a:cubicBezTo>
                  <a:cubicBezTo>
                    <a:pt x="53" y="100"/>
                    <a:pt x="58" y="101"/>
                    <a:pt x="62" y="100"/>
                  </a:cubicBezTo>
                  <a:cubicBezTo>
                    <a:pt x="64" y="99"/>
                    <a:pt x="65" y="97"/>
                    <a:pt x="65" y="96"/>
                  </a:cubicBezTo>
                  <a:cubicBezTo>
                    <a:pt x="64" y="94"/>
                    <a:pt x="60" y="94"/>
                    <a:pt x="60" y="92"/>
                  </a:cubicBezTo>
                  <a:cubicBezTo>
                    <a:pt x="60" y="90"/>
                    <a:pt x="62" y="87"/>
                    <a:pt x="64" y="86"/>
                  </a:cubicBezTo>
                  <a:cubicBezTo>
                    <a:pt x="67" y="84"/>
                    <a:pt x="70" y="84"/>
                    <a:pt x="73" y="84"/>
                  </a:cubicBezTo>
                  <a:cubicBezTo>
                    <a:pt x="77" y="83"/>
                    <a:pt x="81" y="81"/>
                    <a:pt x="85" y="81"/>
                  </a:cubicBezTo>
                  <a:cubicBezTo>
                    <a:pt x="87" y="80"/>
                    <a:pt x="89" y="81"/>
                    <a:pt x="91" y="80"/>
                  </a:cubicBezTo>
                  <a:cubicBezTo>
                    <a:pt x="92" y="78"/>
                    <a:pt x="94" y="76"/>
                    <a:pt x="94" y="73"/>
                  </a:cubicBezTo>
                  <a:cubicBezTo>
                    <a:pt x="94" y="71"/>
                    <a:pt x="91" y="71"/>
                    <a:pt x="90" y="69"/>
                  </a:cubicBezTo>
                  <a:cubicBezTo>
                    <a:pt x="90" y="68"/>
                    <a:pt x="91" y="66"/>
                    <a:pt x="90" y="65"/>
                  </a:cubicBezTo>
                  <a:cubicBezTo>
                    <a:pt x="90" y="63"/>
                    <a:pt x="88" y="63"/>
                    <a:pt x="87" y="61"/>
                  </a:cubicBezTo>
                  <a:cubicBezTo>
                    <a:pt x="87" y="58"/>
                    <a:pt x="88" y="54"/>
                    <a:pt x="88" y="50"/>
                  </a:cubicBezTo>
                  <a:cubicBezTo>
                    <a:pt x="88" y="46"/>
                    <a:pt x="88" y="41"/>
                    <a:pt x="87" y="37"/>
                  </a:cubicBezTo>
                  <a:cubicBezTo>
                    <a:pt x="86" y="35"/>
                    <a:pt x="84" y="33"/>
                    <a:pt x="82" y="31"/>
                  </a:cubicBezTo>
                  <a:cubicBezTo>
                    <a:pt x="85" y="31"/>
                    <a:pt x="87" y="31"/>
                    <a:pt x="89" y="29"/>
                  </a:cubicBezTo>
                  <a:cubicBezTo>
                    <a:pt x="91" y="28"/>
                    <a:pt x="91" y="24"/>
                    <a:pt x="93" y="23"/>
                  </a:cubicBezTo>
                  <a:cubicBezTo>
                    <a:pt x="95" y="21"/>
                    <a:pt x="97" y="20"/>
                    <a:pt x="100" y="19"/>
                  </a:cubicBezTo>
                  <a:cubicBezTo>
                    <a:pt x="102" y="19"/>
                    <a:pt x="105" y="19"/>
                    <a:pt x="107" y="18"/>
                  </a:cubicBezTo>
                  <a:cubicBezTo>
                    <a:pt x="110" y="16"/>
                    <a:pt x="111" y="13"/>
                    <a:pt x="114" y="11"/>
                  </a:cubicBezTo>
                  <a:cubicBezTo>
                    <a:pt x="118" y="9"/>
                    <a:pt x="121" y="8"/>
                    <a:pt x="125" y="7"/>
                  </a:cubicBezTo>
                  <a:cubicBezTo>
                    <a:pt x="128" y="6"/>
                    <a:pt x="132" y="6"/>
                    <a:pt x="135" y="5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6" y="3"/>
                    <a:pt x="161" y="2"/>
                    <a:pt x="166" y="2"/>
                  </a:cubicBezTo>
                  <a:cubicBezTo>
                    <a:pt x="168" y="2"/>
                    <a:pt x="169" y="3"/>
                    <a:pt x="171" y="4"/>
                  </a:cubicBezTo>
                  <a:cubicBezTo>
                    <a:pt x="173" y="4"/>
                    <a:pt x="174" y="6"/>
                    <a:pt x="175" y="6"/>
                  </a:cubicBezTo>
                  <a:cubicBezTo>
                    <a:pt x="177" y="6"/>
                    <a:pt x="178" y="4"/>
                    <a:pt x="180" y="3"/>
                  </a:cubicBezTo>
                  <a:cubicBezTo>
                    <a:pt x="182" y="2"/>
                    <a:pt x="185" y="2"/>
                    <a:pt x="187" y="1"/>
                  </a:cubicBezTo>
                  <a:cubicBezTo>
                    <a:pt x="189" y="1"/>
                    <a:pt x="190" y="0"/>
                    <a:pt x="192" y="0"/>
                  </a:cubicBezTo>
                  <a:cubicBezTo>
                    <a:pt x="193" y="1"/>
                    <a:pt x="194" y="2"/>
                    <a:pt x="195" y="2"/>
                  </a:cubicBezTo>
                  <a:cubicBezTo>
                    <a:pt x="197" y="2"/>
                    <a:pt x="198" y="0"/>
                    <a:pt x="200" y="0"/>
                  </a:cubicBezTo>
                  <a:cubicBezTo>
                    <a:pt x="202" y="0"/>
                    <a:pt x="205" y="3"/>
                    <a:pt x="207" y="2"/>
                  </a:cubicBezTo>
                  <a:lnTo>
                    <a:pt x="214" y="2"/>
                  </a:lnTo>
                  <a:cubicBezTo>
                    <a:pt x="214" y="2"/>
                    <a:pt x="214" y="4"/>
                    <a:pt x="214" y="5"/>
                  </a:cubicBezTo>
                  <a:cubicBezTo>
                    <a:pt x="213" y="6"/>
                    <a:pt x="212" y="7"/>
                    <a:pt x="211" y="8"/>
                  </a:cubicBezTo>
                  <a:cubicBezTo>
                    <a:pt x="211" y="9"/>
                    <a:pt x="209" y="9"/>
                    <a:pt x="209" y="10"/>
                  </a:cubicBezTo>
                  <a:cubicBezTo>
                    <a:pt x="209" y="11"/>
                    <a:pt x="211" y="12"/>
                    <a:pt x="212" y="14"/>
                  </a:cubicBezTo>
                  <a:cubicBezTo>
                    <a:pt x="212" y="16"/>
                    <a:pt x="211" y="17"/>
                    <a:pt x="211" y="18"/>
                  </a:cubicBezTo>
                  <a:cubicBezTo>
                    <a:pt x="211" y="22"/>
                    <a:pt x="212" y="25"/>
                    <a:pt x="212" y="29"/>
                  </a:cubicBezTo>
                  <a:cubicBezTo>
                    <a:pt x="212" y="32"/>
                    <a:pt x="212" y="36"/>
                    <a:pt x="210" y="38"/>
                  </a:cubicBezTo>
                  <a:cubicBezTo>
                    <a:pt x="210" y="40"/>
                    <a:pt x="207" y="41"/>
                    <a:pt x="206" y="42"/>
                  </a:cubicBezTo>
                  <a:cubicBezTo>
                    <a:pt x="204" y="44"/>
                    <a:pt x="202" y="46"/>
                    <a:pt x="201" y="48"/>
                  </a:cubicBezTo>
                  <a:cubicBezTo>
                    <a:pt x="200" y="50"/>
                    <a:pt x="200" y="52"/>
                    <a:pt x="201" y="53"/>
                  </a:cubicBezTo>
                  <a:cubicBezTo>
                    <a:pt x="201" y="56"/>
                    <a:pt x="202" y="59"/>
                    <a:pt x="204" y="61"/>
                  </a:cubicBezTo>
                  <a:cubicBezTo>
                    <a:pt x="206" y="63"/>
                    <a:pt x="209" y="64"/>
                    <a:pt x="211" y="66"/>
                  </a:cubicBezTo>
                  <a:cubicBezTo>
                    <a:pt x="212" y="68"/>
                    <a:pt x="210" y="70"/>
                    <a:pt x="211" y="72"/>
                  </a:cubicBezTo>
                  <a:cubicBezTo>
                    <a:pt x="212" y="74"/>
                    <a:pt x="214" y="75"/>
                    <a:pt x="216" y="76"/>
                  </a:cubicBezTo>
                  <a:cubicBezTo>
                    <a:pt x="217" y="77"/>
                    <a:pt x="220" y="77"/>
                    <a:pt x="221" y="78"/>
                  </a:cubicBezTo>
                  <a:lnTo>
                    <a:pt x="226" y="107"/>
                  </a:lnTo>
                  <a:cubicBezTo>
                    <a:pt x="225" y="107"/>
                    <a:pt x="223" y="107"/>
                    <a:pt x="223" y="109"/>
                  </a:cubicBezTo>
                  <a:cubicBezTo>
                    <a:pt x="225" y="116"/>
                    <a:pt x="230" y="123"/>
                    <a:pt x="231" y="130"/>
                  </a:cubicBezTo>
                  <a:cubicBezTo>
                    <a:pt x="232" y="136"/>
                    <a:pt x="229" y="143"/>
                    <a:pt x="230" y="149"/>
                  </a:cubicBezTo>
                  <a:cubicBezTo>
                    <a:pt x="230" y="154"/>
                    <a:pt x="234" y="159"/>
                    <a:pt x="233" y="164"/>
                  </a:cubicBezTo>
                  <a:cubicBezTo>
                    <a:pt x="232" y="167"/>
                    <a:pt x="225" y="166"/>
                    <a:pt x="226" y="169"/>
                  </a:cubicBezTo>
                  <a:cubicBezTo>
                    <a:pt x="226" y="176"/>
                    <a:pt x="233" y="181"/>
                    <a:pt x="235" y="187"/>
                  </a:cubicBezTo>
                  <a:cubicBezTo>
                    <a:pt x="236" y="190"/>
                    <a:pt x="234" y="195"/>
                    <a:pt x="236" y="198"/>
                  </a:cubicBezTo>
                  <a:cubicBezTo>
                    <a:pt x="238" y="200"/>
                    <a:pt x="242" y="197"/>
                    <a:pt x="244" y="197"/>
                  </a:cubicBezTo>
                  <a:cubicBezTo>
                    <a:pt x="248" y="198"/>
                    <a:pt x="252" y="199"/>
                    <a:pt x="254" y="202"/>
                  </a:cubicBezTo>
                  <a:cubicBezTo>
                    <a:pt x="255" y="203"/>
                    <a:pt x="251" y="204"/>
                    <a:pt x="251" y="205"/>
                  </a:cubicBezTo>
                  <a:cubicBezTo>
                    <a:pt x="252" y="208"/>
                    <a:pt x="256" y="209"/>
                    <a:pt x="258" y="2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1" name="Freeform 2581"/>
            <p:cNvSpPr>
              <a:spLocks noChangeAspect="1"/>
            </p:cNvSpPr>
            <p:nvPr/>
          </p:nvSpPr>
          <p:spPr bwMode="auto">
            <a:xfrm>
              <a:off x="16435274" y="7792116"/>
              <a:ext cx="321346" cy="628992"/>
            </a:xfrm>
            <a:custGeom>
              <a:avLst/>
              <a:gdLst>
                <a:gd name="T0" fmla="*/ 30 w 40"/>
                <a:gd name="T1" fmla="*/ 97 h 86"/>
                <a:gd name="T2" fmla="*/ 23 w 40"/>
                <a:gd name="T3" fmla="*/ 102 h 86"/>
                <a:gd name="T4" fmla="*/ 20 w 40"/>
                <a:gd name="T5" fmla="*/ 99 h 86"/>
                <a:gd name="T6" fmla="*/ 12 w 40"/>
                <a:gd name="T7" fmla="*/ 99 h 86"/>
                <a:gd name="T8" fmla="*/ 7 w 40"/>
                <a:gd name="T9" fmla="*/ 102 h 86"/>
                <a:gd name="T10" fmla="*/ 10 w 40"/>
                <a:gd name="T11" fmla="*/ 93 h 86"/>
                <a:gd name="T12" fmla="*/ 8 w 40"/>
                <a:gd name="T13" fmla="*/ 84 h 86"/>
                <a:gd name="T14" fmla="*/ 12 w 40"/>
                <a:gd name="T15" fmla="*/ 72 h 86"/>
                <a:gd name="T16" fmla="*/ 8 w 40"/>
                <a:gd name="T17" fmla="*/ 72 h 86"/>
                <a:gd name="T18" fmla="*/ 4 w 40"/>
                <a:gd name="T19" fmla="*/ 73 h 86"/>
                <a:gd name="T20" fmla="*/ 7 w 40"/>
                <a:gd name="T21" fmla="*/ 67 h 86"/>
                <a:gd name="T22" fmla="*/ 7 w 40"/>
                <a:gd name="T23" fmla="*/ 63 h 86"/>
                <a:gd name="T24" fmla="*/ 4 w 40"/>
                <a:gd name="T25" fmla="*/ 67 h 86"/>
                <a:gd name="T26" fmla="*/ 0 w 40"/>
                <a:gd name="T27" fmla="*/ 66 h 86"/>
                <a:gd name="T28" fmla="*/ 2 w 40"/>
                <a:gd name="T29" fmla="*/ 59 h 86"/>
                <a:gd name="T30" fmla="*/ 6 w 40"/>
                <a:gd name="T31" fmla="*/ 50 h 86"/>
                <a:gd name="T32" fmla="*/ 8 w 40"/>
                <a:gd name="T33" fmla="*/ 41 h 86"/>
                <a:gd name="T34" fmla="*/ 10 w 40"/>
                <a:gd name="T35" fmla="*/ 35 h 86"/>
                <a:gd name="T36" fmla="*/ 12 w 40"/>
                <a:gd name="T37" fmla="*/ 29 h 86"/>
                <a:gd name="T38" fmla="*/ 12 w 40"/>
                <a:gd name="T39" fmla="*/ 19 h 86"/>
                <a:gd name="T40" fmla="*/ 10 w 40"/>
                <a:gd name="T41" fmla="*/ 12 h 86"/>
                <a:gd name="T42" fmla="*/ 8 w 40"/>
                <a:gd name="T43" fmla="*/ 5 h 86"/>
                <a:gd name="T44" fmla="*/ 18 w 40"/>
                <a:gd name="T45" fmla="*/ 0 h 86"/>
                <a:gd name="T46" fmla="*/ 22 w 40"/>
                <a:gd name="T47" fmla="*/ 2 h 86"/>
                <a:gd name="T48" fmla="*/ 19 w 40"/>
                <a:gd name="T49" fmla="*/ 7 h 86"/>
                <a:gd name="T50" fmla="*/ 26 w 40"/>
                <a:gd name="T51" fmla="*/ 6 h 86"/>
                <a:gd name="T52" fmla="*/ 31 w 40"/>
                <a:gd name="T53" fmla="*/ 7 h 86"/>
                <a:gd name="T54" fmla="*/ 35 w 40"/>
                <a:gd name="T55" fmla="*/ 4 h 86"/>
                <a:gd name="T56" fmla="*/ 43 w 40"/>
                <a:gd name="T57" fmla="*/ 4 h 86"/>
                <a:gd name="T58" fmla="*/ 42 w 40"/>
                <a:gd name="T59" fmla="*/ 10 h 86"/>
                <a:gd name="T60" fmla="*/ 48 w 40"/>
                <a:gd name="T61" fmla="*/ 11 h 86"/>
                <a:gd name="T62" fmla="*/ 43 w 40"/>
                <a:gd name="T63" fmla="*/ 18 h 86"/>
                <a:gd name="T64" fmla="*/ 37 w 40"/>
                <a:gd name="T65" fmla="*/ 23 h 86"/>
                <a:gd name="T66" fmla="*/ 38 w 40"/>
                <a:gd name="T67" fmla="*/ 36 h 86"/>
                <a:gd name="T68" fmla="*/ 36 w 40"/>
                <a:gd name="T69" fmla="*/ 40 h 86"/>
                <a:gd name="T70" fmla="*/ 37 w 40"/>
                <a:gd name="T71" fmla="*/ 43 h 86"/>
                <a:gd name="T72" fmla="*/ 36 w 40"/>
                <a:gd name="T73" fmla="*/ 49 h 86"/>
                <a:gd name="T74" fmla="*/ 30 w 40"/>
                <a:gd name="T75" fmla="*/ 52 h 86"/>
                <a:gd name="T76" fmla="*/ 32 w 40"/>
                <a:gd name="T77" fmla="*/ 59 h 86"/>
                <a:gd name="T78" fmla="*/ 36 w 40"/>
                <a:gd name="T79" fmla="*/ 61 h 86"/>
                <a:gd name="T80" fmla="*/ 36 w 40"/>
                <a:gd name="T81" fmla="*/ 65 h 86"/>
                <a:gd name="T82" fmla="*/ 31 w 40"/>
                <a:gd name="T83" fmla="*/ 69 h 86"/>
                <a:gd name="T84" fmla="*/ 31 w 40"/>
                <a:gd name="T85" fmla="*/ 74 h 86"/>
                <a:gd name="T86" fmla="*/ 36 w 40"/>
                <a:gd name="T87" fmla="*/ 80 h 86"/>
                <a:gd name="T88" fmla="*/ 31 w 40"/>
                <a:gd name="T89" fmla="*/ 85 h 86"/>
                <a:gd name="T90" fmla="*/ 28 w 40"/>
                <a:gd name="T91" fmla="*/ 90 h 86"/>
                <a:gd name="T92" fmla="*/ 30 w 40"/>
                <a:gd name="T93" fmla="*/ 97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86"/>
                <a:gd name="T143" fmla="*/ 40 w 40"/>
                <a:gd name="T144" fmla="*/ 86 h 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86">
                  <a:moveTo>
                    <a:pt x="25" y="81"/>
                  </a:moveTo>
                  <a:cubicBezTo>
                    <a:pt x="23" y="83"/>
                    <a:pt x="21" y="85"/>
                    <a:pt x="19" y="85"/>
                  </a:cubicBezTo>
                  <a:cubicBezTo>
                    <a:pt x="18" y="85"/>
                    <a:pt x="18" y="84"/>
                    <a:pt x="17" y="83"/>
                  </a:cubicBezTo>
                  <a:cubicBezTo>
                    <a:pt x="15" y="83"/>
                    <a:pt x="12" y="83"/>
                    <a:pt x="10" y="83"/>
                  </a:cubicBezTo>
                  <a:cubicBezTo>
                    <a:pt x="8" y="83"/>
                    <a:pt x="6" y="86"/>
                    <a:pt x="6" y="85"/>
                  </a:cubicBezTo>
                  <a:cubicBezTo>
                    <a:pt x="5" y="82"/>
                    <a:pt x="7" y="80"/>
                    <a:pt x="8" y="78"/>
                  </a:cubicBezTo>
                  <a:cubicBezTo>
                    <a:pt x="8" y="75"/>
                    <a:pt x="7" y="72"/>
                    <a:pt x="7" y="70"/>
                  </a:cubicBezTo>
                  <a:cubicBezTo>
                    <a:pt x="8" y="66"/>
                    <a:pt x="10" y="63"/>
                    <a:pt x="10" y="60"/>
                  </a:cubicBezTo>
                  <a:cubicBezTo>
                    <a:pt x="10" y="59"/>
                    <a:pt x="8" y="60"/>
                    <a:pt x="7" y="60"/>
                  </a:cubicBezTo>
                  <a:cubicBezTo>
                    <a:pt x="6" y="61"/>
                    <a:pt x="4" y="62"/>
                    <a:pt x="3" y="61"/>
                  </a:cubicBezTo>
                  <a:cubicBezTo>
                    <a:pt x="3" y="59"/>
                    <a:pt x="5" y="58"/>
                    <a:pt x="6" y="56"/>
                  </a:cubicBezTo>
                  <a:cubicBezTo>
                    <a:pt x="6" y="55"/>
                    <a:pt x="7" y="53"/>
                    <a:pt x="6" y="53"/>
                  </a:cubicBezTo>
                  <a:cubicBezTo>
                    <a:pt x="4" y="53"/>
                    <a:pt x="5" y="56"/>
                    <a:pt x="3" y="56"/>
                  </a:cubicBezTo>
                  <a:cubicBezTo>
                    <a:pt x="2" y="56"/>
                    <a:pt x="1" y="56"/>
                    <a:pt x="0" y="55"/>
                  </a:cubicBezTo>
                  <a:cubicBezTo>
                    <a:pt x="0" y="53"/>
                    <a:pt x="1" y="51"/>
                    <a:pt x="2" y="49"/>
                  </a:cubicBezTo>
                  <a:cubicBezTo>
                    <a:pt x="2" y="47"/>
                    <a:pt x="4" y="45"/>
                    <a:pt x="5" y="42"/>
                  </a:cubicBezTo>
                  <a:cubicBezTo>
                    <a:pt x="6" y="39"/>
                    <a:pt x="7" y="37"/>
                    <a:pt x="7" y="34"/>
                  </a:cubicBezTo>
                  <a:cubicBezTo>
                    <a:pt x="8" y="32"/>
                    <a:pt x="7" y="31"/>
                    <a:pt x="8" y="29"/>
                  </a:cubicBezTo>
                  <a:cubicBezTo>
                    <a:pt x="8" y="27"/>
                    <a:pt x="10" y="26"/>
                    <a:pt x="10" y="24"/>
                  </a:cubicBezTo>
                  <a:cubicBezTo>
                    <a:pt x="10" y="21"/>
                    <a:pt x="10" y="18"/>
                    <a:pt x="10" y="16"/>
                  </a:cubicBezTo>
                  <a:cubicBezTo>
                    <a:pt x="9" y="14"/>
                    <a:pt x="9" y="12"/>
                    <a:pt x="8" y="10"/>
                  </a:cubicBezTo>
                  <a:cubicBezTo>
                    <a:pt x="8" y="8"/>
                    <a:pt x="8" y="6"/>
                    <a:pt x="7" y="4"/>
                  </a:cubicBezTo>
                  <a:cubicBezTo>
                    <a:pt x="10" y="3"/>
                    <a:pt x="12" y="1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4"/>
                    <a:pt x="14" y="5"/>
                    <a:pt x="16" y="6"/>
                  </a:cubicBezTo>
                  <a:cubicBezTo>
                    <a:pt x="17" y="7"/>
                    <a:pt x="20" y="5"/>
                    <a:pt x="22" y="5"/>
                  </a:cubicBezTo>
                  <a:cubicBezTo>
                    <a:pt x="23" y="5"/>
                    <a:pt x="25" y="6"/>
                    <a:pt x="26" y="6"/>
                  </a:cubicBezTo>
                  <a:cubicBezTo>
                    <a:pt x="27" y="5"/>
                    <a:pt x="28" y="3"/>
                    <a:pt x="29" y="3"/>
                  </a:cubicBezTo>
                  <a:cubicBezTo>
                    <a:pt x="31" y="3"/>
                    <a:pt x="34" y="2"/>
                    <a:pt x="36" y="3"/>
                  </a:cubicBezTo>
                  <a:cubicBezTo>
                    <a:pt x="37" y="4"/>
                    <a:pt x="35" y="6"/>
                    <a:pt x="35" y="8"/>
                  </a:cubicBezTo>
                  <a:cubicBezTo>
                    <a:pt x="36" y="9"/>
                    <a:pt x="40" y="8"/>
                    <a:pt x="40" y="9"/>
                  </a:cubicBezTo>
                  <a:cubicBezTo>
                    <a:pt x="40" y="12"/>
                    <a:pt x="37" y="13"/>
                    <a:pt x="36" y="15"/>
                  </a:cubicBezTo>
                  <a:cubicBezTo>
                    <a:pt x="34" y="17"/>
                    <a:pt x="32" y="17"/>
                    <a:pt x="31" y="19"/>
                  </a:cubicBezTo>
                  <a:cubicBezTo>
                    <a:pt x="30" y="23"/>
                    <a:pt x="33" y="26"/>
                    <a:pt x="32" y="30"/>
                  </a:cubicBezTo>
                  <a:cubicBezTo>
                    <a:pt x="32" y="31"/>
                    <a:pt x="30" y="32"/>
                    <a:pt x="30" y="33"/>
                  </a:cubicBezTo>
                  <a:cubicBezTo>
                    <a:pt x="29" y="34"/>
                    <a:pt x="31" y="35"/>
                    <a:pt x="31" y="36"/>
                  </a:cubicBezTo>
                  <a:cubicBezTo>
                    <a:pt x="31" y="38"/>
                    <a:pt x="31" y="40"/>
                    <a:pt x="30" y="41"/>
                  </a:cubicBezTo>
                  <a:cubicBezTo>
                    <a:pt x="28" y="42"/>
                    <a:pt x="25" y="41"/>
                    <a:pt x="25" y="43"/>
                  </a:cubicBezTo>
                  <a:cubicBezTo>
                    <a:pt x="24" y="45"/>
                    <a:pt x="26" y="47"/>
                    <a:pt x="27" y="49"/>
                  </a:cubicBezTo>
                  <a:cubicBezTo>
                    <a:pt x="28" y="50"/>
                    <a:pt x="30" y="50"/>
                    <a:pt x="30" y="51"/>
                  </a:cubicBezTo>
                  <a:cubicBezTo>
                    <a:pt x="31" y="52"/>
                    <a:pt x="31" y="53"/>
                    <a:pt x="30" y="54"/>
                  </a:cubicBezTo>
                  <a:cubicBezTo>
                    <a:pt x="29" y="56"/>
                    <a:pt x="27" y="57"/>
                    <a:pt x="26" y="58"/>
                  </a:cubicBezTo>
                  <a:cubicBezTo>
                    <a:pt x="26" y="59"/>
                    <a:pt x="26" y="61"/>
                    <a:pt x="26" y="62"/>
                  </a:cubicBezTo>
                  <a:cubicBezTo>
                    <a:pt x="27" y="64"/>
                    <a:pt x="30" y="65"/>
                    <a:pt x="30" y="67"/>
                  </a:cubicBezTo>
                  <a:cubicBezTo>
                    <a:pt x="30" y="69"/>
                    <a:pt x="27" y="69"/>
                    <a:pt x="26" y="71"/>
                  </a:cubicBezTo>
                  <a:cubicBezTo>
                    <a:pt x="25" y="72"/>
                    <a:pt x="23" y="74"/>
                    <a:pt x="23" y="75"/>
                  </a:cubicBezTo>
                  <a:cubicBezTo>
                    <a:pt x="23" y="78"/>
                    <a:pt x="24" y="79"/>
                    <a:pt x="25" y="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2" name="Freeform 2584"/>
            <p:cNvSpPr>
              <a:spLocks noChangeAspect="1"/>
            </p:cNvSpPr>
            <p:nvPr/>
          </p:nvSpPr>
          <p:spPr bwMode="auto">
            <a:xfrm>
              <a:off x="18008528" y="7175337"/>
              <a:ext cx="1164875" cy="1129731"/>
            </a:xfrm>
            <a:custGeom>
              <a:avLst/>
              <a:gdLst>
                <a:gd name="T0" fmla="*/ 94 w 145"/>
                <a:gd name="T1" fmla="*/ 29 h 154"/>
                <a:gd name="T2" fmla="*/ 80 w 145"/>
                <a:gd name="T3" fmla="*/ 38 h 154"/>
                <a:gd name="T4" fmla="*/ 82 w 145"/>
                <a:gd name="T5" fmla="*/ 58 h 154"/>
                <a:gd name="T6" fmla="*/ 97 w 145"/>
                <a:gd name="T7" fmla="*/ 71 h 154"/>
                <a:gd name="T8" fmla="*/ 119 w 145"/>
                <a:gd name="T9" fmla="*/ 102 h 154"/>
                <a:gd name="T10" fmla="*/ 138 w 145"/>
                <a:gd name="T11" fmla="*/ 105 h 154"/>
                <a:gd name="T12" fmla="*/ 140 w 145"/>
                <a:gd name="T13" fmla="*/ 118 h 154"/>
                <a:gd name="T14" fmla="*/ 169 w 145"/>
                <a:gd name="T15" fmla="*/ 133 h 154"/>
                <a:gd name="T16" fmla="*/ 167 w 145"/>
                <a:gd name="T17" fmla="*/ 143 h 154"/>
                <a:gd name="T18" fmla="*/ 156 w 145"/>
                <a:gd name="T19" fmla="*/ 136 h 154"/>
                <a:gd name="T20" fmla="*/ 145 w 145"/>
                <a:gd name="T21" fmla="*/ 147 h 154"/>
                <a:gd name="T22" fmla="*/ 154 w 145"/>
                <a:gd name="T23" fmla="*/ 159 h 154"/>
                <a:gd name="T24" fmla="*/ 145 w 145"/>
                <a:gd name="T25" fmla="*/ 167 h 154"/>
                <a:gd name="T26" fmla="*/ 139 w 145"/>
                <a:gd name="T27" fmla="*/ 184 h 154"/>
                <a:gd name="T28" fmla="*/ 136 w 145"/>
                <a:gd name="T29" fmla="*/ 173 h 154"/>
                <a:gd name="T30" fmla="*/ 139 w 145"/>
                <a:gd name="T31" fmla="*/ 163 h 154"/>
                <a:gd name="T32" fmla="*/ 132 w 145"/>
                <a:gd name="T33" fmla="*/ 143 h 154"/>
                <a:gd name="T34" fmla="*/ 121 w 145"/>
                <a:gd name="T35" fmla="*/ 138 h 154"/>
                <a:gd name="T36" fmla="*/ 115 w 145"/>
                <a:gd name="T37" fmla="*/ 132 h 154"/>
                <a:gd name="T38" fmla="*/ 102 w 145"/>
                <a:gd name="T39" fmla="*/ 119 h 154"/>
                <a:gd name="T40" fmla="*/ 84 w 145"/>
                <a:gd name="T41" fmla="*/ 111 h 154"/>
                <a:gd name="T42" fmla="*/ 66 w 145"/>
                <a:gd name="T43" fmla="*/ 95 h 154"/>
                <a:gd name="T44" fmla="*/ 56 w 145"/>
                <a:gd name="T45" fmla="*/ 82 h 154"/>
                <a:gd name="T46" fmla="*/ 47 w 145"/>
                <a:gd name="T47" fmla="*/ 62 h 154"/>
                <a:gd name="T48" fmla="*/ 29 w 145"/>
                <a:gd name="T49" fmla="*/ 55 h 154"/>
                <a:gd name="T50" fmla="*/ 16 w 145"/>
                <a:gd name="T51" fmla="*/ 66 h 154"/>
                <a:gd name="T52" fmla="*/ 8 w 145"/>
                <a:gd name="T53" fmla="*/ 66 h 154"/>
                <a:gd name="T54" fmla="*/ 10 w 145"/>
                <a:gd name="T55" fmla="*/ 61 h 154"/>
                <a:gd name="T56" fmla="*/ 4 w 145"/>
                <a:gd name="T57" fmla="*/ 46 h 154"/>
                <a:gd name="T58" fmla="*/ 6 w 145"/>
                <a:gd name="T59" fmla="*/ 37 h 154"/>
                <a:gd name="T60" fmla="*/ 1 w 145"/>
                <a:gd name="T61" fmla="*/ 25 h 154"/>
                <a:gd name="T62" fmla="*/ 12 w 145"/>
                <a:gd name="T63" fmla="*/ 23 h 154"/>
                <a:gd name="T64" fmla="*/ 20 w 145"/>
                <a:gd name="T65" fmla="*/ 16 h 154"/>
                <a:gd name="T66" fmla="*/ 29 w 145"/>
                <a:gd name="T67" fmla="*/ 20 h 154"/>
                <a:gd name="T68" fmla="*/ 36 w 145"/>
                <a:gd name="T69" fmla="*/ 16 h 154"/>
                <a:gd name="T70" fmla="*/ 46 w 145"/>
                <a:gd name="T71" fmla="*/ 16 h 154"/>
                <a:gd name="T72" fmla="*/ 49 w 145"/>
                <a:gd name="T73" fmla="*/ 10 h 154"/>
                <a:gd name="T74" fmla="*/ 54 w 145"/>
                <a:gd name="T75" fmla="*/ 5 h 154"/>
                <a:gd name="T76" fmla="*/ 62 w 145"/>
                <a:gd name="T77" fmla="*/ 4 h 154"/>
                <a:gd name="T78" fmla="*/ 79 w 145"/>
                <a:gd name="T79" fmla="*/ 0 h 154"/>
                <a:gd name="T80" fmla="*/ 90 w 145"/>
                <a:gd name="T81" fmla="*/ 10 h 154"/>
                <a:gd name="T82" fmla="*/ 97 w 145"/>
                <a:gd name="T83" fmla="*/ 14 h 154"/>
                <a:gd name="T84" fmla="*/ 101 w 145"/>
                <a:gd name="T85" fmla="*/ 29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"/>
                <a:gd name="T130" fmla="*/ 0 h 154"/>
                <a:gd name="T131" fmla="*/ 145 w 145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" h="154">
                  <a:moveTo>
                    <a:pt x="84" y="24"/>
                  </a:moveTo>
                  <a:cubicBezTo>
                    <a:pt x="83" y="24"/>
                    <a:pt x="82" y="24"/>
                    <a:pt x="81" y="24"/>
                  </a:cubicBezTo>
                  <a:cubicBezTo>
                    <a:pt x="80" y="24"/>
                    <a:pt x="79" y="23"/>
                    <a:pt x="78" y="24"/>
                  </a:cubicBezTo>
                  <a:cubicBezTo>
                    <a:pt x="76" y="24"/>
                    <a:pt x="75" y="26"/>
                    <a:pt x="74" y="26"/>
                  </a:cubicBezTo>
                  <a:cubicBezTo>
                    <a:pt x="72" y="27"/>
                    <a:pt x="70" y="26"/>
                    <a:pt x="69" y="27"/>
                  </a:cubicBezTo>
                  <a:cubicBezTo>
                    <a:pt x="68" y="28"/>
                    <a:pt x="67" y="30"/>
                    <a:pt x="67" y="32"/>
                  </a:cubicBezTo>
                  <a:cubicBezTo>
                    <a:pt x="67" y="34"/>
                    <a:pt x="70" y="35"/>
                    <a:pt x="70" y="37"/>
                  </a:cubicBezTo>
                  <a:cubicBezTo>
                    <a:pt x="70" y="38"/>
                    <a:pt x="67" y="39"/>
                    <a:pt x="67" y="40"/>
                  </a:cubicBezTo>
                  <a:cubicBezTo>
                    <a:pt x="67" y="43"/>
                    <a:pt x="67" y="46"/>
                    <a:pt x="68" y="48"/>
                  </a:cubicBezTo>
                  <a:cubicBezTo>
                    <a:pt x="69" y="50"/>
                    <a:pt x="70" y="52"/>
                    <a:pt x="71" y="54"/>
                  </a:cubicBezTo>
                  <a:cubicBezTo>
                    <a:pt x="72" y="55"/>
                    <a:pt x="74" y="53"/>
                    <a:pt x="75" y="54"/>
                  </a:cubicBezTo>
                  <a:cubicBezTo>
                    <a:pt x="77" y="55"/>
                    <a:pt x="79" y="58"/>
                    <a:pt x="81" y="59"/>
                  </a:cubicBezTo>
                  <a:cubicBezTo>
                    <a:pt x="82" y="60"/>
                    <a:pt x="83" y="59"/>
                    <a:pt x="84" y="60"/>
                  </a:cubicBezTo>
                  <a:cubicBezTo>
                    <a:pt x="86" y="65"/>
                    <a:pt x="87" y="72"/>
                    <a:pt x="90" y="77"/>
                  </a:cubicBezTo>
                  <a:cubicBezTo>
                    <a:pt x="92" y="81"/>
                    <a:pt x="96" y="82"/>
                    <a:pt x="99" y="85"/>
                  </a:cubicBezTo>
                  <a:cubicBezTo>
                    <a:pt x="100" y="86"/>
                    <a:pt x="101" y="87"/>
                    <a:pt x="102" y="87"/>
                  </a:cubicBezTo>
                  <a:cubicBezTo>
                    <a:pt x="105" y="88"/>
                    <a:pt x="108" y="87"/>
                    <a:pt x="112" y="87"/>
                  </a:cubicBezTo>
                  <a:cubicBezTo>
                    <a:pt x="113" y="87"/>
                    <a:pt x="114" y="87"/>
                    <a:pt x="115" y="87"/>
                  </a:cubicBezTo>
                  <a:cubicBezTo>
                    <a:pt x="116" y="88"/>
                    <a:pt x="115" y="90"/>
                    <a:pt x="114" y="91"/>
                  </a:cubicBezTo>
                  <a:cubicBezTo>
                    <a:pt x="114" y="92"/>
                    <a:pt x="112" y="93"/>
                    <a:pt x="112" y="94"/>
                  </a:cubicBezTo>
                  <a:cubicBezTo>
                    <a:pt x="113" y="96"/>
                    <a:pt x="115" y="97"/>
                    <a:pt x="117" y="98"/>
                  </a:cubicBezTo>
                  <a:cubicBezTo>
                    <a:pt x="120" y="100"/>
                    <a:pt x="124" y="100"/>
                    <a:pt x="126" y="101"/>
                  </a:cubicBezTo>
                  <a:cubicBezTo>
                    <a:pt x="130" y="103"/>
                    <a:pt x="132" y="106"/>
                    <a:pt x="135" y="108"/>
                  </a:cubicBezTo>
                  <a:cubicBezTo>
                    <a:pt x="137" y="109"/>
                    <a:pt x="139" y="109"/>
                    <a:pt x="141" y="111"/>
                  </a:cubicBezTo>
                  <a:cubicBezTo>
                    <a:pt x="142" y="112"/>
                    <a:pt x="143" y="113"/>
                    <a:pt x="143" y="115"/>
                  </a:cubicBezTo>
                  <a:cubicBezTo>
                    <a:pt x="143" y="118"/>
                    <a:pt x="145" y="121"/>
                    <a:pt x="143" y="123"/>
                  </a:cubicBezTo>
                  <a:cubicBezTo>
                    <a:pt x="142" y="124"/>
                    <a:pt x="140" y="121"/>
                    <a:pt x="139" y="119"/>
                  </a:cubicBezTo>
                  <a:cubicBezTo>
                    <a:pt x="138" y="118"/>
                    <a:pt x="139" y="116"/>
                    <a:pt x="138" y="115"/>
                  </a:cubicBezTo>
                  <a:cubicBezTo>
                    <a:pt x="138" y="114"/>
                    <a:pt x="137" y="115"/>
                    <a:pt x="136" y="115"/>
                  </a:cubicBezTo>
                  <a:cubicBezTo>
                    <a:pt x="134" y="114"/>
                    <a:pt x="132" y="114"/>
                    <a:pt x="130" y="113"/>
                  </a:cubicBezTo>
                  <a:cubicBezTo>
                    <a:pt x="129" y="113"/>
                    <a:pt x="128" y="111"/>
                    <a:pt x="127" y="111"/>
                  </a:cubicBezTo>
                  <a:cubicBezTo>
                    <a:pt x="125" y="112"/>
                    <a:pt x="123" y="114"/>
                    <a:pt x="122" y="115"/>
                  </a:cubicBezTo>
                  <a:cubicBezTo>
                    <a:pt x="121" y="117"/>
                    <a:pt x="121" y="120"/>
                    <a:pt x="121" y="122"/>
                  </a:cubicBezTo>
                  <a:cubicBezTo>
                    <a:pt x="121" y="123"/>
                    <a:pt x="121" y="124"/>
                    <a:pt x="121" y="125"/>
                  </a:cubicBezTo>
                  <a:cubicBezTo>
                    <a:pt x="123" y="127"/>
                    <a:pt x="126" y="127"/>
                    <a:pt x="128" y="129"/>
                  </a:cubicBezTo>
                  <a:cubicBezTo>
                    <a:pt x="129" y="129"/>
                    <a:pt x="128" y="131"/>
                    <a:pt x="128" y="132"/>
                  </a:cubicBezTo>
                  <a:cubicBezTo>
                    <a:pt x="128" y="133"/>
                    <a:pt x="130" y="135"/>
                    <a:pt x="129" y="137"/>
                  </a:cubicBezTo>
                  <a:cubicBezTo>
                    <a:pt x="128" y="138"/>
                    <a:pt x="127" y="136"/>
                    <a:pt x="125" y="137"/>
                  </a:cubicBezTo>
                  <a:cubicBezTo>
                    <a:pt x="124" y="137"/>
                    <a:pt x="122" y="138"/>
                    <a:pt x="121" y="139"/>
                  </a:cubicBezTo>
                  <a:cubicBezTo>
                    <a:pt x="121" y="141"/>
                    <a:pt x="122" y="144"/>
                    <a:pt x="121" y="146"/>
                  </a:cubicBezTo>
                  <a:cubicBezTo>
                    <a:pt x="121" y="147"/>
                    <a:pt x="118" y="147"/>
                    <a:pt x="118" y="148"/>
                  </a:cubicBezTo>
                  <a:cubicBezTo>
                    <a:pt x="117" y="150"/>
                    <a:pt x="118" y="152"/>
                    <a:pt x="116" y="153"/>
                  </a:cubicBezTo>
                  <a:cubicBezTo>
                    <a:pt x="115" y="154"/>
                    <a:pt x="113" y="153"/>
                    <a:pt x="112" y="152"/>
                  </a:cubicBezTo>
                  <a:cubicBezTo>
                    <a:pt x="111" y="152"/>
                    <a:pt x="111" y="151"/>
                    <a:pt x="111" y="150"/>
                  </a:cubicBezTo>
                  <a:cubicBezTo>
                    <a:pt x="112" y="148"/>
                    <a:pt x="113" y="146"/>
                    <a:pt x="113" y="144"/>
                  </a:cubicBezTo>
                  <a:cubicBezTo>
                    <a:pt x="113" y="143"/>
                    <a:pt x="112" y="142"/>
                    <a:pt x="113" y="142"/>
                  </a:cubicBezTo>
                  <a:cubicBezTo>
                    <a:pt x="114" y="140"/>
                    <a:pt x="117" y="141"/>
                    <a:pt x="118" y="140"/>
                  </a:cubicBezTo>
                  <a:cubicBezTo>
                    <a:pt x="118" y="138"/>
                    <a:pt x="116" y="137"/>
                    <a:pt x="116" y="136"/>
                  </a:cubicBezTo>
                  <a:cubicBezTo>
                    <a:pt x="115" y="135"/>
                    <a:pt x="116" y="134"/>
                    <a:pt x="115" y="133"/>
                  </a:cubicBezTo>
                  <a:cubicBezTo>
                    <a:pt x="115" y="131"/>
                    <a:pt x="114" y="129"/>
                    <a:pt x="113" y="127"/>
                  </a:cubicBezTo>
                  <a:cubicBezTo>
                    <a:pt x="112" y="125"/>
                    <a:pt x="111" y="121"/>
                    <a:pt x="110" y="119"/>
                  </a:cubicBezTo>
                  <a:cubicBezTo>
                    <a:pt x="109" y="118"/>
                    <a:pt x="108" y="119"/>
                    <a:pt x="108" y="119"/>
                  </a:cubicBezTo>
                  <a:cubicBezTo>
                    <a:pt x="107" y="119"/>
                    <a:pt x="105" y="119"/>
                    <a:pt x="105" y="118"/>
                  </a:cubicBezTo>
                  <a:cubicBezTo>
                    <a:pt x="103" y="117"/>
                    <a:pt x="102" y="116"/>
                    <a:pt x="101" y="115"/>
                  </a:cubicBezTo>
                  <a:cubicBezTo>
                    <a:pt x="101" y="114"/>
                    <a:pt x="103" y="114"/>
                    <a:pt x="102" y="114"/>
                  </a:cubicBezTo>
                  <a:cubicBezTo>
                    <a:pt x="102" y="112"/>
                    <a:pt x="101" y="111"/>
                    <a:pt x="100" y="110"/>
                  </a:cubicBezTo>
                  <a:cubicBezTo>
                    <a:pt x="99" y="109"/>
                    <a:pt x="97" y="110"/>
                    <a:pt x="96" y="110"/>
                  </a:cubicBezTo>
                  <a:cubicBezTo>
                    <a:pt x="94" y="109"/>
                    <a:pt x="93" y="109"/>
                    <a:pt x="91" y="108"/>
                  </a:cubicBezTo>
                  <a:cubicBezTo>
                    <a:pt x="90" y="107"/>
                    <a:pt x="89" y="105"/>
                    <a:pt x="88" y="103"/>
                  </a:cubicBezTo>
                  <a:cubicBezTo>
                    <a:pt x="87" y="101"/>
                    <a:pt x="87" y="100"/>
                    <a:pt x="85" y="99"/>
                  </a:cubicBezTo>
                  <a:cubicBezTo>
                    <a:pt x="84" y="98"/>
                    <a:pt x="82" y="99"/>
                    <a:pt x="80" y="99"/>
                  </a:cubicBezTo>
                  <a:cubicBezTo>
                    <a:pt x="78" y="99"/>
                    <a:pt x="76" y="98"/>
                    <a:pt x="75" y="96"/>
                  </a:cubicBezTo>
                  <a:cubicBezTo>
                    <a:pt x="73" y="95"/>
                    <a:pt x="72" y="93"/>
                    <a:pt x="70" y="92"/>
                  </a:cubicBezTo>
                  <a:cubicBezTo>
                    <a:pt x="69" y="91"/>
                    <a:pt x="67" y="90"/>
                    <a:pt x="66" y="88"/>
                  </a:cubicBezTo>
                  <a:cubicBezTo>
                    <a:pt x="65" y="87"/>
                    <a:pt x="63" y="85"/>
                    <a:pt x="61" y="83"/>
                  </a:cubicBezTo>
                  <a:cubicBezTo>
                    <a:pt x="59" y="82"/>
                    <a:pt x="57" y="81"/>
                    <a:pt x="55" y="79"/>
                  </a:cubicBezTo>
                  <a:cubicBezTo>
                    <a:pt x="53" y="78"/>
                    <a:pt x="53" y="76"/>
                    <a:pt x="52" y="74"/>
                  </a:cubicBezTo>
                  <a:cubicBezTo>
                    <a:pt x="50" y="73"/>
                    <a:pt x="48" y="72"/>
                    <a:pt x="47" y="71"/>
                  </a:cubicBezTo>
                  <a:cubicBezTo>
                    <a:pt x="46" y="70"/>
                    <a:pt x="47" y="69"/>
                    <a:pt x="47" y="68"/>
                  </a:cubicBezTo>
                  <a:cubicBezTo>
                    <a:pt x="46" y="66"/>
                    <a:pt x="45" y="64"/>
                    <a:pt x="44" y="62"/>
                  </a:cubicBezTo>
                  <a:cubicBezTo>
                    <a:pt x="43" y="59"/>
                    <a:pt x="43" y="56"/>
                    <a:pt x="42" y="54"/>
                  </a:cubicBezTo>
                  <a:cubicBezTo>
                    <a:pt x="42" y="53"/>
                    <a:pt x="40" y="52"/>
                    <a:pt x="39" y="52"/>
                  </a:cubicBezTo>
                  <a:cubicBezTo>
                    <a:pt x="37" y="51"/>
                    <a:pt x="36" y="51"/>
                    <a:pt x="34" y="50"/>
                  </a:cubicBezTo>
                  <a:cubicBezTo>
                    <a:pt x="32" y="49"/>
                    <a:pt x="31" y="47"/>
                    <a:pt x="29" y="47"/>
                  </a:cubicBezTo>
                  <a:cubicBezTo>
                    <a:pt x="27" y="46"/>
                    <a:pt x="26" y="46"/>
                    <a:pt x="24" y="46"/>
                  </a:cubicBezTo>
                  <a:cubicBezTo>
                    <a:pt x="22" y="47"/>
                    <a:pt x="21" y="48"/>
                    <a:pt x="19" y="49"/>
                  </a:cubicBezTo>
                  <a:cubicBezTo>
                    <a:pt x="18" y="50"/>
                    <a:pt x="18" y="52"/>
                    <a:pt x="17" y="53"/>
                  </a:cubicBezTo>
                  <a:cubicBezTo>
                    <a:pt x="16" y="54"/>
                    <a:pt x="15" y="55"/>
                    <a:pt x="13" y="55"/>
                  </a:cubicBezTo>
                  <a:cubicBezTo>
                    <a:pt x="12" y="56"/>
                    <a:pt x="11" y="56"/>
                    <a:pt x="9" y="56"/>
                  </a:cubicBezTo>
                  <a:cubicBezTo>
                    <a:pt x="9" y="57"/>
                    <a:pt x="8" y="58"/>
                    <a:pt x="8" y="58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8" y="54"/>
                    <a:pt x="10" y="55"/>
                    <a:pt x="11" y="54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1" y="50"/>
                    <a:pt x="9" y="51"/>
                    <a:pt x="8" y="51"/>
                  </a:cubicBezTo>
                  <a:cubicBezTo>
                    <a:pt x="6" y="50"/>
                    <a:pt x="4" y="49"/>
                    <a:pt x="3" y="47"/>
                  </a:cubicBezTo>
                  <a:cubicBezTo>
                    <a:pt x="2" y="46"/>
                    <a:pt x="3" y="44"/>
                    <a:pt x="3" y="42"/>
                  </a:cubicBezTo>
                  <a:cubicBezTo>
                    <a:pt x="3" y="41"/>
                    <a:pt x="4" y="40"/>
                    <a:pt x="3" y="38"/>
                  </a:cubicBezTo>
                  <a:cubicBezTo>
                    <a:pt x="3" y="37"/>
                    <a:pt x="0" y="37"/>
                    <a:pt x="0" y="36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4" y="28"/>
                    <a:pt x="4" y="27"/>
                  </a:cubicBezTo>
                  <a:cubicBezTo>
                    <a:pt x="3" y="26"/>
                    <a:pt x="1" y="25"/>
                    <a:pt x="0" y="23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" y="21"/>
                    <a:pt x="3" y="21"/>
                    <a:pt x="4" y="20"/>
                  </a:cubicBezTo>
                  <a:cubicBezTo>
                    <a:pt x="5" y="20"/>
                    <a:pt x="6" y="21"/>
                    <a:pt x="7" y="20"/>
                  </a:cubicBezTo>
                  <a:cubicBezTo>
                    <a:pt x="8" y="20"/>
                    <a:pt x="9" y="19"/>
                    <a:pt x="10" y="19"/>
                  </a:cubicBezTo>
                  <a:cubicBezTo>
                    <a:pt x="11" y="19"/>
                    <a:pt x="12" y="20"/>
                    <a:pt x="13" y="20"/>
                  </a:cubicBezTo>
                  <a:cubicBezTo>
                    <a:pt x="15" y="19"/>
                    <a:pt x="16" y="18"/>
                    <a:pt x="17" y="16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8" y="12"/>
                    <a:pt x="19" y="10"/>
                    <a:pt x="20" y="10"/>
                  </a:cubicBezTo>
                  <a:cubicBezTo>
                    <a:pt x="22" y="11"/>
                    <a:pt x="20" y="14"/>
                    <a:pt x="21" y="15"/>
                  </a:cubicBezTo>
                  <a:cubicBezTo>
                    <a:pt x="22" y="16"/>
                    <a:pt x="23" y="16"/>
                    <a:pt x="24" y="17"/>
                  </a:cubicBezTo>
                  <a:cubicBezTo>
                    <a:pt x="25" y="17"/>
                    <a:pt x="25" y="19"/>
                    <a:pt x="26" y="19"/>
                  </a:cubicBezTo>
                  <a:cubicBezTo>
                    <a:pt x="27" y="19"/>
                    <a:pt x="28" y="19"/>
                    <a:pt x="29" y="18"/>
                  </a:cubicBezTo>
                  <a:cubicBezTo>
                    <a:pt x="30" y="17"/>
                    <a:pt x="30" y="15"/>
                    <a:pt x="30" y="13"/>
                  </a:cubicBezTo>
                  <a:cubicBezTo>
                    <a:pt x="30" y="12"/>
                    <a:pt x="30" y="11"/>
                    <a:pt x="31" y="11"/>
                  </a:cubicBezTo>
                  <a:cubicBezTo>
                    <a:pt x="33" y="11"/>
                    <a:pt x="33" y="13"/>
                    <a:pt x="34" y="13"/>
                  </a:cubicBezTo>
                  <a:cubicBezTo>
                    <a:pt x="35" y="14"/>
                    <a:pt x="37" y="13"/>
                    <a:pt x="38" y="13"/>
                  </a:cubicBezTo>
                  <a:cubicBezTo>
                    <a:pt x="39" y="13"/>
                    <a:pt x="40" y="14"/>
                    <a:pt x="40" y="14"/>
                  </a:cubicBezTo>
                  <a:cubicBezTo>
                    <a:pt x="41" y="12"/>
                    <a:pt x="40" y="11"/>
                    <a:pt x="40" y="9"/>
                  </a:cubicBezTo>
                  <a:cubicBezTo>
                    <a:pt x="40" y="9"/>
                    <a:pt x="40" y="8"/>
                    <a:pt x="41" y="8"/>
                  </a:cubicBezTo>
                  <a:cubicBezTo>
                    <a:pt x="42" y="8"/>
                    <a:pt x="43" y="10"/>
                    <a:pt x="44" y="10"/>
                  </a:cubicBezTo>
                  <a:cubicBezTo>
                    <a:pt x="45" y="9"/>
                    <a:pt x="44" y="7"/>
                    <a:pt x="44" y="6"/>
                  </a:cubicBezTo>
                  <a:cubicBezTo>
                    <a:pt x="44" y="5"/>
                    <a:pt x="44" y="4"/>
                    <a:pt x="45" y="4"/>
                  </a:cubicBezTo>
                  <a:cubicBezTo>
                    <a:pt x="46" y="4"/>
                    <a:pt x="47" y="5"/>
                    <a:pt x="48" y="5"/>
                  </a:cubicBezTo>
                  <a:cubicBezTo>
                    <a:pt x="50" y="5"/>
                    <a:pt x="51" y="6"/>
                    <a:pt x="52" y="6"/>
                  </a:cubicBezTo>
                  <a:cubicBezTo>
                    <a:pt x="53" y="5"/>
                    <a:pt x="52" y="3"/>
                    <a:pt x="52" y="3"/>
                  </a:cubicBezTo>
                  <a:cubicBezTo>
                    <a:pt x="54" y="2"/>
                    <a:pt x="55" y="2"/>
                    <a:pt x="57" y="2"/>
                  </a:cubicBezTo>
                  <a:cubicBezTo>
                    <a:pt x="59" y="1"/>
                    <a:pt x="60" y="2"/>
                    <a:pt x="62" y="1"/>
                  </a:cubicBezTo>
                  <a:cubicBezTo>
                    <a:pt x="63" y="1"/>
                    <a:pt x="64" y="0"/>
                    <a:pt x="66" y="0"/>
                  </a:cubicBezTo>
                  <a:cubicBezTo>
                    <a:pt x="66" y="1"/>
                    <a:pt x="65" y="2"/>
                    <a:pt x="66" y="3"/>
                  </a:cubicBezTo>
                  <a:cubicBezTo>
                    <a:pt x="66" y="5"/>
                    <a:pt x="67" y="6"/>
                    <a:pt x="69" y="7"/>
                  </a:cubicBezTo>
                  <a:cubicBezTo>
                    <a:pt x="70" y="7"/>
                    <a:pt x="73" y="7"/>
                    <a:pt x="75" y="8"/>
                  </a:cubicBezTo>
                  <a:cubicBezTo>
                    <a:pt x="77" y="8"/>
                    <a:pt x="80" y="9"/>
                    <a:pt x="83" y="9"/>
                  </a:cubicBezTo>
                  <a:cubicBezTo>
                    <a:pt x="83" y="9"/>
                    <a:pt x="83" y="10"/>
                    <a:pt x="84" y="10"/>
                  </a:cubicBezTo>
                  <a:cubicBezTo>
                    <a:pt x="83" y="11"/>
                    <a:pt x="81" y="11"/>
                    <a:pt x="81" y="12"/>
                  </a:cubicBezTo>
                  <a:cubicBezTo>
                    <a:pt x="80" y="13"/>
                    <a:pt x="82" y="14"/>
                    <a:pt x="82" y="16"/>
                  </a:cubicBezTo>
                  <a:cubicBezTo>
                    <a:pt x="83" y="17"/>
                    <a:pt x="81" y="18"/>
                    <a:pt x="82" y="20"/>
                  </a:cubicBezTo>
                  <a:cubicBezTo>
                    <a:pt x="82" y="21"/>
                    <a:pt x="83" y="22"/>
                    <a:pt x="84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3" name="Freeform 2596"/>
            <p:cNvSpPr>
              <a:spLocks noChangeAspect="1"/>
            </p:cNvSpPr>
            <p:nvPr/>
          </p:nvSpPr>
          <p:spPr bwMode="auto">
            <a:xfrm>
              <a:off x="19334069" y="7847066"/>
              <a:ext cx="615909" cy="635096"/>
            </a:xfrm>
            <a:custGeom>
              <a:avLst/>
              <a:gdLst>
                <a:gd name="T0" fmla="*/ 87 w 76"/>
                <a:gd name="T1" fmla="*/ 15 h 86"/>
                <a:gd name="T2" fmla="*/ 92 w 76"/>
                <a:gd name="T3" fmla="*/ 6 h 86"/>
                <a:gd name="T4" fmla="*/ 87 w 76"/>
                <a:gd name="T5" fmla="*/ 0 h 86"/>
                <a:gd name="T6" fmla="*/ 76 w 76"/>
                <a:gd name="T7" fmla="*/ 7 h 86"/>
                <a:gd name="T8" fmla="*/ 64 w 76"/>
                <a:gd name="T9" fmla="*/ 5 h 86"/>
                <a:gd name="T10" fmla="*/ 56 w 76"/>
                <a:gd name="T11" fmla="*/ 2 h 86"/>
                <a:gd name="T12" fmla="*/ 44 w 76"/>
                <a:gd name="T13" fmla="*/ 5 h 86"/>
                <a:gd name="T14" fmla="*/ 35 w 76"/>
                <a:gd name="T15" fmla="*/ 6 h 86"/>
                <a:gd name="T16" fmla="*/ 21 w 76"/>
                <a:gd name="T17" fmla="*/ 16 h 86"/>
                <a:gd name="T18" fmla="*/ 13 w 76"/>
                <a:gd name="T19" fmla="*/ 22 h 86"/>
                <a:gd name="T20" fmla="*/ 8 w 76"/>
                <a:gd name="T21" fmla="*/ 31 h 86"/>
                <a:gd name="T22" fmla="*/ 4 w 76"/>
                <a:gd name="T23" fmla="*/ 37 h 86"/>
                <a:gd name="T24" fmla="*/ 4 w 76"/>
                <a:gd name="T25" fmla="*/ 47 h 86"/>
                <a:gd name="T26" fmla="*/ 15 w 76"/>
                <a:gd name="T27" fmla="*/ 53 h 86"/>
                <a:gd name="T28" fmla="*/ 12 w 76"/>
                <a:gd name="T29" fmla="*/ 59 h 86"/>
                <a:gd name="T30" fmla="*/ 16 w 76"/>
                <a:gd name="T31" fmla="*/ 67 h 86"/>
                <a:gd name="T32" fmla="*/ 22 w 76"/>
                <a:gd name="T33" fmla="*/ 67 h 86"/>
                <a:gd name="T34" fmla="*/ 34 w 76"/>
                <a:gd name="T35" fmla="*/ 65 h 86"/>
                <a:gd name="T36" fmla="*/ 47 w 76"/>
                <a:gd name="T37" fmla="*/ 70 h 86"/>
                <a:gd name="T38" fmla="*/ 40 w 76"/>
                <a:gd name="T39" fmla="*/ 73 h 86"/>
                <a:gd name="T40" fmla="*/ 24 w 76"/>
                <a:gd name="T41" fmla="*/ 70 h 86"/>
                <a:gd name="T42" fmla="*/ 16 w 76"/>
                <a:gd name="T43" fmla="*/ 75 h 86"/>
                <a:gd name="T44" fmla="*/ 24 w 76"/>
                <a:gd name="T45" fmla="*/ 87 h 86"/>
                <a:gd name="T46" fmla="*/ 28 w 76"/>
                <a:gd name="T47" fmla="*/ 98 h 86"/>
                <a:gd name="T48" fmla="*/ 35 w 76"/>
                <a:gd name="T49" fmla="*/ 98 h 86"/>
                <a:gd name="T50" fmla="*/ 38 w 76"/>
                <a:gd name="T51" fmla="*/ 104 h 86"/>
                <a:gd name="T52" fmla="*/ 41 w 76"/>
                <a:gd name="T53" fmla="*/ 97 h 86"/>
                <a:gd name="T54" fmla="*/ 47 w 76"/>
                <a:gd name="T55" fmla="*/ 103 h 86"/>
                <a:gd name="T56" fmla="*/ 45 w 76"/>
                <a:gd name="T57" fmla="*/ 94 h 86"/>
                <a:gd name="T58" fmla="*/ 45 w 76"/>
                <a:gd name="T59" fmla="*/ 83 h 86"/>
                <a:gd name="T60" fmla="*/ 51 w 76"/>
                <a:gd name="T61" fmla="*/ 83 h 86"/>
                <a:gd name="T62" fmla="*/ 46 w 76"/>
                <a:gd name="T63" fmla="*/ 75 h 86"/>
                <a:gd name="T64" fmla="*/ 56 w 76"/>
                <a:gd name="T65" fmla="*/ 75 h 86"/>
                <a:gd name="T66" fmla="*/ 59 w 76"/>
                <a:gd name="T67" fmla="*/ 76 h 86"/>
                <a:gd name="T68" fmla="*/ 51 w 76"/>
                <a:gd name="T69" fmla="*/ 65 h 86"/>
                <a:gd name="T70" fmla="*/ 36 w 76"/>
                <a:gd name="T71" fmla="*/ 56 h 86"/>
                <a:gd name="T72" fmla="*/ 40 w 76"/>
                <a:gd name="T73" fmla="*/ 47 h 86"/>
                <a:gd name="T74" fmla="*/ 46 w 76"/>
                <a:gd name="T75" fmla="*/ 50 h 86"/>
                <a:gd name="T76" fmla="*/ 41 w 76"/>
                <a:gd name="T77" fmla="*/ 40 h 86"/>
                <a:gd name="T78" fmla="*/ 35 w 76"/>
                <a:gd name="T79" fmla="*/ 25 h 86"/>
                <a:gd name="T80" fmla="*/ 45 w 76"/>
                <a:gd name="T81" fmla="*/ 28 h 86"/>
                <a:gd name="T82" fmla="*/ 52 w 76"/>
                <a:gd name="T83" fmla="*/ 34 h 86"/>
                <a:gd name="T84" fmla="*/ 51 w 76"/>
                <a:gd name="T85" fmla="*/ 29 h 86"/>
                <a:gd name="T86" fmla="*/ 57 w 76"/>
                <a:gd name="T87" fmla="*/ 33 h 86"/>
                <a:gd name="T88" fmla="*/ 56 w 76"/>
                <a:gd name="T89" fmla="*/ 27 h 86"/>
                <a:gd name="T90" fmla="*/ 62 w 76"/>
                <a:gd name="T91" fmla="*/ 28 h 86"/>
                <a:gd name="T92" fmla="*/ 52 w 76"/>
                <a:gd name="T93" fmla="*/ 18 h 86"/>
                <a:gd name="T94" fmla="*/ 57 w 76"/>
                <a:gd name="T95" fmla="*/ 19 h 86"/>
                <a:gd name="T96" fmla="*/ 68 w 76"/>
                <a:gd name="T97" fmla="*/ 17 h 86"/>
                <a:gd name="T98" fmla="*/ 80 w 76"/>
                <a:gd name="T99" fmla="*/ 16 h 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"/>
                <a:gd name="T151" fmla="*/ 0 h 86"/>
                <a:gd name="T152" fmla="*/ 76 w 76"/>
                <a:gd name="T153" fmla="*/ 86 h 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" h="86">
                  <a:moveTo>
                    <a:pt x="71" y="15"/>
                  </a:moveTo>
                  <a:cubicBezTo>
                    <a:pt x="71" y="14"/>
                    <a:pt x="72" y="13"/>
                    <a:pt x="72" y="12"/>
                  </a:cubicBezTo>
                  <a:cubicBezTo>
                    <a:pt x="72" y="10"/>
                    <a:pt x="71" y="9"/>
                    <a:pt x="72" y="7"/>
                  </a:cubicBezTo>
                  <a:cubicBezTo>
                    <a:pt x="73" y="6"/>
                    <a:pt x="75" y="7"/>
                    <a:pt x="76" y="5"/>
                  </a:cubicBezTo>
                  <a:cubicBezTo>
                    <a:pt x="76" y="4"/>
                    <a:pt x="76" y="3"/>
                    <a:pt x="76" y="2"/>
                  </a:cubicBezTo>
                  <a:cubicBezTo>
                    <a:pt x="75" y="0"/>
                    <a:pt x="73" y="0"/>
                    <a:pt x="72" y="0"/>
                  </a:cubicBezTo>
                  <a:cubicBezTo>
                    <a:pt x="72" y="1"/>
                    <a:pt x="72" y="3"/>
                    <a:pt x="71" y="3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62" y="7"/>
                    <a:pt x="60" y="6"/>
                    <a:pt x="58" y="5"/>
                  </a:cubicBezTo>
                  <a:cubicBezTo>
                    <a:pt x="57" y="5"/>
                    <a:pt x="55" y="5"/>
                    <a:pt x="53" y="4"/>
                  </a:cubicBezTo>
                  <a:cubicBezTo>
                    <a:pt x="52" y="4"/>
                    <a:pt x="52" y="2"/>
                    <a:pt x="51" y="2"/>
                  </a:cubicBezTo>
                  <a:cubicBezTo>
                    <a:pt x="50" y="1"/>
                    <a:pt x="48" y="1"/>
                    <a:pt x="46" y="2"/>
                  </a:cubicBezTo>
                  <a:cubicBezTo>
                    <a:pt x="44" y="2"/>
                    <a:pt x="44" y="4"/>
                    <a:pt x="43" y="4"/>
                  </a:cubicBezTo>
                  <a:cubicBezTo>
                    <a:pt x="41" y="5"/>
                    <a:pt x="39" y="4"/>
                    <a:pt x="36" y="4"/>
                  </a:cubicBezTo>
                  <a:cubicBezTo>
                    <a:pt x="35" y="4"/>
                    <a:pt x="33" y="4"/>
                    <a:pt x="32" y="4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6" y="6"/>
                    <a:pt x="24" y="7"/>
                    <a:pt x="21" y="8"/>
                  </a:cubicBezTo>
                  <a:cubicBezTo>
                    <a:pt x="20" y="9"/>
                    <a:pt x="19" y="12"/>
                    <a:pt x="17" y="13"/>
                  </a:cubicBezTo>
                  <a:cubicBezTo>
                    <a:pt x="15" y="14"/>
                    <a:pt x="13" y="13"/>
                    <a:pt x="10" y="14"/>
                  </a:cubicBezTo>
                  <a:cubicBezTo>
                    <a:pt x="11" y="15"/>
                    <a:pt x="11" y="16"/>
                    <a:pt x="11" y="18"/>
                  </a:cubicBezTo>
                  <a:cubicBezTo>
                    <a:pt x="10" y="19"/>
                    <a:pt x="8" y="19"/>
                    <a:pt x="8" y="20"/>
                  </a:cubicBezTo>
                  <a:cubicBezTo>
                    <a:pt x="7" y="22"/>
                    <a:pt x="8" y="24"/>
                    <a:pt x="7" y="26"/>
                  </a:cubicBezTo>
                  <a:cubicBezTo>
                    <a:pt x="6" y="27"/>
                    <a:pt x="4" y="26"/>
                    <a:pt x="3" y="27"/>
                  </a:cubicBezTo>
                  <a:cubicBezTo>
                    <a:pt x="3" y="28"/>
                    <a:pt x="4" y="30"/>
                    <a:pt x="3" y="31"/>
                  </a:cubicBezTo>
                  <a:cubicBezTo>
                    <a:pt x="2" y="32"/>
                    <a:pt x="2" y="33"/>
                    <a:pt x="0" y="34"/>
                  </a:cubicBezTo>
                  <a:cubicBezTo>
                    <a:pt x="1" y="35"/>
                    <a:pt x="2" y="37"/>
                    <a:pt x="3" y="39"/>
                  </a:cubicBezTo>
                  <a:cubicBezTo>
                    <a:pt x="4" y="40"/>
                    <a:pt x="5" y="41"/>
                    <a:pt x="7" y="42"/>
                  </a:cubicBezTo>
                  <a:cubicBezTo>
                    <a:pt x="8" y="43"/>
                    <a:pt x="11" y="42"/>
                    <a:pt x="12" y="44"/>
                  </a:cubicBezTo>
                  <a:cubicBezTo>
                    <a:pt x="13" y="45"/>
                    <a:pt x="9" y="44"/>
                    <a:pt x="9" y="45"/>
                  </a:cubicBezTo>
                  <a:cubicBezTo>
                    <a:pt x="8" y="47"/>
                    <a:pt x="9" y="48"/>
                    <a:pt x="10" y="49"/>
                  </a:cubicBezTo>
                  <a:cubicBezTo>
                    <a:pt x="10" y="50"/>
                    <a:pt x="11" y="51"/>
                    <a:pt x="12" y="52"/>
                  </a:cubicBezTo>
                  <a:cubicBezTo>
                    <a:pt x="13" y="53"/>
                    <a:pt x="12" y="55"/>
                    <a:pt x="13" y="55"/>
                  </a:cubicBezTo>
                  <a:cubicBezTo>
                    <a:pt x="14" y="55"/>
                    <a:pt x="15" y="54"/>
                    <a:pt x="16" y="54"/>
                  </a:cubicBezTo>
                  <a:cubicBezTo>
                    <a:pt x="17" y="54"/>
                    <a:pt x="17" y="55"/>
                    <a:pt x="18" y="55"/>
                  </a:cubicBezTo>
                  <a:cubicBezTo>
                    <a:pt x="20" y="55"/>
                    <a:pt x="21" y="54"/>
                    <a:pt x="23" y="54"/>
                  </a:cubicBezTo>
                  <a:cubicBezTo>
                    <a:pt x="25" y="54"/>
                    <a:pt x="26" y="54"/>
                    <a:pt x="28" y="54"/>
                  </a:cubicBezTo>
                  <a:cubicBezTo>
                    <a:pt x="29" y="54"/>
                    <a:pt x="30" y="55"/>
                    <a:pt x="32" y="55"/>
                  </a:cubicBezTo>
                  <a:cubicBezTo>
                    <a:pt x="34" y="56"/>
                    <a:pt x="37" y="56"/>
                    <a:pt x="39" y="58"/>
                  </a:cubicBezTo>
                  <a:cubicBezTo>
                    <a:pt x="40" y="60"/>
                    <a:pt x="36" y="60"/>
                    <a:pt x="35" y="60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29" y="59"/>
                    <a:pt x="27" y="57"/>
                    <a:pt x="23" y="56"/>
                  </a:cubicBezTo>
                  <a:cubicBezTo>
                    <a:pt x="22" y="56"/>
                    <a:pt x="21" y="58"/>
                    <a:pt x="20" y="58"/>
                  </a:cubicBezTo>
                  <a:cubicBezTo>
                    <a:pt x="19" y="58"/>
                    <a:pt x="17" y="57"/>
                    <a:pt x="16" y="58"/>
                  </a:cubicBezTo>
                  <a:cubicBezTo>
                    <a:pt x="15" y="59"/>
                    <a:pt x="13" y="60"/>
                    <a:pt x="13" y="62"/>
                  </a:cubicBezTo>
                  <a:cubicBezTo>
                    <a:pt x="13" y="64"/>
                    <a:pt x="16" y="66"/>
                    <a:pt x="18" y="68"/>
                  </a:cubicBezTo>
                  <a:cubicBezTo>
                    <a:pt x="19" y="69"/>
                    <a:pt x="20" y="71"/>
                    <a:pt x="20" y="72"/>
                  </a:cubicBezTo>
                  <a:cubicBezTo>
                    <a:pt x="20" y="74"/>
                    <a:pt x="19" y="75"/>
                    <a:pt x="19" y="77"/>
                  </a:cubicBezTo>
                  <a:cubicBezTo>
                    <a:pt x="20" y="79"/>
                    <a:pt x="21" y="82"/>
                    <a:pt x="23" y="81"/>
                  </a:cubicBezTo>
                  <a:cubicBezTo>
                    <a:pt x="25" y="81"/>
                    <a:pt x="23" y="77"/>
                    <a:pt x="25" y="76"/>
                  </a:cubicBezTo>
                  <a:cubicBezTo>
                    <a:pt x="27" y="76"/>
                    <a:pt x="28" y="79"/>
                    <a:pt x="29" y="81"/>
                  </a:cubicBezTo>
                  <a:cubicBezTo>
                    <a:pt x="29" y="81"/>
                    <a:pt x="28" y="83"/>
                    <a:pt x="29" y="84"/>
                  </a:cubicBezTo>
                  <a:cubicBezTo>
                    <a:pt x="29" y="84"/>
                    <a:pt x="30" y="86"/>
                    <a:pt x="31" y="86"/>
                  </a:cubicBezTo>
                  <a:cubicBezTo>
                    <a:pt x="32" y="84"/>
                    <a:pt x="30" y="81"/>
                    <a:pt x="31" y="80"/>
                  </a:cubicBezTo>
                  <a:cubicBezTo>
                    <a:pt x="32" y="79"/>
                    <a:pt x="33" y="80"/>
                    <a:pt x="34" y="80"/>
                  </a:cubicBezTo>
                  <a:cubicBezTo>
                    <a:pt x="35" y="82"/>
                    <a:pt x="36" y="84"/>
                    <a:pt x="37" y="86"/>
                  </a:cubicBezTo>
                  <a:cubicBezTo>
                    <a:pt x="38" y="86"/>
                    <a:pt x="39" y="86"/>
                    <a:pt x="39" y="85"/>
                  </a:cubicBezTo>
                  <a:cubicBezTo>
                    <a:pt x="39" y="84"/>
                    <a:pt x="38" y="82"/>
                    <a:pt x="37" y="81"/>
                  </a:cubicBezTo>
                  <a:cubicBezTo>
                    <a:pt x="37" y="80"/>
                    <a:pt x="38" y="79"/>
                    <a:pt x="37" y="78"/>
                  </a:cubicBezTo>
                  <a:cubicBezTo>
                    <a:pt x="36" y="75"/>
                    <a:pt x="33" y="72"/>
                    <a:pt x="33" y="69"/>
                  </a:cubicBezTo>
                  <a:cubicBezTo>
                    <a:pt x="33" y="67"/>
                    <a:pt x="36" y="68"/>
                    <a:pt x="37" y="69"/>
                  </a:cubicBezTo>
                  <a:cubicBezTo>
                    <a:pt x="38" y="69"/>
                    <a:pt x="37" y="72"/>
                    <a:pt x="38" y="72"/>
                  </a:cubicBezTo>
                  <a:cubicBezTo>
                    <a:pt x="40" y="72"/>
                    <a:pt x="42" y="71"/>
                    <a:pt x="42" y="69"/>
                  </a:cubicBezTo>
                  <a:cubicBezTo>
                    <a:pt x="42" y="67"/>
                    <a:pt x="39" y="68"/>
                    <a:pt x="38" y="66"/>
                  </a:cubicBezTo>
                  <a:cubicBezTo>
                    <a:pt x="37" y="65"/>
                    <a:pt x="38" y="63"/>
                    <a:pt x="38" y="62"/>
                  </a:cubicBezTo>
                  <a:cubicBezTo>
                    <a:pt x="38" y="61"/>
                    <a:pt x="39" y="60"/>
                    <a:pt x="41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47" y="63"/>
                    <a:pt x="47" y="65"/>
                    <a:pt x="48" y="65"/>
                  </a:cubicBezTo>
                  <a:cubicBezTo>
                    <a:pt x="49" y="66"/>
                    <a:pt x="49" y="64"/>
                    <a:pt x="49" y="63"/>
                  </a:cubicBezTo>
                  <a:cubicBezTo>
                    <a:pt x="49" y="62"/>
                    <a:pt x="49" y="59"/>
                    <a:pt x="48" y="58"/>
                  </a:cubicBezTo>
                  <a:cubicBezTo>
                    <a:pt x="47" y="56"/>
                    <a:pt x="44" y="55"/>
                    <a:pt x="42" y="54"/>
                  </a:cubicBezTo>
                  <a:cubicBezTo>
                    <a:pt x="40" y="52"/>
                    <a:pt x="39" y="51"/>
                    <a:pt x="37" y="50"/>
                  </a:cubicBezTo>
                  <a:cubicBezTo>
                    <a:pt x="35" y="48"/>
                    <a:pt x="31" y="49"/>
                    <a:pt x="30" y="46"/>
                  </a:cubicBezTo>
                  <a:cubicBezTo>
                    <a:pt x="29" y="45"/>
                    <a:pt x="34" y="46"/>
                    <a:pt x="35" y="44"/>
                  </a:cubicBezTo>
                  <a:cubicBezTo>
                    <a:pt x="35" y="42"/>
                    <a:pt x="33" y="41"/>
                    <a:pt x="33" y="39"/>
                  </a:cubicBezTo>
                  <a:cubicBezTo>
                    <a:pt x="33" y="38"/>
                    <a:pt x="35" y="38"/>
                    <a:pt x="36" y="38"/>
                  </a:cubicBezTo>
                  <a:cubicBezTo>
                    <a:pt x="37" y="39"/>
                    <a:pt x="37" y="40"/>
                    <a:pt x="38" y="41"/>
                  </a:cubicBezTo>
                  <a:cubicBezTo>
                    <a:pt x="38" y="41"/>
                    <a:pt x="39" y="40"/>
                    <a:pt x="39" y="40"/>
                  </a:cubicBezTo>
                  <a:cubicBezTo>
                    <a:pt x="37" y="37"/>
                    <a:pt x="35" y="35"/>
                    <a:pt x="34" y="33"/>
                  </a:cubicBezTo>
                  <a:cubicBezTo>
                    <a:pt x="33" y="31"/>
                    <a:pt x="31" y="29"/>
                    <a:pt x="30" y="27"/>
                  </a:cubicBezTo>
                  <a:cubicBezTo>
                    <a:pt x="29" y="25"/>
                    <a:pt x="29" y="23"/>
                    <a:pt x="29" y="21"/>
                  </a:cubicBezTo>
                  <a:cubicBezTo>
                    <a:pt x="29" y="21"/>
                    <a:pt x="30" y="19"/>
                    <a:pt x="31" y="19"/>
                  </a:cubicBezTo>
                  <a:cubicBezTo>
                    <a:pt x="33" y="20"/>
                    <a:pt x="35" y="22"/>
                    <a:pt x="37" y="23"/>
                  </a:cubicBezTo>
                  <a:cubicBezTo>
                    <a:pt x="39" y="25"/>
                    <a:pt x="40" y="28"/>
                    <a:pt x="42" y="29"/>
                  </a:cubicBezTo>
                  <a:cubicBezTo>
                    <a:pt x="42" y="30"/>
                    <a:pt x="43" y="29"/>
                    <a:pt x="43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3"/>
                    <a:pt x="42" y="23"/>
                    <a:pt x="42" y="24"/>
                  </a:cubicBezTo>
                  <a:cubicBezTo>
                    <a:pt x="44" y="25"/>
                    <a:pt x="44" y="27"/>
                    <a:pt x="46" y="28"/>
                  </a:cubicBezTo>
                  <a:cubicBezTo>
                    <a:pt x="46" y="29"/>
                    <a:pt x="47" y="27"/>
                    <a:pt x="47" y="27"/>
                  </a:cubicBezTo>
                  <a:cubicBezTo>
                    <a:pt x="46" y="25"/>
                    <a:pt x="44" y="24"/>
                    <a:pt x="43" y="22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8" y="23"/>
                    <a:pt x="49" y="25"/>
                    <a:pt x="51" y="25"/>
                  </a:cubicBezTo>
                  <a:cubicBezTo>
                    <a:pt x="52" y="25"/>
                    <a:pt x="51" y="24"/>
                    <a:pt x="51" y="23"/>
                  </a:cubicBezTo>
                  <a:cubicBezTo>
                    <a:pt x="49" y="22"/>
                    <a:pt x="47" y="21"/>
                    <a:pt x="45" y="20"/>
                  </a:cubicBezTo>
                  <a:cubicBezTo>
                    <a:pt x="44" y="18"/>
                    <a:pt x="43" y="17"/>
                    <a:pt x="43" y="15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6" y="15"/>
                    <a:pt x="47" y="16"/>
                    <a:pt x="47" y="16"/>
                  </a:cubicBezTo>
                  <a:cubicBezTo>
                    <a:pt x="49" y="15"/>
                    <a:pt x="49" y="12"/>
                    <a:pt x="51" y="12"/>
                  </a:cubicBezTo>
                  <a:cubicBezTo>
                    <a:pt x="52" y="11"/>
                    <a:pt x="54" y="14"/>
                    <a:pt x="56" y="14"/>
                  </a:cubicBezTo>
                  <a:cubicBezTo>
                    <a:pt x="57" y="14"/>
                    <a:pt x="58" y="11"/>
                    <a:pt x="59" y="11"/>
                  </a:cubicBezTo>
                  <a:cubicBezTo>
                    <a:pt x="61" y="11"/>
                    <a:pt x="64" y="12"/>
                    <a:pt x="66" y="13"/>
                  </a:cubicBezTo>
                  <a:cubicBezTo>
                    <a:pt x="67" y="14"/>
                    <a:pt x="69" y="14"/>
                    <a:pt x="71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4" name="Freeform 2599"/>
            <p:cNvSpPr>
              <a:spLocks noChangeAspect="1"/>
            </p:cNvSpPr>
            <p:nvPr/>
          </p:nvSpPr>
          <p:spPr bwMode="auto">
            <a:xfrm>
              <a:off x="19320684" y="7034881"/>
              <a:ext cx="930557" cy="555709"/>
            </a:xfrm>
            <a:custGeom>
              <a:avLst/>
              <a:gdLst>
                <a:gd name="T0" fmla="*/ 137 w 116"/>
                <a:gd name="T1" fmla="*/ 63 h 76"/>
                <a:gd name="T2" fmla="*/ 129 w 116"/>
                <a:gd name="T3" fmla="*/ 59 h 76"/>
                <a:gd name="T4" fmla="*/ 125 w 116"/>
                <a:gd name="T5" fmla="*/ 62 h 76"/>
                <a:gd name="T6" fmla="*/ 119 w 116"/>
                <a:gd name="T7" fmla="*/ 63 h 76"/>
                <a:gd name="T8" fmla="*/ 114 w 116"/>
                <a:gd name="T9" fmla="*/ 61 h 76"/>
                <a:gd name="T10" fmla="*/ 111 w 116"/>
                <a:gd name="T11" fmla="*/ 47 h 76"/>
                <a:gd name="T12" fmla="*/ 116 w 116"/>
                <a:gd name="T13" fmla="*/ 36 h 76"/>
                <a:gd name="T14" fmla="*/ 109 w 116"/>
                <a:gd name="T15" fmla="*/ 25 h 76"/>
                <a:gd name="T16" fmla="*/ 99 w 116"/>
                <a:gd name="T17" fmla="*/ 14 h 76"/>
                <a:gd name="T18" fmla="*/ 95 w 116"/>
                <a:gd name="T19" fmla="*/ 2 h 76"/>
                <a:gd name="T20" fmla="*/ 89 w 116"/>
                <a:gd name="T21" fmla="*/ 0 h 76"/>
                <a:gd name="T22" fmla="*/ 84 w 116"/>
                <a:gd name="T23" fmla="*/ 1 h 76"/>
                <a:gd name="T24" fmla="*/ 79 w 116"/>
                <a:gd name="T25" fmla="*/ 2 h 76"/>
                <a:gd name="T26" fmla="*/ 70 w 116"/>
                <a:gd name="T27" fmla="*/ 4 h 76"/>
                <a:gd name="T28" fmla="*/ 65 w 116"/>
                <a:gd name="T29" fmla="*/ 10 h 76"/>
                <a:gd name="T30" fmla="*/ 60 w 116"/>
                <a:gd name="T31" fmla="*/ 5 h 76"/>
                <a:gd name="T32" fmla="*/ 55 w 116"/>
                <a:gd name="T33" fmla="*/ 5 h 76"/>
                <a:gd name="T34" fmla="*/ 46 w 116"/>
                <a:gd name="T35" fmla="*/ 4 h 76"/>
                <a:gd name="T36" fmla="*/ 40 w 116"/>
                <a:gd name="T37" fmla="*/ 0 h 76"/>
                <a:gd name="T38" fmla="*/ 36 w 116"/>
                <a:gd name="T39" fmla="*/ 5 h 76"/>
                <a:gd name="T40" fmla="*/ 34 w 116"/>
                <a:gd name="T41" fmla="*/ 7 h 76"/>
                <a:gd name="T42" fmla="*/ 29 w 116"/>
                <a:gd name="T43" fmla="*/ 8 h 76"/>
                <a:gd name="T44" fmla="*/ 24 w 116"/>
                <a:gd name="T45" fmla="*/ 14 h 76"/>
                <a:gd name="T46" fmla="*/ 19 w 116"/>
                <a:gd name="T47" fmla="*/ 23 h 76"/>
                <a:gd name="T48" fmla="*/ 18 w 116"/>
                <a:gd name="T49" fmla="*/ 31 h 76"/>
                <a:gd name="T50" fmla="*/ 14 w 116"/>
                <a:gd name="T51" fmla="*/ 32 h 76"/>
                <a:gd name="T52" fmla="*/ 14 w 116"/>
                <a:gd name="T53" fmla="*/ 37 h 76"/>
                <a:gd name="T54" fmla="*/ 8 w 116"/>
                <a:gd name="T55" fmla="*/ 40 h 76"/>
                <a:gd name="T56" fmla="*/ 0 w 116"/>
                <a:gd name="T57" fmla="*/ 42 h 76"/>
                <a:gd name="T58" fmla="*/ 4 w 116"/>
                <a:gd name="T59" fmla="*/ 48 h 76"/>
                <a:gd name="T60" fmla="*/ 7 w 116"/>
                <a:gd name="T61" fmla="*/ 53 h 76"/>
                <a:gd name="T62" fmla="*/ 10 w 116"/>
                <a:gd name="T63" fmla="*/ 59 h 76"/>
                <a:gd name="T64" fmla="*/ 18 w 116"/>
                <a:gd name="T65" fmla="*/ 63 h 76"/>
                <a:gd name="T66" fmla="*/ 18 w 116"/>
                <a:gd name="T67" fmla="*/ 71 h 76"/>
                <a:gd name="T68" fmla="*/ 25 w 116"/>
                <a:gd name="T69" fmla="*/ 74 h 76"/>
                <a:gd name="T70" fmla="*/ 30 w 116"/>
                <a:gd name="T71" fmla="*/ 77 h 76"/>
                <a:gd name="T72" fmla="*/ 31 w 116"/>
                <a:gd name="T73" fmla="*/ 73 h 76"/>
                <a:gd name="T74" fmla="*/ 35 w 116"/>
                <a:gd name="T75" fmla="*/ 75 h 76"/>
                <a:gd name="T76" fmla="*/ 32 w 116"/>
                <a:gd name="T77" fmla="*/ 78 h 76"/>
                <a:gd name="T78" fmla="*/ 34 w 116"/>
                <a:gd name="T79" fmla="*/ 80 h 76"/>
                <a:gd name="T80" fmla="*/ 38 w 116"/>
                <a:gd name="T81" fmla="*/ 85 h 76"/>
                <a:gd name="T82" fmla="*/ 36 w 116"/>
                <a:gd name="T83" fmla="*/ 90 h 76"/>
                <a:gd name="T84" fmla="*/ 44 w 116"/>
                <a:gd name="T85" fmla="*/ 89 h 76"/>
                <a:gd name="T86" fmla="*/ 60 w 116"/>
                <a:gd name="T87" fmla="*/ 90 h 76"/>
                <a:gd name="T88" fmla="*/ 70 w 116"/>
                <a:gd name="T89" fmla="*/ 91 h 76"/>
                <a:gd name="T90" fmla="*/ 84 w 116"/>
                <a:gd name="T91" fmla="*/ 89 h 76"/>
                <a:gd name="T92" fmla="*/ 89 w 116"/>
                <a:gd name="T93" fmla="*/ 85 h 76"/>
                <a:gd name="T94" fmla="*/ 96 w 116"/>
                <a:gd name="T95" fmla="*/ 84 h 76"/>
                <a:gd name="T96" fmla="*/ 102 w 116"/>
                <a:gd name="T97" fmla="*/ 84 h 76"/>
                <a:gd name="T98" fmla="*/ 108 w 116"/>
                <a:gd name="T99" fmla="*/ 86 h 76"/>
                <a:gd name="T100" fmla="*/ 115 w 116"/>
                <a:gd name="T101" fmla="*/ 87 h 76"/>
                <a:gd name="T102" fmla="*/ 119 w 116"/>
                <a:gd name="T103" fmla="*/ 90 h 76"/>
                <a:gd name="T104" fmla="*/ 122 w 116"/>
                <a:gd name="T105" fmla="*/ 90 h 76"/>
                <a:gd name="T106" fmla="*/ 122 w 116"/>
                <a:gd name="T107" fmla="*/ 81 h 76"/>
                <a:gd name="T108" fmla="*/ 125 w 116"/>
                <a:gd name="T109" fmla="*/ 77 h 76"/>
                <a:gd name="T110" fmla="*/ 121 w 116"/>
                <a:gd name="T111" fmla="*/ 72 h 76"/>
                <a:gd name="T112" fmla="*/ 126 w 116"/>
                <a:gd name="T113" fmla="*/ 66 h 76"/>
                <a:gd name="T114" fmla="*/ 129 w 116"/>
                <a:gd name="T115" fmla="*/ 67 h 76"/>
                <a:gd name="T116" fmla="*/ 128 w 116"/>
                <a:gd name="T117" fmla="*/ 74 h 76"/>
                <a:gd name="T118" fmla="*/ 137 w 116"/>
                <a:gd name="T119" fmla="*/ 72 h 76"/>
                <a:gd name="T120" fmla="*/ 137 w 116"/>
                <a:gd name="T121" fmla="*/ 63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"/>
                <a:gd name="T184" fmla="*/ 0 h 76"/>
                <a:gd name="T185" fmla="*/ 116 w 116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" h="76">
                  <a:moveTo>
                    <a:pt x="114" y="53"/>
                  </a:moveTo>
                  <a:cubicBezTo>
                    <a:pt x="112" y="52"/>
                    <a:pt x="111" y="49"/>
                    <a:pt x="108" y="49"/>
                  </a:cubicBezTo>
                  <a:cubicBezTo>
                    <a:pt x="106" y="49"/>
                    <a:pt x="106" y="52"/>
                    <a:pt x="104" y="52"/>
                  </a:cubicBezTo>
                  <a:cubicBezTo>
                    <a:pt x="102" y="53"/>
                    <a:pt x="101" y="53"/>
                    <a:pt x="99" y="53"/>
                  </a:cubicBezTo>
                  <a:cubicBezTo>
                    <a:pt x="97" y="53"/>
                    <a:pt x="96" y="51"/>
                    <a:pt x="95" y="51"/>
                  </a:cubicBezTo>
                  <a:cubicBezTo>
                    <a:pt x="94" y="46"/>
                    <a:pt x="93" y="43"/>
                    <a:pt x="93" y="39"/>
                  </a:cubicBezTo>
                  <a:cubicBezTo>
                    <a:pt x="94" y="36"/>
                    <a:pt x="97" y="33"/>
                    <a:pt x="97" y="30"/>
                  </a:cubicBezTo>
                  <a:cubicBezTo>
                    <a:pt x="96" y="27"/>
                    <a:pt x="93" y="24"/>
                    <a:pt x="91" y="21"/>
                  </a:cubicBezTo>
                  <a:cubicBezTo>
                    <a:pt x="89" y="18"/>
                    <a:pt x="85" y="15"/>
                    <a:pt x="83" y="12"/>
                  </a:cubicBezTo>
                  <a:cubicBezTo>
                    <a:pt x="81" y="9"/>
                    <a:pt x="81" y="5"/>
                    <a:pt x="79" y="2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73" y="0"/>
                    <a:pt x="71" y="0"/>
                    <a:pt x="70" y="1"/>
                  </a:cubicBezTo>
                  <a:cubicBezTo>
                    <a:pt x="68" y="1"/>
                    <a:pt x="67" y="2"/>
                    <a:pt x="66" y="2"/>
                  </a:cubicBezTo>
                  <a:cubicBezTo>
                    <a:pt x="63" y="3"/>
                    <a:pt x="60" y="2"/>
                    <a:pt x="58" y="3"/>
                  </a:cubicBezTo>
                  <a:cubicBezTo>
                    <a:pt x="56" y="4"/>
                    <a:pt x="56" y="7"/>
                    <a:pt x="54" y="8"/>
                  </a:cubicBezTo>
                  <a:cubicBezTo>
                    <a:pt x="53" y="8"/>
                    <a:pt x="52" y="5"/>
                    <a:pt x="50" y="4"/>
                  </a:cubicBezTo>
                  <a:cubicBezTo>
                    <a:pt x="49" y="3"/>
                    <a:pt x="47" y="4"/>
                    <a:pt x="46" y="4"/>
                  </a:cubicBezTo>
                  <a:cubicBezTo>
                    <a:pt x="43" y="4"/>
                    <a:pt x="41" y="3"/>
                    <a:pt x="38" y="3"/>
                  </a:cubicBezTo>
                  <a:cubicBezTo>
                    <a:pt x="36" y="2"/>
                    <a:pt x="35" y="0"/>
                    <a:pt x="33" y="0"/>
                  </a:cubicBezTo>
                  <a:cubicBezTo>
                    <a:pt x="31" y="0"/>
                    <a:pt x="31" y="3"/>
                    <a:pt x="30" y="4"/>
                  </a:cubicBezTo>
                  <a:cubicBezTo>
                    <a:pt x="29" y="4"/>
                    <a:pt x="29" y="5"/>
                    <a:pt x="28" y="6"/>
                  </a:cubicBezTo>
                  <a:cubicBezTo>
                    <a:pt x="27" y="7"/>
                    <a:pt x="25" y="6"/>
                    <a:pt x="24" y="7"/>
                  </a:cubicBezTo>
                  <a:cubicBezTo>
                    <a:pt x="22" y="9"/>
                    <a:pt x="21" y="11"/>
                    <a:pt x="20" y="12"/>
                  </a:cubicBezTo>
                  <a:cubicBezTo>
                    <a:pt x="18" y="14"/>
                    <a:pt x="17" y="16"/>
                    <a:pt x="16" y="19"/>
                  </a:cubicBezTo>
                  <a:cubicBezTo>
                    <a:pt x="15" y="21"/>
                    <a:pt x="16" y="24"/>
                    <a:pt x="15" y="26"/>
                  </a:cubicBezTo>
                  <a:cubicBezTo>
                    <a:pt x="14" y="27"/>
                    <a:pt x="12" y="26"/>
                    <a:pt x="12" y="27"/>
                  </a:cubicBezTo>
                  <a:cubicBezTo>
                    <a:pt x="11" y="28"/>
                    <a:pt x="13" y="30"/>
                    <a:pt x="12" y="31"/>
                  </a:cubicBezTo>
                  <a:cubicBezTo>
                    <a:pt x="11" y="33"/>
                    <a:pt x="8" y="33"/>
                    <a:pt x="7" y="33"/>
                  </a:cubicBezTo>
                  <a:cubicBezTo>
                    <a:pt x="5" y="34"/>
                    <a:pt x="2" y="34"/>
                    <a:pt x="0" y="35"/>
                  </a:cubicBezTo>
                  <a:cubicBezTo>
                    <a:pt x="1" y="37"/>
                    <a:pt x="2" y="39"/>
                    <a:pt x="3" y="40"/>
                  </a:cubicBezTo>
                  <a:cubicBezTo>
                    <a:pt x="4" y="42"/>
                    <a:pt x="5" y="42"/>
                    <a:pt x="6" y="44"/>
                  </a:cubicBezTo>
                  <a:cubicBezTo>
                    <a:pt x="7" y="45"/>
                    <a:pt x="7" y="47"/>
                    <a:pt x="8" y="49"/>
                  </a:cubicBezTo>
                  <a:cubicBezTo>
                    <a:pt x="10" y="51"/>
                    <a:pt x="13" y="51"/>
                    <a:pt x="15" y="53"/>
                  </a:cubicBezTo>
                  <a:cubicBezTo>
                    <a:pt x="16" y="54"/>
                    <a:pt x="13" y="57"/>
                    <a:pt x="15" y="59"/>
                  </a:cubicBezTo>
                  <a:cubicBezTo>
                    <a:pt x="16" y="61"/>
                    <a:pt x="19" y="61"/>
                    <a:pt x="21" y="62"/>
                  </a:cubicBezTo>
                  <a:cubicBezTo>
                    <a:pt x="22" y="62"/>
                    <a:pt x="23" y="64"/>
                    <a:pt x="25" y="64"/>
                  </a:cubicBezTo>
                  <a:cubicBezTo>
                    <a:pt x="26" y="64"/>
                    <a:pt x="25" y="61"/>
                    <a:pt x="26" y="61"/>
                  </a:cubicBezTo>
                  <a:cubicBezTo>
                    <a:pt x="28" y="61"/>
                    <a:pt x="29" y="62"/>
                    <a:pt x="29" y="63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6"/>
                    <a:pt x="28" y="66"/>
                    <a:pt x="28" y="67"/>
                  </a:cubicBezTo>
                  <a:cubicBezTo>
                    <a:pt x="30" y="69"/>
                    <a:pt x="31" y="69"/>
                    <a:pt x="32" y="71"/>
                  </a:cubicBezTo>
                  <a:cubicBezTo>
                    <a:pt x="32" y="72"/>
                    <a:pt x="29" y="74"/>
                    <a:pt x="30" y="75"/>
                  </a:cubicBezTo>
                  <a:cubicBezTo>
                    <a:pt x="32" y="76"/>
                    <a:pt x="35" y="74"/>
                    <a:pt x="37" y="74"/>
                  </a:cubicBezTo>
                  <a:cubicBezTo>
                    <a:pt x="42" y="74"/>
                    <a:pt x="46" y="75"/>
                    <a:pt x="50" y="75"/>
                  </a:cubicBezTo>
                  <a:cubicBezTo>
                    <a:pt x="52" y="76"/>
                    <a:pt x="55" y="76"/>
                    <a:pt x="58" y="76"/>
                  </a:cubicBezTo>
                  <a:cubicBezTo>
                    <a:pt x="62" y="76"/>
                    <a:pt x="66" y="75"/>
                    <a:pt x="70" y="74"/>
                  </a:cubicBezTo>
                  <a:cubicBezTo>
                    <a:pt x="72" y="73"/>
                    <a:pt x="72" y="71"/>
                    <a:pt x="74" y="71"/>
                  </a:cubicBezTo>
                  <a:cubicBezTo>
                    <a:pt x="76" y="70"/>
                    <a:pt x="78" y="70"/>
                    <a:pt x="80" y="70"/>
                  </a:cubicBezTo>
                  <a:cubicBezTo>
                    <a:pt x="82" y="70"/>
                    <a:pt x="84" y="70"/>
                    <a:pt x="85" y="70"/>
                  </a:cubicBezTo>
                  <a:cubicBezTo>
                    <a:pt x="87" y="70"/>
                    <a:pt x="88" y="71"/>
                    <a:pt x="90" y="72"/>
                  </a:cubicBezTo>
                  <a:cubicBezTo>
                    <a:pt x="92" y="72"/>
                    <a:pt x="94" y="72"/>
                    <a:pt x="96" y="73"/>
                  </a:cubicBezTo>
                  <a:cubicBezTo>
                    <a:pt x="97" y="73"/>
                    <a:pt x="98" y="74"/>
                    <a:pt x="99" y="75"/>
                  </a:cubicBezTo>
                  <a:cubicBezTo>
                    <a:pt x="100" y="75"/>
                    <a:pt x="101" y="75"/>
                    <a:pt x="102" y="75"/>
                  </a:cubicBezTo>
                  <a:cubicBezTo>
                    <a:pt x="102" y="72"/>
                    <a:pt x="102" y="70"/>
                    <a:pt x="102" y="68"/>
                  </a:cubicBezTo>
                  <a:cubicBezTo>
                    <a:pt x="102" y="66"/>
                    <a:pt x="105" y="65"/>
                    <a:pt x="104" y="64"/>
                  </a:cubicBezTo>
                  <a:cubicBezTo>
                    <a:pt x="104" y="62"/>
                    <a:pt x="101" y="62"/>
                    <a:pt x="101" y="60"/>
                  </a:cubicBezTo>
                  <a:cubicBezTo>
                    <a:pt x="101" y="58"/>
                    <a:pt x="103" y="56"/>
                    <a:pt x="105" y="55"/>
                  </a:cubicBezTo>
                  <a:cubicBezTo>
                    <a:pt x="106" y="55"/>
                    <a:pt x="108" y="55"/>
                    <a:pt x="108" y="56"/>
                  </a:cubicBezTo>
                  <a:cubicBezTo>
                    <a:pt x="109" y="58"/>
                    <a:pt x="105" y="61"/>
                    <a:pt x="107" y="62"/>
                  </a:cubicBezTo>
                  <a:cubicBezTo>
                    <a:pt x="109" y="63"/>
                    <a:pt x="113" y="62"/>
                    <a:pt x="114" y="60"/>
                  </a:cubicBezTo>
                  <a:cubicBezTo>
                    <a:pt x="116" y="58"/>
                    <a:pt x="114" y="55"/>
                    <a:pt x="114" y="5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5" name="Freeform 2721"/>
            <p:cNvSpPr>
              <a:spLocks noChangeAspect="1"/>
            </p:cNvSpPr>
            <p:nvPr/>
          </p:nvSpPr>
          <p:spPr bwMode="auto">
            <a:xfrm>
              <a:off x="16441971" y="7590586"/>
              <a:ext cx="1238509" cy="928225"/>
            </a:xfrm>
            <a:custGeom>
              <a:avLst/>
              <a:gdLst>
                <a:gd name="T0" fmla="*/ 26 w 154"/>
                <a:gd name="T1" fmla="*/ 123 h 126"/>
                <a:gd name="T2" fmla="*/ 35 w 154"/>
                <a:gd name="T3" fmla="*/ 113 h 126"/>
                <a:gd name="T4" fmla="*/ 30 w 154"/>
                <a:gd name="T5" fmla="*/ 103 h 126"/>
                <a:gd name="T6" fmla="*/ 35 w 154"/>
                <a:gd name="T7" fmla="*/ 94 h 126"/>
                <a:gd name="T8" fmla="*/ 29 w 154"/>
                <a:gd name="T9" fmla="*/ 84 h 126"/>
                <a:gd name="T10" fmla="*/ 36 w 154"/>
                <a:gd name="T11" fmla="*/ 76 h 126"/>
                <a:gd name="T12" fmla="*/ 37 w 154"/>
                <a:gd name="T13" fmla="*/ 69 h 126"/>
                <a:gd name="T14" fmla="*/ 42 w 154"/>
                <a:gd name="T15" fmla="*/ 51 h 126"/>
                <a:gd name="T16" fmla="*/ 41 w 154"/>
                <a:gd name="T17" fmla="*/ 42 h 126"/>
                <a:gd name="T18" fmla="*/ 34 w 154"/>
                <a:gd name="T19" fmla="*/ 36 h 126"/>
                <a:gd name="T20" fmla="*/ 25 w 154"/>
                <a:gd name="T21" fmla="*/ 39 h 126"/>
                <a:gd name="T22" fmla="*/ 20 w 154"/>
                <a:gd name="T23" fmla="*/ 35 h 126"/>
                <a:gd name="T24" fmla="*/ 7 w 154"/>
                <a:gd name="T25" fmla="*/ 37 h 126"/>
                <a:gd name="T26" fmla="*/ 8 w 154"/>
                <a:gd name="T27" fmla="*/ 28 h 126"/>
                <a:gd name="T28" fmla="*/ 6 w 154"/>
                <a:gd name="T29" fmla="*/ 23 h 126"/>
                <a:gd name="T30" fmla="*/ 1 w 154"/>
                <a:gd name="T31" fmla="*/ 14 h 126"/>
                <a:gd name="T32" fmla="*/ 17 w 154"/>
                <a:gd name="T33" fmla="*/ 8 h 126"/>
                <a:gd name="T34" fmla="*/ 20 w 154"/>
                <a:gd name="T35" fmla="*/ 1 h 126"/>
                <a:gd name="T36" fmla="*/ 35 w 154"/>
                <a:gd name="T37" fmla="*/ 4 h 126"/>
                <a:gd name="T38" fmla="*/ 59 w 154"/>
                <a:gd name="T39" fmla="*/ 2 h 126"/>
                <a:gd name="T40" fmla="*/ 79 w 154"/>
                <a:gd name="T41" fmla="*/ 6 h 126"/>
                <a:gd name="T42" fmla="*/ 93 w 154"/>
                <a:gd name="T43" fmla="*/ 8 h 126"/>
                <a:gd name="T44" fmla="*/ 103 w 154"/>
                <a:gd name="T45" fmla="*/ 10 h 126"/>
                <a:gd name="T46" fmla="*/ 117 w 154"/>
                <a:gd name="T47" fmla="*/ 10 h 126"/>
                <a:gd name="T48" fmla="*/ 126 w 154"/>
                <a:gd name="T49" fmla="*/ 16 h 126"/>
                <a:gd name="T50" fmla="*/ 141 w 154"/>
                <a:gd name="T51" fmla="*/ 21 h 126"/>
                <a:gd name="T52" fmla="*/ 148 w 154"/>
                <a:gd name="T53" fmla="*/ 17 h 126"/>
                <a:gd name="T54" fmla="*/ 163 w 154"/>
                <a:gd name="T55" fmla="*/ 25 h 126"/>
                <a:gd name="T56" fmla="*/ 178 w 154"/>
                <a:gd name="T57" fmla="*/ 27 h 126"/>
                <a:gd name="T58" fmla="*/ 184 w 154"/>
                <a:gd name="T59" fmla="*/ 31 h 126"/>
                <a:gd name="T60" fmla="*/ 172 w 154"/>
                <a:gd name="T61" fmla="*/ 45 h 126"/>
                <a:gd name="T62" fmla="*/ 151 w 154"/>
                <a:gd name="T63" fmla="*/ 53 h 126"/>
                <a:gd name="T64" fmla="*/ 149 w 154"/>
                <a:gd name="T65" fmla="*/ 63 h 126"/>
                <a:gd name="T66" fmla="*/ 133 w 154"/>
                <a:gd name="T67" fmla="*/ 83 h 126"/>
                <a:gd name="T68" fmla="*/ 137 w 154"/>
                <a:gd name="T69" fmla="*/ 97 h 126"/>
                <a:gd name="T70" fmla="*/ 133 w 154"/>
                <a:gd name="T71" fmla="*/ 105 h 126"/>
                <a:gd name="T72" fmla="*/ 125 w 154"/>
                <a:gd name="T73" fmla="*/ 121 h 126"/>
                <a:gd name="T74" fmla="*/ 117 w 154"/>
                <a:gd name="T75" fmla="*/ 124 h 126"/>
                <a:gd name="T76" fmla="*/ 108 w 154"/>
                <a:gd name="T77" fmla="*/ 138 h 126"/>
                <a:gd name="T78" fmla="*/ 101 w 154"/>
                <a:gd name="T79" fmla="*/ 138 h 126"/>
                <a:gd name="T80" fmla="*/ 86 w 154"/>
                <a:gd name="T81" fmla="*/ 140 h 126"/>
                <a:gd name="T82" fmla="*/ 70 w 154"/>
                <a:gd name="T83" fmla="*/ 142 h 126"/>
                <a:gd name="T84" fmla="*/ 58 w 154"/>
                <a:gd name="T85" fmla="*/ 151 h 126"/>
                <a:gd name="T86" fmla="*/ 44 w 154"/>
                <a:gd name="T87" fmla="*/ 142 h 126"/>
                <a:gd name="T88" fmla="*/ 36 w 154"/>
                <a:gd name="T89" fmla="*/ 130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4"/>
                <a:gd name="T136" fmla="*/ 0 h 126"/>
                <a:gd name="T137" fmla="*/ 154 w 154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4" h="126">
                  <a:moveTo>
                    <a:pt x="24" y="108"/>
                  </a:moveTo>
                  <a:cubicBezTo>
                    <a:pt x="23" y="106"/>
                    <a:pt x="22" y="105"/>
                    <a:pt x="22" y="102"/>
                  </a:cubicBezTo>
                  <a:cubicBezTo>
                    <a:pt x="22" y="101"/>
                    <a:pt x="24" y="99"/>
                    <a:pt x="25" y="98"/>
                  </a:cubicBezTo>
                  <a:cubicBezTo>
                    <a:pt x="26" y="96"/>
                    <a:pt x="29" y="96"/>
                    <a:pt x="29" y="94"/>
                  </a:cubicBezTo>
                  <a:cubicBezTo>
                    <a:pt x="29" y="92"/>
                    <a:pt x="26" y="91"/>
                    <a:pt x="25" y="89"/>
                  </a:cubicBezTo>
                  <a:cubicBezTo>
                    <a:pt x="25" y="88"/>
                    <a:pt x="25" y="86"/>
                    <a:pt x="25" y="85"/>
                  </a:cubicBezTo>
                  <a:cubicBezTo>
                    <a:pt x="26" y="84"/>
                    <a:pt x="28" y="83"/>
                    <a:pt x="29" y="81"/>
                  </a:cubicBezTo>
                  <a:cubicBezTo>
                    <a:pt x="30" y="80"/>
                    <a:pt x="30" y="79"/>
                    <a:pt x="29" y="78"/>
                  </a:cubicBezTo>
                  <a:cubicBezTo>
                    <a:pt x="29" y="77"/>
                    <a:pt x="27" y="77"/>
                    <a:pt x="26" y="76"/>
                  </a:cubicBezTo>
                  <a:cubicBezTo>
                    <a:pt x="25" y="74"/>
                    <a:pt x="23" y="72"/>
                    <a:pt x="24" y="70"/>
                  </a:cubicBezTo>
                  <a:cubicBezTo>
                    <a:pt x="24" y="68"/>
                    <a:pt x="27" y="69"/>
                    <a:pt x="29" y="68"/>
                  </a:cubicBezTo>
                  <a:cubicBezTo>
                    <a:pt x="30" y="67"/>
                    <a:pt x="30" y="65"/>
                    <a:pt x="30" y="63"/>
                  </a:cubicBezTo>
                  <a:cubicBezTo>
                    <a:pt x="30" y="62"/>
                    <a:pt x="28" y="61"/>
                    <a:pt x="29" y="60"/>
                  </a:cubicBezTo>
                  <a:cubicBezTo>
                    <a:pt x="29" y="59"/>
                    <a:pt x="31" y="58"/>
                    <a:pt x="31" y="57"/>
                  </a:cubicBezTo>
                  <a:cubicBezTo>
                    <a:pt x="32" y="53"/>
                    <a:pt x="29" y="50"/>
                    <a:pt x="30" y="46"/>
                  </a:cubicBezTo>
                  <a:cubicBezTo>
                    <a:pt x="31" y="44"/>
                    <a:pt x="33" y="44"/>
                    <a:pt x="35" y="42"/>
                  </a:cubicBezTo>
                  <a:cubicBezTo>
                    <a:pt x="36" y="40"/>
                    <a:pt x="39" y="39"/>
                    <a:pt x="39" y="36"/>
                  </a:cubicBezTo>
                  <a:cubicBezTo>
                    <a:pt x="39" y="35"/>
                    <a:pt x="35" y="36"/>
                    <a:pt x="34" y="35"/>
                  </a:cubicBezTo>
                  <a:cubicBezTo>
                    <a:pt x="34" y="33"/>
                    <a:pt x="36" y="31"/>
                    <a:pt x="35" y="30"/>
                  </a:cubicBezTo>
                  <a:cubicBezTo>
                    <a:pt x="33" y="29"/>
                    <a:pt x="30" y="30"/>
                    <a:pt x="28" y="30"/>
                  </a:cubicBezTo>
                  <a:cubicBezTo>
                    <a:pt x="27" y="30"/>
                    <a:pt x="26" y="32"/>
                    <a:pt x="25" y="33"/>
                  </a:cubicBezTo>
                  <a:cubicBezTo>
                    <a:pt x="24" y="33"/>
                    <a:pt x="22" y="32"/>
                    <a:pt x="21" y="32"/>
                  </a:cubicBezTo>
                  <a:cubicBezTo>
                    <a:pt x="19" y="32"/>
                    <a:pt x="16" y="34"/>
                    <a:pt x="15" y="33"/>
                  </a:cubicBezTo>
                  <a:cubicBezTo>
                    <a:pt x="13" y="32"/>
                    <a:pt x="17" y="31"/>
                    <a:pt x="17" y="29"/>
                  </a:cubicBezTo>
                  <a:cubicBezTo>
                    <a:pt x="17" y="28"/>
                    <a:pt x="15" y="27"/>
                    <a:pt x="14" y="27"/>
                  </a:cubicBezTo>
                  <a:cubicBezTo>
                    <a:pt x="11" y="28"/>
                    <a:pt x="9" y="30"/>
                    <a:pt x="6" y="31"/>
                  </a:cubicBezTo>
                  <a:cubicBezTo>
                    <a:pt x="7" y="29"/>
                    <a:pt x="8" y="28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7" y="21"/>
                    <a:pt x="9" y="20"/>
                    <a:pt x="8" y="18"/>
                  </a:cubicBezTo>
                  <a:cubicBezTo>
                    <a:pt x="7" y="17"/>
                    <a:pt x="6" y="20"/>
                    <a:pt x="5" y="19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3" y="14"/>
                    <a:pt x="0" y="13"/>
                    <a:pt x="1" y="12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10" y="6"/>
                    <a:pt x="12" y="7"/>
                    <a:pt x="14" y="7"/>
                  </a:cubicBezTo>
                  <a:cubicBezTo>
                    <a:pt x="15" y="6"/>
                    <a:pt x="13" y="5"/>
                    <a:pt x="14" y="4"/>
                  </a:cubicBezTo>
                  <a:cubicBezTo>
                    <a:pt x="15" y="3"/>
                    <a:pt x="16" y="2"/>
                    <a:pt x="17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5" y="0"/>
                    <a:pt x="26" y="3"/>
                    <a:pt x="29" y="3"/>
                  </a:cubicBezTo>
                  <a:cubicBezTo>
                    <a:pt x="33" y="4"/>
                    <a:pt x="37" y="3"/>
                    <a:pt x="42" y="3"/>
                  </a:cubicBezTo>
                  <a:cubicBezTo>
                    <a:pt x="44" y="3"/>
                    <a:pt x="46" y="2"/>
                    <a:pt x="49" y="2"/>
                  </a:cubicBezTo>
                  <a:cubicBezTo>
                    <a:pt x="51" y="2"/>
                    <a:pt x="53" y="5"/>
                    <a:pt x="55" y="5"/>
                  </a:cubicBezTo>
                  <a:cubicBezTo>
                    <a:pt x="59" y="5"/>
                    <a:pt x="63" y="5"/>
                    <a:pt x="66" y="5"/>
                  </a:cubicBezTo>
                  <a:cubicBezTo>
                    <a:pt x="68" y="5"/>
                    <a:pt x="70" y="4"/>
                    <a:pt x="71" y="4"/>
                  </a:cubicBezTo>
                  <a:cubicBezTo>
                    <a:pt x="73" y="4"/>
                    <a:pt x="75" y="7"/>
                    <a:pt x="77" y="7"/>
                  </a:cubicBezTo>
                  <a:cubicBezTo>
                    <a:pt x="78" y="7"/>
                    <a:pt x="78" y="4"/>
                    <a:pt x="80" y="4"/>
                  </a:cubicBezTo>
                  <a:cubicBezTo>
                    <a:pt x="82" y="4"/>
                    <a:pt x="83" y="7"/>
                    <a:pt x="86" y="8"/>
                  </a:cubicBezTo>
                  <a:cubicBezTo>
                    <a:pt x="88" y="8"/>
                    <a:pt x="90" y="7"/>
                    <a:pt x="92" y="7"/>
                  </a:cubicBezTo>
                  <a:cubicBezTo>
                    <a:pt x="94" y="7"/>
                    <a:pt x="96" y="7"/>
                    <a:pt x="97" y="8"/>
                  </a:cubicBezTo>
                  <a:cubicBezTo>
                    <a:pt x="99" y="9"/>
                    <a:pt x="98" y="11"/>
                    <a:pt x="100" y="12"/>
                  </a:cubicBezTo>
                  <a:cubicBezTo>
                    <a:pt x="101" y="13"/>
                    <a:pt x="103" y="13"/>
                    <a:pt x="105" y="13"/>
                  </a:cubicBezTo>
                  <a:cubicBezTo>
                    <a:pt x="107" y="14"/>
                    <a:pt x="109" y="15"/>
                    <a:pt x="111" y="16"/>
                  </a:cubicBezTo>
                  <a:cubicBezTo>
                    <a:pt x="113" y="16"/>
                    <a:pt x="115" y="16"/>
                    <a:pt x="117" y="17"/>
                  </a:cubicBezTo>
                  <a:cubicBezTo>
                    <a:pt x="119" y="17"/>
                    <a:pt x="121" y="17"/>
                    <a:pt x="122" y="16"/>
                  </a:cubicBezTo>
                  <a:cubicBezTo>
                    <a:pt x="123" y="16"/>
                    <a:pt x="123" y="14"/>
                    <a:pt x="123" y="14"/>
                  </a:cubicBezTo>
                  <a:cubicBezTo>
                    <a:pt x="126" y="15"/>
                    <a:pt x="129" y="17"/>
                    <a:pt x="131" y="18"/>
                  </a:cubicBezTo>
                  <a:cubicBezTo>
                    <a:pt x="133" y="19"/>
                    <a:pt x="134" y="20"/>
                    <a:pt x="136" y="21"/>
                  </a:cubicBezTo>
                  <a:cubicBezTo>
                    <a:pt x="138" y="21"/>
                    <a:pt x="139" y="21"/>
                    <a:pt x="141" y="21"/>
                  </a:cubicBezTo>
                  <a:cubicBezTo>
                    <a:pt x="143" y="22"/>
                    <a:pt x="146" y="22"/>
                    <a:pt x="148" y="22"/>
                  </a:cubicBezTo>
                  <a:cubicBezTo>
                    <a:pt x="149" y="22"/>
                    <a:pt x="150" y="21"/>
                    <a:pt x="151" y="21"/>
                  </a:cubicBezTo>
                  <a:cubicBezTo>
                    <a:pt x="152" y="22"/>
                    <a:pt x="153" y="24"/>
                    <a:pt x="153" y="26"/>
                  </a:cubicBezTo>
                  <a:cubicBezTo>
                    <a:pt x="154" y="28"/>
                    <a:pt x="154" y="30"/>
                    <a:pt x="153" y="32"/>
                  </a:cubicBezTo>
                  <a:cubicBezTo>
                    <a:pt x="150" y="34"/>
                    <a:pt x="146" y="35"/>
                    <a:pt x="143" y="37"/>
                  </a:cubicBezTo>
                  <a:cubicBezTo>
                    <a:pt x="142" y="38"/>
                    <a:pt x="142" y="41"/>
                    <a:pt x="141" y="41"/>
                  </a:cubicBezTo>
                  <a:cubicBezTo>
                    <a:pt x="136" y="43"/>
                    <a:pt x="130" y="42"/>
                    <a:pt x="126" y="44"/>
                  </a:cubicBezTo>
                  <a:cubicBezTo>
                    <a:pt x="124" y="45"/>
                    <a:pt x="124" y="48"/>
                    <a:pt x="123" y="49"/>
                  </a:cubicBezTo>
                  <a:cubicBezTo>
                    <a:pt x="123" y="50"/>
                    <a:pt x="124" y="51"/>
                    <a:pt x="124" y="52"/>
                  </a:cubicBezTo>
                  <a:cubicBezTo>
                    <a:pt x="123" y="54"/>
                    <a:pt x="121" y="54"/>
                    <a:pt x="119" y="56"/>
                  </a:cubicBezTo>
                  <a:cubicBezTo>
                    <a:pt x="116" y="60"/>
                    <a:pt x="113" y="65"/>
                    <a:pt x="111" y="69"/>
                  </a:cubicBezTo>
                  <a:cubicBezTo>
                    <a:pt x="110" y="71"/>
                    <a:pt x="110" y="73"/>
                    <a:pt x="111" y="74"/>
                  </a:cubicBezTo>
                  <a:cubicBezTo>
                    <a:pt x="111" y="76"/>
                    <a:pt x="113" y="78"/>
                    <a:pt x="114" y="80"/>
                  </a:cubicBezTo>
                  <a:cubicBezTo>
                    <a:pt x="115" y="81"/>
                    <a:pt x="117" y="82"/>
                    <a:pt x="117" y="83"/>
                  </a:cubicBezTo>
                  <a:cubicBezTo>
                    <a:pt x="116" y="85"/>
                    <a:pt x="112" y="86"/>
                    <a:pt x="111" y="87"/>
                  </a:cubicBezTo>
                  <a:cubicBezTo>
                    <a:pt x="109" y="89"/>
                    <a:pt x="107" y="91"/>
                    <a:pt x="106" y="93"/>
                  </a:cubicBezTo>
                  <a:cubicBezTo>
                    <a:pt x="105" y="95"/>
                    <a:pt x="104" y="97"/>
                    <a:pt x="104" y="100"/>
                  </a:cubicBezTo>
                  <a:cubicBezTo>
                    <a:pt x="104" y="101"/>
                    <a:pt x="107" y="101"/>
                    <a:pt x="106" y="102"/>
                  </a:cubicBezTo>
                  <a:cubicBezTo>
                    <a:pt x="103" y="103"/>
                    <a:pt x="100" y="102"/>
                    <a:pt x="97" y="103"/>
                  </a:cubicBezTo>
                  <a:cubicBezTo>
                    <a:pt x="96" y="104"/>
                    <a:pt x="94" y="105"/>
                    <a:pt x="93" y="107"/>
                  </a:cubicBezTo>
                  <a:cubicBezTo>
                    <a:pt x="91" y="109"/>
                    <a:pt x="92" y="112"/>
                    <a:pt x="90" y="114"/>
                  </a:cubicBezTo>
                  <a:cubicBezTo>
                    <a:pt x="90" y="115"/>
                    <a:pt x="88" y="116"/>
                    <a:pt x="87" y="116"/>
                  </a:cubicBezTo>
                  <a:cubicBezTo>
                    <a:pt x="86" y="116"/>
                    <a:pt x="85" y="114"/>
                    <a:pt x="84" y="114"/>
                  </a:cubicBezTo>
                  <a:cubicBezTo>
                    <a:pt x="83" y="114"/>
                    <a:pt x="82" y="116"/>
                    <a:pt x="81" y="116"/>
                  </a:cubicBezTo>
                  <a:cubicBezTo>
                    <a:pt x="78" y="117"/>
                    <a:pt x="75" y="116"/>
                    <a:pt x="72" y="116"/>
                  </a:cubicBezTo>
                  <a:cubicBezTo>
                    <a:pt x="69" y="116"/>
                    <a:pt x="67" y="115"/>
                    <a:pt x="64" y="116"/>
                  </a:cubicBezTo>
                  <a:cubicBezTo>
                    <a:pt x="62" y="116"/>
                    <a:pt x="60" y="117"/>
                    <a:pt x="58" y="118"/>
                  </a:cubicBezTo>
                  <a:cubicBezTo>
                    <a:pt x="56" y="119"/>
                    <a:pt x="53" y="120"/>
                    <a:pt x="51" y="122"/>
                  </a:cubicBezTo>
                  <a:cubicBezTo>
                    <a:pt x="50" y="122"/>
                    <a:pt x="49" y="125"/>
                    <a:pt x="48" y="125"/>
                  </a:cubicBezTo>
                  <a:cubicBezTo>
                    <a:pt x="46" y="126"/>
                    <a:pt x="43" y="126"/>
                    <a:pt x="41" y="125"/>
                  </a:cubicBezTo>
                  <a:cubicBezTo>
                    <a:pt x="39" y="124"/>
                    <a:pt x="38" y="121"/>
                    <a:pt x="37" y="118"/>
                  </a:cubicBezTo>
                  <a:cubicBezTo>
                    <a:pt x="36" y="117"/>
                    <a:pt x="37" y="115"/>
                    <a:pt x="36" y="113"/>
                  </a:cubicBezTo>
                  <a:cubicBezTo>
                    <a:pt x="34" y="111"/>
                    <a:pt x="32" y="109"/>
                    <a:pt x="30" y="108"/>
                  </a:cubicBezTo>
                  <a:cubicBezTo>
                    <a:pt x="28" y="108"/>
                    <a:pt x="26" y="108"/>
                    <a:pt x="24" y="10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6" name="Freeform 2722"/>
            <p:cNvSpPr>
              <a:spLocks noChangeAspect="1"/>
            </p:cNvSpPr>
            <p:nvPr/>
          </p:nvSpPr>
          <p:spPr bwMode="auto">
            <a:xfrm>
              <a:off x="16823565" y="8512697"/>
              <a:ext cx="26779" cy="18331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1 h 3"/>
                <a:gd name="T4" fmla="*/ 3 w 4"/>
                <a:gd name="T5" fmla="*/ 0 h 3"/>
                <a:gd name="T6" fmla="*/ 4 w 4"/>
                <a:gd name="T7" fmla="*/ 2 h 3"/>
                <a:gd name="T8" fmla="*/ 2 w 4"/>
                <a:gd name="T9" fmla="*/ 3 h 3"/>
                <a:gd name="T10" fmla="*/ 0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7" name="Freeform 2723"/>
            <p:cNvSpPr>
              <a:spLocks noChangeAspect="1"/>
            </p:cNvSpPr>
            <p:nvPr/>
          </p:nvSpPr>
          <p:spPr bwMode="auto">
            <a:xfrm>
              <a:off x="17586761" y="8054705"/>
              <a:ext cx="120509" cy="85498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5 h 12"/>
                <a:gd name="T4" fmla="*/ 18 w 15"/>
                <a:gd name="T5" fmla="*/ 5 h 12"/>
                <a:gd name="T6" fmla="*/ 12 w 15"/>
                <a:gd name="T7" fmla="*/ 14 h 12"/>
                <a:gd name="T8" fmla="*/ 10 w 15"/>
                <a:gd name="T9" fmla="*/ 13 h 12"/>
                <a:gd name="T10" fmla="*/ 6 w 15"/>
                <a:gd name="T11" fmla="*/ 9 h 12"/>
                <a:gd name="T12" fmla="*/ 0 w 15"/>
                <a:gd name="T13" fmla="*/ 7 h 12"/>
                <a:gd name="T14" fmla="*/ 7 w 15"/>
                <a:gd name="T15" fmla="*/ 4 h 12"/>
                <a:gd name="T16" fmla="*/ 12 w 15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0" y="0"/>
                  </a:moveTo>
                  <a:cubicBezTo>
                    <a:pt x="11" y="1"/>
                    <a:pt x="9" y="3"/>
                    <a:pt x="10" y="4"/>
                  </a:cubicBezTo>
                  <a:cubicBezTo>
                    <a:pt x="11" y="5"/>
                    <a:pt x="15" y="2"/>
                    <a:pt x="15" y="4"/>
                  </a:cubicBezTo>
                  <a:cubicBezTo>
                    <a:pt x="15" y="7"/>
                    <a:pt x="12" y="10"/>
                    <a:pt x="10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7" y="10"/>
                    <a:pt x="6" y="8"/>
                    <a:pt x="5" y="8"/>
                  </a:cubicBezTo>
                  <a:cubicBezTo>
                    <a:pt x="4" y="7"/>
                    <a:pt x="0" y="8"/>
                    <a:pt x="0" y="6"/>
                  </a:cubicBezTo>
                  <a:cubicBezTo>
                    <a:pt x="1" y="4"/>
                    <a:pt x="4" y="4"/>
                    <a:pt x="6" y="3"/>
                  </a:cubicBezTo>
                  <a:cubicBezTo>
                    <a:pt x="7" y="2"/>
                    <a:pt x="8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8" name="Freeform 2724"/>
            <p:cNvSpPr>
              <a:spLocks noChangeAspect="1"/>
            </p:cNvSpPr>
            <p:nvPr/>
          </p:nvSpPr>
          <p:spPr bwMode="auto">
            <a:xfrm>
              <a:off x="17740740" y="8042479"/>
              <a:ext cx="60255" cy="42745"/>
            </a:xfrm>
            <a:custGeom>
              <a:avLst/>
              <a:gdLst>
                <a:gd name="T0" fmla="*/ 3 w 8"/>
                <a:gd name="T1" fmla="*/ 0 h 6"/>
                <a:gd name="T2" fmla="*/ 8 w 8"/>
                <a:gd name="T3" fmla="*/ 6 h 6"/>
                <a:gd name="T4" fmla="*/ 0 w 8"/>
                <a:gd name="T5" fmla="*/ 4 h 6"/>
                <a:gd name="T6" fmla="*/ 0 w 8"/>
                <a:gd name="T7" fmla="*/ 1 h 6"/>
                <a:gd name="T8" fmla="*/ 3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3" y="0"/>
                  </a:moveTo>
                  <a:cubicBezTo>
                    <a:pt x="5" y="1"/>
                    <a:pt x="8" y="3"/>
                    <a:pt x="7" y="5"/>
                  </a:cubicBezTo>
                  <a:cubicBezTo>
                    <a:pt x="6" y="6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49" name="Freeform 2725"/>
            <p:cNvSpPr>
              <a:spLocks noChangeAspect="1"/>
            </p:cNvSpPr>
            <p:nvPr/>
          </p:nvSpPr>
          <p:spPr bwMode="auto">
            <a:xfrm>
              <a:off x="17472949" y="8152410"/>
              <a:ext cx="53560" cy="42745"/>
            </a:xfrm>
            <a:custGeom>
              <a:avLst/>
              <a:gdLst>
                <a:gd name="T0" fmla="*/ 7 w 7"/>
                <a:gd name="T1" fmla="*/ 1 h 6"/>
                <a:gd name="T2" fmla="*/ 5 w 7"/>
                <a:gd name="T3" fmla="*/ 5 h 6"/>
                <a:gd name="T4" fmla="*/ 0 w 7"/>
                <a:gd name="T5" fmla="*/ 6 h 6"/>
                <a:gd name="T6" fmla="*/ 2 w 7"/>
                <a:gd name="T7" fmla="*/ 2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1"/>
                  </a:moveTo>
                  <a:cubicBezTo>
                    <a:pt x="7" y="2"/>
                    <a:pt x="5" y="4"/>
                    <a:pt x="4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0" name="Freeform 2726"/>
            <p:cNvSpPr>
              <a:spLocks noChangeAspect="1"/>
            </p:cNvSpPr>
            <p:nvPr/>
          </p:nvSpPr>
          <p:spPr bwMode="auto">
            <a:xfrm>
              <a:off x="17493028" y="8201257"/>
              <a:ext cx="46864" cy="24422"/>
            </a:xfrm>
            <a:custGeom>
              <a:avLst/>
              <a:gdLst>
                <a:gd name="T0" fmla="*/ 3 w 5"/>
                <a:gd name="T1" fmla="*/ 0 h 3"/>
                <a:gd name="T2" fmla="*/ 6 w 5"/>
                <a:gd name="T3" fmla="*/ 3 h 3"/>
                <a:gd name="T4" fmla="*/ 1 w 5"/>
                <a:gd name="T5" fmla="*/ 3 h 3"/>
                <a:gd name="T6" fmla="*/ 3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2" y="0"/>
                  </a:moveTo>
                  <a:cubicBezTo>
                    <a:pt x="3" y="0"/>
                    <a:pt x="5" y="1"/>
                    <a:pt x="4" y="2"/>
                  </a:cubicBezTo>
                  <a:cubicBezTo>
                    <a:pt x="4" y="3"/>
                    <a:pt x="1" y="3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1" name="Freeform 2751"/>
            <p:cNvSpPr>
              <a:spLocks noChangeAspect="1"/>
            </p:cNvSpPr>
            <p:nvPr/>
          </p:nvSpPr>
          <p:spPr bwMode="auto">
            <a:xfrm>
              <a:off x="18149111" y="7902031"/>
              <a:ext cx="174062" cy="287011"/>
            </a:xfrm>
            <a:custGeom>
              <a:avLst/>
              <a:gdLst>
                <a:gd name="T0" fmla="*/ 22 w 22"/>
                <a:gd name="T1" fmla="*/ 4 h 39"/>
                <a:gd name="T2" fmla="*/ 26 w 22"/>
                <a:gd name="T3" fmla="*/ 14 h 39"/>
                <a:gd name="T4" fmla="*/ 22 w 22"/>
                <a:gd name="T5" fmla="*/ 20 h 39"/>
                <a:gd name="T6" fmla="*/ 24 w 22"/>
                <a:gd name="T7" fmla="*/ 25 h 39"/>
                <a:gd name="T8" fmla="*/ 22 w 22"/>
                <a:gd name="T9" fmla="*/ 42 h 39"/>
                <a:gd name="T10" fmla="*/ 15 w 22"/>
                <a:gd name="T11" fmla="*/ 40 h 39"/>
                <a:gd name="T12" fmla="*/ 13 w 22"/>
                <a:gd name="T13" fmla="*/ 46 h 39"/>
                <a:gd name="T14" fmla="*/ 7 w 22"/>
                <a:gd name="T15" fmla="*/ 45 h 39"/>
                <a:gd name="T16" fmla="*/ 4 w 22"/>
                <a:gd name="T17" fmla="*/ 41 h 39"/>
                <a:gd name="T18" fmla="*/ 5 w 22"/>
                <a:gd name="T19" fmla="*/ 35 h 39"/>
                <a:gd name="T20" fmla="*/ 8 w 22"/>
                <a:gd name="T21" fmla="*/ 28 h 39"/>
                <a:gd name="T22" fmla="*/ 5 w 22"/>
                <a:gd name="T23" fmla="*/ 24 h 39"/>
                <a:gd name="T24" fmla="*/ 6 w 22"/>
                <a:gd name="T25" fmla="*/ 20 h 39"/>
                <a:gd name="T26" fmla="*/ 4 w 22"/>
                <a:gd name="T27" fmla="*/ 14 h 39"/>
                <a:gd name="T28" fmla="*/ 0 w 22"/>
                <a:gd name="T29" fmla="*/ 11 h 39"/>
                <a:gd name="T30" fmla="*/ 2 w 22"/>
                <a:gd name="T31" fmla="*/ 2 h 39"/>
                <a:gd name="T32" fmla="*/ 7 w 22"/>
                <a:gd name="T33" fmla="*/ 8 h 39"/>
                <a:gd name="T34" fmla="*/ 11 w 22"/>
                <a:gd name="T35" fmla="*/ 5 h 39"/>
                <a:gd name="T36" fmla="*/ 17 w 22"/>
                <a:gd name="T37" fmla="*/ 1 h 39"/>
                <a:gd name="T38" fmla="*/ 22 w 22"/>
                <a:gd name="T39" fmla="*/ 4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9"/>
                <a:gd name="T62" fmla="*/ 22 w 22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9">
                  <a:moveTo>
                    <a:pt x="19" y="3"/>
                  </a:moveTo>
                  <a:cubicBezTo>
                    <a:pt x="21" y="5"/>
                    <a:pt x="22" y="9"/>
                    <a:pt x="22" y="12"/>
                  </a:cubicBezTo>
                  <a:cubicBezTo>
                    <a:pt x="22" y="14"/>
                    <a:pt x="19" y="15"/>
                    <a:pt x="19" y="17"/>
                  </a:cubicBezTo>
                  <a:cubicBezTo>
                    <a:pt x="19" y="18"/>
                    <a:pt x="20" y="19"/>
                    <a:pt x="20" y="21"/>
                  </a:cubicBezTo>
                  <a:cubicBezTo>
                    <a:pt x="20" y="26"/>
                    <a:pt x="21" y="31"/>
                    <a:pt x="19" y="35"/>
                  </a:cubicBezTo>
                  <a:cubicBezTo>
                    <a:pt x="18" y="37"/>
                    <a:pt x="15" y="33"/>
                    <a:pt x="13" y="33"/>
                  </a:cubicBezTo>
                  <a:cubicBezTo>
                    <a:pt x="12" y="34"/>
                    <a:pt x="12" y="37"/>
                    <a:pt x="11" y="38"/>
                  </a:cubicBezTo>
                  <a:cubicBezTo>
                    <a:pt x="9" y="39"/>
                    <a:pt x="7" y="38"/>
                    <a:pt x="6" y="37"/>
                  </a:cubicBezTo>
                  <a:cubicBezTo>
                    <a:pt x="5" y="37"/>
                    <a:pt x="4" y="35"/>
                    <a:pt x="3" y="34"/>
                  </a:cubicBezTo>
                  <a:cubicBezTo>
                    <a:pt x="3" y="33"/>
                    <a:pt x="4" y="31"/>
                    <a:pt x="4" y="29"/>
                  </a:cubicBezTo>
                  <a:cubicBezTo>
                    <a:pt x="5" y="27"/>
                    <a:pt x="7" y="25"/>
                    <a:pt x="7" y="23"/>
                  </a:cubicBezTo>
                  <a:cubicBezTo>
                    <a:pt x="7" y="21"/>
                    <a:pt x="5" y="21"/>
                    <a:pt x="4" y="20"/>
                  </a:cubicBezTo>
                  <a:cubicBezTo>
                    <a:pt x="4" y="19"/>
                    <a:pt x="5" y="18"/>
                    <a:pt x="5" y="17"/>
                  </a:cubicBezTo>
                  <a:cubicBezTo>
                    <a:pt x="5" y="15"/>
                    <a:pt x="4" y="13"/>
                    <a:pt x="3" y="12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4" y="2"/>
                    <a:pt x="4" y="6"/>
                    <a:pt x="6" y="7"/>
                  </a:cubicBezTo>
                  <a:cubicBezTo>
                    <a:pt x="7" y="7"/>
                    <a:pt x="8" y="5"/>
                    <a:pt x="9" y="4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6" y="0"/>
                    <a:pt x="18" y="1"/>
                    <a:pt x="19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2" name="Freeform 2752"/>
            <p:cNvSpPr>
              <a:spLocks noChangeAspect="1"/>
            </p:cNvSpPr>
            <p:nvPr/>
          </p:nvSpPr>
          <p:spPr bwMode="auto">
            <a:xfrm>
              <a:off x="18584272" y="8256220"/>
              <a:ext cx="307952" cy="201531"/>
            </a:xfrm>
            <a:custGeom>
              <a:avLst/>
              <a:gdLst>
                <a:gd name="T0" fmla="*/ 46 w 39"/>
                <a:gd name="T1" fmla="*/ 0 h 28"/>
                <a:gd name="T2" fmla="*/ 40 w 39"/>
                <a:gd name="T3" fmla="*/ 13 h 28"/>
                <a:gd name="T4" fmla="*/ 40 w 39"/>
                <a:gd name="T5" fmla="*/ 20 h 28"/>
                <a:gd name="T6" fmla="*/ 42 w 39"/>
                <a:gd name="T7" fmla="*/ 25 h 28"/>
                <a:gd name="T8" fmla="*/ 40 w 39"/>
                <a:gd name="T9" fmla="*/ 28 h 28"/>
                <a:gd name="T10" fmla="*/ 40 w 39"/>
                <a:gd name="T11" fmla="*/ 33 h 28"/>
                <a:gd name="T12" fmla="*/ 31 w 39"/>
                <a:gd name="T13" fmla="*/ 28 h 28"/>
                <a:gd name="T14" fmla="*/ 25 w 39"/>
                <a:gd name="T15" fmla="*/ 24 h 28"/>
                <a:gd name="T16" fmla="*/ 14 w 39"/>
                <a:gd name="T17" fmla="*/ 19 h 28"/>
                <a:gd name="T18" fmla="*/ 9 w 39"/>
                <a:gd name="T19" fmla="*/ 14 h 28"/>
                <a:gd name="T20" fmla="*/ 1 w 39"/>
                <a:gd name="T21" fmla="*/ 12 h 28"/>
                <a:gd name="T22" fmla="*/ 2 w 39"/>
                <a:gd name="T23" fmla="*/ 5 h 28"/>
                <a:gd name="T24" fmla="*/ 9 w 39"/>
                <a:gd name="T25" fmla="*/ 5 h 28"/>
                <a:gd name="T26" fmla="*/ 15 w 39"/>
                <a:gd name="T27" fmla="*/ 6 h 28"/>
                <a:gd name="T28" fmla="*/ 25 w 39"/>
                <a:gd name="T29" fmla="*/ 6 h 28"/>
                <a:gd name="T30" fmla="*/ 38 w 39"/>
                <a:gd name="T31" fmla="*/ 2 h 28"/>
                <a:gd name="T32" fmla="*/ 46 w 39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8"/>
                <a:gd name="T53" fmla="*/ 39 w 3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8">
                  <a:moveTo>
                    <a:pt x="39" y="0"/>
                  </a:moveTo>
                  <a:cubicBezTo>
                    <a:pt x="38" y="3"/>
                    <a:pt x="35" y="7"/>
                    <a:pt x="34" y="11"/>
                  </a:cubicBezTo>
                  <a:cubicBezTo>
                    <a:pt x="33" y="13"/>
                    <a:pt x="34" y="15"/>
                    <a:pt x="34" y="17"/>
                  </a:cubicBezTo>
                  <a:cubicBezTo>
                    <a:pt x="35" y="19"/>
                    <a:pt x="37" y="20"/>
                    <a:pt x="36" y="21"/>
                  </a:cubicBezTo>
                  <a:cubicBezTo>
                    <a:pt x="36" y="23"/>
                    <a:pt x="34" y="23"/>
                    <a:pt x="34" y="24"/>
                  </a:cubicBezTo>
                  <a:cubicBezTo>
                    <a:pt x="33" y="25"/>
                    <a:pt x="35" y="28"/>
                    <a:pt x="34" y="28"/>
                  </a:cubicBezTo>
                  <a:cubicBezTo>
                    <a:pt x="31" y="28"/>
                    <a:pt x="28" y="26"/>
                    <a:pt x="26" y="24"/>
                  </a:cubicBezTo>
                  <a:cubicBezTo>
                    <a:pt x="24" y="23"/>
                    <a:pt x="23" y="21"/>
                    <a:pt x="21" y="20"/>
                  </a:cubicBezTo>
                  <a:cubicBezTo>
                    <a:pt x="18" y="19"/>
                    <a:pt x="15" y="18"/>
                    <a:pt x="12" y="16"/>
                  </a:cubicBezTo>
                  <a:cubicBezTo>
                    <a:pt x="11" y="15"/>
                    <a:pt x="10" y="13"/>
                    <a:pt x="8" y="12"/>
                  </a:cubicBezTo>
                  <a:cubicBezTo>
                    <a:pt x="6" y="11"/>
                    <a:pt x="3" y="12"/>
                    <a:pt x="1" y="10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10" y="3"/>
                    <a:pt x="12" y="5"/>
                    <a:pt x="13" y="5"/>
                  </a:cubicBezTo>
                  <a:cubicBezTo>
                    <a:pt x="16" y="5"/>
                    <a:pt x="19" y="5"/>
                    <a:pt x="21" y="5"/>
                  </a:cubicBezTo>
                  <a:cubicBezTo>
                    <a:pt x="25" y="5"/>
                    <a:pt x="29" y="3"/>
                    <a:pt x="32" y="2"/>
                  </a:cubicBezTo>
                  <a:cubicBezTo>
                    <a:pt x="35" y="2"/>
                    <a:pt x="37" y="0"/>
                    <a:pt x="3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3" name="Freeform 2862"/>
            <p:cNvSpPr>
              <a:spLocks noChangeAspect="1"/>
            </p:cNvSpPr>
            <p:nvPr/>
          </p:nvSpPr>
          <p:spPr bwMode="auto">
            <a:xfrm>
              <a:off x="19682203" y="8567655"/>
              <a:ext cx="287873" cy="97702"/>
            </a:xfrm>
            <a:custGeom>
              <a:avLst/>
              <a:gdLst>
                <a:gd name="T0" fmla="*/ 4 w 36"/>
                <a:gd name="T1" fmla="*/ 0 h 13"/>
                <a:gd name="T2" fmla="*/ 1 w 36"/>
                <a:gd name="T3" fmla="*/ 5 h 13"/>
                <a:gd name="T4" fmla="*/ 1 w 36"/>
                <a:gd name="T5" fmla="*/ 9 h 13"/>
                <a:gd name="T6" fmla="*/ 14 w 36"/>
                <a:gd name="T7" fmla="*/ 10 h 13"/>
                <a:gd name="T8" fmla="*/ 19 w 36"/>
                <a:gd name="T9" fmla="*/ 12 h 13"/>
                <a:gd name="T10" fmla="*/ 20 w 36"/>
                <a:gd name="T11" fmla="*/ 16 h 13"/>
                <a:gd name="T12" fmla="*/ 41 w 36"/>
                <a:gd name="T13" fmla="*/ 14 h 13"/>
                <a:gd name="T14" fmla="*/ 42 w 36"/>
                <a:gd name="T15" fmla="*/ 10 h 13"/>
                <a:gd name="T16" fmla="*/ 35 w 36"/>
                <a:gd name="T17" fmla="*/ 11 h 13"/>
                <a:gd name="T18" fmla="*/ 35 w 36"/>
                <a:gd name="T19" fmla="*/ 7 h 13"/>
                <a:gd name="T20" fmla="*/ 26 w 36"/>
                <a:gd name="T21" fmla="*/ 7 h 13"/>
                <a:gd name="T22" fmla="*/ 20 w 36"/>
                <a:gd name="T23" fmla="*/ 5 h 13"/>
                <a:gd name="T24" fmla="*/ 13 w 36"/>
                <a:gd name="T25" fmla="*/ 6 h 13"/>
                <a:gd name="T26" fmla="*/ 8 w 36"/>
                <a:gd name="T27" fmla="*/ 2 h 13"/>
                <a:gd name="T28" fmla="*/ 4 w 36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3"/>
                <a:gd name="T47" fmla="*/ 36 w 36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3">
                  <a:moveTo>
                    <a:pt x="3" y="0"/>
                  </a:moveTo>
                  <a:cubicBezTo>
                    <a:pt x="2" y="1"/>
                    <a:pt x="2" y="3"/>
                    <a:pt x="1" y="4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4" y="8"/>
                    <a:pt x="15" y="9"/>
                    <a:pt x="16" y="10"/>
                  </a:cubicBezTo>
                  <a:cubicBezTo>
                    <a:pt x="16" y="11"/>
                    <a:pt x="16" y="13"/>
                    <a:pt x="17" y="13"/>
                  </a:cubicBezTo>
                  <a:cubicBezTo>
                    <a:pt x="22" y="12"/>
                    <a:pt x="28" y="10"/>
                    <a:pt x="34" y="11"/>
                  </a:cubicBezTo>
                  <a:cubicBezTo>
                    <a:pt x="35" y="11"/>
                    <a:pt x="36" y="8"/>
                    <a:pt x="35" y="8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28" y="9"/>
                    <a:pt x="29" y="7"/>
                    <a:pt x="29" y="6"/>
                  </a:cubicBezTo>
                  <a:cubicBezTo>
                    <a:pt x="26" y="6"/>
                    <a:pt x="24" y="7"/>
                    <a:pt x="22" y="6"/>
                  </a:cubicBezTo>
                  <a:cubicBezTo>
                    <a:pt x="20" y="6"/>
                    <a:pt x="19" y="4"/>
                    <a:pt x="17" y="4"/>
                  </a:cubicBezTo>
                  <a:cubicBezTo>
                    <a:pt x="15" y="3"/>
                    <a:pt x="13" y="5"/>
                    <a:pt x="11" y="5"/>
                  </a:cubicBezTo>
                  <a:cubicBezTo>
                    <a:pt x="9" y="5"/>
                    <a:pt x="8" y="3"/>
                    <a:pt x="7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4" name="Freeform 2629"/>
            <p:cNvSpPr>
              <a:spLocks noChangeAspect="1"/>
            </p:cNvSpPr>
            <p:nvPr/>
          </p:nvSpPr>
          <p:spPr bwMode="auto">
            <a:xfrm>
              <a:off x="24207799" y="8598186"/>
              <a:ext cx="2898796" cy="3016702"/>
            </a:xfrm>
            <a:custGeom>
              <a:avLst/>
              <a:gdLst>
                <a:gd name="T0" fmla="*/ 302 w 361"/>
                <a:gd name="T1" fmla="*/ 247 h 412"/>
                <a:gd name="T2" fmla="*/ 278 w 361"/>
                <a:gd name="T3" fmla="*/ 290 h 412"/>
                <a:gd name="T4" fmla="*/ 234 w 361"/>
                <a:gd name="T5" fmla="*/ 327 h 412"/>
                <a:gd name="T6" fmla="*/ 191 w 361"/>
                <a:gd name="T7" fmla="*/ 360 h 412"/>
                <a:gd name="T8" fmla="*/ 187 w 361"/>
                <a:gd name="T9" fmla="*/ 453 h 412"/>
                <a:gd name="T10" fmla="*/ 158 w 361"/>
                <a:gd name="T11" fmla="*/ 490 h 412"/>
                <a:gd name="T12" fmla="*/ 137 w 361"/>
                <a:gd name="T13" fmla="*/ 463 h 412"/>
                <a:gd name="T14" fmla="*/ 106 w 361"/>
                <a:gd name="T15" fmla="*/ 384 h 412"/>
                <a:gd name="T16" fmla="*/ 85 w 361"/>
                <a:gd name="T17" fmla="*/ 332 h 412"/>
                <a:gd name="T18" fmla="*/ 77 w 361"/>
                <a:gd name="T19" fmla="*/ 297 h 412"/>
                <a:gd name="T20" fmla="*/ 74 w 361"/>
                <a:gd name="T21" fmla="*/ 257 h 412"/>
                <a:gd name="T22" fmla="*/ 64 w 361"/>
                <a:gd name="T23" fmla="*/ 249 h 412"/>
                <a:gd name="T24" fmla="*/ 14 w 361"/>
                <a:gd name="T25" fmla="*/ 249 h 412"/>
                <a:gd name="T26" fmla="*/ 36 w 361"/>
                <a:gd name="T27" fmla="*/ 228 h 412"/>
                <a:gd name="T28" fmla="*/ 6 w 361"/>
                <a:gd name="T29" fmla="*/ 219 h 412"/>
                <a:gd name="T30" fmla="*/ 23 w 361"/>
                <a:gd name="T31" fmla="*/ 210 h 412"/>
                <a:gd name="T32" fmla="*/ 42 w 361"/>
                <a:gd name="T33" fmla="*/ 204 h 412"/>
                <a:gd name="T34" fmla="*/ 28 w 361"/>
                <a:gd name="T35" fmla="*/ 176 h 412"/>
                <a:gd name="T36" fmla="*/ 29 w 361"/>
                <a:gd name="T37" fmla="*/ 141 h 412"/>
                <a:gd name="T38" fmla="*/ 52 w 361"/>
                <a:gd name="T39" fmla="*/ 133 h 412"/>
                <a:gd name="T40" fmla="*/ 80 w 361"/>
                <a:gd name="T41" fmla="*/ 100 h 412"/>
                <a:gd name="T42" fmla="*/ 89 w 361"/>
                <a:gd name="T43" fmla="*/ 76 h 412"/>
                <a:gd name="T44" fmla="*/ 85 w 361"/>
                <a:gd name="T45" fmla="*/ 54 h 412"/>
                <a:gd name="T46" fmla="*/ 83 w 361"/>
                <a:gd name="T47" fmla="*/ 16 h 412"/>
                <a:gd name="T48" fmla="*/ 125 w 361"/>
                <a:gd name="T49" fmla="*/ 2 h 412"/>
                <a:gd name="T50" fmla="*/ 142 w 361"/>
                <a:gd name="T51" fmla="*/ 26 h 412"/>
                <a:gd name="T52" fmla="*/ 148 w 361"/>
                <a:gd name="T53" fmla="*/ 59 h 412"/>
                <a:gd name="T54" fmla="*/ 151 w 361"/>
                <a:gd name="T55" fmla="*/ 80 h 412"/>
                <a:gd name="T56" fmla="*/ 186 w 361"/>
                <a:gd name="T57" fmla="*/ 101 h 412"/>
                <a:gd name="T58" fmla="*/ 178 w 361"/>
                <a:gd name="T59" fmla="*/ 128 h 412"/>
                <a:gd name="T60" fmla="*/ 234 w 361"/>
                <a:gd name="T61" fmla="*/ 151 h 412"/>
                <a:gd name="T62" fmla="*/ 260 w 361"/>
                <a:gd name="T63" fmla="*/ 168 h 412"/>
                <a:gd name="T64" fmla="*/ 293 w 361"/>
                <a:gd name="T65" fmla="*/ 158 h 412"/>
                <a:gd name="T66" fmla="*/ 305 w 361"/>
                <a:gd name="T67" fmla="*/ 147 h 412"/>
                <a:gd name="T68" fmla="*/ 332 w 361"/>
                <a:gd name="T69" fmla="*/ 164 h 412"/>
                <a:gd name="T70" fmla="*/ 345 w 361"/>
                <a:gd name="T71" fmla="*/ 145 h 412"/>
                <a:gd name="T72" fmla="*/ 369 w 361"/>
                <a:gd name="T73" fmla="*/ 127 h 412"/>
                <a:gd name="T74" fmla="*/ 401 w 361"/>
                <a:gd name="T75" fmla="*/ 120 h 412"/>
                <a:gd name="T76" fmla="*/ 419 w 361"/>
                <a:gd name="T77" fmla="*/ 133 h 412"/>
                <a:gd name="T78" fmla="*/ 426 w 361"/>
                <a:gd name="T79" fmla="*/ 146 h 412"/>
                <a:gd name="T80" fmla="*/ 414 w 361"/>
                <a:gd name="T81" fmla="*/ 157 h 412"/>
                <a:gd name="T82" fmla="*/ 404 w 361"/>
                <a:gd name="T83" fmla="*/ 179 h 412"/>
                <a:gd name="T84" fmla="*/ 391 w 361"/>
                <a:gd name="T85" fmla="*/ 216 h 412"/>
                <a:gd name="T86" fmla="*/ 381 w 361"/>
                <a:gd name="T87" fmla="*/ 233 h 412"/>
                <a:gd name="T88" fmla="*/ 369 w 361"/>
                <a:gd name="T89" fmla="*/ 252 h 412"/>
                <a:gd name="T90" fmla="*/ 356 w 361"/>
                <a:gd name="T91" fmla="*/ 230 h 412"/>
                <a:gd name="T92" fmla="*/ 347 w 361"/>
                <a:gd name="T93" fmla="*/ 212 h 412"/>
                <a:gd name="T94" fmla="*/ 354 w 361"/>
                <a:gd name="T95" fmla="*/ 192 h 412"/>
                <a:gd name="T96" fmla="*/ 317 w 361"/>
                <a:gd name="T97" fmla="*/ 179 h 412"/>
                <a:gd name="T98" fmla="*/ 302 w 361"/>
                <a:gd name="T99" fmla="*/ 171 h 412"/>
                <a:gd name="T100" fmla="*/ 305 w 361"/>
                <a:gd name="T101" fmla="*/ 198 h 412"/>
                <a:gd name="T102" fmla="*/ 307 w 361"/>
                <a:gd name="T103" fmla="*/ 217 h 412"/>
                <a:gd name="T104" fmla="*/ 314 w 361"/>
                <a:gd name="T105" fmla="*/ 236 h 4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1"/>
                <a:gd name="T160" fmla="*/ 0 h 412"/>
                <a:gd name="T161" fmla="*/ 361 w 361"/>
                <a:gd name="T162" fmla="*/ 412 h 4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1" h="412">
                  <a:moveTo>
                    <a:pt x="266" y="211"/>
                  </a:moveTo>
                  <a:cubicBezTo>
                    <a:pt x="265" y="212"/>
                    <a:pt x="264" y="215"/>
                    <a:pt x="263" y="214"/>
                  </a:cubicBezTo>
                  <a:cubicBezTo>
                    <a:pt x="260" y="213"/>
                    <a:pt x="261" y="208"/>
                    <a:pt x="258" y="208"/>
                  </a:cubicBezTo>
                  <a:cubicBezTo>
                    <a:pt x="256" y="207"/>
                    <a:pt x="258" y="213"/>
                    <a:pt x="256" y="212"/>
                  </a:cubicBezTo>
                  <a:cubicBezTo>
                    <a:pt x="254" y="212"/>
                    <a:pt x="254" y="206"/>
                    <a:pt x="252" y="206"/>
                  </a:cubicBezTo>
                  <a:cubicBezTo>
                    <a:pt x="249" y="207"/>
                    <a:pt x="249" y="211"/>
                    <a:pt x="247" y="213"/>
                  </a:cubicBezTo>
                  <a:cubicBezTo>
                    <a:pt x="245" y="216"/>
                    <a:pt x="239" y="215"/>
                    <a:pt x="238" y="219"/>
                  </a:cubicBezTo>
                  <a:cubicBezTo>
                    <a:pt x="236" y="221"/>
                    <a:pt x="239" y="225"/>
                    <a:pt x="239" y="228"/>
                  </a:cubicBezTo>
                  <a:cubicBezTo>
                    <a:pt x="239" y="230"/>
                    <a:pt x="238" y="231"/>
                    <a:pt x="238" y="233"/>
                  </a:cubicBezTo>
                  <a:cubicBezTo>
                    <a:pt x="236" y="236"/>
                    <a:pt x="234" y="240"/>
                    <a:pt x="232" y="242"/>
                  </a:cubicBezTo>
                  <a:cubicBezTo>
                    <a:pt x="230" y="244"/>
                    <a:pt x="227" y="245"/>
                    <a:pt x="224" y="245"/>
                  </a:cubicBezTo>
                  <a:cubicBezTo>
                    <a:pt x="223" y="245"/>
                    <a:pt x="221" y="242"/>
                    <a:pt x="220" y="243"/>
                  </a:cubicBezTo>
                  <a:cubicBezTo>
                    <a:pt x="217" y="245"/>
                    <a:pt x="217" y="249"/>
                    <a:pt x="215" y="251"/>
                  </a:cubicBezTo>
                  <a:cubicBezTo>
                    <a:pt x="212" y="255"/>
                    <a:pt x="209" y="260"/>
                    <a:pt x="206" y="264"/>
                  </a:cubicBezTo>
                  <a:cubicBezTo>
                    <a:pt x="203" y="267"/>
                    <a:pt x="199" y="270"/>
                    <a:pt x="195" y="273"/>
                  </a:cubicBezTo>
                  <a:cubicBezTo>
                    <a:pt x="191" y="276"/>
                    <a:pt x="185" y="276"/>
                    <a:pt x="182" y="280"/>
                  </a:cubicBezTo>
                  <a:cubicBezTo>
                    <a:pt x="181" y="283"/>
                    <a:pt x="187" y="286"/>
                    <a:pt x="185" y="288"/>
                  </a:cubicBezTo>
                  <a:cubicBezTo>
                    <a:pt x="183" y="292"/>
                    <a:pt x="177" y="290"/>
                    <a:pt x="174" y="292"/>
                  </a:cubicBezTo>
                  <a:cubicBezTo>
                    <a:pt x="171" y="294"/>
                    <a:pt x="170" y="298"/>
                    <a:pt x="167" y="300"/>
                  </a:cubicBezTo>
                  <a:cubicBezTo>
                    <a:pt x="164" y="301"/>
                    <a:pt x="161" y="298"/>
                    <a:pt x="159" y="300"/>
                  </a:cubicBezTo>
                  <a:cubicBezTo>
                    <a:pt x="157" y="301"/>
                    <a:pt x="157" y="305"/>
                    <a:pt x="157" y="308"/>
                  </a:cubicBezTo>
                  <a:cubicBezTo>
                    <a:pt x="158" y="314"/>
                    <a:pt x="160" y="321"/>
                    <a:pt x="160" y="328"/>
                  </a:cubicBezTo>
                  <a:cubicBezTo>
                    <a:pt x="161" y="333"/>
                    <a:pt x="161" y="338"/>
                    <a:pt x="160" y="342"/>
                  </a:cubicBezTo>
                  <a:cubicBezTo>
                    <a:pt x="159" y="347"/>
                    <a:pt x="156" y="352"/>
                    <a:pt x="155" y="356"/>
                  </a:cubicBezTo>
                  <a:cubicBezTo>
                    <a:pt x="154" y="364"/>
                    <a:pt x="158" y="371"/>
                    <a:pt x="156" y="378"/>
                  </a:cubicBezTo>
                  <a:cubicBezTo>
                    <a:pt x="156" y="380"/>
                    <a:pt x="152" y="377"/>
                    <a:pt x="150" y="378"/>
                  </a:cubicBezTo>
                  <a:cubicBezTo>
                    <a:pt x="147" y="381"/>
                    <a:pt x="145" y="384"/>
                    <a:pt x="144" y="388"/>
                  </a:cubicBezTo>
                  <a:cubicBezTo>
                    <a:pt x="144" y="391"/>
                    <a:pt x="148" y="393"/>
                    <a:pt x="147" y="395"/>
                  </a:cubicBezTo>
                  <a:cubicBezTo>
                    <a:pt x="146" y="397"/>
                    <a:pt x="141" y="396"/>
                    <a:pt x="139" y="398"/>
                  </a:cubicBezTo>
                  <a:cubicBezTo>
                    <a:pt x="136" y="401"/>
                    <a:pt x="135" y="406"/>
                    <a:pt x="132" y="409"/>
                  </a:cubicBezTo>
                  <a:cubicBezTo>
                    <a:pt x="131" y="411"/>
                    <a:pt x="128" y="412"/>
                    <a:pt x="126" y="411"/>
                  </a:cubicBezTo>
                  <a:cubicBezTo>
                    <a:pt x="123" y="409"/>
                    <a:pt x="120" y="405"/>
                    <a:pt x="118" y="402"/>
                  </a:cubicBezTo>
                  <a:cubicBezTo>
                    <a:pt x="118" y="401"/>
                    <a:pt x="119" y="400"/>
                    <a:pt x="119" y="399"/>
                  </a:cubicBezTo>
                  <a:cubicBezTo>
                    <a:pt x="119" y="398"/>
                    <a:pt x="117" y="397"/>
                    <a:pt x="116" y="395"/>
                  </a:cubicBezTo>
                  <a:cubicBezTo>
                    <a:pt x="115" y="392"/>
                    <a:pt x="116" y="389"/>
                    <a:pt x="114" y="386"/>
                  </a:cubicBezTo>
                  <a:cubicBezTo>
                    <a:pt x="113" y="383"/>
                    <a:pt x="110" y="380"/>
                    <a:pt x="109" y="376"/>
                  </a:cubicBezTo>
                  <a:cubicBezTo>
                    <a:pt x="108" y="372"/>
                    <a:pt x="109" y="368"/>
                    <a:pt x="107" y="364"/>
                  </a:cubicBezTo>
                  <a:cubicBezTo>
                    <a:pt x="105" y="359"/>
                    <a:pt x="100" y="354"/>
                    <a:pt x="96" y="348"/>
                  </a:cubicBezTo>
                  <a:cubicBezTo>
                    <a:pt x="94" y="345"/>
                    <a:pt x="92" y="341"/>
                    <a:pt x="91" y="337"/>
                  </a:cubicBezTo>
                  <a:cubicBezTo>
                    <a:pt x="89" y="331"/>
                    <a:pt x="90" y="326"/>
                    <a:pt x="88" y="320"/>
                  </a:cubicBezTo>
                  <a:cubicBezTo>
                    <a:pt x="87" y="318"/>
                    <a:pt x="85" y="316"/>
                    <a:pt x="83" y="313"/>
                  </a:cubicBezTo>
                  <a:cubicBezTo>
                    <a:pt x="81" y="311"/>
                    <a:pt x="79" y="308"/>
                    <a:pt x="77" y="306"/>
                  </a:cubicBezTo>
                  <a:cubicBezTo>
                    <a:pt x="77" y="305"/>
                    <a:pt x="77" y="304"/>
                    <a:pt x="77" y="303"/>
                  </a:cubicBezTo>
                  <a:cubicBezTo>
                    <a:pt x="76" y="300"/>
                    <a:pt x="73" y="298"/>
                    <a:pt x="72" y="295"/>
                  </a:cubicBezTo>
                  <a:cubicBezTo>
                    <a:pt x="71" y="289"/>
                    <a:pt x="72" y="283"/>
                    <a:pt x="71" y="277"/>
                  </a:cubicBezTo>
                  <a:cubicBezTo>
                    <a:pt x="70" y="272"/>
                    <a:pt x="67" y="269"/>
                    <a:pt x="66" y="264"/>
                  </a:cubicBezTo>
                  <a:cubicBezTo>
                    <a:pt x="66" y="263"/>
                    <a:pt x="68" y="262"/>
                    <a:pt x="68" y="261"/>
                  </a:cubicBezTo>
                  <a:cubicBezTo>
                    <a:pt x="68" y="260"/>
                    <a:pt x="65" y="261"/>
                    <a:pt x="65" y="259"/>
                  </a:cubicBezTo>
                  <a:cubicBezTo>
                    <a:pt x="64" y="258"/>
                    <a:pt x="65" y="255"/>
                    <a:pt x="65" y="253"/>
                  </a:cubicBezTo>
                  <a:cubicBezTo>
                    <a:pt x="65" y="252"/>
                    <a:pt x="65" y="250"/>
                    <a:pt x="64" y="248"/>
                  </a:cubicBezTo>
                  <a:cubicBezTo>
                    <a:pt x="63" y="243"/>
                    <a:pt x="60" y="239"/>
                    <a:pt x="60" y="234"/>
                  </a:cubicBezTo>
                  <a:cubicBezTo>
                    <a:pt x="60" y="231"/>
                    <a:pt x="63" y="230"/>
                    <a:pt x="63" y="227"/>
                  </a:cubicBezTo>
                  <a:cubicBezTo>
                    <a:pt x="64" y="224"/>
                    <a:pt x="62" y="221"/>
                    <a:pt x="61" y="219"/>
                  </a:cubicBezTo>
                  <a:cubicBezTo>
                    <a:pt x="60" y="218"/>
                    <a:pt x="58" y="217"/>
                    <a:pt x="59" y="215"/>
                  </a:cubicBezTo>
                  <a:cubicBezTo>
                    <a:pt x="59" y="214"/>
                    <a:pt x="62" y="215"/>
                    <a:pt x="62" y="214"/>
                  </a:cubicBezTo>
                  <a:cubicBezTo>
                    <a:pt x="61" y="212"/>
                    <a:pt x="58" y="214"/>
                    <a:pt x="57" y="213"/>
                  </a:cubicBezTo>
                  <a:cubicBezTo>
                    <a:pt x="56" y="211"/>
                    <a:pt x="57" y="208"/>
                    <a:pt x="57" y="206"/>
                  </a:cubicBezTo>
                  <a:cubicBezTo>
                    <a:pt x="58" y="204"/>
                    <a:pt x="60" y="203"/>
                    <a:pt x="59" y="203"/>
                  </a:cubicBezTo>
                  <a:cubicBezTo>
                    <a:pt x="58" y="201"/>
                    <a:pt x="55" y="201"/>
                    <a:pt x="54" y="203"/>
                  </a:cubicBezTo>
                  <a:cubicBezTo>
                    <a:pt x="53" y="204"/>
                    <a:pt x="53" y="206"/>
                    <a:pt x="53" y="208"/>
                  </a:cubicBezTo>
                  <a:cubicBezTo>
                    <a:pt x="53" y="211"/>
                    <a:pt x="53" y="213"/>
                    <a:pt x="53" y="215"/>
                  </a:cubicBezTo>
                  <a:cubicBezTo>
                    <a:pt x="53" y="217"/>
                    <a:pt x="53" y="219"/>
                    <a:pt x="51" y="220"/>
                  </a:cubicBezTo>
                  <a:cubicBezTo>
                    <a:pt x="49" y="223"/>
                    <a:pt x="46" y="225"/>
                    <a:pt x="42" y="226"/>
                  </a:cubicBezTo>
                  <a:cubicBezTo>
                    <a:pt x="38" y="226"/>
                    <a:pt x="34" y="225"/>
                    <a:pt x="31" y="223"/>
                  </a:cubicBezTo>
                  <a:cubicBezTo>
                    <a:pt x="24" y="219"/>
                    <a:pt x="17" y="214"/>
                    <a:pt x="12" y="208"/>
                  </a:cubicBezTo>
                  <a:cubicBezTo>
                    <a:pt x="11" y="207"/>
                    <a:pt x="11" y="204"/>
                    <a:pt x="12" y="203"/>
                  </a:cubicBezTo>
                  <a:cubicBezTo>
                    <a:pt x="14" y="201"/>
                    <a:pt x="16" y="204"/>
                    <a:pt x="18" y="204"/>
                  </a:cubicBezTo>
                  <a:cubicBezTo>
                    <a:pt x="22" y="202"/>
                    <a:pt x="25" y="199"/>
                    <a:pt x="28" y="197"/>
                  </a:cubicBezTo>
                  <a:cubicBezTo>
                    <a:pt x="29" y="196"/>
                    <a:pt x="32" y="194"/>
                    <a:pt x="33" y="192"/>
                  </a:cubicBezTo>
                  <a:cubicBezTo>
                    <a:pt x="33" y="191"/>
                    <a:pt x="31" y="190"/>
                    <a:pt x="30" y="190"/>
                  </a:cubicBezTo>
                  <a:cubicBezTo>
                    <a:pt x="27" y="191"/>
                    <a:pt x="26" y="194"/>
                    <a:pt x="23" y="194"/>
                  </a:cubicBezTo>
                  <a:cubicBezTo>
                    <a:pt x="20" y="195"/>
                    <a:pt x="15" y="195"/>
                    <a:pt x="12" y="194"/>
                  </a:cubicBezTo>
                  <a:cubicBezTo>
                    <a:pt x="10" y="194"/>
                    <a:pt x="8" y="191"/>
                    <a:pt x="7" y="189"/>
                  </a:cubicBezTo>
                  <a:cubicBezTo>
                    <a:pt x="6" y="188"/>
                    <a:pt x="6" y="187"/>
                    <a:pt x="5" y="186"/>
                  </a:cubicBezTo>
                  <a:cubicBezTo>
                    <a:pt x="5" y="185"/>
                    <a:pt x="6" y="183"/>
                    <a:pt x="5" y="183"/>
                  </a:cubicBezTo>
                  <a:cubicBezTo>
                    <a:pt x="4" y="182"/>
                    <a:pt x="2" y="182"/>
                    <a:pt x="0" y="182"/>
                  </a:cubicBezTo>
                  <a:cubicBezTo>
                    <a:pt x="1" y="181"/>
                    <a:pt x="3" y="180"/>
                    <a:pt x="4" y="179"/>
                  </a:cubicBezTo>
                  <a:cubicBezTo>
                    <a:pt x="5" y="178"/>
                    <a:pt x="7" y="178"/>
                    <a:pt x="8" y="177"/>
                  </a:cubicBezTo>
                  <a:cubicBezTo>
                    <a:pt x="9" y="176"/>
                    <a:pt x="7" y="174"/>
                    <a:pt x="8" y="174"/>
                  </a:cubicBezTo>
                  <a:cubicBezTo>
                    <a:pt x="12" y="173"/>
                    <a:pt x="15" y="174"/>
                    <a:pt x="19" y="175"/>
                  </a:cubicBezTo>
                  <a:cubicBezTo>
                    <a:pt x="21" y="175"/>
                    <a:pt x="23" y="176"/>
                    <a:pt x="25" y="176"/>
                  </a:cubicBezTo>
                  <a:cubicBezTo>
                    <a:pt x="28" y="176"/>
                    <a:pt x="30" y="172"/>
                    <a:pt x="33" y="172"/>
                  </a:cubicBezTo>
                  <a:cubicBezTo>
                    <a:pt x="34" y="172"/>
                    <a:pt x="31" y="175"/>
                    <a:pt x="33" y="175"/>
                  </a:cubicBezTo>
                  <a:cubicBezTo>
                    <a:pt x="34" y="176"/>
                    <a:pt x="37" y="175"/>
                    <a:pt x="37" y="174"/>
                  </a:cubicBezTo>
                  <a:cubicBezTo>
                    <a:pt x="38" y="173"/>
                    <a:pt x="35" y="171"/>
                    <a:pt x="35" y="170"/>
                  </a:cubicBezTo>
                  <a:cubicBezTo>
                    <a:pt x="35" y="169"/>
                    <a:pt x="38" y="169"/>
                    <a:pt x="38" y="169"/>
                  </a:cubicBezTo>
                  <a:cubicBezTo>
                    <a:pt x="37" y="165"/>
                    <a:pt x="33" y="162"/>
                    <a:pt x="32" y="158"/>
                  </a:cubicBezTo>
                  <a:cubicBezTo>
                    <a:pt x="31" y="157"/>
                    <a:pt x="33" y="155"/>
                    <a:pt x="32" y="154"/>
                  </a:cubicBezTo>
                  <a:cubicBezTo>
                    <a:pt x="31" y="154"/>
                    <a:pt x="29" y="155"/>
                    <a:pt x="28" y="154"/>
                  </a:cubicBezTo>
                  <a:cubicBezTo>
                    <a:pt x="25" y="153"/>
                    <a:pt x="24" y="150"/>
                    <a:pt x="23" y="147"/>
                  </a:cubicBezTo>
                  <a:cubicBezTo>
                    <a:pt x="22" y="145"/>
                    <a:pt x="24" y="143"/>
                    <a:pt x="23" y="140"/>
                  </a:cubicBezTo>
                  <a:cubicBezTo>
                    <a:pt x="23" y="139"/>
                    <a:pt x="21" y="139"/>
                    <a:pt x="20" y="138"/>
                  </a:cubicBezTo>
                  <a:cubicBezTo>
                    <a:pt x="18" y="138"/>
                    <a:pt x="16" y="139"/>
                    <a:pt x="15" y="138"/>
                  </a:cubicBezTo>
                  <a:cubicBezTo>
                    <a:pt x="13" y="137"/>
                    <a:pt x="12" y="135"/>
                    <a:pt x="13" y="133"/>
                  </a:cubicBezTo>
                  <a:cubicBezTo>
                    <a:pt x="15" y="127"/>
                    <a:pt x="20" y="123"/>
                    <a:pt x="24" y="118"/>
                  </a:cubicBezTo>
                  <a:cubicBezTo>
                    <a:pt x="25" y="118"/>
                    <a:pt x="26" y="117"/>
                    <a:pt x="27" y="118"/>
                  </a:cubicBezTo>
                  <a:cubicBezTo>
                    <a:pt x="29" y="118"/>
                    <a:pt x="30" y="121"/>
                    <a:pt x="32" y="122"/>
                  </a:cubicBezTo>
                  <a:cubicBezTo>
                    <a:pt x="34" y="122"/>
                    <a:pt x="35" y="119"/>
                    <a:pt x="37" y="118"/>
                  </a:cubicBezTo>
                  <a:cubicBezTo>
                    <a:pt x="39" y="118"/>
                    <a:pt x="42" y="121"/>
                    <a:pt x="43" y="119"/>
                  </a:cubicBezTo>
                  <a:cubicBezTo>
                    <a:pt x="45" y="117"/>
                    <a:pt x="43" y="114"/>
                    <a:pt x="43" y="111"/>
                  </a:cubicBezTo>
                  <a:cubicBezTo>
                    <a:pt x="44" y="110"/>
                    <a:pt x="46" y="111"/>
                    <a:pt x="47" y="110"/>
                  </a:cubicBezTo>
                  <a:cubicBezTo>
                    <a:pt x="49" y="108"/>
                    <a:pt x="49" y="105"/>
                    <a:pt x="51" y="104"/>
                  </a:cubicBezTo>
                  <a:cubicBezTo>
                    <a:pt x="53" y="101"/>
                    <a:pt x="58" y="101"/>
                    <a:pt x="59" y="98"/>
                  </a:cubicBezTo>
                  <a:cubicBezTo>
                    <a:pt x="61" y="95"/>
                    <a:pt x="58" y="90"/>
                    <a:pt x="59" y="87"/>
                  </a:cubicBezTo>
                  <a:cubicBezTo>
                    <a:pt x="60" y="84"/>
                    <a:pt x="65" y="84"/>
                    <a:pt x="67" y="83"/>
                  </a:cubicBezTo>
                  <a:cubicBezTo>
                    <a:pt x="67" y="82"/>
                    <a:pt x="66" y="80"/>
                    <a:pt x="67" y="79"/>
                  </a:cubicBezTo>
                  <a:cubicBezTo>
                    <a:pt x="68" y="77"/>
                    <a:pt x="69" y="74"/>
                    <a:pt x="71" y="72"/>
                  </a:cubicBezTo>
                  <a:cubicBezTo>
                    <a:pt x="72" y="71"/>
                    <a:pt x="74" y="72"/>
                    <a:pt x="74" y="70"/>
                  </a:cubicBezTo>
                  <a:cubicBezTo>
                    <a:pt x="75" y="69"/>
                    <a:pt x="72" y="69"/>
                    <a:pt x="72" y="67"/>
                  </a:cubicBezTo>
                  <a:cubicBezTo>
                    <a:pt x="72" y="66"/>
                    <a:pt x="74" y="65"/>
                    <a:pt x="74" y="63"/>
                  </a:cubicBezTo>
                  <a:cubicBezTo>
                    <a:pt x="74" y="62"/>
                    <a:pt x="72" y="60"/>
                    <a:pt x="73" y="59"/>
                  </a:cubicBezTo>
                  <a:cubicBezTo>
                    <a:pt x="73" y="57"/>
                    <a:pt x="75" y="55"/>
                    <a:pt x="76" y="54"/>
                  </a:cubicBezTo>
                  <a:cubicBezTo>
                    <a:pt x="79" y="52"/>
                    <a:pt x="83" y="52"/>
                    <a:pt x="84" y="50"/>
                  </a:cubicBezTo>
                  <a:cubicBezTo>
                    <a:pt x="85" y="47"/>
                    <a:pt x="81" y="45"/>
                    <a:pt x="79" y="44"/>
                  </a:cubicBezTo>
                  <a:cubicBezTo>
                    <a:pt x="76" y="43"/>
                    <a:pt x="73" y="45"/>
                    <a:pt x="71" y="45"/>
                  </a:cubicBezTo>
                  <a:cubicBezTo>
                    <a:pt x="70" y="44"/>
                    <a:pt x="71" y="43"/>
                    <a:pt x="71" y="42"/>
                  </a:cubicBezTo>
                  <a:cubicBezTo>
                    <a:pt x="69" y="40"/>
                    <a:pt x="66" y="39"/>
                    <a:pt x="65" y="37"/>
                  </a:cubicBezTo>
                  <a:cubicBezTo>
                    <a:pt x="64" y="33"/>
                    <a:pt x="65" y="28"/>
                    <a:pt x="65" y="24"/>
                  </a:cubicBezTo>
                  <a:cubicBezTo>
                    <a:pt x="65" y="21"/>
                    <a:pt x="64" y="18"/>
                    <a:pt x="65" y="15"/>
                  </a:cubicBezTo>
                  <a:cubicBezTo>
                    <a:pt x="65" y="14"/>
                    <a:pt x="67" y="13"/>
                    <a:pt x="69" y="13"/>
                  </a:cubicBezTo>
                  <a:cubicBezTo>
                    <a:pt x="72" y="13"/>
                    <a:pt x="74" y="16"/>
                    <a:pt x="77" y="17"/>
                  </a:cubicBezTo>
                  <a:cubicBezTo>
                    <a:pt x="81" y="18"/>
                    <a:pt x="85" y="17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98" y="12"/>
                    <a:pt x="99" y="10"/>
                    <a:pt x="100" y="8"/>
                  </a:cubicBezTo>
                  <a:cubicBezTo>
                    <a:pt x="102" y="6"/>
                    <a:pt x="103" y="4"/>
                    <a:pt x="104" y="2"/>
                  </a:cubicBezTo>
                  <a:cubicBezTo>
                    <a:pt x="106" y="2"/>
                    <a:pt x="108" y="0"/>
                    <a:pt x="110" y="1"/>
                  </a:cubicBezTo>
                  <a:cubicBezTo>
                    <a:pt x="112" y="3"/>
                    <a:pt x="111" y="7"/>
                    <a:pt x="113" y="9"/>
                  </a:cubicBezTo>
                  <a:cubicBezTo>
                    <a:pt x="115" y="12"/>
                    <a:pt x="118" y="13"/>
                    <a:pt x="120" y="16"/>
                  </a:cubicBezTo>
                  <a:cubicBezTo>
                    <a:pt x="121" y="18"/>
                    <a:pt x="123" y="19"/>
                    <a:pt x="123" y="22"/>
                  </a:cubicBezTo>
                  <a:cubicBezTo>
                    <a:pt x="122" y="23"/>
                    <a:pt x="118" y="20"/>
                    <a:pt x="118" y="22"/>
                  </a:cubicBezTo>
                  <a:cubicBezTo>
                    <a:pt x="118" y="25"/>
                    <a:pt x="120" y="28"/>
                    <a:pt x="122" y="31"/>
                  </a:cubicBezTo>
                  <a:cubicBezTo>
                    <a:pt x="123" y="33"/>
                    <a:pt x="126" y="34"/>
                    <a:pt x="128" y="36"/>
                  </a:cubicBezTo>
                  <a:cubicBezTo>
                    <a:pt x="131" y="39"/>
                    <a:pt x="135" y="42"/>
                    <a:pt x="135" y="45"/>
                  </a:cubicBezTo>
                  <a:cubicBezTo>
                    <a:pt x="135" y="49"/>
                    <a:pt x="130" y="51"/>
                    <a:pt x="127" y="52"/>
                  </a:cubicBezTo>
                  <a:cubicBezTo>
                    <a:pt x="125" y="52"/>
                    <a:pt x="124" y="50"/>
                    <a:pt x="123" y="49"/>
                  </a:cubicBezTo>
                  <a:cubicBezTo>
                    <a:pt x="123" y="48"/>
                    <a:pt x="124" y="46"/>
                    <a:pt x="123" y="46"/>
                  </a:cubicBezTo>
                  <a:cubicBezTo>
                    <a:pt x="122" y="46"/>
                    <a:pt x="121" y="48"/>
                    <a:pt x="120" y="49"/>
                  </a:cubicBezTo>
                  <a:cubicBezTo>
                    <a:pt x="119" y="50"/>
                    <a:pt x="119" y="51"/>
                    <a:pt x="119" y="52"/>
                  </a:cubicBezTo>
                  <a:cubicBezTo>
                    <a:pt x="120" y="55"/>
                    <a:pt x="122" y="58"/>
                    <a:pt x="123" y="61"/>
                  </a:cubicBezTo>
                  <a:cubicBezTo>
                    <a:pt x="124" y="63"/>
                    <a:pt x="124" y="66"/>
                    <a:pt x="126" y="67"/>
                  </a:cubicBezTo>
                  <a:cubicBezTo>
                    <a:pt x="127" y="68"/>
                    <a:pt x="129" y="66"/>
                    <a:pt x="130" y="67"/>
                  </a:cubicBezTo>
                  <a:cubicBezTo>
                    <a:pt x="133" y="69"/>
                    <a:pt x="133" y="72"/>
                    <a:pt x="136" y="74"/>
                  </a:cubicBezTo>
                  <a:cubicBezTo>
                    <a:pt x="137" y="75"/>
                    <a:pt x="139" y="74"/>
                    <a:pt x="141" y="74"/>
                  </a:cubicBezTo>
                  <a:cubicBezTo>
                    <a:pt x="144" y="76"/>
                    <a:pt x="147" y="79"/>
                    <a:pt x="150" y="81"/>
                  </a:cubicBezTo>
                  <a:cubicBezTo>
                    <a:pt x="152" y="82"/>
                    <a:pt x="153" y="83"/>
                    <a:pt x="155" y="84"/>
                  </a:cubicBezTo>
                  <a:cubicBezTo>
                    <a:pt x="153" y="86"/>
                    <a:pt x="151" y="88"/>
                    <a:pt x="149" y="90"/>
                  </a:cubicBezTo>
                  <a:cubicBezTo>
                    <a:pt x="147" y="91"/>
                    <a:pt x="146" y="92"/>
                    <a:pt x="145" y="93"/>
                  </a:cubicBezTo>
                  <a:cubicBezTo>
                    <a:pt x="144" y="95"/>
                    <a:pt x="146" y="95"/>
                    <a:pt x="145" y="97"/>
                  </a:cubicBezTo>
                  <a:cubicBezTo>
                    <a:pt x="145" y="99"/>
                    <a:pt x="144" y="101"/>
                    <a:pt x="144" y="104"/>
                  </a:cubicBezTo>
                  <a:cubicBezTo>
                    <a:pt x="145" y="105"/>
                    <a:pt x="147" y="106"/>
                    <a:pt x="148" y="107"/>
                  </a:cubicBezTo>
                  <a:cubicBezTo>
                    <a:pt x="150" y="108"/>
                    <a:pt x="152" y="106"/>
                    <a:pt x="153" y="107"/>
                  </a:cubicBezTo>
                  <a:cubicBezTo>
                    <a:pt x="156" y="110"/>
                    <a:pt x="158" y="114"/>
                    <a:pt x="162" y="117"/>
                  </a:cubicBezTo>
                  <a:cubicBezTo>
                    <a:pt x="166" y="120"/>
                    <a:pt x="171" y="120"/>
                    <a:pt x="175" y="123"/>
                  </a:cubicBezTo>
                  <a:cubicBezTo>
                    <a:pt x="176" y="123"/>
                    <a:pt x="177" y="125"/>
                    <a:pt x="178" y="125"/>
                  </a:cubicBezTo>
                  <a:cubicBezTo>
                    <a:pt x="184" y="126"/>
                    <a:pt x="189" y="125"/>
                    <a:pt x="195" y="126"/>
                  </a:cubicBezTo>
                  <a:cubicBezTo>
                    <a:pt x="198" y="126"/>
                    <a:pt x="202" y="127"/>
                    <a:pt x="204" y="129"/>
                  </a:cubicBezTo>
                  <a:cubicBezTo>
                    <a:pt x="205" y="130"/>
                    <a:pt x="203" y="132"/>
                    <a:pt x="204" y="133"/>
                  </a:cubicBezTo>
                  <a:cubicBezTo>
                    <a:pt x="206" y="135"/>
                    <a:pt x="208" y="137"/>
                    <a:pt x="211" y="138"/>
                  </a:cubicBezTo>
                  <a:cubicBezTo>
                    <a:pt x="212" y="138"/>
                    <a:pt x="213" y="136"/>
                    <a:pt x="214" y="137"/>
                  </a:cubicBezTo>
                  <a:cubicBezTo>
                    <a:pt x="215" y="137"/>
                    <a:pt x="215" y="140"/>
                    <a:pt x="217" y="140"/>
                  </a:cubicBezTo>
                  <a:cubicBezTo>
                    <a:pt x="219" y="141"/>
                    <a:pt x="221" y="140"/>
                    <a:pt x="223" y="140"/>
                  </a:cubicBezTo>
                  <a:cubicBezTo>
                    <a:pt x="226" y="141"/>
                    <a:pt x="228" y="142"/>
                    <a:pt x="231" y="143"/>
                  </a:cubicBezTo>
                  <a:cubicBezTo>
                    <a:pt x="235" y="143"/>
                    <a:pt x="239" y="145"/>
                    <a:pt x="243" y="144"/>
                  </a:cubicBezTo>
                  <a:cubicBezTo>
                    <a:pt x="245" y="144"/>
                    <a:pt x="247" y="142"/>
                    <a:pt x="247" y="141"/>
                  </a:cubicBezTo>
                  <a:cubicBezTo>
                    <a:pt x="247" y="138"/>
                    <a:pt x="245" y="135"/>
                    <a:pt x="244" y="132"/>
                  </a:cubicBezTo>
                  <a:cubicBezTo>
                    <a:pt x="244" y="130"/>
                    <a:pt x="245" y="128"/>
                    <a:pt x="245" y="126"/>
                  </a:cubicBezTo>
                  <a:cubicBezTo>
                    <a:pt x="245" y="124"/>
                    <a:pt x="245" y="122"/>
                    <a:pt x="245" y="121"/>
                  </a:cubicBezTo>
                  <a:cubicBezTo>
                    <a:pt x="247" y="119"/>
                    <a:pt x="248" y="117"/>
                    <a:pt x="250" y="116"/>
                  </a:cubicBezTo>
                  <a:cubicBezTo>
                    <a:pt x="251" y="116"/>
                    <a:pt x="253" y="115"/>
                    <a:pt x="254" y="116"/>
                  </a:cubicBezTo>
                  <a:cubicBezTo>
                    <a:pt x="255" y="118"/>
                    <a:pt x="254" y="121"/>
                    <a:pt x="254" y="123"/>
                  </a:cubicBezTo>
                  <a:cubicBezTo>
                    <a:pt x="254" y="126"/>
                    <a:pt x="255" y="128"/>
                    <a:pt x="255" y="130"/>
                  </a:cubicBezTo>
                  <a:cubicBezTo>
                    <a:pt x="256" y="132"/>
                    <a:pt x="256" y="134"/>
                    <a:pt x="258" y="135"/>
                  </a:cubicBezTo>
                  <a:cubicBezTo>
                    <a:pt x="261" y="137"/>
                    <a:pt x="265" y="138"/>
                    <a:pt x="269" y="138"/>
                  </a:cubicBezTo>
                  <a:cubicBezTo>
                    <a:pt x="271" y="138"/>
                    <a:pt x="271" y="135"/>
                    <a:pt x="273" y="135"/>
                  </a:cubicBezTo>
                  <a:cubicBezTo>
                    <a:pt x="274" y="135"/>
                    <a:pt x="275" y="137"/>
                    <a:pt x="277" y="137"/>
                  </a:cubicBezTo>
                  <a:cubicBezTo>
                    <a:pt x="281" y="137"/>
                    <a:pt x="285" y="136"/>
                    <a:pt x="288" y="135"/>
                  </a:cubicBezTo>
                  <a:cubicBezTo>
                    <a:pt x="291" y="135"/>
                    <a:pt x="295" y="136"/>
                    <a:pt x="296" y="134"/>
                  </a:cubicBezTo>
                  <a:cubicBezTo>
                    <a:pt x="298" y="132"/>
                    <a:pt x="296" y="128"/>
                    <a:pt x="294" y="126"/>
                  </a:cubicBezTo>
                  <a:cubicBezTo>
                    <a:pt x="293" y="125"/>
                    <a:pt x="289" y="126"/>
                    <a:pt x="287" y="125"/>
                  </a:cubicBezTo>
                  <a:cubicBezTo>
                    <a:pt x="286" y="124"/>
                    <a:pt x="288" y="122"/>
                    <a:pt x="288" y="121"/>
                  </a:cubicBezTo>
                  <a:cubicBezTo>
                    <a:pt x="291" y="121"/>
                    <a:pt x="293" y="120"/>
                    <a:pt x="296" y="120"/>
                  </a:cubicBezTo>
                  <a:cubicBezTo>
                    <a:pt x="298" y="119"/>
                    <a:pt x="301" y="121"/>
                    <a:pt x="302" y="120"/>
                  </a:cubicBezTo>
                  <a:cubicBezTo>
                    <a:pt x="303" y="119"/>
                    <a:pt x="300" y="116"/>
                    <a:pt x="301" y="115"/>
                  </a:cubicBezTo>
                  <a:cubicBezTo>
                    <a:pt x="302" y="113"/>
                    <a:pt x="305" y="113"/>
                    <a:pt x="307" y="111"/>
                  </a:cubicBezTo>
                  <a:cubicBezTo>
                    <a:pt x="308" y="110"/>
                    <a:pt x="307" y="107"/>
                    <a:pt x="308" y="106"/>
                  </a:cubicBezTo>
                  <a:cubicBezTo>
                    <a:pt x="311" y="104"/>
                    <a:pt x="315" y="106"/>
                    <a:pt x="318" y="105"/>
                  </a:cubicBezTo>
                  <a:cubicBezTo>
                    <a:pt x="319" y="104"/>
                    <a:pt x="317" y="102"/>
                    <a:pt x="317" y="101"/>
                  </a:cubicBezTo>
                  <a:cubicBezTo>
                    <a:pt x="319" y="99"/>
                    <a:pt x="322" y="98"/>
                    <a:pt x="324" y="98"/>
                  </a:cubicBezTo>
                  <a:cubicBezTo>
                    <a:pt x="327" y="98"/>
                    <a:pt x="329" y="101"/>
                    <a:pt x="332" y="101"/>
                  </a:cubicBezTo>
                  <a:cubicBezTo>
                    <a:pt x="333" y="102"/>
                    <a:pt x="333" y="100"/>
                    <a:pt x="334" y="100"/>
                  </a:cubicBezTo>
                  <a:cubicBezTo>
                    <a:pt x="336" y="98"/>
                    <a:pt x="338" y="96"/>
                    <a:pt x="341" y="95"/>
                  </a:cubicBezTo>
                  <a:cubicBezTo>
                    <a:pt x="343" y="95"/>
                    <a:pt x="345" y="97"/>
                    <a:pt x="346" y="98"/>
                  </a:cubicBezTo>
                  <a:cubicBezTo>
                    <a:pt x="347" y="100"/>
                    <a:pt x="349" y="102"/>
                    <a:pt x="349" y="105"/>
                  </a:cubicBezTo>
                  <a:cubicBezTo>
                    <a:pt x="348" y="107"/>
                    <a:pt x="344" y="108"/>
                    <a:pt x="344" y="111"/>
                  </a:cubicBezTo>
                  <a:cubicBezTo>
                    <a:pt x="344" y="112"/>
                    <a:pt x="347" y="110"/>
                    <a:pt x="349" y="111"/>
                  </a:cubicBezTo>
                  <a:cubicBezTo>
                    <a:pt x="350" y="111"/>
                    <a:pt x="351" y="113"/>
                    <a:pt x="352" y="113"/>
                  </a:cubicBezTo>
                  <a:cubicBezTo>
                    <a:pt x="354" y="114"/>
                    <a:pt x="357" y="112"/>
                    <a:pt x="359" y="113"/>
                  </a:cubicBezTo>
                  <a:cubicBezTo>
                    <a:pt x="360" y="113"/>
                    <a:pt x="360" y="115"/>
                    <a:pt x="361" y="116"/>
                  </a:cubicBezTo>
                  <a:cubicBezTo>
                    <a:pt x="360" y="118"/>
                    <a:pt x="360" y="119"/>
                    <a:pt x="359" y="120"/>
                  </a:cubicBezTo>
                  <a:cubicBezTo>
                    <a:pt x="358" y="122"/>
                    <a:pt x="356" y="121"/>
                    <a:pt x="355" y="122"/>
                  </a:cubicBezTo>
                  <a:cubicBezTo>
                    <a:pt x="354" y="123"/>
                    <a:pt x="354" y="125"/>
                    <a:pt x="355" y="126"/>
                  </a:cubicBezTo>
                  <a:cubicBezTo>
                    <a:pt x="355" y="128"/>
                    <a:pt x="358" y="129"/>
                    <a:pt x="358" y="131"/>
                  </a:cubicBezTo>
                  <a:cubicBezTo>
                    <a:pt x="358" y="132"/>
                    <a:pt x="356" y="131"/>
                    <a:pt x="355" y="131"/>
                  </a:cubicBezTo>
                  <a:cubicBezTo>
                    <a:pt x="353" y="131"/>
                    <a:pt x="352" y="129"/>
                    <a:pt x="351" y="129"/>
                  </a:cubicBezTo>
                  <a:cubicBezTo>
                    <a:pt x="349" y="129"/>
                    <a:pt x="347" y="130"/>
                    <a:pt x="345" y="131"/>
                  </a:cubicBezTo>
                  <a:cubicBezTo>
                    <a:pt x="343" y="133"/>
                    <a:pt x="342" y="135"/>
                    <a:pt x="340" y="137"/>
                  </a:cubicBezTo>
                  <a:cubicBezTo>
                    <a:pt x="338" y="138"/>
                    <a:pt x="336" y="138"/>
                    <a:pt x="335" y="139"/>
                  </a:cubicBezTo>
                  <a:cubicBezTo>
                    <a:pt x="334" y="140"/>
                    <a:pt x="335" y="141"/>
                    <a:pt x="335" y="143"/>
                  </a:cubicBezTo>
                  <a:cubicBezTo>
                    <a:pt x="335" y="144"/>
                    <a:pt x="334" y="145"/>
                    <a:pt x="335" y="147"/>
                  </a:cubicBezTo>
                  <a:cubicBezTo>
                    <a:pt x="335" y="147"/>
                    <a:pt x="337" y="148"/>
                    <a:pt x="337" y="149"/>
                  </a:cubicBezTo>
                  <a:cubicBezTo>
                    <a:pt x="336" y="150"/>
                    <a:pt x="334" y="150"/>
                    <a:pt x="333" y="151"/>
                  </a:cubicBezTo>
                  <a:cubicBezTo>
                    <a:pt x="333" y="153"/>
                    <a:pt x="334" y="154"/>
                    <a:pt x="333" y="155"/>
                  </a:cubicBezTo>
                  <a:cubicBezTo>
                    <a:pt x="332" y="157"/>
                    <a:pt x="329" y="156"/>
                    <a:pt x="329" y="158"/>
                  </a:cubicBezTo>
                  <a:cubicBezTo>
                    <a:pt x="329" y="160"/>
                    <a:pt x="333" y="161"/>
                    <a:pt x="332" y="162"/>
                  </a:cubicBezTo>
                  <a:cubicBezTo>
                    <a:pt x="330" y="168"/>
                    <a:pt x="328" y="174"/>
                    <a:pt x="326" y="180"/>
                  </a:cubicBezTo>
                  <a:cubicBezTo>
                    <a:pt x="326" y="181"/>
                    <a:pt x="324" y="181"/>
                    <a:pt x="323" y="181"/>
                  </a:cubicBezTo>
                  <a:cubicBezTo>
                    <a:pt x="321" y="180"/>
                    <a:pt x="319" y="178"/>
                    <a:pt x="317" y="178"/>
                  </a:cubicBezTo>
                  <a:cubicBezTo>
                    <a:pt x="316" y="177"/>
                    <a:pt x="315" y="178"/>
                    <a:pt x="315" y="179"/>
                  </a:cubicBezTo>
                  <a:cubicBezTo>
                    <a:pt x="316" y="181"/>
                    <a:pt x="317" y="183"/>
                    <a:pt x="318" y="185"/>
                  </a:cubicBezTo>
                  <a:cubicBezTo>
                    <a:pt x="318" y="188"/>
                    <a:pt x="319" y="191"/>
                    <a:pt x="318" y="194"/>
                  </a:cubicBezTo>
                  <a:cubicBezTo>
                    <a:pt x="318" y="194"/>
                    <a:pt x="315" y="193"/>
                    <a:pt x="315" y="194"/>
                  </a:cubicBezTo>
                  <a:cubicBezTo>
                    <a:pt x="314" y="197"/>
                    <a:pt x="315" y="201"/>
                    <a:pt x="315" y="204"/>
                  </a:cubicBezTo>
                  <a:cubicBezTo>
                    <a:pt x="315" y="206"/>
                    <a:pt x="314" y="208"/>
                    <a:pt x="313" y="210"/>
                  </a:cubicBezTo>
                  <a:cubicBezTo>
                    <a:pt x="313" y="211"/>
                    <a:pt x="312" y="210"/>
                    <a:pt x="311" y="210"/>
                  </a:cubicBezTo>
                  <a:cubicBezTo>
                    <a:pt x="310" y="210"/>
                    <a:pt x="309" y="210"/>
                    <a:pt x="308" y="210"/>
                  </a:cubicBezTo>
                  <a:cubicBezTo>
                    <a:pt x="308" y="206"/>
                    <a:pt x="309" y="202"/>
                    <a:pt x="308" y="198"/>
                  </a:cubicBezTo>
                  <a:cubicBezTo>
                    <a:pt x="307" y="195"/>
                    <a:pt x="304" y="193"/>
                    <a:pt x="303" y="190"/>
                  </a:cubicBezTo>
                  <a:cubicBezTo>
                    <a:pt x="302" y="187"/>
                    <a:pt x="304" y="185"/>
                    <a:pt x="303" y="183"/>
                  </a:cubicBezTo>
                  <a:cubicBezTo>
                    <a:pt x="302" y="182"/>
                    <a:pt x="299" y="181"/>
                    <a:pt x="298" y="182"/>
                  </a:cubicBezTo>
                  <a:cubicBezTo>
                    <a:pt x="296" y="185"/>
                    <a:pt x="298" y="189"/>
                    <a:pt x="297" y="192"/>
                  </a:cubicBezTo>
                  <a:cubicBezTo>
                    <a:pt x="296" y="194"/>
                    <a:pt x="294" y="195"/>
                    <a:pt x="293" y="194"/>
                  </a:cubicBezTo>
                  <a:cubicBezTo>
                    <a:pt x="291" y="193"/>
                    <a:pt x="293" y="190"/>
                    <a:pt x="291" y="189"/>
                  </a:cubicBezTo>
                  <a:cubicBezTo>
                    <a:pt x="290" y="189"/>
                    <a:pt x="289" y="192"/>
                    <a:pt x="287" y="192"/>
                  </a:cubicBezTo>
                  <a:cubicBezTo>
                    <a:pt x="286" y="192"/>
                    <a:pt x="286" y="190"/>
                    <a:pt x="286" y="188"/>
                  </a:cubicBezTo>
                  <a:cubicBezTo>
                    <a:pt x="286" y="184"/>
                    <a:pt x="287" y="180"/>
                    <a:pt x="289" y="177"/>
                  </a:cubicBezTo>
                  <a:cubicBezTo>
                    <a:pt x="290" y="175"/>
                    <a:pt x="294" y="175"/>
                    <a:pt x="296" y="173"/>
                  </a:cubicBezTo>
                  <a:cubicBezTo>
                    <a:pt x="297" y="171"/>
                    <a:pt x="298" y="169"/>
                    <a:pt x="300" y="167"/>
                  </a:cubicBezTo>
                  <a:cubicBezTo>
                    <a:pt x="301" y="166"/>
                    <a:pt x="303" y="168"/>
                    <a:pt x="303" y="167"/>
                  </a:cubicBezTo>
                  <a:cubicBezTo>
                    <a:pt x="303" y="165"/>
                    <a:pt x="302" y="164"/>
                    <a:pt x="301" y="163"/>
                  </a:cubicBezTo>
                  <a:cubicBezTo>
                    <a:pt x="299" y="162"/>
                    <a:pt x="297" y="160"/>
                    <a:pt x="295" y="160"/>
                  </a:cubicBezTo>
                  <a:cubicBezTo>
                    <a:pt x="289" y="159"/>
                    <a:pt x="282" y="160"/>
                    <a:pt x="276" y="160"/>
                  </a:cubicBezTo>
                  <a:cubicBezTo>
                    <a:pt x="274" y="160"/>
                    <a:pt x="272" y="159"/>
                    <a:pt x="271" y="158"/>
                  </a:cubicBezTo>
                  <a:cubicBezTo>
                    <a:pt x="270" y="156"/>
                    <a:pt x="272" y="154"/>
                    <a:pt x="272" y="151"/>
                  </a:cubicBezTo>
                  <a:cubicBezTo>
                    <a:pt x="272" y="149"/>
                    <a:pt x="271" y="146"/>
                    <a:pt x="269" y="146"/>
                  </a:cubicBezTo>
                  <a:cubicBezTo>
                    <a:pt x="267" y="145"/>
                    <a:pt x="266" y="150"/>
                    <a:pt x="264" y="149"/>
                  </a:cubicBezTo>
                  <a:cubicBezTo>
                    <a:pt x="262" y="148"/>
                    <a:pt x="262" y="144"/>
                    <a:pt x="259" y="143"/>
                  </a:cubicBezTo>
                  <a:cubicBezTo>
                    <a:pt x="258" y="142"/>
                    <a:pt x="257" y="145"/>
                    <a:pt x="256" y="144"/>
                  </a:cubicBezTo>
                  <a:cubicBezTo>
                    <a:pt x="254" y="143"/>
                    <a:pt x="253" y="139"/>
                    <a:pt x="250" y="138"/>
                  </a:cubicBezTo>
                  <a:cubicBezTo>
                    <a:pt x="249" y="138"/>
                    <a:pt x="249" y="140"/>
                    <a:pt x="250" y="141"/>
                  </a:cubicBezTo>
                  <a:cubicBezTo>
                    <a:pt x="250" y="142"/>
                    <a:pt x="252" y="142"/>
                    <a:pt x="252" y="143"/>
                  </a:cubicBezTo>
                  <a:cubicBezTo>
                    <a:pt x="252" y="145"/>
                    <a:pt x="249" y="147"/>
                    <a:pt x="249" y="150"/>
                  </a:cubicBezTo>
                  <a:cubicBezTo>
                    <a:pt x="249" y="152"/>
                    <a:pt x="251" y="153"/>
                    <a:pt x="252" y="154"/>
                  </a:cubicBezTo>
                  <a:cubicBezTo>
                    <a:pt x="254" y="157"/>
                    <a:pt x="259" y="158"/>
                    <a:pt x="259" y="161"/>
                  </a:cubicBezTo>
                  <a:cubicBezTo>
                    <a:pt x="259" y="163"/>
                    <a:pt x="255" y="161"/>
                    <a:pt x="254" y="162"/>
                  </a:cubicBezTo>
                  <a:cubicBezTo>
                    <a:pt x="253" y="162"/>
                    <a:pt x="255" y="164"/>
                    <a:pt x="254" y="165"/>
                  </a:cubicBezTo>
                  <a:cubicBezTo>
                    <a:pt x="254" y="166"/>
                    <a:pt x="253" y="165"/>
                    <a:pt x="252" y="166"/>
                  </a:cubicBezTo>
                  <a:cubicBezTo>
                    <a:pt x="252" y="167"/>
                    <a:pt x="251" y="168"/>
                    <a:pt x="251" y="169"/>
                  </a:cubicBezTo>
                  <a:cubicBezTo>
                    <a:pt x="252" y="171"/>
                    <a:pt x="255" y="171"/>
                    <a:pt x="256" y="172"/>
                  </a:cubicBezTo>
                  <a:cubicBezTo>
                    <a:pt x="258" y="173"/>
                    <a:pt x="259" y="174"/>
                    <a:pt x="259" y="176"/>
                  </a:cubicBezTo>
                  <a:cubicBezTo>
                    <a:pt x="259" y="178"/>
                    <a:pt x="256" y="179"/>
                    <a:pt x="256" y="181"/>
                  </a:cubicBezTo>
                  <a:cubicBezTo>
                    <a:pt x="255" y="182"/>
                    <a:pt x="257" y="183"/>
                    <a:pt x="258" y="184"/>
                  </a:cubicBezTo>
                  <a:cubicBezTo>
                    <a:pt x="259" y="186"/>
                    <a:pt x="258" y="188"/>
                    <a:pt x="259" y="190"/>
                  </a:cubicBezTo>
                  <a:cubicBezTo>
                    <a:pt x="260" y="191"/>
                    <a:pt x="262" y="189"/>
                    <a:pt x="263" y="190"/>
                  </a:cubicBezTo>
                  <a:cubicBezTo>
                    <a:pt x="263" y="191"/>
                    <a:pt x="262" y="192"/>
                    <a:pt x="262" y="193"/>
                  </a:cubicBezTo>
                  <a:cubicBezTo>
                    <a:pt x="262" y="194"/>
                    <a:pt x="262" y="195"/>
                    <a:pt x="262" y="197"/>
                  </a:cubicBezTo>
                  <a:cubicBezTo>
                    <a:pt x="262" y="198"/>
                    <a:pt x="263" y="199"/>
                    <a:pt x="263" y="201"/>
                  </a:cubicBezTo>
                  <a:cubicBezTo>
                    <a:pt x="263" y="202"/>
                    <a:pt x="263" y="203"/>
                    <a:pt x="263" y="205"/>
                  </a:cubicBezTo>
                  <a:cubicBezTo>
                    <a:pt x="263" y="207"/>
                    <a:pt x="265" y="209"/>
                    <a:pt x="266" y="2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 dirty="0"/>
            </a:p>
          </p:txBody>
        </p:sp>
        <p:sp>
          <p:nvSpPr>
            <p:cNvPr id="655" name="Freeform 2886"/>
            <p:cNvSpPr>
              <a:spLocks noChangeAspect="1"/>
            </p:cNvSpPr>
            <p:nvPr/>
          </p:nvSpPr>
          <p:spPr bwMode="auto">
            <a:xfrm>
              <a:off x="19896421" y="2674712"/>
              <a:ext cx="14634557" cy="5239543"/>
            </a:xfrm>
            <a:custGeom>
              <a:avLst/>
              <a:gdLst>
                <a:gd name="T0" fmla="*/ 1579 w 1821"/>
                <a:gd name="T1" fmla="*/ 599 h 715"/>
                <a:gd name="T2" fmla="*/ 1708 w 1821"/>
                <a:gd name="T3" fmla="*/ 472 h 715"/>
                <a:gd name="T4" fmla="*/ 1833 w 1821"/>
                <a:gd name="T5" fmla="*/ 446 h 715"/>
                <a:gd name="T6" fmla="*/ 1813 w 1821"/>
                <a:gd name="T7" fmla="*/ 523 h 715"/>
                <a:gd name="T8" fmla="*/ 1905 w 1821"/>
                <a:gd name="T9" fmla="*/ 547 h 715"/>
                <a:gd name="T10" fmla="*/ 1944 w 1821"/>
                <a:gd name="T11" fmla="*/ 445 h 715"/>
                <a:gd name="T12" fmla="*/ 2058 w 1821"/>
                <a:gd name="T13" fmla="*/ 341 h 715"/>
                <a:gd name="T14" fmla="*/ 2164 w 1821"/>
                <a:gd name="T15" fmla="*/ 305 h 715"/>
                <a:gd name="T16" fmla="*/ 1874 w 1821"/>
                <a:gd name="T17" fmla="*/ 240 h 715"/>
                <a:gd name="T18" fmla="*/ 1631 w 1821"/>
                <a:gd name="T19" fmla="*/ 186 h 715"/>
                <a:gd name="T20" fmla="*/ 1520 w 1821"/>
                <a:gd name="T21" fmla="*/ 151 h 715"/>
                <a:gd name="T22" fmla="*/ 1405 w 1821"/>
                <a:gd name="T23" fmla="*/ 170 h 715"/>
                <a:gd name="T24" fmla="*/ 1229 w 1821"/>
                <a:gd name="T25" fmla="*/ 120 h 715"/>
                <a:gd name="T26" fmla="*/ 1061 w 1821"/>
                <a:gd name="T27" fmla="*/ 118 h 715"/>
                <a:gd name="T28" fmla="*/ 1074 w 1821"/>
                <a:gd name="T29" fmla="*/ 46 h 715"/>
                <a:gd name="T30" fmla="*/ 917 w 1821"/>
                <a:gd name="T31" fmla="*/ 23 h 715"/>
                <a:gd name="T32" fmla="*/ 813 w 1821"/>
                <a:gd name="T33" fmla="*/ 61 h 715"/>
                <a:gd name="T34" fmla="*/ 731 w 1821"/>
                <a:gd name="T35" fmla="*/ 116 h 715"/>
                <a:gd name="T36" fmla="*/ 714 w 1821"/>
                <a:gd name="T37" fmla="*/ 208 h 715"/>
                <a:gd name="T38" fmla="*/ 629 w 1821"/>
                <a:gd name="T39" fmla="*/ 157 h 715"/>
                <a:gd name="T40" fmla="*/ 598 w 1821"/>
                <a:gd name="T41" fmla="*/ 163 h 715"/>
                <a:gd name="T42" fmla="*/ 681 w 1821"/>
                <a:gd name="T43" fmla="*/ 275 h 715"/>
                <a:gd name="T44" fmla="*/ 598 w 1821"/>
                <a:gd name="T45" fmla="*/ 308 h 715"/>
                <a:gd name="T46" fmla="*/ 528 w 1821"/>
                <a:gd name="T47" fmla="*/ 136 h 715"/>
                <a:gd name="T48" fmla="*/ 433 w 1821"/>
                <a:gd name="T49" fmla="*/ 245 h 715"/>
                <a:gd name="T50" fmla="*/ 291 w 1821"/>
                <a:gd name="T51" fmla="*/ 262 h 715"/>
                <a:gd name="T52" fmla="*/ 211 w 1821"/>
                <a:gd name="T53" fmla="*/ 264 h 715"/>
                <a:gd name="T54" fmla="*/ 132 w 1821"/>
                <a:gd name="T55" fmla="*/ 342 h 715"/>
                <a:gd name="T56" fmla="*/ 56 w 1821"/>
                <a:gd name="T57" fmla="*/ 292 h 715"/>
                <a:gd name="T58" fmla="*/ 48 w 1821"/>
                <a:gd name="T59" fmla="*/ 222 h 715"/>
                <a:gd name="T60" fmla="*/ 1 w 1821"/>
                <a:gd name="T61" fmla="*/ 252 h 715"/>
                <a:gd name="T62" fmla="*/ 29 w 1821"/>
                <a:gd name="T63" fmla="*/ 352 h 715"/>
                <a:gd name="T64" fmla="*/ 18 w 1821"/>
                <a:gd name="T65" fmla="*/ 450 h 715"/>
                <a:gd name="T66" fmla="*/ 8 w 1821"/>
                <a:gd name="T67" fmla="*/ 478 h 715"/>
                <a:gd name="T68" fmla="*/ 17 w 1821"/>
                <a:gd name="T69" fmla="*/ 540 h 715"/>
                <a:gd name="T70" fmla="*/ 71 w 1821"/>
                <a:gd name="T71" fmla="*/ 596 h 715"/>
                <a:gd name="T72" fmla="*/ 104 w 1821"/>
                <a:gd name="T73" fmla="*/ 626 h 715"/>
                <a:gd name="T74" fmla="*/ 170 w 1821"/>
                <a:gd name="T75" fmla="*/ 674 h 715"/>
                <a:gd name="T76" fmla="*/ 176 w 1821"/>
                <a:gd name="T77" fmla="*/ 721 h 715"/>
                <a:gd name="T78" fmla="*/ 163 w 1821"/>
                <a:gd name="T79" fmla="*/ 768 h 715"/>
                <a:gd name="T80" fmla="*/ 238 w 1821"/>
                <a:gd name="T81" fmla="*/ 815 h 715"/>
                <a:gd name="T82" fmla="*/ 319 w 1821"/>
                <a:gd name="T83" fmla="*/ 857 h 715"/>
                <a:gd name="T84" fmla="*/ 313 w 1821"/>
                <a:gd name="T85" fmla="*/ 766 h 715"/>
                <a:gd name="T86" fmla="*/ 295 w 1821"/>
                <a:gd name="T87" fmla="*/ 722 h 715"/>
                <a:gd name="T88" fmla="*/ 316 w 1821"/>
                <a:gd name="T89" fmla="*/ 673 h 715"/>
                <a:gd name="T90" fmla="*/ 377 w 1821"/>
                <a:gd name="T91" fmla="*/ 643 h 715"/>
                <a:gd name="T92" fmla="*/ 454 w 1821"/>
                <a:gd name="T93" fmla="*/ 660 h 715"/>
                <a:gd name="T94" fmla="*/ 492 w 1821"/>
                <a:gd name="T95" fmla="*/ 610 h 715"/>
                <a:gd name="T96" fmla="*/ 582 w 1821"/>
                <a:gd name="T97" fmla="*/ 563 h 715"/>
                <a:gd name="T98" fmla="*/ 648 w 1821"/>
                <a:gd name="T99" fmla="*/ 593 h 715"/>
                <a:gd name="T100" fmla="*/ 762 w 1821"/>
                <a:gd name="T101" fmla="*/ 660 h 715"/>
                <a:gd name="T102" fmla="*/ 836 w 1821"/>
                <a:gd name="T103" fmla="*/ 674 h 715"/>
                <a:gd name="T104" fmla="*/ 926 w 1821"/>
                <a:gd name="T105" fmla="*/ 668 h 715"/>
                <a:gd name="T106" fmla="*/ 1007 w 1821"/>
                <a:gd name="T107" fmla="*/ 679 h 715"/>
                <a:gd name="T108" fmla="*/ 1071 w 1821"/>
                <a:gd name="T109" fmla="*/ 644 h 715"/>
                <a:gd name="T110" fmla="*/ 1167 w 1821"/>
                <a:gd name="T111" fmla="*/ 685 h 715"/>
                <a:gd name="T112" fmla="*/ 1286 w 1821"/>
                <a:gd name="T113" fmla="*/ 679 h 715"/>
                <a:gd name="T114" fmla="*/ 1341 w 1821"/>
                <a:gd name="T115" fmla="*/ 613 h 715"/>
                <a:gd name="T116" fmla="*/ 1431 w 1821"/>
                <a:gd name="T117" fmla="*/ 658 h 715"/>
                <a:gd name="T118" fmla="*/ 1502 w 1821"/>
                <a:gd name="T119" fmla="*/ 726 h 715"/>
                <a:gd name="T120" fmla="*/ 1541 w 1821"/>
                <a:gd name="T121" fmla="*/ 780 h 7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1"/>
                <a:gd name="T184" fmla="*/ 0 h 715"/>
                <a:gd name="T185" fmla="*/ 1821 w 1821"/>
                <a:gd name="T186" fmla="*/ 715 h 7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1" h="715">
                  <a:moveTo>
                    <a:pt x="1266" y="694"/>
                  </a:moveTo>
                  <a:cubicBezTo>
                    <a:pt x="1272" y="691"/>
                    <a:pt x="1278" y="683"/>
                    <a:pt x="1283" y="682"/>
                  </a:cubicBezTo>
                  <a:cubicBezTo>
                    <a:pt x="1285" y="681"/>
                    <a:pt x="1286" y="685"/>
                    <a:pt x="1288" y="686"/>
                  </a:cubicBezTo>
                  <a:cubicBezTo>
                    <a:pt x="1292" y="687"/>
                    <a:pt x="1297" y="688"/>
                    <a:pt x="1301" y="686"/>
                  </a:cubicBezTo>
                  <a:cubicBezTo>
                    <a:pt x="1307" y="684"/>
                    <a:pt x="1314" y="682"/>
                    <a:pt x="1318" y="676"/>
                  </a:cubicBezTo>
                  <a:cubicBezTo>
                    <a:pt x="1328" y="663"/>
                    <a:pt x="1334" y="646"/>
                    <a:pt x="1342" y="631"/>
                  </a:cubicBezTo>
                  <a:cubicBezTo>
                    <a:pt x="1348" y="618"/>
                    <a:pt x="1354" y="606"/>
                    <a:pt x="1361" y="593"/>
                  </a:cubicBezTo>
                  <a:cubicBezTo>
                    <a:pt x="1358" y="580"/>
                    <a:pt x="1359" y="566"/>
                    <a:pt x="1354" y="553"/>
                  </a:cubicBezTo>
                  <a:cubicBezTo>
                    <a:pt x="1350" y="544"/>
                    <a:pt x="1355" y="536"/>
                    <a:pt x="1356" y="529"/>
                  </a:cubicBezTo>
                  <a:cubicBezTo>
                    <a:pt x="1355" y="523"/>
                    <a:pt x="1353" y="516"/>
                    <a:pt x="1352" y="510"/>
                  </a:cubicBezTo>
                  <a:cubicBezTo>
                    <a:pt x="1342" y="504"/>
                    <a:pt x="1334" y="494"/>
                    <a:pt x="1323" y="490"/>
                  </a:cubicBezTo>
                  <a:cubicBezTo>
                    <a:pt x="1314" y="487"/>
                    <a:pt x="1319" y="498"/>
                    <a:pt x="1315" y="499"/>
                  </a:cubicBezTo>
                  <a:cubicBezTo>
                    <a:pt x="1312" y="500"/>
                    <a:pt x="1308" y="501"/>
                    <a:pt x="1304" y="500"/>
                  </a:cubicBezTo>
                  <a:cubicBezTo>
                    <a:pt x="1302" y="500"/>
                    <a:pt x="1301" y="487"/>
                    <a:pt x="1300" y="486"/>
                  </a:cubicBezTo>
                  <a:cubicBezTo>
                    <a:pt x="1299" y="486"/>
                    <a:pt x="1297" y="499"/>
                    <a:pt x="1296" y="498"/>
                  </a:cubicBezTo>
                  <a:cubicBezTo>
                    <a:pt x="1291" y="494"/>
                    <a:pt x="1296" y="481"/>
                    <a:pt x="1290" y="481"/>
                  </a:cubicBezTo>
                  <a:cubicBezTo>
                    <a:pt x="1286" y="481"/>
                    <a:pt x="1273" y="486"/>
                    <a:pt x="1271" y="478"/>
                  </a:cubicBezTo>
                  <a:cubicBezTo>
                    <a:pt x="1269" y="470"/>
                    <a:pt x="1281" y="467"/>
                    <a:pt x="1286" y="461"/>
                  </a:cubicBezTo>
                  <a:cubicBezTo>
                    <a:pt x="1294" y="451"/>
                    <a:pt x="1302" y="441"/>
                    <a:pt x="1309" y="431"/>
                  </a:cubicBezTo>
                  <a:cubicBezTo>
                    <a:pt x="1314" y="423"/>
                    <a:pt x="1317" y="412"/>
                    <a:pt x="1325" y="405"/>
                  </a:cubicBezTo>
                  <a:cubicBezTo>
                    <a:pt x="1333" y="399"/>
                    <a:pt x="1344" y="398"/>
                    <a:pt x="1354" y="396"/>
                  </a:cubicBezTo>
                  <a:cubicBezTo>
                    <a:pt x="1364" y="395"/>
                    <a:pt x="1375" y="399"/>
                    <a:pt x="1385" y="398"/>
                  </a:cubicBezTo>
                  <a:cubicBezTo>
                    <a:pt x="1392" y="398"/>
                    <a:pt x="1399" y="394"/>
                    <a:pt x="1406" y="393"/>
                  </a:cubicBezTo>
                  <a:cubicBezTo>
                    <a:pt x="1405" y="387"/>
                    <a:pt x="1417" y="393"/>
                    <a:pt x="1423" y="393"/>
                  </a:cubicBezTo>
                  <a:cubicBezTo>
                    <a:pt x="1430" y="394"/>
                    <a:pt x="1438" y="394"/>
                    <a:pt x="1445" y="397"/>
                  </a:cubicBezTo>
                  <a:cubicBezTo>
                    <a:pt x="1447" y="398"/>
                    <a:pt x="1436" y="400"/>
                    <a:pt x="1434" y="402"/>
                  </a:cubicBezTo>
                  <a:cubicBezTo>
                    <a:pt x="1433" y="403"/>
                    <a:pt x="1434" y="406"/>
                    <a:pt x="1435" y="407"/>
                  </a:cubicBezTo>
                  <a:cubicBezTo>
                    <a:pt x="1440" y="407"/>
                    <a:pt x="1449" y="404"/>
                    <a:pt x="1454" y="403"/>
                  </a:cubicBezTo>
                  <a:cubicBezTo>
                    <a:pt x="1460" y="399"/>
                    <a:pt x="1469" y="402"/>
                    <a:pt x="1477" y="401"/>
                  </a:cubicBezTo>
                  <a:cubicBezTo>
                    <a:pt x="1480" y="397"/>
                    <a:pt x="1472" y="394"/>
                    <a:pt x="1470" y="395"/>
                  </a:cubicBezTo>
                  <a:cubicBezTo>
                    <a:pt x="1467" y="393"/>
                    <a:pt x="1463" y="391"/>
                    <a:pt x="1464" y="387"/>
                  </a:cubicBezTo>
                  <a:cubicBezTo>
                    <a:pt x="1468" y="376"/>
                    <a:pt x="1475" y="365"/>
                    <a:pt x="1483" y="357"/>
                  </a:cubicBezTo>
                  <a:cubicBezTo>
                    <a:pt x="1489" y="352"/>
                    <a:pt x="1498" y="351"/>
                    <a:pt x="1505" y="349"/>
                  </a:cubicBezTo>
                  <a:cubicBezTo>
                    <a:pt x="1509" y="348"/>
                    <a:pt x="1515" y="344"/>
                    <a:pt x="1519" y="347"/>
                  </a:cubicBezTo>
                  <a:cubicBezTo>
                    <a:pt x="1523" y="351"/>
                    <a:pt x="1517" y="361"/>
                    <a:pt x="1520" y="366"/>
                  </a:cubicBezTo>
                  <a:cubicBezTo>
                    <a:pt x="1524" y="365"/>
                    <a:pt x="1524" y="373"/>
                    <a:pt x="1527" y="372"/>
                  </a:cubicBezTo>
                  <a:cubicBezTo>
                    <a:pt x="1534" y="365"/>
                    <a:pt x="1543" y="355"/>
                    <a:pt x="1555" y="353"/>
                  </a:cubicBezTo>
                  <a:cubicBezTo>
                    <a:pt x="1551" y="349"/>
                    <a:pt x="1545" y="339"/>
                    <a:pt x="1549" y="334"/>
                  </a:cubicBezTo>
                  <a:cubicBezTo>
                    <a:pt x="1553" y="329"/>
                    <a:pt x="1562" y="332"/>
                    <a:pt x="1568" y="335"/>
                  </a:cubicBezTo>
                  <a:cubicBezTo>
                    <a:pt x="1570" y="337"/>
                    <a:pt x="1562" y="338"/>
                    <a:pt x="1561" y="341"/>
                  </a:cubicBezTo>
                  <a:cubicBezTo>
                    <a:pt x="1559" y="346"/>
                    <a:pt x="1561" y="351"/>
                    <a:pt x="1561" y="356"/>
                  </a:cubicBezTo>
                  <a:cubicBezTo>
                    <a:pt x="1561" y="360"/>
                    <a:pt x="1563" y="364"/>
                    <a:pt x="1561" y="367"/>
                  </a:cubicBezTo>
                  <a:cubicBezTo>
                    <a:pt x="1558" y="371"/>
                    <a:pt x="1551" y="369"/>
                    <a:pt x="1547" y="373"/>
                  </a:cubicBezTo>
                  <a:cubicBezTo>
                    <a:pt x="1545" y="375"/>
                    <a:pt x="1549" y="379"/>
                    <a:pt x="1547" y="381"/>
                  </a:cubicBezTo>
                  <a:cubicBezTo>
                    <a:pt x="1544" y="387"/>
                    <a:pt x="1539" y="392"/>
                    <a:pt x="1535" y="398"/>
                  </a:cubicBezTo>
                  <a:cubicBezTo>
                    <a:pt x="1531" y="405"/>
                    <a:pt x="1530" y="415"/>
                    <a:pt x="1524" y="421"/>
                  </a:cubicBezTo>
                  <a:cubicBezTo>
                    <a:pt x="1519" y="425"/>
                    <a:pt x="1510" y="420"/>
                    <a:pt x="1506" y="425"/>
                  </a:cubicBezTo>
                  <a:cubicBezTo>
                    <a:pt x="1503" y="428"/>
                    <a:pt x="1510" y="432"/>
                    <a:pt x="1510" y="436"/>
                  </a:cubicBezTo>
                  <a:cubicBezTo>
                    <a:pt x="1509" y="441"/>
                    <a:pt x="1504" y="445"/>
                    <a:pt x="1504" y="449"/>
                  </a:cubicBezTo>
                  <a:cubicBezTo>
                    <a:pt x="1504" y="459"/>
                    <a:pt x="1505" y="469"/>
                    <a:pt x="1509" y="478"/>
                  </a:cubicBezTo>
                  <a:cubicBezTo>
                    <a:pt x="1515" y="493"/>
                    <a:pt x="1526" y="506"/>
                    <a:pt x="1533" y="521"/>
                  </a:cubicBezTo>
                  <a:cubicBezTo>
                    <a:pt x="1536" y="527"/>
                    <a:pt x="1537" y="534"/>
                    <a:pt x="1540" y="541"/>
                  </a:cubicBezTo>
                  <a:cubicBezTo>
                    <a:pt x="1541" y="543"/>
                    <a:pt x="1543" y="549"/>
                    <a:pt x="1545" y="547"/>
                  </a:cubicBezTo>
                  <a:cubicBezTo>
                    <a:pt x="1550" y="541"/>
                    <a:pt x="1557" y="534"/>
                    <a:pt x="1559" y="527"/>
                  </a:cubicBezTo>
                  <a:cubicBezTo>
                    <a:pt x="1561" y="522"/>
                    <a:pt x="1554" y="518"/>
                    <a:pt x="1556" y="513"/>
                  </a:cubicBezTo>
                  <a:cubicBezTo>
                    <a:pt x="1559" y="510"/>
                    <a:pt x="1568" y="516"/>
                    <a:pt x="1570" y="512"/>
                  </a:cubicBezTo>
                  <a:cubicBezTo>
                    <a:pt x="1573" y="505"/>
                    <a:pt x="1562" y="496"/>
                    <a:pt x="1566" y="490"/>
                  </a:cubicBezTo>
                  <a:cubicBezTo>
                    <a:pt x="1570" y="484"/>
                    <a:pt x="1583" y="491"/>
                    <a:pt x="1586" y="485"/>
                  </a:cubicBezTo>
                  <a:cubicBezTo>
                    <a:pt x="1589" y="480"/>
                    <a:pt x="1577" y="476"/>
                    <a:pt x="1578" y="470"/>
                  </a:cubicBezTo>
                  <a:cubicBezTo>
                    <a:pt x="1578" y="466"/>
                    <a:pt x="1580" y="448"/>
                    <a:pt x="1587" y="456"/>
                  </a:cubicBezTo>
                  <a:cubicBezTo>
                    <a:pt x="1589" y="454"/>
                    <a:pt x="1587" y="450"/>
                    <a:pt x="1587" y="448"/>
                  </a:cubicBezTo>
                  <a:cubicBezTo>
                    <a:pt x="1588" y="443"/>
                    <a:pt x="1580" y="447"/>
                    <a:pt x="1579" y="442"/>
                  </a:cubicBezTo>
                  <a:cubicBezTo>
                    <a:pt x="1577" y="437"/>
                    <a:pt x="1577" y="430"/>
                    <a:pt x="1580" y="424"/>
                  </a:cubicBezTo>
                  <a:cubicBezTo>
                    <a:pt x="1577" y="420"/>
                    <a:pt x="1569" y="428"/>
                    <a:pt x="1565" y="424"/>
                  </a:cubicBezTo>
                  <a:cubicBezTo>
                    <a:pt x="1562" y="421"/>
                    <a:pt x="1564" y="415"/>
                    <a:pt x="1565" y="410"/>
                  </a:cubicBezTo>
                  <a:cubicBezTo>
                    <a:pt x="1570" y="403"/>
                    <a:pt x="1565" y="393"/>
                    <a:pt x="1571" y="387"/>
                  </a:cubicBezTo>
                  <a:cubicBezTo>
                    <a:pt x="1574" y="384"/>
                    <a:pt x="1580" y="392"/>
                    <a:pt x="1585" y="391"/>
                  </a:cubicBezTo>
                  <a:cubicBezTo>
                    <a:pt x="1587" y="391"/>
                    <a:pt x="1583" y="386"/>
                    <a:pt x="1584" y="384"/>
                  </a:cubicBezTo>
                  <a:cubicBezTo>
                    <a:pt x="1587" y="380"/>
                    <a:pt x="1592" y="374"/>
                    <a:pt x="1597" y="375"/>
                  </a:cubicBezTo>
                  <a:cubicBezTo>
                    <a:pt x="1601" y="376"/>
                    <a:pt x="1596" y="384"/>
                    <a:pt x="1598" y="387"/>
                  </a:cubicBezTo>
                  <a:cubicBezTo>
                    <a:pt x="1599" y="389"/>
                    <a:pt x="1601" y="385"/>
                    <a:pt x="1603" y="384"/>
                  </a:cubicBezTo>
                  <a:cubicBezTo>
                    <a:pt x="1609" y="380"/>
                    <a:pt x="1612" y="372"/>
                    <a:pt x="1619" y="371"/>
                  </a:cubicBezTo>
                  <a:cubicBezTo>
                    <a:pt x="1626" y="371"/>
                    <a:pt x="1633" y="377"/>
                    <a:pt x="1640" y="379"/>
                  </a:cubicBezTo>
                  <a:cubicBezTo>
                    <a:pt x="1642" y="380"/>
                    <a:pt x="1645" y="383"/>
                    <a:pt x="1646" y="381"/>
                  </a:cubicBezTo>
                  <a:cubicBezTo>
                    <a:pt x="1648" y="380"/>
                    <a:pt x="1646" y="375"/>
                    <a:pt x="1648" y="373"/>
                  </a:cubicBezTo>
                  <a:cubicBezTo>
                    <a:pt x="1654" y="365"/>
                    <a:pt x="1662" y="359"/>
                    <a:pt x="1670" y="353"/>
                  </a:cubicBezTo>
                  <a:cubicBezTo>
                    <a:pt x="1678" y="348"/>
                    <a:pt x="1686" y="342"/>
                    <a:pt x="1695" y="339"/>
                  </a:cubicBezTo>
                  <a:cubicBezTo>
                    <a:pt x="1705" y="333"/>
                    <a:pt x="1717" y="338"/>
                    <a:pt x="1727" y="337"/>
                  </a:cubicBezTo>
                  <a:cubicBezTo>
                    <a:pt x="1731" y="335"/>
                    <a:pt x="1729" y="328"/>
                    <a:pt x="1727" y="325"/>
                  </a:cubicBezTo>
                  <a:cubicBezTo>
                    <a:pt x="1721" y="315"/>
                    <a:pt x="1713" y="308"/>
                    <a:pt x="1704" y="301"/>
                  </a:cubicBezTo>
                  <a:cubicBezTo>
                    <a:pt x="1698" y="297"/>
                    <a:pt x="1690" y="298"/>
                    <a:pt x="1685" y="294"/>
                  </a:cubicBezTo>
                  <a:cubicBezTo>
                    <a:pt x="1682" y="293"/>
                    <a:pt x="1679" y="288"/>
                    <a:pt x="1682" y="286"/>
                  </a:cubicBezTo>
                  <a:cubicBezTo>
                    <a:pt x="1686" y="284"/>
                    <a:pt x="1690" y="290"/>
                    <a:pt x="1695" y="289"/>
                  </a:cubicBezTo>
                  <a:cubicBezTo>
                    <a:pt x="1701" y="289"/>
                    <a:pt x="1710" y="289"/>
                    <a:pt x="1714" y="284"/>
                  </a:cubicBezTo>
                  <a:cubicBezTo>
                    <a:pt x="1717" y="280"/>
                    <a:pt x="1712" y="274"/>
                    <a:pt x="1712" y="270"/>
                  </a:cubicBezTo>
                  <a:cubicBezTo>
                    <a:pt x="1712" y="266"/>
                    <a:pt x="1711" y="259"/>
                    <a:pt x="1714" y="258"/>
                  </a:cubicBezTo>
                  <a:cubicBezTo>
                    <a:pt x="1718" y="257"/>
                    <a:pt x="1722" y="263"/>
                    <a:pt x="1724" y="266"/>
                  </a:cubicBezTo>
                  <a:cubicBezTo>
                    <a:pt x="1727" y="270"/>
                    <a:pt x="1726" y="279"/>
                    <a:pt x="1731" y="280"/>
                  </a:cubicBezTo>
                  <a:cubicBezTo>
                    <a:pt x="1737" y="282"/>
                    <a:pt x="1744" y="272"/>
                    <a:pt x="1750" y="274"/>
                  </a:cubicBezTo>
                  <a:cubicBezTo>
                    <a:pt x="1759" y="276"/>
                    <a:pt x="1765" y="288"/>
                    <a:pt x="1772" y="293"/>
                  </a:cubicBezTo>
                  <a:cubicBezTo>
                    <a:pt x="1779" y="293"/>
                    <a:pt x="1785" y="300"/>
                    <a:pt x="1793" y="302"/>
                  </a:cubicBezTo>
                  <a:cubicBezTo>
                    <a:pt x="1796" y="302"/>
                    <a:pt x="1811" y="299"/>
                    <a:pt x="1801" y="295"/>
                  </a:cubicBezTo>
                  <a:cubicBezTo>
                    <a:pt x="1802" y="289"/>
                    <a:pt x="1797" y="281"/>
                    <a:pt x="1800" y="276"/>
                  </a:cubicBezTo>
                  <a:cubicBezTo>
                    <a:pt x="1804" y="278"/>
                    <a:pt x="1811" y="279"/>
                    <a:pt x="1816" y="276"/>
                  </a:cubicBezTo>
                  <a:cubicBezTo>
                    <a:pt x="1819" y="275"/>
                    <a:pt x="1819" y="267"/>
                    <a:pt x="1821" y="264"/>
                  </a:cubicBezTo>
                  <a:cubicBezTo>
                    <a:pt x="1813" y="260"/>
                    <a:pt x="1809" y="257"/>
                    <a:pt x="1803" y="254"/>
                  </a:cubicBezTo>
                  <a:cubicBezTo>
                    <a:pt x="1792" y="251"/>
                    <a:pt x="1781" y="245"/>
                    <a:pt x="1769" y="245"/>
                  </a:cubicBezTo>
                  <a:cubicBezTo>
                    <a:pt x="1766" y="246"/>
                    <a:pt x="1773" y="253"/>
                    <a:pt x="1771" y="255"/>
                  </a:cubicBezTo>
                  <a:cubicBezTo>
                    <a:pt x="1768" y="258"/>
                    <a:pt x="1763" y="257"/>
                    <a:pt x="1760" y="254"/>
                  </a:cubicBezTo>
                  <a:cubicBezTo>
                    <a:pt x="1754" y="248"/>
                    <a:pt x="1754" y="235"/>
                    <a:pt x="1746" y="230"/>
                  </a:cubicBezTo>
                  <a:cubicBezTo>
                    <a:pt x="1725" y="221"/>
                    <a:pt x="1710" y="214"/>
                    <a:pt x="1692" y="207"/>
                  </a:cubicBezTo>
                  <a:cubicBezTo>
                    <a:pt x="1670" y="199"/>
                    <a:pt x="1649" y="187"/>
                    <a:pt x="1626" y="182"/>
                  </a:cubicBezTo>
                  <a:cubicBezTo>
                    <a:pt x="1617" y="180"/>
                    <a:pt x="1607" y="186"/>
                    <a:pt x="1598" y="185"/>
                  </a:cubicBezTo>
                  <a:cubicBezTo>
                    <a:pt x="1589" y="184"/>
                    <a:pt x="1580" y="179"/>
                    <a:pt x="1571" y="177"/>
                  </a:cubicBezTo>
                  <a:cubicBezTo>
                    <a:pt x="1569" y="177"/>
                    <a:pt x="1564" y="177"/>
                    <a:pt x="1568" y="183"/>
                  </a:cubicBezTo>
                  <a:cubicBezTo>
                    <a:pt x="1570" y="189"/>
                    <a:pt x="1578" y="192"/>
                    <a:pt x="1579" y="199"/>
                  </a:cubicBezTo>
                  <a:cubicBezTo>
                    <a:pt x="1580" y="202"/>
                    <a:pt x="1577" y="206"/>
                    <a:pt x="1574" y="207"/>
                  </a:cubicBezTo>
                  <a:cubicBezTo>
                    <a:pt x="1569" y="209"/>
                    <a:pt x="1564" y="206"/>
                    <a:pt x="1561" y="200"/>
                  </a:cubicBezTo>
                  <a:cubicBezTo>
                    <a:pt x="1557" y="199"/>
                    <a:pt x="1552" y="200"/>
                    <a:pt x="1548" y="197"/>
                  </a:cubicBezTo>
                  <a:cubicBezTo>
                    <a:pt x="1544" y="195"/>
                    <a:pt x="1544" y="187"/>
                    <a:pt x="1540" y="185"/>
                  </a:cubicBezTo>
                  <a:cubicBezTo>
                    <a:pt x="1537" y="184"/>
                    <a:pt x="1533" y="191"/>
                    <a:pt x="1530" y="192"/>
                  </a:cubicBezTo>
                  <a:cubicBezTo>
                    <a:pt x="1517" y="192"/>
                    <a:pt x="1503" y="185"/>
                    <a:pt x="1490" y="187"/>
                  </a:cubicBezTo>
                  <a:cubicBezTo>
                    <a:pt x="1484" y="188"/>
                    <a:pt x="1475" y="191"/>
                    <a:pt x="1474" y="199"/>
                  </a:cubicBezTo>
                  <a:cubicBezTo>
                    <a:pt x="1470" y="199"/>
                    <a:pt x="1470" y="191"/>
                    <a:pt x="1467" y="190"/>
                  </a:cubicBezTo>
                  <a:cubicBezTo>
                    <a:pt x="1462" y="187"/>
                    <a:pt x="1456" y="189"/>
                    <a:pt x="1451" y="187"/>
                  </a:cubicBezTo>
                  <a:cubicBezTo>
                    <a:pt x="1450" y="187"/>
                    <a:pt x="1451" y="184"/>
                    <a:pt x="1451" y="183"/>
                  </a:cubicBezTo>
                  <a:cubicBezTo>
                    <a:pt x="1451" y="176"/>
                    <a:pt x="1448" y="168"/>
                    <a:pt x="1438" y="163"/>
                  </a:cubicBezTo>
                  <a:cubicBezTo>
                    <a:pt x="1428" y="159"/>
                    <a:pt x="1415" y="159"/>
                    <a:pt x="1404" y="159"/>
                  </a:cubicBezTo>
                  <a:cubicBezTo>
                    <a:pt x="1389" y="160"/>
                    <a:pt x="1374" y="163"/>
                    <a:pt x="1359" y="162"/>
                  </a:cubicBezTo>
                  <a:cubicBezTo>
                    <a:pt x="1357" y="161"/>
                    <a:pt x="1361" y="156"/>
                    <a:pt x="1359" y="155"/>
                  </a:cubicBezTo>
                  <a:cubicBezTo>
                    <a:pt x="1354" y="150"/>
                    <a:pt x="1351" y="148"/>
                    <a:pt x="1344" y="147"/>
                  </a:cubicBezTo>
                  <a:cubicBezTo>
                    <a:pt x="1337" y="150"/>
                    <a:pt x="1323" y="147"/>
                    <a:pt x="1316" y="145"/>
                  </a:cubicBezTo>
                  <a:cubicBezTo>
                    <a:pt x="1312" y="143"/>
                    <a:pt x="1325" y="143"/>
                    <a:pt x="1327" y="139"/>
                  </a:cubicBezTo>
                  <a:cubicBezTo>
                    <a:pt x="1319" y="132"/>
                    <a:pt x="1304" y="129"/>
                    <a:pt x="1293" y="130"/>
                  </a:cubicBezTo>
                  <a:cubicBezTo>
                    <a:pt x="1287" y="130"/>
                    <a:pt x="1289" y="135"/>
                    <a:pt x="1285" y="138"/>
                  </a:cubicBezTo>
                  <a:cubicBezTo>
                    <a:pt x="1282" y="141"/>
                    <a:pt x="1280" y="148"/>
                    <a:pt x="1276" y="147"/>
                  </a:cubicBezTo>
                  <a:cubicBezTo>
                    <a:pt x="1275" y="146"/>
                    <a:pt x="1272" y="143"/>
                    <a:pt x="1273" y="141"/>
                  </a:cubicBezTo>
                  <a:cubicBezTo>
                    <a:pt x="1277" y="140"/>
                    <a:pt x="1276" y="134"/>
                    <a:pt x="1280" y="134"/>
                  </a:cubicBezTo>
                  <a:cubicBezTo>
                    <a:pt x="1280" y="133"/>
                    <a:pt x="1281" y="140"/>
                    <a:pt x="1282" y="139"/>
                  </a:cubicBezTo>
                  <a:cubicBezTo>
                    <a:pt x="1284" y="138"/>
                    <a:pt x="1287" y="131"/>
                    <a:pt x="1286" y="131"/>
                  </a:cubicBezTo>
                  <a:cubicBezTo>
                    <a:pt x="1282" y="127"/>
                    <a:pt x="1257" y="136"/>
                    <a:pt x="1258" y="131"/>
                  </a:cubicBezTo>
                  <a:cubicBezTo>
                    <a:pt x="1259" y="129"/>
                    <a:pt x="1262" y="126"/>
                    <a:pt x="1266" y="126"/>
                  </a:cubicBezTo>
                  <a:cubicBezTo>
                    <a:pt x="1272" y="126"/>
                    <a:pt x="1280" y="129"/>
                    <a:pt x="1283" y="127"/>
                  </a:cubicBezTo>
                  <a:cubicBezTo>
                    <a:pt x="1276" y="122"/>
                    <a:pt x="1267" y="125"/>
                    <a:pt x="1262" y="124"/>
                  </a:cubicBezTo>
                  <a:cubicBezTo>
                    <a:pt x="1248" y="121"/>
                    <a:pt x="1230" y="118"/>
                    <a:pt x="1218" y="114"/>
                  </a:cubicBezTo>
                  <a:cubicBezTo>
                    <a:pt x="1216" y="116"/>
                    <a:pt x="1222" y="120"/>
                    <a:pt x="1221" y="121"/>
                  </a:cubicBezTo>
                  <a:cubicBezTo>
                    <a:pt x="1219" y="125"/>
                    <a:pt x="1211" y="122"/>
                    <a:pt x="1207" y="124"/>
                  </a:cubicBezTo>
                  <a:cubicBezTo>
                    <a:pt x="1207" y="125"/>
                    <a:pt x="1205" y="130"/>
                    <a:pt x="1206" y="132"/>
                  </a:cubicBezTo>
                  <a:cubicBezTo>
                    <a:pt x="1208" y="134"/>
                    <a:pt x="1215" y="128"/>
                    <a:pt x="1215" y="130"/>
                  </a:cubicBezTo>
                  <a:cubicBezTo>
                    <a:pt x="1210" y="135"/>
                    <a:pt x="1214" y="140"/>
                    <a:pt x="1219" y="149"/>
                  </a:cubicBezTo>
                  <a:cubicBezTo>
                    <a:pt x="1215" y="149"/>
                    <a:pt x="1208" y="144"/>
                    <a:pt x="1203" y="144"/>
                  </a:cubicBezTo>
                  <a:cubicBezTo>
                    <a:pt x="1201" y="144"/>
                    <a:pt x="1191" y="146"/>
                    <a:pt x="1203" y="151"/>
                  </a:cubicBezTo>
                  <a:cubicBezTo>
                    <a:pt x="1202" y="153"/>
                    <a:pt x="1201" y="155"/>
                    <a:pt x="1199" y="155"/>
                  </a:cubicBezTo>
                  <a:cubicBezTo>
                    <a:pt x="1189" y="152"/>
                    <a:pt x="1180" y="144"/>
                    <a:pt x="1170" y="142"/>
                  </a:cubicBezTo>
                  <a:cubicBezTo>
                    <a:pt x="1166" y="141"/>
                    <a:pt x="1165" y="148"/>
                    <a:pt x="1162" y="149"/>
                  </a:cubicBezTo>
                  <a:cubicBezTo>
                    <a:pt x="1158" y="150"/>
                    <a:pt x="1152" y="151"/>
                    <a:pt x="1148" y="149"/>
                  </a:cubicBezTo>
                  <a:cubicBezTo>
                    <a:pt x="1143" y="143"/>
                    <a:pt x="1136" y="144"/>
                    <a:pt x="1134" y="137"/>
                  </a:cubicBezTo>
                  <a:cubicBezTo>
                    <a:pt x="1130" y="138"/>
                    <a:pt x="1133" y="147"/>
                    <a:pt x="1133" y="152"/>
                  </a:cubicBezTo>
                  <a:cubicBezTo>
                    <a:pt x="1133" y="157"/>
                    <a:pt x="1131" y="164"/>
                    <a:pt x="1127" y="164"/>
                  </a:cubicBezTo>
                  <a:cubicBezTo>
                    <a:pt x="1118" y="164"/>
                    <a:pt x="1114" y="156"/>
                    <a:pt x="1106" y="151"/>
                  </a:cubicBezTo>
                  <a:cubicBezTo>
                    <a:pt x="1101" y="147"/>
                    <a:pt x="1092" y="142"/>
                    <a:pt x="1089" y="136"/>
                  </a:cubicBezTo>
                  <a:cubicBezTo>
                    <a:pt x="1091" y="134"/>
                    <a:pt x="1096" y="135"/>
                    <a:pt x="1096" y="133"/>
                  </a:cubicBezTo>
                  <a:cubicBezTo>
                    <a:pt x="1096" y="129"/>
                    <a:pt x="1095" y="126"/>
                    <a:pt x="1093" y="122"/>
                  </a:cubicBezTo>
                  <a:cubicBezTo>
                    <a:pt x="1092" y="108"/>
                    <a:pt x="1082" y="104"/>
                    <a:pt x="1073" y="100"/>
                  </a:cubicBezTo>
                  <a:cubicBezTo>
                    <a:pt x="1065" y="96"/>
                    <a:pt x="1056" y="97"/>
                    <a:pt x="1047" y="97"/>
                  </a:cubicBezTo>
                  <a:cubicBezTo>
                    <a:pt x="1034" y="97"/>
                    <a:pt x="1032" y="89"/>
                    <a:pt x="1024" y="100"/>
                  </a:cubicBezTo>
                  <a:cubicBezTo>
                    <a:pt x="1020" y="103"/>
                    <a:pt x="1030" y="112"/>
                    <a:pt x="1026" y="112"/>
                  </a:cubicBezTo>
                  <a:cubicBezTo>
                    <a:pt x="1009" y="114"/>
                    <a:pt x="985" y="110"/>
                    <a:pt x="969" y="106"/>
                  </a:cubicBezTo>
                  <a:cubicBezTo>
                    <a:pt x="973" y="103"/>
                    <a:pt x="976" y="99"/>
                    <a:pt x="973" y="99"/>
                  </a:cubicBezTo>
                  <a:cubicBezTo>
                    <a:pt x="956" y="97"/>
                    <a:pt x="938" y="96"/>
                    <a:pt x="921" y="100"/>
                  </a:cubicBezTo>
                  <a:cubicBezTo>
                    <a:pt x="917" y="101"/>
                    <a:pt x="924" y="113"/>
                    <a:pt x="921" y="113"/>
                  </a:cubicBezTo>
                  <a:cubicBezTo>
                    <a:pt x="915" y="108"/>
                    <a:pt x="916" y="96"/>
                    <a:pt x="909" y="93"/>
                  </a:cubicBezTo>
                  <a:cubicBezTo>
                    <a:pt x="907" y="92"/>
                    <a:pt x="910" y="99"/>
                    <a:pt x="908" y="100"/>
                  </a:cubicBezTo>
                  <a:cubicBezTo>
                    <a:pt x="904" y="101"/>
                    <a:pt x="899" y="101"/>
                    <a:pt x="895" y="100"/>
                  </a:cubicBezTo>
                  <a:cubicBezTo>
                    <a:pt x="891" y="98"/>
                    <a:pt x="892" y="92"/>
                    <a:pt x="888" y="91"/>
                  </a:cubicBezTo>
                  <a:cubicBezTo>
                    <a:pt x="885" y="95"/>
                    <a:pt x="876" y="87"/>
                    <a:pt x="874" y="90"/>
                  </a:cubicBezTo>
                  <a:cubicBezTo>
                    <a:pt x="873" y="92"/>
                    <a:pt x="871" y="96"/>
                    <a:pt x="873" y="97"/>
                  </a:cubicBezTo>
                  <a:cubicBezTo>
                    <a:pt x="878" y="97"/>
                    <a:pt x="883" y="95"/>
                    <a:pt x="884" y="98"/>
                  </a:cubicBezTo>
                  <a:cubicBezTo>
                    <a:pt x="880" y="101"/>
                    <a:pt x="875" y="101"/>
                    <a:pt x="870" y="103"/>
                  </a:cubicBezTo>
                  <a:cubicBezTo>
                    <a:pt x="865" y="108"/>
                    <a:pt x="857" y="108"/>
                    <a:pt x="851" y="110"/>
                  </a:cubicBezTo>
                  <a:cubicBezTo>
                    <a:pt x="848" y="112"/>
                    <a:pt x="845" y="107"/>
                    <a:pt x="841" y="109"/>
                  </a:cubicBezTo>
                  <a:cubicBezTo>
                    <a:pt x="841" y="114"/>
                    <a:pt x="833" y="119"/>
                    <a:pt x="828" y="121"/>
                  </a:cubicBezTo>
                  <a:cubicBezTo>
                    <a:pt x="828" y="121"/>
                    <a:pt x="827" y="119"/>
                    <a:pt x="828" y="119"/>
                  </a:cubicBezTo>
                  <a:cubicBezTo>
                    <a:pt x="836" y="112"/>
                    <a:pt x="845" y="95"/>
                    <a:pt x="848" y="99"/>
                  </a:cubicBezTo>
                  <a:cubicBezTo>
                    <a:pt x="859" y="91"/>
                    <a:pt x="873" y="86"/>
                    <a:pt x="884" y="78"/>
                  </a:cubicBezTo>
                  <a:cubicBezTo>
                    <a:pt x="892" y="73"/>
                    <a:pt x="901" y="68"/>
                    <a:pt x="905" y="60"/>
                  </a:cubicBezTo>
                  <a:cubicBezTo>
                    <a:pt x="907" y="57"/>
                    <a:pt x="899" y="59"/>
                    <a:pt x="897" y="57"/>
                  </a:cubicBezTo>
                  <a:cubicBezTo>
                    <a:pt x="895" y="55"/>
                    <a:pt x="889" y="50"/>
                    <a:pt x="892" y="48"/>
                  </a:cubicBezTo>
                  <a:cubicBezTo>
                    <a:pt x="896" y="46"/>
                    <a:pt x="904" y="57"/>
                    <a:pt x="905" y="52"/>
                  </a:cubicBezTo>
                  <a:cubicBezTo>
                    <a:pt x="903" y="47"/>
                    <a:pt x="900" y="42"/>
                    <a:pt x="895" y="38"/>
                  </a:cubicBezTo>
                  <a:cubicBezTo>
                    <a:pt x="893" y="37"/>
                    <a:pt x="893" y="44"/>
                    <a:pt x="891" y="43"/>
                  </a:cubicBezTo>
                  <a:cubicBezTo>
                    <a:pt x="888" y="40"/>
                    <a:pt x="885" y="34"/>
                    <a:pt x="881" y="33"/>
                  </a:cubicBezTo>
                  <a:cubicBezTo>
                    <a:pt x="870" y="29"/>
                    <a:pt x="859" y="27"/>
                    <a:pt x="847" y="26"/>
                  </a:cubicBezTo>
                  <a:cubicBezTo>
                    <a:pt x="839" y="26"/>
                    <a:pt x="828" y="34"/>
                    <a:pt x="820" y="32"/>
                  </a:cubicBezTo>
                  <a:cubicBezTo>
                    <a:pt x="821" y="27"/>
                    <a:pt x="831" y="23"/>
                    <a:pt x="828" y="21"/>
                  </a:cubicBezTo>
                  <a:cubicBezTo>
                    <a:pt x="821" y="18"/>
                    <a:pt x="816" y="20"/>
                    <a:pt x="808" y="21"/>
                  </a:cubicBezTo>
                  <a:cubicBezTo>
                    <a:pt x="813" y="15"/>
                    <a:pt x="807" y="17"/>
                    <a:pt x="802" y="19"/>
                  </a:cubicBezTo>
                  <a:cubicBezTo>
                    <a:pt x="798" y="19"/>
                    <a:pt x="794" y="20"/>
                    <a:pt x="793" y="19"/>
                  </a:cubicBezTo>
                  <a:cubicBezTo>
                    <a:pt x="795" y="16"/>
                    <a:pt x="807" y="13"/>
                    <a:pt x="810" y="9"/>
                  </a:cubicBezTo>
                  <a:cubicBezTo>
                    <a:pt x="809" y="6"/>
                    <a:pt x="807" y="4"/>
                    <a:pt x="805" y="3"/>
                  </a:cubicBezTo>
                  <a:cubicBezTo>
                    <a:pt x="807" y="13"/>
                    <a:pt x="793" y="0"/>
                    <a:pt x="788" y="1"/>
                  </a:cubicBezTo>
                  <a:cubicBezTo>
                    <a:pt x="781" y="5"/>
                    <a:pt x="770" y="11"/>
                    <a:pt x="764" y="19"/>
                  </a:cubicBezTo>
                  <a:cubicBezTo>
                    <a:pt x="762" y="22"/>
                    <a:pt x="763" y="27"/>
                    <a:pt x="764" y="31"/>
                  </a:cubicBezTo>
                  <a:cubicBezTo>
                    <a:pt x="766" y="35"/>
                    <a:pt x="780" y="37"/>
                    <a:pt x="776" y="40"/>
                  </a:cubicBezTo>
                  <a:cubicBezTo>
                    <a:pt x="772" y="43"/>
                    <a:pt x="764" y="36"/>
                    <a:pt x="758" y="35"/>
                  </a:cubicBezTo>
                  <a:cubicBezTo>
                    <a:pt x="752" y="34"/>
                    <a:pt x="746" y="35"/>
                    <a:pt x="739" y="34"/>
                  </a:cubicBezTo>
                  <a:cubicBezTo>
                    <a:pt x="736" y="38"/>
                    <a:pt x="751" y="39"/>
                    <a:pt x="754" y="44"/>
                  </a:cubicBezTo>
                  <a:cubicBezTo>
                    <a:pt x="755" y="46"/>
                    <a:pt x="753" y="51"/>
                    <a:pt x="751" y="51"/>
                  </a:cubicBezTo>
                  <a:cubicBezTo>
                    <a:pt x="753" y="43"/>
                    <a:pt x="744" y="42"/>
                    <a:pt x="740" y="42"/>
                  </a:cubicBezTo>
                  <a:cubicBezTo>
                    <a:pt x="730" y="41"/>
                    <a:pt x="720" y="47"/>
                    <a:pt x="710" y="47"/>
                  </a:cubicBezTo>
                  <a:cubicBezTo>
                    <a:pt x="709" y="47"/>
                    <a:pt x="712" y="40"/>
                    <a:pt x="710" y="40"/>
                  </a:cubicBezTo>
                  <a:cubicBezTo>
                    <a:pt x="700" y="40"/>
                    <a:pt x="691" y="41"/>
                    <a:pt x="682" y="45"/>
                  </a:cubicBezTo>
                  <a:cubicBezTo>
                    <a:pt x="679" y="46"/>
                    <a:pt x="693" y="45"/>
                    <a:pt x="691" y="48"/>
                  </a:cubicBezTo>
                  <a:cubicBezTo>
                    <a:pt x="688" y="51"/>
                    <a:pt x="682" y="50"/>
                    <a:pt x="677" y="51"/>
                  </a:cubicBezTo>
                  <a:cubicBezTo>
                    <a:pt x="664" y="53"/>
                    <a:pt x="650" y="53"/>
                    <a:pt x="637" y="57"/>
                  </a:cubicBezTo>
                  <a:cubicBezTo>
                    <a:pt x="634" y="58"/>
                    <a:pt x="632" y="61"/>
                    <a:pt x="629" y="63"/>
                  </a:cubicBezTo>
                  <a:cubicBezTo>
                    <a:pt x="618" y="62"/>
                    <a:pt x="618" y="63"/>
                    <a:pt x="626" y="68"/>
                  </a:cubicBezTo>
                  <a:cubicBezTo>
                    <a:pt x="625" y="70"/>
                    <a:pt x="621" y="74"/>
                    <a:pt x="620" y="77"/>
                  </a:cubicBezTo>
                  <a:cubicBezTo>
                    <a:pt x="620" y="77"/>
                    <a:pt x="617" y="72"/>
                    <a:pt x="615" y="71"/>
                  </a:cubicBezTo>
                  <a:cubicBezTo>
                    <a:pt x="611" y="71"/>
                    <a:pt x="609" y="74"/>
                    <a:pt x="612" y="76"/>
                  </a:cubicBezTo>
                  <a:cubicBezTo>
                    <a:pt x="613" y="76"/>
                    <a:pt x="625" y="81"/>
                    <a:pt x="623" y="82"/>
                  </a:cubicBezTo>
                  <a:cubicBezTo>
                    <a:pt x="614" y="79"/>
                    <a:pt x="612" y="81"/>
                    <a:pt x="612" y="83"/>
                  </a:cubicBezTo>
                  <a:cubicBezTo>
                    <a:pt x="612" y="84"/>
                    <a:pt x="620" y="86"/>
                    <a:pt x="621" y="87"/>
                  </a:cubicBezTo>
                  <a:cubicBezTo>
                    <a:pt x="623" y="90"/>
                    <a:pt x="631" y="94"/>
                    <a:pt x="628" y="97"/>
                  </a:cubicBezTo>
                  <a:cubicBezTo>
                    <a:pt x="627" y="98"/>
                    <a:pt x="625" y="99"/>
                    <a:pt x="624" y="99"/>
                  </a:cubicBezTo>
                  <a:cubicBezTo>
                    <a:pt x="631" y="87"/>
                    <a:pt x="613" y="97"/>
                    <a:pt x="609" y="97"/>
                  </a:cubicBezTo>
                  <a:cubicBezTo>
                    <a:pt x="607" y="96"/>
                    <a:pt x="604" y="94"/>
                    <a:pt x="602" y="94"/>
                  </a:cubicBezTo>
                  <a:cubicBezTo>
                    <a:pt x="597" y="94"/>
                    <a:pt x="593" y="97"/>
                    <a:pt x="589" y="97"/>
                  </a:cubicBezTo>
                  <a:cubicBezTo>
                    <a:pt x="579" y="99"/>
                    <a:pt x="567" y="99"/>
                    <a:pt x="558" y="100"/>
                  </a:cubicBezTo>
                  <a:cubicBezTo>
                    <a:pt x="559" y="103"/>
                    <a:pt x="562" y="108"/>
                    <a:pt x="563" y="113"/>
                  </a:cubicBezTo>
                  <a:cubicBezTo>
                    <a:pt x="565" y="116"/>
                    <a:pt x="563" y="124"/>
                    <a:pt x="566" y="127"/>
                  </a:cubicBezTo>
                  <a:cubicBezTo>
                    <a:pt x="569" y="131"/>
                    <a:pt x="575" y="128"/>
                    <a:pt x="579" y="130"/>
                  </a:cubicBezTo>
                  <a:cubicBezTo>
                    <a:pt x="582" y="132"/>
                    <a:pt x="583" y="136"/>
                    <a:pt x="586" y="138"/>
                  </a:cubicBezTo>
                  <a:cubicBezTo>
                    <a:pt x="590" y="140"/>
                    <a:pt x="594" y="138"/>
                    <a:pt x="597" y="142"/>
                  </a:cubicBezTo>
                  <a:cubicBezTo>
                    <a:pt x="599" y="145"/>
                    <a:pt x="597" y="150"/>
                    <a:pt x="599" y="153"/>
                  </a:cubicBezTo>
                  <a:cubicBezTo>
                    <a:pt x="601" y="159"/>
                    <a:pt x="608" y="162"/>
                    <a:pt x="609" y="168"/>
                  </a:cubicBezTo>
                  <a:cubicBezTo>
                    <a:pt x="609" y="172"/>
                    <a:pt x="605" y="174"/>
                    <a:pt x="602" y="175"/>
                  </a:cubicBezTo>
                  <a:cubicBezTo>
                    <a:pt x="600" y="176"/>
                    <a:pt x="597" y="174"/>
                    <a:pt x="595" y="173"/>
                  </a:cubicBezTo>
                  <a:cubicBezTo>
                    <a:pt x="594" y="172"/>
                    <a:pt x="600" y="163"/>
                    <a:pt x="598" y="160"/>
                  </a:cubicBezTo>
                  <a:cubicBezTo>
                    <a:pt x="596" y="158"/>
                    <a:pt x="592" y="168"/>
                    <a:pt x="589" y="169"/>
                  </a:cubicBezTo>
                  <a:cubicBezTo>
                    <a:pt x="590" y="161"/>
                    <a:pt x="586" y="156"/>
                    <a:pt x="587" y="151"/>
                  </a:cubicBezTo>
                  <a:cubicBezTo>
                    <a:pt x="588" y="148"/>
                    <a:pt x="593" y="149"/>
                    <a:pt x="593" y="147"/>
                  </a:cubicBezTo>
                  <a:cubicBezTo>
                    <a:pt x="593" y="146"/>
                    <a:pt x="594" y="142"/>
                    <a:pt x="590" y="142"/>
                  </a:cubicBezTo>
                  <a:cubicBezTo>
                    <a:pt x="586" y="143"/>
                    <a:pt x="581" y="144"/>
                    <a:pt x="577" y="142"/>
                  </a:cubicBezTo>
                  <a:cubicBezTo>
                    <a:pt x="572" y="140"/>
                    <a:pt x="567" y="136"/>
                    <a:pt x="565" y="131"/>
                  </a:cubicBezTo>
                  <a:cubicBezTo>
                    <a:pt x="559" y="131"/>
                    <a:pt x="550" y="126"/>
                    <a:pt x="542" y="125"/>
                  </a:cubicBezTo>
                  <a:cubicBezTo>
                    <a:pt x="538" y="125"/>
                    <a:pt x="532" y="128"/>
                    <a:pt x="532" y="132"/>
                  </a:cubicBezTo>
                  <a:cubicBezTo>
                    <a:pt x="537" y="132"/>
                    <a:pt x="540" y="133"/>
                    <a:pt x="541" y="137"/>
                  </a:cubicBezTo>
                  <a:cubicBezTo>
                    <a:pt x="542" y="139"/>
                    <a:pt x="538" y="143"/>
                    <a:pt x="535" y="142"/>
                  </a:cubicBezTo>
                  <a:cubicBezTo>
                    <a:pt x="531" y="140"/>
                    <a:pt x="529" y="133"/>
                    <a:pt x="524" y="131"/>
                  </a:cubicBezTo>
                  <a:cubicBezTo>
                    <a:pt x="523" y="132"/>
                    <a:pt x="518" y="136"/>
                    <a:pt x="516" y="137"/>
                  </a:cubicBezTo>
                  <a:cubicBezTo>
                    <a:pt x="515" y="141"/>
                    <a:pt x="519" y="143"/>
                    <a:pt x="522" y="145"/>
                  </a:cubicBezTo>
                  <a:cubicBezTo>
                    <a:pt x="527" y="148"/>
                    <a:pt x="533" y="151"/>
                    <a:pt x="539" y="150"/>
                  </a:cubicBezTo>
                  <a:cubicBezTo>
                    <a:pt x="543" y="152"/>
                    <a:pt x="546" y="156"/>
                    <a:pt x="549" y="158"/>
                  </a:cubicBezTo>
                  <a:cubicBezTo>
                    <a:pt x="550" y="159"/>
                    <a:pt x="547" y="159"/>
                    <a:pt x="546" y="159"/>
                  </a:cubicBezTo>
                  <a:cubicBezTo>
                    <a:pt x="541" y="158"/>
                    <a:pt x="538" y="153"/>
                    <a:pt x="531" y="154"/>
                  </a:cubicBezTo>
                  <a:cubicBezTo>
                    <a:pt x="524" y="152"/>
                    <a:pt x="515" y="154"/>
                    <a:pt x="511" y="148"/>
                  </a:cubicBezTo>
                  <a:cubicBezTo>
                    <a:pt x="509" y="146"/>
                    <a:pt x="511" y="141"/>
                    <a:pt x="508" y="140"/>
                  </a:cubicBezTo>
                  <a:cubicBezTo>
                    <a:pt x="507" y="134"/>
                    <a:pt x="508" y="129"/>
                    <a:pt x="507" y="124"/>
                  </a:cubicBezTo>
                  <a:cubicBezTo>
                    <a:pt x="506" y="120"/>
                    <a:pt x="503" y="116"/>
                    <a:pt x="500" y="114"/>
                  </a:cubicBezTo>
                  <a:cubicBezTo>
                    <a:pt x="499" y="113"/>
                    <a:pt x="500" y="117"/>
                    <a:pt x="501" y="119"/>
                  </a:cubicBezTo>
                  <a:cubicBezTo>
                    <a:pt x="502" y="125"/>
                    <a:pt x="503" y="131"/>
                    <a:pt x="498" y="136"/>
                  </a:cubicBezTo>
                  <a:cubicBezTo>
                    <a:pt x="497" y="138"/>
                    <a:pt x="494" y="139"/>
                    <a:pt x="491" y="140"/>
                  </a:cubicBezTo>
                  <a:cubicBezTo>
                    <a:pt x="491" y="142"/>
                    <a:pt x="488" y="146"/>
                    <a:pt x="484" y="149"/>
                  </a:cubicBezTo>
                  <a:cubicBezTo>
                    <a:pt x="490" y="154"/>
                    <a:pt x="498" y="157"/>
                    <a:pt x="501" y="164"/>
                  </a:cubicBezTo>
                  <a:cubicBezTo>
                    <a:pt x="503" y="167"/>
                    <a:pt x="499" y="173"/>
                    <a:pt x="499" y="177"/>
                  </a:cubicBezTo>
                  <a:cubicBezTo>
                    <a:pt x="500" y="184"/>
                    <a:pt x="499" y="191"/>
                    <a:pt x="503" y="196"/>
                  </a:cubicBezTo>
                  <a:cubicBezTo>
                    <a:pt x="505" y="198"/>
                    <a:pt x="510" y="197"/>
                    <a:pt x="514" y="198"/>
                  </a:cubicBezTo>
                  <a:cubicBezTo>
                    <a:pt x="519" y="195"/>
                    <a:pt x="522" y="191"/>
                    <a:pt x="526" y="192"/>
                  </a:cubicBezTo>
                  <a:cubicBezTo>
                    <a:pt x="534" y="194"/>
                    <a:pt x="538" y="199"/>
                    <a:pt x="546" y="203"/>
                  </a:cubicBezTo>
                  <a:cubicBezTo>
                    <a:pt x="550" y="207"/>
                    <a:pt x="554" y="211"/>
                    <a:pt x="555" y="216"/>
                  </a:cubicBezTo>
                  <a:cubicBezTo>
                    <a:pt x="556" y="218"/>
                    <a:pt x="549" y="217"/>
                    <a:pt x="549" y="219"/>
                  </a:cubicBezTo>
                  <a:cubicBezTo>
                    <a:pt x="549" y="222"/>
                    <a:pt x="551" y="226"/>
                    <a:pt x="553" y="227"/>
                  </a:cubicBezTo>
                  <a:cubicBezTo>
                    <a:pt x="558" y="228"/>
                    <a:pt x="563" y="226"/>
                    <a:pt x="567" y="229"/>
                  </a:cubicBezTo>
                  <a:cubicBezTo>
                    <a:pt x="570" y="230"/>
                    <a:pt x="573" y="233"/>
                    <a:pt x="572" y="236"/>
                  </a:cubicBezTo>
                  <a:cubicBezTo>
                    <a:pt x="571" y="238"/>
                    <a:pt x="569" y="232"/>
                    <a:pt x="567" y="231"/>
                  </a:cubicBezTo>
                  <a:cubicBezTo>
                    <a:pt x="562" y="230"/>
                    <a:pt x="555" y="234"/>
                    <a:pt x="550" y="231"/>
                  </a:cubicBezTo>
                  <a:cubicBezTo>
                    <a:pt x="545" y="228"/>
                    <a:pt x="546" y="220"/>
                    <a:pt x="543" y="214"/>
                  </a:cubicBezTo>
                  <a:cubicBezTo>
                    <a:pt x="541" y="210"/>
                    <a:pt x="539" y="205"/>
                    <a:pt x="535" y="203"/>
                  </a:cubicBezTo>
                  <a:cubicBezTo>
                    <a:pt x="530" y="201"/>
                    <a:pt x="525" y="202"/>
                    <a:pt x="520" y="203"/>
                  </a:cubicBezTo>
                  <a:cubicBezTo>
                    <a:pt x="517" y="204"/>
                    <a:pt x="513" y="206"/>
                    <a:pt x="513" y="209"/>
                  </a:cubicBezTo>
                  <a:cubicBezTo>
                    <a:pt x="513" y="217"/>
                    <a:pt x="520" y="217"/>
                    <a:pt x="520" y="222"/>
                  </a:cubicBezTo>
                  <a:cubicBezTo>
                    <a:pt x="521" y="226"/>
                    <a:pt x="516" y="229"/>
                    <a:pt x="514" y="232"/>
                  </a:cubicBezTo>
                  <a:cubicBezTo>
                    <a:pt x="513" y="235"/>
                    <a:pt x="513" y="240"/>
                    <a:pt x="511" y="242"/>
                  </a:cubicBezTo>
                  <a:cubicBezTo>
                    <a:pt x="508" y="246"/>
                    <a:pt x="502" y="247"/>
                    <a:pt x="499" y="251"/>
                  </a:cubicBezTo>
                  <a:cubicBezTo>
                    <a:pt x="497" y="253"/>
                    <a:pt x="501" y="255"/>
                    <a:pt x="498" y="257"/>
                  </a:cubicBezTo>
                  <a:cubicBezTo>
                    <a:pt x="493" y="259"/>
                    <a:pt x="487" y="258"/>
                    <a:pt x="482" y="258"/>
                  </a:cubicBezTo>
                  <a:cubicBezTo>
                    <a:pt x="477" y="257"/>
                    <a:pt x="468" y="257"/>
                    <a:pt x="468" y="251"/>
                  </a:cubicBezTo>
                  <a:cubicBezTo>
                    <a:pt x="472" y="250"/>
                    <a:pt x="476" y="254"/>
                    <a:pt x="481" y="252"/>
                  </a:cubicBezTo>
                  <a:cubicBezTo>
                    <a:pt x="484" y="251"/>
                    <a:pt x="487" y="247"/>
                    <a:pt x="489" y="245"/>
                  </a:cubicBezTo>
                  <a:cubicBezTo>
                    <a:pt x="493" y="239"/>
                    <a:pt x="495" y="232"/>
                    <a:pt x="499" y="227"/>
                  </a:cubicBezTo>
                  <a:cubicBezTo>
                    <a:pt x="501" y="222"/>
                    <a:pt x="498" y="214"/>
                    <a:pt x="501" y="211"/>
                  </a:cubicBezTo>
                  <a:cubicBezTo>
                    <a:pt x="500" y="206"/>
                    <a:pt x="492" y="206"/>
                    <a:pt x="491" y="201"/>
                  </a:cubicBezTo>
                  <a:cubicBezTo>
                    <a:pt x="489" y="187"/>
                    <a:pt x="487" y="171"/>
                    <a:pt x="483" y="157"/>
                  </a:cubicBezTo>
                  <a:cubicBezTo>
                    <a:pt x="481" y="154"/>
                    <a:pt x="472" y="150"/>
                    <a:pt x="471" y="144"/>
                  </a:cubicBezTo>
                  <a:cubicBezTo>
                    <a:pt x="473" y="139"/>
                    <a:pt x="476" y="134"/>
                    <a:pt x="476" y="128"/>
                  </a:cubicBezTo>
                  <a:cubicBezTo>
                    <a:pt x="476" y="123"/>
                    <a:pt x="477" y="116"/>
                    <a:pt x="472" y="114"/>
                  </a:cubicBezTo>
                  <a:cubicBezTo>
                    <a:pt x="463" y="115"/>
                    <a:pt x="447" y="115"/>
                    <a:pt x="440" y="113"/>
                  </a:cubicBezTo>
                  <a:cubicBezTo>
                    <a:pt x="433" y="118"/>
                    <a:pt x="437" y="131"/>
                    <a:pt x="433" y="139"/>
                  </a:cubicBezTo>
                  <a:cubicBezTo>
                    <a:pt x="432" y="149"/>
                    <a:pt x="417" y="147"/>
                    <a:pt x="416" y="155"/>
                  </a:cubicBezTo>
                  <a:cubicBezTo>
                    <a:pt x="416" y="157"/>
                    <a:pt x="416" y="160"/>
                    <a:pt x="416" y="162"/>
                  </a:cubicBezTo>
                  <a:cubicBezTo>
                    <a:pt x="421" y="159"/>
                    <a:pt x="423" y="168"/>
                    <a:pt x="424" y="176"/>
                  </a:cubicBezTo>
                  <a:cubicBezTo>
                    <a:pt x="424" y="181"/>
                    <a:pt x="420" y="184"/>
                    <a:pt x="424" y="187"/>
                  </a:cubicBezTo>
                  <a:cubicBezTo>
                    <a:pt x="428" y="188"/>
                    <a:pt x="434" y="190"/>
                    <a:pt x="439" y="191"/>
                  </a:cubicBezTo>
                  <a:cubicBezTo>
                    <a:pt x="438" y="198"/>
                    <a:pt x="445" y="205"/>
                    <a:pt x="450" y="205"/>
                  </a:cubicBezTo>
                  <a:cubicBezTo>
                    <a:pt x="451" y="209"/>
                    <a:pt x="446" y="214"/>
                    <a:pt x="444" y="218"/>
                  </a:cubicBezTo>
                  <a:cubicBezTo>
                    <a:pt x="427" y="205"/>
                    <a:pt x="413" y="191"/>
                    <a:pt x="393" y="186"/>
                  </a:cubicBezTo>
                  <a:cubicBezTo>
                    <a:pt x="382" y="183"/>
                    <a:pt x="371" y="181"/>
                    <a:pt x="360" y="181"/>
                  </a:cubicBezTo>
                  <a:cubicBezTo>
                    <a:pt x="356" y="181"/>
                    <a:pt x="349" y="183"/>
                    <a:pt x="350" y="187"/>
                  </a:cubicBezTo>
                  <a:cubicBezTo>
                    <a:pt x="350" y="194"/>
                    <a:pt x="363" y="196"/>
                    <a:pt x="361" y="204"/>
                  </a:cubicBezTo>
                  <a:cubicBezTo>
                    <a:pt x="357" y="209"/>
                    <a:pt x="349" y="215"/>
                    <a:pt x="341" y="213"/>
                  </a:cubicBezTo>
                  <a:cubicBezTo>
                    <a:pt x="337" y="211"/>
                    <a:pt x="343" y="201"/>
                    <a:pt x="339" y="200"/>
                  </a:cubicBezTo>
                  <a:cubicBezTo>
                    <a:pt x="327" y="199"/>
                    <a:pt x="319" y="214"/>
                    <a:pt x="315" y="207"/>
                  </a:cubicBezTo>
                  <a:cubicBezTo>
                    <a:pt x="307" y="204"/>
                    <a:pt x="300" y="206"/>
                    <a:pt x="295" y="209"/>
                  </a:cubicBezTo>
                  <a:cubicBezTo>
                    <a:pt x="296" y="216"/>
                    <a:pt x="295" y="217"/>
                    <a:pt x="291" y="214"/>
                  </a:cubicBezTo>
                  <a:cubicBezTo>
                    <a:pt x="287" y="216"/>
                    <a:pt x="277" y="217"/>
                    <a:pt x="275" y="214"/>
                  </a:cubicBezTo>
                  <a:cubicBezTo>
                    <a:pt x="281" y="212"/>
                    <a:pt x="282" y="207"/>
                    <a:pt x="281" y="203"/>
                  </a:cubicBezTo>
                  <a:cubicBezTo>
                    <a:pt x="280" y="200"/>
                    <a:pt x="276" y="201"/>
                    <a:pt x="273" y="203"/>
                  </a:cubicBezTo>
                  <a:cubicBezTo>
                    <a:pt x="271" y="205"/>
                    <a:pt x="264" y="206"/>
                    <a:pt x="271" y="211"/>
                  </a:cubicBezTo>
                  <a:cubicBezTo>
                    <a:pt x="270" y="212"/>
                    <a:pt x="268" y="216"/>
                    <a:pt x="267" y="216"/>
                  </a:cubicBezTo>
                  <a:cubicBezTo>
                    <a:pt x="265" y="215"/>
                    <a:pt x="267" y="210"/>
                    <a:pt x="264" y="210"/>
                  </a:cubicBezTo>
                  <a:cubicBezTo>
                    <a:pt x="256" y="212"/>
                    <a:pt x="250" y="216"/>
                    <a:pt x="242" y="218"/>
                  </a:cubicBezTo>
                  <a:cubicBezTo>
                    <a:pt x="240" y="219"/>
                    <a:pt x="237" y="223"/>
                    <a:pt x="234" y="225"/>
                  </a:cubicBezTo>
                  <a:cubicBezTo>
                    <a:pt x="227" y="224"/>
                    <a:pt x="227" y="228"/>
                    <a:pt x="228" y="231"/>
                  </a:cubicBezTo>
                  <a:cubicBezTo>
                    <a:pt x="225" y="233"/>
                    <a:pt x="220" y="232"/>
                    <a:pt x="219" y="234"/>
                  </a:cubicBezTo>
                  <a:cubicBezTo>
                    <a:pt x="217" y="236"/>
                    <a:pt x="220" y="242"/>
                    <a:pt x="218" y="243"/>
                  </a:cubicBezTo>
                  <a:cubicBezTo>
                    <a:pt x="212" y="246"/>
                    <a:pt x="205" y="249"/>
                    <a:pt x="198" y="246"/>
                  </a:cubicBezTo>
                  <a:cubicBezTo>
                    <a:pt x="192" y="244"/>
                    <a:pt x="187" y="236"/>
                    <a:pt x="187" y="230"/>
                  </a:cubicBezTo>
                  <a:cubicBezTo>
                    <a:pt x="188" y="225"/>
                    <a:pt x="196" y="224"/>
                    <a:pt x="201" y="224"/>
                  </a:cubicBezTo>
                  <a:cubicBezTo>
                    <a:pt x="202" y="223"/>
                    <a:pt x="201" y="220"/>
                    <a:pt x="199" y="218"/>
                  </a:cubicBezTo>
                  <a:cubicBezTo>
                    <a:pt x="197" y="214"/>
                    <a:pt x="194" y="208"/>
                    <a:pt x="189" y="208"/>
                  </a:cubicBezTo>
                  <a:cubicBezTo>
                    <a:pt x="181" y="205"/>
                    <a:pt x="172" y="205"/>
                    <a:pt x="164" y="203"/>
                  </a:cubicBezTo>
                  <a:cubicBezTo>
                    <a:pt x="163" y="203"/>
                    <a:pt x="164" y="207"/>
                    <a:pt x="165" y="208"/>
                  </a:cubicBezTo>
                  <a:cubicBezTo>
                    <a:pt x="168" y="212"/>
                    <a:pt x="175" y="214"/>
                    <a:pt x="176" y="220"/>
                  </a:cubicBezTo>
                  <a:cubicBezTo>
                    <a:pt x="177" y="225"/>
                    <a:pt x="172" y="235"/>
                    <a:pt x="173" y="241"/>
                  </a:cubicBezTo>
                  <a:cubicBezTo>
                    <a:pt x="178" y="240"/>
                    <a:pt x="178" y="243"/>
                    <a:pt x="180" y="248"/>
                  </a:cubicBezTo>
                  <a:cubicBezTo>
                    <a:pt x="181" y="252"/>
                    <a:pt x="178" y="257"/>
                    <a:pt x="180" y="262"/>
                  </a:cubicBezTo>
                  <a:cubicBezTo>
                    <a:pt x="175" y="259"/>
                    <a:pt x="170" y="256"/>
                    <a:pt x="164" y="254"/>
                  </a:cubicBezTo>
                  <a:cubicBezTo>
                    <a:pt x="162" y="253"/>
                    <a:pt x="158" y="252"/>
                    <a:pt x="156" y="253"/>
                  </a:cubicBezTo>
                  <a:cubicBezTo>
                    <a:pt x="150" y="259"/>
                    <a:pt x="142" y="264"/>
                    <a:pt x="135" y="270"/>
                  </a:cubicBezTo>
                  <a:cubicBezTo>
                    <a:pt x="133" y="271"/>
                    <a:pt x="133" y="275"/>
                    <a:pt x="134" y="277"/>
                  </a:cubicBezTo>
                  <a:cubicBezTo>
                    <a:pt x="139" y="281"/>
                    <a:pt x="143" y="288"/>
                    <a:pt x="146" y="294"/>
                  </a:cubicBezTo>
                  <a:cubicBezTo>
                    <a:pt x="144" y="295"/>
                    <a:pt x="141" y="293"/>
                    <a:pt x="139" y="293"/>
                  </a:cubicBezTo>
                  <a:cubicBezTo>
                    <a:pt x="134" y="291"/>
                    <a:pt x="131" y="289"/>
                    <a:pt x="125" y="288"/>
                  </a:cubicBezTo>
                  <a:cubicBezTo>
                    <a:pt x="121" y="287"/>
                    <a:pt x="117" y="291"/>
                    <a:pt x="113" y="289"/>
                  </a:cubicBezTo>
                  <a:cubicBezTo>
                    <a:pt x="112" y="289"/>
                    <a:pt x="120" y="286"/>
                    <a:pt x="110" y="285"/>
                  </a:cubicBezTo>
                  <a:cubicBezTo>
                    <a:pt x="110" y="283"/>
                    <a:pt x="109" y="281"/>
                    <a:pt x="107" y="280"/>
                  </a:cubicBezTo>
                  <a:cubicBezTo>
                    <a:pt x="105" y="279"/>
                    <a:pt x="101" y="279"/>
                    <a:pt x="100" y="281"/>
                  </a:cubicBezTo>
                  <a:cubicBezTo>
                    <a:pt x="96" y="286"/>
                    <a:pt x="99" y="292"/>
                    <a:pt x="104" y="294"/>
                  </a:cubicBezTo>
                  <a:cubicBezTo>
                    <a:pt x="106" y="296"/>
                    <a:pt x="110" y="293"/>
                    <a:pt x="113" y="295"/>
                  </a:cubicBezTo>
                  <a:cubicBezTo>
                    <a:pt x="115" y="297"/>
                    <a:pt x="116" y="302"/>
                    <a:pt x="113" y="304"/>
                  </a:cubicBezTo>
                  <a:cubicBezTo>
                    <a:pt x="110" y="306"/>
                    <a:pt x="105" y="306"/>
                    <a:pt x="101" y="304"/>
                  </a:cubicBezTo>
                  <a:cubicBezTo>
                    <a:pt x="97" y="303"/>
                    <a:pt x="93" y="300"/>
                    <a:pt x="89" y="298"/>
                  </a:cubicBezTo>
                  <a:cubicBezTo>
                    <a:pt x="85" y="295"/>
                    <a:pt x="82" y="293"/>
                    <a:pt x="79" y="290"/>
                  </a:cubicBezTo>
                  <a:cubicBezTo>
                    <a:pt x="77" y="286"/>
                    <a:pt x="76" y="281"/>
                    <a:pt x="75" y="276"/>
                  </a:cubicBezTo>
                  <a:cubicBezTo>
                    <a:pt x="75" y="273"/>
                    <a:pt x="78" y="269"/>
                    <a:pt x="76" y="266"/>
                  </a:cubicBezTo>
                  <a:cubicBezTo>
                    <a:pt x="73" y="261"/>
                    <a:pt x="67" y="256"/>
                    <a:pt x="61" y="256"/>
                  </a:cubicBezTo>
                  <a:cubicBezTo>
                    <a:pt x="62" y="249"/>
                    <a:pt x="51" y="248"/>
                    <a:pt x="47" y="243"/>
                  </a:cubicBezTo>
                  <a:cubicBezTo>
                    <a:pt x="46" y="242"/>
                    <a:pt x="50" y="240"/>
                    <a:pt x="51" y="241"/>
                  </a:cubicBezTo>
                  <a:cubicBezTo>
                    <a:pt x="61" y="244"/>
                    <a:pt x="69" y="250"/>
                    <a:pt x="79" y="253"/>
                  </a:cubicBezTo>
                  <a:cubicBezTo>
                    <a:pt x="84" y="255"/>
                    <a:pt x="92" y="255"/>
                    <a:pt x="98" y="257"/>
                  </a:cubicBezTo>
                  <a:cubicBezTo>
                    <a:pt x="104" y="258"/>
                    <a:pt x="107" y="260"/>
                    <a:pt x="113" y="261"/>
                  </a:cubicBezTo>
                  <a:cubicBezTo>
                    <a:pt x="123" y="261"/>
                    <a:pt x="134" y="256"/>
                    <a:pt x="142" y="250"/>
                  </a:cubicBezTo>
                  <a:cubicBezTo>
                    <a:pt x="146" y="247"/>
                    <a:pt x="148" y="240"/>
                    <a:pt x="146" y="235"/>
                  </a:cubicBezTo>
                  <a:cubicBezTo>
                    <a:pt x="143" y="228"/>
                    <a:pt x="135" y="225"/>
                    <a:pt x="129" y="221"/>
                  </a:cubicBezTo>
                  <a:cubicBezTo>
                    <a:pt x="119" y="218"/>
                    <a:pt x="112" y="211"/>
                    <a:pt x="104" y="207"/>
                  </a:cubicBezTo>
                  <a:cubicBezTo>
                    <a:pt x="94" y="202"/>
                    <a:pt x="85" y="198"/>
                    <a:pt x="74" y="196"/>
                  </a:cubicBezTo>
                  <a:cubicBezTo>
                    <a:pt x="69" y="194"/>
                    <a:pt x="58" y="190"/>
                    <a:pt x="56" y="194"/>
                  </a:cubicBezTo>
                  <a:cubicBezTo>
                    <a:pt x="50" y="193"/>
                    <a:pt x="45" y="191"/>
                    <a:pt x="40" y="188"/>
                  </a:cubicBezTo>
                  <a:cubicBezTo>
                    <a:pt x="39" y="188"/>
                    <a:pt x="39" y="185"/>
                    <a:pt x="40" y="185"/>
                  </a:cubicBezTo>
                  <a:cubicBezTo>
                    <a:pt x="43" y="184"/>
                    <a:pt x="48" y="188"/>
                    <a:pt x="50" y="185"/>
                  </a:cubicBezTo>
                  <a:cubicBezTo>
                    <a:pt x="48" y="182"/>
                    <a:pt x="45" y="181"/>
                    <a:pt x="42" y="181"/>
                  </a:cubicBezTo>
                  <a:cubicBezTo>
                    <a:pt x="37" y="181"/>
                    <a:pt x="32" y="183"/>
                    <a:pt x="27" y="185"/>
                  </a:cubicBezTo>
                  <a:cubicBezTo>
                    <a:pt x="26" y="186"/>
                    <a:pt x="26" y="188"/>
                    <a:pt x="24" y="188"/>
                  </a:cubicBezTo>
                  <a:cubicBezTo>
                    <a:pt x="22" y="188"/>
                    <a:pt x="20" y="185"/>
                    <a:pt x="18" y="185"/>
                  </a:cubicBezTo>
                  <a:cubicBezTo>
                    <a:pt x="16" y="185"/>
                    <a:pt x="17" y="190"/>
                    <a:pt x="16" y="190"/>
                  </a:cubicBezTo>
                  <a:cubicBezTo>
                    <a:pt x="13" y="191"/>
                    <a:pt x="11" y="192"/>
                    <a:pt x="9" y="193"/>
                  </a:cubicBezTo>
                  <a:cubicBezTo>
                    <a:pt x="8" y="195"/>
                    <a:pt x="9" y="198"/>
                    <a:pt x="8" y="199"/>
                  </a:cubicBezTo>
                  <a:cubicBezTo>
                    <a:pt x="7" y="200"/>
                    <a:pt x="5" y="198"/>
                    <a:pt x="4" y="198"/>
                  </a:cubicBezTo>
                  <a:cubicBezTo>
                    <a:pt x="3" y="199"/>
                    <a:pt x="0" y="200"/>
                    <a:pt x="0" y="202"/>
                  </a:cubicBezTo>
                  <a:cubicBezTo>
                    <a:pt x="0" y="203"/>
                    <a:pt x="3" y="202"/>
                    <a:pt x="3" y="203"/>
                  </a:cubicBezTo>
                  <a:cubicBezTo>
                    <a:pt x="3" y="206"/>
                    <a:pt x="1" y="207"/>
                    <a:pt x="1" y="210"/>
                  </a:cubicBezTo>
                  <a:cubicBezTo>
                    <a:pt x="1" y="212"/>
                    <a:pt x="1" y="215"/>
                    <a:pt x="3" y="217"/>
                  </a:cubicBezTo>
                  <a:cubicBezTo>
                    <a:pt x="5" y="219"/>
                    <a:pt x="10" y="217"/>
                    <a:pt x="11" y="219"/>
                  </a:cubicBezTo>
                  <a:cubicBezTo>
                    <a:pt x="12" y="221"/>
                    <a:pt x="15" y="224"/>
                    <a:pt x="19" y="228"/>
                  </a:cubicBezTo>
                  <a:lnTo>
                    <a:pt x="9" y="240"/>
                  </a:lnTo>
                  <a:lnTo>
                    <a:pt x="24" y="263"/>
                  </a:lnTo>
                  <a:lnTo>
                    <a:pt x="21" y="267"/>
                  </a:lnTo>
                  <a:cubicBezTo>
                    <a:pt x="20" y="269"/>
                    <a:pt x="18" y="271"/>
                    <a:pt x="18" y="274"/>
                  </a:cubicBezTo>
                  <a:cubicBezTo>
                    <a:pt x="18" y="276"/>
                    <a:pt x="22" y="274"/>
                    <a:pt x="22" y="276"/>
                  </a:cubicBezTo>
                  <a:cubicBezTo>
                    <a:pt x="23" y="277"/>
                    <a:pt x="20" y="278"/>
                    <a:pt x="20" y="280"/>
                  </a:cubicBezTo>
                  <a:cubicBezTo>
                    <a:pt x="19" y="282"/>
                    <a:pt x="19" y="285"/>
                    <a:pt x="20" y="287"/>
                  </a:cubicBezTo>
                  <a:cubicBezTo>
                    <a:pt x="21" y="288"/>
                    <a:pt x="23" y="286"/>
                    <a:pt x="24" y="287"/>
                  </a:cubicBezTo>
                  <a:cubicBezTo>
                    <a:pt x="25" y="289"/>
                    <a:pt x="23" y="291"/>
                    <a:pt x="24" y="293"/>
                  </a:cubicBezTo>
                  <a:cubicBezTo>
                    <a:pt x="25" y="295"/>
                    <a:pt x="27" y="295"/>
                    <a:pt x="28" y="296"/>
                  </a:cubicBezTo>
                  <a:cubicBezTo>
                    <a:pt x="29" y="297"/>
                    <a:pt x="30" y="299"/>
                    <a:pt x="30" y="301"/>
                  </a:cubicBezTo>
                  <a:cubicBezTo>
                    <a:pt x="29" y="303"/>
                    <a:pt x="25" y="305"/>
                    <a:pt x="26" y="307"/>
                  </a:cubicBezTo>
                  <a:cubicBezTo>
                    <a:pt x="28" y="310"/>
                    <a:pt x="32" y="312"/>
                    <a:pt x="35" y="315"/>
                  </a:cubicBezTo>
                  <a:cubicBezTo>
                    <a:pt x="37" y="318"/>
                    <a:pt x="42" y="320"/>
                    <a:pt x="42" y="324"/>
                  </a:cubicBezTo>
                  <a:cubicBezTo>
                    <a:pt x="42" y="328"/>
                    <a:pt x="37" y="330"/>
                    <a:pt x="35" y="333"/>
                  </a:cubicBezTo>
                  <a:cubicBezTo>
                    <a:pt x="32" y="337"/>
                    <a:pt x="30" y="342"/>
                    <a:pt x="27" y="347"/>
                  </a:cubicBezTo>
                  <a:cubicBezTo>
                    <a:pt x="25" y="351"/>
                    <a:pt x="23" y="355"/>
                    <a:pt x="20" y="358"/>
                  </a:cubicBezTo>
                  <a:cubicBezTo>
                    <a:pt x="17" y="361"/>
                    <a:pt x="12" y="362"/>
                    <a:pt x="9" y="365"/>
                  </a:cubicBezTo>
                  <a:cubicBezTo>
                    <a:pt x="7" y="367"/>
                    <a:pt x="7" y="370"/>
                    <a:pt x="5" y="373"/>
                  </a:cubicBezTo>
                  <a:cubicBezTo>
                    <a:pt x="8" y="372"/>
                    <a:pt x="11" y="368"/>
                    <a:pt x="13" y="369"/>
                  </a:cubicBezTo>
                  <a:cubicBezTo>
                    <a:pt x="15" y="370"/>
                    <a:pt x="14" y="374"/>
                    <a:pt x="15" y="375"/>
                  </a:cubicBezTo>
                  <a:cubicBezTo>
                    <a:pt x="16" y="377"/>
                    <a:pt x="18" y="379"/>
                    <a:pt x="20" y="379"/>
                  </a:cubicBezTo>
                  <a:cubicBezTo>
                    <a:pt x="22" y="380"/>
                    <a:pt x="25" y="378"/>
                    <a:pt x="27" y="378"/>
                  </a:cubicBezTo>
                  <a:cubicBezTo>
                    <a:pt x="29" y="379"/>
                    <a:pt x="30" y="381"/>
                    <a:pt x="31" y="382"/>
                  </a:cubicBezTo>
                  <a:cubicBezTo>
                    <a:pt x="32" y="384"/>
                    <a:pt x="37" y="384"/>
                    <a:pt x="35" y="385"/>
                  </a:cubicBezTo>
                  <a:cubicBezTo>
                    <a:pt x="33" y="387"/>
                    <a:pt x="30" y="386"/>
                    <a:pt x="27" y="386"/>
                  </a:cubicBezTo>
                  <a:cubicBezTo>
                    <a:pt x="25" y="386"/>
                    <a:pt x="23" y="385"/>
                    <a:pt x="21" y="386"/>
                  </a:cubicBezTo>
                  <a:cubicBezTo>
                    <a:pt x="20" y="386"/>
                    <a:pt x="20" y="388"/>
                    <a:pt x="18" y="388"/>
                  </a:cubicBezTo>
                  <a:cubicBezTo>
                    <a:pt x="17" y="388"/>
                    <a:pt x="16" y="386"/>
                    <a:pt x="14" y="386"/>
                  </a:cubicBezTo>
                  <a:cubicBezTo>
                    <a:pt x="13" y="386"/>
                    <a:pt x="11" y="387"/>
                    <a:pt x="10" y="387"/>
                  </a:cubicBezTo>
                  <a:cubicBezTo>
                    <a:pt x="9" y="387"/>
                    <a:pt x="7" y="387"/>
                    <a:pt x="7" y="388"/>
                  </a:cubicBezTo>
                  <a:cubicBezTo>
                    <a:pt x="7" y="390"/>
                    <a:pt x="8" y="391"/>
                    <a:pt x="8" y="393"/>
                  </a:cubicBezTo>
                  <a:cubicBezTo>
                    <a:pt x="8" y="394"/>
                    <a:pt x="7" y="396"/>
                    <a:pt x="7" y="398"/>
                  </a:cubicBezTo>
                  <a:cubicBezTo>
                    <a:pt x="6" y="399"/>
                    <a:pt x="6" y="400"/>
                    <a:pt x="6" y="401"/>
                  </a:cubicBezTo>
                  <a:cubicBezTo>
                    <a:pt x="6" y="404"/>
                    <a:pt x="7" y="408"/>
                    <a:pt x="7" y="410"/>
                  </a:cubicBezTo>
                  <a:cubicBezTo>
                    <a:pt x="7" y="413"/>
                    <a:pt x="4" y="415"/>
                    <a:pt x="5" y="417"/>
                  </a:cubicBezTo>
                  <a:cubicBezTo>
                    <a:pt x="6" y="419"/>
                    <a:pt x="11" y="419"/>
                    <a:pt x="13" y="421"/>
                  </a:cubicBezTo>
                  <a:cubicBezTo>
                    <a:pt x="13" y="423"/>
                    <a:pt x="12" y="425"/>
                    <a:pt x="10" y="425"/>
                  </a:cubicBezTo>
                  <a:cubicBezTo>
                    <a:pt x="8" y="425"/>
                    <a:pt x="6" y="422"/>
                    <a:pt x="3" y="421"/>
                  </a:cubicBezTo>
                  <a:cubicBezTo>
                    <a:pt x="3" y="421"/>
                    <a:pt x="3" y="422"/>
                    <a:pt x="2" y="423"/>
                  </a:cubicBezTo>
                  <a:cubicBezTo>
                    <a:pt x="2" y="424"/>
                    <a:pt x="1" y="424"/>
                    <a:pt x="1" y="425"/>
                  </a:cubicBezTo>
                  <a:cubicBezTo>
                    <a:pt x="2" y="426"/>
                    <a:pt x="3" y="428"/>
                    <a:pt x="5" y="429"/>
                  </a:cubicBezTo>
                  <a:cubicBezTo>
                    <a:pt x="6" y="431"/>
                    <a:pt x="8" y="431"/>
                    <a:pt x="8" y="433"/>
                  </a:cubicBezTo>
                  <a:cubicBezTo>
                    <a:pt x="9" y="435"/>
                    <a:pt x="8" y="438"/>
                    <a:pt x="8" y="440"/>
                  </a:cubicBezTo>
                  <a:cubicBezTo>
                    <a:pt x="10" y="444"/>
                    <a:pt x="13" y="446"/>
                    <a:pt x="14" y="450"/>
                  </a:cubicBezTo>
                  <a:cubicBezTo>
                    <a:pt x="14" y="451"/>
                    <a:pt x="13" y="453"/>
                    <a:pt x="13" y="454"/>
                  </a:cubicBezTo>
                  <a:cubicBezTo>
                    <a:pt x="15" y="454"/>
                    <a:pt x="17" y="453"/>
                    <a:pt x="19" y="454"/>
                  </a:cubicBezTo>
                  <a:cubicBezTo>
                    <a:pt x="20" y="454"/>
                    <a:pt x="20" y="457"/>
                    <a:pt x="21" y="457"/>
                  </a:cubicBezTo>
                  <a:cubicBezTo>
                    <a:pt x="23" y="458"/>
                    <a:pt x="25" y="456"/>
                    <a:pt x="27" y="457"/>
                  </a:cubicBezTo>
                  <a:cubicBezTo>
                    <a:pt x="28" y="458"/>
                    <a:pt x="26" y="461"/>
                    <a:pt x="28" y="462"/>
                  </a:cubicBezTo>
                  <a:cubicBezTo>
                    <a:pt x="30" y="463"/>
                    <a:pt x="33" y="460"/>
                    <a:pt x="36" y="460"/>
                  </a:cubicBezTo>
                  <a:cubicBezTo>
                    <a:pt x="40" y="461"/>
                    <a:pt x="46" y="461"/>
                    <a:pt x="48" y="464"/>
                  </a:cubicBezTo>
                  <a:cubicBezTo>
                    <a:pt x="50" y="468"/>
                    <a:pt x="46" y="473"/>
                    <a:pt x="47" y="478"/>
                  </a:cubicBezTo>
                  <a:cubicBezTo>
                    <a:pt x="47" y="480"/>
                    <a:pt x="49" y="480"/>
                    <a:pt x="50" y="482"/>
                  </a:cubicBezTo>
                  <a:cubicBezTo>
                    <a:pt x="51" y="483"/>
                    <a:pt x="50" y="485"/>
                    <a:pt x="51" y="486"/>
                  </a:cubicBezTo>
                  <a:cubicBezTo>
                    <a:pt x="53" y="488"/>
                    <a:pt x="57" y="488"/>
                    <a:pt x="59" y="491"/>
                  </a:cubicBezTo>
                  <a:cubicBezTo>
                    <a:pt x="60" y="493"/>
                    <a:pt x="57" y="496"/>
                    <a:pt x="59" y="497"/>
                  </a:cubicBezTo>
                  <a:cubicBezTo>
                    <a:pt x="60" y="499"/>
                    <a:pt x="63" y="497"/>
                    <a:pt x="65" y="499"/>
                  </a:cubicBezTo>
                  <a:cubicBezTo>
                    <a:pt x="67" y="500"/>
                    <a:pt x="70" y="502"/>
                    <a:pt x="70" y="505"/>
                  </a:cubicBezTo>
                  <a:cubicBezTo>
                    <a:pt x="70" y="508"/>
                    <a:pt x="67" y="508"/>
                    <a:pt x="64" y="509"/>
                  </a:cubicBezTo>
                  <a:cubicBezTo>
                    <a:pt x="63" y="510"/>
                    <a:pt x="61" y="510"/>
                    <a:pt x="60" y="509"/>
                  </a:cubicBezTo>
                  <a:cubicBezTo>
                    <a:pt x="58" y="509"/>
                    <a:pt x="58" y="506"/>
                    <a:pt x="56" y="506"/>
                  </a:cubicBezTo>
                  <a:cubicBezTo>
                    <a:pt x="55" y="506"/>
                    <a:pt x="52" y="508"/>
                    <a:pt x="52" y="510"/>
                  </a:cubicBezTo>
                  <a:cubicBezTo>
                    <a:pt x="52" y="512"/>
                    <a:pt x="56" y="514"/>
                    <a:pt x="56" y="516"/>
                  </a:cubicBezTo>
                  <a:cubicBezTo>
                    <a:pt x="58" y="519"/>
                    <a:pt x="58" y="522"/>
                    <a:pt x="58" y="525"/>
                  </a:cubicBezTo>
                  <a:cubicBezTo>
                    <a:pt x="61" y="526"/>
                    <a:pt x="62" y="528"/>
                    <a:pt x="65" y="527"/>
                  </a:cubicBezTo>
                  <a:cubicBezTo>
                    <a:pt x="66" y="527"/>
                    <a:pt x="66" y="524"/>
                    <a:pt x="67" y="523"/>
                  </a:cubicBezTo>
                  <a:cubicBezTo>
                    <a:pt x="71" y="522"/>
                    <a:pt x="74" y="522"/>
                    <a:pt x="78" y="522"/>
                  </a:cubicBezTo>
                  <a:cubicBezTo>
                    <a:pt x="81" y="522"/>
                    <a:pt x="85" y="520"/>
                    <a:pt x="87" y="522"/>
                  </a:cubicBezTo>
                  <a:cubicBezTo>
                    <a:pt x="89" y="523"/>
                    <a:pt x="87" y="526"/>
                    <a:pt x="88" y="528"/>
                  </a:cubicBezTo>
                  <a:cubicBezTo>
                    <a:pt x="89" y="530"/>
                    <a:pt x="93" y="532"/>
                    <a:pt x="93" y="534"/>
                  </a:cubicBezTo>
                  <a:cubicBezTo>
                    <a:pt x="93" y="536"/>
                    <a:pt x="90" y="536"/>
                    <a:pt x="89" y="537"/>
                  </a:cubicBezTo>
                  <a:cubicBezTo>
                    <a:pt x="89" y="538"/>
                    <a:pt x="88" y="541"/>
                    <a:pt x="89" y="541"/>
                  </a:cubicBezTo>
                  <a:cubicBezTo>
                    <a:pt x="93" y="543"/>
                    <a:pt x="99" y="540"/>
                    <a:pt x="103" y="543"/>
                  </a:cubicBezTo>
                  <a:cubicBezTo>
                    <a:pt x="106" y="546"/>
                    <a:pt x="104" y="553"/>
                    <a:pt x="107" y="557"/>
                  </a:cubicBezTo>
                  <a:cubicBezTo>
                    <a:pt x="109" y="559"/>
                    <a:pt x="113" y="557"/>
                    <a:pt x="116" y="557"/>
                  </a:cubicBezTo>
                  <a:cubicBezTo>
                    <a:pt x="119" y="557"/>
                    <a:pt x="123" y="557"/>
                    <a:pt x="126" y="556"/>
                  </a:cubicBezTo>
                  <a:cubicBezTo>
                    <a:pt x="127" y="555"/>
                    <a:pt x="127" y="551"/>
                    <a:pt x="128" y="552"/>
                  </a:cubicBezTo>
                  <a:cubicBezTo>
                    <a:pt x="131" y="554"/>
                    <a:pt x="131" y="558"/>
                    <a:pt x="133" y="560"/>
                  </a:cubicBezTo>
                  <a:cubicBezTo>
                    <a:pt x="135" y="562"/>
                    <a:pt x="137" y="564"/>
                    <a:pt x="140" y="564"/>
                  </a:cubicBezTo>
                  <a:cubicBezTo>
                    <a:pt x="141" y="564"/>
                    <a:pt x="141" y="561"/>
                    <a:pt x="142" y="562"/>
                  </a:cubicBezTo>
                  <a:cubicBezTo>
                    <a:pt x="146" y="563"/>
                    <a:pt x="148" y="565"/>
                    <a:pt x="152" y="567"/>
                  </a:cubicBezTo>
                  <a:cubicBezTo>
                    <a:pt x="154" y="568"/>
                    <a:pt x="156" y="571"/>
                    <a:pt x="159" y="571"/>
                  </a:cubicBezTo>
                  <a:cubicBezTo>
                    <a:pt x="160" y="572"/>
                    <a:pt x="162" y="569"/>
                    <a:pt x="162" y="570"/>
                  </a:cubicBezTo>
                  <a:cubicBezTo>
                    <a:pt x="163" y="573"/>
                    <a:pt x="163" y="576"/>
                    <a:pt x="162" y="578"/>
                  </a:cubicBezTo>
                  <a:cubicBezTo>
                    <a:pt x="161" y="580"/>
                    <a:pt x="158" y="579"/>
                    <a:pt x="157" y="581"/>
                  </a:cubicBezTo>
                  <a:cubicBezTo>
                    <a:pt x="157" y="583"/>
                    <a:pt x="161" y="583"/>
                    <a:pt x="161" y="584"/>
                  </a:cubicBezTo>
                  <a:cubicBezTo>
                    <a:pt x="161" y="586"/>
                    <a:pt x="158" y="584"/>
                    <a:pt x="157" y="585"/>
                  </a:cubicBezTo>
                  <a:cubicBezTo>
                    <a:pt x="156" y="586"/>
                    <a:pt x="156" y="589"/>
                    <a:pt x="157" y="590"/>
                  </a:cubicBezTo>
                  <a:cubicBezTo>
                    <a:pt x="158" y="591"/>
                    <a:pt x="160" y="589"/>
                    <a:pt x="160" y="590"/>
                  </a:cubicBezTo>
                  <a:cubicBezTo>
                    <a:pt x="162" y="592"/>
                    <a:pt x="162" y="595"/>
                    <a:pt x="161" y="597"/>
                  </a:cubicBezTo>
                  <a:cubicBezTo>
                    <a:pt x="161" y="599"/>
                    <a:pt x="160" y="601"/>
                    <a:pt x="158" y="601"/>
                  </a:cubicBezTo>
                  <a:cubicBezTo>
                    <a:pt x="154" y="602"/>
                    <a:pt x="150" y="600"/>
                    <a:pt x="147" y="601"/>
                  </a:cubicBezTo>
                  <a:cubicBezTo>
                    <a:pt x="144" y="602"/>
                    <a:pt x="142" y="605"/>
                    <a:pt x="142" y="608"/>
                  </a:cubicBezTo>
                  <a:cubicBezTo>
                    <a:pt x="141" y="610"/>
                    <a:pt x="143" y="611"/>
                    <a:pt x="144" y="613"/>
                  </a:cubicBezTo>
                  <a:cubicBezTo>
                    <a:pt x="144" y="614"/>
                    <a:pt x="144" y="615"/>
                    <a:pt x="144" y="615"/>
                  </a:cubicBezTo>
                  <a:cubicBezTo>
                    <a:pt x="145" y="613"/>
                    <a:pt x="147" y="611"/>
                    <a:pt x="150" y="610"/>
                  </a:cubicBezTo>
                  <a:cubicBezTo>
                    <a:pt x="151" y="609"/>
                    <a:pt x="152" y="611"/>
                    <a:pt x="153" y="612"/>
                  </a:cubicBezTo>
                  <a:cubicBezTo>
                    <a:pt x="154" y="613"/>
                    <a:pt x="154" y="615"/>
                    <a:pt x="153" y="615"/>
                  </a:cubicBezTo>
                  <a:cubicBezTo>
                    <a:pt x="151" y="617"/>
                    <a:pt x="148" y="617"/>
                    <a:pt x="147" y="619"/>
                  </a:cubicBezTo>
                  <a:cubicBezTo>
                    <a:pt x="146" y="620"/>
                    <a:pt x="148" y="622"/>
                    <a:pt x="147" y="623"/>
                  </a:cubicBezTo>
                  <a:cubicBezTo>
                    <a:pt x="144" y="625"/>
                    <a:pt x="137" y="622"/>
                    <a:pt x="137" y="625"/>
                  </a:cubicBezTo>
                  <a:cubicBezTo>
                    <a:pt x="138" y="629"/>
                    <a:pt x="146" y="627"/>
                    <a:pt x="147" y="630"/>
                  </a:cubicBezTo>
                  <a:cubicBezTo>
                    <a:pt x="148" y="633"/>
                    <a:pt x="142" y="630"/>
                    <a:pt x="140" y="632"/>
                  </a:cubicBezTo>
                  <a:cubicBezTo>
                    <a:pt x="138" y="634"/>
                    <a:pt x="136" y="637"/>
                    <a:pt x="136" y="640"/>
                  </a:cubicBezTo>
                  <a:cubicBezTo>
                    <a:pt x="135" y="641"/>
                    <a:pt x="138" y="643"/>
                    <a:pt x="137" y="644"/>
                  </a:cubicBezTo>
                  <a:cubicBezTo>
                    <a:pt x="136" y="645"/>
                    <a:pt x="133" y="644"/>
                    <a:pt x="131" y="644"/>
                  </a:cubicBezTo>
                  <a:cubicBezTo>
                    <a:pt x="130" y="644"/>
                    <a:pt x="128" y="643"/>
                    <a:pt x="127" y="644"/>
                  </a:cubicBezTo>
                  <a:cubicBezTo>
                    <a:pt x="126" y="645"/>
                    <a:pt x="126" y="647"/>
                    <a:pt x="126" y="648"/>
                  </a:cubicBezTo>
                  <a:cubicBezTo>
                    <a:pt x="127" y="650"/>
                    <a:pt x="130" y="650"/>
                    <a:pt x="132" y="652"/>
                  </a:cubicBezTo>
                  <a:cubicBezTo>
                    <a:pt x="133" y="653"/>
                    <a:pt x="135" y="655"/>
                    <a:pt x="137" y="656"/>
                  </a:cubicBezTo>
                  <a:cubicBezTo>
                    <a:pt x="138" y="656"/>
                    <a:pt x="139" y="655"/>
                    <a:pt x="140" y="656"/>
                  </a:cubicBezTo>
                  <a:cubicBezTo>
                    <a:pt x="146" y="658"/>
                    <a:pt x="152" y="661"/>
                    <a:pt x="157" y="665"/>
                  </a:cubicBezTo>
                  <a:cubicBezTo>
                    <a:pt x="162" y="668"/>
                    <a:pt x="165" y="672"/>
                    <a:pt x="169" y="676"/>
                  </a:cubicBezTo>
                  <a:cubicBezTo>
                    <a:pt x="172" y="675"/>
                    <a:pt x="176" y="675"/>
                    <a:pt x="180" y="676"/>
                  </a:cubicBezTo>
                  <a:cubicBezTo>
                    <a:pt x="183" y="677"/>
                    <a:pt x="185" y="680"/>
                    <a:pt x="188" y="680"/>
                  </a:cubicBezTo>
                  <a:cubicBezTo>
                    <a:pt x="191" y="681"/>
                    <a:pt x="195" y="678"/>
                    <a:pt x="198" y="679"/>
                  </a:cubicBezTo>
                  <a:cubicBezTo>
                    <a:pt x="201" y="680"/>
                    <a:pt x="203" y="683"/>
                    <a:pt x="206" y="684"/>
                  </a:cubicBezTo>
                  <a:cubicBezTo>
                    <a:pt x="209" y="686"/>
                    <a:pt x="211" y="686"/>
                    <a:pt x="214" y="688"/>
                  </a:cubicBezTo>
                  <a:cubicBezTo>
                    <a:pt x="215" y="689"/>
                    <a:pt x="215" y="691"/>
                    <a:pt x="217" y="691"/>
                  </a:cubicBezTo>
                  <a:cubicBezTo>
                    <a:pt x="219" y="691"/>
                    <a:pt x="221" y="689"/>
                    <a:pt x="223" y="689"/>
                  </a:cubicBezTo>
                  <a:cubicBezTo>
                    <a:pt x="224" y="688"/>
                    <a:pt x="226" y="688"/>
                    <a:pt x="227" y="688"/>
                  </a:cubicBezTo>
                  <a:cubicBezTo>
                    <a:pt x="228" y="688"/>
                    <a:pt x="229" y="688"/>
                    <a:pt x="230" y="688"/>
                  </a:cubicBezTo>
                  <a:cubicBezTo>
                    <a:pt x="233" y="689"/>
                    <a:pt x="236" y="690"/>
                    <a:pt x="237" y="692"/>
                  </a:cubicBezTo>
                  <a:cubicBezTo>
                    <a:pt x="238" y="693"/>
                    <a:pt x="236" y="695"/>
                    <a:pt x="237" y="696"/>
                  </a:cubicBezTo>
                  <a:cubicBezTo>
                    <a:pt x="240" y="699"/>
                    <a:pt x="244" y="700"/>
                    <a:pt x="248" y="702"/>
                  </a:cubicBezTo>
                  <a:cubicBezTo>
                    <a:pt x="250" y="703"/>
                    <a:pt x="253" y="704"/>
                    <a:pt x="255" y="706"/>
                  </a:cubicBezTo>
                  <a:cubicBezTo>
                    <a:pt x="256" y="707"/>
                    <a:pt x="257" y="711"/>
                    <a:pt x="258" y="712"/>
                  </a:cubicBezTo>
                  <a:cubicBezTo>
                    <a:pt x="260" y="714"/>
                    <a:pt x="263" y="715"/>
                    <a:pt x="266" y="714"/>
                  </a:cubicBezTo>
                  <a:cubicBezTo>
                    <a:pt x="267" y="713"/>
                    <a:pt x="266" y="710"/>
                    <a:pt x="267" y="709"/>
                  </a:cubicBezTo>
                  <a:cubicBezTo>
                    <a:pt x="268" y="708"/>
                    <a:pt x="270" y="709"/>
                    <a:pt x="271" y="708"/>
                  </a:cubicBezTo>
                  <a:cubicBezTo>
                    <a:pt x="272" y="707"/>
                    <a:pt x="272" y="706"/>
                    <a:pt x="273" y="704"/>
                  </a:cubicBezTo>
                  <a:cubicBezTo>
                    <a:pt x="271" y="702"/>
                    <a:pt x="270" y="699"/>
                    <a:pt x="268" y="696"/>
                  </a:cubicBezTo>
                  <a:cubicBezTo>
                    <a:pt x="266" y="692"/>
                    <a:pt x="263" y="689"/>
                    <a:pt x="261" y="685"/>
                  </a:cubicBezTo>
                  <a:cubicBezTo>
                    <a:pt x="259" y="683"/>
                    <a:pt x="257" y="682"/>
                    <a:pt x="257" y="679"/>
                  </a:cubicBezTo>
                  <a:cubicBezTo>
                    <a:pt x="256" y="677"/>
                    <a:pt x="259" y="674"/>
                    <a:pt x="258" y="672"/>
                  </a:cubicBezTo>
                  <a:cubicBezTo>
                    <a:pt x="257" y="668"/>
                    <a:pt x="256" y="665"/>
                    <a:pt x="254" y="662"/>
                  </a:cubicBezTo>
                  <a:cubicBezTo>
                    <a:pt x="252" y="660"/>
                    <a:pt x="247" y="660"/>
                    <a:pt x="247" y="657"/>
                  </a:cubicBezTo>
                  <a:cubicBezTo>
                    <a:pt x="246" y="653"/>
                    <a:pt x="250" y="650"/>
                    <a:pt x="252" y="647"/>
                  </a:cubicBezTo>
                  <a:cubicBezTo>
                    <a:pt x="253" y="645"/>
                    <a:pt x="253" y="641"/>
                    <a:pt x="255" y="640"/>
                  </a:cubicBezTo>
                  <a:cubicBezTo>
                    <a:pt x="256" y="638"/>
                    <a:pt x="259" y="638"/>
                    <a:pt x="261" y="638"/>
                  </a:cubicBezTo>
                  <a:cubicBezTo>
                    <a:pt x="262" y="638"/>
                    <a:pt x="263" y="640"/>
                    <a:pt x="264" y="639"/>
                  </a:cubicBezTo>
                  <a:cubicBezTo>
                    <a:pt x="265" y="637"/>
                    <a:pt x="264" y="634"/>
                    <a:pt x="266" y="633"/>
                  </a:cubicBezTo>
                  <a:cubicBezTo>
                    <a:pt x="267" y="633"/>
                    <a:pt x="269" y="637"/>
                    <a:pt x="270" y="636"/>
                  </a:cubicBezTo>
                  <a:cubicBezTo>
                    <a:pt x="272" y="634"/>
                    <a:pt x="271" y="630"/>
                    <a:pt x="272" y="628"/>
                  </a:cubicBezTo>
                  <a:cubicBezTo>
                    <a:pt x="271" y="627"/>
                    <a:pt x="270" y="626"/>
                    <a:pt x="269" y="626"/>
                  </a:cubicBezTo>
                  <a:cubicBezTo>
                    <a:pt x="267" y="626"/>
                    <a:pt x="264" y="626"/>
                    <a:pt x="263" y="624"/>
                  </a:cubicBezTo>
                  <a:cubicBezTo>
                    <a:pt x="264" y="623"/>
                    <a:pt x="263" y="621"/>
                    <a:pt x="264" y="621"/>
                  </a:cubicBezTo>
                  <a:cubicBezTo>
                    <a:pt x="265" y="619"/>
                    <a:pt x="270" y="621"/>
                    <a:pt x="269" y="619"/>
                  </a:cubicBezTo>
                  <a:cubicBezTo>
                    <a:pt x="268" y="613"/>
                    <a:pt x="263" y="608"/>
                    <a:pt x="258" y="604"/>
                  </a:cubicBezTo>
                  <a:cubicBezTo>
                    <a:pt x="257" y="603"/>
                    <a:pt x="254" y="603"/>
                    <a:pt x="252" y="603"/>
                  </a:cubicBezTo>
                  <a:cubicBezTo>
                    <a:pt x="251" y="603"/>
                    <a:pt x="252" y="605"/>
                    <a:pt x="252" y="605"/>
                  </a:cubicBezTo>
                  <a:cubicBezTo>
                    <a:pt x="250" y="604"/>
                    <a:pt x="247" y="603"/>
                    <a:pt x="246" y="602"/>
                  </a:cubicBezTo>
                  <a:cubicBezTo>
                    <a:pt x="245" y="600"/>
                    <a:pt x="247" y="596"/>
                    <a:pt x="246" y="595"/>
                  </a:cubicBezTo>
                  <a:cubicBezTo>
                    <a:pt x="244" y="593"/>
                    <a:pt x="239" y="595"/>
                    <a:pt x="238" y="593"/>
                  </a:cubicBezTo>
                  <a:cubicBezTo>
                    <a:pt x="237" y="589"/>
                    <a:pt x="240" y="585"/>
                    <a:pt x="241" y="581"/>
                  </a:cubicBezTo>
                  <a:cubicBezTo>
                    <a:pt x="242" y="580"/>
                    <a:pt x="244" y="580"/>
                    <a:pt x="244" y="579"/>
                  </a:cubicBezTo>
                  <a:cubicBezTo>
                    <a:pt x="244" y="577"/>
                    <a:pt x="241" y="576"/>
                    <a:pt x="240" y="573"/>
                  </a:cubicBezTo>
                  <a:cubicBezTo>
                    <a:pt x="239" y="571"/>
                    <a:pt x="240" y="568"/>
                    <a:pt x="241" y="565"/>
                  </a:cubicBezTo>
                  <a:cubicBezTo>
                    <a:pt x="242" y="563"/>
                    <a:pt x="245" y="562"/>
                    <a:pt x="246" y="560"/>
                  </a:cubicBezTo>
                  <a:cubicBezTo>
                    <a:pt x="247" y="558"/>
                    <a:pt x="245" y="556"/>
                    <a:pt x="246" y="554"/>
                  </a:cubicBezTo>
                  <a:cubicBezTo>
                    <a:pt x="247" y="553"/>
                    <a:pt x="250" y="553"/>
                    <a:pt x="251" y="554"/>
                  </a:cubicBezTo>
                  <a:cubicBezTo>
                    <a:pt x="255" y="557"/>
                    <a:pt x="255" y="562"/>
                    <a:pt x="259" y="565"/>
                  </a:cubicBezTo>
                  <a:cubicBezTo>
                    <a:pt x="260" y="567"/>
                    <a:pt x="262" y="567"/>
                    <a:pt x="263" y="565"/>
                  </a:cubicBezTo>
                  <a:cubicBezTo>
                    <a:pt x="264" y="564"/>
                    <a:pt x="264" y="562"/>
                    <a:pt x="263" y="561"/>
                  </a:cubicBezTo>
                  <a:cubicBezTo>
                    <a:pt x="262" y="557"/>
                    <a:pt x="258" y="555"/>
                    <a:pt x="259" y="551"/>
                  </a:cubicBezTo>
                  <a:cubicBezTo>
                    <a:pt x="259" y="549"/>
                    <a:pt x="262" y="552"/>
                    <a:pt x="264" y="551"/>
                  </a:cubicBezTo>
                  <a:cubicBezTo>
                    <a:pt x="266" y="551"/>
                    <a:pt x="268" y="550"/>
                    <a:pt x="269" y="548"/>
                  </a:cubicBezTo>
                  <a:cubicBezTo>
                    <a:pt x="270" y="547"/>
                    <a:pt x="267" y="544"/>
                    <a:pt x="269" y="543"/>
                  </a:cubicBezTo>
                  <a:cubicBezTo>
                    <a:pt x="272" y="541"/>
                    <a:pt x="276" y="542"/>
                    <a:pt x="280" y="539"/>
                  </a:cubicBezTo>
                  <a:cubicBezTo>
                    <a:pt x="282" y="538"/>
                    <a:pt x="282" y="534"/>
                    <a:pt x="284" y="533"/>
                  </a:cubicBezTo>
                  <a:cubicBezTo>
                    <a:pt x="286" y="532"/>
                    <a:pt x="289" y="533"/>
                    <a:pt x="291" y="534"/>
                  </a:cubicBezTo>
                  <a:cubicBezTo>
                    <a:pt x="292" y="535"/>
                    <a:pt x="290" y="536"/>
                    <a:pt x="290" y="537"/>
                  </a:cubicBezTo>
                  <a:cubicBezTo>
                    <a:pt x="292" y="538"/>
                    <a:pt x="294" y="538"/>
                    <a:pt x="295" y="537"/>
                  </a:cubicBezTo>
                  <a:cubicBezTo>
                    <a:pt x="297" y="536"/>
                    <a:pt x="298" y="534"/>
                    <a:pt x="301" y="533"/>
                  </a:cubicBezTo>
                  <a:cubicBezTo>
                    <a:pt x="302" y="533"/>
                    <a:pt x="303" y="535"/>
                    <a:pt x="304" y="536"/>
                  </a:cubicBezTo>
                  <a:cubicBezTo>
                    <a:pt x="307" y="536"/>
                    <a:pt x="311" y="535"/>
                    <a:pt x="314" y="536"/>
                  </a:cubicBezTo>
                  <a:cubicBezTo>
                    <a:pt x="316" y="536"/>
                    <a:pt x="317" y="539"/>
                    <a:pt x="319" y="541"/>
                  </a:cubicBezTo>
                  <a:cubicBezTo>
                    <a:pt x="322" y="543"/>
                    <a:pt x="326" y="543"/>
                    <a:pt x="328" y="546"/>
                  </a:cubicBezTo>
                  <a:cubicBezTo>
                    <a:pt x="330" y="548"/>
                    <a:pt x="328" y="551"/>
                    <a:pt x="330" y="553"/>
                  </a:cubicBezTo>
                  <a:cubicBezTo>
                    <a:pt x="330" y="554"/>
                    <a:pt x="333" y="554"/>
                    <a:pt x="333" y="553"/>
                  </a:cubicBezTo>
                  <a:cubicBezTo>
                    <a:pt x="334" y="551"/>
                    <a:pt x="331" y="546"/>
                    <a:pt x="333" y="546"/>
                  </a:cubicBezTo>
                  <a:cubicBezTo>
                    <a:pt x="338" y="546"/>
                    <a:pt x="340" y="553"/>
                    <a:pt x="345" y="553"/>
                  </a:cubicBezTo>
                  <a:cubicBezTo>
                    <a:pt x="348" y="553"/>
                    <a:pt x="349" y="547"/>
                    <a:pt x="352" y="546"/>
                  </a:cubicBezTo>
                  <a:cubicBezTo>
                    <a:pt x="354" y="544"/>
                    <a:pt x="357" y="544"/>
                    <a:pt x="360" y="544"/>
                  </a:cubicBezTo>
                  <a:cubicBezTo>
                    <a:pt x="362" y="544"/>
                    <a:pt x="364" y="547"/>
                    <a:pt x="366" y="546"/>
                  </a:cubicBezTo>
                  <a:cubicBezTo>
                    <a:pt x="367" y="546"/>
                    <a:pt x="366" y="543"/>
                    <a:pt x="368" y="542"/>
                  </a:cubicBezTo>
                  <a:cubicBezTo>
                    <a:pt x="370" y="541"/>
                    <a:pt x="373" y="542"/>
                    <a:pt x="375" y="543"/>
                  </a:cubicBezTo>
                  <a:cubicBezTo>
                    <a:pt x="377" y="544"/>
                    <a:pt x="376" y="548"/>
                    <a:pt x="378" y="550"/>
                  </a:cubicBezTo>
                  <a:cubicBezTo>
                    <a:pt x="382" y="552"/>
                    <a:pt x="387" y="553"/>
                    <a:pt x="392" y="553"/>
                  </a:cubicBezTo>
                  <a:cubicBezTo>
                    <a:pt x="394" y="552"/>
                    <a:pt x="393" y="547"/>
                    <a:pt x="395" y="547"/>
                  </a:cubicBezTo>
                  <a:cubicBezTo>
                    <a:pt x="399" y="547"/>
                    <a:pt x="402" y="552"/>
                    <a:pt x="406" y="551"/>
                  </a:cubicBezTo>
                  <a:cubicBezTo>
                    <a:pt x="409" y="551"/>
                    <a:pt x="410" y="547"/>
                    <a:pt x="411" y="545"/>
                  </a:cubicBezTo>
                  <a:cubicBezTo>
                    <a:pt x="412" y="542"/>
                    <a:pt x="413" y="539"/>
                    <a:pt x="411" y="537"/>
                  </a:cubicBezTo>
                  <a:cubicBezTo>
                    <a:pt x="410" y="535"/>
                    <a:pt x="406" y="537"/>
                    <a:pt x="404" y="536"/>
                  </a:cubicBezTo>
                  <a:cubicBezTo>
                    <a:pt x="400" y="534"/>
                    <a:pt x="396" y="530"/>
                    <a:pt x="394" y="527"/>
                  </a:cubicBezTo>
                  <a:cubicBezTo>
                    <a:pt x="397" y="525"/>
                    <a:pt x="401" y="526"/>
                    <a:pt x="403" y="523"/>
                  </a:cubicBezTo>
                  <a:cubicBezTo>
                    <a:pt x="404" y="521"/>
                    <a:pt x="400" y="520"/>
                    <a:pt x="400" y="517"/>
                  </a:cubicBezTo>
                  <a:cubicBezTo>
                    <a:pt x="400" y="514"/>
                    <a:pt x="402" y="511"/>
                    <a:pt x="405" y="510"/>
                  </a:cubicBezTo>
                  <a:cubicBezTo>
                    <a:pt x="408" y="509"/>
                    <a:pt x="411" y="513"/>
                    <a:pt x="414" y="512"/>
                  </a:cubicBezTo>
                  <a:cubicBezTo>
                    <a:pt x="416" y="511"/>
                    <a:pt x="412" y="509"/>
                    <a:pt x="410" y="508"/>
                  </a:cubicBezTo>
                  <a:cubicBezTo>
                    <a:pt x="409" y="507"/>
                    <a:pt x="406" y="508"/>
                    <a:pt x="405" y="506"/>
                  </a:cubicBezTo>
                  <a:cubicBezTo>
                    <a:pt x="404" y="505"/>
                    <a:pt x="407" y="504"/>
                    <a:pt x="406" y="503"/>
                  </a:cubicBezTo>
                  <a:cubicBezTo>
                    <a:pt x="405" y="502"/>
                    <a:pt x="402" y="504"/>
                    <a:pt x="401" y="503"/>
                  </a:cubicBezTo>
                  <a:cubicBezTo>
                    <a:pt x="399" y="501"/>
                    <a:pt x="399" y="497"/>
                    <a:pt x="401" y="495"/>
                  </a:cubicBezTo>
                  <a:cubicBezTo>
                    <a:pt x="403" y="493"/>
                    <a:pt x="408" y="496"/>
                    <a:pt x="412" y="494"/>
                  </a:cubicBezTo>
                  <a:cubicBezTo>
                    <a:pt x="414" y="494"/>
                    <a:pt x="416" y="492"/>
                    <a:pt x="419" y="494"/>
                  </a:cubicBezTo>
                  <a:cubicBezTo>
                    <a:pt x="425" y="494"/>
                    <a:pt x="430" y="492"/>
                    <a:pt x="435" y="491"/>
                  </a:cubicBezTo>
                  <a:cubicBezTo>
                    <a:pt x="439" y="487"/>
                    <a:pt x="445" y="487"/>
                    <a:pt x="451" y="488"/>
                  </a:cubicBezTo>
                  <a:cubicBezTo>
                    <a:pt x="451" y="485"/>
                    <a:pt x="453" y="482"/>
                    <a:pt x="455" y="480"/>
                  </a:cubicBezTo>
                  <a:cubicBezTo>
                    <a:pt x="456" y="479"/>
                    <a:pt x="458" y="481"/>
                    <a:pt x="459" y="481"/>
                  </a:cubicBezTo>
                  <a:cubicBezTo>
                    <a:pt x="468" y="479"/>
                    <a:pt x="476" y="478"/>
                    <a:pt x="484" y="475"/>
                  </a:cubicBezTo>
                  <a:cubicBezTo>
                    <a:pt x="486" y="474"/>
                    <a:pt x="483" y="470"/>
                    <a:pt x="485" y="469"/>
                  </a:cubicBezTo>
                  <a:cubicBezTo>
                    <a:pt x="486" y="467"/>
                    <a:pt x="489" y="466"/>
                    <a:pt x="492" y="466"/>
                  </a:cubicBezTo>
                  <a:cubicBezTo>
                    <a:pt x="498" y="467"/>
                    <a:pt x="503" y="470"/>
                    <a:pt x="509" y="471"/>
                  </a:cubicBezTo>
                  <a:cubicBezTo>
                    <a:pt x="511" y="472"/>
                    <a:pt x="513" y="469"/>
                    <a:pt x="515" y="470"/>
                  </a:cubicBezTo>
                  <a:cubicBezTo>
                    <a:pt x="517" y="473"/>
                    <a:pt x="517" y="477"/>
                    <a:pt x="518" y="480"/>
                  </a:cubicBezTo>
                  <a:cubicBezTo>
                    <a:pt x="519" y="481"/>
                    <a:pt x="521" y="482"/>
                    <a:pt x="521" y="483"/>
                  </a:cubicBezTo>
                  <a:cubicBezTo>
                    <a:pt x="522" y="485"/>
                    <a:pt x="519" y="488"/>
                    <a:pt x="520" y="490"/>
                  </a:cubicBezTo>
                  <a:cubicBezTo>
                    <a:pt x="522" y="489"/>
                    <a:pt x="524" y="490"/>
                    <a:pt x="526" y="490"/>
                  </a:cubicBezTo>
                  <a:cubicBezTo>
                    <a:pt x="527" y="490"/>
                    <a:pt x="528" y="488"/>
                    <a:pt x="529" y="488"/>
                  </a:cubicBezTo>
                  <a:cubicBezTo>
                    <a:pt x="530" y="488"/>
                    <a:pt x="531" y="489"/>
                    <a:pt x="532" y="489"/>
                  </a:cubicBezTo>
                  <a:cubicBezTo>
                    <a:pt x="533" y="488"/>
                    <a:pt x="533" y="484"/>
                    <a:pt x="534" y="485"/>
                  </a:cubicBezTo>
                  <a:cubicBezTo>
                    <a:pt x="536" y="488"/>
                    <a:pt x="535" y="492"/>
                    <a:pt x="537" y="495"/>
                  </a:cubicBezTo>
                  <a:cubicBezTo>
                    <a:pt x="538" y="496"/>
                    <a:pt x="540" y="495"/>
                    <a:pt x="540" y="494"/>
                  </a:cubicBezTo>
                  <a:cubicBezTo>
                    <a:pt x="541" y="493"/>
                    <a:pt x="539" y="491"/>
                    <a:pt x="540" y="491"/>
                  </a:cubicBezTo>
                  <a:cubicBezTo>
                    <a:pt x="543" y="490"/>
                    <a:pt x="547" y="493"/>
                    <a:pt x="550" y="493"/>
                  </a:cubicBezTo>
                  <a:cubicBezTo>
                    <a:pt x="552" y="494"/>
                    <a:pt x="548" y="497"/>
                    <a:pt x="549" y="499"/>
                  </a:cubicBezTo>
                  <a:cubicBezTo>
                    <a:pt x="549" y="500"/>
                    <a:pt x="550" y="501"/>
                    <a:pt x="551" y="501"/>
                  </a:cubicBezTo>
                  <a:cubicBezTo>
                    <a:pt x="553" y="500"/>
                    <a:pt x="555" y="497"/>
                    <a:pt x="557" y="497"/>
                  </a:cubicBezTo>
                  <a:cubicBezTo>
                    <a:pt x="559" y="497"/>
                    <a:pt x="560" y="500"/>
                    <a:pt x="561" y="500"/>
                  </a:cubicBezTo>
                  <a:cubicBezTo>
                    <a:pt x="561" y="495"/>
                    <a:pt x="570" y="495"/>
                    <a:pt x="572" y="492"/>
                  </a:cubicBezTo>
                  <a:cubicBezTo>
                    <a:pt x="579" y="491"/>
                    <a:pt x="581" y="486"/>
                    <a:pt x="587" y="487"/>
                  </a:cubicBezTo>
                  <a:cubicBezTo>
                    <a:pt x="589" y="487"/>
                    <a:pt x="584" y="491"/>
                    <a:pt x="585" y="493"/>
                  </a:cubicBezTo>
                  <a:cubicBezTo>
                    <a:pt x="586" y="495"/>
                    <a:pt x="588" y="497"/>
                    <a:pt x="591" y="499"/>
                  </a:cubicBezTo>
                  <a:cubicBezTo>
                    <a:pt x="594" y="501"/>
                    <a:pt x="598" y="501"/>
                    <a:pt x="600" y="504"/>
                  </a:cubicBezTo>
                  <a:cubicBezTo>
                    <a:pt x="613" y="519"/>
                    <a:pt x="622" y="536"/>
                    <a:pt x="635" y="550"/>
                  </a:cubicBezTo>
                  <a:cubicBezTo>
                    <a:pt x="636" y="552"/>
                    <a:pt x="638" y="548"/>
                    <a:pt x="639" y="546"/>
                  </a:cubicBezTo>
                  <a:cubicBezTo>
                    <a:pt x="639" y="545"/>
                    <a:pt x="637" y="544"/>
                    <a:pt x="638" y="543"/>
                  </a:cubicBezTo>
                  <a:cubicBezTo>
                    <a:pt x="640" y="542"/>
                    <a:pt x="642" y="542"/>
                    <a:pt x="643" y="543"/>
                  </a:cubicBezTo>
                  <a:cubicBezTo>
                    <a:pt x="645" y="543"/>
                    <a:pt x="647" y="545"/>
                    <a:pt x="648" y="547"/>
                  </a:cubicBezTo>
                  <a:cubicBezTo>
                    <a:pt x="649" y="548"/>
                    <a:pt x="646" y="549"/>
                    <a:pt x="647" y="550"/>
                  </a:cubicBezTo>
                  <a:cubicBezTo>
                    <a:pt x="648" y="550"/>
                    <a:pt x="650" y="549"/>
                    <a:pt x="651" y="550"/>
                  </a:cubicBezTo>
                  <a:cubicBezTo>
                    <a:pt x="652" y="550"/>
                    <a:pt x="651" y="552"/>
                    <a:pt x="651" y="552"/>
                  </a:cubicBezTo>
                  <a:cubicBezTo>
                    <a:pt x="656" y="553"/>
                    <a:pt x="661" y="552"/>
                    <a:pt x="666" y="552"/>
                  </a:cubicBezTo>
                  <a:cubicBezTo>
                    <a:pt x="669" y="551"/>
                    <a:pt x="669" y="546"/>
                    <a:pt x="672" y="546"/>
                  </a:cubicBezTo>
                  <a:cubicBezTo>
                    <a:pt x="677" y="547"/>
                    <a:pt x="681" y="551"/>
                    <a:pt x="684" y="555"/>
                  </a:cubicBezTo>
                  <a:cubicBezTo>
                    <a:pt x="686" y="557"/>
                    <a:pt x="685" y="561"/>
                    <a:pt x="687" y="562"/>
                  </a:cubicBezTo>
                  <a:cubicBezTo>
                    <a:pt x="689" y="564"/>
                    <a:pt x="693" y="561"/>
                    <a:pt x="696" y="562"/>
                  </a:cubicBezTo>
                  <a:cubicBezTo>
                    <a:pt x="697" y="562"/>
                    <a:pt x="697" y="565"/>
                    <a:pt x="698" y="566"/>
                  </a:cubicBezTo>
                  <a:cubicBezTo>
                    <a:pt x="699" y="568"/>
                    <a:pt x="701" y="570"/>
                    <a:pt x="704" y="571"/>
                  </a:cubicBezTo>
                  <a:cubicBezTo>
                    <a:pt x="707" y="570"/>
                    <a:pt x="709" y="573"/>
                    <a:pt x="712" y="572"/>
                  </a:cubicBezTo>
                  <a:cubicBezTo>
                    <a:pt x="714" y="571"/>
                    <a:pt x="714" y="567"/>
                    <a:pt x="716" y="567"/>
                  </a:cubicBezTo>
                  <a:cubicBezTo>
                    <a:pt x="718" y="567"/>
                    <a:pt x="715" y="570"/>
                    <a:pt x="715" y="572"/>
                  </a:cubicBezTo>
                  <a:cubicBezTo>
                    <a:pt x="718" y="575"/>
                    <a:pt x="722" y="577"/>
                    <a:pt x="725" y="580"/>
                  </a:cubicBezTo>
                  <a:cubicBezTo>
                    <a:pt x="727" y="580"/>
                    <a:pt x="730" y="580"/>
                    <a:pt x="733" y="580"/>
                  </a:cubicBezTo>
                  <a:cubicBezTo>
                    <a:pt x="735" y="578"/>
                    <a:pt x="738" y="575"/>
                    <a:pt x="740" y="574"/>
                  </a:cubicBezTo>
                  <a:cubicBezTo>
                    <a:pt x="743" y="572"/>
                    <a:pt x="747" y="573"/>
                    <a:pt x="750" y="571"/>
                  </a:cubicBezTo>
                  <a:cubicBezTo>
                    <a:pt x="752" y="570"/>
                    <a:pt x="754" y="567"/>
                    <a:pt x="756" y="565"/>
                  </a:cubicBezTo>
                  <a:cubicBezTo>
                    <a:pt x="759" y="562"/>
                    <a:pt x="762" y="559"/>
                    <a:pt x="765" y="557"/>
                  </a:cubicBezTo>
                  <a:cubicBezTo>
                    <a:pt x="767" y="556"/>
                    <a:pt x="769" y="558"/>
                    <a:pt x="771" y="557"/>
                  </a:cubicBezTo>
                  <a:cubicBezTo>
                    <a:pt x="772" y="556"/>
                    <a:pt x="772" y="554"/>
                    <a:pt x="774" y="553"/>
                  </a:cubicBezTo>
                  <a:cubicBezTo>
                    <a:pt x="775" y="552"/>
                    <a:pt x="777" y="554"/>
                    <a:pt x="779" y="553"/>
                  </a:cubicBezTo>
                  <a:cubicBezTo>
                    <a:pt x="780" y="553"/>
                    <a:pt x="781" y="551"/>
                    <a:pt x="782" y="551"/>
                  </a:cubicBezTo>
                  <a:cubicBezTo>
                    <a:pt x="783" y="551"/>
                    <a:pt x="784" y="552"/>
                    <a:pt x="785" y="552"/>
                  </a:cubicBezTo>
                  <a:cubicBezTo>
                    <a:pt x="786" y="552"/>
                    <a:pt x="787" y="550"/>
                    <a:pt x="788" y="550"/>
                  </a:cubicBezTo>
                  <a:cubicBezTo>
                    <a:pt x="790" y="551"/>
                    <a:pt x="790" y="553"/>
                    <a:pt x="792" y="553"/>
                  </a:cubicBezTo>
                  <a:cubicBezTo>
                    <a:pt x="796" y="554"/>
                    <a:pt x="801" y="553"/>
                    <a:pt x="806" y="555"/>
                  </a:cubicBezTo>
                  <a:cubicBezTo>
                    <a:pt x="807" y="555"/>
                    <a:pt x="806" y="557"/>
                    <a:pt x="806" y="558"/>
                  </a:cubicBezTo>
                  <a:cubicBezTo>
                    <a:pt x="807" y="560"/>
                    <a:pt x="808" y="562"/>
                    <a:pt x="810" y="563"/>
                  </a:cubicBezTo>
                  <a:cubicBezTo>
                    <a:pt x="813" y="565"/>
                    <a:pt x="817" y="566"/>
                    <a:pt x="820" y="567"/>
                  </a:cubicBezTo>
                  <a:cubicBezTo>
                    <a:pt x="823" y="567"/>
                    <a:pt x="826" y="566"/>
                    <a:pt x="828" y="566"/>
                  </a:cubicBezTo>
                  <a:cubicBezTo>
                    <a:pt x="832" y="566"/>
                    <a:pt x="835" y="566"/>
                    <a:pt x="839" y="566"/>
                  </a:cubicBezTo>
                  <a:cubicBezTo>
                    <a:pt x="841" y="567"/>
                    <a:pt x="843" y="568"/>
                    <a:pt x="845" y="568"/>
                  </a:cubicBezTo>
                  <a:cubicBezTo>
                    <a:pt x="847" y="568"/>
                    <a:pt x="849" y="567"/>
                    <a:pt x="850" y="565"/>
                  </a:cubicBezTo>
                  <a:cubicBezTo>
                    <a:pt x="852" y="564"/>
                    <a:pt x="854" y="561"/>
                    <a:pt x="853" y="559"/>
                  </a:cubicBezTo>
                  <a:cubicBezTo>
                    <a:pt x="853" y="556"/>
                    <a:pt x="850" y="555"/>
                    <a:pt x="849" y="553"/>
                  </a:cubicBezTo>
                  <a:cubicBezTo>
                    <a:pt x="848" y="550"/>
                    <a:pt x="847" y="547"/>
                    <a:pt x="846" y="545"/>
                  </a:cubicBezTo>
                  <a:cubicBezTo>
                    <a:pt x="846" y="542"/>
                    <a:pt x="847" y="539"/>
                    <a:pt x="848" y="537"/>
                  </a:cubicBezTo>
                  <a:cubicBezTo>
                    <a:pt x="848" y="536"/>
                    <a:pt x="850" y="537"/>
                    <a:pt x="851" y="536"/>
                  </a:cubicBezTo>
                  <a:cubicBezTo>
                    <a:pt x="852" y="533"/>
                    <a:pt x="850" y="527"/>
                    <a:pt x="853" y="526"/>
                  </a:cubicBezTo>
                  <a:cubicBezTo>
                    <a:pt x="857" y="525"/>
                    <a:pt x="860" y="532"/>
                    <a:pt x="864" y="533"/>
                  </a:cubicBezTo>
                  <a:cubicBezTo>
                    <a:pt x="868" y="534"/>
                    <a:pt x="872" y="530"/>
                    <a:pt x="876" y="531"/>
                  </a:cubicBezTo>
                  <a:cubicBezTo>
                    <a:pt x="879" y="531"/>
                    <a:pt x="881" y="535"/>
                    <a:pt x="883" y="536"/>
                  </a:cubicBezTo>
                  <a:cubicBezTo>
                    <a:pt x="886" y="537"/>
                    <a:pt x="890" y="535"/>
                    <a:pt x="892" y="537"/>
                  </a:cubicBezTo>
                  <a:cubicBezTo>
                    <a:pt x="895" y="538"/>
                    <a:pt x="898" y="540"/>
                    <a:pt x="899" y="543"/>
                  </a:cubicBezTo>
                  <a:cubicBezTo>
                    <a:pt x="900" y="546"/>
                    <a:pt x="898" y="551"/>
                    <a:pt x="900" y="554"/>
                  </a:cubicBezTo>
                  <a:cubicBezTo>
                    <a:pt x="902" y="557"/>
                    <a:pt x="905" y="560"/>
                    <a:pt x="908" y="561"/>
                  </a:cubicBezTo>
                  <a:cubicBezTo>
                    <a:pt x="910" y="562"/>
                    <a:pt x="912" y="559"/>
                    <a:pt x="914" y="559"/>
                  </a:cubicBezTo>
                  <a:cubicBezTo>
                    <a:pt x="914" y="559"/>
                    <a:pt x="913" y="561"/>
                    <a:pt x="914" y="561"/>
                  </a:cubicBezTo>
                  <a:cubicBezTo>
                    <a:pt x="916" y="562"/>
                    <a:pt x="918" y="562"/>
                    <a:pt x="920" y="562"/>
                  </a:cubicBezTo>
                  <a:cubicBezTo>
                    <a:pt x="925" y="562"/>
                    <a:pt x="929" y="562"/>
                    <a:pt x="934" y="561"/>
                  </a:cubicBezTo>
                  <a:cubicBezTo>
                    <a:pt x="935" y="561"/>
                    <a:pt x="935" y="560"/>
                    <a:pt x="936" y="560"/>
                  </a:cubicBezTo>
                  <a:cubicBezTo>
                    <a:pt x="942" y="560"/>
                    <a:pt x="948" y="559"/>
                    <a:pt x="953" y="560"/>
                  </a:cubicBezTo>
                  <a:cubicBezTo>
                    <a:pt x="956" y="560"/>
                    <a:pt x="959" y="562"/>
                    <a:pt x="962" y="563"/>
                  </a:cubicBezTo>
                  <a:cubicBezTo>
                    <a:pt x="965" y="564"/>
                    <a:pt x="969" y="563"/>
                    <a:pt x="972" y="565"/>
                  </a:cubicBezTo>
                  <a:cubicBezTo>
                    <a:pt x="973" y="567"/>
                    <a:pt x="971" y="570"/>
                    <a:pt x="972" y="571"/>
                  </a:cubicBezTo>
                  <a:cubicBezTo>
                    <a:pt x="973" y="574"/>
                    <a:pt x="975" y="576"/>
                    <a:pt x="978" y="577"/>
                  </a:cubicBezTo>
                  <a:cubicBezTo>
                    <a:pt x="985" y="579"/>
                    <a:pt x="992" y="577"/>
                    <a:pt x="1000" y="578"/>
                  </a:cubicBezTo>
                  <a:cubicBezTo>
                    <a:pt x="1001" y="578"/>
                    <a:pt x="1003" y="580"/>
                    <a:pt x="1005" y="579"/>
                  </a:cubicBezTo>
                  <a:cubicBezTo>
                    <a:pt x="1008" y="578"/>
                    <a:pt x="1009" y="575"/>
                    <a:pt x="1011" y="575"/>
                  </a:cubicBezTo>
                  <a:cubicBezTo>
                    <a:pt x="1015" y="574"/>
                    <a:pt x="1019" y="575"/>
                    <a:pt x="1023" y="574"/>
                  </a:cubicBezTo>
                  <a:cubicBezTo>
                    <a:pt x="1025" y="574"/>
                    <a:pt x="1027" y="572"/>
                    <a:pt x="1029" y="571"/>
                  </a:cubicBezTo>
                  <a:cubicBezTo>
                    <a:pt x="1031" y="569"/>
                    <a:pt x="1032" y="568"/>
                    <a:pt x="1033" y="567"/>
                  </a:cubicBezTo>
                  <a:cubicBezTo>
                    <a:pt x="1036" y="565"/>
                    <a:pt x="1039" y="564"/>
                    <a:pt x="1042" y="563"/>
                  </a:cubicBezTo>
                  <a:cubicBezTo>
                    <a:pt x="1044" y="562"/>
                    <a:pt x="1047" y="560"/>
                    <a:pt x="1049" y="561"/>
                  </a:cubicBezTo>
                  <a:cubicBezTo>
                    <a:pt x="1052" y="561"/>
                    <a:pt x="1054" y="564"/>
                    <a:pt x="1057" y="565"/>
                  </a:cubicBezTo>
                  <a:cubicBezTo>
                    <a:pt x="1059" y="566"/>
                    <a:pt x="1061" y="567"/>
                    <a:pt x="1064" y="567"/>
                  </a:cubicBezTo>
                  <a:cubicBezTo>
                    <a:pt x="1066" y="567"/>
                    <a:pt x="1069" y="566"/>
                    <a:pt x="1071" y="566"/>
                  </a:cubicBezTo>
                  <a:cubicBezTo>
                    <a:pt x="1073" y="566"/>
                    <a:pt x="1074" y="568"/>
                    <a:pt x="1075" y="568"/>
                  </a:cubicBezTo>
                  <a:cubicBezTo>
                    <a:pt x="1080" y="570"/>
                    <a:pt x="1086" y="571"/>
                    <a:pt x="1091" y="572"/>
                  </a:cubicBezTo>
                  <a:cubicBezTo>
                    <a:pt x="1095" y="569"/>
                    <a:pt x="1101" y="567"/>
                    <a:pt x="1104" y="564"/>
                  </a:cubicBezTo>
                  <a:cubicBezTo>
                    <a:pt x="1105" y="563"/>
                    <a:pt x="1103" y="561"/>
                    <a:pt x="1103" y="560"/>
                  </a:cubicBezTo>
                  <a:cubicBezTo>
                    <a:pt x="1104" y="558"/>
                    <a:pt x="1106" y="556"/>
                    <a:pt x="1107" y="553"/>
                  </a:cubicBezTo>
                  <a:cubicBezTo>
                    <a:pt x="1107" y="549"/>
                    <a:pt x="1105" y="545"/>
                    <a:pt x="1107" y="540"/>
                  </a:cubicBezTo>
                  <a:cubicBezTo>
                    <a:pt x="1108" y="537"/>
                    <a:pt x="1112" y="536"/>
                    <a:pt x="1113" y="532"/>
                  </a:cubicBezTo>
                  <a:cubicBezTo>
                    <a:pt x="1114" y="528"/>
                    <a:pt x="1114" y="523"/>
                    <a:pt x="1112" y="520"/>
                  </a:cubicBezTo>
                  <a:cubicBezTo>
                    <a:pt x="1110" y="518"/>
                    <a:pt x="1108" y="523"/>
                    <a:pt x="1106" y="523"/>
                  </a:cubicBezTo>
                  <a:cubicBezTo>
                    <a:pt x="1104" y="522"/>
                    <a:pt x="1102" y="520"/>
                    <a:pt x="1103" y="519"/>
                  </a:cubicBezTo>
                  <a:cubicBezTo>
                    <a:pt x="1104" y="515"/>
                    <a:pt x="1107" y="512"/>
                    <a:pt x="1110" y="511"/>
                  </a:cubicBezTo>
                  <a:cubicBezTo>
                    <a:pt x="1112" y="509"/>
                    <a:pt x="1115" y="511"/>
                    <a:pt x="1117" y="511"/>
                  </a:cubicBezTo>
                  <a:cubicBezTo>
                    <a:pt x="1119" y="510"/>
                    <a:pt x="1121" y="508"/>
                    <a:pt x="1124" y="507"/>
                  </a:cubicBezTo>
                  <a:cubicBezTo>
                    <a:pt x="1129" y="506"/>
                    <a:pt x="1135" y="505"/>
                    <a:pt x="1141" y="505"/>
                  </a:cubicBezTo>
                  <a:cubicBezTo>
                    <a:pt x="1145" y="505"/>
                    <a:pt x="1148" y="507"/>
                    <a:pt x="1152" y="508"/>
                  </a:cubicBezTo>
                  <a:cubicBezTo>
                    <a:pt x="1153" y="509"/>
                    <a:pt x="1155" y="509"/>
                    <a:pt x="1156" y="509"/>
                  </a:cubicBezTo>
                  <a:cubicBezTo>
                    <a:pt x="1158" y="509"/>
                    <a:pt x="1159" y="508"/>
                    <a:pt x="1160" y="508"/>
                  </a:cubicBezTo>
                  <a:cubicBezTo>
                    <a:pt x="1164" y="510"/>
                    <a:pt x="1169" y="513"/>
                    <a:pt x="1173" y="516"/>
                  </a:cubicBezTo>
                  <a:cubicBezTo>
                    <a:pt x="1175" y="518"/>
                    <a:pt x="1175" y="522"/>
                    <a:pt x="1177" y="524"/>
                  </a:cubicBezTo>
                  <a:cubicBezTo>
                    <a:pt x="1177" y="525"/>
                    <a:pt x="1179" y="525"/>
                    <a:pt x="1179" y="526"/>
                  </a:cubicBezTo>
                  <a:cubicBezTo>
                    <a:pt x="1179" y="527"/>
                    <a:pt x="1177" y="528"/>
                    <a:pt x="1178" y="529"/>
                  </a:cubicBezTo>
                  <a:cubicBezTo>
                    <a:pt x="1180" y="533"/>
                    <a:pt x="1184" y="536"/>
                    <a:pt x="1187" y="540"/>
                  </a:cubicBezTo>
                  <a:cubicBezTo>
                    <a:pt x="1188" y="541"/>
                    <a:pt x="1187" y="543"/>
                    <a:pt x="1188" y="544"/>
                  </a:cubicBezTo>
                  <a:cubicBezTo>
                    <a:pt x="1189" y="546"/>
                    <a:pt x="1191" y="547"/>
                    <a:pt x="1192" y="548"/>
                  </a:cubicBezTo>
                  <a:cubicBezTo>
                    <a:pt x="1194" y="552"/>
                    <a:pt x="1196" y="555"/>
                    <a:pt x="1197" y="559"/>
                  </a:cubicBezTo>
                  <a:cubicBezTo>
                    <a:pt x="1198" y="561"/>
                    <a:pt x="1201" y="560"/>
                    <a:pt x="1202" y="561"/>
                  </a:cubicBezTo>
                  <a:cubicBezTo>
                    <a:pt x="1202" y="562"/>
                    <a:pt x="1200" y="563"/>
                    <a:pt x="1201" y="564"/>
                  </a:cubicBezTo>
                  <a:cubicBezTo>
                    <a:pt x="1201" y="566"/>
                    <a:pt x="1202" y="569"/>
                    <a:pt x="1204" y="570"/>
                  </a:cubicBezTo>
                  <a:cubicBezTo>
                    <a:pt x="1207" y="571"/>
                    <a:pt x="1211" y="570"/>
                    <a:pt x="1214" y="572"/>
                  </a:cubicBezTo>
                  <a:cubicBezTo>
                    <a:pt x="1217" y="572"/>
                    <a:pt x="1219" y="575"/>
                    <a:pt x="1222" y="575"/>
                  </a:cubicBezTo>
                  <a:cubicBezTo>
                    <a:pt x="1224" y="575"/>
                    <a:pt x="1225" y="572"/>
                    <a:pt x="1227" y="573"/>
                  </a:cubicBezTo>
                  <a:cubicBezTo>
                    <a:pt x="1231" y="575"/>
                    <a:pt x="1233" y="580"/>
                    <a:pt x="1237" y="583"/>
                  </a:cubicBezTo>
                  <a:cubicBezTo>
                    <a:pt x="1238" y="584"/>
                    <a:pt x="1241" y="583"/>
                    <a:pt x="1243" y="584"/>
                  </a:cubicBezTo>
                  <a:cubicBezTo>
                    <a:pt x="1244" y="586"/>
                    <a:pt x="1244" y="589"/>
                    <a:pt x="1245" y="592"/>
                  </a:cubicBezTo>
                  <a:cubicBezTo>
                    <a:pt x="1245" y="593"/>
                    <a:pt x="1244" y="595"/>
                    <a:pt x="1245" y="597"/>
                  </a:cubicBezTo>
                  <a:cubicBezTo>
                    <a:pt x="1246" y="600"/>
                    <a:pt x="1248" y="605"/>
                    <a:pt x="1251" y="605"/>
                  </a:cubicBezTo>
                  <a:cubicBezTo>
                    <a:pt x="1257" y="606"/>
                    <a:pt x="1264" y="605"/>
                    <a:pt x="1270" y="605"/>
                  </a:cubicBezTo>
                  <a:cubicBezTo>
                    <a:pt x="1272" y="605"/>
                    <a:pt x="1272" y="600"/>
                    <a:pt x="1274" y="599"/>
                  </a:cubicBezTo>
                  <a:cubicBezTo>
                    <a:pt x="1281" y="597"/>
                    <a:pt x="1287" y="594"/>
                    <a:pt x="1294" y="593"/>
                  </a:cubicBezTo>
                  <a:cubicBezTo>
                    <a:pt x="1296" y="593"/>
                    <a:pt x="1294" y="597"/>
                    <a:pt x="1295" y="598"/>
                  </a:cubicBezTo>
                  <a:cubicBezTo>
                    <a:pt x="1296" y="601"/>
                    <a:pt x="1298" y="604"/>
                    <a:pt x="1298" y="607"/>
                  </a:cubicBezTo>
                  <a:cubicBezTo>
                    <a:pt x="1298" y="610"/>
                    <a:pt x="1294" y="612"/>
                    <a:pt x="1294" y="614"/>
                  </a:cubicBezTo>
                  <a:cubicBezTo>
                    <a:pt x="1293" y="618"/>
                    <a:pt x="1294" y="622"/>
                    <a:pt x="1294" y="626"/>
                  </a:cubicBezTo>
                  <a:cubicBezTo>
                    <a:pt x="1294" y="629"/>
                    <a:pt x="1294" y="631"/>
                    <a:pt x="1293" y="634"/>
                  </a:cubicBezTo>
                  <a:cubicBezTo>
                    <a:pt x="1293" y="636"/>
                    <a:pt x="1293" y="639"/>
                    <a:pt x="1292" y="641"/>
                  </a:cubicBezTo>
                  <a:cubicBezTo>
                    <a:pt x="1292" y="642"/>
                    <a:pt x="1290" y="642"/>
                    <a:pt x="1289" y="644"/>
                  </a:cubicBezTo>
                  <a:cubicBezTo>
                    <a:pt x="1289" y="645"/>
                    <a:pt x="1290" y="648"/>
                    <a:pt x="1288" y="649"/>
                  </a:cubicBezTo>
                  <a:cubicBezTo>
                    <a:pt x="1287" y="650"/>
                    <a:pt x="1285" y="650"/>
                    <a:pt x="1284" y="650"/>
                  </a:cubicBezTo>
                  <a:cubicBezTo>
                    <a:pt x="1280" y="649"/>
                    <a:pt x="1277" y="646"/>
                    <a:pt x="1274" y="646"/>
                  </a:cubicBezTo>
                  <a:cubicBezTo>
                    <a:pt x="1272" y="647"/>
                    <a:pt x="1272" y="650"/>
                    <a:pt x="1271" y="652"/>
                  </a:cubicBezTo>
                  <a:cubicBezTo>
                    <a:pt x="1269" y="653"/>
                    <a:pt x="1266" y="653"/>
                    <a:pt x="1265" y="655"/>
                  </a:cubicBezTo>
                  <a:cubicBezTo>
                    <a:pt x="1264" y="655"/>
                    <a:pt x="1265" y="657"/>
                    <a:pt x="1266" y="657"/>
                  </a:cubicBezTo>
                  <a:cubicBezTo>
                    <a:pt x="1267" y="661"/>
                    <a:pt x="1271" y="665"/>
                    <a:pt x="1271" y="669"/>
                  </a:cubicBezTo>
                  <a:cubicBezTo>
                    <a:pt x="1273" y="674"/>
                    <a:pt x="1272" y="680"/>
                    <a:pt x="1271" y="686"/>
                  </a:cubicBezTo>
                  <a:cubicBezTo>
                    <a:pt x="1271" y="688"/>
                    <a:pt x="1268" y="687"/>
                    <a:pt x="1267" y="689"/>
                  </a:cubicBezTo>
                  <a:cubicBezTo>
                    <a:pt x="1266" y="690"/>
                    <a:pt x="1266" y="692"/>
                    <a:pt x="1266" y="6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6" name="Freeform 3113"/>
            <p:cNvSpPr>
              <a:spLocks noChangeAspect="1"/>
            </p:cNvSpPr>
            <p:nvPr/>
          </p:nvSpPr>
          <p:spPr bwMode="auto">
            <a:xfrm>
              <a:off x="20592667" y="4708235"/>
              <a:ext cx="13389" cy="18331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7" name="Freeform 3149"/>
            <p:cNvSpPr>
              <a:spLocks noChangeAspect="1"/>
            </p:cNvSpPr>
            <p:nvPr/>
          </p:nvSpPr>
          <p:spPr bwMode="auto">
            <a:xfrm>
              <a:off x="21657115" y="4067030"/>
              <a:ext cx="160675" cy="128240"/>
            </a:xfrm>
            <a:custGeom>
              <a:avLst/>
              <a:gdLst>
                <a:gd name="T0" fmla="*/ 22 w 20"/>
                <a:gd name="T1" fmla="*/ 6 h 17"/>
                <a:gd name="T2" fmla="*/ 24 w 20"/>
                <a:gd name="T3" fmla="*/ 9 h 17"/>
                <a:gd name="T4" fmla="*/ 19 w 20"/>
                <a:gd name="T5" fmla="*/ 15 h 17"/>
                <a:gd name="T6" fmla="*/ 7 w 20"/>
                <a:gd name="T7" fmla="*/ 21 h 17"/>
                <a:gd name="T8" fmla="*/ 2 w 20"/>
                <a:gd name="T9" fmla="*/ 20 h 17"/>
                <a:gd name="T10" fmla="*/ 0 w 20"/>
                <a:gd name="T11" fmla="*/ 11 h 17"/>
                <a:gd name="T12" fmla="*/ 2 w 20"/>
                <a:gd name="T13" fmla="*/ 1 h 17"/>
                <a:gd name="T14" fmla="*/ 10 w 20"/>
                <a:gd name="T15" fmla="*/ 1 h 17"/>
                <a:gd name="T16" fmla="*/ 17 w 20"/>
                <a:gd name="T17" fmla="*/ 5 h 17"/>
                <a:gd name="T18" fmla="*/ 22 w 20"/>
                <a:gd name="T19" fmla="*/ 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7"/>
                <a:gd name="T32" fmla="*/ 20 w 2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7">
                  <a:moveTo>
                    <a:pt x="18" y="5"/>
                  </a:moveTo>
                  <a:cubicBezTo>
                    <a:pt x="19" y="6"/>
                    <a:pt x="20" y="6"/>
                    <a:pt x="20" y="7"/>
                  </a:cubicBezTo>
                  <a:cubicBezTo>
                    <a:pt x="19" y="9"/>
                    <a:pt x="17" y="11"/>
                    <a:pt x="16" y="12"/>
                  </a:cubicBezTo>
                  <a:cubicBezTo>
                    <a:pt x="13" y="14"/>
                    <a:pt x="10" y="16"/>
                    <a:pt x="6" y="17"/>
                  </a:cubicBezTo>
                  <a:cubicBezTo>
                    <a:pt x="5" y="17"/>
                    <a:pt x="3" y="17"/>
                    <a:pt x="2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10" y="1"/>
                    <a:pt x="12" y="3"/>
                    <a:pt x="14" y="4"/>
                  </a:cubicBezTo>
                  <a:cubicBezTo>
                    <a:pt x="15" y="4"/>
                    <a:pt x="17" y="4"/>
                    <a:pt x="18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8" name="Freeform 3150"/>
            <p:cNvSpPr>
              <a:spLocks noChangeAspect="1"/>
            </p:cNvSpPr>
            <p:nvPr/>
          </p:nvSpPr>
          <p:spPr bwMode="auto">
            <a:xfrm>
              <a:off x="22520749" y="3889932"/>
              <a:ext cx="200847" cy="146560"/>
            </a:xfrm>
            <a:custGeom>
              <a:avLst/>
              <a:gdLst>
                <a:gd name="T0" fmla="*/ 8 w 25"/>
                <a:gd name="T1" fmla="*/ 1 h 20"/>
                <a:gd name="T2" fmla="*/ 22 w 25"/>
                <a:gd name="T3" fmla="*/ 12 h 20"/>
                <a:gd name="T4" fmla="*/ 25 w 25"/>
                <a:gd name="T5" fmla="*/ 12 h 20"/>
                <a:gd name="T6" fmla="*/ 30 w 25"/>
                <a:gd name="T7" fmla="*/ 18 h 20"/>
                <a:gd name="T8" fmla="*/ 29 w 25"/>
                <a:gd name="T9" fmla="*/ 20 h 20"/>
                <a:gd name="T10" fmla="*/ 20 w 25"/>
                <a:gd name="T11" fmla="*/ 23 h 20"/>
                <a:gd name="T12" fmla="*/ 14 w 25"/>
                <a:gd name="T13" fmla="*/ 17 h 20"/>
                <a:gd name="T14" fmla="*/ 8 w 25"/>
                <a:gd name="T15" fmla="*/ 17 h 20"/>
                <a:gd name="T16" fmla="*/ 1 w 25"/>
                <a:gd name="T17" fmla="*/ 10 h 20"/>
                <a:gd name="T18" fmla="*/ 1 w 25"/>
                <a:gd name="T19" fmla="*/ 4 h 20"/>
                <a:gd name="T20" fmla="*/ 5 w 25"/>
                <a:gd name="T21" fmla="*/ 4 h 20"/>
                <a:gd name="T22" fmla="*/ 8 w 25"/>
                <a:gd name="T23" fmla="*/ 1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0"/>
                <a:gd name="T38" fmla="*/ 25 w 25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0">
                  <a:moveTo>
                    <a:pt x="7" y="1"/>
                  </a:moveTo>
                  <a:cubicBezTo>
                    <a:pt x="11" y="3"/>
                    <a:pt x="14" y="7"/>
                    <a:pt x="18" y="10"/>
                  </a:cubicBezTo>
                  <a:cubicBezTo>
                    <a:pt x="19" y="10"/>
                    <a:pt x="20" y="9"/>
                    <a:pt x="21" y="10"/>
                  </a:cubicBezTo>
                  <a:cubicBezTo>
                    <a:pt x="23" y="11"/>
                    <a:pt x="24" y="13"/>
                    <a:pt x="25" y="15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2" y="18"/>
                    <a:pt x="19" y="20"/>
                    <a:pt x="17" y="19"/>
                  </a:cubicBezTo>
                  <a:cubicBezTo>
                    <a:pt x="15" y="19"/>
                    <a:pt x="14" y="16"/>
                    <a:pt x="12" y="14"/>
                  </a:cubicBezTo>
                  <a:cubicBezTo>
                    <a:pt x="11" y="14"/>
                    <a:pt x="9" y="15"/>
                    <a:pt x="7" y="14"/>
                  </a:cubicBezTo>
                  <a:cubicBezTo>
                    <a:pt x="5" y="13"/>
                    <a:pt x="3" y="11"/>
                    <a:pt x="1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5" y="2"/>
                    <a:pt x="6" y="0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59" name="Freeform 3151"/>
            <p:cNvSpPr>
              <a:spLocks noChangeAspect="1"/>
            </p:cNvSpPr>
            <p:nvPr/>
          </p:nvSpPr>
          <p:spPr bwMode="auto">
            <a:xfrm>
              <a:off x="22025333" y="2815154"/>
              <a:ext cx="1238509" cy="628992"/>
            </a:xfrm>
            <a:custGeom>
              <a:avLst/>
              <a:gdLst>
                <a:gd name="T0" fmla="*/ 184 w 154"/>
                <a:gd name="T1" fmla="*/ 16 h 86"/>
                <a:gd name="T2" fmla="*/ 171 w 154"/>
                <a:gd name="T3" fmla="*/ 25 h 86"/>
                <a:gd name="T4" fmla="*/ 127 w 154"/>
                <a:gd name="T5" fmla="*/ 38 h 86"/>
                <a:gd name="T6" fmla="*/ 120 w 154"/>
                <a:gd name="T7" fmla="*/ 37 h 86"/>
                <a:gd name="T8" fmla="*/ 112 w 154"/>
                <a:gd name="T9" fmla="*/ 43 h 86"/>
                <a:gd name="T10" fmla="*/ 105 w 154"/>
                <a:gd name="T11" fmla="*/ 47 h 86"/>
                <a:gd name="T12" fmla="*/ 95 w 154"/>
                <a:gd name="T13" fmla="*/ 55 h 86"/>
                <a:gd name="T14" fmla="*/ 83 w 154"/>
                <a:gd name="T15" fmla="*/ 55 h 86"/>
                <a:gd name="T16" fmla="*/ 83 w 154"/>
                <a:gd name="T17" fmla="*/ 61 h 86"/>
                <a:gd name="T18" fmla="*/ 73 w 154"/>
                <a:gd name="T19" fmla="*/ 66 h 86"/>
                <a:gd name="T20" fmla="*/ 65 w 154"/>
                <a:gd name="T21" fmla="*/ 66 h 86"/>
                <a:gd name="T22" fmla="*/ 61 w 154"/>
                <a:gd name="T23" fmla="*/ 77 h 86"/>
                <a:gd name="T24" fmla="*/ 56 w 154"/>
                <a:gd name="T25" fmla="*/ 85 h 86"/>
                <a:gd name="T26" fmla="*/ 50 w 154"/>
                <a:gd name="T27" fmla="*/ 81 h 86"/>
                <a:gd name="T28" fmla="*/ 50 w 154"/>
                <a:gd name="T29" fmla="*/ 85 h 86"/>
                <a:gd name="T30" fmla="*/ 54 w 154"/>
                <a:gd name="T31" fmla="*/ 92 h 86"/>
                <a:gd name="T32" fmla="*/ 46 w 154"/>
                <a:gd name="T33" fmla="*/ 91 h 86"/>
                <a:gd name="T34" fmla="*/ 49 w 154"/>
                <a:gd name="T35" fmla="*/ 97 h 86"/>
                <a:gd name="T36" fmla="*/ 38 w 154"/>
                <a:gd name="T37" fmla="*/ 103 h 86"/>
                <a:gd name="T38" fmla="*/ 26 w 154"/>
                <a:gd name="T39" fmla="*/ 98 h 86"/>
                <a:gd name="T40" fmla="*/ 12 w 154"/>
                <a:gd name="T41" fmla="*/ 98 h 86"/>
                <a:gd name="T42" fmla="*/ 7 w 154"/>
                <a:gd name="T43" fmla="*/ 98 h 86"/>
                <a:gd name="T44" fmla="*/ 13 w 154"/>
                <a:gd name="T45" fmla="*/ 93 h 86"/>
                <a:gd name="T46" fmla="*/ 1 w 154"/>
                <a:gd name="T47" fmla="*/ 95 h 86"/>
                <a:gd name="T48" fmla="*/ 10 w 154"/>
                <a:gd name="T49" fmla="*/ 86 h 86"/>
                <a:gd name="T50" fmla="*/ 17 w 154"/>
                <a:gd name="T51" fmla="*/ 80 h 86"/>
                <a:gd name="T52" fmla="*/ 24 w 154"/>
                <a:gd name="T53" fmla="*/ 83 h 86"/>
                <a:gd name="T54" fmla="*/ 18 w 154"/>
                <a:gd name="T55" fmla="*/ 77 h 86"/>
                <a:gd name="T56" fmla="*/ 31 w 154"/>
                <a:gd name="T57" fmla="*/ 73 h 86"/>
                <a:gd name="T58" fmla="*/ 20 w 154"/>
                <a:gd name="T59" fmla="*/ 69 h 86"/>
                <a:gd name="T60" fmla="*/ 31 w 154"/>
                <a:gd name="T61" fmla="*/ 66 h 86"/>
                <a:gd name="T62" fmla="*/ 25 w 154"/>
                <a:gd name="T63" fmla="*/ 63 h 86"/>
                <a:gd name="T64" fmla="*/ 25 w 154"/>
                <a:gd name="T65" fmla="*/ 60 h 86"/>
                <a:gd name="T66" fmla="*/ 18 w 154"/>
                <a:gd name="T67" fmla="*/ 53 h 86"/>
                <a:gd name="T68" fmla="*/ 22 w 154"/>
                <a:gd name="T69" fmla="*/ 53 h 86"/>
                <a:gd name="T70" fmla="*/ 25 w 154"/>
                <a:gd name="T71" fmla="*/ 56 h 86"/>
                <a:gd name="T72" fmla="*/ 35 w 154"/>
                <a:gd name="T73" fmla="*/ 53 h 86"/>
                <a:gd name="T74" fmla="*/ 46 w 154"/>
                <a:gd name="T75" fmla="*/ 53 h 86"/>
                <a:gd name="T76" fmla="*/ 48 w 154"/>
                <a:gd name="T77" fmla="*/ 46 h 86"/>
                <a:gd name="T78" fmla="*/ 48 w 154"/>
                <a:gd name="T79" fmla="*/ 40 h 86"/>
                <a:gd name="T80" fmla="*/ 58 w 154"/>
                <a:gd name="T81" fmla="*/ 41 h 86"/>
                <a:gd name="T82" fmla="*/ 61 w 154"/>
                <a:gd name="T83" fmla="*/ 35 h 86"/>
                <a:gd name="T84" fmla="*/ 73 w 154"/>
                <a:gd name="T85" fmla="*/ 31 h 86"/>
                <a:gd name="T86" fmla="*/ 77 w 154"/>
                <a:gd name="T87" fmla="*/ 29 h 86"/>
                <a:gd name="T88" fmla="*/ 82 w 154"/>
                <a:gd name="T89" fmla="*/ 30 h 86"/>
                <a:gd name="T90" fmla="*/ 83 w 154"/>
                <a:gd name="T91" fmla="*/ 25 h 86"/>
                <a:gd name="T92" fmla="*/ 102 w 154"/>
                <a:gd name="T93" fmla="*/ 25 h 86"/>
                <a:gd name="T94" fmla="*/ 105 w 154"/>
                <a:gd name="T95" fmla="*/ 28 h 86"/>
                <a:gd name="T96" fmla="*/ 109 w 154"/>
                <a:gd name="T97" fmla="*/ 24 h 86"/>
                <a:gd name="T98" fmla="*/ 120 w 154"/>
                <a:gd name="T99" fmla="*/ 23 h 86"/>
                <a:gd name="T100" fmla="*/ 131 w 154"/>
                <a:gd name="T101" fmla="*/ 23 h 86"/>
                <a:gd name="T102" fmla="*/ 135 w 154"/>
                <a:gd name="T103" fmla="*/ 17 h 86"/>
                <a:gd name="T104" fmla="*/ 144 w 154"/>
                <a:gd name="T105" fmla="*/ 14 h 86"/>
                <a:gd name="T106" fmla="*/ 145 w 154"/>
                <a:gd name="T107" fmla="*/ 8 h 86"/>
                <a:gd name="T108" fmla="*/ 166 w 154"/>
                <a:gd name="T109" fmla="*/ 1 h 86"/>
                <a:gd name="T110" fmla="*/ 175 w 154"/>
                <a:gd name="T111" fmla="*/ 5 h 86"/>
                <a:gd name="T112" fmla="*/ 181 w 154"/>
                <a:gd name="T113" fmla="*/ 6 h 86"/>
                <a:gd name="T114" fmla="*/ 185 w 154"/>
                <a:gd name="T115" fmla="*/ 12 h 86"/>
                <a:gd name="T116" fmla="*/ 184 w 154"/>
                <a:gd name="T117" fmla="*/ 16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"/>
                <a:gd name="T178" fmla="*/ 0 h 86"/>
                <a:gd name="T179" fmla="*/ 154 w 154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" h="86">
                  <a:moveTo>
                    <a:pt x="153" y="13"/>
                  </a:moveTo>
                  <a:cubicBezTo>
                    <a:pt x="149" y="16"/>
                    <a:pt x="146" y="19"/>
                    <a:pt x="142" y="21"/>
                  </a:cubicBezTo>
                  <a:cubicBezTo>
                    <a:pt x="130" y="25"/>
                    <a:pt x="118" y="29"/>
                    <a:pt x="106" y="32"/>
                  </a:cubicBezTo>
                  <a:cubicBezTo>
                    <a:pt x="104" y="32"/>
                    <a:pt x="102" y="30"/>
                    <a:pt x="100" y="31"/>
                  </a:cubicBezTo>
                  <a:cubicBezTo>
                    <a:pt x="97" y="32"/>
                    <a:pt x="96" y="35"/>
                    <a:pt x="93" y="36"/>
                  </a:cubicBezTo>
                  <a:cubicBezTo>
                    <a:pt x="91" y="38"/>
                    <a:pt x="89" y="38"/>
                    <a:pt x="87" y="39"/>
                  </a:cubicBezTo>
                  <a:cubicBezTo>
                    <a:pt x="84" y="41"/>
                    <a:pt x="83" y="45"/>
                    <a:pt x="79" y="46"/>
                  </a:cubicBezTo>
                  <a:cubicBezTo>
                    <a:pt x="76" y="48"/>
                    <a:pt x="72" y="45"/>
                    <a:pt x="69" y="46"/>
                  </a:cubicBezTo>
                  <a:cubicBezTo>
                    <a:pt x="68" y="47"/>
                    <a:pt x="70" y="50"/>
                    <a:pt x="69" y="51"/>
                  </a:cubicBezTo>
                  <a:cubicBezTo>
                    <a:pt x="67" y="53"/>
                    <a:pt x="64" y="54"/>
                    <a:pt x="61" y="55"/>
                  </a:cubicBezTo>
                  <a:cubicBezTo>
                    <a:pt x="59" y="55"/>
                    <a:pt x="56" y="54"/>
                    <a:pt x="54" y="55"/>
                  </a:cubicBezTo>
                  <a:cubicBezTo>
                    <a:pt x="52" y="57"/>
                    <a:pt x="52" y="61"/>
                    <a:pt x="51" y="64"/>
                  </a:cubicBezTo>
                  <a:cubicBezTo>
                    <a:pt x="50" y="66"/>
                    <a:pt x="50" y="70"/>
                    <a:pt x="47" y="71"/>
                  </a:cubicBezTo>
                  <a:cubicBezTo>
                    <a:pt x="46" y="72"/>
                    <a:pt x="44" y="68"/>
                    <a:pt x="42" y="68"/>
                  </a:cubicBezTo>
                  <a:cubicBezTo>
                    <a:pt x="41" y="68"/>
                    <a:pt x="42" y="70"/>
                    <a:pt x="42" y="71"/>
                  </a:cubicBezTo>
                  <a:cubicBezTo>
                    <a:pt x="43" y="73"/>
                    <a:pt x="47" y="76"/>
                    <a:pt x="45" y="77"/>
                  </a:cubicBezTo>
                  <a:cubicBezTo>
                    <a:pt x="44" y="79"/>
                    <a:pt x="40" y="74"/>
                    <a:pt x="38" y="76"/>
                  </a:cubicBezTo>
                  <a:cubicBezTo>
                    <a:pt x="36" y="77"/>
                    <a:pt x="42" y="79"/>
                    <a:pt x="41" y="81"/>
                  </a:cubicBezTo>
                  <a:cubicBezTo>
                    <a:pt x="39" y="84"/>
                    <a:pt x="36" y="85"/>
                    <a:pt x="32" y="86"/>
                  </a:cubicBezTo>
                  <a:cubicBezTo>
                    <a:pt x="29" y="86"/>
                    <a:pt x="26" y="83"/>
                    <a:pt x="22" y="82"/>
                  </a:cubicBezTo>
                  <a:cubicBezTo>
                    <a:pt x="18" y="82"/>
                    <a:pt x="14" y="82"/>
                    <a:pt x="10" y="82"/>
                  </a:cubicBezTo>
                  <a:cubicBezTo>
                    <a:pt x="9" y="82"/>
                    <a:pt x="6" y="83"/>
                    <a:pt x="6" y="82"/>
                  </a:cubicBezTo>
                  <a:cubicBezTo>
                    <a:pt x="7" y="80"/>
                    <a:pt x="13" y="79"/>
                    <a:pt x="11" y="78"/>
                  </a:cubicBezTo>
                  <a:cubicBezTo>
                    <a:pt x="8" y="76"/>
                    <a:pt x="3" y="81"/>
                    <a:pt x="1" y="79"/>
                  </a:cubicBezTo>
                  <a:cubicBezTo>
                    <a:pt x="0" y="76"/>
                    <a:pt x="6" y="74"/>
                    <a:pt x="8" y="72"/>
                  </a:cubicBezTo>
                  <a:cubicBezTo>
                    <a:pt x="10" y="70"/>
                    <a:pt x="11" y="68"/>
                    <a:pt x="14" y="67"/>
                  </a:cubicBezTo>
                  <a:cubicBezTo>
                    <a:pt x="16" y="67"/>
                    <a:pt x="19" y="71"/>
                    <a:pt x="20" y="69"/>
                  </a:cubicBezTo>
                  <a:cubicBezTo>
                    <a:pt x="20" y="67"/>
                    <a:pt x="14" y="66"/>
                    <a:pt x="15" y="64"/>
                  </a:cubicBezTo>
                  <a:cubicBezTo>
                    <a:pt x="18" y="61"/>
                    <a:pt x="24" y="64"/>
                    <a:pt x="26" y="61"/>
                  </a:cubicBezTo>
                  <a:cubicBezTo>
                    <a:pt x="27" y="58"/>
                    <a:pt x="17" y="61"/>
                    <a:pt x="17" y="58"/>
                  </a:cubicBezTo>
                  <a:cubicBezTo>
                    <a:pt x="17" y="55"/>
                    <a:pt x="24" y="57"/>
                    <a:pt x="26" y="55"/>
                  </a:cubicBezTo>
                  <a:cubicBezTo>
                    <a:pt x="27" y="54"/>
                    <a:pt x="22" y="54"/>
                    <a:pt x="21" y="53"/>
                  </a:cubicBezTo>
                  <a:cubicBezTo>
                    <a:pt x="20" y="52"/>
                    <a:pt x="21" y="51"/>
                    <a:pt x="21" y="50"/>
                  </a:cubicBezTo>
                  <a:cubicBezTo>
                    <a:pt x="19" y="47"/>
                    <a:pt x="16" y="46"/>
                    <a:pt x="15" y="44"/>
                  </a:cubicBezTo>
                  <a:cubicBezTo>
                    <a:pt x="15" y="43"/>
                    <a:pt x="17" y="44"/>
                    <a:pt x="18" y="44"/>
                  </a:cubicBezTo>
                  <a:cubicBezTo>
                    <a:pt x="19" y="45"/>
                    <a:pt x="20" y="47"/>
                    <a:pt x="21" y="47"/>
                  </a:cubicBezTo>
                  <a:cubicBezTo>
                    <a:pt x="24" y="47"/>
                    <a:pt x="26" y="44"/>
                    <a:pt x="29" y="44"/>
                  </a:cubicBezTo>
                  <a:cubicBezTo>
                    <a:pt x="32" y="43"/>
                    <a:pt x="35" y="45"/>
                    <a:pt x="38" y="44"/>
                  </a:cubicBezTo>
                  <a:cubicBezTo>
                    <a:pt x="39" y="43"/>
                    <a:pt x="39" y="40"/>
                    <a:pt x="40" y="38"/>
                  </a:cubicBezTo>
                  <a:cubicBezTo>
                    <a:pt x="40" y="36"/>
                    <a:pt x="39" y="34"/>
                    <a:pt x="40" y="33"/>
                  </a:cubicBezTo>
                  <a:cubicBezTo>
                    <a:pt x="43" y="32"/>
                    <a:pt x="46" y="35"/>
                    <a:pt x="48" y="34"/>
                  </a:cubicBezTo>
                  <a:cubicBezTo>
                    <a:pt x="50" y="33"/>
                    <a:pt x="49" y="30"/>
                    <a:pt x="51" y="29"/>
                  </a:cubicBezTo>
                  <a:cubicBezTo>
                    <a:pt x="54" y="28"/>
                    <a:pt x="58" y="28"/>
                    <a:pt x="61" y="26"/>
                  </a:cubicBezTo>
                  <a:cubicBezTo>
                    <a:pt x="62" y="26"/>
                    <a:pt x="62" y="24"/>
                    <a:pt x="64" y="24"/>
                  </a:cubicBezTo>
                  <a:cubicBezTo>
                    <a:pt x="65" y="23"/>
                    <a:pt x="67" y="26"/>
                    <a:pt x="68" y="25"/>
                  </a:cubicBezTo>
                  <a:cubicBezTo>
                    <a:pt x="69" y="24"/>
                    <a:pt x="67" y="21"/>
                    <a:pt x="69" y="21"/>
                  </a:cubicBezTo>
                  <a:cubicBezTo>
                    <a:pt x="74" y="19"/>
                    <a:pt x="80" y="20"/>
                    <a:pt x="85" y="21"/>
                  </a:cubicBezTo>
                  <a:cubicBezTo>
                    <a:pt x="86" y="21"/>
                    <a:pt x="86" y="23"/>
                    <a:pt x="87" y="23"/>
                  </a:cubicBezTo>
                  <a:cubicBezTo>
                    <a:pt x="89" y="23"/>
                    <a:pt x="89" y="21"/>
                    <a:pt x="91" y="20"/>
                  </a:cubicBezTo>
                  <a:cubicBezTo>
                    <a:pt x="94" y="19"/>
                    <a:pt x="97" y="19"/>
                    <a:pt x="100" y="19"/>
                  </a:cubicBezTo>
                  <a:cubicBezTo>
                    <a:pt x="103" y="19"/>
                    <a:pt x="106" y="20"/>
                    <a:pt x="109" y="19"/>
                  </a:cubicBezTo>
                  <a:cubicBezTo>
                    <a:pt x="111" y="18"/>
                    <a:pt x="110" y="15"/>
                    <a:pt x="112" y="14"/>
                  </a:cubicBezTo>
                  <a:cubicBezTo>
                    <a:pt x="114" y="13"/>
                    <a:pt x="118" y="13"/>
                    <a:pt x="120" y="12"/>
                  </a:cubicBezTo>
                  <a:cubicBezTo>
                    <a:pt x="121" y="11"/>
                    <a:pt x="120" y="8"/>
                    <a:pt x="121" y="7"/>
                  </a:cubicBezTo>
                  <a:cubicBezTo>
                    <a:pt x="126" y="4"/>
                    <a:pt x="132" y="2"/>
                    <a:pt x="138" y="1"/>
                  </a:cubicBezTo>
                  <a:cubicBezTo>
                    <a:pt x="140" y="0"/>
                    <a:pt x="143" y="3"/>
                    <a:pt x="146" y="4"/>
                  </a:cubicBezTo>
                  <a:cubicBezTo>
                    <a:pt x="147" y="4"/>
                    <a:pt x="149" y="4"/>
                    <a:pt x="151" y="5"/>
                  </a:cubicBezTo>
                  <a:cubicBezTo>
                    <a:pt x="152" y="6"/>
                    <a:pt x="153" y="8"/>
                    <a:pt x="154" y="10"/>
                  </a:cubicBezTo>
                  <a:cubicBezTo>
                    <a:pt x="154" y="11"/>
                    <a:pt x="154" y="12"/>
                    <a:pt x="153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0" name="Freeform 3152"/>
            <p:cNvSpPr>
              <a:spLocks noChangeAspect="1"/>
            </p:cNvSpPr>
            <p:nvPr/>
          </p:nvSpPr>
          <p:spPr bwMode="auto">
            <a:xfrm>
              <a:off x="21891442" y="3431936"/>
              <a:ext cx="528881" cy="470221"/>
            </a:xfrm>
            <a:custGeom>
              <a:avLst/>
              <a:gdLst>
                <a:gd name="T0" fmla="*/ 59 w 66"/>
                <a:gd name="T1" fmla="*/ 7 h 64"/>
                <a:gd name="T2" fmla="*/ 54 w 66"/>
                <a:gd name="T3" fmla="*/ 11 h 64"/>
                <a:gd name="T4" fmla="*/ 55 w 66"/>
                <a:gd name="T5" fmla="*/ 13 h 64"/>
                <a:gd name="T6" fmla="*/ 48 w 66"/>
                <a:gd name="T7" fmla="*/ 13 h 64"/>
                <a:gd name="T8" fmla="*/ 51 w 66"/>
                <a:gd name="T9" fmla="*/ 18 h 64"/>
                <a:gd name="T10" fmla="*/ 51 w 66"/>
                <a:gd name="T11" fmla="*/ 30 h 64"/>
                <a:gd name="T12" fmla="*/ 53 w 66"/>
                <a:gd name="T13" fmla="*/ 48 h 64"/>
                <a:gd name="T14" fmla="*/ 75 w 66"/>
                <a:gd name="T15" fmla="*/ 67 h 64"/>
                <a:gd name="T16" fmla="*/ 79 w 66"/>
                <a:gd name="T17" fmla="*/ 72 h 64"/>
                <a:gd name="T18" fmla="*/ 74 w 66"/>
                <a:gd name="T19" fmla="*/ 75 h 64"/>
                <a:gd name="T20" fmla="*/ 67 w 66"/>
                <a:gd name="T21" fmla="*/ 71 h 64"/>
                <a:gd name="T22" fmla="*/ 65 w 66"/>
                <a:gd name="T23" fmla="*/ 75 h 64"/>
                <a:gd name="T24" fmla="*/ 56 w 66"/>
                <a:gd name="T25" fmla="*/ 75 h 64"/>
                <a:gd name="T26" fmla="*/ 51 w 66"/>
                <a:gd name="T27" fmla="*/ 69 h 64"/>
                <a:gd name="T28" fmla="*/ 48 w 66"/>
                <a:gd name="T29" fmla="*/ 69 h 64"/>
                <a:gd name="T30" fmla="*/ 53 w 66"/>
                <a:gd name="T31" fmla="*/ 75 h 64"/>
                <a:gd name="T32" fmla="*/ 48 w 66"/>
                <a:gd name="T33" fmla="*/ 76 h 64"/>
                <a:gd name="T34" fmla="*/ 43 w 66"/>
                <a:gd name="T35" fmla="*/ 71 h 64"/>
                <a:gd name="T36" fmla="*/ 29 w 66"/>
                <a:gd name="T37" fmla="*/ 71 h 64"/>
                <a:gd name="T38" fmla="*/ 31 w 66"/>
                <a:gd name="T39" fmla="*/ 66 h 64"/>
                <a:gd name="T40" fmla="*/ 30 w 66"/>
                <a:gd name="T41" fmla="*/ 61 h 64"/>
                <a:gd name="T42" fmla="*/ 36 w 66"/>
                <a:gd name="T43" fmla="*/ 59 h 64"/>
                <a:gd name="T44" fmla="*/ 30 w 66"/>
                <a:gd name="T45" fmla="*/ 57 h 64"/>
                <a:gd name="T46" fmla="*/ 25 w 66"/>
                <a:gd name="T47" fmla="*/ 51 h 64"/>
                <a:gd name="T48" fmla="*/ 18 w 66"/>
                <a:gd name="T49" fmla="*/ 52 h 64"/>
                <a:gd name="T50" fmla="*/ 14 w 66"/>
                <a:gd name="T51" fmla="*/ 46 h 64"/>
                <a:gd name="T52" fmla="*/ 10 w 66"/>
                <a:gd name="T53" fmla="*/ 48 h 64"/>
                <a:gd name="T54" fmla="*/ 2 w 66"/>
                <a:gd name="T55" fmla="*/ 47 h 64"/>
                <a:gd name="T56" fmla="*/ 1 w 66"/>
                <a:gd name="T57" fmla="*/ 35 h 64"/>
                <a:gd name="T58" fmla="*/ 7 w 66"/>
                <a:gd name="T59" fmla="*/ 35 h 64"/>
                <a:gd name="T60" fmla="*/ 10 w 66"/>
                <a:gd name="T61" fmla="*/ 37 h 64"/>
                <a:gd name="T62" fmla="*/ 12 w 66"/>
                <a:gd name="T63" fmla="*/ 25 h 64"/>
                <a:gd name="T64" fmla="*/ 13 w 66"/>
                <a:gd name="T65" fmla="*/ 16 h 64"/>
                <a:gd name="T66" fmla="*/ 19 w 66"/>
                <a:gd name="T67" fmla="*/ 6 h 64"/>
                <a:gd name="T68" fmla="*/ 24 w 66"/>
                <a:gd name="T69" fmla="*/ 2 h 64"/>
                <a:gd name="T70" fmla="*/ 36 w 66"/>
                <a:gd name="T71" fmla="*/ 0 h 64"/>
                <a:gd name="T72" fmla="*/ 47 w 66"/>
                <a:gd name="T73" fmla="*/ 2 h 64"/>
                <a:gd name="T74" fmla="*/ 59 w 66"/>
                <a:gd name="T75" fmla="*/ 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64"/>
                <a:gd name="T116" fmla="*/ 66 w 6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64">
                  <a:moveTo>
                    <a:pt x="49" y="6"/>
                  </a:moveTo>
                  <a:cubicBezTo>
                    <a:pt x="50" y="7"/>
                    <a:pt x="46" y="7"/>
                    <a:pt x="45" y="9"/>
                  </a:cubicBezTo>
                  <a:cubicBezTo>
                    <a:pt x="45" y="9"/>
                    <a:pt x="46" y="11"/>
                    <a:pt x="46" y="11"/>
                  </a:cubicBezTo>
                  <a:cubicBezTo>
                    <a:pt x="44" y="12"/>
                    <a:pt x="41" y="9"/>
                    <a:pt x="40" y="11"/>
                  </a:cubicBezTo>
                  <a:cubicBezTo>
                    <a:pt x="39" y="12"/>
                    <a:pt x="43" y="13"/>
                    <a:pt x="43" y="15"/>
                  </a:cubicBezTo>
                  <a:cubicBezTo>
                    <a:pt x="44" y="18"/>
                    <a:pt x="42" y="22"/>
                    <a:pt x="43" y="25"/>
                  </a:cubicBezTo>
                  <a:cubicBezTo>
                    <a:pt x="43" y="30"/>
                    <a:pt x="41" y="36"/>
                    <a:pt x="44" y="40"/>
                  </a:cubicBezTo>
                  <a:cubicBezTo>
                    <a:pt x="49" y="47"/>
                    <a:pt x="57" y="51"/>
                    <a:pt x="63" y="56"/>
                  </a:cubicBezTo>
                  <a:cubicBezTo>
                    <a:pt x="64" y="57"/>
                    <a:pt x="66" y="58"/>
                    <a:pt x="66" y="60"/>
                  </a:cubicBezTo>
                  <a:cubicBezTo>
                    <a:pt x="66" y="62"/>
                    <a:pt x="64" y="63"/>
                    <a:pt x="62" y="62"/>
                  </a:cubicBezTo>
                  <a:cubicBezTo>
                    <a:pt x="60" y="62"/>
                    <a:pt x="58" y="59"/>
                    <a:pt x="56" y="59"/>
                  </a:cubicBezTo>
                  <a:cubicBezTo>
                    <a:pt x="55" y="59"/>
                    <a:pt x="55" y="62"/>
                    <a:pt x="54" y="62"/>
                  </a:cubicBezTo>
                  <a:cubicBezTo>
                    <a:pt x="52" y="63"/>
                    <a:pt x="49" y="63"/>
                    <a:pt x="47" y="62"/>
                  </a:cubicBezTo>
                  <a:cubicBezTo>
                    <a:pt x="46" y="61"/>
                    <a:pt x="45" y="58"/>
                    <a:pt x="43" y="57"/>
                  </a:cubicBezTo>
                  <a:cubicBezTo>
                    <a:pt x="42" y="56"/>
                    <a:pt x="40" y="56"/>
                    <a:pt x="40" y="57"/>
                  </a:cubicBezTo>
                  <a:cubicBezTo>
                    <a:pt x="40" y="59"/>
                    <a:pt x="44" y="60"/>
                    <a:pt x="44" y="62"/>
                  </a:cubicBezTo>
                  <a:cubicBezTo>
                    <a:pt x="44" y="64"/>
                    <a:pt x="41" y="64"/>
                    <a:pt x="40" y="63"/>
                  </a:cubicBezTo>
                  <a:cubicBezTo>
                    <a:pt x="38" y="63"/>
                    <a:pt x="38" y="59"/>
                    <a:pt x="36" y="59"/>
                  </a:cubicBezTo>
                  <a:cubicBezTo>
                    <a:pt x="32" y="57"/>
                    <a:pt x="28" y="60"/>
                    <a:pt x="24" y="59"/>
                  </a:cubicBezTo>
                  <a:cubicBezTo>
                    <a:pt x="23" y="58"/>
                    <a:pt x="26" y="56"/>
                    <a:pt x="26" y="55"/>
                  </a:cubicBezTo>
                  <a:cubicBezTo>
                    <a:pt x="26" y="54"/>
                    <a:pt x="24" y="52"/>
                    <a:pt x="25" y="51"/>
                  </a:cubicBezTo>
                  <a:cubicBezTo>
                    <a:pt x="26" y="49"/>
                    <a:pt x="30" y="51"/>
                    <a:pt x="30" y="49"/>
                  </a:cubicBezTo>
                  <a:cubicBezTo>
                    <a:pt x="30" y="47"/>
                    <a:pt x="26" y="48"/>
                    <a:pt x="25" y="47"/>
                  </a:cubicBezTo>
                  <a:cubicBezTo>
                    <a:pt x="24" y="45"/>
                    <a:pt x="23" y="42"/>
                    <a:pt x="21" y="42"/>
                  </a:cubicBezTo>
                  <a:cubicBezTo>
                    <a:pt x="20" y="41"/>
                    <a:pt x="17" y="43"/>
                    <a:pt x="15" y="43"/>
                  </a:cubicBezTo>
                  <a:cubicBezTo>
                    <a:pt x="14" y="42"/>
                    <a:pt x="14" y="39"/>
                    <a:pt x="12" y="38"/>
                  </a:cubicBezTo>
                  <a:cubicBezTo>
                    <a:pt x="11" y="38"/>
                    <a:pt x="9" y="39"/>
                    <a:pt x="8" y="40"/>
                  </a:cubicBezTo>
                  <a:cubicBezTo>
                    <a:pt x="6" y="40"/>
                    <a:pt x="3" y="41"/>
                    <a:pt x="2" y="39"/>
                  </a:cubicBezTo>
                  <a:cubicBezTo>
                    <a:pt x="0" y="36"/>
                    <a:pt x="0" y="32"/>
                    <a:pt x="1" y="29"/>
                  </a:cubicBezTo>
                  <a:cubicBezTo>
                    <a:pt x="2" y="27"/>
                    <a:pt x="5" y="28"/>
                    <a:pt x="6" y="29"/>
                  </a:cubicBezTo>
                  <a:cubicBezTo>
                    <a:pt x="7" y="29"/>
                    <a:pt x="7" y="32"/>
                    <a:pt x="8" y="31"/>
                  </a:cubicBezTo>
                  <a:cubicBezTo>
                    <a:pt x="9" y="28"/>
                    <a:pt x="9" y="24"/>
                    <a:pt x="10" y="21"/>
                  </a:cubicBezTo>
                  <a:cubicBezTo>
                    <a:pt x="10" y="19"/>
                    <a:pt x="10" y="16"/>
                    <a:pt x="11" y="13"/>
                  </a:cubicBezTo>
                  <a:cubicBezTo>
                    <a:pt x="12" y="10"/>
                    <a:pt x="14" y="8"/>
                    <a:pt x="16" y="5"/>
                  </a:cubicBezTo>
                  <a:cubicBezTo>
                    <a:pt x="17" y="4"/>
                    <a:pt x="18" y="2"/>
                    <a:pt x="20" y="2"/>
                  </a:cubicBezTo>
                  <a:cubicBezTo>
                    <a:pt x="23" y="1"/>
                    <a:pt x="26" y="0"/>
                    <a:pt x="30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7" y="3"/>
                    <a:pt x="49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1" name="Freeform 3153"/>
            <p:cNvSpPr>
              <a:spLocks noChangeAspect="1"/>
            </p:cNvSpPr>
            <p:nvPr/>
          </p:nvSpPr>
          <p:spPr bwMode="auto">
            <a:xfrm>
              <a:off x="21971776" y="3755592"/>
              <a:ext cx="73643" cy="79391"/>
            </a:xfrm>
            <a:custGeom>
              <a:avLst/>
              <a:gdLst>
                <a:gd name="T0" fmla="*/ 2 w 9"/>
                <a:gd name="T1" fmla="*/ 1 h 11"/>
                <a:gd name="T2" fmla="*/ 1 w 9"/>
                <a:gd name="T3" fmla="*/ 2 h 11"/>
                <a:gd name="T4" fmla="*/ 10 w 9"/>
                <a:gd name="T5" fmla="*/ 12 h 11"/>
                <a:gd name="T6" fmla="*/ 11 w 9"/>
                <a:gd name="T7" fmla="*/ 8 h 11"/>
                <a:gd name="T8" fmla="*/ 7 w 9"/>
                <a:gd name="T9" fmla="*/ 4 h 11"/>
                <a:gd name="T10" fmla="*/ 2 w 9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2" y="1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5"/>
                    <a:pt x="5" y="8"/>
                    <a:pt x="8" y="10"/>
                  </a:cubicBezTo>
                  <a:cubicBezTo>
                    <a:pt x="9" y="11"/>
                    <a:pt x="9" y="8"/>
                    <a:pt x="9" y="7"/>
                  </a:cubicBezTo>
                  <a:cubicBezTo>
                    <a:pt x="8" y="6"/>
                    <a:pt x="7" y="4"/>
                    <a:pt x="6" y="3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2" name="Freeform 3431"/>
            <p:cNvSpPr>
              <a:spLocks noChangeAspect="1"/>
            </p:cNvSpPr>
            <p:nvPr/>
          </p:nvSpPr>
          <p:spPr bwMode="auto">
            <a:xfrm>
              <a:off x="23451296" y="3383082"/>
              <a:ext cx="167367" cy="103819"/>
            </a:xfrm>
            <a:custGeom>
              <a:avLst/>
              <a:gdLst>
                <a:gd name="T0" fmla="*/ 8 w 21"/>
                <a:gd name="T1" fmla="*/ 0 h 14"/>
                <a:gd name="T2" fmla="*/ 13 w 21"/>
                <a:gd name="T3" fmla="*/ 2 h 14"/>
                <a:gd name="T4" fmla="*/ 14 w 21"/>
                <a:gd name="T5" fmla="*/ 9 h 14"/>
                <a:gd name="T6" fmla="*/ 18 w 21"/>
                <a:gd name="T7" fmla="*/ 7 h 14"/>
                <a:gd name="T8" fmla="*/ 23 w 21"/>
                <a:gd name="T9" fmla="*/ 13 h 14"/>
                <a:gd name="T10" fmla="*/ 12 w 21"/>
                <a:gd name="T11" fmla="*/ 15 h 14"/>
                <a:gd name="T12" fmla="*/ 5 w 21"/>
                <a:gd name="T13" fmla="*/ 16 h 14"/>
                <a:gd name="T14" fmla="*/ 4 w 21"/>
                <a:gd name="T15" fmla="*/ 15 h 14"/>
                <a:gd name="T16" fmla="*/ 1 w 21"/>
                <a:gd name="T17" fmla="*/ 16 h 14"/>
                <a:gd name="T18" fmla="*/ 1 w 21"/>
                <a:gd name="T19" fmla="*/ 10 h 14"/>
                <a:gd name="T20" fmla="*/ 1 w 21"/>
                <a:gd name="T21" fmla="*/ 4 h 14"/>
                <a:gd name="T22" fmla="*/ 8 w 2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4"/>
                <a:gd name="T38" fmla="*/ 21 w 2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4">
                  <a:moveTo>
                    <a:pt x="7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4"/>
                    <a:pt x="11" y="6"/>
                    <a:pt x="12" y="7"/>
                  </a:cubicBezTo>
                  <a:cubicBezTo>
                    <a:pt x="13" y="8"/>
                    <a:pt x="14" y="5"/>
                    <a:pt x="15" y="6"/>
                  </a:cubicBezTo>
                  <a:cubicBezTo>
                    <a:pt x="17" y="7"/>
                    <a:pt x="21" y="9"/>
                    <a:pt x="19" y="11"/>
                  </a:cubicBezTo>
                  <a:cubicBezTo>
                    <a:pt x="18" y="13"/>
                    <a:pt x="13" y="11"/>
                    <a:pt x="10" y="12"/>
                  </a:cubicBezTo>
                  <a:cubicBezTo>
                    <a:pt x="8" y="12"/>
                    <a:pt x="6" y="13"/>
                    <a:pt x="4" y="13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2" y="12"/>
                    <a:pt x="1" y="14"/>
                    <a:pt x="1" y="13"/>
                  </a:cubicBezTo>
                  <a:cubicBezTo>
                    <a:pt x="0" y="12"/>
                    <a:pt x="1" y="9"/>
                    <a:pt x="1" y="8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3" name="Freeform 3440"/>
            <p:cNvSpPr>
              <a:spLocks noChangeAspect="1"/>
            </p:cNvSpPr>
            <p:nvPr/>
          </p:nvSpPr>
          <p:spPr bwMode="auto">
            <a:xfrm>
              <a:off x="25903047" y="2399542"/>
              <a:ext cx="461934" cy="293125"/>
            </a:xfrm>
            <a:custGeom>
              <a:avLst/>
              <a:gdLst>
                <a:gd name="T0" fmla="*/ 64 w 57"/>
                <a:gd name="T1" fmla="*/ 22 h 40"/>
                <a:gd name="T2" fmla="*/ 65 w 57"/>
                <a:gd name="T3" fmla="*/ 35 h 40"/>
                <a:gd name="T4" fmla="*/ 40 w 57"/>
                <a:gd name="T5" fmla="*/ 40 h 40"/>
                <a:gd name="T6" fmla="*/ 19 w 57"/>
                <a:gd name="T7" fmla="*/ 40 h 40"/>
                <a:gd name="T8" fmla="*/ 5 w 57"/>
                <a:gd name="T9" fmla="*/ 47 h 40"/>
                <a:gd name="T10" fmla="*/ 1 w 57"/>
                <a:gd name="T11" fmla="*/ 44 h 40"/>
                <a:gd name="T12" fmla="*/ 1 w 57"/>
                <a:gd name="T13" fmla="*/ 29 h 40"/>
                <a:gd name="T14" fmla="*/ 6 w 57"/>
                <a:gd name="T15" fmla="*/ 23 h 40"/>
                <a:gd name="T16" fmla="*/ 11 w 57"/>
                <a:gd name="T17" fmla="*/ 24 h 40"/>
                <a:gd name="T18" fmla="*/ 8 w 57"/>
                <a:gd name="T19" fmla="*/ 16 h 40"/>
                <a:gd name="T20" fmla="*/ 16 w 57"/>
                <a:gd name="T21" fmla="*/ 5 h 40"/>
                <a:gd name="T22" fmla="*/ 22 w 57"/>
                <a:gd name="T23" fmla="*/ 13 h 40"/>
                <a:gd name="T24" fmla="*/ 23 w 57"/>
                <a:gd name="T25" fmla="*/ 2 h 40"/>
                <a:gd name="T26" fmla="*/ 29 w 57"/>
                <a:gd name="T27" fmla="*/ 2 h 40"/>
                <a:gd name="T28" fmla="*/ 31 w 57"/>
                <a:gd name="T29" fmla="*/ 13 h 40"/>
                <a:gd name="T30" fmla="*/ 36 w 57"/>
                <a:gd name="T31" fmla="*/ 7 h 40"/>
                <a:gd name="T32" fmla="*/ 40 w 57"/>
                <a:gd name="T33" fmla="*/ 12 h 40"/>
                <a:gd name="T34" fmla="*/ 44 w 57"/>
                <a:gd name="T35" fmla="*/ 10 h 40"/>
                <a:gd name="T36" fmla="*/ 54 w 57"/>
                <a:gd name="T37" fmla="*/ 19 h 40"/>
                <a:gd name="T38" fmla="*/ 56 w 57"/>
                <a:gd name="T39" fmla="*/ 16 h 40"/>
                <a:gd name="T40" fmla="*/ 64 w 57"/>
                <a:gd name="T41" fmla="*/ 22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40"/>
                <a:gd name="T65" fmla="*/ 57 w 57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40">
                  <a:moveTo>
                    <a:pt x="53" y="18"/>
                  </a:moveTo>
                  <a:cubicBezTo>
                    <a:pt x="55" y="21"/>
                    <a:pt x="57" y="27"/>
                    <a:pt x="54" y="29"/>
                  </a:cubicBezTo>
                  <a:cubicBezTo>
                    <a:pt x="48" y="30"/>
                    <a:pt x="40" y="31"/>
                    <a:pt x="33" y="33"/>
                  </a:cubicBezTo>
                  <a:cubicBezTo>
                    <a:pt x="28" y="35"/>
                    <a:pt x="22" y="32"/>
                    <a:pt x="16" y="33"/>
                  </a:cubicBezTo>
                  <a:cubicBezTo>
                    <a:pt x="12" y="34"/>
                    <a:pt x="8" y="38"/>
                    <a:pt x="4" y="39"/>
                  </a:cubicBezTo>
                  <a:cubicBezTo>
                    <a:pt x="3" y="40"/>
                    <a:pt x="1" y="38"/>
                    <a:pt x="1" y="37"/>
                  </a:cubicBezTo>
                  <a:cubicBezTo>
                    <a:pt x="0" y="33"/>
                    <a:pt x="0" y="28"/>
                    <a:pt x="1" y="24"/>
                  </a:cubicBezTo>
                  <a:cubicBezTo>
                    <a:pt x="1" y="22"/>
                    <a:pt x="3" y="20"/>
                    <a:pt x="5" y="19"/>
                  </a:cubicBezTo>
                  <a:cubicBezTo>
                    <a:pt x="6" y="19"/>
                    <a:pt x="8" y="21"/>
                    <a:pt x="9" y="20"/>
                  </a:cubicBezTo>
                  <a:cubicBezTo>
                    <a:pt x="10" y="17"/>
                    <a:pt x="7" y="15"/>
                    <a:pt x="7" y="13"/>
                  </a:cubicBezTo>
                  <a:cubicBezTo>
                    <a:pt x="8" y="10"/>
                    <a:pt x="10" y="5"/>
                    <a:pt x="13" y="4"/>
                  </a:cubicBezTo>
                  <a:cubicBezTo>
                    <a:pt x="16" y="4"/>
                    <a:pt x="15" y="12"/>
                    <a:pt x="18" y="11"/>
                  </a:cubicBezTo>
                  <a:cubicBezTo>
                    <a:pt x="20" y="10"/>
                    <a:pt x="17" y="4"/>
                    <a:pt x="19" y="2"/>
                  </a:cubicBezTo>
                  <a:cubicBezTo>
                    <a:pt x="20" y="0"/>
                    <a:pt x="23" y="0"/>
                    <a:pt x="24" y="2"/>
                  </a:cubicBezTo>
                  <a:cubicBezTo>
                    <a:pt x="26" y="4"/>
                    <a:pt x="24" y="10"/>
                    <a:pt x="26" y="11"/>
                  </a:cubicBezTo>
                  <a:cubicBezTo>
                    <a:pt x="28" y="13"/>
                    <a:pt x="28" y="6"/>
                    <a:pt x="30" y="6"/>
                  </a:cubicBezTo>
                  <a:cubicBezTo>
                    <a:pt x="32" y="5"/>
                    <a:pt x="32" y="9"/>
                    <a:pt x="33" y="10"/>
                  </a:cubicBezTo>
                  <a:cubicBezTo>
                    <a:pt x="35" y="10"/>
                    <a:pt x="35" y="7"/>
                    <a:pt x="36" y="8"/>
                  </a:cubicBezTo>
                  <a:cubicBezTo>
                    <a:pt x="40" y="9"/>
                    <a:pt x="41" y="14"/>
                    <a:pt x="45" y="16"/>
                  </a:cubicBezTo>
                  <a:cubicBezTo>
                    <a:pt x="46" y="16"/>
                    <a:pt x="45" y="13"/>
                    <a:pt x="46" y="13"/>
                  </a:cubicBezTo>
                  <a:cubicBezTo>
                    <a:pt x="49" y="14"/>
                    <a:pt x="52" y="16"/>
                    <a:pt x="53" y="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4" name="Freeform 3441"/>
            <p:cNvSpPr>
              <a:spLocks noChangeAspect="1"/>
            </p:cNvSpPr>
            <p:nvPr/>
          </p:nvSpPr>
          <p:spPr bwMode="auto">
            <a:xfrm>
              <a:off x="25260362" y="2259092"/>
              <a:ext cx="629302" cy="299222"/>
            </a:xfrm>
            <a:custGeom>
              <a:avLst/>
              <a:gdLst>
                <a:gd name="T0" fmla="*/ 78 w 78"/>
                <a:gd name="T1" fmla="*/ 8 h 41"/>
                <a:gd name="T2" fmla="*/ 88 w 78"/>
                <a:gd name="T3" fmla="*/ 16 h 41"/>
                <a:gd name="T4" fmla="*/ 89 w 78"/>
                <a:gd name="T5" fmla="*/ 26 h 41"/>
                <a:gd name="T6" fmla="*/ 80 w 78"/>
                <a:gd name="T7" fmla="*/ 25 h 41"/>
                <a:gd name="T8" fmla="*/ 80 w 78"/>
                <a:gd name="T9" fmla="*/ 30 h 41"/>
                <a:gd name="T10" fmla="*/ 92 w 78"/>
                <a:gd name="T11" fmla="*/ 38 h 41"/>
                <a:gd name="T12" fmla="*/ 92 w 78"/>
                <a:gd name="T13" fmla="*/ 47 h 41"/>
                <a:gd name="T14" fmla="*/ 69 w 78"/>
                <a:gd name="T15" fmla="*/ 47 h 41"/>
                <a:gd name="T16" fmla="*/ 54 w 78"/>
                <a:gd name="T17" fmla="*/ 41 h 41"/>
                <a:gd name="T18" fmla="*/ 42 w 78"/>
                <a:gd name="T19" fmla="*/ 37 h 41"/>
                <a:gd name="T20" fmla="*/ 36 w 78"/>
                <a:gd name="T21" fmla="*/ 33 h 41"/>
                <a:gd name="T22" fmla="*/ 30 w 78"/>
                <a:gd name="T23" fmla="*/ 36 h 41"/>
                <a:gd name="T24" fmla="*/ 16 w 78"/>
                <a:gd name="T25" fmla="*/ 30 h 41"/>
                <a:gd name="T26" fmla="*/ 16 w 78"/>
                <a:gd name="T27" fmla="*/ 24 h 41"/>
                <a:gd name="T28" fmla="*/ 1 w 78"/>
                <a:gd name="T29" fmla="*/ 23 h 41"/>
                <a:gd name="T30" fmla="*/ 1 w 78"/>
                <a:gd name="T31" fmla="*/ 19 h 41"/>
                <a:gd name="T32" fmla="*/ 17 w 78"/>
                <a:gd name="T33" fmla="*/ 16 h 41"/>
                <a:gd name="T34" fmla="*/ 18 w 78"/>
                <a:gd name="T35" fmla="*/ 8 h 41"/>
                <a:gd name="T36" fmla="*/ 28 w 78"/>
                <a:gd name="T37" fmla="*/ 5 h 41"/>
                <a:gd name="T38" fmla="*/ 41 w 78"/>
                <a:gd name="T39" fmla="*/ 4 h 41"/>
                <a:gd name="T40" fmla="*/ 49 w 78"/>
                <a:gd name="T41" fmla="*/ 0 h 41"/>
                <a:gd name="T42" fmla="*/ 60 w 78"/>
                <a:gd name="T43" fmla="*/ 6 h 41"/>
                <a:gd name="T44" fmla="*/ 60 w 78"/>
                <a:gd name="T45" fmla="*/ 12 h 41"/>
                <a:gd name="T46" fmla="*/ 57 w 78"/>
                <a:gd name="T47" fmla="*/ 18 h 41"/>
                <a:gd name="T48" fmla="*/ 60 w 78"/>
                <a:gd name="T49" fmla="*/ 18 h 41"/>
                <a:gd name="T50" fmla="*/ 65 w 78"/>
                <a:gd name="T51" fmla="*/ 12 h 41"/>
                <a:gd name="T52" fmla="*/ 66 w 78"/>
                <a:gd name="T53" fmla="*/ 6 h 41"/>
                <a:gd name="T54" fmla="*/ 72 w 78"/>
                <a:gd name="T55" fmla="*/ 6 h 41"/>
                <a:gd name="T56" fmla="*/ 75 w 78"/>
                <a:gd name="T57" fmla="*/ 8 h 41"/>
                <a:gd name="T58" fmla="*/ 78 w 78"/>
                <a:gd name="T59" fmla="*/ 8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41"/>
                <a:gd name="T92" fmla="*/ 78 w 78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41">
                  <a:moveTo>
                    <a:pt x="65" y="7"/>
                  </a:moveTo>
                  <a:cubicBezTo>
                    <a:pt x="68" y="8"/>
                    <a:pt x="71" y="10"/>
                    <a:pt x="73" y="13"/>
                  </a:cubicBezTo>
                  <a:cubicBezTo>
                    <a:pt x="75" y="15"/>
                    <a:pt x="76" y="20"/>
                    <a:pt x="74" y="22"/>
                  </a:cubicBezTo>
                  <a:cubicBezTo>
                    <a:pt x="73" y="24"/>
                    <a:pt x="69" y="20"/>
                    <a:pt x="66" y="21"/>
                  </a:cubicBezTo>
                  <a:cubicBezTo>
                    <a:pt x="65" y="22"/>
                    <a:pt x="65" y="24"/>
                    <a:pt x="66" y="25"/>
                  </a:cubicBezTo>
                  <a:cubicBezTo>
                    <a:pt x="69" y="28"/>
                    <a:pt x="73" y="29"/>
                    <a:pt x="76" y="32"/>
                  </a:cubicBezTo>
                  <a:cubicBezTo>
                    <a:pt x="77" y="34"/>
                    <a:pt x="78" y="38"/>
                    <a:pt x="76" y="39"/>
                  </a:cubicBezTo>
                  <a:cubicBezTo>
                    <a:pt x="70" y="41"/>
                    <a:pt x="63" y="40"/>
                    <a:pt x="57" y="39"/>
                  </a:cubicBezTo>
                  <a:cubicBezTo>
                    <a:pt x="53" y="38"/>
                    <a:pt x="49" y="36"/>
                    <a:pt x="45" y="34"/>
                  </a:cubicBezTo>
                  <a:cubicBezTo>
                    <a:pt x="41" y="33"/>
                    <a:pt x="38" y="33"/>
                    <a:pt x="35" y="31"/>
                  </a:cubicBezTo>
                  <a:cubicBezTo>
                    <a:pt x="33" y="30"/>
                    <a:pt x="32" y="28"/>
                    <a:pt x="30" y="28"/>
                  </a:cubicBezTo>
                  <a:cubicBezTo>
                    <a:pt x="28" y="27"/>
                    <a:pt x="26" y="30"/>
                    <a:pt x="25" y="30"/>
                  </a:cubicBezTo>
                  <a:cubicBezTo>
                    <a:pt x="20" y="29"/>
                    <a:pt x="16" y="28"/>
                    <a:pt x="13" y="25"/>
                  </a:cubicBezTo>
                  <a:cubicBezTo>
                    <a:pt x="11" y="24"/>
                    <a:pt x="14" y="20"/>
                    <a:pt x="13" y="20"/>
                  </a:cubicBezTo>
                  <a:cubicBezTo>
                    <a:pt x="9" y="18"/>
                    <a:pt x="4" y="20"/>
                    <a:pt x="1" y="19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5" y="15"/>
                    <a:pt x="10" y="16"/>
                    <a:pt x="14" y="13"/>
                  </a:cubicBezTo>
                  <a:cubicBezTo>
                    <a:pt x="16" y="12"/>
                    <a:pt x="13" y="9"/>
                    <a:pt x="15" y="7"/>
                  </a:cubicBezTo>
                  <a:cubicBezTo>
                    <a:pt x="17" y="5"/>
                    <a:pt x="20" y="5"/>
                    <a:pt x="23" y="4"/>
                  </a:cubicBezTo>
                  <a:cubicBezTo>
                    <a:pt x="27" y="3"/>
                    <a:pt x="30" y="4"/>
                    <a:pt x="34" y="3"/>
                  </a:cubicBezTo>
                  <a:cubicBezTo>
                    <a:pt x="37" y="3"/>
                    <a:pt x="39" y="0"/>
                    <a:pt x="41" y="0"/>
                  </a:cubicBezTo>
                  <a:cubicBezTo>
                    <a:pt x="44" y="1"/>
                    <a:pt x="48" y="2"/>
                    <a:pt x="50" y="5"/>
                  </a:cubicBezTo>
                  <a:cubicBezTo>
                    <a:pt x="51" y="6"/>
                    <a:pt x="50" y="8"/>
                    <a:pt x="50" y="10"/>
                  </a:cubicBezTo>
                  <a:cubicBezTo>
                    <a:pt x="49" y="12"/>
                    <a:pt x="47" y="13"/>
                    <a:pt x="47" y="15"/>
                  </a:cubicBezTo>
                  <a:cubicBezTo>
                    <a:pt x="47" y="16"/>
                    <a:pt x="49" y="16"/>
                    <a:pt x="50" y="15"/>
                  </a:cubicBezTo>
                  <a:cubicBezTo>
                    <a:pt x="52" y="14"/>
                    <a:pt x="53" y="12"/>
                    <a:pt x="54" y="10"/>
                  </a:cubicBezTo>
                  <a:cubicBezTo>
                    <a:pt x="55" y="9"/>
                    <a:pt x="53" y="6"/>
                    <a:pt x="55" y="5"/>
                  </a:cubicBezTo>
                  <a:cubicBezTo>
                    <a:pt x="56" y="4"/>
                    <a:pt x="58" y="5"/>
                    <a:pt x="60" y="5"/>
                  </a:cubicBezTo>
                  <a:cubicBezTo>
                    <a:pt x="61" y="6"/>
                    <a:pt x="61" y="7"/>
                    <a:pt x="62" y="7"/>
                  </a:cubicBezTo>
                  <a:cubicBezTo>
                    <a:pt x="63" y="8"/>
                    <a:pt x="64" y="6"/>
                    <a:pt x="65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5" name="Freeform 3442"/>
            <p:cNvSpPr>
              <a:spLocks noChangeAspect="1"/>
            </p:cNvSpPr>
            <p:nvPr/>
          </p:nvSpPr>
          <p:spPr bwMode="auto">
            <a:xfrm>
              <a:off x="25092994" y="2057567"/>
              <a:ext cx="502102" cy="238170"/>
            </a:xfrm>
            <a:custGeom>
              <a:avLst/>
              <a:gdLst>
                <a:gd name="T0" fmla="*/ 46 w 62"/>
                <a:gd name="T1" fmla="*/ 1 h 33"/>
                <a:gd name="T2" fmla="*/ 65 w 62"/>
                <a:gd name="T3" fmla="*/ 14 h 33"/>
                <a:gd name="T4" fmla="*/ 75 w 62"/>
                <a:gd name="T5" fmla="*/ 15 h 33"/>
                <a:gd name="T6" fmla="*/ 69 w 62"/>
                <a:gd name="T7" fmla="*/ 20 h 33"/>
                <a:gd name="T8" fmla="*/ 74 w 62"/>
                <a:gd name="T9" fmla="*/ 30 h 33"/>
                <a:gd name="T10" fmla="*/ 63 w 62"/>
                <a:gd name="T11" fmla="*/ 33 h 33"/>
                <a:gd name="T12" fmla="*/ 51 w 62"/>
                <a:gd name="T13" fmla="*/ 35 h 33"/>
                <a:gd name="T14" fmla="*/ 38 w 62"/>
                <a:gd name="T15" fmla="*/ 37 h 33"/>
                <a:gd name="T16" fmla="*/ 29 w 62"/>
                <a:gd name="T17" fmla="*/ 39 h 33"/>
                <a:gd name="T18" fmla="*/ 12 w 62"/>
                <a:gd name="T19" fmla="*/ 37 h 33"/>
                <a:gd name="T20" fmla="*/ 0 w 62"/>
                <a:gd name="T21" fmla="*/ 33 h 33"/>
                <a:gd name="T22" fmla="*/ 0 w 62"/>
                <a:gd name="T23" fmla="*/ 31 h 33"/>
                <a:gd name="T24" fmla="*/ 11 w 62"/>
                <a:gd name="T25" fmla="*/ 26 h 33"/>
                <a:gd name="T26" fmla="*/ 11 w 62"/>
                <a:gd name="T27" fmla="*/ 20 h 33"/>
                <a:gd name="T28" fmla="*/ 25 w 62"/>
                <a:gd name="T29" fmla="*/ 12 h 33"/>
                <a:gd name="T30" fmla="*/ 36 w 62"/>
                <a:gd name="T31" fmla="*/ 11 h 33"/>
                <a:gd name="T32" fmla="*/ 40 w 62"/>
                <a:gd name="T33" fmla="*/ 6 h 33"/>
                <a:gd name="T34" fmla="*/ 40 w 62"/>
                <a:gd name="T35" fmla="*/ 2 h 33"/>
                <a:gd name="T36" fmla="*/ 46 w 62"/>
                <a:gd name="T37" fmla="*/ 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33"/>
                <a:gd name="T59" fmla="*/ 62 w 62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33">
                  <a:moveTo>
                    <a:pt x="38" y="1"/>
                  </a:moveTo>
                  <a:cubicBezTo>
                    <a:pt x="44" y="4"/>
                    <a:pt x="49" y="9"/>
                    <a:pt x="54" y="12"/>
                  </a:cubicBezTo>
                  <a:cubicBezTo>
                    <a:pt x="57" y="13"/>
                    <a:pt x="61" y="11"/>
                    <a:pt x="62" y="13"/>
                  </a:cubicBezTo>
                  <a:cubicBezTo>
                    <a:pt x="62" y="15"/>
                    <a:pt x="57" y="15"/>
                    <a:pt x="57" y="17"/>
                  </a:cubicBezTo>
                  <a:cubicBezTo>
                    <a:pt x="57" y="20"/>
                    <a:pt x="62" y="23"/>
                    <a:pt x="61" y="25"/>
                  </a:cubicBezTo>
                  <a:cubicBezTo>
                    <a:pt x="60" y="28"/>
                    <a:pt x="55" y="27"/>
                    <a:pt x="52" y="28"/>
                  </a:cubicBezTo>
                  <a:cubicBezTo>
                    <a:pt x="49" y="28"/>
                    <a:pt x="46" y="29"/>
                    <a:pt x="42" y="30"/>
                  </a:cubicBezTo>
                  <a:cubicBezTo>
                    <a:pt x="38" y="31"/>
                    <a:pt x="34" y="31"/>
                    <a:pt x="31" y="31"/>
                  </a:cubicBezTo>
                  <a:cubicBezTo>
                    <a:pt x="28" y="31"/>
                    <a:pt x="26" y="33"/>
                    <a:pt x="24" y="33"/>
                  </a:cubicBezTo>
                  <a:cubicBezTo>
                    <a:pt x="19" y="33"/>
                    <a:pt x="15" y="32"/>
                    <a:pt x="10" y="31"/>
                  </a:cubicBezTo>
                  <a:cubicBezTo>
                    <a:pt x="7" y="30"/>
                    <a:pt x="3" y="30"/>
                    <a:pt x="0" y="28"/>
                  </a:cubicBezTo>
                  <a:cubicBezTo>
                    <a:pt x="0" y="28"/>
                    <a:pt x="0" y="26"/>
                    <a:pt x="0" y="26"/>
                  </a:cubicBezTo>
                  <a:cubicBezTo>
                    <a:pt x="3" y="24"/>
                    <a:pt x="7" y="24"/>
                    <a:pt x="9" y="22"/>
                  </a:cubicBezTo>
                  <a:cubicBezTo>
                    <a:pt x="11" y="21"/>
                    <a:pt x="8" y="19"/>
                    <a:pt x="9" y="17"/>
                  </a:cubicBezTo>
                  <a:cubicBezTo>
                    <a:pt x="13" y="14"/>
                    <a:pt x="17" y="12"/>
                    <a:pt x="21" y="10"/>
                  </a:cubicBezTo>
                  <a:cubicBezTo>
                    <a:pt x="24" y="9"/>
                    <a:pt x="27" y="10"/>
                    <a:pt x="30" y="9"/>
                  </a:cubicBezTo>
                  <a:cubicBezTo>
                    <a:pt x="32" y="8"/>
                    <a:pt x="32" y="7"/>
                    <a:pt x="33" y="5"/>
                  </a:cubicBezTo>
                  <a:cubicBezTo>
                    <a:pt x="34" y="4"/>
                    <a:pt x="32" y="3"/>
                    <a:pt x="33" y="2"/>
                  </a:cubicBezTo>
                  <a:cubicBezTo>
                    <a:pt x="35" y="1"/>
                    <a:pt x="37" y="0"/>
                    <a:pt x="3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6" name="Freeform 3446"/>
            <p:cNvSpPr>
              <a:spLocks noChangeAspect="1"/>
            </p:cNvSpPr>
            <p:nvPr/>
          </p:nvSpPr>
          <p:spPr bwMode="auto">
            <a:xfrm>
              <a:off x="29536754" y="3291479"/>
              <a:ext cx="87028" cy="79391"/>
            </a:xfrm>
            <a:custGeom>
              <a:avLst/>
              <a:gdLst>
                <a:gd name="T0" fmla="*/ 2 w 11"/>
                <a:gd name="T1" fmla="*/ 1 h 11"/>
                <a:gd name="T2" fmla="*/ 0 w 11"/>
                <a:gd name="T3" fmla="*/ 5 h 11"/>
                <a:gd name="T4" fmla="*/ 4 w 11"/>
                <a:gd name="T5" fmla="*/ 12 h 11"/>
                <a:gd name="T6" fmla="*/ 9 w 11"/>
                <a:gd name="T7" fmla="*/ 12 h 11"/>
                <a:gd name="T8" fmla="*/ 13 w 11"/>
                <a:gd name="T9" fmla="*/ 8 h 11"/>
                <a:gd name="T10" fmla="*/ 11 w 11"/>
                <a:gd name="T11" fmla="*/ 2 h 11"/>
                <a:gd name="T12" fmla="*/ 8 w 11"/>
                <a:gd name="T13" fmla="*/ 1 h 11"/>
                <a:gd name="T14" fmla="*/ 2 w 11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1"/>
                <a:gd name="T26" fmla="*/ 11 w 1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1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5" y="11"/>
                    <a:pt x="6" y="11"/>
                    <a:pt x="8" y="10"/>
                  </a:cubicBezTo>
                  <a:cubicBezTo>
                    <a:pt x="9" y="9"/>
                    <a:pt x="10" y="9"/>
                    <a:pt x="11" y="7"/>
                  </a:cubicBezTo>
                  <a:cubicBezTo>
                    <a:pt x="11" y="5"/>
                    <a:pt x="10" y="4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7" name="Freeform 3447"/>
            <p:cNvSpPr>
              <a:spLocks noChangeAspect="1"/>
            </p:cNvSpPr>
            <p:nvPr/>
          </p:nvSpPr>
          <p:spPr bwMode="auto">
            <a:xfrm>
              <a:off x="29556843" y="3358651"/>
              <a:ext cx="307952" cy="122138"/>
            </a:xfrm>
            <a:custGeom>
              <a:avLst/>
              <a:gdLst>
                <a:gd name="T0" fmla="*/ 1 w 38"/>
                <a:gd name="T1" fmla="*/ 13 h 17"/>
                <a:gd name="T2" fmla="*/ 1 w 38"/>
                <a:gd name="T3" fmla="*/ 16 h 17"/>
                <a:gd name="T4" fmla="*/ 13 w 38"/>
                <a:gd name="T5" fmla="*/ 14 h 17"/>
                <a:gd name="T6" fmla="*/ 38 w 38"/>
                <a:gd name="T7" fmla="*/ 18 h 17"/>
                <a:gd name="T8" fmla="*/ 44 w 38"/>
                <a:gd name="T9" fmla="*/ 19 h 17"/>
                <a:gd name="T10" fmla="*/ 46 w 38"/>
                <a:gd name="T11" fmla="*/ 13 h 17"/>
                <a:gd name="T12" fmla="*/ 36 w 38"/>
                <a:gd name="T13" fmla="*/ 5 h 17"/>
                <a:gd name="T14" fmla="*/ 18 w 38"/>
                <a:gd name="T15" fmla="*/ 1 h 17"/>
                <a:gd name="T16" fmla="*/ 10 w 38"/>
                <a:gd name="T17" fmla="*/ 2 h 17"/>
                <a:gd name="T18" fmla="*/ 10 w 38"/>
                <a:gd name="T19" fmla="*/ 9 h 17"/>
                <a:gd name="T20" fmla="*/ 1 w 38"/>
                <a:gd name="T21" fmla="*/ 13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7"/>
                <a:gd name="T35" fmla="*/ 38 w 3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7">
                  <a:moveTo>
                    <a:pt x="1" y="11"/>
                  </a:moveTo>
                  <a:cubicBezTo>
                    <a:pt x="0" y="12"/>
                    <a:pt x="0" y="14"/>
                    <a:pt x="1" y="14"/>
                  </a:cubicBezTo>
                  <a:cubicBezTo>
                    <a:pt x="5" y="14"/>
                    <a:pt x="8" y="11"/>
                    <a:pt x="11" y="12"/>
                  </a:cubicBezTo>
                  <a:cubicBezTo>
                    <a:pt x="18" y="12"/>
                    <a:pt x="24" y="14"/>
                    <a:pt x="31" y="15"/>
                  </a:cubicBezTo>
                  <a:cubicBezTo>
                    <a:pt x="33" y="15"/>
                    <a:pt x="34" y="17"/>
                    <a:pt x="36" y="16"/>
                  </a:cubicBezTo>
                  <a:cubicBezTo>
                    <a:pt x="37" y="15"/>
                    <a:pt x="38" y="13"/>
                    <a:pt x="38" y="11"/>
                  </a:cubicBezTo>
                  <a:cubicBezTo>
                    <a:pt x="36" y="8"/>
                    <a:pt x="33" y="5"/>
                    <a:pt x="30" y="4"/>
                  </a:cubicBezTo>
                  <a:cubicBezTo>
                    <a:pt x="25" y="2"/>
                    <a:pt x="20" y="1"/>
                    <a:pt x="15" y="1"/>
                  </a:cubicBezTo>
                  <a:cubicBezTo>
                    <a:pt x="12" y="0"/>
                    <a:pt x="9" y="1"/>
                    <a:pt x="8" y="2"/>
                  </a:cubicBezTo>
                  <a:cubicBezTo>
                    <a:pt x="6" y="4"/>
                    <a:pt x="9" y="7"/>
                    <a:pt x="8" y="8"/>
                  </a:cubicBezTo>
                  <a:cubicBezTo>
                    <a:pt x="6" y="10"/>
                    <a:pt x="3" y="9"/>
                    <a:pt x="1" y="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8" name="Freeform 3448"/>
            <p:cNvSpPr>
              <a:spLocks noChangeAspect="1"/>
            </p:cNvSpPr>
            <p:nvPr/>
          </p:nvSpPr>
          <p:spPr bwMode="auto">
            <a:xfrm>
              <a:off x="29175248" y="2961716"/>
              <a:ext cx="702943" cy="299222"/>
            </a:xfrm>
            <a:custGeom>
              <a:avLst/>
              <a:gdLst>
                <a:gd name="T0" fmla="*/ 18 w 88"/>
                <a:gd name="T1" fmla="*/ 0 h 41"/>
                <a:gd name="T2" fmla="*/ 35 w 88"/>
                <a:gd name="T3" fmla="*/ 12 h 41"/>
                <a:gd name="T4" fmla="*/ 41 w 88"/>
                <a:gd name="T5" fmla="*/ 12 h 41"/>
                <a:gd name="T6" fmla="*/ 43 w 88"/>
                <a:gd name="T7" fmla="*/ 17 h 41"/>
                <a:gd name="T8" fmla="*/ 49 w 88"/>
                <a:gd name="T9" fmla="*/ 17 h 41"/>
                <a:gd name="T10" fmla="*/ 48 w 88"/>
                <a:gd name="T11" fmla="*/ 7 h 41"/>
                <a:gd name="T12" fmla="*/ 51 w 88"/>
                <a:gd name="T13" fmla="*/ 6 h 41"/>
                <a:gd name="T14" fmla="*/ 51 w 88"/>
                <a:gd name="T15" fmla="*/ 4 h 41"/>
                <a:gd name="T16" fmla="*/ 63 w 88"/>
                <a:gd name="T17" fmla="*/ 11 h 41"/>
                <a:gd name="T18" fmla="*/ 73 w 88"/>
                <a:gd name="T19" fmla="*/ 12 h 41"/>
                <a:gd name="T20" fmla="*/ 79 w 88"/>
                <a:gd name="T21" fmla="*/ 10 h 41"/>
                <a:gd name="T22" fmla="*/ 89 w 88"/>
                <a:gd name="T23" fmla="*/ 13 h 41"/>
                <a:gd name="T24" fmla="*/ 104 w 88"/>
                <a:gd name="T25" fmla="*/ 19 h 41"/>
                <a:gd name="T26" fmla="*/ 99 w 88"/>
                <a:gd name="T27" fmla="*/ 24 h 41"/>
                <a:gd name="T28" fmla="*/ 104 w 88"/>
                <a:gd name="T29" fmla="*/ 30 h 41"/>
                <a:gd name="T30" fmla="*/ 95 w 88"/>
                <a:gd name="T31" fmla="*/ 36 h 41"/>
                <a:gd name="T32" fmla="*/ 75 w 88"/>
                <a:gd name="T33" fmla="*/ 27 h 41"/>
                <a:gd name="T34" fmla="*/ 73 w 88"/>
                <a:gd name="T35" fmla="*/ 23 h 41"/>
                <a:gd name="T36" fmla="*/ 74 w 88"/>
                <a:gd name="T37" fmla="*/ 18 h 41"/>
                <a:gd name="T38" fmla="*/ 70 w 88"/>
                <a:gd name="T39" fmla="*/ 16 h 41"/>
                <a:gd name="T40" fmla="*/ 64 w 88"/>
                <a:gd name="T41" fmla="*/ 19 h 41"/>
                <a:gd name="T42" fmla="*/ 69 w 88"/>
                <a:gd name="T43" fmla="*/ 29 h 41"/>
                <a:gd name="T44" fmla="*/ 84 w 88"/>
                <a:gd name="T45" fmla="*/ 35 h 41"/>
                <a:gd name="T46" fmla="*/ 91 w 88"/>
                <a:gd name="T47" fmla="*/ 38 h 41"/>
                <a:gd name="T48" fmla="*/ 92 w 88"/>
                <a:gd name="T49" fmla="*/ 42 h 41"/>
                <a:gd name="T50" fmla="*/ 78 w 88"/>
                <a:gd name="T51" fmla="*/ 38 h 41"/>
                <a:gd name="T52" fmla="*/ 76 w 88"/>
                <a:gd name="T53" fmla="*/ 41 h 41"/>
                <a:gd name="T54" fmla="*/ 70 w 88"/>
                <a:gd name="T55" fmla="*/ 39 h 41"/>
                <a:gd name="T56" fmla="*/ 69 w 88"/>
                <a:gd name="T57" fmla="*/ 36 h 41"/>
                <a:gd name="T58" fmla="*/ 62 w 88"/>
                <a:gd name="T59" fmla="*/ 38 h 41"/>
                <a:gd name="T60" fmla="*/ 49 w 88"/>
                <a:gd name="T61" fmla="*/ 42 h 41"/>
                <a:gd name="T62" fmla="*/ 43 w 88"/>
                <a:gd name="T63" fmla="*/ 37 h 41"/>
                <a:gd name="T64" fmla="*/ 41 w 88"/>
                <a:gd name="T65" fmla="*/ 41 h 41"/>
                <a:gd name="T66" fmla="*/ 42 w 88"/>
                <a:gd name="T67" fmla="*/ 44 h 41"/>
                <a:gd name="T68" fmla="*/ 38 w 88"/>
                <a:gd name="T69" fmla="*/ 49 h 41"/>
                <a:gd name="T70" fmla="*/ 27 w 88"/>
                <a:gd name="T71" fmla="*/ 45 h 41"/>
                <a:gd name="T72" fmla="*/ 17 w 88"/>
                <a:gd name="T73" fmla="*/ 37 h 41"/>
                <a:gd name="T74" fmla="*/ 8 w 88"/>
                <a:gd name="T75" fmla="*/ 33 h 41"/>
                <a:gd name="T76" fmla="*/ 1 w 88"/>
                <a:gd name="T77" fmla="*/ 29 h 41"/>
                <a:gd name="T78" fmla="*/ 2 w 88"/>
                <a:gd name="T79" fmla="*/ 25 h 41"/>
                <a:gd name="T80" fmla="*/ 7 w 88"/>
                <a:gd name="T81" fmla="*/ 24 h 41"/>
                <a:gd name="T82" fmla="*/ 1 w 88"/>
                <a:gd name="T83" fmla="*/ 18 h 41"/>
                <a:gd name="T84" fmla="*/ 6 w 88"/>
                <a:gd name="T85" fmla="*/ 17 h 41"/>
                <a:gd name="T86" fmla="*/ 5 w 88"/>
                <a:gd name="T87" fmla="*/ 12 h 41"/>
                <a:gd name="T88" fmla="*/ 11 w 88"/>
                <a:gd name="T89" fmla="*/ 7 h 41"/>
                <a:gd name="T90" fmla="*/ 11 w 88"/>
                <a:gd name="T91" fmla="*/ 2 h 41"/>
                <a:gd name="T92" fmla="*/ 14 w 88"/>
                <a:gd name="T93" fmla="*/ 2 h 41"/>
                <a:gd name="T94" fmla="*/ 18 w 88"/>
                <a:gd name="T95" fmla="*/ 0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41"/>
                <a:gd name="T146" fmla="*/ 88 w 88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41">
                  <a:moveTo>
                    <a:pt x="15" y="0"/>
                  </a:moveTo>
                  <a:cubicBezTo>
                    <a:pt x="20" y="3"/>
                    <a:pt x="24" y="7"/>
                    <a:pt x="29" y="10"/>
                  </a:cubicBezTo>
                  <a:cubicBezTo>
                    <a:pt x="30" y="11"/>
                    <a:pt x="33" y="9"/>
                    <a:pt x="34" y="10"/>
                  </a:cubicBezTo>
                  <a:cubicBezTo>
                    <a:pt x="36" y="11"/>
                    <a:pt x="35" y="13"/>
                    <a:pt x="36" y="14"/>
                  </a:cubicBezTo>
                  <a:cubicBezTo>
                    <a:pt x="38" y="15"/>
                    <a:pt x="40" y="15"/>
                    <a:pt x="41" y="14"/>
                  </a:cubicBezTo>
                  <a:cubicBezTo>
                    <a:pt x="42" y="11"/>
                    <a:pt x="39" y="9"/>
                    <a:pt x="40" y="6"/>
                  </a:cubicBezTo>
                  <a:cubicBezTo>
                    <a:pt x="40" y="5"/>
                    <a:pt x="42" y="6"/>
                    <a:pt x="43" y="5"/>
                  </a:cubicBezTo>
                  <a:cubicBezTo>
                    <a:pt x="44" y="4"/>
                    <a:pt x="42" y="3"/>
                    <a:pt x="43" y="3"/>
                  </a:cubicBezTo>
                  <a:cubicBezTo>
                    <a:pt x="47" y="4"/>
                    <a:pt x="50" y="7"/>
                    <a:pt x="53" y="9"/>
                  </a:cubicBezTo>
                  <a:cubicBezTo>
                    <a:pt x="56" y="10"/>
                    <a:pt x="58" y="10"/>
                    <a:pt x="61" y="10"/>
                  </a:cubicBezTo>
                  <a:cubicBezTo>
                    <a:pt x="63" y="10"/>
                    <a:pt x="64" y="7"/>
                    <a:pt x="66" y="8"/>
                  </a:cubicBezTo>
                  <a:cubicBezTo>
                    <a:pt x="69" y="8"/>
                    <a:pt x="72" y="10"/>
                    <a:pt x="75" y="11"/>
                  </a:cubicBezTo>
                  <a:cubicBezTo>
                    <a:pt x="79" y="13"/>
                    <a:pt x="84" y="13"/>
                    <a:pt x="87" y="16"/>
                  </a:cubicBezTo>
                  <a:cubicBezTo>
                    <a:pt x="88" y="17"/>
                    <a:pt x="83" y="18"/>
                    <a:pt x="83" y="20"/>
                  </a:cubicBezTo>
                  <a:cubicBezTo>
                    <a:pt x="83" y="22"/>
                    <a:pt x="87" y="23"/>
                    <a:pt x="87" y="25"/>
                  </a:cubicBezTo>
                  <a:cubicBezTo>
                    <a:pt x="86" y="27"/>
                    <a:pt x="83" y="30"/>
                    <a:pt x="80" y="30"/>
                  </a:cubicBezTo>
                  <a:cubicBezTo>
                    <a:pt x="74" y="29"/>
                    <a:pt x="68" y="26"/>
                    <a:pt x="63" y="23"/>
                  </a:cubicBezTo>
                  <a:cubicBezTo>
                    <a:pt x="61" y="22"/>
                    <a:pt x="61" y="20"/>
                    <a:pt x="61" y="19"/>
                  </a:cubicBezTo>
                  <a:cubicBezTo>
                    <a:pt x="61" y="17"/>
                    <a:pt x="62" y="16"/>
                    <a:pt x="62" y="15"/>
                  </a:cubicBezTo>
                  <a:cubicBezTo>
                    <a:pt x="62" y="14"/>
                    <a:pt x="60" y="13"/>
                    <a:pt x="59" y="13"/>
                  </a:cubicBezTo>
                  <a:cubicBezTo>
                    <a:pt x="57" y="13"/>
                    <a:pt x="55" y="14"/>
                    <a:pt x="54" y="16"/>
                  </a:cubicBezTo>
                  <a:cubicBezTo>
                    <a:pt x="54" y="19"/>
                    <a:pt x="56" y="22"/>
                    <a:pt x="58" y="24"/>
                  </a:cubicBezTo>
                  <a:cubicBezTo>
                    <a:pt x="62" y="27"/>
                    <a:pt x="66" y="27"/>
                    <a:pt x="70" y="29"/>
                  </a:cubicBezTo>
                  <a:cubicBezTo>
                    <a:pt x="72" y="30"/>
                    <a:pt x="74" y="31"/>
                    <a:pt x="76" y="32"/>
                  </a:cubicBezTo>
                  <a:cubicBezTo>
                    <a:pt x="77" y="33"/>
                    <a:pt x="78" y="35"/>
                    <a:pt x="77" y="35"/>
                  </a:cubicBezTo>
                  <a:cubicBezTo>
                    <a:pt x="73" y="35"/>
                    <a:pt x="69" y="33"/>
                    <a:pt x="65" y="32"/>
                  </a:cubicBezTo>
                  <a:cubicBezTo>
                    <a:pt x="64" y="32"/>
                    <a:pt x="65" y="34"/>
                    <a:pt x="64" y="34"/>
                  </a:cubicBezTo>
                  <a:cubicBezTo>
                    <a:pt x="62" y="34"/>
                    <a:pt x="60" y="34"/>
                    <a:pt x="59" y="33"/>
                  </a:cubicBezTo>
                  <a:cubicBezTo>
                    <a:pt x="58" y="32"/>
                    <a:pt x="59" y="30"/>
                    <a:pt x="58" y="30"/>
                  </a:cubicBezTo>
                  <a:cubicBezTo>
                    <a:pt x="56" y="30"/>
                    <a:pt x="54" y="31"/>
                    <a:pt x="52" y="32"/>
                  </a:cubicBezTo>
                  <a:cubicBezTo>
                    <a:pt x="48" y="33"/>
                    <a:pt x="45" y="35"/>
                    <a:pt x="41" y="35"/>
                  </a:cubicBezTo>
                  <a:cubicBezTo>
                    <a:pt x="39" y="35"/>
                    <a:pt x="38" y="31"/>
                    <a:pt x="36" y="31"/>
                  </a:cubicBezTo>
                  <a:cubicBezTo>
                    <a:pt x="35" y="31"/>
                    <a:pt x="34" y="32"/>
                    <a:pt x="34" y="34"/>
                  </a:cubicBezTo>
                  <a:cubicBezTo>
                    <a:pt x="34" y="35"/>
                    <a:pt x="35" y="36"/>
                    <a:pt x="35" y="37"/>
                  </a:cubicBezTo>
                  <a:cubicBezTo>
                    <a:pt x="35" y="39"/>
                    <a:pt x="34" y="41"/>
                    <a:pt x="32" y="41"/>
                  </a:cubicBezTo>
                  <a:cubicBezTo>
                    <a:pt x="29" y="41"/>
                    <a:pt x="26" y="39"/>
                    <a:pt x="23" y="38"/>
                  </a:cubicBezTo>
                  <a:cubicBezTo>
                    <a:pt x="20" y="36"/>
                    <a:pt x="17" y="33"/>
                    <a:pt x="14" y="31"/>
                  </a:cubicBezTo>
                  <a:cubicBezTo>
                    <a:pt x="11" y="30"/>
                    <a:pt x="9" y="29"/>
                    <a:pt x="7" y="28"/>
                  </a:cubicBezTo>
                  <a:cubicBezTo>
                    <a:pt x="5" y="27"/>
                    <a:pt x="2" y="26"/>
                    <a:pt x="1" y="24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3" y="20"/>
                    <a:pt x="6" y="21"/>
                    <a:pt x="6" y="20"/>
                  </a:cubicBezTo>
                  <a:cubicBezTo>
                    <a:pt x="5" y="18"/>
                    <a:pt x="1" y="18"/>
                    <a:pt x="1" y="15"/>
                  </a:cubicBezTo>
                  <a:cubicBezTo>
                    <a:pt x="1" y="14"/>
                    <a:pt x="4" y="15"/>
                    <a:pt x="5" y="14"/>
                  </a:cubicBezTo>
                  <a:cubicBezTo>
                    <a:pt x="6" y="13"/>
                    <a:pt x="3" y="11"/>
                    <a:pt x="4" y="10"/>
                  </a:cubicBezTo>
                  <a:cubicBezTo>
                    <a:pt x="5" y="8"/>
                    <a:pt x="8" y="8"/>
                    <a:pt x="9" y="6"/>
                  </a:cubicBezTo>
                  <a:cubicBezTo>
                    <a:pt x="9" y="5"/>
                    <a:pt x="8" y="3"/>
                    <a:pt x="9" y="2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3" y="2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69" name="Freeform 3450"/>
            <p:cNvSpPr>
              <a:spLocks noChangeAspect="1"/>
            </p:cNvSpPr>
            <p:nvPr/>
          </p:nvSpPr>
          <p:spPr bwMode="auto">
            <a:xfrm>
              <a:off x="29958516" y="3047208"/>
              <a:ext cx="435155" cy="183200"/>
            </a:xfrm>
            <a:custGeom>
              <a:avLst/>
              <a:gdLst>
                <a:gd name="T0" fmla="*/ 1 w 54"/>
                <a:gd name="T1" fmla="*/ 1 h 25"/>
                <a:gd name="T2" fmla="*/ 1 w 54"/>
                <a:gd name="T3" fmla="*/ 13 h 25"/>
                <a:gd name="T4" fmla="*/ 10 w 54"/>
                <a:gd name="T5" fmla="*/ 20 h 25"/>
                <a:gd name="T6" fmla="*/ 25 w 54"/>
                <a:gd name="T7" fmla="*/ 24 h 25"/>
                <a:gd name="T8" fmla="*/ 36 w 54"/>
                <a:gd name="T9" fmla="*/ 30 h 25"/>
                <a:gd name="T10" fmla="*/ 51 w 54"/>
                <a:gd name="T11" fmla="*/ 29 h 25"/>
                <a:gd name="T12" fmla="*/ 61 w 54"/>
                <a:gd name="T13" fmla="*/ 25 h 25"/>
                <a:gd name="T14" fmla="*/ 61 w 54"/>
                <a:gd name="T15" fmla="*/ 19 h 25"/>
                <a:gd name="T16" fmla="*/ 65 w 54"/>
                <a:gd name="T17" fmla="*/ 14 h 25"/>
                <a:gd name="T18" fmla="*/ 61 w 54"/>
                <a:gd name="T19" fmla="*/ 13 h 25"/>
                <a:gd name="T20" fmla="*/ 60 w 54"/>
                <a:gd name="T21" fmla="*/ 14 h 25"/>
                <a:gd name="T22" fmla="*/ 46 w 54"/>
                <a:gd name="T23" fmla="*/ 12 h 25"/>
                <a:gd name="T24" fmla="*/ 35 w 54"/>
                <a:gd name="T25" fmla="*/ 16 h 25"/>
                <a:gd name="T26" fmla="*/ 30 w 54"/>
                <a:gd name="T27" fmla="*/ 11 h 25"/>
                <a:gd name="T28" fmla="*/ 24 w 54"/>
                <a:gd name="T29" fmla="*/ 11 h 25"/>
                <a:gd name="T30" fmla="*/ 19 w 54"/>
                <a:gd name="T31" fmla="*/ 8 h 25"/>
                <a:gd name="T32" fmla="*/ 12 w 54"/>
                <a:gd name="T33" fmla="*/ 12 h 25"/>
                <a:gd name="T34" fmla="*/ 4 w 54"/>
                <a:gd name="T35" fmla="*/ 5 h 25"/>
                <a:gd name="T36" fmla="*/ 1 w 54"/>
                <a:gd name="T37" fmla="*/ 1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25"/>
                <a:gd name="T59" fmla="*/ 54 w 54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25">
                  <a:moveTo>
                    <a:pt x="1" y="1"/>
                  </a:moveTo>
                  <a:cubicBezTo>
                    <a:pt x="0" y="4"/>
                    <a:pt x="1" y="9"/>
                    <a:pt x="1" y="11"/>
                  </a:cubicBezTo>
                  <a:cubicBezTo>
                    <a:pt x="3" y="14"/>
                    <a:pt x="5" y="15"/>
                    <a:pt x="8" y="17"/>
                  </a:cubicBezTo>
                  <a:cubicBezTo>
                    <a:pt x="11" y="17"/>
                    <a:pt x="16" y="19"/>
                    <a:pt x="21" y="20"/>
                  </a:cubicBezTo>
                  <a:cubicBezTo>
                    <a:pt x="24" y="21"/>
                    <a:pt x="26" y="24"/>
                    <a:pt x="30" y="25"/>
                  </a:cubicBezTo>
                  <a:cubicBezTo>
                    <a:pt x="34" y="25"/>
                    <a:pt x="38" y="25"/>
                    <a:pt x="42" y="24"/>
                  </a:cubicBezTo>
                  <a:cubicBezTo>
                    <a:pt x="45" y="23"/>
                    <a:pt x="49" y="23"/>
                    <a:pt x="51" y="21"/>
                  </a:cubicBezTo>
                  <a:cubicBezTo>
                    <a:pt x="53" y="20"/>
                    <a:pt x="51" y="17"/>
                    <a:pt x="51" y="16"/>
                  </a:cubicBezTo>
                  <a:cubicBezTo>
                    <a:pt x="52" y="14"/>
                    <a:pt x="54" y="13"/>
                    <a:pt x="54" y="12"/>
                  </a:cubicBezTo>
                  <a:cubicBezTo>
                    <a:pt x="54" y="11"/>
                    <a:pt x="52" y="11"/>
                    <a:pt x="51" y="11"/>
                  </a:cubicBezTo>
                  <a:cubicBezTo>
                    <a:pt x="51" y="11"/>
                    <a:pt x="50" y="12"/>
                    <a:pt x="50" y="12"/>
                  </a:cubicBezTo>
                  <a:cubicBezTo>
                    <a:pt x="46" y="12"/>
                    <a:pt x="42" y="10"/>
                    <a:pt x="38" y="10"/>
                  </a:cubicBezTo>
                  <a:cubicBezTo>
                    <a:pt x="35" y="10"/>
                    <a:pt x="32" y="13"/>
                    <a:pt x="29" y="13"/>
                  </a:cubicBezTo>
                  <a:cubicBezTo>
                    <a:pt x="27" y="12"/>
                    <a:pt x="27" y="9"/>
                    <a:pt x="25" y="9"/>
                  </a:cubicBezTo>
                  <a:cubicBezTo>
                    <a:pt x="24" y="8"/>
                    <a:pt x="22" y="9"/>
                    <a:pt x="20" y="9"/>
                  </a:cubicBezTo>
                  <a:cubicBezTo>
                    <a:pt x="19" y="9"/>
                    <a:pt x="18" y="7"/>
                    <a:pt x="16" y="7"/>
                  </a:cubicBezTo>
                  <a:cubicBezTo>
                    <a:pt x="14" y="8"/>
                    <a:pt x="12" y="11"/>
                    <a:pt x="10" y="10"/>
                  </a:cubicBezTo>
                  <a:cubicBezTo>
                    <a:pt x="7" y="10"/>
                    <a:pt x="5" y="7"/>
                    <a:pt x="3" y="4"/>
                  </a:cubicBezTo>
                  <a:cubicBezTo>
                    <a:pt x="2" y="3"/>
                    <a:pt x="1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0" name="Freeform 3452"/>
            <p:cNvSpPr>
              <a:spLocks noChangeAspect="1"/>
            </p:cNvSpPr>
            <p:nvPr/>
          </p:nvSpPr>
          <p:spPr bwMode="auto">
            <a:xfrm>
              <a:off x="32254800" y="3999858"/>
              <a:ext cx="147278" cy="73277"/>
            </a:xfrm>
            <a:custGeom>
              <a:avLst/>
              <a:gdLst>
                <a:gd name="T0" fmla="*/ 5 w 18"/>
                <a:gd name="T1" fmla="*/ 0 h 10"/>
                <a:gd name="T2" fmla="*/ 0 w 18"/>
                <a:gd name="T3" fmla="*/ 1 h 10"/>
                <a:gd name="T4" fmla="*/ 7 w 18"/>
                <a:gd name="T5" fmla="*/ 7 h 10"/>
                <a:gd name="T6" fmla="*/ 17 w 18"/>
                <a:gd name="T7" fmla="*/ 12 h 10"/>
                <a:gd name="T8" fmla="*/ 21 w 18"/>
                <a:gd name="T9" fmla="*/ 10 h 10"/>
                <a:gd name="T10" fmla="*/ 18 w 18"/>
                <a:gd name="T11" fmla="*/ 4 h 10"/>
                <a:gd name="T12" fmla="*/ 5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4"/>
                    <a:pt x="4" y="4"/>
                    <a:pt x="6" y="6"/>
                  </a:cubicBezTo>
                  <a:cubicBezTo>
                    <a:pt x="9" y="7"/>
                    <a:pt x="11" y="9"/>
                    <a:pt x="14" y="10"/>
                  </a:cubicBezTo>
                  <a:cubicBezTo>
                    <a:pt x="15" y="10"/>
                    <a:pt x="17" y="9"/>
                    <a:pt x="17" y="8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2" y="1"/>
                    <a:pt x="7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1" name="Freeform 3453"/>
            <p:cNvSpPr>
              <a:spLocks noChangeAspect="1"/>
            </p:cNvSpPr>
            <p:nvPr/>
          </p:nvSpPr>
          <p:spPr bwMode="auto">
            <a:xfrm>
              <a:off x="33111725" y="3737271"/>
              <a:ext cx="328036" cy="164879"/>
            </a:xfrm>
            <a:custGeom>
              <a:avLst/>
              <a:gdLst>
                <a:gd name="T0" fmla="*/ 6 w 41"/>
                <a:gd name="T1" fmla="*/ 4 h 22"/>
                <a:gd name="T2" fmla="*/ 0 w 41"/>
                <a:gd name="T3" fmla="*/ 15 h 22"/>
                <a:gd name="T4" fmla="*/ 7 w 41"/>
                <a:gd name="T5" fmla="*/ 26 h 22"/>
                <a:gd name="T6" fmla="*/ 14 w 41"/>
                <a:gd name="T7" fmla="*/ 22 h 22"/>
                <a:gd name="T8" fmla="*/ 25 w 41"/>
                <a:gd name="T9" fmla="*/ 20 h 22"/>
                <a:gd name="T10" fmla="*/ 37 w 41"/>
                <a:gd name="T11" fmla="*/ 20 h 22"/>
                <a:gd name="T12" fmla="*/ 47 w 41"/>
                <a:gd name="T13" fmla="*/ 17 h 22"/>
                <a:gd name="T14" fmla="*/ 47 w 41"/>
                <a:gd name="T15" fmla="*/ 10 h 22"/>
                <a:gd name="T16" fmla="*/ 31 w 41"/>
                <a:gd name="T17" fmla="*/ 2 h 22"/>
                <a:gd name="T18" fmla="*/ 25 w 41"/>
                <a:gd name="T19" fmla="*/ 0 h 22"/>
                <a:gd name="T20" fmla="*/ 17 w 41"/>
                <a:gd name="T21" fmla="*/ 2 h 22"/>
                <a:gd name="T22" fmla="*/ 6 w 41"/>
                <a:gd name="T23" fmla="*/ 4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2"/>
                <a:gd name="T38" fmla="*/ 41 w 4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2">
                  <a:moveTo>
                    <a:pt x="5" y="3"/>
                  </a:moveTo>
                  <a:cubicBezTo>
                    <a:pt x="4" y="6"/>
                    <a:pt x="1" y="9"/>
                    <a:pt x="0" y="12"/>
                  </a:cubicBezTo>
                  <a:cubicBezTo>
                    <a:pt x="1" y="15"/>
                    <a:pt x="3" y="18"/>
                    <a:pt x="6" y="21"/>
                  </a:cubicBezTo>
                  <a:cubicBezTo>
                    <a:pt x="8" y="22"/>
                    <a:pt x="10" y="19"/>
                    <a:pt x="12" y="18"/>
                  </a:cubicBezTo>
                  <a:cubicBezTo>
                    <a:pt x="15" y="17"/>
                    <a:pt x="18" y="16"/>
                    <a:pt x="21" y="16"/>
                  </a:cubicBezTo>
                  <a:cubicBezTo>
                    <a:pt x="24" y="16"/>
                    <a:pt x="27" y="16"/>
                    <a:pt x="31" y="16"/>
                  </a:cubicBezTo>
                  <a:cubicBezTo>
                    <a:pt x="34" y="15"/>
                    <a:pt x="37" y="16"/>
                    <a:pt x="39" y="14"/>
                  </a:cubicBezTo>
                  <a:cubicBezTo>
                    <a:pt x="41" y="13"/>
                    <a:pt x="41" y="9"/>
                    <a:pt x="39" y="8"/>
                  </a:cubicBezTo>
                  <a:cubicBezTo>
                    <a:pt x="36" y="5"/>
                    <a:pt x="31" y="4"/>
                    <a:pt x="26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11" y="2"/>
                    <a:pt x="8" y="2"/>
                    <a:pt x="5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2" name="Freeform 2598"/>
            <p:cNvSpPr>
              <a:spLocks noChangeAspect="1"/>
            </p:cNvSpPr>
            <p:nvPr/>
          </p:nvSpPr>
          <p:spPr bwMode="auto">
            <a:xfrm>
              <a:off x="19514814" y="7529417"/>
              <a:ext cx="622599" cy="372499"/>
            </a:xfrm>
            <a:custGeom>
              <a:avLst/>
              <a:gdLst>
                <a:gd name="T0" fmla="*/ 83 w 78"/>
                <a:gd name="T1" fmla="*/ 45 h 51"/>
                <a:gd name="T2" fmla="*/ 81 w 78"/>
                <a:gd name="T3" fmla="*/ 39 h 51"/>
                <a:gd name="T4" fmla="*/ 76 w 78"/>
                <a:gd name="T5" fmla="*/ 36 h 51"/>
                <a:gd name="T6" fmla="*/ 82 w 78"/>
                <a:gd name="T7" fmla="*/ 31 h 51"/>
                <a:gd name="T8" fmla="*/ 82 w 78"/>
                <a:gd name="T9" fmla="*/ 24 h 51"/>
                <a:gd name="T10" fmla="*/ 86 w 78"/>
                <a:gd name="T11" fmla="*/ 17 h 51"/>
                <a:gd name="T12" fmla="*/ 89 w 78"/>
                <a:gd name="T13" fmla="*/ 17 h 51"/>
                <a:gd name="T14" fmla="*/ 92 w 78"/>
                <a:gd name="T15" fmla="*/ 17 h 51"/>
                <a:gd name="T16" fmla="*/ 93 w 78"/>
                <a:gd name="T17" fmla="*/ 10 h 51"/>
                <a:gd name="T18" fmla="*/ 89 w 78"/>
                <a:gd name="T19" fmla="*/ 10 h 51"/>
                <a:gd name="T20" fmla="*/ 86 w 78"/>
                <a:gd name="T21" fmla="*/ 7 h 51"/>
                <a:gd name="T22" fmla="*/ 79 w 78"/>
                <a:gd name="T23" fmla="*/ 6 h 51"/>
                <a:gd name="T24" fmla="*/ 73 w 78"/>
                <a:gd name="T25" fmla="*/ 4 h 51"/>
                <a:gd name="T26" fmla="*/ 67 w 78"/>
                <a:gd name="T27" fmla="*/ 4 h 51"/>
                <a:gd name="T28" fmla="*/ 60 w 78"/>
                <a:gd name="T29" fmla="*/ 5 h 51"/>
                <a:gd name="T30" fmla="*/ 55 w 78"/>
                <a:gd name="T31" fmla="*/ 8 h 51"/>
                <a:gd name="T32" fmla="*/ 41 w 78"/>
                <a:gd name="T33" fmla="*/ 11 h 51"/>
                <a:gd name="T34" fmla="*/ 31 w 78"/>
                <a:gd name="T35" fmla="*/ 10 h 51"/>
                <a:gd name="T36" fmla="*/ 15 w 78"/>
                <a:gd name="T37" fmla="*/ 8 h 51"/>
                <a:gd name="T38" fmla="*/ 7 w 78"/>
                <a:gd name="T39" fmla="*/ 10 h 51"/>
                <a:gd name="T40" fmla="*/ 10 w 78"/>
                <a:gd name="T41" fmla="*/ 5 h 51"/>
                <a:gd name="T42" fmla="*/ 5 w 78"/>
                <a:gd name="T43" fmla="*/ 0 h 51"/>
                <a:gd name="T44" fmla="*/ 1 w 78"/>
                <a:gd name="T45" fmla="*/ 6 h 51"/>
                <a:gd name="T46" fmla="*/ 1 w 78"/>
                <a:gd name="T47" fmla="*/ 16 h 51"/>
                <a:gd name="T48" fmla="*/ 7 w 78"/>
                <a:gd name="T49" fmla="*/ 22 h 51"/>
                <a:gd name="T50" fmla="*/ 11 w 78"/>
                <a:gd name="T51" fmla="*/ 25 h 51"/>
                <a:gd name="T52" fmla="*/ 4 w 78"/>
                <a:gd name="T53" fmla="*/ 29 h 51"/>
                <a:gd name="T54" fmla="*/ 4 w 78"/>
                <a:gd name="T55" fmla="*/ 38 h 51"/>
                <a:gd name="T56" fmla="*/ 5 w 78"/>
                <a:gd name="T57" fmla="*/ 43 h 51"/>
                <a:gd name="T58" fmla="*/ 11 w 78"/>
                <a:gd name="T59" fmla="*/ 45 h 51"/>
                <a:gd name="T60" fmla="*/ 12 w 78"/>
                <a:gd name="T61" fmla="*/ 51 h 51"/>
                <a:gd name="T62" fmla="*/ 12 w 78"/>
                <a:gd name="T63" fmla="*/ 57 h 51"/>
                <a:gd name="T64" fmla="*/ 17 w 78"/>
                <a:gd name="T65" fmla="*/ 57 h 51"/>
                <a:gd name="T66" fmla="*/ 25 w 78"/>
                <a:gd name="T67" fmla="*/ 57 h 51"/>
                <a:gd name="T68" fmla="*/ 29 w 78"/>
                <a:gd name="T69" fmla="*/ 55 h 51"/>
                <a:gd name="T70" fmla="*/ 35 w 78"/>
                <a:gd name="T71" fmla="*/ 55 h 51"/>
                <a:gd name="T72" fmla="*/ 37 w 78"/>
                <a:gd name="T73" fmla="*/ 57 h 51"/>
                <a:gd name="T74" fmla="*/ 43 w 78"/>
                <a:gd name="T75" fmla="*/ 59 h 51"/>
                <a:gd name="T76" fmla="*/ 49 w 78"/>
                <a:gd name="T77" fmla="*/ 60 h 51"/>
                <a:gd name="T78" fmla="*/ 58 w 78"/>
                <a:gd name="T79" fmla="*/ 56 h 51"/>
                <a:gd name="T80" fmla="*/ 60 w 78"/>
                <a:gd name="T81" fmla="*/ 53 h 51"/>
                <a:gd name="T82" fmla="*/ 60 w 78"/>
                <a:gd name="T83" fmla="*/ 48 h 51"/>
                <a:gd name="T84" fmla="*/ 64 w 78"/>
                <a:gd name="T85" fmla="*/ 47 h 51"/>
                <a:gd name="T86" fmla="*/ 70 w 78"/>
                <a:gd name="T87" fmla="*/ 48 h 51"/>
                <a:gd name="T88" fmla="*/ 74 w 78"/>
                <a:gd name="T89" fmla="*/ 44 h 51"/>
                <a:gd name="T90" fmla="*/ 79 w 78"/>
                <a:gd name="T91" fmla="*/ 44 h 51"/>
                <a:gd name="T92" fmla="*/ 82 w 78"/>
                <a:gd name="T93" fmla="*/ 47 h 51"/>
                <a:gd name="T94" fmla="*/ 83 w 78"/>
                <a:gd name="T95" fmla="*/ 45 h 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51"/>
                <a:gd name="T146" fmla="*/ 78 w 78"/>
                <a:gd name="T147" fmla="*/ 51 h 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51">
                  <a:moveTo>
                    <a:pt x="70" y="38"/>
                  </a:moveTo>
                  <a:cubicBezTo>
                    <a:pt x="70" y="36"/>
                    <a:pt x="69" y="34"/>
                    <a:pt x="68" y="33"/>
                  </a:cubicBezTo>
                  <a:cubicBezTo>
                    <a:pt x="67" y="32"/>
                    <a:pt x="63" y="32"/>
                    <a:pt x="64" y="30"/>
                  </a:cubicBezTo>
                  <a:cubicBezTo>
                    <a:pt x="64" y="28"/>
                    <a:pt x="68" y="28"/>
                    <a:pt x="69" y="26"/>
                  </a:cubicBezTo>
                  <a:cubicBezTo>
                    <a:pt x="70" y="24"/>
                    <a:pt x="68" y="22"/>
                    <a:pt x="69" y="20"/>
                  </a:cubicBezTo>
                  <a:cubicBezTo>
                    <a:pt x="69" y="18"/>
                    <a:pt x="70" y="16"/>
                    <a:pt x="72" y="14"/>
                  </a:cubicBezTo>
                  <a:cubicBezTo>
                    <a:pt x="72" y="13"/>
                    <a:pt x="74" y="14"/>
                    <a:pt x="75" y="14"/>
                  </a:cubicBezTo>
                  <a:cubicBezTo>
                    <a:pt x="75" y="14"/>
                    <a:pt x="76" y="14"/>
                    <a:pt x="77" y="14"/>
                  </a:cubicBezTo>
                  <a:cubicBezTo>
                    <a:pt x="78" y="12"/>
                    <a:pt x="78" y="10"/>
                    <a:pt x="78" y="8"/>
                  </a:cubicBezTo>
                  <a:cubicBezTo>
                    <a:pt x="77" y="8"/>
                    <a:pt x="76" y="8"/>
                    <a:pt x="75" y="8"/>
                  </a:cubicBezTo>
                  <a:cubicBezTo>
                    <a:pt x="74" y="7"/>
                    <a:pt x="73" y="6"/>
                    <a:pt x="72" y="6"/>
                  </a:cubicBezTo>
                  <a:cubicBezTo>
                    <a:pt x="70" y="5"/>
                    <a:pt x="68" y="5"/>
                    <a:pt x="66" y="5"/>
                  </a:cubicBezTo>
                  <a:cubicBezTo>
                    <a:pt x="64" y="4"/>
                    <a:pt x="63" y="3"/>
                    <a:pt x="61" y="3"/>
                  </a:cubicBezTo>
                  <a:cubicBezTo>
                    <a:pt x="60" y="3"/>
                    <a:pt x="58" y="3"/>
                    <a:pt x="56" y="3"/>
                  </a:cubicBezTo>
                  <a:cubicBezTo>
                    <a:pt x="54" y="3"/>
                    <a:pt x="52" y="3"/>
                    <a:pt x="50" y="4"/>
                  </a:cubicBezTo>
                  <a:cubicBezTo>
                    <a:pt x="48" y="4"/>
                    <a:pt x="48" y="6"/>
                    <a:pt x="46" y="7"/>
                  </a:cubicBezTo>
                  <a:cubicBezTo>
                    <a:pt x="42" y="8"/>
                    <a:pt x="38" y="9"/>
                    <a:pt x="34" y="9"/>
                  </a:cubicBezTo>
                  <a:cubicBezTo>
                    <a:pt x="31" y="9"/>
                    <a:pt x="28" y="9"/>
                    <a:pt x="26" y="8"/>
                  </a:cubicBezTo>
                  <a:cubicBezTo>
                    <a:pt x="22" y="8"/>
                    <a:pt x="18" y="7"/>
                    <a:pt x="13" y="7"/>
                  </a:cubicBezTo>
                  <a:cubicBezTo>
                    <a:pt x="11" y="7"/>
                    <a:pt x="8" y="9"/>
                    <a:pt x="6" y="8"/>
                  </a:cubicBezTo>
                  <a:cubicBezTo>
                    <a:pt x="5" y="7"/>
                    <a:pt x="8" y="5"/>
                    <a:pt x="8" y="4"/>
                  </a:cubicBezTo>
                  <a:cubicBezTo>
                    <a:pt x="7" y="2"/>
                    <a:pt x="6" y="2"/>
                    <a:pt x="4" y="0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7"/>
                    <a:pt x="0" y="10"/>
                    <a:pt x="1" y="13"/>
                  </a:cubicBezTo>
                  <a:cubicBezTo>
                    <a:pt x="2" y="15"/>
                    <a:pt x="5" y="16"/>
                    <a:pt x="6" y="18"/>
                  </a:cubicBezTo>
                  <a:cubicBezTo>
                    <a:pt x="7" y="19"/>
                    <a:pt x="10" y="20"/>
                    <a:pt x="9" y="21"/>
                  </a:cubicBezTo>
                  <a:cubicBezTo>
                    <a:pt x="8" y="23"/>
                    <a:pt x="4" y="22"/>
                    <a:pt x="3" y="24"/>
                  </a:cubicBezTo>
                  <a:cubicBezTo>
                    <a:pt x="2" y="27"/>
                    <a:pt x="3" y="30"/>
                    <a:pt x="3" y="32"/>
                  </a:cubicBezTo>
                  <a:cubicBezTo>
                    <a:pt x="3" y="34"/>
                    <a:pt x="3" y="35"/>
                    <a:pt x="4" y="36"/>
                  </a:cubicBezTo>
                  <a:cubicBezTo>
                    <a:pt x="5" y="37"/>
                    <a:pt x="8" y="36"/>
                    <a:pt x="9" y="38"/>
                  </a:cubicBezTo>
                  <a:cubicBezTo>
                    <a:pt x="10" y="39"/>
                    <a:pt x="10" y="41"/>
                    <a:pt x="10" y="43"/>
                  </a:cubicBezTo>
                  <a:cubicBezTo>
                    <a:pt x="11" y="44"/>
                    <a:pt x="10" y="47"/>
                    <a:pt x="10" y="48"/>
                  </a:cubicBezTo>
                  <a:cubicBezTo>
                    <a:pt x="11" y="48"/>
                    <a:pt x="13" y="48"/>
                    <a:pt x="14" y="48"/>
                  </a:cubicBezTo>
                  <a:cubicBezTo>
                    <a:pt x="17" y="48"/>
                    <a:pt x="19" y="49"/>
                    <a:pt x="21" y="48"/>
                  </a:cubicBezTo>
                  <a:cubicBezTo>
                    <a:pt x="22" y="48"/>
                    <a:pt x="22" y="46"/>
                    <a:pt x="24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6"/>
                    <a:pt x="30" y="48"/>
                    <a:pt x="31" y="48"/>
                  </a:cubicBezTo>
                  <a:cubicBezTo>
                    <a:pt x="33" y="49"/>
                    <a:pt x="35" y="49"/>
                    <a:pt x="36" y="49"/>
                  </a:cubicBezTo>
                  <a:cubicBezTo>
                    <a:pt x="38" y="50"/>
                    <a:pt x="40" y="51"/>
                    <a:pt x="41" y="50"/>
                  </a:cubicBezTo>
                  <a:cubicBezTo>
                    <a:pt x="44" y="50"/>
                    <a:pt x="47" y="49"/>
                    <a:pt x="49" y="47"/>
                  </a:cubicBezTo>
                  <a:cubicBezTo>
                    <a:pt x="50" y="47"/>
                    <a:pt x="50" y="45"/>
                    <a:pt x="50" y="44"/>
                  </a:cubicBezTo>
                  <a:cubicBezTo>
                    <a:pt x="50" y="43"/>
                    <a:pt x="49" y="41"/>
                    <a:pt x="50" y="40"/>
                  </a:cubicBezTo>
                  <a:cubicBezTo>
                    <a:pt x="51" y="39"/>
                    <a:pt x="53" y="39"/>
                    <a:pt x="54" y="39"/>
                  </a:cubicBezTo>
                  <a:cubicBezTo>
                    <a:pt x="56" y="39"/>
                    <a:pt x="57" y="40"/>
                    <a:pt x="59" y="40"/>
                  </a:cubicBezTo>
                  <a:cubicBezTo>
                    <a:pt x="60" y="39"/>
                    <a:pt x="60" y="37"/>
                    <a:pt x="62" y="37"/>
                  </a:cubicBezTo>
                  <a:cubicBezTo>
                    <a:pt x="63" y="36"/>
                    <a:pt x="65" y="37"/>
                    <a:pt x="66" y="37"/>
                  </a:cubicBezTo>
                  <a:cubicBezTo>
                    <a:pt x="67" y="38"/>
                    <a:pt x="68" y="39"/>
                    <a:pt x="69" y="39"/>
                  </a:cubicBezTo>
                  <a:cubicBezTo>
                    <a:pt x="69" y="39"/>
                    <a:pt x="70" y="38"/>
                    <a:pt x="70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3" name="Freeform 2527"/>
            <p:cNvSpPr>
              <a:spLocks noChangeAspect="1"/>
            </p:cNvSpPr>
            <p:nvPr/>
          </p:nvSpPr>
          <p:spPr bwMode="auto">
            <a:xfrm>
              <a:off x="9265758" y="13477429"/>
              <a:ext cx="1238515" cy="1447292"/>
            </a:xfrm>
            <a:custGeom>
              <a:avLst/>
              <a:gdLst>
                <a:gd name="T0" fmla="*/ 118 w 154"/>
                <a:gd name="T1" fmla="*/ 201 h 197"/>
                <a:gd name="T2" fmla="*/ 121 w 154"/>
                <a:gd name="T3" fmla="*/ 186 h 197"/>
                <a:gd name="T4" fmla="*/ 150 w 154"/>
                <a:gd name="T5" fmla="*/ 168 h 197"/>
                <a:gd name="T6" fmla="*/ 179 w 154"/>
                <a:gd name="T7" fmla="*/ 179 h 197"/>
                <a:gd name="T8" fmla="*/ 185 w 154"/>
                <a:gd name="T9" fmla="*/ 147 h 197"/>
                <a:gd name="T10" fmla="*/ 172 w 154"/>
                <a:gd name="T11" fmla="*/ 130 h 197"/>
                <a:gd name="T12" fmla="*/ 174 w 154"/>
                <a:gd name="T13" fmla="*/ 117 h 197"/>
                <a:gd name="T14" fmla="*/ 145 w 154"/>
                <a:gd name="T15" fmla="*/ 117 h 197"/>
                <a:gd name="T16" fmla="*/ 139 w 154"/>
                <a:gd name="T17" fmla="*/ 97 h 197"/>
                <a:gd name="T18" fmla="*/ 143 w 154"/>
                <a:gd name="T19" fmla="*/ 88 h 197"/>
                <a:gd name="T20" fmla="*/ 139 w 154"/>
                <a:gd name="T21" fmla="*/ 70 h 197"/>
                <a:gd name="T22" fmla="*/ 117 w 154"/>
                <a:gd name="T23" fmla="*/ 66 h 197"/>
                <a:gd name="T24" fmla="*/ 106 w 154"/>
                <a:gd name="T25" fmla="*/ 59 h 197"/>
                <a:gd name="T26" fmla="*/ 91 w 154"/>
                <a:gd name="T27" fmla="*/ 52 h 197"/>
                <a:gd name="T28" fmla="*/ 66 w 154"/>
                <a:gd name="T29" fmla="*/ 34 h 197"/>
                <a:gd name="T30" fmla="*/ 60 w 154"/>
                <a:gd name="T31" fmla="*/ 14 h 197"/>
                <a:gd name="T32" fmla="*/ 44 w 154"/>
                <a:gd name="T33" fmla="*/ 2 h 197"/>
                <a:gd name="T34" fmla="*/ 29 w 154"/>
                <a:gd name="T35" fmla="*/ 12 h 197"/>
                <a:gd name="T36" fmla="*/ 12 w 154"/>
                <a:gd name="T37" fmla="*/ 22 h 197"/>
                <a:gd name="T38" fmla="*/ 0 w 154"/>
                <a:gd name="T39" fmla="*/ 20 h 197"/>
                <a:gd name="T40" fmla="*/ 16 w 154"/>
                <a:gd name="T41" fmla="*/ 57 h 197"/>
                <a:gd name="T42" fmla="*/ 13 w 154"/>
                <a:gd name="T43" fmla="*/ 71 h 197"/>
                <a:gd name="T44" fmla="*/ 13 w 154"/>
                <a:gd name="T45" fmla="*/ 79 h 197"/>
                <a:gd name="T46" fmla="*/ 10 w 154"/>
                <a:gd name="T47" fmla="*/ 100 h 197"/>
                <a:gd name="T48" fmla="*/ 6 w 154"/>
                <a:gd name="T49" fmla="*/ 129 h 197"/>
                <a:gd name="T50" fmla="*/ 6 w 154"/>
                <a:gd name="T51" fmla="*/ 141 h 197"/>
                <a:gd name="T52" fmla="*/ 16 w 154"/>
                <a:gd name="T53" fmla="*/ 164 h 197"/>
                <a:gd name="T54" fmla="*/ 19 w 154"/>
                <a:gd name="T55" fmla="*/ 177 h 197"/>
                <a:gd name="T56" fmla="*/ 19 w 154"/>
                <a:gd name="T57" fmla="*/ 183 h 197"/>
                <a:gd name="T58" fmla="*/ 23 w 154"/>
                <a:gd name="T59" fmla="*/ 194 h 197"/>
                <a:gd name="T60" fmla="*/ 26 w 154"/>
                <a:gd name="T61" fmla="*/ 200 h 197"/>
                <a:gd name="T62" fmla="*/ 35 w 154"/>
                <a:gd name="T63" fmla="*/ 226 h 197"/>
                <a:gd name="T64" fmla="*/ 40 w 154"/>
                <a:gd name="T65" fmla="*/ 233 h 197"/>
                <a:gd name="T66" fmla="*/ 49 w 154"/>
                <a:gd name="T67" fmla="*/ 227 h 197"/>
                <a:gd name="T68" fmla="*/ 56 w 154"/>
                <a:gd name="T69" fmla="*/ 221 h 197"/>
                <a:gd name="T70" fmla="*/ 67 w 154"/>
                <a:gd name="T71" fmla="*/ 220 h 197"/>
                <a:gd name="T72" fmla="*/ 88 w 154"/>
                <a:gd name="T73" fmla="*/ 235 h 197"/>
                <a:gd name="T74" fmla="*/ 94 w 154"/>
                <a:gd name="T75" fmla="*/ 218 h 197"/>
                <a:gd name="T76" fmla="*/ 113 w 154"/>
                <a:gd name="T77" fmla="*/ 223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4"/>
                <a:gd name="T118" fmla="*/ 0 h 197"/>
                <a:gd name="T119" fmla="*/ 154 w 154"/>
                <a:gd name="T120" fmla="*/ 197 h 1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4" h="197">
                  <a:moveTo>
                    <a:pt x="94" y="185"/>
                  </a:moveTo>
                  <a:cubicBezTo>
                    <a:pt x="96" y="179"/>
                    <a:pt x="97" y="173"/>
                    <a:pt x="98" y="167"/>
                  </a:cubicBezTo>
                  <a:cubicBezTo>
                    <a:pt x="98" y="164"/>
                    <a:pt x="97" y="162"/>
                    <a:pt x="97" y="160"/>
                  </a:cubicBezTo>
                  <a:cubicBezTo>
                    <a:pt x="99" y="158"/>
                    <a:pt x="100" y="156"/>
                    <a:pt x="101" y="155"/>
                  </a:cubicBezTo>
                  <a:cubicBezTo>
                    <a:pt x="102" y="152"/>
                    <a:pt x="102" y="149"/>
                    <a:pt x="103" y="147"/>
                  </a:cubicBezTo>
                  <a:cubicBezTo>
                    <a:pt x="110" y="144"/>
                    <a:pt x="117" y="142"/>
                    <a:pt x="125" y="140"/>
                  </a:cubicBezTo>
                  <a:cubicBezTo>
                    <a:pt x="129" y="140"/>
                    <a:pt x="133" y="141"/>
                    <a:pt x="138" y="141"/>
                  </a:cubicBezTo>
                  <a:cubicBezTo>
                    <a:pt x="141" y="144"/>
                    <a:pt x="145" y="146"/>
                    <a:pt x="149" y="149"/>
                  </a:cubicBezTo>
                  <a:cubicBezTo>
                    <a:pt x="150" y="145"/>
                    <a:pt x="152" y="140"/>
                    <a:pt x="153" y="136"/>
                  </a:cubicBezTo>
                  <a:cubicBezTo>
                    <a:pt x="154" y="131"/>
                    <a:pt x="154" y="127"/>
                    <a:pt x="154" y="122"/>
                  </a:cubicBezTo>
                  <a:cubicBezTo>
                    <a:pt x="153" y="118"/>
                    <a:pt x="153" y="114"/>
                    <a:pt x="150" y="111"/>
                  </a:cubicBezTo>
                  <a:cubicBezTo>
                    <a:pt x="149" y="109"/>
                    <a:pt x="144" y="110"/>
                    <a:pt x="143" y="108"/>
                  </a:cubicBezTo>
                  <a:cubicBezTo>
                    <a:pt x="142" y="105"/>
                    <a:pt x="145" y="103"/>
                    <a:pt x="145" y="100"/>
                  </a:cubicBezTo>
                  <a:cubicBezTo>
                    <a:pt x="146" y="99"/>
                    <a:pt x="145" y="98"/>
                    <a:pt x="145" y="97"/>
                  </a:cubicBezTo>
                  <a:cubicBezTo>
                    <a:pt x="145" y="96"/>
                    <a:pt x="144" y="97"/>
                    <a:pt x="144" y="97"/>
                  </a:cubicBezTo>
                  <a:cubicBezTo>
                    <a:pt x="136" y="97"/>
                    <a:pt x="128" y="97"/>
                    <a:pt x="121" y="97"/>
                  </a:cubicBezTo>
                  <a:cubicBezTo>
                    <a:pt x="120" y="97"/>
                    <a:pt x="121" y="96"/>
                    <a:pt x="121" y="95"/>
                  </a:cubicBezTo>
                  <a:cubicBezTo>
                    <a:pt x="119" y="90"/>
                    <a:pt x="116" y="86"/>
                    <a:pt x="116" y="81"/>
                  </a:cubicBezTo>
                  <a:cubicBezTo>
                    <a:pt x="116" y="79"/>
                    <a:pt x="119" y="80"/>
                    <a:pt x="119" y="79"/>
                  </a:cubicBezTo>
                  <a:cubicBezTo>
                    <a:pt x="120" y="77"/>
                    <a:pt x="120" y="75"/>
                    <a:pt x="119" y="73"/>
                  </a:cubicBezTo>
                  <a:cubicBezTo>
                    <a:pt x="119" y="71"/>
                    <a:pt x="117" y="69"/>
                    <a:pt x="116" y="67"/>
                  </a:cubicBezTo>
                  <a:cubicBezTo>
                    <a:pt x="116" y="64"/>
                    <a:pt x="118" y="60"/>
                    <a:pt x="116" y="58"/>
                  </a:cubicBezTo>
                  <a:cubicBezTo>
                    <a:pt x="115" y="57"/>
                    <a:pt x="111" y="56"/>
                    <a:pt x="108" y="56"/>
                  </a:cubicBezTo>
                  <a:cubicBezTo>
                    <a:pt x="104" y="55"/>
                    <a:pt x="101" y="56"/>
                    <a:pt x="97" y="55"/>
                  </a:cubicBezTo>
                  <a:cubicBezTo>
                    <a:pt x="95" y="54"/>
                    <a:pt x="95" y="50"/>
                    <a:pt x="93" y="49"/>
                  </a:cubicBezTo>
                  <a:cubicBezTo>
                    <a:pt x="91" y="49"/>
                    <a:pt x="90" y="50"/>
                    <a:pt x="88" y="49"/>
                  </a:cubicBezTo>
                  <a:cubicBezTo>
                    <a:pt x="86" y="48"/>
                    <a:pt x="86" y="44"/>
                    <a:pt x="84" y="43"/>
                  </a:cubicBezTo>
                  <a:cubicBezTo>
                    <a:pt x="81" y="42"/>
                    <a:pt x="79" y="43"/>
                    <a:pt x="76" y="43"/>
                  </a:cubicBezTo>
                  <a:cubicBezTo>
                    <a:pt x="73" y="42"/>
                    <a:pt x="68" y="43"/>
                    <a:pt x="65" y="41"/>
                  </a:cubicBezTo>
                  <a:cubicBezTo>
                    <a:pt x="62" y="37"/>
                    <a:pt x="58" y="32"/>
                    <a:pt x="55" y="28"/>
                  </a:cubicBezTo>
                  <a:cubicBezTo>
                    <a:pt x="54" y="26"/>
                    <a:pt x="54" y="24"/>
                    <a:pt x="53" y="22"/>
                  </a:cubicBezTo>
                  <a:cubicBezTo>
                    <a:pt x="52" y="19"/>
                    <a:pt x="53" y="16"/>
                    <a:pt x="50" y="12"/>
                  </a:cubicBezTo>
                  <a:cubicBezTo>
                    <a:pt x="50" y="9"/>
                    <a:pt x="54" y="3"/>
                    <a:pt x="51" y="1"/>
                  </a:cubicBezTo>
                  <a:cubicBezTo>
                    <a:pt x="47" y="2"/>
                    <a:pt x="42" y="0"/>
                    <a:pt x="37" y="2"/>
                  </a:cubicBezTo>
                  <a:cubicBezTo>
                    <a:pt x="34" y="3"/>
                    <a:pt x="33" y="7"/>
                    <a:pt x="30" y="8"/>
                  </a:cubicBezTo>
                  <a:cubicBezTo>
                    <a:pt x="28" y="9"/>
                    <a:pt x="25" y="9"/>
                    <a:pt x="24" y="10"/>
                  </a:cubicBezTo>
                  <a:cubicBezTo>
                    <a:pt x="21" y="11"/>
                    <a:pt x="20" y="14"/>
                    <a:pt x="18" y="15"/>
                  </a:cubicBezTo>
                  <a:cubicBezTo>
                    <a:pt x="15" y="17"/>
                    <a:pt x="13" y="18"/>
                    <a:pt x="10" y="18"/>
                  </a:cubicBezTo>
                  <a:cubicBezTo>
                    <a:pt x="8" y="19"/>
                    <a:pt x="6" y="18"/>
                    <a:pt x="5" y="18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5" y="25"/>
                    <a:pt x="10" y="33"/>
                    <a:pt x="16" y="41"/>
                  </a:cubicBezTo>
                  <a:cubicBezTo>
                    <a:pt x="15" y="43"/>
                    <a:pt x="14" y="45"/>
                    <a:pt x="13" y="47"/>
                  </a:cubicBezTo>
                  <a:cubicBezTo>
                    <a:pt x="12" y="49"/>
                    <a:pt x="11" y="50"/>
                    <a:pt x="10" y="52"/>
                  </a:cubicBezTo>
                  <a:cubicBezTo>
                    <a:pt x="10" y="54"/>
                    <a:pt x="11" y="56"/>
                    <a:pt x="11" y="59"/>
                  </a:cubicBezTo>
                  <a:cubicBezTo>
                    <a:pt x="10" y="60"/>
                    <a:pt x="8" y="58"/>
                    <a:pt x="8" y="59"/>
                  </a:cubicBezTo>
                  <a:cubicBezTo>
                    <a:pt x="8" y="61"/>
                    <a:pt x="11" y="64"/>
                    <a:pt x="11" y="66"/>
                  </a:cubicBezTo>
                  <a:cubicBezTo>
                    <a:pt x="11" y="70"/>
                    <a:pt x="6" y="73"/>
                    <a:pt x="6" y="77"/>
                  </a:cubicBezTo>
                  <a:cubicBezTo>
                    <a:pt x="5" y="79"/>
                    <a:pt x="8" y="81"/>
                    <a:pt x="8" y="83"/>
                  </a:cubicBezTo>
                  <a:cubicBezTo>
                    <a:pt x="9" y="88"/>
                    <a:pt x="9" y="94"/>
                    <a:pt x="8" y="100"/>
                  </a:cubicBezTo>
                  <a:cubicBezTo>
                    <a:pt x="8" y="102"/>
                    <a:pt x="7" y="105"/>
                    <a:pt x="5" y="107"/>
                  </a:cubicBezTo>
                  <a:cubicBezTo>
                    <a:pt x="4" y="108"/>
                    <a:pt x="2" y="109"/>
                    <a:pt x="2" y="110"/>
                  </a:cubicBezTo>
                  <a:cubicBezTo>
                    <a:pt x="1" y="112"/>
                    <a:pt x="4" y="115"/>
                    <a:pt x="5" y="117"/>
                  </a:cubicBezTo>
                  <a:cubicBezTo>
                    <a:pt x="6" y="119"/>
                    <a:pt x="9" y="120"/>
                    <a:pt x="10" y="122"/>
                  </a:cubicBezTo>
                  <a:cubicBezTo>
                    <a:pt x="12" y="127"/>
                    <a:pt x="11" y="131"/>
                    <a:pt x="13" y="136"/>
                  </a:cubicBezTo>
                  <a:cubicBezTo>
                    <a:pt x="14" y="138"/>
                    <a:pt x="17" y="140"/>
                    <a:pt x="18" y="142"/>
                  </a:cubicBezTo>
                  <a:cubicBezTo>
                    <a:pt x="18" y="144"/>
                    <a:pt x="16" y="145"/>
                    <a:pt x="16" y="147"/>
                  </a:cubicBezTo>
                  <a:cubicBezTo>
                    <a:pt x="16" y="148"/>
                    <a:pt x="18" y="149"/>
                    <a:pt x="17" y="150"/>
                  </a:cubicBezTo>
                  <a:cubicBezTo>
                    <a:pt x="17" y="150"/>
                    <a:pt x="16" y="151"/>
                    <a:pt x="16" y="152"/>
                  </a:cubicBezTo>
                  <a:cubicBezTo>
                    <a:pt x="16" y="154"/>
                    <a:pt x="16" y="156"/>
                    <a:pt x="16" y="158"/>
                  </a:cubicBezTo>
                  <a:cubicBezTo>
                    <a:pt x="17" y="159"/>
                    <a:pt x="19" y="159"/>
                    <a:pt x="19" y="161"/>
                  </a:cubicBezTo>
                  <a:cubicBezTo>
                    <a:pt x="19" y="162"/>
                    <a:pt x="18" y="164"/>
                    <a:pt x="19" y="165"/>
                  </a:cubicBezTo>
                  <a:cubicBezTo>
                    <a:pt x="19" y="166"/>
                    <a:pt x="21" y="165"/>
                    <a:pt x="22" y="166"/>
                  </a:cubicBezTo>
                  <a:cubicBezTo>
                    <a:pt x="23" y="168"/>
                    <a:pt x="23" y="171"/>
                    <a:pt x="24" y="173"/>
                  </a:cubicBezTo>
                  <a:cubicBezTo>
                    <a:pt x="26" y="178"/>
                    <a:pt x="28" y="183"/>
                    <a:pt x="29" y="188"/>
                  </a:cubicBezTo>
                  <a:cubicBezTo>
                    <a:pt x="30" y="189"/>
                    <a:pt x="29" y="191"/>
                    <a:pt x="30" y="193"/>
                  </a:cubicBezTo>
                  <a:cubicBezTo>
                    <a:pt x="31" y="194"/>
                    <a:pt x="32" y="194"/>
                    <a:pt x="33" y="194"/>
                  </a:cubicBezTo>
                  <a:cubicBezTo>
                    <a:pt x="35" y="195"/>
                    <a:pt x="36" y="194"/>
                    <a:pt x="37" y="194"/>
                  </a:cubicBezTo>
                  <a:cubicBezTo>
                    <a:pt x="38" y="193"/>
                    <a:pt x="39" y="191"/>
                    <a:pt x="41" y="189"/>
                  </a:cubicBezTo>
                  <a:cubicBezTo>
                    <a:pt x="41" y="188"/>
                    <a:pt x="42" y="187"/>
                    <a:pt x="44" y="186"/>
                  </a:cubicBezTo>
                  <a:cubicBezTo>
                    <a:pt x="45" y="185"/>
                    <a:pt x="47" y="186"/>
                    <a:pt x="47" y="184"/>
                  </a:cubicBezTo>
                  <a:cubicBezTo>
                    <a:pt x="49" y="183"/>
                    <a:pt x="47" y="178"/>
                    <a:pt x="49" y="178"/>
                  </a:cubicBezTo>
                  <a:cubicBezTo>
                    <a:pt x="52" y="177"/>
                    <a:pt x="53" y="182"/>
                    <a:pt x="56" y="183"/>
                  </a:cubicBezTo>
                  <a:cubicBezTo>
                    <a:pt x="60" y="185"/>
                    <a:pt x="66" y="182"/>
                    <a:pt x="69" y="184"/>
                  </a:cubicBezTo>
                  <a:cubicBezTo>
                    <a:pt x="72" y="186"/>
                    <a:pt x="70" y="193"/>
                    <a:pt x="73" y="195"/>
                  </a:cubicBezTo>
                  <a:cubicBezTo>
                    <a:pt x="75" y="197"/>
                    <a:pt x="73" y="190"/>
                    <a:pt x="74" y="188"/>
                  </a:cubicBezTo>
                  <a:cubicBezTo>
                    <a:pt x="75" y="185"/>
                    <a:pt x="76" y="182"/>
                    <a:pt x="78" y="181"/>
                  </a:cubicBezTo>
                  <a:cubicBezTo>
                    <a:pt x="82" y="180"/>
                    <a:pt x="87" y="180"/>
                    <a:pt x="91" y="181"/>
                  </a:cubicBezTo>
                  <a:cubicBezTo>
                    <a:pt x="92" y="182"/>
                    <a:pt x="93" y="184"/>
                    <a:pt x="94" y="18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4" name="Freeform 2528"/>
            <p:cNvSpPr>
              <a:spLocks noChangeAspect="1"/>
            </p:cNvSpPr>
            <p:nvPr/>
          </p:nvSpPr>
          <p:spPr bwMode="auto">
            <a:xfrm>
              <a:off x="10022267" y="14503363"/>
              <a:ext cx="870304" cy="909904"/>
            </a:xfrm>
            <a:custGeom>
              <a:avLst/>
              <a:gdLst>
                <a:gd name="T0" fmla="*/ 124 w 109"/>
                <a:gd name="T1" fmla="*/ 113 h 124"/>
                <a:gd name="T2" fmla="*/ 124 w 109"/>
                <a:gd name="T3" fmla="*/ 106 h 124"/>
                <a:gd name="T4" fmla="*/ 128 w 109"/>
                <a:gd name="T5" fmla="*/ 96 h 124"/>
                <a:gd name="T6" fmla="*/ 130 w 109"/>
                <a:gd name="T7" fmla="*/ 83 h 124"/>
                <a:gd name="T8" fmla="*/ 123 w 109"/>
                <a:gd name="T9" fmla="*/ 79 h 124"/>
                <a:gd name="T10" fmla="*/ 110 w 109"/>
                <a:gd name="T11" fmla="*/ 82 h 124"/>
                <a:gd name="T12" fmla="*/ 104 w 109"/>
                <a:gd name="T13" fmla="*/ 72 h 124"/>
                <a:gd name="T14" fmla="*/ 106 w 109"/>
                <a:gd name="T15" fmla="*/ 55 h 124"/>
                <a:gd name="T16" fmla="*/ 97 w 109"/>
                <a:gd name="T17" fmla="*/ 50 h 124"/>
                <a:gd name="T18" fmla="*/ 83 w 109"/>
                <a:gd name="T19" fmla="*/ 49 h 124"/>
                <a:gd name="T20" fmla="*/ 73 w 109"/>
                <a:gd name="T21" fmla="*/ 49 h 124"/>
                <a:gd name="T22" fmla="*/ 73 w 109"/>
                <a:gd name="T23" fmla="*/ 46 h 124"/>
                <a:gd name="T24" fmla="*/ 73 w 109"/>
                <a:gd name="T25" fmla="*/ 29 h 124"/>
                <a:gd name="T26" fmla="*/ 66 w 109"/>
                <a:gd name="T27" fmla="*/ 22 h 124"/>
                <a:gd name="T28" fmla="*/ 66 w 109"/>
                <a:gd name="T29" fmla="*/ 11 h 124"/>
                <a:gd name="T30" fmla="*/ 52 w 109"/>
                <a:gd name="T31" fmla="*/ 1 h 124"/>
                <a:gd name="T32" fmla="*/ 37 w 109"/>
                <a:gd name="T33" fmla="*/ 0 h 124"/>
                <a:gd name="T34" fmla="*/ 11 w 109"/>
                <a:gd name="T35" fmla="*/ 8 h 124"/>
                <a:gd name="T36" fmla="*/ 8 w 109"/>
                <a:gd name="T37" fmla="*/ 18 h 124"/>
                <a:gd name="T38" fmla="*/ 4 w 109"/>
                <a:gd name="T39" fmla="*/ 24 h 124"/>
                <a:gd name="T40" fmla="*/ 5 w 109"/>
                <a:gd name="T41" fmla="*/ 32 h 124"/>
                <a:gd name="T42" fmla="*/ 0 w 109"/>
                <a:gd name="T43" fmla="*/ 54 h 124"/>
                <a:gd name="T44" fmla="*/ 6 w 109"/>
                <a:gd name="T45" fmla="*/ 61 h 124"/>
                <a:gd name="T46" fmla="*/ 11 w 109"/>
                <a:gd name="T47" fmla="*/ 71 h 124"/>
                <a:gd name="T48" fmla="*/ 25 w 109"/>
                <a:gd name="T49" fmla="*/ 79 h 124"/>
                <a:gd name="T50" fmla="*/ 35 w 109"/>
                <a:gd name="T51" fmla="*/ 87 h 124"/>
                <a:gd name="T52" fmla="*/ 43 w 109"/>
                <a:gd name="T53" fmla="*/ 87 h 124"/>
                <a:gd name="T54" fmla="*/ 57 w 109"/>
                <a:gd name="T55" fmla="*/ 99 h 124"/>
                <a:gd name="T56" fmla="*/ 74 w 109"/>
                <a:gd name="T57" fmla="*/ 103 h 124"/>
                <a:gd name="T58" fmla="*/ 78 w 109"/>
                <a:gd name="T59" fmla="*/ 109 h 124"/>
                <a:gd name="T60" fmla="*/ 78 w 109"/>
                <a:gd name="T61" fmla="*/ 123 h 124"/>
                <a:gd name="T62" fmla="*/ 70 w 109"/>
                <a:gd name="T63" fmla="*/ 125 h 124"/>
                <a:gd name="T64" fmla="*/ 70 w 109"/>
                <a:gd name="T65" fmla="*/ 133 h 124"/>
                <a:gd name="T66" fmla="*/ 66 w 109"/>
                <a:gd name="T67" fmla="*/ 144 h 124"/>
                <a:gd name="T68" fmla="*/ 76 w 109"/>
                <a:gd name="T69" fmla="*/ 144 h 124"/>
                <a:gd name="T70" fmla="*/ 92 w 109"/>
                <a:gd name="T71" fmla="*/ 149 h 124"/>
                <a:gd name="T72" fmla="*/ 101 w 109"/>
                <a:gd name="T73" fmla="*/ 145 h 124"/>
                <a:gd name="T74" fmla="*/ 107 w 109"/>
                <a:gd name="T75" fmla="*/ 147 h 124"/>
                <a:gd name="T76" fmla="*/ 110 w 109"/>
                <a:gd name="T77" fmla="*/ 148 h 124"/>
                <a:gd name="T78" fmla="*/ 116 w 109"/>
                <a:gd name="T79" fmla="*/ 137 h 124"/>
                <a:gd name="T80" fmla="*/ 124 w 109"/>
                <a:gd name="T81" fmla="*/ 130 h 124"/>
                <a:gd name="T82" fmla="*/ 124 w 109"/>
                <a:gd name="T83" fmla="*/ 123 h 124"/>
                <a:gd name="T84" fmla="*/ 124 w 109"/>
                <a:gd name="T85" fmla="*/ 113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24"/>
                <a:gd name="T131" fmla="*/ 109 w 109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24">
                  <a:moveTo>
                    <a:pt x="104" y="94"/>
                  </a:moveTo>
                  <a:cubicBezTo>
                    <a:pt x="104" y="92"/>
                    <a:pt x="104" y="90"/>
                    <a:pt x="104" y="88"/>
                  </a:cubicBezTo>
                  <a:cubicBezTo>
                    <a:pt x="105" y="86"/>
                    <a:pt x="106" y="83"/>
                    <a:pt x="107" y="80"/>
                  </a:cubicBezTo>
                  <a:cubicBezTo>
                    <a:pt x="107" y="77"/>
                    <a:pt x="109" y="73"/>
                    <a:pt x="109" y="69"/>
                  </a:cubicBezTo>
                  <a:cubicBezTo>
                    <a:pt x="108" y="67"/>
                    <a:pt x="105" y="66"/>
                    <a:pt x="103" y="66"/>
                  </a:cubicBezTo>
                  <a:cubicBezTo>
                    <a:pt x="99" y="65"/>
                    <a:pt x="95" y="70"/>
                    <a:pt x="92" y="68"/>
                  </a:cubicBezTo>
                  <a:cubicBezTo>
                    <a:pt x="89" y="67"/>
                    <a:pt x="87" y="63"/>
                    <a:pt x="87" y="60"/>
                  </a:cubicBezTo>
                  <a:cubicBezTo>
                    <a:pt x="86" y="56"/>
                    <a:pt x="90" y="51"/>
                    <a:pt x="89" y="46"/>
                  </a:cubicBezTo>
                  <a:cubicBezTo>
                    <a:pt x="88" y="44"/>
                    <a:pt x="84" y="43"/>
                    <a:pt x="81" y="42"/>
                  </a:cubicBezTo>
                  <a:cubicBezTo>
                    <a:pt x="77" y="41"/>
                    <a:pt x="73" y="42"/>
                    <a:pt x="70" y="41"/>
                  </a:cubicBezTo>
                  <a:cubicBezTo>
                    <a:pt x="67" y="41"/>
                    <a:pt x="64" y="42"/>
                    <a:pt x="61" y="41"/>
                  </a:cubicBezTo>
                  <a:cubicBezTo>
                    <a:pt x="60" y="41"/>
                    <a:pt x="61" y="39"/>
                    <a:pt x="61" y="38"/>
                  </a:cubicBezTo>
                  <a:cubicBezTo>
                    <a:pt x="61" y="33"/>
                    <a:pt x="62" y="29"/>
                    <a:pt x="61" y="24"/>
                  </a:cubicBezTo>
                  <a:cubicBezTo>
                    <a:pt x="60" y="21"/>
                    <a:pt x="56" y="21"/>
                    <a:pt x="55" y="18"/>
                  </a:cubicBezTo>
                  <a:cubicBezTo>
                    <a:pt x="54" y="15"/>
                    <a:pt x="55" y="12"/>
                    <a:pt x="55" y="9"/>
                  </a:cubicBezTo>
                  <a:cubicBezTo>
                    <a:pt x="51" y="6"/>
                    <a:pt x="47" y="4"/>
                    <a:pt x="44" y="1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3" y="2"/>
                    <a:pt x="16" y="4"/>
                    <a:pt x="9" y="7"/>
                  </a:cubicBezTo>
                  <a:cubicBezTo>
                    <a:pt x="8" y="9"/>
                    <a:pt x="8" y="12"/>
                    <a:pt x="7" y="15"/>
                  </a:cubicBezTo>
                  <a:cubicBezTo>
                    <a:pt x="6" y="16"/>
                    <a:pt x="5" y="18"/>
                    <a:pt x="3" y="20"/>
                  </a:cubicBezTo>
                  <a:cubicBezTo>
                    <a:pt x="3" y="22"/>
                    <a:pt x="4" y="24"/>
                    <a:pt x="4" y="27"/>
                  </a:cubicBezTo>
                  <a:cubicBezTo>
                    <a:pt x="3" y="33"/>
                    <a:pt x="2" y="39"/>
                    <a:pt x="0" y="45"/>
                  </a:cubicBezTo>
                  <a:cubicBezTo>
                    <a:pt x="2" y="47"/>
                    <a:pt x="4" y="49"/>
                    <a:pt x="5" y="51"/>
                  </a:cubicBezTo>
                  <a:cubicBezTo>
                    <a:pt x="7" y="53"/>
                    <a:pt x="7" y="56"/>
                    <a:pt x="9" y="59"/>
                  </a:cubicBezTo>
                  <a:cubicBezTo>
                    <a:pt x="13" y="62"/>
                    <a:pt x="17" y="63"/>
                    <a:pt x="21" y="66"/>
                  </a:cubicBezTo>
                  <a:cubicBezTo>
                    <a:pt x="24" y="68"/>
                    <a:pt x="26" y="70"/>
                    <a:pt x="29" y="72"/>
                  </a:cubicBezTo>
                  <a:cubicBezTo>
                    <a:pt x="31" y="73"/>
                    <a:pt x="34" y="71"/>
                    <a:pt x="36" y="72"/>
                  </a:cubicBezTo>
                  <a:cubicBezTo>
                    <a:pt x="40" y="74"/>
                    <a:pt x="43" y="79"/>
                    <a:pt x="48" y="82"/>
                  </a:cubicBezTo>
                  <a:cubicBezTo>
                    <a:pt x="52" y="84"/>
                    <a:pt x="57" y="84"/>
                    <a:pt x="62" y="86"/>
                  </a:cubicBezTo>
                  <a:cubicBezTo>
                    <a:pt x="64" y="87"/>
                    <a:pt x="65" y="89"/>
                    <a:pt x="65" y="91"/>
                  </a:cubicBezTo>
                  <a:cubicBezTo>
                    <a:pt x="66" y="95"/>
                    <a:pt x="66" y="99"/>
                    <a:pt x="65" y="102"/>
                  </a:cubicBezTo>
                  <a:cubicBezTo>
                    <a:pt x="64" y="104"/>
                    <a:pt x="60" y="103"/>
                    <a:pt x="59" y="104"/>
                  </a:cubicBezTo>
                  <a:cubicBezTo>
                    <a:pt x="57" y="106"/>
                    <a:pt x="59" y="109"/>
                    <a:pt x="59" y="111"/>
                  </a:cubicBezTo>
                  <a:cubicBezTo>
                    <a:pt x="58" y="114"/>
                    <a:pt x="53" y="117"/>
                    <a:pt x="55" y="120"/>
                  </a:cubicBezTo>
                  <a:cubicBezTo>
                    <a:pt x="56" y="123"/>
                    <a:pt x="61" y="119"/>
                    <a:pt x="64" y="120"/>
                  </a:cubicBezTo>
                  <a:cubicBezTo>
                    <a:pt x="69" y="121"/>
                    <a:pt x="73" y="124"/>
                    <a:pt x="77" y="124"/>
                  </a:cubicBezTo>
                  <a:cubicBezTo>
                    <a:pt x="80" y="124"/>
                    <a:pt x="82" y="121"/>
                    <a:pt x="85" y="121"/>
                  </a:cubicBezTo>
                  <a:cubicBezTo>
                    <a:pt x="87" y="120"/>
                    <a:pt x="89" y="121"/>
                    <a:pt x="90" y="122"/>
                  </a:cubicBezTo>
                  <a:cubicBezTo>
                    <a:pt x="91" y="122"/>
                    <a:pt x="91" y="123"/>
                    <a:pt x="92" y="123"/>
                  </a:cubicBezTo>
                  <a:cubicBezTo>
                    <a:pt x="94" y="120"/>
                    <a:pt x="95" y="117"/>
                    <a:pt x="97" y="114"/>
                  </a:cubicBezTo>
                  <a:cubicBezTo>
                    <a:pt x="99" y="112"/>
                    <a:pt x="102" y="110"/>
                    <a:pt x="104" y="108"/>
                  </a:cubicBezTo>
                  <a:cubicBezTo>
                    <a:pt x="105" y="106"/>
                    <a:pt x="104" y="104"/>
                    <a:pt x="104" y="102"/>
                  </a:cubicBezTo>
                  <a:cubicBezTo>
                    <a:pt x="104" y="99"/>
                    <a:pt x="104" y="97"/>
                    <a:pt x="104" y="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5" name="Freeform 2534"/>
            <p:cNvSpPr>
              <a:spLocks noChangeAspect="1"/>
            </p:cNvSpPr>
            <p:nvPr/>
          </p:nvSpPr>
          <p:spPr bwMode="auto">
            <a:xfrm>
              <a:off x="8074108" y="12298847"/>
              <a:ext cx="595830" cy="665632"/>
            </a:xfrm>
            <a:custGeom>
              <a:avLst/>
              <a:gdLst>
                <a:gd name="T0" fmla="*/ 12 w 74"/>
                <a:gd name="T1" fmla="*/ 81 h 91"/>
                <a:gd name="T2" fmla="*/ 19 w 74"/>
                <a:gd name="T3" fmla="*/ 78 h 91"/>
                <a:gd name="T4" fmla="*/ 22 w 74"/>
                <a:gd name="T5" fmla="*/ 67 h 91"/>
                <a:gd name="T6" fmla="*/ 19 w 74"/>
                <a:gd name="T7" fmla="*/ 65 h 91"/>
                <a:gd name="T8" fmla="*/ 17 w 74"/>
                <a:gd name="T9" fmla="*/ 67 h 91"/>
                <a:gd name="T10" fmla="*/ 13 w 74"/>
                <a:gd name="T11" fmla="*/ 66 h 91"/>
                <a:gd name="T12" fmla="*/ 10 w 74"/>
                <a:gd name="T13" fmla="*/ 69 h 91"/>
                <a:gd name="T14" fmla="*/ 1 w 74"/>
                <a:gd name="T15" fmla="*/ 65 h 91"/>
                <a:gd name="T16" fmla="*/ 2 w 74"/>
                <a:gd name="T17" fmla="*/ 60 h 91"/>
                <a:gd name="T18" fmla="*/ 5 w 74"/>
                <a:gd name="T19" fmla="*/ 54 h 91"/>
                <a:gd name="T20" fmla="*/ 2 w 74"/>
                <a:gd name="T21" fmla="*/ 50 h 91"/>
                <a:gd name="T22" fmla="*/ 2 w 74"/>
                <a:gd name="T23" fmla="*/ 43 h 91"/>
                <a:gd name="T24" fmla="*/ 7 w 74"/>
                <a:gd name="T25" fmla="*/ 35 h 91"/>
                <a:gd name="T26" fmla="*/ 5 w 74"/>
                <a:gd name="T27" fmla="*/ 31 h 91"/>
                <a:gd name="T28" fmla="*/ 12 w 74"/>
                <a:gd name="T29" fmla="*/ 24 h 91"/>
                <a:gd name="T30" fmla="*/ 13 w 74"/>
                <a:gd name="T31" fmla="*/ 17 h 91"/>
                <a:gd name="T32" fmla="*/ 13 w 74"/>
                <a:gd name="T33" fmla="*/ 11 h 91"/>
                <a:gd name="T34" fmla="*/ 20 w 74"/>
                <a:gd name="T35" fmla="*/ 7 h 91"/>
                <a:gd name="T36" fmla="*/ 28 w 74"/>
                <a:gd name="T37" fmla="*/ 2 h 91"/>
                <a:gd name="T38" fmla="*/ 32 w 74"/>
                <a:gd name="T39" fmla="*/ 0 h 91"/>
                <a:gd name="T40" fmla="*/ 41 w 74"/>
                <a:gd name="T41" fmla="*/ 4 h 91"/>
                <a:gd name="T42" fmla="*/ 45 w 74"/>
                <a:gd name="T43" fmla="*/ 7 h 91"/>
                <a:gd name="T44" fmla="*/ 51 w 74"/>
                <a:gd name="T45" fmla="*/ 11 h 91"/>
                <a:gd name="T46" fmla="*/ 54 w 74"/>
                <a:gd name="T47" fmla="*/ 16 h 91"/>
                <a:gd name="T48" fmla="*/ 59 w 74"/>
                <a:gd name="T49" fmla="*/ 16 h 91"/>
                <a:gd name="T50" fmla="*/ 64 w 74"/>
                <a:gd name="T51" fmla="*/ 18 h 91"/>
                <a:gd name="T52" fmla="*/ 69 w 74"/>
                <a:gd name="T53" fmla="*/ 18 h 91"/>
                <a:gd name="T54" fmla="*/ 70 w 74"/>
                <a:gd name="T55" fmla="*/ 16 h 91"/>
                <a:gd name="T56" fmla="*/ 75 w 74"/>
                <a:gd name="T57" fmla="*/ 17 h 91"/>
                <a:gd name="T58" fmla="*/ 84 w 74"/>
                <a:gd name="T59" fmla="*/ 24 h 91"/>
                <a:gd name="T60" fmla="*/ 84 w 74"/>
                <a:gd name="T61" fmla="*/ 26 h 91"/>
                <a:gd name="T62" fmla="*/ 88 w 74"/>
                <a:gd name="T63" fmla="*/ 32 h 91"/>
                <a:gd name="T64" fmla="*/ 88 w 74"/>
                <a:gd name="T65" fmla="*/ 40 h 91"/>
                <a:gd name="T66" fmla="*/ 84 w 74"/>
                <a:gd name="T67" fmla="*/ 42 h 91"/>
                <a:gd name="T68" fmla="*/ 82 w 74"/>
                <a:gd name="T69" fmla="*/ 52 h 91"/>
                <a:gd name="T70" fmla="*/ 77 w 74"/>
                <a:gd name="T71" fmla="*/ 56 h 91"/>
                <a:gd name="T72" fmla="*/ 70 w 74"/>
                <a:gd name="T73" fmla="*/ 63 h 91"/>
                <a:gd name="T74" fmla="*/ 69 w 74"/>
                <a:gd name="T75" fmla="*/ 67 h 91"/>
                <a:gd name="T76" fmla="*/ 46 w 74"/>
                <a:gd name="T77" fmla="*/ 77 h 91"/>
                <a:gd name="T78" fmla="*/ 40 w 74"/>
                <a:gd name="T79" fmla="*/ 81 h 91"/>
                <a:gd name="T80" fmla="*/ 36 w 74"/>
                <a:gd name="T81" fmla="*/ 101 h 91"/>
                <a:gd name="T82" fmla="*/ 30 w 74"/>
                <a:gd name="T83" fmla="*/ 109 h 91"/>
                <a:gd name="T84" fmla="*/ 28 w 74"/>
                <a:gd name="T85" fmla="*/ 108 h 91"/>
                <a:gd name="T86" fmla="*/ 25 w 74"/>
                <a:gd name="T87" fmla="*/ 99 h 91"/>
                <a:gd name="T88" fmla="*/ 17 w 74"/>
                <a:gd name="T89" fmla="*/ 97 h 91"/>
                <a:gd name="T90" fmla="*/ 11 w 74"/>
                <a:gd name="T91" fmla="*/ 101 h 91"/>
                <a:gd name="T92" fmla="*/ 11 w 74"/>
                <a:gd name="T93" fmla="*/ 97 h 91"/>
                <a:gd name="T94" fmla="*/ 8 w 74"/>
                <a:gd name="T95" fmla="*/ 92 h 91"/>
                <a:gd name="T96" fmla="*/ 14 w 74"/>
                <a:gd name="T97" fmla="*/ 90 h 91"/>
                <a:gd name="T98" fmla="*/ 16 w 74"/>
                <a:gd name="T99" fmla="*/ 87 h 91"/>
                <a:gd name="T100" fmla="*/ 12 w 74"/>
                <a:gd name="T101" fmla="*/ 81 h 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"/>
                <a:gd name="T154" fmla="*/ 0 h 91"/>
                <a:gd name="T155" fmla="*/ 74 w 74"/>
                <a:gd name="T156" fmla="*/ 91 h 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" h="91">
                  <a:moveTo>
                    <a:pt x="10" y="68"/>
                  </a:moveTo>
                  <a:cubicBezTo>
                    <a:pt x="12" y="67"/>
                    <a:pt x="15" y="67"/>
                    <a:pt x="16" y="65"/>
                  </a:cubicBezTo>
                  <a:cubicBezTo>
                    <a:pt x="18" y="63"/>
                    <a:pt x="18" y="60"/>
                    <a:pt x="18" y="56"/>
                  </a:cubicBezTo>
                  <a:cubicBezTo>
                    <a:pt x="18" y="55"/>
                    <a:pt x="17" y="54"/>
                    <a:pt x="16" y="54"/>
                  </a:cubicBezTo>
                  <a:cubicBezTo>
                    <a:pt x="15" y="54"/>
                    <a:pt x="15" y="56"/>
                    <a:pt x="14" y="56"/>
                  </a:cubicBezTo>
                  <a:cubicBezTo>
                    <a:pt x="13" y="56"/>
                    <a:pt x="12" y="54"/>
                    <a:pt x="11" y="55"/>
                  </a:cubicBezTo>
                  <a:cubicBezTo>
                    <a:pt x="10" y="55"/>
                    <a:pt x="9" y="58"/>
                    <a:pt x="8" y="58"/>
                  </a:cubicBezTo>
                  <a:cubicBezTo>
                    <a:pt x="5" y="57"/>
                    <a:pt x="3" y="56"/>
                    <a:pt x="1" y="54"/>
                  </a:cubicBezTo>
                  <a:cubicBezTo>
                    <a:pt x="0" y="53"/>
                    <a:pt x="2" y="51"/>
                    <a:pt x="2" y="50"/>
                  </a:cubicBezTo>
                  <a:cubicBezTo>
                    <a:pt x="3" y="48"/>
                    <a:pt x="4" y="47"/>
                    <a:pt x="4" y="45"/>
                  </a:cubicBezTo>
                  <a:cubicBezTo>
                    <a:pt x="4" y="44"/>
                    <a:pt x="2" y="43"/>
                    <a:pt x="2" y="42"/>
                  </a:cubicBezTo>
                  <a:cubicBezTo>
                    <a:pt x="1" y="40"/>
                    <a:pt x="1" y="37"/>
                    <a:pt x="2" y="36"/>
                  </a:cubicBezTo>
                  <a:cubicBezTo>
                    <a:pt x="2" y="33"/>
                    <a:pt x="5" y="31"/>
                    <a:pt x="6" y="29"/>
                  </a:cubicBezTo>
                  <a:cubicBezTo>
                    <a:pt x="6" y="28"/>
                    <a:pt x="3" y="27"/>
                    <a:pt x="4" y="26"/>
                  </a:cubicBezTo>
                  <a:cubicBezTo>
                    <a:pt x="5" y="24"/>
                    <a:pt x="8" y="22"/>
                    <a:pt x="10" y="20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2" y="12"/>
                    <a:pt x="10" y="10"/>
                    <a:pt x="11" y="9"/>
                  </a:cubicBezTo>
                  <a:cubicBezTo>
                    <a:pt x="12" y="7"/>
                    <a:pt x="15" y="7"/>
                    <a:pt x="17" y="6"/>
                  </a:cubicBezTo>
                  <a:cubicBezTo>
                    <a:pt x="19" y="5"/>
                    <a:pt x="21" y="3"/>
                    <a:pt x="23" y="2"/>
                  </a:cubicBezTo>
                  <a:cubicBezTo>
                    <a:pt x="24" y="1"/>
                    <a:pt x="26" y="1"/>
                    <a:pt x="27" y="0"/>
                  </a:cubicBezTo>
                  <a:lnTo>
                    <a:pt x="34" y="3"/>
                  </a:lnTo>
                  <a:lnTo>
                    <a:pt x="37" y="6"/>
                  </a:lnTo>
                  <a:lnTo>
                    <a:pt x="42" y="9"/>
                  </a:lnTo>
                  <a:lnTo>
                    <a:pt x="45" y="13"/>
                  </a:lnTo>
                  <a:lnTo>
                    <a:pt x="49" y="13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2" y="14"/>
                  </a:lnTo>
                  <a:lnTo>
                    <a:pt x="70" y="20"/>
                  </a:lnTo>
                  <a:cubicBezTo>
                    <a:pt x="70" y="21"/>
                    <a:pt x="70" y="21"/>
                    <a:pt x="70" y="22"/>
                  </a:cubicBezTo>
                  <a:cubicBezTo>
                    <a:pt x="71" y="24"/>
                    <a:pt x="73" y="25"/>
                    <a:pt x="73" y="27"/>
                  </a:cubicBezTo>
                  <a:cubicBezTo>
                    <a:pt x="74" y="29"/>
                    <a:pt x="74" y="31"/>
                    <a:pt x="73" y="33"/>
                  </a:cubicBezTo>
                  <a:cubicBezTo>
                    <a:pt x="73" y="34"/>
                    <a:pt x="70" y="33"/>
                    <a:pt x="70" y="35"/>
                  </a:cubicBezTo>
                  <a:cubicBezTo>
                    <a:pt x="68" y="37"/>
                    <a:pt x="69" y="40"/>
                    <a:pt x="68" y="43"/>
                  </a:cubicBezTo>
                  <a:cubicBezTo>
                    <a:pt x="67" y="44"/>
                    <a:pt x="65" y="46"/>
                    <a:pt x="64" y="47"/>
                  </a:cubicBezTo>
                  <a:cubicBezTo>
                    <a:pt x="62" y="49"/>
                    <a:pt x="59" y="51"/>
                    <a:pt x="58" y="53"/>
                  </a:cubicBezTo>
                  <a:cubicBezTo>
                    <a:pt x="57" y="54"/>
                    <a:pt x="58" y="55"/>
                    <a:pt x="57" y="56"/>
                  </a:cubicBezTo>
                  <a:cubicBezTo>
                    <a:pt x="51" y="59"/>
                    <a:pt x="45" y="61"/>
                    <a:pt x="38" y="64"/>
                  </a:cubicBezTo>
                  <a:cubicBezTo>
                    <a:pt x="36" y="65"/>
                    <a:pt x="34" y="66"/>
                    <a:pt x="33" y="68"/>
                  </a:cubicBezTo>
                  <a:cubicBezTo>
                    <a:pt x="32" y="73"/>
                    <a:pt x="31" y="79"/>
                    <a:pt x="30" y="84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25" y="91"/>
                    <a:pt x="24" y="90"/>
                    <a:pt x="23" y="90"/>
                  </a:cubicBezTo>
                  <a:cubicBezTo>
                    <a:pt x="22" y="88"/>
                    <a:pt x="22" y="85"/>
                    <a:pt x="21" y="83"/>
                  </a:cubicBezTo>
                  <a:cubicBezTo>
                    <a:pt x="19" y="81"/>
                    <a:pt x="16" y="81"/>
                    <a:pt x="14" y="81"/>
                  </a:cubicBezTo>
                  <a:cubicBezTo>
                    <a:pt x="12" y="82"/>
                    <a:pt x="11" y="84"/>
                    <a:pt x="9" y="84"/>
                  </a:cubicBezTo>
                  <a:cubicBezTo>
                    <a:pt x="8" y="84"/>
                    <a:pt x="9" y="82"/>
                    <a:pt x="9" y="81"/>
                  </a:cubicBezTo>
                  <a:cubicBezTo>
                    <a:pt x="8" y="80"/>
                    <a:pt x="8" y="79"/>
                    <a:pt x="7" y="77"/>
                  </a:cubicBezTo>
                  <a:cubicBezTo>
                    <a:pt x="8" y="76"/>
                    <a:pt x="10" y="76"/>
                    <a:pt x="12" y="75"/>
                  </a:cubicBezTo>
                  <a:cubicBezTo>
                    <a:pt x="12" y="75"/>
                    <a:pt x="13" y="74"/>
                    <a:pt x="13" y="73"/>
                  </a:cubicBezTo>
                  <a:cubicBezTo>
                    <a:pt x="12" y="71"/>
                    <a:pt x="11" y="70"/>
                    <a:pt x="10" y="6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6" name="Freeform 2535"/>
            <p:cNvSpPr>
              <a:spLocks noChangeAspect="1"/>
            </p:cNvSpPr>
            <p:nvPr/>
          </p:nvSpPr>
          <p:spPr bwMode="auto">
            <a:xfrm>
              <a:off x="9038136" y="10332497"/>
              <a:ext cx="381597" cy="219839"/>
            </a:xfrm>
            <a:custGeom>
              <a:avLst/>
              <a:gdLst>
                <a:gd name="T0" fmla="*/ 5 w 47"/>
                <a:gd name="T1" fmla="*/ 30 h 30"/>
                <a:gd name="T2" fmla="*/ 8 w 47"/>
                <a:gd name="T3" fmla="*/ 36 h 30"/>
                <a:gd name="T4" fmla="*/ 15 w 47"/>
                <a:gd name="T5" fmla="*/ 26 h 30"/>
                <a:gd name="T6" fmla="*/ 24 w 47"/>
                <a:gd name="T7" fmla="*/ 28 h 30"/>
                <a:gd name="T8" fmla="*/ 34 w 47"/>
                <a:gd name="T9" fmla="*/ 24 h 30"/>
                <a:gd name="T10" fmla="*/ 50 w 47"/>
                <a:gd name="T11" fmla="*/ 25 h 30"/>
                <a:gd name="T12" fmla="*/ 56 w 47"/>
                <a:gd name="T13" fmla="*/ 19 h 30"/>
                <a:gd name="T14" fmla="*/ 47 w 47"/>
                <a:gd name="T15" fmla="*/ 12 h 30"/>
                <a:gd name="T16" fmla="*/ 36 w 47"/>
                <a:gd name="T17" fmla="*/ 7 h 30"/>
                <a:gd name="T18" fmla="*/ 29 w 47"/>
                <a:gd name="T19" fmla="*/ 5 h 30"/>
                <a:gd name="T20" fmla="*/ 16 w 47"/>
                <a:gd name="T21" fmla="*/ 0 h 30"/>
                <a:gd name="T22" fmla="*/ 5 w 47"/>
                <a:gd name="T23" fmla="*/ 1 h 30"/>
                <a:gd name="T24" fmla="*/ 6 w 47"/>
                <a:gd name="T25" fmla="*/ 10 h 30"/>
                <a:gd name="T26" fmla="*/ 4 w 47"/>
                <a:gd name="T27" fmla="*/ 13 h 30"/>
                <a:gd name="T28" fmla="*/ 5 w 47"/>
                <a:gd name="T29" fmla="*/ 17 h 30"/>
                <a:gd name="T30" fmla="*/ 0 w 47"/>
                <a:gd name="T31" fmla="*/ 22 h 30"/>
                <a:gd name="T32" fmla="*/ 6 w 47"/>
                <a:gd name="T33" fmla="*/ 28 h 30"/>
                <a:gd name="T34" fmla="*/ 5 w 47"/>
                <a:gd name="T35" fmla="*/ 3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30"/>
                <a:gd name="T56" fmla="*/ 47 w 47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30">
                  <a:moveTo>
                    <a:pt x="4" y="25"/>
                  </a:moveTo>
                  <a:cubicBezTo>
                    <a:pt x="5" y="27"/>
                    <a:pt x="6" y="30"/>
                    <a:pt x="7" y="30"/>
                  </a:cubicBezTo>
                  <a:cubicBezTo>
                    <a:pt x="10" y="28"/>
                    <a:pt x="9" y="23"/>
                    <a:pt x="12" y="22"/>
                  </a:cubicBezTo>
                  <a:cubicBezTo>
                    <a:pt x="14" y="21"/>
                    <a:pt x="17" y="23"/>
                    <a:pt x="20" y="23"/>
                  </a:cubicBezTo>
                  <a:cubicBezTo>
                    <a:pt x="23" y="23"/>
                    <a:pt x="25" y="20"/>
                    <a:pt x="28" y="20"/>
                  </a:cubicBezTo>
                  <a:cubicBezTo>
                    <a:pt x="32" y="20"/>
                    <a:pt x="37" y="22"/>
                    <a:pt x="41" y="21"/>
                  </a:cubicBezTo>
                  <a:cubicBezTo>
                    <a:pt x="44" y="20"/>
                    <a:pt x="47" y="18"/>
                    <a:pt x="46" y="16"/>
                  </a:cubicBezTo>
                  <a:cubicBezTo>
                    <a:pt x="46" y="13"/>
                    <a:pt x="42" y="11"/>
                    <a:pt x="39" y="10"/>
                  </a:cubicBezTo>
                  <a:cubicBezTo>
                    <a:pt x="36" y="8"/>
                    <a:pt x="33" y="8"/>
                    <a:pt x="30" y="6"/>
                  </a:cubicBezTo>
                  <a:cubicBezTo>
                    <a:pt x="28" y="6"/>
                    <a:pt x="26" y="4"/>
                    <a:pt x="24" y="4"/>
                  </a:cubicBezTo>
                  <a:cubicBezTo>
                    <a:pt x="20" y="2"/>
                    <a:pt x="16" y="1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5" y="4"/>
                    <a:pt x="6" y="6"/>
                    <a:pt x="5" y="8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3" y="16"/>
                    <a:pt x="0" y="17"/>
                    <a:pt x="0" y="18"/>
                  </a:cubicBezTo>
                  <a:cubicBezTo>
                    <a:pt x="1" y="20"/>
                    <a:pt x="4" y="21"/>
                    <a:pt x="5" y="23"/>
                  </a:cubicBezTo>
                  <a:cubicBezTo>
                    <a:pt x="5" y="24"/>
                    <a:pt x="4" y="25"/>
                    <a:pt x="4" y="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7" name="Freeform 2537"/>
            <p:cNvSpPr>
              <a:spLocks noChangeAspect="1"/>
            </p:cNvSpPr>
            <p:nvPr/>
          </p:nvSpPr>
          <p:spPr bwMode="auto">
            <a:xfrm>
              <a:off x="7290838" y="10491266"/>
              <a:ext cx="133896" cy="262591"/>
            </a:xfrm>
            <a:custGeom>
              <a:avLst/>
              <a:gdLst>
                <a:gd name="T0" fmla="*/ 6 w 17"/>
                <a:gd name="T1" fmla="*/ 43 h 36"/>
                <a:gd name="T2" fmla="*/ 9 w 17"/>
                <a:gd name="T3" fmla="*/ 37 h 36"/>
                <a:gd name="T4" fmla="*/ 15 w 17"/>
                <a:gd name="T5" fmla="*/ 32 h 36"/>
                <a:gd name="T6" fmla="*/ 15 w 17"/>
                <a:gd name="T7" fmla="*/ 20 h 36"/>
                <a:gd name="T8" fmla="*/ 16 w 17"/>
                <a:gd name="T9" fmla="*/ 13 h 36"/>
                <a:gd name="T10" fmla="*/ 20 w 17"/>
                <a:gd name="T11" fmla="*/ 2 h 36"/>
                <a:gd name="T12" fmla="*/ 15 w 17"/>
                <a:gd name="T13" fmla="*/ 4 h 36"/>
                <a:gd name="T14" fmla="*/ 16 w 17"/>
                <a:gd name="T15" fmla="*/ 0 h 36"/>
                <a:gd name="T16" fmla="*/ 11 w 17"/>
                <a:gd name="T17" fmla="*/ 5 h 36"/>
                <a:gd name="T18" fmla="*/ 8 w 17"/>
                <a:gd name="T19" fmla="*/ 11 h 36"/>
                <a:gd name="T20" fmla="*/ 5 w 17"/>
                <a:gd name="T21" fmla="*/ 10 h 36"/>
                <a:gd name="T22" fmla="*/ 2 w 17"/>
                <a:gd name="T23" fmla="*/ 12 h 36"/>
                <a:gd name="T24" fmla="*/ 4 w 17"/>
                <a:gd name="T25" fmla="*/ 24 h 36"/>
                <a:gd name="T26" fmla="*/ 0 w 17"/>
                <a:gd name="T27" fmla="*/ 43 h 36"/>
                <a:gd name="T28" fmla="*/ 6 w 17"/>
                <a:gd name="T29" fmla="*/ 4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6"/>
                <a:gd name="T47" fmla="*/ 17 w 1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6">
                  <a:moveTo>
                    <a:pt x="5" y="36"/>
                  </a:moveTo>
                  <a:cubicBezTo>
                    <a:pt x="6" y="35"/>
                    <a:pt x="7" y="32"/>
                    <a:pt x="8" y="31"/>
                  </a:cubicBezTo>
                  <a:cubicBezTo>
                    <a:pt x="9" y="29"/>
                    <a:pt x="12" y="29"/>
                    <a:pt x="13" y="27"/>
                  </a:cubicBezTo>
                  <a:cubicBezTo>
                    <a:pt x="14" y="24"/>
                    <a:pt x="12" y="21"/>
                    <a:pt x="13" y="17"/>
                  </a:cubicBezTo>
                  <a:cubicBezTo>
                    <a:pt x="13" y="15"/>
                    <a:pt x="13" y="13"/>
                    <a:pt x="14" y="11"/>
                  </a:cubicBezTo>
                  <a:cubicBezTo>
                    <a:pt x="15" y="8"/>
                    <a:pt x="17" y="5"/>
                    <a:pt x="17" y="2"/>
                  </a:cubicBezTo>
                  <a:cubicBezTo>
                    <a:pt x="17" y="1"/>
                    <a:pt x="15" y="4"/>
                    <a:pt x="13" y="3"/>
                  </a:cubicBezTo>
                  <a:cubicBezTo>
                    <a:pt x="13" y="3"/>
                    <a:pt x="14" y="1"/>
                    <a:pt x="14" y="0"/>
                  </a:cubicBezTo>
                  <a:cubicBezTo>
                    <a:pt x="12" y="1"/>
                    <a:pt x="10" y="3"/>
                    <a:pt x="9" y="4"/>
                  </a:cubicBezTo>
                  <a:cubicBezTo>
                    <a:pt x="9" y="6"/>
                    <a:pt x="9" y="8"/>
                    <a:pt x="7" y="9"/>
                  </a:cubicBezTo>
                  <a:cubicBezTo>
                    <a:pt x="6" y="10"/>
                    <a:pt x="5" y="7"/>
                    <a:pt x="4" y="8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2" y="14"/>
                    <a:pt x="2" y="16"/>
                    <a:pt x="3" y="20"/>
                  </a:cubicBezTo>
                  <a:cubicBezTo>
                    <a:pt x="2" y="25"/>
                    <a:pt x="1" y="31"/>
                    <a:pt x="0" y="36"/>
                  </a:cubicBezTo>
                  <a:cubicBezTo>
                    <a:pt x="2" y="36"/>
                    <a:pt x="3" y="36"/>
                    <a:pt x="5" y="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8" name="Freeform 2539"/>
            <p:cNvSpPr>
              <a:spLocks noChangeAspect="1"/>
            </p:cNvSpPr>
            <p:nvPr/>
          </p:nvSpPr>
          <p:spPr bwMode="auto">
            <a:xfrm>
              <a:off x="7170337" y="10906527"/>
              <a:ext cx="261098" cy="158771"/>
            </a:xfrm>
            <a:custGeom>
              <a:avLst/>
              <a:gdLst>
                <a:gd name="T0" fmla="*/ 38 w 33"/>
                <a:gd name="T1" fmla="*/ 20 h 22"/>
                <a:gd name="T2" fmla="*/ 38 w 33"/>
                <a:gd name="T3" fmla="*/ 14 h 22"/>
                <a:gd name="T4" fmla="*/ 35 w 33"/>
                <a:gd name="T5" fmla="*/ 11 h 22"/>
                <a:gd name="T6" fmla="*/ 28 w 33"/>
                <a:gd name="T7" fmla="*/ 12 h 22"/>
                <a:gd name="T8" fmla="*/ 28 w 33"/>
                <a:gd name="T9" fmla="*/ 7 h 22"/>
                <a:gd name="T10" fmla="*/ 24 w 33"/>
                <a:gd name="T11" fmla="*/ 6 h 22"/>
                <a:gd name="T12" fmla="*/ 20 w 33"/>
                <a:gd name="T13" fmla="*/ 4 h 22"/>
                <a:gd name="T14" fmla="*/ 18 w 33"/>
                <a:gd name="T15" fmla="*/ 0 h 22"/>
                <a:gd name="T16" fmla="*/ 15 w 33"/>
                <a:gd name="T17" fmla="*/ 0 h 22"/>
                <a:gd name="T18" fmla="*/ 11 w 33"/>
                <a:gd name="T19" fmla="*/ 1 h 22"/>
                <a:gd name="T20" fmla="*/ 8 w 33"/>
                <a:gd name="T21" fmla="*/ 9 h 22"/>
                <a:gd name="T22" fmla="*/ 5 w 33"/>
                <a:gd name="T23" fmla="*/ 9 h 22"/>
                <a:gd name="T24" fmla="*/ 0 w 33"/>
                <a:gd name="T25" fmla="*/ 13 h 22"/>
                <a:gd name="T26" fmla="*/ 6 w 33"/>
                <a:gd name="T27" fmla="*/ 15 h 22"/>
                <a:gd name="T28" fmla="*/ 8 w 33"/>
                <a:gd name="T29" fmla="*/ 19 h 22"/>
                <a:gd name="T30" fmla="*/ 17 w 33"/>
                <a:gd name="T31" fmla="*/ 20 h 22"/>
                <a:gd name="T32" fmla="*/ 19 w 33"/>
                <a:gd name="T33" fmla="*/ 22 h 22"/>
                <a:gd name="T34" fmla="*/ 26 w 33"/>
                <a:gd name="T35" fmla="*/ 21 h 22"/>
                <a:gd name="T36" fmla="*/ 31 w 33"/>
                <a:gd name="T37" fmla="*/ 25 h 22"/>
                <a:gd name="T38" fmla="*/ 34 w 33"/>
                <a:gd name="T39" fmla="*/ 25 h 22"/>
                <a:gd name="T40" fmla="*/ 35 w 33"/>
                <a:gd name="T41" fmla="*/ 21 h 22"/>
                <a:gd name="T42" fmla="*/ 38 w 33"/>
                <a:gd name="T43" fmla="*/ 2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2"/>
                <a:gd name="T68" fmla="*/ 33 w 33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2">
                  <a:moveTo>
                    <a:pt x="32" y="17"/>
                  </a:moveTo>
                  <a:cubicBezTo>
                    <a:pt x="32" y="15"/>
                    <a:pt x="33" y="14"/>
                    <a:pt x="32" y="12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8" y="9"/>
                    <a:pt x="26" y="11"/>
                    <a:pt x="24" y="10"/>
                  </a:cubicBezTo>
                  <a:cubicBezTo>
                    <a:pt x="23" y="9"/>
                    <a:pt x="25" y="7"/>
                    <a:pt x="24" y="6"/>
                  </a:cubicBezTo>
                  <a:cubicBezTo>
                    <a:pt x="23" y="5"/>
                    <a:pt x="21" y="5"/>
                    <a:pt x="20" y="5"/>
                  </a:cubicBezTo>
                  <a:cubicBezTo>
                    <a:pt x="19" y="4"/>
                    <a:pt x="18" y="4"/>
                    <a:pt x="17" y="3"/>
                  </a:cubicBezTo>
                  <a:cubicBezTo>
                    <a:pt x="16" y="2"/>
                    <a:pt x="15" y="1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1" y="0"/>
                    <a:pt x="9" y="0"/>
                    <a:pt x="9" y="1"/>
                  </a:cubicBezTo>
                  <a:cubicBezTo>
                    <a:pt x="7" y="3"/>
                    <a:pt x="8" y="6"/>
                    <a:pt x="7" y="8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5"/>
                    <a:pt x="7" y="16"/>
                  </a:cubicBezTo>
                  <a:cubicBezTo>
                    <a:pt x="9" y="17"/>
                    <a:pt x="12" y="16"/>
                    <a:pt x="14" y="17"/>
                  </a:cubicBezTo>
                  <a:cubicBezTo>
                    <a:pt x="15" y="17"/>
                    <a:pt x="15" y="19"/>
                    <a:pt x="16" y="19"/>
                  </a:cubicBezTo>
                  <a:cubicBezTo>
                    <a:pt x="18" y="19"/>
                    <a:pt x="20" y="17"/>
                    <a:pt x="22" y="18"/>
                  </a:cubicBezTo>
                  <a:cubicBezTo>
                    <a:pt x="24" y="18"/>
                    <a:pt x="24" y="21"/>
                    <a:pt x="26" y="21"/>
                  </a:cubicBezTo>
                  <a:cubicBezTo>
                    <a:pt x="27" y="22"/>
                    <a:pt x="29" y="22"/>
                    <a:pt x="29" y="21"/>
                  </a:cubicBezTo>
                  <a:cubicBezTo>
                    <a:pt x="30" y="20"/>
                    <a:pt x="29" y="18"/>
                    <a:pt x="30" y="18"/>
                  </a:cubicBezTo>
                  <a:cubicBezTo>
                    <a:pt x="30" y="17"/>
                    <a:pt x="31" y="17"/>
                    <a:pt x="32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79" name="Freeform 2540"/>
            <p:cNvSpPr>
              <a:spLocks noChangeAspect="1"/>
            </p:cNvSpPr>
            <p:nvPr/>
          </p:nvSpPr>
          <p:spPr bwMode="auto">
            <a:xfrm>
              <a:off x="7290840" y="10759967"/>
              <a:ext cx="602525" cy="323659"/>
            </a:xfrm>
            <a:custGeom>
              <a:avLst/>
              <a:gdLst>
                <a:gd name="T0" fmla="*/ 20 w 75"/>
                <a:gd name="T1" fmla="*/ 45 h 44"/>
                <a:gd name="T2" fmla="*/ 20 w 75"/>
                <a:gd name="T3" fmla="*/ 39 h 44"/>
                <a:gd name="T4" fmla="*/ 18 w 75"/>
                <a:gd name="T5" fmla="*/ 35 h 44"/>
                <a:gd name="T6" fmla="*/ 11 w 75"/>
                <a:gd name="T7" fmla="*/ 36 h 44"/>
                <a:gd name="T8" fmla="*/ 11 w 75"/>
                <a:gd name="T9" fmla="*/ 31 h 44"/>
                <a:gd name="T10" fmla="*/ 6 w 75"/>
                <a:gd name="T11" fmla="*/ 30 h 44"/>
                <a:gd name="T12" fmla="*/ 2 w 75"/>
                <a:gd name="T13" fmla="*/ 28 h 44"/>
                <a:gd name="T14" fmla="*/ 0 w 75"/>
                <a:gd name="T15" fmla="*/ 24 h 44"/>
                <a:gd name="T16" fmla="*/ 0 w 75"/>
                <a:gd name="T17" fmla="*/ 17 h 44"/>
                <a:gd name="T18" fmla="*/ 6 w 75"/>
                <a:gd name="T19" fmla="*/ 13 h 44"/>
                <a:gd name="T20" fmla="*/ 14 w 75"/>
                <a:gd name="T21" fmla="*/ 7 h 44"/>
                <a:gd name="T22" fmla="*/ 16 w 75"/>
                <a:gd name="T23" fmla="*/ 4 h 44"/>
                <a:gd name="T24" fmla="*/ 22 w 75"/>
                <a:gd name="T25" fmla="*/ 0 h 44"/>
                <a:gd name="T26" fmla="*/ 28 w 75"/>
                <a:gd name="T27" fmla="*/ 1 h 44"/>
                <a:gd name="T28" fmla="*/ 30 w 75"/>
                <a:gd name="T29" fmla="*/ 4 h 44"/>
                <a:gd name="T30" fmla="*/ 41 w 75"/>
                <a:gd name="T31" fmla="*/ 4 h 44"/>
                <a:gd name="T32" fmla="*/ 49 w 75"/>
                <a:gd name="T33" fmla="*/ 0 h 44"/>
                <a:gd name="T34" fmla="*/ 54 w 75"/>
                <a:gd name="T35" fmla="*/ 0 h 44"/>
                <a:gd name="T36" fmla="*/ 64 w 75"/>
                <a:gd name="T37" fmla="*/ 1 h 44"/>
                <a:gd name="T38" fmla="*/ 71 w 75"/>
                <a:gd name="T39" fmla="*/ 2 h 44"/>
                <a:gd name="T40" fmla="*/ 76 w 75"/>
                <a:gd name="T41" fmla="*/ 2 h 44"/>
                <a:gd name="T42" fmla="*/ 80 w 75"/>
                <a:gd name="T43" fmla="*/ 6 h 44"/>
                <a:gd name="T44" fmla="*/ 80 w 75"/>
                <a:gd name="T45" fmla="*/ 7 h 44"/>
                <a:gd name="T46" fmla="*/ 76 w 75"/>
                <a:gd name="T47" fmla="*/ 6 h 44"/>
                <a:gd name="T48" fmla="*/ 76 w 75"/>
                <a:gd name="T49" fmla="*/ 11 h 44"/>
                <a:gd name="T50" fmla="*/ 77 w 75"/>
                <a:gd name="T51" fmla="*/ 12 h 44"/>
                <a:gd name="T52" fmla="*/ 83 w 75"/>
                <a:gd name="T53" fmla="*/ 12 h 44"/>
                <a:gd name="T54" fmla="*/ 83 w 75"/>
                <a:gd name="T55" fmla="*/ 11 h 44"/>
                <a:gd name="T56" fmla="*/ 83 w 75"/>
                <a:gd name="T57" fmla="*/ 8 h 44"/>
                <a:gd name="T58" fmla="*/ 89 w 75"/>
                <a:gd name="T59" fmla="*/ 13 h 44"/>
                <a:gd name="T60" fmla="*/ 89 w 75"/>
                <a:gd name="T61" fmla="*/ 18 h 44"/>
                <a:gd name="T62" fmla="*/ 82 w 75"/>
                <a:gd name="T63" fmla="*/ 18 h 44"/>
                <a:gd name="T64" fmla="*/ 78 w 75"/>
                <a:gd name="T65" fmla="*/ 20 h 44"/>
                <a:gd name="T66" fmla="*/ 68 w 75"/>
                <a:gd name="T67" fmla="*/ 24 h 44"/>
                <a:gd name="T68" fmla="*/ 66 w 75"/>
                <a:gd name="T69" fmla="*/ 20 h 44"/>
                <a:gd name="T70" fmla="*/ 60 w 75"/>
                <a:gd name="T71" fmla="*/ 25 h 44"/>
                <a:gd name="T72" fmla="*/ 59 w 75"/>
                <a:gd name="T73" fmla="*/ 30 h 44"/>
                <a:gd name="T74" fmla="*/ 50 w 75"/>
                <a:gd name="T75" fmla="*/ 35 h 44"/>
                <a:gd name="T76" fmla="*/ 44 w 75"/>
                <a:gd name="T77" fmla="*/ 35 h 44"/>
                <a:gd name="T78" fmla="*/ 41 w 75"/>
                <a:gd name="T79" fmla="*/ 39 h 44"/>
                <a:gd name="T80" fmla="*/ 35 w 75"/>
                <a:gd name="T81" fmla="*/ 39 h 44"/>
                <a:gd name="T82" fmla="*/ 35 w 75"/>
                <a:gd name="T83" fmla="*/ 47 h 44"/>
                <a:gd name="T84" fmla="*/ 30 w 75"/>
                <a:gd name="T85" fmla="*/ 53 h 44"/>
                <a:gd name="T86" fmla="*/ 26 w 75"/>
                <a:gd name="T87" fmla="*/ 53 h 44"/>
                <a:gd name="T88" fmla="*/ 24 w 75"/>
                <a:gd name="T89" fmla="*/ 49 h 44"/>
                <a:gd name="T90" fmla="*/ 20 w 75"/>
                <a:gd name="T91" fmla="*/ 45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44"/>
                <a:gd name="T140" fmla="*/ 75 w 75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44">
                  <a:moveTo>
                    <a:pt x="17" y="37"/>
                  </a:moveTo>
                  <a:cubicBezTo>
                    <a:pt x="17" y="35"/>
                    <a:pt x="18" y="34"/>
                    <a:pt x="17" y="32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13" y="29"/>
                    <a:pt x="11" y="31"/>
                    <a:pt x="9" y="30"/>
                  </a:cubicBezTo>
                  <a:cubicBezTo>
                    <a:pt x="8" y="29"/>
                    <a:pt x="10" y="27"/>
                    <a:pt x="9" y="26"/>
                  </a:cubicBezTo>
                  <a:cubicBezTo>
                    <a:pt x="8" y="25"/>
                    <a:pt x="6" y="25"/>
                    <a:pt x="5" y="25"/>
                  </a:cubicBezTo>
                  <a:cubicBezTo>
                    <a:pt x="4" y="24"/>
                    <a:pt x="3" y="24"/>
                    <a:pt x="2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8"/>
                    <a:pt x="0" y="16"/>
                    <a:pt x="0" y="14"/>
                  </a:cubicBezTo>
                  <a:cubicBezTo>
                    <a:pt x="1" y="13"/>
                    <a:pt x="3" y="12"/>
                    <a:pt x="5" y="11"/>
                  </a:cubicBezTo>
                  <a:cubicBezTo>
                    <a:pt x="7" y="9"/>
                    <a:pt x="10" y="8"/>
                    <a:pt x="12" y="6"/>
                  </a:cubicBezTo>
                  <a:cubicBezTo>
                    <a:pt x="13" y="6"/>
                    <a:pt x="12" y="4"/>
                    <a:pt x="13" y="3"/>
                  </a:cubicBezTo>
                  <a:cubicBezTo>
                    <a:pt x="14" y="2"/>
                    <a:pt x="16" y="1"/>
                    <a:pt x="18" y="0"/>
                  </a:cubicBezTo>
                  <a:cubicBezTo>
                    <a:pt x="20" y="0"/>
                    <a:pt x="21" y="0"/>
                    <a:pt x="23" y="1"/>
                  </a:cubicBezTo>
                  <a:cubicBezTo>
                    <a:pt x="24" y="1"/>
                    <a:pt x="24" y="3"/>
                    <a:pt x="25" y="3"/>
                  </a:cubicBezTo>
                  <a:cubicBezTo>
                    <a:pt x="28" y="4"/>
                    <a:pt x="31" y="4"/>
                    <a:pt x="34" y="3"/>
                  </a:cubicBezTo>
                  <a:cubicBezTo>
                    <a:pt x="37" y="3"/>
                    <a:pt x="39" y="1"/>
                    <a:pt x="41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0"/>
                    <a:pt x="51" y="0"/>
                    <a:pt x="53" y="1"/>
                  </a:cubicBezTo>
                  <a:cubicBezTo>
                    <a:pt x="55" y="1"/>
                    <a:pt x="57" y="2"/>
                    <a:pt x="59" y="2"/>
                  </a:cubicBezTo>
                  <a:cubicBezTo>
                    <a:pt x="60" y="2"/>
                    <a:pt x="62" y="1"/>
                    <a:pt x="63" y="2"/>
                  </a:cubicBezTo>
                  <a:cubicBezTo>
                    <a:pt x="65" y="2"/>
                    <a:pt x="66" y="4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3" y="8"/>
                    <a:pt x="63" y="9"/>
                  </a:cubicBezTo>
                  <a:cubicBezTo>
                    <a:pt x="63" y="9"/>
                    <a:pt x="64" y="10"/>
                    <a:pt x="64" y="10"/>
                  </a:cubicBezTo>
                  <a:cubicBezTo>
                    <a:pt x="66" y="11"/>
                    <a:pt x="67" y="11"/>
                    <a:pt x="69" y="10"/>
                  </a:cubicBezTo>
                  <a:cubicBezTo>
                    <a:pt x="69" y="10"/>
                    <a:pt x="69" y="9"/>
                    <a:pt x="69" y="9"/>
                  </a:cubicBezTo>
                  <a:cubicBezTo>
                    <a:pt x="69" y="8"/>
                    <a:pt x="68" y="6"/>
                    <a:pt x="69" y="7"/>
                  </a:cubicBezTo>
                  <a:cubicBezTo>
                    <a:pt x="71" y="8"/>
                    <a:pt x="73" y="9"/>
                    <a:pt x="74" y="11"/>
                  </a:cubicBezTo>
                  <a:cubicBezTo>
                    <a:pt x="75" y="12"/>
                    <a:pt x="74" y="14"/>
                    <a:pt x="74" y="15"/>
                  </a:cubicBezTo>
                  <a:cubicBezTo>
                    <a:pt x="72" y="15"/>
                    <a:pt x="70" y="14"/>
                    <a:pt x="68" y="15"/>
                  </a:cubicBezTo>
                  <a:cubicBezTo>
                    <a:pt x="67" y="15"/>
                    <a:pt x="66" y="17"/>
                    <a:pt x="65" y="17"/>
                  </a:cubicBezTo>
                  <a:cubicBezTo>
                    <a:pt x="62" y="18"/>
                    <a:pt x="59" y="20"/>
                    <a:pt x="57" y="20"/>
                  </a:cubicBezTo>
                  <a:cubicBezTo>
                    <a:pt x="55" y="20"/>
                    <a:pt x="56" y="17"/>
                    <a:pt x="55" y="17"/>
                  </a:cubicBezTo>
                  <a:cubicBezTo>
                    <a:pt x="53" y="17"/>
                    <a:pt x="51" y="19"/>
                    <a:pt x="50" y="21"/>
                  </a:cubicBezTo>
                  <a:cubicBezTo>
                    <a:pt x="49" y="22"/>
                    <a:pt x="50" y="24"/>
                    <a:pt x="49" y="25"/>
                  </a:cubicBezTo>
                  <a:cubicBezTo>
                    <a:pt x="47" y="27"/>
                    <a:pt x="45" y="28"/>
                    <a:pt x="42" y="29"/>
                  </a:cubicBezTo>
                  <a:cubicBezTo>
                    <a:pt x="40" y="29"/>
                    <a:pt x="38" y="29"/>
                    <a:pt x="37" y="29"/>
                  </a:cubicBezTo>
                  <a:cubicBezTo>
                    <a:pt x="35" y="30"/>
                    <a:pt x="35" y="31"/>
                    <a:pt x="34" y="32"/>
                  </a:cubicBezTo>
                  <a:cubicBezTo>
                    <a:pt x="32" y="32"/>
                    <a:pt x="30" y="31"/>
                    <a:pt x="29" y="32"/>
                  </a:cubicBezTo>
                  <a:cubicBezTo>
                    <a:pt x="28" y="34"/>
                    <a:pt x="30" y="37"/>
                    <a:pt x="29" y="39"/>
                  </a:cubicBezTo>
                  <a:cubicBezTo>
                    <a:pt x="28" y="41"/>
                    <a:pt x="27" y="42"/>
                    <a:pt x="25" y="44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21" y="43"/>
                    <a:pt x="20" y="42"/>
                    <a:pt x="20" y="41"/>
                  </a:cubicBezTo>
                  <a:cubicBezTo>
                    <a:pt x="19" y="40"/>
                    <a:pt x="18" y="38"/>
                    <a:pt x="17" y="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0" name="Freeform 2541"/>
            <p:cNvSpPr>
              <a:spLocks noChangeAspect="1"/>
            </p:cNvSpPr>
            <p:nvPr/>
          </p:nvSpPr>
          <p:spPr bwMode="auto">
            <a:xfrm>
              <a:off x="7418036" y="10863773"/>
              <a:ext cx="461934" cy="458008"/>
            </a:xfrm>
            <a:custGeom>
              <a:avLst/>
              <a:gdLst>
                <a:gd name="T0" fmla="*/ 31 w 58"/>
                <a:gd name="T1" fmla="*/ 65 h 63"/>
                <a:gd name="T2" fmla="*/ 42 w 58"/>
                <a:gd name="T3" fmla="*/ 70 h 63"/>
                <a:gd name="T4" fmla="*/ 46 w 58"/>
                <a:gd name="T5" fmla="*/ 70 h 63"/>
                <a:gd name="T6" fmla="*/ 51 w 58"/>
                <a:gd name="T7" fmla="*/ 74 h 63"/>
                <a:gd name="T8" fmla="*/ 59 w 58"/>
                <a:gd name="T9" fmla="*/ 74 h 63"/>
                <a:gd name="T10" fmla="*/ 61 w 58"/>
                <a:gd name="T11" fmla="*/ 70 h 63"/>
                <a:gd name="T12" fmla="*/ 57 w 58"/>
                <a:gd name="T13" fmla="*/ 63 h 63"/>
                <a:gd name="T14" fmla="*/ 59 w 58"/>
                <a:gd name="T15" fmla="*/ 55 h 63"/>
                <a:gd name="T16" fmla="*/ 58 w 58"/>
                <a:gd name="T17" fmla="*/ 48 h 63"/>
                <a:gd name="T18" fmla="*/ 62 w 58"/>
                <a:gd name="T19" fmla="*/ 42 h 63"/>
                <a:gd name="T20" fmla="*/ 62 w 58"/>
                <a:gd name="T21" fmla="*/ 26 h 63"/>
                <a:gd name="T22" fmla="*/ 68 w 58"/>
                <a:gd name="T23" fmla="*/ 15 h 63"/>
                <a:gd name="T24" fmla="*/ 68 w 58"/>
                <a:gd name="T25" fmla="*/ 7 h 63"/>
                <a:gd name="T26" fmla="*/ 69 w 58"/>
                <a:gd name="T27" fmla="*/ 1 h 63"/>
                <a:gd name="T28" fmla="*/ 62 w 58"/>
                <a:gd name="T29" fmla="*/ 1 h 63"/>
                <a:gd name="T30" fmla="*/ 58 w 58"/>
                <a:gd name="T31" fmla="*/ 4 h 63"/>
                <a:gd name="T32" fmla="*/ 49 w 58"/>
                <a:gd name="T33" fmla="*/ 7 h 63"/>
                <a:gd name="T34" fmla="*/ 46 w 58"/>
                <a:gd name="T35" fmla="*/ 4 h 63"/>
                <a:gd name="T36" fmla="*/ 40 w 58"/>
                <a:gd name="T37" fmla="*/ 8 h 63"/>
                <a:gd name="T38" fmla="*/ 39 w 58"/>
                <a:gd name="T39" fmla="*/ 13 h 63"/>
                <a:gd name="T40" fmla="*/ 31 w 58"/>
                <a:gd name="T41" fmla="*/ 18 h 63"/>
                <a:gd name="T42" fmla="*/ 25 w 58"/>
                <a:gd name="T43" fmla="*/ 18 h 63"/>
                <a:gd name="T44" fmla="*/ 21 w 58"/>
                <a:gd name="T45" fmla="*/ 21 h 63"/>
                <a:gd name="T46" fmla="*/ 15 w 58"/>
                <a:gd name="T47" fmla="*/ 21 h 63"/>
                <a:gd name="T48" fmla="*/ 15 w 58"/>
                <a:gd name="T49" fmla="*/ 30 h 63"/>
                <a:gd name="T50" fmla="*/ 11 w 58"/>
                <a:gd name="T51" fmla="*/ 36 h 63"/>
                <a:gd name="T52" fmla="*/ 7 w 58"/>
                <a:gd name="T53" fmla="*/ 36 h 63"/>
                <a:gd name="T54" fmla="*/ 5 w 58"/>
                <a:gd name="T55" fmla="*/ 37 h 63"/>
                <a:gd name="T56" fmla="*/ 1 w 58"/>
                <a:gd name="T57" fmla="*/ 33 h 63"/>
                <a:gd name="T58" fmla="*/ 1 w 58"/>
                <a:gd name="T59" fmla="*/ 38 h 63"/>
                <a:gd name="T60" fmla="*/ 15 w 58"/>
                <a:gd name="T61" fmla="*/ 54 h 63"/>
                <a:gd name="T62" fmla="*/ 27 w 58"/>
                <a:gd name="T63" fmla="*/ 67 h 63"/>
                <a:gd name="T64" fmla="*/ 30 w 58"/>
                <a:gd name="T65" fmla="*/ 65 h 63"/>
                <a:gd name="T66" fmla="*/ 27 w 58"/>
                <a:gd name="T67" fmla="*/ 60 h 63"/>
                <a:gd name="T68" fmla="*/ 26 w 58"/>
                <a:gd name="T69" fmla="*/ 51 h 63"/>
                <a:gd name="T70" fmla="*/ 27 w 58"/>
                <a:gd name="T71" fmla="*/ 50 h 63"/>
                <a:gd name="T72" fmla="*/ 36 w 58"/>
                <a:gd name="T73" fmla="*/ 56 h 63"/>
                <a:gd name="T74" fmla="*/ 43 w 58"/>
                <a:gd name="T75" fmla="*/ 64 h 63"/>
                <a:gd name="T76" fmla="*/ 43 w 58"/>
                <a:gd name="T77" fmla="*/ 68 h 63"/>
                <a:gd name="T78" fmla="*/ 32 w 58"/>
                <a:gd name="T79" fmla="*/ 63 h 63"/>
                <a:gd name="T80" fmla="*/ 31 w 58"/>
                <a:gd name="T81" fmla="*/ 65 h 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63"/>
                <a:gd name="T125" fmla="*/ 58 w 58"/>
                <a:gd name="T126" fmla="*/ 63 h 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63">
                  <a:moveTo>
                    <a:pt x="26" y="55"/>
                  </a:moveTo>
                  <a:cubicBezTo>
                    <a:pt x="30" y="55"/>
                    <a:pt x="31" y="58"/>
                    <a:pt x="35" y="59"/>
                  </a:cubicBezTo>
                  <a:cubicBezTo>
                    <a:pt x="36" y="59"/>
                    <a:pt x="38" y="58"/>
                    <a:pt x="39" y="59"/>
                  </a:cubicBezTo>
                  <a:cubicBezTo>
                    <a:pt x="41" y="59"/>
                    <a:pt x="41" y="62"/>
                    <a:pt x="43" y="62"/>
                  </a:cubicBezTo>
                  <a:cubicBezTo>
                    <a:pt x="45" y="63"/>
                    <a:pt x="48" y="63"/>
                    <a:pt x="50" y="62"/>
                  </a:cubicBezTo>
                  <a:cubicBezTo>
                    <a:pt x="51" y="62"/>
                    <a:pt x="51" y="60"/>
                    <a:pt x="51" y="59"/>
                  </a:cubicBezTo>
                  <a:cubicBezTo>
                    <a:pt x="50" y="57"/>
                    <a:pt x="48" y="55"/>
                    <a:pt x="48" y="53"/>
                  </a:cubicBezTo>
                  <a:cubicBezTo>
                    <a:pt x="48" y="50"/>
                    <a:pt x="50" y="48"/>
                    <a:pt x="50" y="46"/>
                  </a:cubicBezTo>
                  <a:cubicBezTo>
                    <a:pt x="50" y="44"/>
                    <a:pt x="48" y="42"/>
                    <a:pt x="49" y="40"/>
                  </a:cubicBezTo>
                  <a:cubicBezTo>
                    <a:pt x="49" y="38"/>
                    <a:pt x="52" y="37"/>
                    <a:pt x="52" y="35"/>
                  </a:cubicBezTo>
                  <a:cubicBezTo>
                    <a:pt x="53" y="31"/>
                    <a:pt x="51" y="26"/>
                    <a:pt x="52" y="22"/>
                  </a:cubicBezTo>
                  <a:cubicBezTo>
                    <a:pt x="53" y="18"/>
                    <a:pt x="56" y="16"/>
                    <a:pt x="57" y="13"/>
                  </a:cubicBezTo>
                  <a:cubicBezTo>
                    <a:pt x="58" y="11"/>
                    <a:pt x="57" y="8"/>
                    <a:pt x="57" y="6"/>
                  </a:cubicBezTo>
                  <a:cubicBezTo>
                    <a:pt x="57" y="4"/>
                    <a:pt x="57" y="3"/>
                    <a:pt x="58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51" y="1"/>
                    <a:pt x="50" y="3"/>
                    <a:pt x="49" y="3"/>
                  </a:cubicBezTo>
                  <a:cubicBezTo>
                    <a:pt x="46" y="4"/>
                    <a:pt x="43" y="6"/>
                    <a:pt x="41" y="6"/>
                  </a:cubicBezTo>
                  <a:cubicBezTo>
                    <a:pt x="39" y="6"/>
                    <a:pt x="40" y="3"/>
                    <a:pt x="39" y="3"/>
                  </a:cubicBezTo>
                  <a:cubicBezTo>
                    <a:pt x="37" y="3"/>
                    <a:pt x="35" y="5"/>
                    <a:pt x="34" y="7"/>
                  </a:cubicBezTo>
                  <a:cubicBezTo>
                    <a:pt x="33" y="8"/>
                    <a:pt x="34" y="10"/>
                    <a:pt x="33" y="11"/>
                  </a:cubicBezTo>
                  <a:cubicBezTo>
                    <a:pt x="31" y="13"/>
                    <a:pt x="29" y="14"/>
                    <a:pt x="26" y="15"/>
                  </a:cubicBezTo>
                  <a:cubicBezTo>
                    <a:pt x="24" y="15"/>
                    <a:pt x="22" y="15"/>
                    <a:pt x="21" y="15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6" y="18"/>
                    <a:pt x="14" y="17"/>
                    <a:pt x="13" y="18"/>
                  </a:cubicBezTo>
                  <a:cubicBezTo>
                    <a:pt x="12" y="20"/>
                    <a:pt x="14" y="23"/>
                    <a:pt x="13" y="25"/>
                  </a:cubicBezTo>
                  <a:cubicBezTo>
                    <a:pt x="12" y="27"/>
                    <a:pt x="11" y="28"/>
                    <a:pt x="9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2"/>
                    <a:pt x="4" y="31"/>
                  </a:cubicBezTo>
                  <a:cubicBezTo>
                    <a:pt x="3" y="31"/>
                    <a:pt x="2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4" y="37"/>
                    <a:pt x="9" y="41"/>
                    <a:pt x="13" y="45"/>
                  </a:cubicBezTo>
                  <a:cubicBezTo>
                    <a:pt x="17" y="49"/>
                    <a:pt x="19" y="53"/>
                    <a:pt x="23" y="56"/>
                  </a:cubicBezTo>
                  <a:cubicBezTo>
                    <a:pt x="24" y="56"/>
                    <a:pt x="24" y="55"/>
                    <a:pt x="25" y="55"/>
                  </a:cubicBezTo>
                  <a:cubicBezTo>
                    <a:pt x="25" y="53"/>
                    <a:pt x="23" y="52"/>
                    <a:pt x="23" y="50"/>
                  </a:cubicBezTo>
                  <a:cubicBezTo>
                    <a:pt x="22" y="48"/>
                    <a:pt x="22" y="45"/>
                    <a:pt x="22" y="43"/>
                  </a:cubicBezTo>
                  <a:cubicBezTo>
                    <a:pt x="22" y="42"/>
                    <a:pt x="23" y="42"/>
                    <a:pt x="23" y="42"/>
                  </a:cubicBezTo>
                  <a:cubicBezTo>
                    <a:pt x="26" y="43"/>
                    <a:pt x="28" y="45"/>
                    <a:pt x="30" y="47"/>
                  </a:cubicBezTo>
                  <a:cubicBezTo>
                    <a:pt x="32" y="49"/>
                    <a:pt x="34" y="51"/>
                    <a:pt x="36" y="54"/>
                  </a:cubicBezTo>
                  <a:cubicBezTo>
                    <a:pt x="36" y="55"/>
                    <a:pt x="37" y="57"/>
                    <a:pt x="36" y="57"/>
                  </a:cubicBezTo>
                  <a:cubicBezTo>
                    <a:pt x="32" y="57"/>
                    <a:pt x="30" y="54"/>
                    <a:pt x="27" y="53"/>
                  </a:cubicBezTo>
                  <a:cubicBezTo>
                    <a:pt x="26" y="53"/>
                    <a:pt x="26" y="54"/>
                    <a:pt x="26" y="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1" name="Freeform 2545"/>
            <p:cNvSpPr>
              <a:spLocks noChangeAspect="1"/>
            </p:cNvSpPr>
            <p:nvPr/>
          </p:nvSpPr>
          <p:spPr bwMode="auto">
            <a:xfrm>
              <a:off x="8857386" y="11169111"/>
              <a:ext cx="1385801" cy="1209124"/>
            </a:xfrm>
            <a:custGeom>
              <a:avLst/>
              <a:gdLst>
                <a:gd name="T0" fmla="*/ 182 w 173"/>
                <a:gd name="T1" fmla="*/ 104 h 165"/>
                <a:gd name="T2" fmla="*/ 191 w 173"/>
                <a:gd name="T3" fmla="*/ 92 h 165"/>
                <a:gd name="T4" fmla="*/ 190 w 173"/>
                <a:gd name="T5" fmla="*/ 82 h 165"/>
                <a:gd name="T6" fmla="*/ 207 w 173"/>
                <a:gd name="T7" fmla="*/ 67 h 165"/>
                <a:gd name="T8" fmla="*/ 188 w 173"/>
                <a:gd name="T9" fmla="*/ 62 h 165"/>
                <a:gd name="T10" fmla="*/ 191 w 173"/>
                <a:gd name="T11" fmla="*/ 49 h 165"/>
                <a:gd name="T12" fmla="*/ 168 w 173"/>
                <a:gd name="T13" fmla="*/ 38 h 165"/>
                <a:gd name="T14" fmla="*/ 173 w 173"/>
                <a:gd name="T15" fmla="*/ 25 h 165"/>
                <a:gd name="T16" fmla="*/ 144 w 173"/>
                <a:gd name="T17" fmla="*/ 28 h 165"/>
                <a:gd name="T18" fmla="*/ 134 w 173"/>
                <a:gd name="T19" fmla="*/ 34 h 165"/>
                <a:gd name="T20" fmla="*/ 110 w 173"/>
                <a:gd name="T21" fmla="*/ 29 h 165"/>
                <a:gd name="T22" fmla="*/ 83 w 173"/>
                <a:gd name="T23" fmla="*/ 31 h 165"/>
                <a:gd name="T24" fmla="*/ 71 w 173"/>
                <a:gd name="T25" fmla="*/ 12 h 165"/>
                <a:gd name="T26" fmla="*/ 56 w 173"/>
                <a:gd name="T27" fmla="*/ 4 h 165"/>
                <a:gd name="T28" fmla="*/ 50 w 173"/>
                <a:gd name="T29" fmla="*/ 10 h 165"/>
                <a:gd name="T30" fmla="*/ 51 w 173"/>
                <a:gd name="T31" fmla="*/ 13 h 165"/>
                <a:gd name="T32" fmla="*/ 34 w 173"/>
                <a:gd name="T33" fmla="*/ 23 h 165"/>
                <a:gd name="T34" fmla="*/ 35 w 173"/>
                <a:gd name="T35" fmla="*/ 42 h 165"/>
                <a:gd name="T36" fmla="*/ 24 w 173"/>
                <a:gd name="T37" fmla="*/ 48 h 165"/>
                <a:gd name="T38" fmla="*/ 28 w 173"/>
                <a:gd name="T39" fmla="*/ 29 h 165"/>
                <a:gd name="T40" fmla="*/ 23 w 173"/>
                <a:gd name="T41" fmla="*/ 10 h 165"/>
                <a:gd name="T42" fmla="*/ 22 w 173"/>
                <a:gd name="T43" fmla="*/ 8 h 165"/>
                <a:gd name="T44" fmla="*/ 8 w 173"/>
                <a:gd name="T45" fmla="*/ 41 h 165"/>
                <a:gd name="T46" fmla="*/ 6 w 173"/>
                <a:gd name="T47" fmla="*/ 53 h 165"/>
                <a:gd name="T48" fmla="*/ 16 w 173"/>
                <a:gd name="T49" fmla="*/ 77 h 165"/>
                <a:gd name="T50" fmla="*/ 30 w 173"/>
                <a:gd name="T51" fmla="*/ 86 h 165"/>
                <a:gd name="T52" fmla="*/ 44 w 173"/>
                <a:gd name="T53" fmla="*/ 90 h 165"/>
                <a:gd name="T54" fmla="*/ 65 w 173"/>
                <a:gd name="T55" fmla="*/ 102 h 165"/>
                <a:gd name="T56" fmla="*/ 85 w 173"/>
                <a:gd name="T57" fmla="*/ 102 h 165"/>
                <a:gd name="T58" fmla="*/ 84 w 173"/>
                <a:gd name="T59" fmla="*/ 119 h 165"/>
                <a:gd name="T60" fmla="*/ 86 w 173"/>
                <a:gd name="T61" fmla="*/ 136 h 165"/>
                <a:gd name="T62" fmla="*/ 89 w 173"/>
                <a:gd name="T63" fmla="*/ 151 h 165"/>
                <a:gd name="T64" fmla="*/ 91 w 173"/>
                <a:gd name="T65" fmla="*/ 169 h 165"/>
                <a:gd name="T66" fmla="*/ 116 w 173"/>
                <a:gd name="T67" fmla="*/ 196 h 165"/>
                <a:gd name="T68" fmla="*/ 134 w 173"/>
                <a:gd name="T69" fmla="*/ 182 h 165"/>
                <a:gd name="T70" fmla="*/ 138 w 173"/>
                <a:gd name="T71" fmla="*/ 175 h 165"/>
                <a:gd name="T72" fmla="*/ 151 w 173"/>
                <a:gd name="T73" fmla="*/ 168 h 165"/>
                <a:gd name="T74" fmla="*/ 138 w 173"/>
                <a:gd name="T75" fmla="*/ 163 h 165"/>
                <a:gd name="T76" fmla="*/ 139 w 173"/>
                <a:gd name="T77" fmla="*/ 150 h 165"/>
                <a:gd name="T78" fmla="*/ 138 w 173"/>
                <a:gd name="T79" fmla="*/ 138 h 165"/>
                <a:gd name="T80" fmla="*/ 160 w 173"/>
                <a:gd name="T81" fmla="*/ 144 h 165"/>
                <a:gd name="T82" fmla="*/ 183 w 173"/>
                <a:gd name="T83" fmla="*/ 133 h 165"/>
                <a:gd name="T84" fmla="*/ 191 w 173"/>
                <a:gd name="T85" fmla="*/ 119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65"/>
                <a:gd name="T131" fmla="*/ 173 w 173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65">
                  <a:moveTo>
                    <a:pt x="160" y="99"/>
                  </a:moveTo>
                  <a:cubicBezTo>
                    <a:pt x="157" y="95"/>
                    <a:pt x="153" y="92"/>
                    <a:pt x="150" y="88"/>
                  </a:cubicBezTo>
                  <a:cubicBezTo>
                    <a:pt x="150" y="87"/>
                    <a:pt x="152" y="87"/>
                    <a:pt x="152" y="87"/>
                  </a:cubicBezTo>
                  <a:cubicBezTo>
                    <a:pt x="152" y="85"/>
                    <a:pt x="152" y="83"/>
                    <a:pt x="152" y="82"/>
                  </a:cubicBezTo>
                  <a:cubicBezTo>
                    <a:pt x="152" y="81"/>
                    <a:pt x="153" y="80"/>
                    <a:pt x="153" y="79"/>
                  </a:cubicBezTo>
                  <a:cubicBezTo>
                    <a:pt x="155" y="78"/>
                    <a:pt x="158" y="78"/>
                    <a:pt x="160" y="77"/>
                  </a:cubicBezTo>
                  <a:cubicBezTo>
                    <a:pt x="162" y="76"/>
                    <a:pt x="165" y="76"/>
                    <a:pt x="166" y="74"/>
                  </a:cubicBezTo>
                  <a:cubicBezTo>
                    <a:pt x="167" y="73"/>
                    <a:pt x="163" y="73"/>
                    <a:pt x="162" y="72"/>
                  </a:cubicBezTo>
                  <a:cubicBezTo>
                    <a:pt x="161" y="71"/>
                    <a:pt x="159" y="70"/>
                    <a:pt x="159" y="68"/>
                  </a:cubicBezTo>
                  <a:cubicBezTo>
                    <a:pt x="159" y="66"/>
                    <a:pt x="162" y="64"/>
                    <a:pt x="164" y="62"/>
                  </a:cubicBezTo>
                  <a:cubicBezTo>
                    <a:pt x="165" y="61"/>
                    <a:pt x="167" y="59"/>
                    <a:pt x="169" y="58"/>
                  </a:cubicBezTo>
                  <a:cubicBezTo>
                    <a:pt x="170" y="57"/>
                    <a:pt x="172" y="57"/>
                    <a:pt x="173" y="56"/>
                  </a:cubicBezTo>
                  <a:cubicBezTo>
                    <a:pt x="172" y="54"/>
                    <a:pt x="171" y="54"/>
                    <a:pt x="170" y="53"/>
                  </a:cubicBezTo>
                  <a:cubicBezTo>
                    <a:pt x="168" y="52"/>
                    <a:pt x="166" y="51"/>
                    <a:pt x="164" y="50"/>
                  </a:cubicBezTo>
                  <a:cubicBezTo>
                    <a:pt x="162" y="50"/>
                    <a:pt x="160" y="52"/>
                    <a:pt x="157" y="52"/>
                  </a:cubicBezTo>
                  <a:cubicBezTo>
                    <a:pt x="156" y="52"/>
                    <a:pt x="160" y="51"/>
                    <a:pt x="160" y="50"/>
                  </a:cubicBezTo>
                  <a:cubicBezTo>
                    <a:pt x="161" y="49"/>
                    <a:pt x="159" y="48"/>
                    <a:pt x="159" y="47"/>
                  </a:cubicBezTo>
                  <a:cubicBezTo>
                    <a:pt x="159" y="45"/>
                    <a:pt x="161" y="43"/>
                    <a:pt x="160" y="41"/>
                  </a:cubicBezTo>
                  <a:cubicBezTo>
                    <a:pt x="159" y="39"/>
                    <a:pt x="156" y="38"/>
                    <a:pt x="154" y="36"/>
                  </a:cubicBezTo>
                  <a:cubicBezTo>
                    <a:pt x="151" y="35"/>
                    <a:pt x="149" y="33"/>
                    <a:pt x="146" y="32"/>
                  </a:cubicBezTo>
                  <a:cubicBezTo>
                    <a:pt x="144" y="31"/>
                    <a:pt x="141" y="33"/>
                    <a:pt x="140" y="32"/>
                  </a:cubicBezTo>
                  <a:cubicBezTo>
                    <a:pt x="137" y="30"/>
                    <a:pt x="134" y="27"/>
                    <a:pt x="135" y="25"/>
                  </a:cubicBezTo>
                  <a:cubicBezTo>
                    <a:pt x="137" y="22"/>
                    <a:pt x="141" y="25"/>
                    <a:pt x="144" y="24"/>
                  </a:cubicBezTo>
                  <a:cubicBezTo>
                    <a:pt x="145" y="23"/>
                    <a:pt x="145" y="21"/>
                    <a:pt x="145" y="21"/>
                  </a:cubicBezTo>
                  <a:cubicBezTo>
                    <a:pt x="142" y="21"/>
                    <a:pt x="139" y="22"/>
                    <a:pt x="136" y="22"/>
                  </a:cubicBezTo>
                  <a:cubicBezTo>
                    <a:pt x="132" y="22"/>
                    <a:pt x="129" y="22"/>
                    <a:pt x="125" y="22"/>
                  </a:cubicBezTo>
                  <a:cubicBezTo>
                    <a:pt x="123" y="22"/>
                    <a:pt x="120" y="21"/>
                    <a:pt x="120" y="23"/>
                  </a:cubicBezTo>
                  <a:cubicBezTo>
                    <a:pt x="120" y="25"/>
                    <a:pt x="127" y="24"/>
                    <a:pt x="126" y="26"/>
                  </a:cubicBezTo>
                  <a:cubicBezTo>
                    <a:pt x="125" y="28"/>
                    <a:pt x="121" y="25"/>
                    <a:pt x="119" y="25"/>
                  </a:cubicBezTo>
                  <a:cubicBezTo>
                    <a:pt x="117" y="26"/>
                    <a:pt x="114" y="27"/>
                    <a:pt x="112" y="28"/>
                  </a:cubicBezTo>
                  <a:cubicBezTo>
                    <a:pt x="110" y="29"/>
                    <a:pt x="108" y="32"/>
                    <a:pt x="105" y="32"/>
                  </a:cubicBezTo>
                  <a:cubicBezTo>
                    <a:pt x="102" y="32"/>
                    <a:pt x="99" y="30"/>
                    <a:pt x="97" y="29"/>
                  </a:cubicBezTo>
                  <a:cubicBezTo>
                    <a:pt x="95" y="27"/>
                    <a:pt x="94" y="25"/>
                    <a:pt x="92" y="24"/>
                  </a:cubicBezTo>
                  <a:cubicBezTo>
                    <a:pt x="89" y="23"/>
                    <a:pt x="86" y="23"/>
                    <a:pt x="83" y="23"/>
                  </a:cubicBezTo>
                  <a:cubicBezTo>
                    <a:pt x="80" y="23"/>
                    <a:pt x="78" y="25"/>
                    <a:pt x="75" y="25"/>
                  </a:cubicBezTo>
                  <a:cubicBezTo>
                    <a:pt x="73" y="26"/>
                    <a:pt x="71" y="26"/>
                    <a:pt x="69" y="26"/>
                  </a:cubicBezTo>
                  <a:cubicBezTo>
                    <a:pt x="68" y="26"/>
                    <a:pt x="67" y="25"/>
                    <a:pt x="66" y="24"/>
                  </a:cubicBezTo>
                  <a:cubicBezTo>
                    <a:pt x="66" y="21"/>
                    <a:pt x="68" y="18"/>
                    <a:pt x="66" y="16"/>
                  </a:cubicBezTo>
                  <a:cubicBezTo>
                    <a:pt x="65" y="14"/>
                    <a:pt x="62" y="12"/>
                    <a:pt x="59" y="10"/>
                  </a:cubicBezTo>
                  <a:cubicBezTo>
                    <a:pt x="56" y="9"/>
                    <a:pt x="53" y="11"/>
                    <a:pt x="50" y="10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8" y="6"/>
                    <a:pt x="48" y="5"/>
                    <a:pt x="47" y="3"/>
                  </a:cubicBezTo>
                  <a:cubicBezTo>
                    <a:pt x="46" y="2"/>
                    <a:pt x="45" y="0"/>
                    <a:pt x="44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4"/>
                    <a:pt x="41" y="7"/>
                    <a:pt x="42" y="8"/>
                  </a:cubicBezTo>
                  <a:cubicBezTo>
                    <a:pt x="43" y="9"/>
                    <a:pt x="46" y="8"/>
                    <a:pt x="47" y="8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7" y="12"/>
                    <a:pt x="45" y="10"/>
                    <a:pt x="43" y="11"/>
                  </a:cubicBezTo>
                  <a:cubicBezTo>
                    <a:pt x="41" y="11"/>
                    <a:pt x="40" y="13"/>
                    <a:pt x="39" y="14"/>
                  </a:cubicBezTo>
                  <a:cubicBezTo>
                    <a:pt x="37" y="14"/>
                    <a:pt x="35" y="14"/>
                    <a:pt x="34" y="15"/>
                  </a:cubicBezTo>
                  <a:cubicBezTo>
                    <a:pt x="32" y="16"/>
                    <a:pt x="30" y="17"/>
                    <a:pt x="28" y="19"/>
                  </a:cubicBezTo>
                  <a:cubicBezTo>
                    <a:pt x="27" y="20"/>
                    <a:pt x="26" y="21"/>
                    <a:pt x="26" y="23"/>
                  </a:cubicBezTo>
                  <a:cubicBezTo>
                    <a:pt x="26" y="25"/>
                    <a:pt x="26" y="27"/>
                    <a:pt x="27" y="28"/>
                  </a:cubicBezTo>
                  <a:cubicBezTo>
                    <a:pt x="27" y="31"/>
                    <a:pt x="28" y="33"/>
                    <a:pt x="29" y="35"/>
                  </a:cubicBezTo>
                  <a:cubicBezTo>
                    <a:pt x="29" y="37"/>
                    <a:pt x="30" y="39"/>
                    <a:pt x="29" y="41"/>
                  </a:cubicBezTo>
                  <a:cubicBezTo>
                    <a:pt x="28" y="43"/>
                    <a:pt x="25" y="46"/>
                    <a:pt x="23" y="45"/>
                  </a:cubicBezTo>
                  <a:cubicBezTo>
                    <a:pt x="21" y="45"/>
                    <a:pt x="21" y="42"/>
                    <a:pt x="20" y="40"/>
                  </a:cubicBezTo>
                  <a:cubicBezTo>
                    <a:pt x="19" y="39"/>
                    <a:pt x="17" y="38"/>
                    <a:pt x="17" y="36"/>
                  </a:cubicBezTo>
                  <a:cubicBezTo>
                    <a:pt x="17" y="33"/>
                    <a:pt x="18" y="31"/>
                    <a:pt x="19" y="30"/>
                  </a:cubicBezTo>
                  <a:cubicBezTo>
                    <a:pt x="20" y="28"/>
                    <a:pt x="22" y="26"/>
                    <a:pt x="23" y="24"/>
                  </a:cubicBezTo>
                  <a:cubicBezTo>
                    <a:pt x="24" y="22"/>
                    <a:pt x="24" y="20"/>
                    <a:pt x="24" y="18"/>
                  </a:cubicBezTo>
                  <a:cubicBezTo>
                    <a:pt x="23" y="16"/>
                    <a:pt x="21" y="14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22" y="7"/>
                    <a:pt x="25" y="8"/>
                    <a:pt x="27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5" y="4"/>
                    <a:pt x="21" y="4"/>
                    <a:pt x="18" y="7"/>
                  </a:cubicBezTo>
                  <a:cubicBezTo>
                    <a:pt x="16" y="9"/>
                    <a:pt x="16" y="12"/>
                    <a:pt x="15" y="15"/>
                  </a:cubicBezTo>
                  <a:cubicBezTo>
                    <a:pt x="13" y="19"/>
                    <a:pt x="9" y="21"/>
                    <a:pt x="7" y="26"/>
                  </a:cubicBezTo>
                  <a:cubicBezTo>
                    <a:pt x="6" y="28"/>
                    <a:pt x="8" y="32"/>
                    <a:pt x="7" y="34"/>
                  </a:cubicBezTo>
                  <a:cubicBezTo>
                    <a:pt x="5" y="38"/>
                    <a:pt x="1" y="40"/>
                    <a:pt x="0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4"/>
                    <a:pt x="5" y="44"/>
                  </a:cubicBezTo>
                  <a:cubicBezTo>
                    <a:pt x="6" y="43"/>
                    <a:pt x="8" y="44"/>
                    <a:pt x="10" y="45"/>
                  </a:cubicBezTo>
                  <a:cubicBezTo>
                    <a:pt x="12" y="47"/>
                    <a:pt x="12" y="50"/>
                    <a:pt x="13" y="53"/>
                  </a:cubicBezTo>
                  <a:cubicBezTo>
                    <a:pt x="14" y="57"/>
                    <a:pt x="12" y="60"/>
                    <a:pt x="13" y="64"/>
                  </a:cubicBezTo>
                  <a:cubicBezTo>
                    <a:pt x="13" y="66"/>
                    <a:pt x="14" y="68"/>
                    <a:pt x="15" y="70"/>
                  </a:cubicBezTo>
                  <a:cubicBezTo>
                    <a:pt x="16" y="71"/>
                    <a:pt x="16" y="73"/>
                    <a:pt x="17" y="73"/>
                  </a:cubicBezTo>
                  <a:cubicBezTo>
                    <a:pt x="20" y="73"/>
                    <a:pt x="23" y="72"/>
                    <a:pt x="25" y="72"/>
                  </a:cubicBezTo>
                  <a:cubicBezTo>
                    <a:pt x="27" y="72"/>
                    <a:pt x="29" y="73"/>
                    <a:pt x="30" y="73"/>
                  </a:cubicBezTo>
                  <a:cubicBezTo>
                    <a:pt x="32" y="73"/>
                    <a:pt x="33" y="71"/>
                    <a:pt x="35" y="71"/>
                  </a:cubicBezTo>
                  <a:cubicBezTo>
                    <a:pt x="37" y="71"/>
                    <a:pt x="36" y="74"/>
                    <a:pt x="37" y="75"/>
                  </a:cubicBezTo>
                  <a:cubicBezTo>
                    <a:pt x="39" y="76"/>
                    <a:pt x="41" y="74"/>
                    <a:pt x="42" y="75"/>
                  </a:cubicBezTo>
                  <a:cubicBezTo>
                    <a:pt x="45" y="78"/>
                    <a:pt x="47" y="83"/>
                    <a:pt x="50" y="86"/>
                  </a:cubicBezTo>
                  <a:cubicBezTo>
                    <a:pt x="51" y="87"/>
                    <a:pt x="52" y="85"/>
                    <a:pt x="54" y="85"/>
                  </a:cubicBezTo>
                  <a:cubicBezTo>
                    <a:pt x="54" y="85"/>
                    <a:pt x="55" y="86"/>
                    <a:pt x="56" y="86"/>
                  </a:cubicBezTo>
                  <a:cubicBezTo>
                    <a:pt x="58" y="86"/>
                    <a:pt x="59" y="86"/>
                    <a:pt x="61" y="86"/>
                  </a:cubicBezTo>
                  <a:cubicBezTo>
                    <a:pt x="65" y="86"/>
                    <a:pt x="68" y="85"/>
                    <a:pt x="71" y="85"/>
                  </a:cubicBezTo>
                  <a:cubicBezTo>
                    <a:pt x="72" y="85"/>
                    <a:pt x="74" y="85"/>
                    <a:pt x="74" y="86"/>
                  </a:cubicBezTo>
                  <a:cubicBezTo>
                    <a:pt x="75" y="89"/>
                    <a:pt x="75" y="93"/>
                    <a:pt x="74" y="96"/>
                  </a:cubicBezTo>
                  <a:cubicBezTo>
                    <a:pt x="73" y="97"/>
                    <a:pt x="70" y="97"/>
                    <a:pt x="70" y="99"/>
                  </a:cubicBezTo>
                  <a:cubicBezTo>
                    <a:pt x="69" y="100"/>
                    <a:pt x="71" y="101"/>
                    <a:pt x="71" y="102"/>
                  </a:cubicBezTo>
                  <a:cubicBezTo>
                    <a:pt x="70" y="104"/>
                    <a:pt x="68" y="106"/>
                    <a:pt x="68" y="108"/>
                  </a:cubicBezTo>
                  <a:cubicBezTo>
                    <a:pt x="69" y="110"/>
                    <a:pt x="72" y="111"/>
                    <a:pt x="72" y="113"/>
                  </a:cubicBezTo>
                  <a:cubicBezTo>
                    <a:pt x="73" y="115"/>
                    <a:pt x="72" y="117"/>
                    <a:pt x="72" y="119"/>
                  </a:cubicBezTo>
                  <a:cubicBezTo>
                    <a:pt x="72" y="119"/>
                    <a:pt x="74" y="119"/>
                    <a:pt x="74" y="119"/>
                  </a:cubicBezTo>
                  <a:cubicBezTo>
                    <a:pt x="75" y="121"/>
                    <a:pt x="75" y="124"/>
                    <a:pt x="74" y="126"/>
                  </a:cubicBezTo>
                  <a:cubicBezTo>
                    <a:pt x="73" y="129"/>
                    <a:pt x="69" y="130"/>
                    <a:pt x="68" y="133"/>
                  </a:cubicBezTo>
                  <a:cubicBezTo>
                    <a:pt x="68" y="135"/>
                    <a:pt x="72" y="135"/>
                    <a:pt x="73" y="137"/>
                  </a:cubicBezTo>
                  <a:cubicBezTo>
                    <a:pt x="75" y="138"/>
                    <a:pt x="75" y="140"/>
                    <a:pt x="76" y="141"/>
                  </a:cubicBezTo>
                  <a:cubicBezTo>
                    <a:pt x="78" y="146"/>
                    <a:pt x="79" y="150"/>
                    <a:pt x="81" y="155"/>
                  </a:cubicBezTo>
                  <a:cubicBezTo>
                    <a:pt x="84" y="158"/>
                    <a:pt x="86" y="162"/>
                    <a:pt x="89" y="163"/>
                  </a:cubicBezTo>
                  <a:cubicBezTo>
                    <a:pt x="91" y="165"/>
                    <a:pt x="94" y="164"/>
                    <a:pt x="97" y="163"/>
                  </a:cubicBezTo>
                  <a:cubicBezTo>
                    <a:pt x="100" y="161"/>
                    <a:pt x="103" y="158"/>
                    <a:pt x="106" y="156"/>
                  </a:cubicBezTo>
                  <a:cubicBezTo>
                    <a:pt x="107" y="155"/>
                    <a:pt x="108" y="155"/>
                    <a:pt x="109" y="154"/>
                  </a:cubicBezTo>
                  <a:cubicBezTo>
                    <a:pt x="110" y="154"/>
                    <a:pt x="111" y="152"/>
                    <a:pt x="112" y="152"/>
                  </a:cubicBezTo>
                  <a:cubicBezTo>
                    <a:pt x="113" y="152"/>
                    <a:pt x="113" y="154"/>
                    <a:pt x="114" y="154"/>
                  </a:cubicBezTo>
                  <a:cubicBezTo>
                    <a:pt x="115" y="154"/>
                    <a:pt x="115" y="153"/>
                    <a:pt x="115" y="152"/>
                  </a:cubicBezTo>
                  <a:cubicBezTo>
                    <a:pt x="116" y="150"/>
                    <a:pt x="114" y="148"/>
                    <a:pt x="115" y="146"/>
                  </a:cubicBezTo>
                  <a:cubicBezTo>
                    <a:pt x="116" y="145"/>
                    <a:pt x="119" y="146"/>
                    <a:pt x="121" y="145"/>
                  </a:cubicBezTo>
                  <a:cubicBezTo>
                    <a:pt x="121" y="144"/>
                    <a:pt x="120" y="143"/>
                    <a:pt x="121" y="143"/>
                  </a:cubicBezTo>
                  <a:cubicBezTo>
                    <a:pt x="122" y="141"/>
                    <a:pt x="125" y="141"/>
                    <a:pt x="126" y="140"/>
                  </a:cubicBezTo>
                  <a:cubicBezTo>
                    <a:pt x="127" y="139"/>
                    <a:pt x="127" y="138"/>
                    <a:pt x="126" y="138"/>
                  </a:cubicBezTo>
                  <a:cubicBezTo>
                    <a:pt x="123" y="137"/>
                    <a:pt x="120" y="138"/>
                    <a:pt x="117" y="138"/>
                  </a:cubicBezTo>
                  <a:cubicBezTo>
                    <a:pt x="116" y="138"/>
                    <a:pt x="115" y="137"/>
                    <a:pt x="115" y="136"/>
                  </a:cubicBezTo>
                  <a:cubicBezTo>
                    <a:pt x="114" y="135"/>
                    <a:pt x="115" y="133"/>
                    <a:pt x="115" y="132"/>
                  </a:cubicBezTo>
                  <a:cubicBezTo>
                    <a:pt x="114" y="132"/>
                    <a:pt x="113" y="131"/>
                    <a:pt x="113" y="130"/>
                  </a:cubicBezTo>
                  <a:cubicBezTo>
                    <a:pt x="114" y="128"/>
                    <a:pt x="116" y="127"/>
                    <a:pt x="116" y="125"/>
                  </a:cubicBezTo>
                  <a:cubicBezTo>
                    <a:pt x="117" y="123"/>
                    <a:pt x="117" y="121"/>
                    <a:pt x="116" y="119"/>
                  </a:cubicBezTo>
                  <a:cubicBezTo>
                    <a:pt x="115" y="117"/>
                    <a:pt x="112" y="118"/>
                    <a:pt x="111" y="116"/>
                  </a:cubicBezTo>
                  <a:cubicBezTo>
                    <a:pt x="111" y="115"/>
                    <a:pt x="113" y="115"/>
                    <a:pt x="115" y="115"/>
                  </a:cubicBezTo>
                  <a:cubicBezTo>
                    <a:pt x="118" y="115"/>
                    <a:pt x="120" y="118"/>
                    <a:pt x="123" y="118"/>
                  </a:cubicBezTo>
                  <a:cubicBezTo>
                    <a:pt x="125" y="119"/>
                    <a:pt x="126" y="118"/>
                    <a:pt x="127" y="118"/>
                  </a:cubicBezTo>
                  <a:cubicBezTo>
                    <a:pt x="130" y="119"/>
                    <a:pt x="132" y="120"/>
                    <a:pt x="134" y="120"/>
                  </a:cubicBezTo>
                  <a:cubicBezTo>
                    <a:pt x="135" y="119"/>
                    <a:pt x="134" y="117"/>
                    <a:pt x="136" y="116"/>
                  </a:cubicBezTo>
                  <a:cubicBezTo>
                    <a:pt x="140" y="115"/>
                    <a:pt x="145" y="116"/>
                    <a:pt x="149" y="115"/>
                  </a:cubicBezTo>
                  <a:cubicBezTo>
                    <a:pt x="151" y="114"/>
                    <a:pt x="151" y="112"/>
                    <a:pt x="153" y="111"/>
                  </a:cubicBezTo>
                  <a:cubicBezTo>
                    <a:pt x="155" y="110"/>
                    <a:pt x="157" y="111"/>
                    <a:pt x="158" y="110"/>
                  </a:cubicBezTo>
                  <a:cubicBezTo>
                    <a:pt x="159" y="109"/>
                    <a:pt x="160" y="107"/>
                    <a:pt x="160" y="105"/>
                  </a:cubicBezTo>
                  <a:cubicBezTo>
                    <a:pt x="161" y="103"/>
                    <a:pt x="160" y="100"/>
                    <a:pt x="160" y="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2" name="Freeform 2546"/>
            <p:cNvSpPr>
              <a:spLocks noChangeAspect="1"/>
            </p:cNvSpPr>
            <p:nvPr/>
          </p:nvSpPr>
          <p:spPr bwMode="auto">
            <a:xfrm>
              <a:off x="10062443" y="11578259"/>
              <a:ext cx="502108" cy="757232"/>
            </a:xfrm>
            <a:custGeom>
              <a:avLst/>
              <a:gdLst>
                <a:gd name="T0" fmla="*/ 75 w 63"/>
                <a:gd name="T1" fmla="*/ 108 h 103"/>
                <a:gd name="T2" fmla="*/ 71 w 63"/>
                <a:gd name="T3" fmla="*/ 104 h 103"/>
                <a:gd name="T4" fmla="*/ 68 w 63"/>
                <a:gd name="T5" fmla="*/ 98 h 103"/>
                <a:gd name="T6" fmla="*/ 65 w 63"/>
                <a:gd name="T7" fmla="*/ 88 h 103"/>
                <a:gd name="T8" fmla="*/ 63 w 63"/>
                <a:gd name="T9" fmla="*/ 87 h 103"/>
                <a:gd name="T10" fmla="*/ 63 w 63"/>
                <a:gd name="T11" fmla="*/ 82 h 103"/>
                <a:gd name="T12" fmla="*/ 60 w 63"/>
                <a:gd name="T13" fmla="*/ 82 h 103"/>
                <a:gd name="T14" fmla="*/ 52 w 63"/>
                <a:gd name="T15" fmla="*/ 71 h 103"/>
                <a:gd name="T16" fmla="*/ 55 w 63"/>
                <a:gd name="T17" fmla="*/ 64 h 103"/>
                <a:gd name="T18" fmla="*/ 56 w 63"/>
                <a:gd name="T19" fmla="*/ 57 h 103"/>
                <a:gd name="T20" fmla="*/ 62 w 63"/>
                <a:gd name="T21" fmla="*/ 57 h 103"/>
                <a:gd name="T22" fmla="*/ 64 w 63"/>
                <a:gd name="T23" fmla="*/ 52 h 103"/>
                <a:gd name="T24" fmla="*/ 63 w 63"/>
                <a:gd name="T25" fmla="*/ 45 h 103"/>
                <a:gd name="T26" fmla="*/ 67 w 63"/>
                <a:gd name="T27" fmla="*/ 40 h 103"/>
                <a:gd name="T28" fmla="*/ 64 w 63"/>
                <a:gd name="T29" fmla="*/ 35 h 103"/>
                <a:gd name="T30" fmla="*/ 60 w 63"/>
                <a:gd name="T31" fmla="*/ 31 h 103"/>
                <a:gd name="T32" fmla="*/ 52 w 63"/>
                <a:gd name="T33" fmla="*/ 26 h 103"/>
                <a:gd name="T34" fmla="*/ 46 w 63"/>
                <a:gd name="T35" fmla="*/ 25 h 103"/>
                <a:gd name="T36" fmla="*/ 44 w 63"/>
                <a:gd name="T37" fmla="*/ 31 h 103"/>
                <a:gd name="T38" fmla="*/ 44 w 63"/>
                <a:gd name="T39" fmla="*/ 25 h 103"/>
                <a:gd name="T40" fmla="*/ 44 w 63"/>
                <a:gd name="T41" fmla="*/ 18 h 103"/>
                <a:gd name="T42" fmla="*/ 39 w 63"/>
                <a:gd name="T43" fmla="*/ 8 h 103"/>
                <a:gd name="T44" fmla="*/ 36 w 63"/>
                <a:gd name="T45" fmla="*/ 5 h 103"/>
                <a:gd name="T46" fmla="*/ 30 w 63"/>
                <a:gd name="T47" fmla="*/ 1 h 103"/>
                <a:gd name="T48" fmla="*/ 27 w 63"/>
                <a:gd name="T49" fmla="*/ 0 h 103"/>
                <a:gd name="T50" fmla="*/ 23 w 63"/>
                <a:gd name="T51" fmla="*/ 2 h 103"/>
                <a:gd name="T52" fmla="*/ 17 w 63"/>
                <a:gd name="T53" fmla="*/ 7 h 103"/>
                <a:gd name="T54" fmla="*/ 11 w 63"/>
                <a:gd name="T55" fmla="*/ 14 h 103"/>
                <a:gd name="T56" fmla="*/ 14 w 63"/>
                <a:gd name="T57" fmla="*/ 19 h 103"/>
                <a:gd name="T58" fmla="*/ 19 w 63"/>
                <a:gd name="T59" fmla="*/ 22 h 103"/>
                <a:gd name="T60" fmla="*/ 12 w 63"/>
                <a:gd name="T61" fmla="*/ 25 h 103"/>
                <a:gd name="T62" fmla="*/ 4 w 63"/>
                <a:gd name="T63" fmla="*/ 28 h 103"/>
                <a:gd name="T64" fmla="*/ 2 w 63"/>
                <a:gd name="T65" fmla="*/ 31 h 103"/>
                <a:gd name="T66" fmla="*/ 2 w 63"/>
                <a:gd name="T67" fmla="*/ 37 h 103"/>
                <a:gd name="T68" fmla="*/ 0 w 63"/>
                <a:gd name="T69" fmla="*/ 39 h 103"/>
                <a:gd name="T70" fmla="*/ 12 w 63"/>
                <a:gd name="T71" fmla="*/ 52 h 103"/>
                <a:gd name="T72" fmla="*/ 20 w 63"/>
                <a:gd name="T73" fmla="*/ 52 h 103"/>
                <a:gd name="T74" fmla="*/ 21 w 63"/>
                <a:gd name="T75" fmla="*/ 57 h 103"/>
                <a:gd name="T76" fmla="*/ 19 w 63"/>
                <a:gd name="T77" fmla="*/ 60 h 103"/>
                <a:gd name="T78" fmla="*/ 20 w 63"/>
                <a:gd name="T79" fmla="*/ 64 h 103"/>
                <a:gd name="T80" fmla="*/ 27 w 63"/>
                <a:gd name="T81" fmla="*/ 64 h 103"/>
                <a:gd name="T82" fmla="*/ 27 w 63"/>
                <a:gd name="T83" fmla="*/ 71 h 103"/>
                <a:gd name="T84" fmla="*/ 32 w 63"/>
                <a:gd name="T85" fmla="*/ 73 h 103"/>
                <a:gd name="T86" fmla="*/ 23 w 63"/>
                <a:gd name="T87" fmla="*/ 79 h 103"/>
                <a:gd name="T88" fmla="*/ 23 w 63"/>
                <a:gd name="T89" fmla="*/ 96 h 103"/>
                <a:gd name="T90" fmla="*/ 26 w 63"/>
                <a:gd name="T91" fmla="*/ 100 h 103"/>
                <a:gd name="T92" fmla="*/ 26 w 63"/>
                <a:gd name="T93" fmla="*/ 106 h 103"/>
                <a:gd name="T94" fmla="*/ 29 w 63"/>
                <a:gd name="T95" fmla="*/ 110 h 103"/>
                <a:gd name="T96" fmla="*/ 36 w 63"/>
                <a:gd name="T97" fmla="*/ 113 h 103"/>
                <a:gd name="T98" fmla="*/ 36 w 63"/>
                <a:gd name="T99" fmla="*/ 118 h 103"/>
                <a:gd name="T100" fmla="*/ 40 w 63"/>
                <a:gd name="T101" fmla="*/ 122 h 103"/>
                <a:gd name="T102" fmla="*/ 45 w 63"/>
                <a:gd name="T103" fmla="*/ 123 h 103"/>
                <a:gd name="T104" fmla="*/ 44 w 63"/>
                <a:gd name="T105" fmla="*/ 118 h 103"/>
                <a:gd name="T106" fmla="*/ 50 w 63"/>
                <a:gd name="T107" fmla="*/ 113 h 103"/>
                <a:gd name="T108" fmla="*/ 54 w 63"/>
                <a:gd name="T109" fmla="*/ 116 h 103"/>
                <a:gd name="T110" fmla="*/ 56 w 63"/>
                <a:gd name="T111" fmla="*/ 110 h 103"/>
                <a:gd name="T112" fmla="*/ 61 w 63"/>
                <a:gd name="T113" fmla="*/ 110 h 103"/>
                <a:gd name="T114" fmla="*/ 63 w 63"/>
                <a:gd name="T115" fmla="*/ 107 h 103"/>
                <a:gd name="T116" fmla="*/ 68 w 63"/>
                <a:gd name="T117" fmla="*/ 108 h 103"/>
                <a:gd name="T118" fmla="*/ 75 w 63"/>
                <a:gd name="T119" fmla="*/ 108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"/>
                <a:gd name="T181" fmla="*/ 0 h 103"/>
                <a:gd name="T182" fmla="*/ 63 w 63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" h="103">
                  <a:moveTo>
                    <a:pt x="63" y="90"/>
                  </a:moveTo>
                  <a:cubicBezTo>
                    <a:pt x="62" y="89"/>
                    <a:pt x="60" y="87"/>
                    <a:pt x="60" y="86"/>
                  </a:cubicBezTo>
                  <a:cubicBezTo>
                    <a:pt x="59" y="84"/>
                    <a:pt x="58" y="83"/>
                    <a:pt x="57" y="81"/>
                  </a:cubicBezTo>
                  <a:cubicBezTo>
                    <a:pt x="56" y="78"/>
                    <a:pt x="54" y="75"/>
                    <a:pt x="55" y="73"/>
                  </a:cubicBezTo>
                  <a:cubicBezTo>
                    <a:pt x="55" y="72"/>
                    <a:pt x="53" y="73"/>
                    <a:pt x="53" y="72"/>
                  </a:cubicBezTo>
                  <a:cubicBezTo>
                    <a:pt x="52" y="71"/>
                    <a:pt x="54" y="69"/>
                    <a:pt x="53" y="68"/>
                  </a:cubicBezTo>
                  <a:cubicBezTo>
                    <a:pt x="52" y="67"/>
                    <a:pt x="51" y="69"/>
                    <a:pt x="50" y="68"/>
                  </a:cubicBezTo>
                  <a:cubicBezTo>
                    <a:pt x="48" y="65"/>
                    <a:pt x="45" y="62"/>
                    <a:pt x="44" y="59"/>
                  </a:cubicBezTo>
                  <a:cubicBezTo>
                    <a:pt x="44" y="57"/>
                    <a:pt x="46" y="55"/>
                    <a:pt x="46" y="53"/>
                  </a:cubicBezTo>
                  <a:cubicBezTo>
                    <a:pt x="47" y="51"/>
                    <a:pt x="46" y="49"/>
                    <a:pt x="47" y="47"/>
                  </a:cubicBezTo>
                  <a:cubicBezTo>
                    <a:pt x="48" y="46"/>
                    <a:pt x="50" y="47"/>
                    <a:pt x="52" y="47"/>
                  </a:cubicBezTo>
                  <a:cubicBezTo>
                    <a:pt x="53" y="46"/>
                    <a:pt x="54" y="45"/>
                    <a:pt x="54" y="43"/>
                  </a:cubicBezTo>
                  <a:cubicBezTo>
                    <a:pt x="54" y="41"/>
                    <a:pt x="53" y="39"/>
                    <a:pt x="53" y="37"/>
                  </a:cubicBezTo>
                  <a:cubicBezTo>
                    <a:pt x="53" y="36"/>
                    <a:pt x="55" y="35"/>
                    <a:pt x="56" y="33"/>
                  </a:cubicBezTo>
                  <a:cubicBezTo>
                    <a:pt x="56" y="32"/>
                    <a:pt x="55" y="30"/>
                    <a:pt x="54" y="29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8" y="25"/>
                    <a:pt x="46" y="23"/>
                    <a:pt x="44" y="22"/>
                  </a:cubicBezTo>
                  <a:cubicBezTo>
                    <a:pt x="43" y="21"/>
                    <a:pt x="41" y="20"/>
                    <a:pt x="39" y="21"/>
                  </a:cubicBezTo>
                  <a:cubicBezTo>
                    <a:pt x="38" y="22"/>
                    <a:pt x="38" y="26"/>
                    <a:pt x="37" y="26"/>
                  </a:cubicBezTo>
                  <a:cubicBezTo>
                    <a:pt x="35" y="26"/>
                    <a:pt x="37" y="23"/>
                    <a:pt x="37" y="21"/>
                  </a:cubicBezTo>
                  <a:cubicBezTo>
                    <a:pt x="37" y="19"/>
                    <a:pt x="37" y="17"/>
                    <a:pt x="37" y="15"/>
                  </a:cubicBezTo>
                  <a:cubicBezTo>
                    <a:pt x="36" y="12"/>
                    <a:pt x="34" y="10"/>
                    <a:pt x="33" y="7"/>
                  </a:cubicBezTo>
                  <a:cubicBezTo>
                    <a:pt x="32" y="6"/>
                    <a:pt x="31" y="5"/>
                    <a:pt x="30" y="4"/>
                  </a:cubicBezTo>
                  <a:cubicBezTo>
                    <a:pt x="28" y="3"/>
                    <a:pt x="27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1"/>
                    <a:pt x="20" y="1"/>
                    <a:pt x="19" y="2"/>
                  </a:cubicBezTo>
                  <a:cubicBezTo>
                    <a:pt x="17" y="3"/>
                    <a:pt x="15" y="5"/>
                    <a:pt x="14" y="6"/>
                  </a:cubicBezTo>
                  <a:cubicBezTo>
                    <a:pt x="12" y="8"/>
                    <a:pt x="9" y="10"/>
                    <a:pt x="9" y="12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7" y="17"/>
                    <a:pt x="16" y="18"/>
                  </a:cubicBezTo>
                  <a:cubicBezTo>
                    <a:pt x="15" y="20"/>
                    <a:pt x="12" y="20"/>
                    <a:pt x="10" y="21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2" y="27"/>
                    <a:pt x="2" y="29"/>
                    <a:pt x="2" y="31"/>
                  </a:cubicBezTo>
                  <a:cubicBezTo>
                    <a:pt x="2" y="31"/>
                    <a:pt x="0" y="31"/>
                    <a:pt x="0" y="32"/>
                  </a:cubicBezTo>
                  <a:cubicBezTo>
                    <a:pt x="3" y="36"/>
                    <a:pt x="7" y="39"/>
                    <a:pt x="10" y="43"/>
                  </a:cubicBezTo>
                  <a:cubicBezTo>
                    <a:pt x="13" y="43"/>
                    <a:pt x="15" y="42"/>
                    <a:pt x="17" y="43"/>
                  </a:cubicBezTo>
                  <a:cubicBezTo>
                    <a:pt x="19" y="43"/>
                    <a:pt x="18" y="46"/>
                    <a:pt x="18" y="47"/>
                  </a:cubicBezTo>
                  <a:cubicBezTo>
                    <a:pt x="18" y="48"/>
                    <a:pt x="16" y="49"/>
                    <a:pt x="16" y="50"/>
                  </a:cubicBezTo>
                  <a:cubicBezTo>
                    <a:pt x="16" y="51"/>
                    <a:pt x="16" y="53"/>
                    <a:pt x="17" y="53"/>
                  </a:cubicBezTo>
                  <a:cubicBezTo>
                    <a:pt x="19" y="54"/>
                    <a:pt x="21" y="52"/>
                    <a:pt x="23" y="53"/>
                  </a:cubicBezTo>
                  <a:cubicBezTo>
                    <a:pt x="24" y="54"/>
                    <a:pt x="22" y="57"/>
                    <a:pt x="23" y="59"/>
                  </a:cubicBezTo>
                  <a:cubicBezTo>
                    <a:pt x="24" y="60"/>
                    <a:pt x="27" y="59"/>
                    <a:pt x="27" y="61"/>
                  </a:cubicBezTo>
                  <a:cubicBezTo>
                    <a:pt x="25" y="63"/>
                    <a:pt x="20" y="63"/>
                    <a:pt x="19" y="66"/>
                  </a:cubicBezTo>
                  <a:cubicBezTo>
                    <a:pt x="19" y="70"/>
                    <a:pt x="19" y="76"/>
                    <a:pt x="19" y="80"/>
                  </a:cubicBezTo>
                  <a:cubicBezTo>
                    <a:pt x="19" y="82"/>
                    <a:pt x="22" y="82"/>
                    <a:pt x="22" y="83"/>
                  </a:cubicBezTo>
                  <a:cubicBezTo>
                    <a:pt x="23" y="84"/>
                    <a:pt x="22" y="87"/>
                    <a:pt x="22" y="88"/>
                  </a:cubicBezTo>
                  <a:cubicBezTo>
                    <a:pt x="22" y="90"/>
                    <a:pt x="23" y="91"/>
                    <a:pt x="24" y="91"/>
                  </a:cubicBezTo>
                  <a:cubicBezTo>
                    <a:pt x="25" y="93"/>
                    <a:pt x="28" y="93"/>
                    <a:pt x="30" y="94"/>
                  </a:cubicBezTo>
                  <a:cubicBezTo>
                    <a:pt x="31" y="95"/>
                    <a:pt x="29" y="97"/>
                    <a:pt x="30" y="98"/>
                  </a:cubicBezTo>
                  <a:cubicBezTo>
                    <a:pt x="31" y="99"/>
                    <a:pt x="32" y="101"/>
                    <a:pt x="34" y="101"/>
                  </a:cubicBezTo>
                  <a:cubicBezTo>
                    <a:pt x="35" y="102"/>
                    <a:pt x="37" y="103"/>
                    <a:pt x="38" y="102"/>
                  </a:cubicBezTo>
                  <a:cubicBezTo>
                    <a:pt x="39" y="101"/>
                    <a:pt x="37" y="99"/>
                    <a:pt x="37" y="98"/>
                  </a:cubicBezTo>
                  <a:cubicBezTo>
                    <a:pt x="38" y="96"/>
                    <a:pt x="40" y="95"/>
                    <a:pt x="42" y="94"/>
                  </a:cubicBezTo>
                  <a:cubicBezTo>
                    <a:pt x="43" y="94"/>
                    <a:pt x="44" y="96"/>
                    <a:pt x="45" y="96"/>
                  </a:cubicBezTo>
                  <a:cubicBezTo>
                    <a:pt x="46" y="95"/>
                    <a:pt x="45" y="92"/>
                    <a:pt x="47" y="91"/>
                  </a:cubicBezTo>
                  <a:cubicBezTo>
                    <a:pt x="48" y="91"/>
                    <a:pt x="49" y="92"/>
                    <a:pt x="51" y="91"/>
                  </a:cubicBezTo>
                  <a:cubicBezTo>
                    <a:pt x="52" y="91"/>
                    <a:pt x="52" y="89"/>
                    <a:pt x="53" y="89"/>
                  </a:cubicBezTo>
                  <a:cubicBezTo>
                    <a:pt x="55" y="89"/>
                    <a:pt x="56" y="90"/>
                    <a:pt x="57" y="90"/>
                  </a:cubicBezTo>
                  <a:cubicBezTo>
                    <a:pt x="59" y="91"/>
                    <a:pt x="61" y="90"/>
                    <a:pt x="63" y="9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3" name="Freeform 2548"/>
            <p:cNvSpPr>
              <a:spLocks noChangeAspect="1"/>
            </p:cNvSpPr>
            <p:nvPr/>
          </p:nvSpPr>
          <p:spPr bwMode="auto">
            <a:xfrm>
              <a:off x="10410552" y="11816411"/>
              <a:ext cx="415072" cy="421364"/>
            </a:xfrm>
            <a:custGeom>
              <a:avLst/>
              <a:gdLst>
                <a:gd name="T0" fmla="*/ 50 w 51"/>
                <a:gd name="T1" fmla="*/ 61 h 58"/>
                <a:gd name="T2" fmla="*/ 47 w 51"/>
                <a:gd name="T3" fmla="*/ 57 h 58"/>
                <a:gd name="T4" fmla="*/ 45 w 51"/>
                <a:gd name="T5" fmla="*/ 58 h 58"/>
                <a:gd name="T6" fmla="*/ 40 w 51"/>
                <a:gd name="T7" fmla="*/ 59 h 58"/>
                <a:gd name="T8" fmla="*/ 34 w 51"/>
                <a:gd name="T9" fmla="*/ 57 h 58"/>
                <a:gd name="T10" fmla="*/ 29 w 51"/>
                <a:gd name="T11" fmla="*/ 63 h 58"/>
                <a:gd name="T12" fmla="*/ 34 w 51"/>
                <a:gd name="T13" fmla="*/ 67 h 58"/>
                <a:gd name="T14" fmla="*/ 29 w 51"/>
                <a:gd name="T15" fmla="*/ 69 h 58"/>
                <a:gd name="T16" fmla="*/ 23 w 51"/>
                <a:gd name="T17" fmla="*/ 69 h 58"/>
                <a:gd name="T18" fmla="*/ 19 w 51"/>
                <a:gd name="T19" fmla="*/ 64 h 58"/>
                <a:gd name="T20" fmla="*/ 16 w 51"/>
                <a:gd name="T21" fmla="*/ 58 h 58"/>
                <a:gd name="T22" fmla="*/ 13 w 51"/>
                <a:gd name="T23" fmla="*/ 49 h 58"/>
                <a:gd name="T24" fmla="*/ 11 w 51"/>
                <a:gd name="T25" fmla="*/ 48 h 58"/>
                <a:gd name="T26" fmla="*/ 11 w 51"/>
                <a:gd name="T27" fmla="*/ 43 h 58"/>
                <a:gd name="T28" fmla="*/ 7 w 51"/>
                <a:gd name="T29" fmla="*/ 43 h 58"/>
                <a:gd name="T30" fmla="*/ 0 w 51"/>
                <a:gd name="T31" fmla="*/ 32 h 58"/>
                <a:gd name="T32" fmla="*/ 2 w 51"/>
                <a:gd name="T33" fmla="*/ 25 h 58"/>
                <a:gd name="T34" fmla="*/ 4 w 51"/>
                <a:gd name="T35" fmla="*/ 18 h 58"/>
                <a:gd name="T36" fmla="*/ 10 w 51"/>
                <a:gd name="T37" fmla="*/ 18 h 58"/>
                <a:gd name="T38" fmla="*/ 12 w 51"/>
                <a:gd name="T39" fmla="*/ 13 h 58"/>
                <a:gd name="T40" fmla="*/ 11 w 51"/>
                <a:gd name="T41" fmla="*/ 6 h 58"/>
                <a:gd name="T42" fmla="*/ 15 w 51"/>
                <a:gd name="T43" fmla="*/ 1 h 58"/>
                <a:gd name="T44" fmla="*/ 24 w 51"/>
                <a:gd name="T45" fmla="*/ 2 h 58"/>
                <a:gd name="T46" fmla="*/ 32 w 51"/>
                <a:gd name="T47" fmla="*/ 5 h 58"/>
                <a:gd name="T48" fmla="*/ 38 w 51"/>
                <a:gd name="T49" fmla="*/ 0 h 58"/>
                <a:gd name="T50" fmla="*/ 43 w 51"/>
                <a:gd name="T51" fmla="*/ 2 h 58"/>
                <a:gd name="T52" fmla="*/ 47 w 51"/>
                <a:gd name="T53" fmla="*/ 2 h 58"/>
                <a:gd name="T54" fmla="*/ 53 w 51"/>
                <a:gd name="T55" fmla="*/ 2 h 58"/>
                <a:gd name="T56" fmla="*/ 58 w 51"/>
                <a:gd name="T57" fmla="*/ 2 h 58"/>
                <a:gd name="T58" fmla="*/ 62 w 51"/>
                <a:gd name="T59" fmla="*/ 6 h 58"/>
                <a:gd name="T60" fmla="*/ 60 w 51"/>
                <a:gd name="T61" fmla="*/ 12 h 58"/>
                <a:gd name="T62" fmla="*/ 53 w 51"/>
                <a:gd name="T63" fmla="*/ 20 h 58"/>
                <a:gd name="T64" fmla="*/ 57 w 51"/>
                <a:gd name="T65" fmla="*/ 33 h 58"/>
                <a:gd name="T66" fmla="*/ 61 w 51"/>
                <a:gd name="T67" fmla="*/ 40 h 58"/>
                <a:gd name="T68" fmla="*/ 57 w 51"/>
                <a:gd name="T69" fmla="*/ 48 h 58"/>
                <a:gd name="T70" fmla="*/ 56 w 51"/>
                <a:gd name="T71" fmla="*/ 58 h 58"/>
                <a:gd name="T72" fmla="*/ 50 w 51"/>
                <a:gd name="T73" fmla="*/ 61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58"/>
                <a:gd name="T113" fmla="*/ 51 w 51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58">
                  <a:moveTo>
                    <a:pt x="41" y="51"/>
                  </a:moveTo>
                  <a:cubicBezTo>
                    <a:pt x="41" y="50"/>
                    <a:pt x="41" y="48"/>
                    <a:pt x="39" y="48"/>
                  </a:cubicBezTo>
                  <a:cubicBezTo>
                    <a:pt x="39" y="47"/>
                    <a:pt x="38" y="49"/>
                    <a:pt x="37" y="49"/>
                  </a:cubicBezTo>
                  <a:cubicBezTo>
                    <a:pt x="36" y="49"/>
                    <a:pt x="34" y="50"/>
                    <a:pt x="33" y="50"/>
                  </a:cubicBezTo>
                  <a:cubicBezTo>
                    <a:pt x="31" y="50"/>
                    <a:pt x="30" y="48"/>
                    <a:pt x="28" y="48"/>
                  </a:cubicBezTo>
                  <a:cubicBezTo>
                    <a:pt x="26" y="49"/>
                    <a:pt x="24" y="51"/>
                    <a:pt x="24" y="53"/>
                  </a:cubicBezTo>
                  <a:cubicBezTo>
                    <a:pt x="24" y="55"/>
                    <a:pt x="28" y="54"/>
                    <a:pt x="28" y="56"/>
                  </a:cubicBezTo>
                  <a:cubicBezTo>
                    <a:pt x="28" y="57"/>
                    <a:pt x="26" y="58"/>
                    <a:pt x="24" y="58"/>
                  </a:cubicBezTo>
                  <a:cubicBezTo>
                    <a:pt x="23" y="58"/>
                    <a:pt x="20" y="58"/>
                    <a:pt x="19" y="58"/>
                  </a:cubicBezTo>
                  <a:cubicBezTo>
                    <a:pt x="18" y="57"/>
                    <a:pt x="16" y="55"/>
                    <a:pt x="16" y="54"/>
                  </a:cubicBezTo>
                  <a:cubicBezTo>
                    <a:pt x="15" y="52"/>
                    <a:pt x="14" y="51"/>
                    <a:pt x="13" y="49"/>
                  </a:cubicBezTo>
                  <a:cubicBezTo>
                    <a:pt x="12" y="46"/>
                    <a:pt x="10" y="43"/>
                    <a:pt x="11" y="41"/>
                  </a:cubicBezTo>
                  <a:cubicBezTo>
                    <a:pt x="11" y="40"/>
                    <a:pt x="9" y="41"/>
                    <a:pt x="9" y="40"/>
                  </a:cubicBezTo>
                  <a:cubicBezTo>
                    <a:pt x="8" y="39"/>
                    <a:pt x="10" y="37"/>
                    <a:pt x="9" y="36"/>
                  </a:cubicBezTo>
                  <a:cubicBezTo>
                    <a:pt x="8" y="35"/>
                    <a:pt x="7" y="37"/>
                    <a:pt x="6" y="36"/>
                  </a:cubicBezTo>
                  <a:cubicBezTo>
                    <a:pt x="4" y="33"/>
                    <a:pt x="1" y="30"/>
                    <a:pt x="0" y="27"/>
                  </a:cubicBezTo>
                  <a:cubicBezTo>
                    <a:pt x="0" y="25"/>
                    <a:pt x="2" y="23"/>
                    <a:pt x="2" y="21"/>
                  </a:cubicBezTo>
                  <a:cubicBezTo>
                    <a:pt x="3" y="19"/>
                    <a:pt x="2" y="17"/>
                    <a:pt x="3" y="15"/>
                  </a:cubicBezTo>
                  <a:cubicBezTo>
                    <a:pt x="4" y="14"/>
                    <a:pt x="6" y="15"/>
                    <a:pt x="8" y="15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9" y="7"/>
                    <a:pt x="9" y="5"/>
                  </a:cubicBezTo>
                  <a:cubicBezTo>
                    <a:pt x="9" y="4"/>
                    <a:pt x="11" y="3"/>
                    <a:pt x="12" y="1"/>
                  </a:cubicBezTo>
                  <a:cubicBezTo>
                    <a:pt x="15" y="2"/>
                    <a:pt x="17" y="1"/>
                    <a:pt x="20" y="2"/>
                  </a:cubicBezTo>
                  <a:cubicBezTo>
                    <a:pt x="22" y="2"/>
                    <a:pt x="24" y="4"/>
                    <a:pt x="26" y="4"/>
                  </a:cubicBezTo>
                  <a:cubicBezTo>
                    <a:pt x="28" y="4"/>
                    <a:pt x="29" y="1"/>
                    <a:pt x="31" y="0"/>
                  </a:cubicBezTo>
                  <a:cubicBezTo>
                    <a:pt x="32" y="0"/>
                    <a:pt x="34" y="1"/>
                    <a:pt x="35" y="2"/>
                  </a:cubicBezTo>
                  <a:cubicBezTo>
                    <a:pt x="36" y="2"/>
                    <a:pt x="38" y="2"/>
                    <a:pt x="39" y="2"/>
                  </a:cubicBezTo>
                  <a:cubicBezTo>
                    <a:pt x="41" y="3"/>
                    <a:pt x="42" y="3"/>
                    <a:pt x="44" y="2"/>
                  </a:cubicBezTo>
                  <a:cubicBezTo>
                    <a:pt x="45" y="2"/>
                    <a:pt x="46" y="1"/>
                    <a:pt x="48" y="2"/>
                  </a:cubicBezTo>
                  <a:cubicBezTo>
                    <a:pt x="49" y="2"/>
                    <a:pt x="50" y="4"/>
                    <a:pt x="51" y="5"/>
                  </a:cubicBezTo>
                  <a:cubicBezTo>
                    <a:pt x="51" y="6"/>
                    <a:pt x="49" y="9"/>
                    <a:pt x="49" y="10"/>
                  </a:cubicBezTo>
                  <a:cubicBezTo>
                    <a:pt x="47" y="12"/>
                    <a:pt x="45" y="14"/>
                    <a:pt x="44" y="17"/>
                  </a:cubicBezTo>
                  <a:cubicBezTo>
                    <a:pt x="44" y="21"/>
                    <a:pt x="46" y="24"/>
                    <a:pt x="47" y="28"/>
                  </a:cubicBezTo>
                  <a:cubicBezTo>
                    <a:pt x="48" y="30"/>
                    <a:pt x="50" y="32"/>
                    <a:pt x="50" y="34"/>
                  </a:cubicBezTo>
                  <a:cubicBezTo>
                    <a:pt x="50" y="36"/>
                    <a:pt x="48" y="38"/>
                    <a:pt x="47" y="40"/>
                  </a:cubicBezTo>
                  <a:cubicBezTo>
                    <a:pt x="46" y="43"/>
                    <a:pt x="47" y="46"/>
                    <a:pt x="46" y="49"/>
                  </a:cubicBezTo>
                  <a:cubicBezTo>
                    <a:pt x="45" y="50"/>
                    <a:pt x="43" y="50"/>
                    <a:pt x="41" y="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4" name="Freeform 2549"/>
            <p:cNvSpPr>
              <a:spLocks noChangeAspect="1"/>
            </p:cNvSpPr>
            <p:nvPr/>
          </p:nvSpPr>
          <p:spPr bwMode="auto">
            <a:xfrm>
              <a:off x="10745290" y="11846951"/>
              <a:ext cx="334733" cy="378613"/>
            </a:xfrm>
            <a:custGeom>
              <a:avLst/>
              <a:gdLst>
                <a:gd name="T0" fmla="*/ 50 w 42"/>
                <a:gd name="T1" fmla="*/ 27 h 52"/>
                <a:gd name="T2" fmla="*/ 46 w 42"/>
                <a:gd name="T3" fmla="*/ 21 h 52"/>
                <a:gd name="T4" fmla="*/ 42 w 42"/>
                <a:gd name="T5" fmla="*/ 21 h 52"/>
                <a:gd name="T6" fmla="*/ 33 w 42"/>
                <a:gd name="T7" fmla="*/ 13 h 52"/>
                <a:gd name="T8" fmla="*/ 30 w 42"/>
                <a:gd name="T9" fmla="*/ 7 h 52"/>
                <a:gd name="T10" fmla="*/ 23 w 42"/>
                <a:gd name="T11" fmla="*/ 6 h 52"/>
                <a:gd name="T12" fmla="*/ 17 w 42"/>
                <a:gd name="T13" fmla="*/ 1 h 52"/>
                <a:gd name="T14" fmla="*/ 12 w 42"/>
                <a:gd name="T15" fmla="*/ 1 h 52"/>
                <a:gd name="T16" fmla="*/ 10 w 42"/>
                <a:gd name="T17" fmla="*/ 7 h 52"/>
                <a:gd name="T18" fmla="*/ 4 w 42"/>
                <a:gd name="T19" fmla="*/ 16 h 52"/>
                <a:gd name="T20" fmla="*/ 7 w 42"/>
                <a:gd name="T21" fmla="*/ 29 h 52"/>
                <a:gd name="T22" fmla="*/ 11 w 42"/>
                <a:gd name="T23" fmla="*/ 36 h 52"/>
                <a:gd name="T24" fmla="*/ 7 w 42"/>
                <a:gd name="T25" fmla="*/ 43 h 52"/>
                <a:gd name="T26" fmla="*/ 6 w 42"/>
                <a:gd name="T27" fmla="*/ 54 h 52"/>
                <a:gd name="T28" fmla="*/ 0 w 42"/>
                <a:gd name="T29" fmla="*/ 56 h 52"/>
                <a:gd name="T30" fmla="*/ 6 w 42"/>
                <a:gd name="T31" fmla="*/ 61 h 52"/>
                <a:gd name="T32" fmla="*/ 12 w 42"/>
                <a:gd name="T33" fmla="*/ 61 h 52"/>
                <a:gd name="T34" fmla="*/ 15 w 42"/>
                <a:gd name="T35" fmla="*/ 58 h 52"/>
                <a:gd name="T36" fmla="*/ 20 w 42"/>
                <a:gd name="T37" fmla="*/ 58 h 52"/>
                <a:gd name="T38" fmla="*/ 23 w 42"/>
                <a:gd name="T39" fmla="*/ 61 h 52"/>
                <a:gd name="T40" fmla="*/ 30 w 42"/>
                <a:gd name="T41" fmla="*/ 61 h 52"/>
                <a:gd name="T42" fmla="*/ 33 w 42"/>
                <a:gd name="T43" fmla="*/ 54 h 52"/>
                <a:gd name="T44" fmla="*/ 36 w 42"/>
                <a:gd name="T45" fmla="*/ 42 h 52"/>
                <a:gd name="T46" fmla="*/ 42 w 42"/>
                <a:gd name="T47" fmla="*/ 33 h 52"/>
                <a:gd name="T48" fmla="*/ 50 w 42"/>
                <a:gd name="T49" fmla="*/ 27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52"/>
                <a:gd name="T77" fmla="*/ 42 w 42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52">
                  <a:moveTo>
                    <a:pt x="42" y="23"/>
                  </a:moveTo>
                  <a:cubicBezTo>
                    <a:pt x="41" y="22"/>
                    <a:pt x="40" y="19"/>
                    <a:pt x="39" y="18"/>
                  </a:cubicBezTo>
                  <a:cubicBezTo>
                    <a:pt x="38" y="17"/>
                    <a:pt x="36" y="19"/>
                    <a:pt x="35" y="18"/>
                  </a:cubicBezTo>
                  <a:cubicBezTo>
                    <a:pt x="32" y="16"/>
                    <a:pt x="30" y="13"/>
                    <a:pt x="28" y="11"/>
                  </a:cubicBezTo>
                  <a:cubicBezTo>
                    <a:pt x="27" y="9"/>
                    <a:pt x="27" y="6"/>
                    <a:pt x="25" y="6"/>
                  </a:cubicBezTo>
                  <a:cubicBezTo>
                    <a:pt x="23" y="6"/>
                    <a:pt x="21" y="6"/>
                    <a:pt x="19" y="5"/>
                  </a:cubicBezTo>
                  <a:cubicBezTo>
                    <a:pt x="17" y="4"/>
                    <a:pt x="16" y="1"/>
                    <a:pt x="14" y="1"/>
                  </a:cubicBezTo>
                  <a:cubicBezTo>
                    <a:pt x="13" y="0"/>
                    <a:pt x="12" y="1"/>
                    <a:pt x="10" y="1"/>
                  </a:cubicBezTo>
                  <a:cubicBezTo>
                    <a:pt x="10" y="2"/>
                    <a:pt x="8" y="5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3" y="17"/>
                    <a:pt x="5" y="20"/>
                    <a:pt x="6" y="24"/>
                  </a:cubicBezTo>
                  <a:cubicBezTo>
                    <a:pt x="7" y="26"/>
                    <a:pt x="9" y="28"/>
                    <a:pt x="9" y="30"/>
                  </a:cubicBezTo>
                  <a:cubicBezTo>
                    <a:pt x="9" y="32"/>
                    <a:pt x="7" y="34"/>
                    <a:pt x="6" y="36"/>
                  </a:cubicBezTo>
                  <a:cubicBezTo>
                    <a:pt x="5" y="39"/>
                    <a:pt x="6" y="42"/>
                    <a:pt x="5" y="45"/>
                  </a:cubicBezTo>
                  <a:cubicBezTo>
                    <a:pt x="4" y="46"/>
                    <a:pt x="2" y="46"/>
                    <a:pt x="0" y="47"/>
                  </a:cubicBezTo>
                  <a:cubicBezTo>
                    <a:pt x="2" y="49"/>
                    <a:pt x="3" y="50"/>
                    <a:pt x="5" y="51"/>
                  </a:cubicBezTo>
                  <a:cubicBezTo>
                    <a:pt x="7" y="52"/>
                    <a:pt x="9" y="52"/>
                    <a:pt x="10" y="51"/>
                  </a:cubicBezTo>
                  <a:cubicBezTo>
                    <a:pt x="11" y="51"/>
                    <a:pt x="12" y="49"/>
                    <a:pt x="13" y="49"/>
                  </a:cubicBezTo>
                  <a:cubicBezTo>
                    <a:pt x="15" y="48"/>
                    <a:pt x="16" y="48"/>
                    <a:pt x="17" y="49"/>
                  </a:cubicBezTo>
                  <a:cubicBezTo>
                    <a:pt x="18" y="49"/>
                    <a:pt x="18" y="51"/>
                    <a:pt x="19" y="51"/>
                  </a:cubicBezTo>
                  <a:cubicBezTo>
                    <a:pt x="20" y="52"/>
                    <a:pt x="23" y="52"/>
                    <a:pt x="25" y="51"/>
                  </a:cubicBezTo>
                  <a:cubicBezTo>
                    <a:pt x="27" y="50"/>
                    <a:pt x="28" y="47"/>
                    <a:pt x="28" y="45"/>
                  </a:cubicBezTo>
                  <a:cubicBezTo>
                    <a:pt x="29" y="42"/>
                    <a:pt x="29" y="39"/>
                    <a:pt x="30" y="35"/>
                  </a:cubicBezTo>
                  <a:cubicBezTo>
                    <a:pt x="31" y="33"/>
                    <a:pt x="33" y="30"/>
                    <a:pt x="35" y="28"/>
                  </a:cubicBezTo>
                  <a:cubicBezTo>
                    <a:pt x="37" y="26"/>
                    <a:pt x="39" y="25"/>
                    <a:pt x="42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5" name="Freeform 3157"/>
            <p:cNvSpPr>
              <a:spLocks noChangeAspect="1"/>
            </p:cNvSpPr>
            <p:nvPr/>
          </p:nvSpPr>
          <p:spPr bwMode="auto">
            <a:xfrm>
              <a:off x="8910953" y="10417985"/>
              <a:ext cx="40174" cy="24422"/>
            </a:xfrm>
            <a:custGeom>
              <a:avLst/>
              <a:gdLst>
                <a:gd name="T0" fmla="*/ 5 w 5"/>
                <a:gd name="T1" fmla="*/ 2 h 4"/>
                <a:gd name="T2" fmla="*/ 6 w 5"/>
                <a:gd name="T3" fmla="*/ 4 h 4"/>
                <a:gd name="T4" fmla="*/ 2 w 5"/>
                <a:gd name="T5" fmla="*/ 3 h 4"/>
                <a:gd name="T6" fmla="*/ 1 w 5"/>
                <a:gd name="T7" fmla="*/ 0 h 4"/>
                <a:gd name="T8" fmla="*/ 5 w 5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2"/>
                  </a:moveTo>
                  <a:cubicBezTo>
                    <a:pt x="4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6" name="Freeform 3161"/>
            <p:cNvSpPr>
              <a:spLocks noChangeAspect="1"/>
            </p:cNvSpPr>
            <p:nvPr/>
          </p:nvSpPr>
          <p:spPr bwMode="auto">
            <a:xfrm>
              <a:off x="4947703" y="9251607"/>
              <a:ext cx="46864" cy="42745"/>
            </a:xfrm>
            <a:custGeom>
              <a:avLst/>
              <a:gdLst>
                <a:gd name="T0" fmla="*/ 5 w 6"/>
                <a:gd name="T1" fmla="*/ 4 h 6"/>
                <a:gd name="T2" fmla="*/ 6 w 6"/>
                <a:gd name="T3" fmla="*/ 7 h 6"/>
                <a:gd name="T4" fmla="*/ 2 w 6"/>
                <a:gd name="T5" fmla="*/ 5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5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2" y="2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7" name="Freeform 3162"/>
            <p:cNvSpPr>
              <a:spLocks noChangeAspect="1"/>
            </p:cNvSpPr>
            <p:nvPr/>
          </p:nvSpPr>
          <p:spPr bwMode="auto">
            <a:xfrm>
              <a:off x="4780327" y="9367635"/>
              <a:ext cx="6692" cy="36640"/>
            </a:xfrm>
            <a:custGeom>
              <a:avLst/>
              <a:gdLst>
                <a:gd name="T0" fmla="*/ 1 w 1"/>
                <a:gd name="T1" fmla="*/ 4 h 5"/>
                <a:gd name="T2" fmla="*/ 1 w 1"/>
                <a:gd name="T3" fmla="*/ 6 h 5"/>
                <a:gd name="T4" fmla="*/ 0 w 1"/>
                <a:gd name="T5" fmla="*/ 4 h 5"/>
                <a:gd name="T6" fmla="*/ 1 w 1"/>
                <a:gd name="T7" fmla="*/ 1 h 5"/>
                <a:gd name="T8" fmla="*/ 1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8" name="Freeform 3163"/>
            <p:cNvSpPr>
              <a:spLocks noChangeAspect="1"/>
            </p:cNvSpPr>
            <p:nvPr/>
          </p:nvSpPr>
          <p:spPr bwMode="auto">
            <a:xfrm>
              <a:off x="4472373" y="9294354"/>
              <a:ext cx="13389" cy="36640"/>
            </a:xfrm>
            <a:custGeom>
              <a:avLst/>
              <a:gdLst>
                <a:gd name="T0" fmla="*/ 2 w 1"/>
                <a:gd name="T1" fmla="*/ 4 h 5"/>
                <a:gd name="T2" fmla="*/ 0 w 1"/>
                <a:gd name="T3" fmla="*/ 6 h 5"/>
                <a:gd name="T4" fmla="*/ 0 w 1"/>
                <a:gd name="T5" fmla="*/ 4 h 5"/>
                <a:gd name="T6" fmla="*/ 2 w 1"/>
                <a:gd name="T7" fmla="*/ 0 h 5"/>
                <a:gd name="T8" fmla="*/ 2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89" name="Freeform 3164"/>
            <p:cNvSpPr>
              <a:spLocks noChangeAspect="1"/>
            </p:cNvSpPr>
            <p:nvPr/>
          </p:nvSpPr>
          <p:spPr bwMode="auto">
            <a:xfrm>
              <a:off x="4492468" y="8927952"/>
              <a:ext cx="33477" cy="3664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5 h 5"/>
                <a:gd name="T4" fmla="*/ 1 w 4"/>
                <a:gd name="T5" fmla="*/ 2 h 5"/>
                <a:gd name="T6" fmla="*/ 4 w 4"/>
                <a:gd name="T7" fmla="*/ 1 h 5"/>
                <a:gd name="T8" fmla="*/ 3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3"/>
                  </a:move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3" y="0"/>
                    <a:pt x="3" y="1"/>
                  </a:cubicBezTo>
                  <a:cubicBezTo>
                    <a:pt x="4" y="2"/>
                    <a:pt x="2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0" name="Freeform 3189"/>
            <p:cNvSpPr>
              <a:spLocks noChangeAspect="1"/>
            </p:cNvSpPr>
            <p:nvPr/>
          </p:nvSpPr>
          <p:spPr bwMode="auto">
            <a:xfrm>
              <a:off x="8656553" y="9917242"/>
              <a:ext cx="26779" cy="30540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5 h 4"/>
                <a:gd name="T4" fmla="*/ 1 w 4"/>
                <a:gd name="T5" fmla="*/ 4 h 4"/>
                <a:gd name="T6" fmla="*/ 0 w 4"/>
                <a:gd name="T7" fmla="*/ 1 h 4"/>
                <a:gd name="T8" fmla="*/ 3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3"/>
                    <a:pt x="4" y="4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1" name="Freeform 3190"/>
            <p:cNvSpPr>
              <a:spLocks noChangeAspect="1"/>
            </p:cNvSpPr>
            <p:nvPr/>
          </p:nvSpPr>
          <p:spPr bwMode="auto">
            <a:xfrm>
              <a:off x="8683328" y="9807314"/>
              <a:ext cx="53560" cy="42745"/>
            </a:xfrm>
            <a:custGeom>
              <a:avLst/>
              <a:gdLst>
                <a:gd name="T0" fmla="*/ 5 w 6"/>
                <a:gd name="T1" fmla="*/ 4 h 6"/>
                <a:gd name="T2" fmla="*/ 8 w 6"/>
                <a:gd name="T3" fmla="*/ 7 h 6"/>
                <a:gd name="T4" fmla="*/ 4 w 6"/>
                <a:gd name="T5" fmla="*/ 5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6" y="6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2" name="Freeform 3191"/>
            <p:cNvSpPr>
              <a:spLocks noChangeAspect="1"/>
            </p:cNvSpPr>
            <p:nvPr/>
          </p:nvSpPr>
          <p:spPr bwMode="auto">
            <a:xfrm>
              <a:off x="8736888" y="9947777"/>
              <a:ext cx="46864" cy="42745"/>
            </a:xfrm>
            <a:custGeom>
              <a:avLst/>
              <a:gdLst>
                <a:gd name="T0" fmla="*/ 5 w 6"/>
                <a:gd name="T1" fmla="*/ 4 h 6"/>
                <a:gd name="T2" fmla="*/ 6 w 6"/>
                <a:gd name="T3" fmla="*/ 7 h 6"/>
                <a:gd name="T4" fmla="*/ 2 w 6"/>
                <a:gd name="T5" fmla="*/ 4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5" y="6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1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3" name="Freeform 3197"/>
            <p:cNvSpPr>
              <a:spLocks noChangeAspect="1"/>
            </p:cNvSpPr>
            <p:nvPr/>
          </p:nvSpPr>
          <p:spPr bwMode="auto">
            <a:xfrm>
              <a:off x="8830617" y="10033261"/>
              <a:ext cx="40174" cy="54960"/>
            </a:xfrm>
            <a:custGeom>
              <a:avLst/>
              <a:gdLst>
                <a:gd name="T0" fmla="*/ 4 w 5"/>
                <a:gd name="T1" fmla="*/ 3 h 7"/>
                <a:gd name="T2" fmla="*/ 6 w 5"/>
                <a:gd name="T3" fmla="*/ 0 h 7"/>
                <a:gd name="T4" fmla="*/ 4 w 5"/>
                <a:gd name="T5" fmla="*/ 4 h 7"/>
                <a:gd name="T6" fmla="*/ 0 w 5"/>
                <a:gd name="T7" fmla="*/ 8 h 7"/>
                <a:gd name="T8" fmla="*/ 4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3" y="2"/>
                  </a:moveTo>
                  <a:cubicBezTo>
                    <a:pt x="4" y="1"/>
                    <a:pt x="5" y="0"/>
                    <a:pt x="5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5"/>
                    <a:pt x="1" y="7"/>
                    <a:pt x="0" y="6"/>
                  </a:cubicBezTo>
                  <a:cubicBezTo>
                    <a:pt x="0" y="5"/>
                    <a:pt x="2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4" name="Freeform 3202"/>
            <p:cNvSpPr>
              <a:spLocks noChangeAspect="1"/>
            </p:cNvSpPr>
            <p:nvPr/>
          </p:nvSpPr>
          <p:spPr bwMode="auto">
            <a:xfrm>
              <a:off x="11120198" y="12469835"/>
              <a:ext cx="33477" cy="36640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6 h 5"/>
                <a:gd name="T4" fmla="*/ 1 w 4"/>
                <a:gd name="T5" fmla="*/ 4 h 5"/>
                <a:gd name="T6" fmla="*/ 5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5" name="Freeform 3203"/>
            <p:cNvSpPr>
              <a:spLocks noChangeAspect="1"/>
            </p:cNvSpPr>
            <p:nvPr/>
          </p:nvSpPr>
          <p:spPr bwMode="auto">
            <a:xfrm>
              <a:off x="11113502" y="12445405"/>
              <a:ext cx="40174" cy="42745"/>
            </a:xfrm>
            <a:custGeom>
              <a:avLst/>
              <a:gdLst>
                <a:gd name="T0" fmla="*/ 4 w 5"/>
                <a:gd name="T1" fmla="*/ 5 h 6"/>
                <a:gd name="T2" fmla="*/ 1 w 5"/>
                <a:gd name="T3" fmla="*/ 6 h 6"/>
                <a:gd name="T4" fmla="*/ 2 w 5"/>
                <a:gd name="T5" fmla="*/ 4 h 6"/>
                <a:gd name="T6" fmla="*/ 5 w 5"/>
                <a:gd name="T7" fmla="*/ 1 h 6"/>
                <a:gd name="T8" fmla="*/ 4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4"/>
                  </a:moveTo>
                  <a:cubicBezTo>
                    <a:pt x="2" y="5"/>
                    <a:pt x="1" y="6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6" name="Freeform 3204"/>
            <p:cNvSpPr>
              <a:spLocks noChangeAspect="1"/>
            </p:cNvSpPr>
            <p:nvPr/>
          </p:nvSpPr>
          <p:spPr bwMode="auto">
            <a:xfrm>
              <a:off x="11180447" y="12201138"/>
              <a:ext cx="20089" cy="30540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5 h 4"/>
                <a:gd name="T4" fmla="*/ 1 w 3"/>
                <a:gd name="T5" fmla="*/ 4 h 4"/>
                <a:gd name="T6" fmla="*/ 0 w 3"/>
                <a:gd name="T7" fmla="*/ 0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7" name="Freeform 3237"/>
            <p:cNvSpPr>
              <a:spLocks noChangeAspect="1"/>
            </p:cNvSpPr>
            <p:nvPr/>
          </p:nvSpPr>
          <p:spPr bwMode="auto">
            <a:xfrm>
              <a:off x="5054815" y="9294354"/>
              <a:ext cx="13389" cy="36640"/>
            </a:xfrm>
            <a:custGeom>
              <a:avLst/>
              <a:gdLst>
                <a:gd name="T0" fmla="*/ 2 w 2"/>
                <a:gd name="T1" fmla="*/ 4 h 5"/>
                <a:gd name="T2" fmla="*/ 1 w 2"/>
                <a:gd name="T3" fmla="*/ 6 h 5"/>
                <a:gd name="T4" fmla="*/ 0 w 2"/>
                <a:gd name="T5" fmla="*/ 4 h 5"/>
                <a:gd name="T6" fmla="*/ 1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8" name="Freeform 3257"/>
            <p:cNvSpPr>
              <a:spLocks noChangeAspect="1"/>
            </p:cNvSpPr>
            <p:nvPr/>
          </p:nvSpPr>
          <p:spPr bwMode="auto">
            <a:xfrm>
              <a:off x="8482498" y="9886698"/>
              <a:ext cx="20089" cy="36640"/>
            </a:xfrm>
            <a:custGeom>
              <a:avLst/>
              <a:gdLst>
                <a:gd name="T0" fmla="*/ 3 w 2"/>
                <a:gd name="T1" fmla="*/ 4 h 5"/>
                <a:gd name="T2" fmla="*/ 2 w 2"/>
                <a:gd name="T3" fmla="*/ 6 h 5"/>
                <a:gd name="T4" fmla="*/ 0 w 2"/>
                <a:gd name="T5" fmla="*/ 2 h 5"/>
                <a:gd name="T6" fmla="*/ 2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2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699" name="Freeform 3263"/>
            <p:cNvSpPr>
              <a:spLocks noChangeAspect="1"/>
            </p:cNvSpPr>
            <p:nvPr/>
          </p:nvSpPr>
          <p:spPr bwMode="auto">
            <a:xfrm>
              <a:off x="11260782" y="12439300"/>
              <a:ext cx="40174" cy="18331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2 h 3"/>
                <a:gd name="T4" fmla="*/ 2 w 5"/>
                <a:gd name="T5" fmla="*/ 0 h 3"/>
                <a:gd name="T6" fmla="*/ 6 w 5"/>
                <a:gd name="T7" fmla="*/ 1 h 3"/>
                <a:gd name="T8" fmla="*/ 2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0" name="Freeform 3366"/>
            <p:cNvSpPr>
              <a:spLocks noChangeAspect="1"/>
            </p:cNvSpPr>
            <p:nvPr/>
          </p:nvSpPr>
          <p:spPr bwMode="auto">
            <a:xfrm>
              <a:off x="11200535" y="12372125"/>
              <a:ext cx="26779" cy="24422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3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1" name="Freeform 3369"/>
            <p:cNvSpPr>
              <a:spLocks noChangeAspect="1"/>
            </p:cNvSpPr>
            <p:nvPr/>
          </p:nvSpPr>
          <p:spPr bwMode="auto">
            <a:xfrm>
              <a:off x="8141057" y="12738529"/>
              <a:ext cx="13389" cy="12211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2" name="Freeform 3370"/>
            <p:cNvSpPr>
              <a:spLocks noChangeAspect="1"/>
            </p:cNvSpPr>
            <p:nvPr/>
          </p:nvSpPr>
          <p:spPr bwMode="auto">
            <a:xfrm>
              <a:off x="8161143" y="12726316"/>
              <a:ext cx="26779" cy="12211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3" name="Freeform 3506"/>
            <p:cNvSpPr>
              <a:spLocks noChangeAspect="1"/>
            </p:cNvSpPr>
            <p:nvPr/>
          </p:nvSpPr>
          <p:spPr bwMode="auto">
            <a:xfrm>
              <a:off x="11046549" y="12506476"/>
              <a:ext cx="60255" cy="85490"/>
            </a:xfrm>
            <a:custGeom>
              <a:avLst/>
              <a:gdLst>
                <a:gd name="T0" fmla="*/ 0 w 7"/>
                <a:gd name="T1" fmla="*/ 14 h 12"/>
                <a:gd name="T2" fmla="*/ 1 w 7"/>
                <a:gd name="T3" fmla="*/ 14 h 12"/>
                <a:gd name="T4" fmla="*/ 6 w 7"/>
                <a:gd name="T5" fmla="*/ 8 h 12"/>
                <a:gd name="T6" fmla="*/ 9 w 7"/>
                <a:gd name="T7" fmla="*/ 1 h 12"/>
                <a:gd name="T8" fmla="*/ 5 w 7"/>
                <a:gd name="T9" fmla="*/ 4 h 12"/>
                <a:gd name="T10" fmla="*/ 4 w 7"/>
                <a:gd name="T11" fmla="*/ 9 h 12"/>
                <a:gd name="T12" fmla="*/ 0 w 7"/>
                <a:gd name="T13" fmla="*/ 1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2"/>
                  </a:moveTo>
                  <a:cubicBezTo>
                    <a:pt x="0" y="12"/>
                    <a:pt x="1" y="12"/>
                    <a:pt x="1" y="12"/>
                  </a:cubicBezTo>
                  <a:cubicBezTo>
                    <a:pt x="3" y="11"/>
                    <a:pt x="4" y="9"/>
                    <a:pt x="5" y="7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2" y="9"/>
                    <a:pt x="0" y="10"/>
                    <a:pt x="0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4" name="Freeform 3507"/>
            <p:cNvSpPr>
              <a:spLocks noChangeAspect="1"/>
            </p:cNvSpPr>
            <p:nvPr/>
          </p:nvSpPr>
          <p:spPr bwMode="auto">
            <a:xfrm>
              <a:off x="11193826" y="12408766"/>
              <a:ext cx="66949" cy="36640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5 h 5"/>
                <a:gd name="T4" fmla="*/ 7 w 8"/>
                <a:gd name="T5" fmla="*/ 5 h 5"/>
                <a:gd name="T6" fmla="*/ 10 w 8"/>
                <a:gd name="T7" fmla="*/ 1 h 5"/>
                <a:gd name="T8" fmla="*/ 6 w 8"/>
                <a:gd name="T9" fmla="*/ 1 h 5"/>
                <a:gd name="T10" fmla="*/ 1 w 8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6" y="4"/>
                  </a:cubicBezTo>
                  <a:cubicBezTo>
                    <a:pt x="7" y="4"/>
                    <a:pt x="8" y="2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5" name="Freeform 3508"/>
            <p:cNvSpPr>
              <a:spLocks noChangeAspect="1"/>
            </p:cNvSpPr>
            <p:nvPr/>
          </p:nvSpPr>
          <p:spPr bwMode="auto">
            <a:xfrm>
              <a:off x="11160366" y="12414863"/>
              <a:ext cx="33477" cy="36640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5 h 5"/>
                <a:gd name="T4" fmla="*/ 4 w 4"/>
                <a:gd name="T5" fmla="*/ 0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3" y="4"/>
                    <a:pt x="4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6" name="Freeform 3509"/>
            <p:cNvSpPr>
              <a:spLocks noChangeAspect="1"/>
            </p:cNvSpPr>
            <p:nvPr/>
          </p:nvSpPr>
          <p:spPr bwMode="auto">
            <a:xfrm>
              <a:off x="9761171" y="11279022"/>
              <a:ext cx="80338" cy="36640"/>
            </a:xfrm>
            <a:custGeom>
              <a:avLst/>
              <a:gdLst>
                <a:gd name="T0" fmla="*/ 4 w 10"/>
                <a:gd name="T1" fmla="*/ 1 h 5"/>
                <a:gd name="T2" fmla="*/ 1 w 10"/>
                <a:gd name="T3" fmla="*/ 5 h 5"/>
                <a:gd name="T4" fmla="*/ 10 w 10"/>
                <a:gd name="T5" fmla="*/ 5 h 5"/>
                <a:gd name="T6" fmla="*/ 11 w 10"/>
                <a:gd name="T7" fmla="*/ 1 h 5"/>
                <a:gd name="T8" fmla="*/ 6 w 10"/>
                <a:gd name="T9" fmla="*/ 1 h 5"/>
                <a:gd name="T10" fmla="*/ 4 w 10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3" y="1"/>
                  </a:moveTo>
                  <a:cubicBezTo>
                    <a:pt x="2" y="1"/>
                    <a:pt x="0" y="3"/>
                    <a:pt x="1" y="4"/>
                  </a:cubicBezTo>
                  <a:cubicBezTo>
                    <a:pt x="3" y="5"/>
                    <a:pt x="6" y="5"/>
                    <a:pt x="8" y="4"/>
                  </a:cubicBezTo>
                  <a:cubicBezTo>
                    <a:pt x="9" y="4"/>
                    <a:pt x="10" y="2"/>
                    <a:pt x="9" y="1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7" name="Freeform 3510"/>
            <p:cNvSpPr>
              <a:spLocks noChangeAspect="1"/>
            </p:cNvSpPr>
            <p:nvPr/>
          </p:nvSpPr>
          <p:spPr bwMode="auto">
            <a:xfrm>
              <a:off x="10028956" y="11315672"/>
              <a:ext cx="87028" cy="79391"/>
            </a:xfrm>
            <a:custGeom>
              <a:avLst/>
              <a:gdLst>
                <a:gd name="T0" fmla="*/ 6 w 11"/>
                <a:gd name="T1" fmla="*/ 1 h 11"/>
                <a:gd name="T2" fmla="*/ 5 w 11"/>
                <a:gd name="T3" fmla="*/ 5 h 11"/>
                <a:gd name="T4" fmla="*/ 6 w 11"/>
                <a:gd name="T5" fmla="*/ 8 h 11"/>
                <a:gd name="T6" fmla="*/ 0 w 11"/>
                <a:gd name="T7" fmla="*/ 11 h 11"/>
                <a:gd name="T8" fmla="*/ 1 w 11"/>
                <a:gd name="T9" fmla="*/ 12 h 11"/>
                <a:gd name="T10" fmla="*/ 11 w 11"/>
                <a:gd name="T11" fmla="*/ 11 h 11"/>
                <a:gd name="T12" fmla="*/ 13 w 11"/>
                <a:gd name="T13" fmla="*/ 9 h 11"/>
                <a:gd name="T14" fmla="*/ 13 w 11"/>
                <a:gd name="T15" fmla="*/ 2 h 11"/>
                <a:gd name="T16" fmla="*/ 13 w 11"/>
                <a:gd name="T17" fmla="*/ 0 h 11"/>
                <a:gd name="T18" fmla="*/ 6 w 11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1"/>
                <a:gd name="T32" fmla="*/ 11 w 1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1">
                  <a:moveTo>
                    <a:pt x="5" y="1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5" y="5"/>
                    <a:pt x="6" y="7"/>
                    <a:pt x="5" y="7"/>
                  </a:cubicBezTo>
                  <a:cubicBezTo>
                    <a:pt x="4" y="9"/>
                    <a:pt x="2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3" y="11"/>
                    <a:pt x="6" y="10"/>
                    <a:pt x="9" y="9"/>
                  </a:cubicBezTo>
                  <a:cubicBezTo>
                    <a:pt x="9" y="9"/>
                    <a:pt x="11" y="9"/>
                    <a:pt x="11" y="8"/>
                  </a:cubicBezTo>
                  <a:cubicBezTo>
                    <a:pt x="11" y="6"/>
                    <a:pt x="11" y="4"/>
                    <a:pt x="11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8" name="Freeform 3511"/>
            <p:cNvSpPr>
              <a:spLocks noChangeAspect="1"/>
            </p:cNvSpPr>
            <p:nvPr/>
          </p:nvSpPr>
          <p:spPr bwMode="auto">
            <a:xfrm>
              <a:off x="9520158" y="10460723"/>
              <a:ext cx="194151" cy="67170"/>
            </a:xfrm>
            <a:custGeom>
              <a:avLst/>
              <a:gdLst>
                <a:gd name="T0" fmla="*/ 1 w 24"/>
                <a:gd name="T1" fmla="*/ 1 h 9"/>
                <a:gd name="T2" fmla="*/ 0 w 24"/>
                <a:gd name="T3" fmla="*/ 5 h 9"/>
                <a:gd name="T4" fmla="*/ 2 w 24"/>
                <a:gd name="T5" fmla="*/ 10 h 9"/>
                <a:gd name="T6" fmla="*/ 12 w 24"/>
                <a:gd name="T7" fmla="*/ 10 h 9"/>
                <a:gd name="T8" fmla="*/ 22 w 24"/>
                <a:gd name="T9" fmla="*/ 10 h 9"/>
                <a:gd name="T10" fmla="*/ 28 w 24"/>
                <a:gd name="T11" fmla="*/ 4 h 9"/>
                <a:gd name="T12" fmla="*/ 19 w 24"/>
                <a:gd name="T13" fmla="*/ 2 h 9"/>
                <a:gd name="T14" fmla="*/ 8 w 24"/>
                <a:gd name="T15" fmla="*/ 1 h 9"/>
                <a:gd name="T16" fmla="*/ 1 w 24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9"/>
                <a:gd name="T29" fmla="*/ 24 w 2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9">
                  <a:moveTo>
                    <a:pt x="1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5" y="9"/>
                    <a:pt x="7" y="8"/>
                    <a:pt x="10" y="8"/>
                  </a:cubicBezTo>
                  <a:cubicBezTo>
                    <a:pt x="13" y="8"/>
                    <a:pt x="16" y="9"/>
                    <a:pt x="18" y="8"/>
                  </a:cubicBezTo>
                  <a:cubicBezTo>
                    <a:pt x="20" y="7"/>
                    <a:pt x="24" y="5"/>
                    <a:pt x="23" y="3"/>
                  </a:cubicBezTo>
                  <a:cubicBezTo>
                    <a:pt x="22" y="1"/>
                    <a:pt x="18" y="2"/>
                    <a:pt x="16" y="2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09" name="Freeform 3512"/>
            <p:cNvSpPr>
              <a:spLocks noChangeAspect="1"/>
            </p:cNvSpPr>
            <p:nvPr/>
          </p:nvSpPr>
          <p:spPr bwMode="auto">
            <a:xfrm>
              <a:off x="8870777" y="10179825"/>
              <a:ext cx="87028" cy="54960"/>
            </a:xfrm>
            <a:custGeom>
              <a:avLst/>
              <a:gdLst>
                <a:gd name="T0" fmla="*/ 8 w 11"/>
                <a:gd name="T1" fmla="*/ 4 h 7"/>
                <a:gd name="T2" fmla="*/ 12 w 11"/>
                <a:gd name="T3" fmla="*/ 0 h 7"/>
                <a:gd name="T4" fmla="*/ 12 w 11"/>
                <a:gd name="T5" fmla="*/ 4 h 7"/>
                <a:gd name="T6" fmla="*/ 9 w 11"/>
                <a:gd name="T7" fmla="*/ 8 h 7"/>
                <a:gd name="T8" fmla="*/ 2 w 11"/>
                <a:gd name="T9" fmla="*/ 8 h 7"/>
                <a:gd name="T10" fmla="*/ 0 w 11"/>
                <a:gd name="T11" fmla="*/ 6 h 7"/>
                <a:gd name="T12" fmla="*/ 4 w 11"/>
                <a:gd name="T13" fmla="*/ 3 h 7"/>
                <a:gd name="T14" fmla="*/ 8 w 11"/>
                <a:gd name="T15" fmla="*/ 4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7" y="3"/>
                  </a:moveTo>
                  <a:cubicBezTo>
                    <a:pt x="8" y="2"/>
                    <a:pt x="9" y="0"/>
                    <a:pt x="10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2"/>
                    <a:pt x="6" y="3"/>
                    <a:pt x="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0" name="Freeform 3513"/>
            <p:cNvSpPr>
              <a:spLocks noChangeAspect="1"/>
            </p:cNvSpPr>
            <p:nvPr/>
          </p:nvSpPr>
          <p:spPr bwMode="auto">
            <a:xfrm>
              <a:off x="8777060" y="10326385"/>
              <a:ext cx="307960" cy="189309"/>
            </a:xfrm>
            <a:custGeom>
              <a:avLst/>
              <a:gdLst>
                <a:gd name="T0" fmla="*/ 44 w 39"/>
                <a:gd name="T1" fmla="*/ 31 h 26"/>
                <a:gd name="T2" fmla="*/ 45 w 39"/>
                <a:gd name="T3" fmla="*/ 29 h 26"/>
                <a:gd name="T4" fmla="*/ 39 w 39"/>
                <a:gd name="T5" fmla="*/ 23 h 26"/>
                <a:gd name="T6" fmla="*/ 44 w 39"/>
                <a:gd name="T7" fmla="*/ 18 h 26"/>
                <a:gd name="T8" fmla="*/ 42 w 39"/>
                <a:gd name="T9" fmla="*/ 14 h 26"/>
                <a:gd name="T10" fmla="*/ 45 w 39"/>
                <a:gd name="T11" fmla="*/ 11 h 26"/>
                <a:gd name="T12" fmla="*/ 44 w 39"/>
                <a:gd name="T13" fmla="*/ 2 h 26"/>
                <a:gd name="T14" fmla="*/ 37 w 39"/>
                <a:gd name="T15" fmla="*/ 4 h 26"/>
                <a:gd name="T16" fmla="*/ 32 w 39"/>
                <a:gd name="T17" fmla="*/ 1 h 26"/>
                <a:gd name="T18" fmla="*/ 21 w 39"/>
                <a:gd name="T19" fmla="*/ 1 h 26"/>
                <a:gd name="T20" fmla="*/ 18 w 39"/>
                <a:gd name="T21" fmla="*/ 6 h 26"/>
                <a:gd name="T22" fmla="*/ 19 w 39"/>
                <a:gd name="T23" fmla="*/ 8 h 26"/>
                <a:gd name="T24" fmla="*/ 26 w 39"/>
                <a:gd name="T25" fmla="*/ 8 h 26"/>
                <a:gd name="T26" fmla="*/ 27 w 39"/>
                <a:gd name="T27" fmla="*/ 17 h 26"/>
                <a:gd name="T28" fmla="*/ 34 w 39"/>
                <a:gd name="T29" fmla="*/ 23 h 26"/>
                <a:gd name="T30" fmla="*/ 28 w 39"/>
                <a:gd name="T31" fmla="*/ 23 h 26"/>
                <a:gd name="T32" fmla="*/ 11 w 39"/>
                <a:gd name="T33" fmla="*/ 21 h 26"/>
                <a:gd name="T34" fmla="*/ 5 w 39"/>
                <a:gd name="T35" fmla="*/ 20 h 26"/>
                <a:gd name="T36" fmla="*/ 0 w 39"/>
                <a:gd name="T37" fmla="*/ 24 h 26"/>
                <a:gd name="T38" fmla="*/ 5 w 39"/>
                <a:gd name="T39" fmla="*/ 27 h 26"/>
                <a:gd name="T40" fmla="*/ 12 w 39"/>
                <a:gd name="T41" fmla="*/ 30 h 26"/>
                <a:gd name="T42" fmla="*/ 22 w 39"/>
                <a:gd name="T43" fmla="*/ 27 h 26"/>
                <a:gd name="T44" fmla="*/ 29 w 39"/>
                <a:gd name="T45" fmla="*/ 29 h 26"/>
                <a:gd name="T46" fmla="*/ 37 w 39"/>
                <a:gd name="T47" fmla="*/ 27 h 26"/>
                <a:gd name="T48" fmla="*/ 44 w 39"/>
                <a:gd name="T49" fmla="*/ 3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26"/>
                <a:gd name="T77" fmla="*/ 39 w 3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26">
                  <a:moveTo>
                    <a:pt x="37" y="26"/>
                  </a:moveTo>
                  <a:cubicBezTo>
                    <a:pt x="37" y="26"/>
                    <a:pt x="38" y="25"/>
                    <a:pt x="38" y="24"/>
                  </a:cubicBezTo>
                  <a:cubicBezTo>
                    <a:pt x="37" y="22"/>
                    <a:pt x="34" y="21"/>
                    <a:pt x="33" y="19"/>
                  </a:cubicBezTo>
                  <a:cubicBezTo>
                    <a:pt x="33" y="18"/>
                    <a:pt x="36" y="17"/>
                    <a:pt x="37" y="15"/>
                  </a:cubicBezTo>
                  <a:cubicBezTo>
                    <a:pt x="37" y="14"/>
                    <a:pt x="36" y="13"/>
                    <a:pt x="36" y="12"/>
                  </a:cubicBezTo>
                  <a:cubicBezTo>
                    <a:pt x="37" y="11"/>
                    <a:pt x="38" y="11"/>
                    <a:pt x="38" y="9"/>
                  </a:cubicBezTo>
                  <a:cubicBezTo>
                    <a:pt x="39" y="7"/>
                    <a:pt x="38" y="5"/>
                    <a:pt x="37" y="2"/>
                  </a:cubicBezTo>
                  <a:cubicBezTo>
                    <a:pt x="35" y="3"/>
                    <a:pt x="33" y="4"/>
                    <a:pt x="31" y="3"/>
                  </a:cubicBezTo>
                  <a:cubicBezTo>
                    <a:pt x="30" y="3"/>
                    <a:pt x="29" y="1"/>
                    <a:pt x="27" y="1"/>
                  </a:cubicBezTo>
                  <a:cubicBezTo>
                    <a:pt x="24" y="0"/>
                    <a:pt x="21" y="0"/>
                    <a:pt x="18" y="1"/>
                  </a:cubicBezTo>
                  <a:cubicBezTo>
                    <a:pt x="17" y="2"/>
                    <a:pt x="15" y="4"/>
                    <a:pt x="15" y="5"/>
                  </a:cubicBezTo>
                  <a:cubicBezTo>
                    <a:pt x="14" y="6"/>
                    <a:pt x="16" y="7"/>
                    <a:pt x="16" y="7"/>
                  </a:cubicBezTo>
                  <a:cubicBezTo>
                    <a:pt x="18" y="7"/>
                    <a:pt x="20" y="6"/>
                    <a:pt x="22" y="7"/>
                  </a:cubicBezTo>
                  <a:cubicBezTo>
                    <a:pt x="23" y="9"/>
                    <a:pt x="22" y="12"/>
                    <a:pt x="23" y="14"/>
                  </a:cubicBezTo>
                  <a:cubicBezTo>
                    <a:pt x="25" y="16"/>
                    <a:pt x="29" y="16"/>
                    <a:pt x="29" y="19"/>
                  </a:cubicBezTo>
                  <a:cubicBezTo>
                    <a:pt x="29" y="20"/>
                    <a:pt x="25" y="19"/>
                    <a:pt x="24" y="19"/>
                  </a:cubicBezTo>
                  <a:cubicBezTo>
                    <a:pt x="19" y="19"/>
                    <a:pt x="14" y="19"/>
                    <a:pt x="9" y="18"/>
                  </a:cubicBezTo>
                  <a:cubicBezTo>
                    <a:pt x="7" y="18"/>
                    <a:pt x="6" y="16"/>
                    <a:pt x="4" y="17"/>
                  </a:cubicBezTo>
                  <a:cubicBezTo>
                    <a:pt x="2" y="17"/>
                    <a:pt x="0" y="19"/>
                    <a:pt x="0" y="20"/>
                  </a:cubicBezTo>
                  <a:cubicBezTo>
                    <a:pt x="0" y="22"/>
                    <a:pt x="3" y="23"/>
                    <a:pt x="4" y="23"/>
                  </a:cubicBezTo>
                  <a:cubicBezTo>
                    <a:pt x="6" y="24"/>
                    <a:pt x="8" y="25"/>
                    <a:pt x="10" y="25"/>
                  </a:cubicBezTo>
                  <a:cubicBezTo>
                    <a:pt x="13" y="25"/>
                    <a:pt x="16" y="24"/>
                    <a:pt x="19" y="23"/>
                  </a:cubicBezTo>
                  <a:cubicBezTo>
                    <a:pt x="21" y="23"/>
                    <a:pt x="23" y="24"/>
                    <a:pt x="25" y="24"/>
                  </a:cubicBezTo>
                  <a:cubicBezTo>
                    <a:pt x="27" y="24"/>
                    <a:pt x="29" y="22"/>
                    <a:pt x="31" y="23"/>
                  </a:cubicBezTo>
                  <a:cubicBezTo>
                    <a:pt x="33" y="24"/>
                    <a:pt x="34" y="25"/>
                    <a:pt x="37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1" name="Freeform 3514"/>
            <p:cNvSpPr>
              <a:spLocks noChangeAspect="1"/>
            </p:cNvSpPr>
            <p:nvPr/>
          </p:nvSpPr>
          <p:spPr bwMode="auto">
            <a:xfrm>
              <a:off x="8375376" y="10472944"/>
              <a:ext cx="227620" cy="91606"/>
            </a:xfrm>
            <a:custGeom>
              <a:avLst/>
              <a:gdLst>
                <a:gd name="T0" fmla="*/ 22 w 29"/>
                <a:gd name="T1" fmla="*/ 1 h 12"/>
                <a:gd name="T2" fmla="*/ 33 w 29"/>
                <a:gd name="T3" fmla="*/ 9 h 12"/>
                <a:gd name="T4" fmla="*/ 33 w 29"/>
                <a:gd name="T5" fmla="*/ 13 h 12"/>
                <a:gd name="T6" fmla="*/ 23 w 29"/>
                <a:gd name="T7" fmla="*/ 11 h 12"/>
                <a:gd name="T8" fmla="*/ 19 w 29"/>
                <a:gd name="T9" fmla="*/ 15 h 12"/>
                <a:gd name="T10" fmla="*/ 7 w 29"/>
                <a:gd name="T11" fmla="*/ 9 h 12"/>
                <a:gd name="T12" fmla="*/ 0 w 29"/>
                <a:gd name="T13" fmla="*/ 5 h 12"/>
                <a:gd name="T14" fmla="*/ 5 w 29"/>
                <a:gd name="T15" fmla="*/ 0 h 12"/>
                <a:gd name="T16" fmla="*/ 18 w 29"/>
                <a:gd name="T17" fmla="*/ 1 h 12"/>
                <a:gd name="T18" fmla="*/ 22 w 2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"/>
                <a:gd name="T32" fmla="*/ 29 w 2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">
                  <a:moveTo>
                    <a:pt x="19" y="1"/>
                  </a:moveTo>
                  <a:cubicBezTo>
                    <a:pt x="22" y="2"/>
                    <a:pt x="25" y="4"/>
                    <a:pt x="28" y="7"/>
                  </a:cubicBezTo>
                  <a:cubicBezTo>
                    <a:pt x="29" y="7"/>
                    <a:pt x="29" y="10"/>
                    <a:pt x="28" y="10"/>
                  </a:cubicBezTo>
                  <a:cubicBezTo>
                    <a:pt x="25" y="11"/>
                    <a:pt x="22" y="8"/>
                    <a:pt x="20" y="9"/>
                  </a:cubicBezTo>
                  <a:cubicBezTo>
                    <a:pt x="18" y="9"/>
                    <a:pt x="18" y="12"/>
                    <a:pt x="16" y="12"/>
                  </a:cubicBezTo>
                  <a:cubicBezTo>
                    <a:pt x="12" y="11"/>
                    <a:pt x="9" y="8"/>
                    <a:pt x="6" y="7"/>
                  </a:cubicBezTo>
                  <a:cubicBezTo>
                    <a:pt x="4" y="6"/>
                    <a:pt x="1" y="6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ubicBezTo>
                    <a:pt x="8" y="0"/>
                    <a:pt x="12" y="1"/>
                    <a:pt x="15" y="1"/>
                  </a:cubicBezTo>
                  <a:cubicBezTo>
                    <a:pt x="17" y="1"/>
                    <a:pt x="18" y="0"/>
                    <a:pt x="1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2" name="Freeform 3515"/>
            <p:cNvSpPr>
              <a:spLocks noChangeAspect="1"/>
            </p:cNvSpPr>
            <p:nvPr/>
          </p:nvSpPr>
          <p:spPr bwMode="auto">
            <a:xfrm>
              <a:off x="7759467" y="9966093"/>
              <a:ext cx="1077842" cy="384731"/>
            </a:xfrm>
            <a:custGeom>
              <a:avLst/>
              <a:gdLst>
                <a:gd name="T0" fmla="*/ 155 w 134"/>
                <a:gd name="T1" fmla="*/ 52 h 52"/>
                <a:gd name="T2" fmla="*/ 160 w 134"/>
                <a:gd name="T3" fmla="*/ 55 h 52"/>
                <a:gd name="T4" fmla="*/ 150 w 134"/>
                <a:gd name="T5" fmla="*/ 58 h 52"/>
                <a:gd name="T6" fmla="*/ 138 w 134"/>
                <a:gd name="T7" fmla="*/ 62 h 52"/>
                <a:gd name="T8" fmla="*/ 120 w 134"/>
                <a:gd name="T9" fmla="*/ 61 h 52"/>
                <a:gd name="T10" fmla="*/ 115 w 134"/>
                <a:gd name="T11" fmla="*/ 63 h 52"/>
                <a:gd name="T12" fmla="*/ 105 w 134"/>
                <a:gd name="T13" fmla="*/ 62 h 52"/>
                <a:gd name="T14" fmla="*/ 106 w 134"/>
                <a:gd name="T15" fmla="*/ 59 h 52"/>
                <a:gd name="T16" fmla="*/ 114 w 134"/>
                <a:gd name="T17" fmla="*/ 52 h 52"/>
                <a:gd name="T18" fmla="*/ 112 w 134"/>
                <a:gd name="T19" fmla="*/ 48 h 52"/>
                <a:gd name="T20" fmla="*/ 101 w 134"/>
                <a:gd name="T21" fmla="*/ 47 h 52"/>
                <a:gd name="T22" fmla="*/ 94 w 134"/>
                <a:gd name="T23" fmla="*/ 41 h 52"/>
                <a:gd name="T24" fmla="*/ 93 w 134"/>
                <a:gd name="T25" fmla="*/ 30 h 52"/>
                <a:gd name="T26" fmla="*/ 83 w 134"/>
                <a:gd name="T27" fmla="*/ 30 h 52"/>
                <a:gd name="T28" fmla="*/ 71 w 134"/>
                <a:gd name="T29" fmla="*/ 27 h 52"/>
                <a:gd name="T30" fmla="*/ 66 w 134"/>
                <a:gd name="T31" fmla="*/ 21 h 52"/>
                <a:gd name="T32" fmla="*/ 58 w 134"/>
                <a:gd name="T33" fmla="*/ 22 h 52"/>
                <a:gd name="T34" fmla="*/ 50 w 134"/>
                <a:gd name="T35" fmla="*/ 19 h 52"/>
                <a:gd name="T36" fmla="*/ 41 w 134"/>
                <a:gd name="T37" fmla="*/ 18 h 52"/>
                <a:gd name="T38" fmla="*/ 43 w 134"/>
                <a:gd name="T39" fmla="*/ 16 h 52"/>
                <a:gd name="T40" fmla="*/ 47 w 134"/>
                <a:gd name="T41" fmla="*/ 13 h 52"/>
                <a:gd name="T42" fmla="*/ 36 w 134"/>
                <a:gd name="T43" fmla="*/ 10 h 52"/>
                <a:gd name="T44" fmla="*/ 24 w 134"/>
                <a:gd name="T45" fmla="*/ 15 h 52"/>
                <a:gd name="T46" fmla="*/ 14 w 134"/>
                <a:gd name="T47" fmla="*/ 21 h 52"/>
                <a:gd name="T48" fmla="*/ 7 w 134"/>
                <a:gd name="T49" fmla="*/ 27 h 52"/>
                <a:gd name="T50" fmla="*/ 0 w 134"/>
                <a:gd name="T51" fmla="*/ 24 h 52"/>
                <a:gd name="T52" fmla="*/ 6 w 134"/>
                <a:gd name="T53" fmla="*/ 21 h 52"/>
                <a:gd name="T54" fmla="*/ 10 w 134"/>
                <a:gd name="T55" fmla="*/ 12 h 52"/>
                <a:gd name="T56" fmla="*/ 24 w 134"/>
                <a:gd name="T57" fmla="*/ 5 h 52"/>
                <a:gd name="T58" fmla="*/ 41 w 134"/>
                <a:gd name="T59" fmla="*/ 0 h 52"/>
                <a:gd name="T60" fmla="*/ 55 w 134"/>
                <a:gd name="T61" fmla="*/ 2 h 52"/>
                <a:gd name="T62" fmla="*/ 65 w 134"/>
                <a:gd name="T63" fmla="*/ 4 h 52"/>
                <a:gd name="T64" fmla="*/ 68 w 134"/>
                <a:gd name="T65" fmla="*/ 6 h 52"/>
                <a:gd name="T66" fmla="*/ 76 w 134"/>
                <a:gd name="T67" fmla="*/ 7 h 52"/>
                <a:gd name="T68" fmla="*/ 82 w 134"/>
                <a:gd name="T69" fmla="*/ 16 h 52"/>
                <a:gd name="T70" fmla="*/ 96 w 134"/>
                <a:gd name="T71" fmla="*/ 17 h 52"/>
                <a:gd name="T72" fmla="*/ 102 w 134"/>
                <a:gd name="T73" fmla="*/ 25 h 52"/>
                <a:gd name="T74" fmla="*/ 105 w 134"/>
                <a:gd name="T75" fmla="*/ 24 h 52"/>
                <a:gd name="T76" fmla="*/ 99 w 134"/>
                <a:gd name="T77" fmla="*/ 17 h 52"/>
                <a:gd name="T78" fmla="*/ 101 w 134"/>
                <a:gd name="T79" fmla="*/ 16 h 52"/>
                <a:gd name="T80" fmla="*/ 109 w 134"/>
                <a:gd name="T81" fmla="*/ 24 h 52"/>
                <a:gd name="T82" fmla="*/ 109 w 134"/>
                <a:gd name="T83" fmla="*/ 28 h 52"/>
                <a:gd name="T84" fmla="*/ 117 w 134"/>
                <a:gd name="T85" fmla="*/ 29 h 52"/>
                <a:gd name="T86" fmla="*/ 127 w 134"/>
                <a:gd name="T87" fmla="*/ 35 h 52"/>
                <a:gd name="T88" fmla="*/ 131 w 134"/>
                <a:gd name="T89" fmla="*/ 40 h 52"/>
                <a:gd name="T90" fmla="*/ 139 w 134"/>
                <a:gd name="T91" fmla="*/ 41 h 52"/>
                <a:gd name="T92" fmla="*/ 135 w 134"/>
                <a:gd name="T93" fmla="*/ 47 h 52"/>
                <a:gd name="T94" fmla="*/ 145 w 134"/>
                <a:gd name="T95" fmla="*/ 46 h 52"/>
                <a:gd name="T96" fmla="*/ 154 w 134"/>
                <a:gd name="T97" fmla="*/ 48 h 52"/>
                <a:gd name="T98" fmla="*/ 155 w 134"/>
                <a:gd name="T99" fmla="*/ 52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"/>
                <a:gd name="T151" fmla="*/ 0 h 52"/>
                <a:gd name="T152" fmla="*/ 134 w 134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" h="52">
                  <a:moveTo>
                    <a:pt x="129" y="43"/>
                  </a:moveTo>
                  <a:cubicBezTo>
                    <a:pt x="130" y="44"/>
                    <a:pt x="134" y="44"/>
                    <a:pt x="133" y="45"/>
                  </a:cubicBezTo>
                  <a:cubicBezTo>
                    <a:pt x="131" y="47"/>
                    <a:pt x="127" y="47"/>
                    <a:pt x="125" y="48"/>
                  </a:cubicBezTo>
                  <a:cubicBezTo>
                    <a:pt x="122" y="49"/>
                    <a:pt x="119" y="51"/>
                    <a:pt x="115" y="51"/>
                  </a:cubicBezTo>
                  <a:cubicBezTo>
                    <a:pt x="110" y="51"/>
                    <a:pt x="105" y="50"/>
                    <a:pt x="100" y="50"/>
                  </a:cubicBezTo>
                  <a:cubicBezTo>
                    <a:pt x="99" y="50"/>
                    <a:pt x="97" y="52"/>
                    <a:pt x="96" y="52"/>
                  </a:cubicBezTo>
                  <a:cubicBezTo>
                    <a:pt x="93" y="52"/>
                    <a:pt x="90" y="52"/>
                    <a:pt x="87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90" y="47"/>
                    <a:pt x="94" y="46"/>
                    <a:pt x="95" y="43"/>
                  </a:cubicBezTo>
                  <a:cubicBezTo>
                    <a:pt x="95" y="42"/>
                    <a:pt x="94" y="41"/>
                    <a:pt x="93" y="40"/>
                  </a:cubicBezTo>
                  <a:cubicBezTo>
                    <a:pt x="90" y="39"/>
                    <a:pt x="87" y="40"/>
                    <a:pt x="84" y="39"/>
                  </a:cubicBezTo>
                  <a:cubicBezTo>
                    <a:pt x="82" y="38"/>
                    <a:pt x="79" y="36"/>
                    <a:pt x="78" y="34"/>
                  </a:cubicBezTo>
                  <a:cubicBezTo>
                    <a:pt x="77" y="31"/>
                    <a:pt x="79" y="28"/>
                    <a:pt x="77" y="25"/>
                  </a:cubicBezTo>
                  <a:cubicBezTo>
                    <a:pt x="76" y="23"/>
                    <a:pt x="72" y="25"/>
                    <a:pt x="69" y="25"/>
                  </a:cubicBezTo>
                  <a:cubicBezTo>
                    <a:pt x="66" y="24"/>
                    <a:pt x="62" y="24"/>
                    <a:pt x="59" y="22"/>
                  </a:cubicBezTo>
                  <a:cubicBezTo>
                    <a:pt x="57" y="21"/>
                    <a:pt x="57" y="18"/>
                    <a:pt x="55" y="17"/>
                  </a:cubicBezTo>
                  <a:cubicBezTo>
                    <a:pt x="53" y="17"/>
                    <a:pt x="50" y="18"/>
                    <a:pt x="48" y="18"/>
                  </a:cubicBezTo>
                  <a:cubicBezTo>
                    <a:pt x="46" y="18"/>
                    <a:pt x="44" y="16"/>
                    <a:pt x="42" y="16"/>
                  </a:cubicBezTo>
                  <a:cubicBezTo>
                    <a:pt x="40" y="15"/>
                    <a:pt x="36" y="16"/>
                    <a:pt x="34" y="15"/>
                  </a:cubicBezTo>
                  <a:cubicBezTo>
                    <a:pt x="33" y="15"/>
                    <a:pt x="35" y="14"/>
                    <a:pt x="36" y="13"/>
                  </a:cubicBezTo>
                  <a:cubicBezTo>
                    <a:pt x="37" y="12"/>
                    <a:pt x="40" y="12"/>
                    <a:pt x="39" y="11"/>
                  </a:cubicBezTo>
                  <a:cubicBezTo>
                    <a:pt x="37" y="9"/>
                    <a:pt x="33" y="8"/>
                    <a:pt x="30" y="8"/>
                  </a:cubicBezTo>
                  <a:cubicBezTo>
                    <a:pt x="27" y="9"/>
                    <a:pt x="24" y="11"/>
                    <a:pt x="20" y="12"/>
                  </a:cubicBezTo>
                  <a:cubicBezTo>
                    <a:pt x="17" y="14"/>
                    <a:pt x="14" y="15"/>
                    <a:pt x="12" y="17"/>
                  </a:cubicBezTo>
                  <a:cubicBezTo>
                    <a:pt x="9" y="18"/>
                    <a:pt x="8" y="22"/>
                    <a:pt x="6" y="22"/>
                  </a:cubicBezTo>
                  <a:cubicBezTo>
                    <a:pt x="4" y="23"/>
                    <a:pt x="1" y="22"/>
                    <a:pt x="0" y="20"/>
                  </a:cubicBezTo>
                  <a:cubicBezTo>
                    <a:pt x="0" y="19"/>
                    <a:pt x="4" y="19"/>
                    <a:pt x="5" y="17"/>
                  </a:cubicBezTo>
                  <a:cubicBezTo>
                    <a:pt x="6" y="15"/>
                    <a:pt x="6" y="11"/>
                    <a:pt x="8" y="10"/>
                  </a:cubicBezTo>
                  <a:cubicBezTo>
                    <a:pt x="12" y="7"/>
                    <a:pt x="16" y="6"/>
                    <a:pt x="20" y="4"/>
                  </a:cubicBezTo>
                  <a:cubicBezTo>
                    <a:pt x="24" y="3"/>
                    <a:pt x="29" y="1"/>
                    <a:pt x="34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48" y="2"/>
                    <a:pt x="51" y="2"/>
                    <a:pt x="54" y="3"/>
                  </a:cubicBezTo>
                  <a:cubicBezTo>
                    <a:pt x="55" y="3"/>
                    <a:pt x="56" y="4"/>
                    <a:pt x="57" y="5"/>
                  </a:cubicBezTo>
                  <a:cubicBezTo>
                    <a:pt x="59" y="5"/>
                    <a:pt x="61" y="4"/>
                    <a:pt x="63" y="6"/>
                  </a:cubicBezTo>
                  <a:cubicBezTo>
                    <a:pt x="66" y="7"/>
                    <a:pt x="65" y="12"/>
                    <a:pt x="68" y="13"/>
                  </a:cubicBezTo>
                  <a:cubicBezTo>
                    <a:pt x="72" y="15"/>
                    <a:pt x="76" y="13"/>
                    <a:pt x="80" y="14"/>
                  </a:cubicBezTo>
                  <a:cubicBezTo>
                    <a:pt x="82" y="15"/>
                    <a:pt x="83" y="19"/>
                    <a:pt x="85" y="21"/>
                  </a:cubicBezTo>
                  <a:cubicBezTo>
                    <a:pt x="86" y="21"/>
                    <a:pt x="88" y="20"/>
                    <a:pt x="87" y="20"/>
                  </a:cubicBezTo>
                  <a:cubicBezTo>
                    <a:pt x="86" y="17"/>
                    <a:pt x="83" y="16"/>
                    <a:pt x="82" y="14"/>
                  </a:cubicBezTo>
                  <a:cubicBezTo>
                    <a:pt x="82" y="13"/>
                    <a:pt x="83" y="12"/>
                    <a:pt x="84" y="13"/>
                  </a:cubicBezTo>
                  <a:cubicBezTo>
                    <a:pt x="86" y="15"/>
                    <a:pt x="89" y="17"/>
                    <a:pt x="91" y="20"/>
                  </a:cubicBezTo>
                  <a:cubicBezTo>
                    <a:pt x="92" y="21"/>
                    <a:pt x="90" y="22"/>
                    <a:pt x="91" y="23"/>
                  </a:cubicBezTo>
                  <a:cubicBezTo>
                    <a:pt x="92" y="24"/>
                    <a:pt x="95" y="23"/>
                    <a:pt x="97" y="24"/>
                  </a:cubicBezTo>
                  <a:cubicBezTo>
                    <a:pt x="100" y="25"/>
                    <a:pt x="103" y="27"/>
                    <a:pt x="106" y="29"/>
                  </a:cubicBezTo>
                  <a:cubicBezTo>
                    <a:pt x="107" y="30"/>
                    <a:pt x="108" y="32"/>
                    <a:pt x="109" y="33"/>
                  </a:cubicBezTo>
                  <a:cubicBezTo>
                    <a:pt x="111" y="34"/>
                    <a:pt x="115" y="32"/>
                    <a:pt x="116" y="34"/>
                  </a:cubicBezTo>
                  <a:cubicBezTo>
                    <a:pt x="117" y="36"/>
                    <a:pt x="110" y="38"/>
                    <a:pt x="112" y="39"/>
                  </a:cubicBezTo>
                  <a:cubicBezTo>
                    <a:pt x="115" y="41"/>
                    <a:pt x="118" y="38"/>
                    <a:pt x="121" y="38"/>
                  </a:cubicBezTo>
                  <a:cubicBezTo>
                    <a:pt x="124" y="38"/>
                    <a:pt x="126" y="39"/>
                    <a:pt x="128" y="40"/>
                  </a:cubicBezTo>
                  <a:cubicBezTo>
                    <a:pt x="128" y="41"/>
                    <a:pt x="128" y="43"/>
                    <a:pt x="129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3" name="Freeform 3516"/>
            <p:cNvSpPr>
              <a:spLocks noChangeAspect="1"/>
            </p:cNvSpPr>
            <p:nvPr/>
          </p:nvSpPr>
          <p:spPr bwMode="auto">
            <a:xfrm>
              <a:off x="7920141" y="10124871"/>
              <a:ext cx="73639" cy="54960"/>
            </a:xfrm>
            <a:custGeom>
              <a:avLst/>
              <a:gdLst>
                <a:gd name="T0" fmla="*/ 6 w 9"/>
                <a:gd name="T1" fmla="*/ 0 h 8"/>
                <a:gd name="T2" fmla="*/ 10 w 9"/>
                <a:gd name="T3" fmla="*/ 7 h 8"/>
                <a:gd name="T4" fmla="*/ 1 w 9"/>
                <a:gd name="T5" fmla="*/ 8 h 8"/>
                <a:gd name="T6" fmla="*/ 2 w 9"/>
                <a:gd name="T7" fmla="*/ 5 h 8"/>
                <a:gd name="T8" fmla="*/ 1 w 9"/>
                <a:gd name="T9" fmla="*/ 1 h 8"/>
                <a:gd name="T10" fmla="*/ 6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5" y="0"/>
                  </a:moveTo>
                  <a:cubicBezTo>
                    <a:pt x="6" y="2"/>
                    <a:pt x="9" y="4"/>
                    <a:pt x="8" y="6"/>
                  </a:cubicBezTo>
                  <a:cubicBezTo>
                    <a:pt x="7" y="8"/>
                    <a:pt x="3" y="8"/>
                    <a:pt x="1" y="7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4" name="Freeform 3517"/>
            <p:cNvSpPr>
              <a:spLocks noChangeAspect="1"/>
            </p:cNvSpPr>
            <p:nvPr/>
          </p:nvSpPr>
          <p:spPr bwMode="auto">
            <a:xfrm>
              <a:off x="8435628" y="9764564"/>
              <a:ext cx="60255" cy="85490"/>
            </a:xfrm>
            <a:custGeom>
              <a:avLst/>
              <a:gdLst>
                <a:gd name="T0" fmla="*/ 6 w 7"/>
                <a:gd name="T1" fmla="*/ 1 h 12"/>
                <a:gd name="T2" fmla="*/ 4 w 7"/>
                <a:gd name="T3" fmla="*/ 1 h 12"/>
                <a:gd name="T4" fmla="*/ 0 w 7"/>
                <a:gd name="T5" fmla="*/ 9 h 12"/>
                <a:gd name="T6" fmla="*/ 4 w 7"/>
                <a:gd name="T7" fmla="*/ 13 h 12"/>
                <a:gd name="T8" fmla="*/ 9 w 7"/>
                <a:gd name="T9" fmla="*/ 11 h 12"/>
                <a:gd name="T10" fmla="*/ 6 w 7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5" y="1"/>
                  </a:moveTo>
                  <a:cubicBezTo>
                    <a:pt x="5" y="0"/>
                    <a:pt x="3" y="0"/>
                    <a:pt x="3" y="1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2"/>
                    <a:pt x="6" y="10"/>
                    <a:pt x="7" y="9"/>
                  </a:cubicBezTo>
                  <a:cubicBezTo>
                    <a:pt x="7" y="6"/>
                    <a:pt x="7" y="3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5" name="Freeform 3518"/>
            <p:cNvSpPr>
              <a:spLocks noChangeAspect="1"/>
            </p:cNvSpPr>
            <p:nvPr/>
          </p:nvSpPr>
          <p:spPr bwMode="auto">
            <a:xfrm>
              <a:off x="8375370" y="9581366"/>
              <a:ext cx="133896" cy="30540"/>
            </a:xfrm>
            <a:custGeom>
              <a:avLst/>
              <a:gdLst>
                <a:gd name="T0" fmla="*/ 18 w 17"/>
                <a:gd name="T1" fmla="*/ 0 h 4"/>
                <a:gd name="T2" fmla="*/ 19 w 17"/>
                <a:gd name="T3" fmla="*/ 3 h 4"/>
                <a:gd name="T4" fmla="*/ 13 w 17"/>
                <a:gd name="T5" fmla="*/ 3 h 4"/>
                <a:gd name="T6" fmla="*/ 5 w 17"/>
                <a:gd name="T7" fmla="*/ 5 h 4"/>
                <a:gd name="T8" fmla="*/ 1 w 17"/>
                <a:gd name="T9" fmla="*/ 1 h 4"/>
                <a:gd name="T10" fmla="*/ 7 w 17"/>
                <a:gd name="T11" fmla="*/ 1 h 4"/>
                <a:gd name="T12" fmla="*/ 14 w 17"/>
                <a:gd name="T13" fmla="*/ 0 h 4"/>
                <a:gd name="T14" fmla="*/ 18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"/>
                <a:gd name="T26" fmla="*/ 17 w 1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">
                  <a:moveTo>
                    <a:pt x="15" y="0"/>
                  </a:moveTo>
                  <a:cubicBezTo>
                    <a:pt x="16" y="1"/>
                    <a:pt x="17" y="2"/>
                    <a:pt x="16" y="2"/>
                  </a:cubicBezTo>
                  <a:cubicBezTo>
                    <a:pt x="15" y="3"/>
                    <a:pt x="13" y="2"/>
                    <a:pt x="11" y="2"/>
                  </a:cubicBezTo>
                  <a:cubicBezTo>
                    <a:pt x="9" y="2"/>
                    <a:pt x="7" y="4"/>
                    <a:pt x="4" y="4"/>
                  </a:cubicBezTo>
                  <a:cubicBezTo>
                    <a:pt x="3" y="4"/>
                    <a:pt x="0" y="2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6" name="Freeform 3519"/>
            <p:cNvSpPr>
              <a:spLocks noChangeAspect="1"/>
            </p:cNvSpPr>
            <p:nvPr/>
          </p:nvSpPr>
          <p:spPr bwMode="auto">
            <a:xfrm>
              <a:off x="8522661" y="9556944"/>
              <a:ext cx="60255" cy="140455"/>
            </a:xfrm>
            <a:custGeom>
              <a:avLst/>
              <a:gdLst>
                <a:gd name="T0" fmla="*/ 1 w 7"/>
                <a:gd name="T1" fmla="*/ 1 h 19"/>
                <a:gd name="T2" fmla="*/ 3 w 7"/>
                <a:gd name="T3" fmla="*/ 6 h 19"/>
                <a:gd name="T4" fmla="*/ 6 w 7"/>
                <a:gd name="T5" fmla="*/ 7 h 19"/>
                <a:gd name="T6" fmla="*/ 4 w 7"/>
                <a:gd name="T7" fmla="*/ 16 h 19"/>
                <a:gd name="T8" fmla="*/ 1 w 7"/>
                <a:gd name="T9" fmla="*/ 19 h 19"/>
                <a:gd name="T10" fmla="*/ 4 w 7"/>
                <a:gd name="T11" fmla="*/ 22 h 19"/>
                <a:gd name="T12" fmla="*/ 5 w 7"/>
                <a:gd name="T13" fmla="*/ 18 h 19"/>
                <a:gd name="T14" fmla="*/ 9 w 7"/>
                <a:gd name="T15" fmla="*/ 8 h 19"/>
                <a:gd name="T16" fmla="*/ 9 w 7"/>
                <a:gd name="T17" fmla="*/ 6 h 19"/>
                <a:gd name="T18" fmla="*/ 5 w 7"/>
                <a:gd name="T19" fmla="*/ 4 h 19"/>
                <a:gd name="T20" fmla="*/ 1 w 7"/>
                <a:gd name="T21" fmla="*/ 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9"/>
                <a:gd name="T35" fmla="*/ 7 w 7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9">
                  <a:moveTo>
                    <a:pt x="1" y="1"/>
                  </a:moveTo>
                  <a:cubicBezTo>
                    <a:pt x="0" y="2"/>
                    <a:pt x="1" y="4"/>
                    <a:pt x="2" y="5"/>
                  </a:cubicBezTo>
                  <a:cubicBezTo>
                    <a:pt x="3" y="6"/>
                    <a:pt x="5" y="5"/>
                    <a:pt x="5" y="6"/>
                  </a:cubicBezTo>
                  <a:cubicBezTo>
                    <a:pt x="6" y="9"/>
                    <a:pt x="4" y="11"/>
                    <a:pt x="3" y="13"/>
                  </a:cubicBezTo>
                  <a:cubicBezTo>
                    <a:pt x="3" y="14"/>
                    <a:pt x="1" y="15"/>
                    <a:pt x="1" y="16"/>
                  </a:cubicBezTo>
                  <a:cubicBezTo>
                    <a:pt x="1" y="17"/>
                    <a:pt x="2" y="19"/>
                    <a:pt x="3" y="18"/>
                  </a:cubicBezTo>
                  <a:cubicBezTo>
                    <a:pt x="4" y="18"/>
                    <a:pt x="4" y="16"/>
                    <a:pt x="4" y="15"/>
                  </a:cubicBezTo>
                  <a:cubicBezTo>
                    <a:pt x="5" y="12"/>
                    <a:pt x="6" y="10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7" name="Freeform 3520"/>
            <p:cNvSpPr>
              <a:spLocks noChangeAspect="1"/>
            </p:cNvSpPr>
            <p:nvPr/>
          </p:nvSpPr>
          <p:spPr bwMode="auto">
            <a:xfrm>
              <a:off x="8596303" y="9734034"/>
              <a:ext cx="60255" cy="85490"/>
            </a:xfrm>
            <a:custGeom>
              <a:avLst/>
              <a:gdLst>
                <a:gd name="T0" fmla="*/ 0 w 7"/>
                <a:gd name="T1" fmla="*/ 1 h 12"/>
                <a:gd name="T2" fmla="*/ 6 w 7"/>
                <a:gd name="T3" fmla="*/ 6 h 12"/>
                <a:gd name="T4" fmla="*/ 8 w 7"/>
                <a:gd name="T5" fmla="*/ 13 h 12"/>
                <a:gd name="T6" fmla="*/ 9 w 7"/>
                <a:gd name="T7" fmla="*/ 12 h 12"/>
                <a:gd name="T8" fmla="*/ 8 w 7"/>
                <a:gd name="T9" fmla="*/ 5 h 12"/>
                <a:gd name="T10" fmla="*/ 4 w 7"/>
                <a:gd name="T11" fmla="*/ 0 h 12"/>
                <a:gd name="T12" fmla="*/ 0 w 7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"/>
                  </a:moveTo>
                  <a:cubicBezTo>
                    <a:pt x="1" y="3"/>
                    <a:pt x="4" y="3"/>
                    <a:pt x="5" y="5"/>
                  </a:cubicBezTo>
                  <a:cubicBezTo>
                    <a:pt x="6" y="7"/>
                    <a:pt x="5" y="9"/>
                    <a:pt x="6" y="11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8"/>
                    <a:pt x="7" y="6"/>
                    <a:pt x="6" y="4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8" name="Freeform 3156"/>
            <p:cNvSpPr>
              <a:spLocks noChangeAspect="1"/>
            </p:cNvSpPr>
            <p:nvPr/>
          </p:nvSpPr>
          <p:spPr bwMode="auto">
            <a:xfrm>
              <a:off x="14541160" y="1862506"/>
              <a:ext cx="80338" cy="67176"/>
            </a:xfrm>
            <a:custGeom>
              <a:avLst/>
              <a:gdLst>
                <a:gd name="T0" fmla="*/ 8 w 10"/>
                <a:gd name="T1" fmla="*/ 5 h 9"/>
                <a:gd name="T2" fmla="*/ 12 w 10"/>
                <a:gd name="T3" fmla="*/ 11 h 9"/>
                <a:gd name="T4" fmla="*/ 5 w 10"/>
                <a:gd name="T5" fmla="*/ 7 h 9"/>
                <a:gd name="T6" fmla="*/ 1 w 10"/>
                <a:gd name="T7" fmla="*/ 0 h 9"/>
                <a:gd name="T8" fmla="*/ 8 w 10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7" y="4"/>
                  </a:moveTo>
                  <a:cubicBezTo>
                    <a:pt x="8" y="5"/>
                    <a:pt x="10" y="8"/>
                    <a:pt x="10" y="9"/>
                  </a:cubicBezTo>
                  <a:cubicBezTo>
                    <a:pt x="9" y="9"/>
                    <a:pt x="5" y="7"/>
                    <a:pt x="4" y="6"/>
                  </a:cubicBezTo>
                  <a:cubicBezTo>
                    <a:pt x="2" y="4"/>
                    <a:pt x="0" y="0"/>
                    <a:pt x="1" y="0"/>
                  </a:cubicBezTo>
                  <a:cubicBezTo>
                    <a:pt x="2" y="0"/>
                    <a:pt x="5" y="3"/>
                    <a:pt x="7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19" name="Freeform 3179"/>
            <p:cNvSpPr>
              <a:spLocks noChangeAspect="1"/>
            </p:cNvSpPr>
            <p:nvPr/>
          </p:nvSpPr>
          <p:spPr bwMode="auto">
            <a:xfrm>
              <a:off x="14654975" y="1856406"/>
              <a:ext cx="66949" cy="48855"/>
            </a:xfrm>
            <a:custGeom>
              <a:avLst/>
              <a:gdLst>
                <a:gd name="T0" fmla="*/ 6 w 8"/>
                <a:gd name="T1" fmla="*/ 5 h 7"/>
                <a:gd name="T2" fmla="*/ 9 w 8"/>
                <a:gd name="T3" fmla="*/ 8 h 7"/>
                <a:gd name="T4" fmla="*/ 5 w 8"/>
                <a:gd name="T5" fmla="*/ 6 h 7"/>
                <a:gd name="T6" fmla="*/ 1 w 8"/>
                <a:gd name="T7" fmla="*/ 0 h 7"/>
                <a:gd name="T8" fmla="*/ 6 w 8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5" y="4"/>
                  </a:moveTo>
                  <a:cubicBezTo>
                    <a:pt x="6" y="5"/>
                    <a:pt x="8" y="7"/>
                    <a:pt x="7" y="7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4" y="3"/>
                    <a:pt x="5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0" name="Freeform 3180"/>
            <p:cNvSpPr>
              <a:spLocks noChangeAspect="1"/>
            </p:cNvSpPr>
            <p:nvPr/>
          </p:nvSpPr>
          <p:spPr bwMode="auto">
            <a:xfrm>
              <a:off x="14688446" y="1929681"/>
              <a:ext cx="46864" cy="36644"/>
            </a:xfrm>
            <a:custGeom>
              <a:avLst/>
              <a:gdLst>
                <a:gd name="T0" fmla="*/ 5 w 6"/>
                <a:gd name="T1" fmla="*/ 2 h 5"/>
                <a:gd name="T2" fmla="*/ 6 w 6"/>
                <a:gd name="T3" fmla="*/ 6 h 5"/>
                <a:gd name="T4" fmla="*/ 2 w 6"/>
                <a:gd name="T5" fmla="*/ 4 h 5"/>
                <a:gd name="T6" fmla="*/ 1 w 6"/>
                <a:gd name="T7" fmla="*/ 0 h 5"/>
                <a:gd name="T8" fmla="*/ 5 w 6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4" y="2"/>
                  </a:moveTo>
                  <a:cubicBezTo>
                    <a:pt x="4" y="3"/>
                    <a:pt x="6" y="5"/>
                    <a:pt x="5" y="5"/>
                  </a:cubicBezTo>
                  <a:cubicBezTo>
                    <a:pt x="5" y="5"/>
                    <a:pt x="3" y="4"/>
                    <a:pt x="2" y="3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1" name="Freeform 3181"/>
            <p:cNvSpPr>
              <a:spLocks noChangeAspect="1"/>
            </p:cNvSpPr>
            <p:nvPr/>
          </p:nvSpPr>
          <p:spPr bwMode="auto">
            <a:xfrm>
              <a:off x="12211426" y="1795339"/>
              <a:ext cx="33477" cy="24422"/>
            </a:xfrm>
            <a:custGeom>
              <a:avLst/>
              <a:gdLst>
                <a:gd name="T0" fmla="*/ 4 w 4"/>
                <a:gd name="T1" fmla="*/ 3 h 3"/>
                <a:gd name="T2" fmla="*/ 5 w 4"/>
                <a:gd name="T3" fmla="*/ 4 h 3"/>
                <a:gd name="T4" fmla="*/ 3 w 4"/>
                <a:gd name="T5" fmla="*/ 3 h 3"/>
                <a:gd name="T6" fmla="*/ 0 w 4"/>
                <a:gd name="T7" fmla="*/ 0 h 3"/>
                <a:gd name="T8" fmla="*/ 4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2" name="Freeform 3182"/>
            <p:cNvSpPr>
              <a:spLocks noChangeAspect="1"/>
            </p:cNvSpPr>
            <p:nvPr/>
          </p:nvSpPr>
          <p:spPr bwMode="auto">
            <a:xfrm>
              <a:off x="12305142" y="1728166"/>
              <a:ext cx="60255" cy="42751"/>
            </a:xfrm>
            <a:custGeom>
              <a:avLst/>
              <a:gdLst>
                <a:gd name="T0" fmla="*/ 7 w 8"/>
                <a:gd name="T1" fmla="*/ 4 h 6"/>
                <a:gd name="T2" fmla="*/ 9 w 8"/>
                <a:gd name="T3" fmla="*/ 7 h 6"/>
                <a:gd name="T4" fmla="*/ 5 w 8"/>
                <a:gd name="T5" fmla="*/ 5 h 6"/>
                <a:gd name="T6" fmla="*/ 1 w 8"/>
                <a:gd name="T7" fmla="*/ 1 h 6"/>
                <a:gd name="T8" fmla="*/ 7 w 8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3"/>
                  </a:moveTo>
                  <a:cubicBezTo>
                    <a:pt x="7" y="3"/>
                    <a:pt x="8" y="5"/>
                    <a:pt x="8" y="6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2" y="4"/>
                    <a:pt x="0" y="1"/>
                    <a:pt x="1" y="1"/>
                  </a:cubicBezTo>
                  <a:cubicBezTo>
                    <a:pt x="2" y="0"/>
                    <a:pt x="4" y="2"/>
                    <a:pt x="6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3" name="Freeform 3183"/>
            <p:cNvSpPr>
              <a:spLocks noChangeAspect="1"/>
            </p:cNvSpPr>
            <p:nvPr/>
          </p:nvSpPr>
          <p:spPr bwMode="auto">
            <a:xfrm>
              <a:off x="12847412" y="1648777"/>
              <a:ext cx="120509" cy="42751"/>
            </a:xfrm>
            <a:custGeom>
              <a:avLst/>
              <a:gdLst>
                <a:gd name="T0" fmla="*/ 11 w 15"/>
                <a:gd name="T1" fmla="*/ 4 h 6"/>
                <a:gd name="T2" fmla="*/ 17 w 15"/>
                <a:gd name="T3" fmla="*/ 6 h 6"/>
                <a:gd name="T4" fmla="*/ 10 w 15"/>
                <a:gd name="T5" fmla="*/ 6 h 6"/>
                <a:gd name="T6" fmla="*/ 1 w 15"/>
                <a:gd name="T7" fmla="*/ 2 h 6"/>
                <a:gd name="T8" fmla="*/ 11 w 1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6"/>
                <a:gd name="T17" fmla="*/ 15 w 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6">
                  <a:moveTo>
                    <a:pt x="9" y="3"/>
                  </a:moveTo>
                  <a:cubicBezTo>
                    <a:pt x="11" y="3"/>
                    <a:pt x="15" y="4"/>
                    <a:pt x="14" y="5"/>
                  </a:cubicBezTo>
                  <a:cubicBezTo>
                    <a:pt x="14" y="6"/>
                    <a:pt x="10" y="5"/>
                    <a:pt x="8" y="5"/>
                  </a:cubicBezTo>
                  <a:cubicBezTo>
                    <a:pt x="5" y="4"/>
                    <a:pt x="0" y="3"/>
                    <a:pt x="1" y="2"/>
                  </a:cubicBezTo>
                  <a:cubicBezTo>
                    <a:pt x="2" y="0"/>
                    <a:pt x="7" y="2"/>
                    <a:pt x="9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4" name="Freeform 3244"/>
            <p:cNvSpPr>
              <a:spLocks noChangeAspect="1"/>
            </p:cNvSpPr>
            <p:nvPr/>
          </p:nvSpPr>
          <p:spPr bwMode="auto">
            <a:xfrm>
              <a:off x="14634895" y="2228909"/>
              <a:ext cx="40174" cy="36644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2 w 5"/>
                <a:gd name="T5" fmla="*/ 2 h 5"/>
                <a:gd name="T6" fmla="*/ 6 w 5"/>
                <a:gd name="T7" fmla="*/ 1 h 5"/>
                <a:gd name="T8" fmla="*/ 4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3" y="4"/>
                  </a:moveTo>
                  <a:cubicBezTo>
                    <a:pt x="2" y="4"/>
                    <a:pt x="1" y="5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1"/>
                    <a:pt x="5" y="0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5" name="Freeform 3245"/>
            <p:cNvSpPr>
              <a:spLocks noChangeAspect="1"/>
            </p:cNvSpPr>
            <p:nvPr/>
          </p:nvSpPr>
          <p:spPr bwMode="auto">
            <a:xfrm>
              <a:off x="12921066" y="1636568"/>
              <a:ext cx="33477" cy="18325"/>
            </a:xfrm>
            <a:custGeom>
              <a:avLst/>
              <a:gdLst>
                <a:gd name="T0" fmla="*/ 4 w 4"/>
                <a:gd name="T1" fmla="*/ 1 h 3"/>
                <a:gd name="T2" fmla="*/ 5 w 4"/>
                <a:gd name="T3" fmla="*/ 3 h 3"/>
                <a:gd name="T4" fmla="*/ 3 w 4"/>
                <a:gd name="T5" fmla="*/ 3 h 3"/>
                <a:gd name="T6" fmla="*/ 1 w 4"/>
                <a:gd name="T7" fmla="*/ 1 h 3"/>
                <a:gd name="T8" fmla="*/ 4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1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6" name="Freeform 3246"/>
            <p:cNvSpPr>
              <a:spLocks noChangeAspect="1"/>
            </p:cNvSpPr>
            <p:nvPr/>
          </p:nvSpPr>
          <p:spPr bwMode="auto">
            <a:xfrm>
              <a:off x="12111008" y="1746490"/>
              <a:ext cx="20089" cy="18325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7" name="Freeform 3296"/>
            <p:cNvSpPr>
              <a:spLocks noChangeAspect="1"/>
            </p:cNvSpPr>
            <p:nvPr/>
          </p:nvSpPr>
          <p:spPr bwMode="auto">
            <a:xfrm>
              <a:off x="12854110" y="4622733"/>
              <a:ext cx="40174" cy="30534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5 h 4"/>
                <a:gd name="T4" fmla="*/ 2 w 5"/>
                <a:gd name="T5" fmla="*/ 4 h 4"/>
                <a:gd name="T6" fmla="*/ 1 w 5"/>
                <a:gd name="T7" fmla="*/ 0 h 4"/>
                <a:gd name="T8" fmla="*/ 5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2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8" name="Freeform 3331"/>
            <p:cNvSpPr>
              <a:spLocks noChangeAspect="1"/>
            </p:cNvSpPr>
            <p:nvPr/>
          </p:nvSpPr>
          <p:spPr bwMode="auto">
            <a:xfrm>
              <a:off x="10283354" y="4018176"/>
              <a:ext cx="26775" cy="12211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2" y="1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29" name="Freeform 3332"/>
            <p:cNvSpPr>
              <a:spLocks noChangeAspect="1"/>
            </p:cNvSpPr>
            <p:nvPr/>
          </p:nvSpPr>
          <p:spPr bwMode="auto">
            <a:xfrm>
              <a:off x="10243187" y="3999849"/>
              <a:ext cx="26775" cy="24422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4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0" name="Freeform 3601"/>
            <p:cNvSpPr>
              <a:spLocks noChangeAspect="1"/>
            </p:cNvSpPr>
            <p:nvPr/>
          </p:nvSpPr>
          <p:spPr bwMode="auto">
            <a:xfrm>
              <a:off x="10102597" y="1581601"/>
              <a:ext cx="5181684" cy="3902176"/>
            </a:xfrm>
            <a:custGeom>
              <a:avLst/>
              <a:gdLst>
                <a:gd name="T0" fmla="*/ 702 w 645"/>
                <a:gd name="T1" fmla="*/ 88 h 532"/>
                <a:gd name="T2" fmla="*/ 726 w 645"/>
                <a:gd name="T3" fmla="*/ 98 h 532"/>
                <a:gd name="T4" fmla="*/ 685 w 645"/>
                <a:gd name="T5" fmla="*/ 112 h 532"/>
                <a:gd name="T6" fmla="*/ 683 w 645"/>
                <a:gd name="T7" fmla="*/ 136 h 532"/>
                <a:gd name="T8" fmla="*/ 661 w 645"/>
                <a:gd name="T9" fmla="*/ 174 h 532"/>
                <a:gd name="T10" fmla="*/ 684 w 645"/>
                <a:gd name="T11" fmla="*/ 193 h 532"/>
                <a:gd name="T12" fmla="*/ 665 w 645"/>
                <a:gd name="T13" fmla="*/ 207 h 532"/>
                <a:gd name="T14" fmla="*/ 671 w 645"/>
                <a:gd name="T15" fmla="*/ 223 h 532"/>
                <a:gd name="T16" fmla="*/ 674 w 645"/>
                <a:gd name="T17" fmla="*/ 251 h 532"/>
                <a:gd name="T18" fmla="*/ 646 w 645"/>
                <a:gd name="T19" fmla="*/ 256 h 532"/>
                <a:gd name="T20" fmla="*/ 678 w 645"/>
                <a:gd name="T21" fmla="*/ 274 h 532"/>
                <a:gd name="T22" fmla="*/ 641 w 645"/>
                <a:gd name="T23" fmla="*/ 291 h 532"/>
                <a:gd name="T24" fmla="*/ 637 w 645"/>
                <a:gd name="T25" fmla="*/ 303 h 532"/>
                <a:gd name="T26" fmla="*/ 598 w 645"/>
                <a:gd name="T27" fmla="*/ 297 h 532"/>
                <a:gd name="T28" fmla="*/ 594 w 645"/>
                <a:gd name="T29" fmla="*/ 310 h 532"/>
                <a:gd name="T30" fmla="*/ 599 w 645"/>
                <a:gd name="T31" fmla="*/ 324 h 532"/>
                <a:gd name="T32" fmla="*/ 629 w 645"/>
                <a:gd name="T33" fmla="*/ 340 h 532"/>
                <a:gd name="T34" fmla="*/ 640 w 645"/>
                <a:gd name="T35" fmla="*/ 362 h 532"/>
                <a:gd name="T36" fmla="*/ 622 w 645"/>
                <a:gd name="T37" fmla="*/ 376 h 532"/>
                <a:gd name="T38" fmla="*/ 554 w 645"/>
                <a:gd name="T39" fmla="*/ 336 h 532"/>
                <a:gd name="T40" fmla="*/ 584 w 645"/>
                <a:gd name="T41" fmla="*/ 359 h 532"/>
                <a:gd name="T42" fmla="*/ 540 w 645"/>
                <a:gd name="T43" fmla="*/ 380 h 532"/>
                <a:gd name="T44" fmla="*/ 580 w 645"/>
                <a:gd name="T45" fmla="*/ 383 h 532"/>
                <a:gd name="T46" fmla="*/ 598 w 645"/>
                <a:gd name="T47" fmla="*/ 405 h 532"/>
                <a:gd name="T48" fmla="*/ 487 w 645"/>
                <a:gd name="T49" fmla="*/ 429 h 532"/>
                <a:gd name="T50" fmla="*/ 434 w 645"/>
                <a:gd name="T51" fmla="*/ 492 h 532"/>
                <a:gd name="T52" fmla="*/ 406 w 645"/>
                <a:gd name="T53" fmla="*/ 500 h 532"/>
                <a:gd name="T54" fmla="*/ 377 w 645"/>
                <a:gd name="T55" fmla="*/ 531 h 532"/>
                <a:gd name="T56" fmla="*/ 344 w 645"/>
                <a:gd name="T57" fmla="*/ 590 h 532"/>
                <a:gd name="T58" fmla="*/ 299 w 645"/>
                <a:gd name="T59" fmla="*/ 614 h 532"/>
                <a:gd name="T60" fmla="*/ 238 w 645"/>
                <a:gd name="T61" fmla="*/ 565 h 532"/>
                <a:gd name="T62" fmla="*/ 210 w 645"/>
                <a:gd name="T63" fmla="*/ 494 h 532"/>
                <a:gd name="T64" fmla="*/ 208 w 645"/>
                <a:gd name="T65" fmla="*/ 437 h 532"/>
                <a:gd name="T66" fmla="*/ 253 w 645"/>
                <a:gd name="T67" fmla="*/ 392 h 532"/>
                <a:gd name="T68" fmla="*/ 222 w 645"/>
                <a:gd name="T69" fmla="*/ 370 h 532"/>
                <a:gd name="T70" fmla="*/ 217 w 645"/>
                <a:gd name="T71" fmla="*/ 352 h 532"/>
                <a:gd name="T72" fmla="*/ 193 w 645"/>
                <a:gd name="T73" fmla="*/ 270 h 532"/>
                <a:gd name="T74" fmla="*/ 85 w 645"/>
                <a:gd name="T75" fmla="*/ 221 h 532"/>
                <a:gd name="T76" fmla="*/ 50 w 645"/>
                <a:gd name="T77" fmla="*/ 211 h 532"/>
                <a:gd name="T78" fmla="*/ 34 w 645"/>
                <a:gd name="T79" fmla="*/ 195 h 532"/>
                <a:gd name="T80" fmla="*/ 65 w 645"/>
                <a:gd name="T81" fmla="*/ 181 h 532"/>
                <a:gd name="T82" fmla="*/ 37 w 645"/>
                <a:gd name="T83" fmla="*/ 148 h 532"/>
                <a:gd name="T84" fmla="*/ 122 w 645"/>
                <a:gd name="T85" fmla="*/ 106 h 532"/>
                <a:gd name="T86" fmla="*/ 132 w 645"/>
                <a:gd name="T87" fmla="*/ 79 h 532"/>
                <a:gd name="T88" fmla="*/ 254 w 645"/>
                <a:gd name="T89" fmla="*/ 43 h 532"/>
                <a:gd name="T90" fmla="*/ 300 w 645"/>
                <a:gd name="T91" fmla="*/ 55 h 532"/>
                <a:gd name="T92" fmla="*/ 362 w 645"/>
                <a:gd name="T93" fmla="*/ 61 h 532"/>
                <a:gd name="T94" fmla="*/ 388 w 645"/>
                <a:gd name="T95" fmla="*/ 32 h 532"/>
                <a:gd name="T96" fmla="*/ 407 w 645"/>
                <a:gd name="T97" fmla="*/ 20 h 532"/>
                <a:gd name="T98" fmla="*/ 458 w 645"/>
                <a:gd name="T99" fmla="*/ 11 h 532"/>
                <a:gd name="T100" fmla="*/ 592 w 645"/>
                <a:gd name="T101" fmla="*/ 7 h 532"/>
                <a:gd name="T102" fmla="*/ 522 w 645"/>
                <a:gd name="T103" fmla="*/ 25 h 532"/>
                <a:gd name="T104" fmla="*/ 655 w 645"/>
                <a:gd name="T105" fmla="*/ 30 h 532"/>
                <a:gd name="T106" fmla="*/ 508 w 645"/>
                <a:gd name="T107" fmla="*/ 55 h 532"/>
                <a:gd name="T108" fmla="*/ 622 w 645"/>
                <a:gd name="T109" fmla="*/ 52 h 532"/>
                <a:gd name="T110" fmla="*/ 634 w 645"/>
                <a:gd name="T111" fmla="*/ 85 h 532"/>
                <a:gd name="T112" fmla="*/ 701 w 645"/>
                <a:gd name="T113" fmla="*/ 66 h 5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5"/>
                <a:gd name="T172" fmla="*/ 0 h 532"/>
                <a:gd name="T173" fmla="*/ 645 w 645"/>
                <a:gd name="T174" fmla="*/ 532 h 5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5" h="532">
                  <a:moveTo>
                    <a:pt x="645" y="54"/>
                  </a:moveTo>
                  <a:cubicBezTo>
                    <a:pt x="638" y="61"/>
                    <a:pt x="627" y="60"/>
                    <a:pt x="618" y="65"/>
                  </a:cubicBezTo>
                  <a:cubicBezTo>
                    <a:pt x="616" y="66"/>
                    <a:pt x="619" y="70"/>
                    <a:pt x="616" y="70"/>
                  </a:cubicBezTo>
                  <a:cubicBezTo>
                    <a:pt x="610" y="72"/>
                    <a:pt x="605" y="74"/>
                    <a:pt x="601" y="75"/>
                  </a:cubicBezTo>
                  <a:cubicBezTo>
                    <a:pt x="596" y="76"/>
                    <a:pt x="590" y="73"/>
                    <a:pt x="585" y="73"/>
                  </a:cubicBezTo>
                  <a:cubicBezTo>
                    <a:pt x="579" y="80"/>
                    <a:pt x="567" y="73"/>
                    <a:pt x="558" y="76"/>
                  </a:cubicBezTo>
                  <a:cubicBezTo>
                    <a:pt x="556" y="76"/>
                    <a:pt x="556" y="80"/>
                    <a:pt x="558" y="80"/>
                  </a:cubicBezTo>
                  <a:cubicBezTo>
                    <a:pt x="563" y="78"/>
                    <a:pt x="569" y="81"/>
                    <a:pt x="574" y="80"/>
                  </a:cubicBezTo>
                  <a:cubicBezTo>
                    <a:pt x="579" y="80"/>
                    <a:pt x="583" y="78"/>
                    <a:pt x="588" y="78"/>
                  </a:cubicBezTo>
                  <a:cubicBezTo>
                    <a:pt x="594" y="78"/>
                    <a:pt x="601" y="79"/>
                    <a:pt x="605" y="82"/>
                  </a:cubicBezTo>
                  <a:cubicBezTo>
                    <a:pt x="601" y="86"/>
                    <a:pt x="594" y="87"/>
                    <a:pt x="589" y="88"/>
                  </a:cubicBezTo>
                  <a:cubicBezTo>
                    <a:pt x="584" y="89"/>
                    <a:pt x="579" y="88"/>
                    <a:pt x="574" y="88"/>
                  </a:cubicBezTo>
                  <a:cubicBezTo>
                    <a:pt x="571" y="88"/>
                    <a:pt x="566" y="86"/>
                    <a:pt x="563" y="88"/>
                  </a:cubicBezTo>
                  <a:cubicBezTo>
                    <a:pt x="560" y="90"/>
                    <a:pt x="555" y="95"/>
                    <a:pt x="558" y="97"/>
                  </a:cubicBezTo>
                  <a:cubicBezTo>
                    <a:pt x="562" y="99"/>
                    <a:pt x="566" y="93"/>
                    <a:pt x="571" y="93"/>
                  </a:cubicBezTo>
                  <a:cubicBezTo>
                    <a:pt x="576" y="92"/>
                    <a:pt x="583" y="89"/>
                    <a:pt x="586" y="92"/>
                  </a:cubicBezTo>
                  <a:cubicBezTo>
                    <a:pt x="589" y="94"/>
                    <a:pt x="583" y="99"/>
                    <a:pt x="580" y="100"/>
                  </a:cubicBezTo>
                  <a:cubicBezTo>
                    <a:pt x="578" y="101"/>
                    <a:pt x="574" y="98"/>
                    <a:pt x="571" y="99"/>
                  </a:cubicBezTo>
                  <a:cubicBezTo>
                    <a:pt x="568" y="101"/>
                    <a:pt x="566" y="105"/>
                    <a:pt x="565" y="109"/>
                  </a:cubicBezTo>
                  <a:cubicBezTo>
                    <a:pt x="565" y="111"/>
                    <a:pt x="570" y="111"/>
                    <a:pt x="569" y="113"/>
                  </a:cubicBezTo>
                  <a:cubicBezTo>
                    <a:pt x="567" y="117"/>
                    <a:pt x="564" y="120"/>
                    <a:pt x="560" y="122"/>
                  </a:cubicBezTo>
                  <a:cubicBezTo>
                    <a:pt x="558" y="123"/>
                    <a:pt x="554" y="119"/>
                    <a:pt x="553" y="121"/>
                  </a:cubicBezTo>
                  <a:cubicBezTo>
                    <a:pt x="550" y="126"/>
                    <a:pt x="549" y="132"/>
                    <a:pt x="547" y="137"/>
                  </a:cubicBezTo>
                  <a:cubicBezTo>
                    <a:pt x="546" y="141"/>
                    <a:pt x="542" y="144"/>
                    <a:pt x="542" y="148"/>
                  </a:cubicBezTo>
                  <a:cubicBezTo>
                    <a:pt x="542" y="151"/>
                    <a:pt x="548" y="145"/>
                    <a:pt x="551" y="145"/>
                  </a:cubicBezTo>
                  <a:cubicBezTo>
                    <a:pt x="557" y="145"/>
                    <a:pt x="562" y="147"/>
                    <a:pt x="568" y="150"/>
                  </a:cubicBezTo>
                  <a:cubicBezTo>
                    <a:pt x="569" y="151"/>
                    <a:pt x="570" y="154"/>
                    <a:pt x="568" y="154"/>
                  </a:cubicBezTo>
                  <a:cubicBezTo>
                    <a:pt x="563" y="154"/>
                    <a:pt x="558" y="149"/>
                    <a:pt x="553" y="150"/>
                  </a:cubicBezTo>
                  <a:cubicBezTo>
                    <a:pt x="551" y="150"/>
                    <a:pt x="552" y="155"/>
                    <a:pt x="554" y="156"/>
                  </a:cubicBezTo>
                  <a:cubicBezTo>
                    <a:pt x="559" y="159"/>
                    <a:pt x="564" y="160"/>
                    <a:pt x="570" y="161"/>
                  </a:cubicBezTo>
                  <a:cubicBezTo>
                    <a:pt x="572" y="162"/>
                    <a:pt x="574" y="158"/>
                    <a:pt x="576" y="160"/>
                  </a:cubicBezTo>
                  <a:cubicBezTo>
                    <a:pt x="578" y="163"/>
                    <a:pt x="580" y="170"/>
                    <a:pt x="577" y="171"/>
                  </a:cubicBezTo>
                  <a:cubicBezTo>
                    <a:pt x="570" y="172"/>
                    <a:pt x="564" y="170"/>
                    <a:pt x="557" y="169"/>
                  </a:cubicBezTo>
                  <a:cubicBezTo>
                    <a:pt x="553" y="169"/>
                    <a:pt x="542" y="167"/>
                    <a:pt x="539" y="168"/>
                  </a:cubicBezTo>
                  <a:cubicBezTo>
                    <a:pt x="537" y="169"/>
                    <a:pt x="551" y="170"/>
                    <a:pt x="554" y="172"/>
                  </a:cubicBezTo>
                  <a:cubicBezTo>
                    <a:pt x="555" y="173"/>
                    <a:pt x="545" y="174"/>
                    <a:pt x="542" y="175"/>
                  </a:cubicBezTo>
                  <a:cubicBezTo>
                    <a:pt x="539" y="175"/>
                    <a:pt x="540" y="172"/>
                    <a:pt x="537" y="172"/>
                  </a:cubicBezTo>
                  <a:cubicBezTo>
                    <a:pt x="534" y="172"/>
                    <a:pt x="530" y="173"/>
                    <a:pt x="531" y="175"/>
                  </a:cubicBezTo>
                  <a:cubicBezTo>
                    <a:pt x="532" y="179"/>
                    <a:pt x="541" y="180"/>
                    <a:pt x="541" y="184"/>
                  </a:cubicBezTo>
                  <a:cubicBezTo>
                    <a:pt x="547" y="186"/>
                    <a:pt x="554" y="184"/>
                    <a:pt x="559" y="186"/>
                  </a:cubicBezTo>
                  <a:cubicBezTo>
                    <a:pt x="561" y="187"/>
                    <a:pt x="559" y="190"/>
                    <a:pt x="557" y="191"/>
                  </a:cubicBezTo>
                  <a:cubicBezTo>
                    <a:pt x="551" y="191"/>
                    <a:pt x="546" y="189"/>
                    <a:pt x="540" y="190"/>
                  </a:cubicBezTo>
                  <a:cubicBezTo>
                    <a:pt x="539" y="191"/>
                    <a:pt x="539" y="193"/>
                    <a:pt x="540" y="194"/>
                  </a:cubicBezTo>
                  <a:cubicBezTo>
                    <a:pt x="546" y="196"/>
                    <a:pt x="556" y="192"/>
                    <a:pt x="561" y="196"/>
                  </a:cubicBezTo>
                  <a:cubicBezTo>
                    <a:pt x="564" y="198"/>
                    <a:pt x="564" y="206"/>
                    <a:pt x="562" y="209"/>
                  </a:cubicBezTo>
                  <a:cubicBezTo>
                    <a:pt x="559" y="212"/>
                    <a:pt x="555" y="207"/>
                    <a:pt x="551" y="205"/>
                  </a:cubicBezTo>
                  <a:cubicBezTo>
                    <a:pt x="546" y="203"/>
                    <a:pt x="542" y="199"/>
                    <a:pt x="536" y="198"/>
                  </a:cubicBezTo>
                  <a:cubicBezTo>
                    <a:pt x="534" y="198"/>
                    <a:pt x="531" y="201"/>
                    <a:pt x="532" y="202"/>
                  </a:cubicBezTo>
                  <a:cubicBezTo>
                    <a:pt x="537" y="206"/>
                    <a:pt x="547" y="204"/>
                    <a:pt x="550" y="210"/>
                  </a:cubicBezTo>
                  <a:cubicBezTo>
                    <a:pt x="552" y="214"/>
                    <a:pt x="539" y="209"/>
                    <a:pt x="538" y="213"/>
                  </a:cubicBezTo>
                  <a:cubicBezTo>
                    <a:pt x="537" y="217"/>
                    <a:pt x="546" y="211"/>
                    <a:pt x="549" y="213"/>
                  </a:cubicBezTo>
                  <a:cubicBezTo>
                    <a:pt x="551" y="214"/>
                    <a:pt x="549" y="217"/>
                    <a:pt x="549" y="219"/>
                  </a:cubicBezTo>
                  <a:cubicBezTo>
                    <a:pt x="548" y="220"/>
                    <a:pt x="545" y="222"/>
                    <a:pt x="546" y="222"/>
                  </a:cubicBezTo>
                  <a:cubicBezTo>
                    <a:pt x="551" y="224"/>
                    <a:pt x="557" y="222"/>
                    <a:pt x="562" y="224"/>
                  </a:cubicBezTo>
                  <a:cubicBezTo>
                    <a:pt x="563" y="224"/>
                    <a:pt x="565" y="227"/>
                    <a:pt x="565" y="228"/>
                  </a:cubicBezTo>
                  <a:cubicBezTo>
                    <a:pt x="564" y="230"/>
                    <a:pt x="561" y="231"/>
                    <a:pt x="559" y="231"/>
                  </a:cubicBezTo>
                  <a:cubicBezTo>
                    <a:pt x="554" y="230"/>
                    <a:pt x="550" y="227"/>
                    <a:pt x="546" y="226"/>
                  </a:cubicBezTo>
                  <a:cubicBezTo>
                    <a:pt x="543" y="225"/>
                    <a:pt x="539" y="226"/>
                    <a:pt x="536" y="225"/>
                  </a:cubicBezTo>
                  <a:cubicBezTo>
                    <a:pt x="534" y="225"/>
                    <a:pt x="533" y="228"/>
                    <a:pt x="533" y="230"/>
                  </a:cubicBezTo>
                  <a:cubicBezTo>
                    <a:pt x="532" y="234"/>
                    <a:pt x="531" y="239"/>
                    <a:pt x="534" y="242"/>
                  </a:cubicBezTo>
                  <a:cubicBezTo>
                    <a:pt x="536" y="244"/>
                    <a:pt x="534" y="235"/>
                    <a:pt x="537" y="235"/>
                  </a:cubicBezTo>
                  <a:cubicBezTo>
                    <a:pt x="542" y="235"/>
                    <a:pt x="544" y="239"/>
                    <a:pt x="551" y="240"/>
                  </a:cubicBezTo>
                  <a:cubicBezTo>
                    <a:pt x="552" y="242"/>
                    <a:pt x="549" y="246"/>
                    <a:pt x="549" y="248"/>
                  </a:cubicBezTo>
                  <a:cubicBezTo>
                    <a:pt x="545" y="250"/>
                    <a:pt x="541" y="248"/>
                    <a:pt x="537" y="249"/>
                  </a:cubicBezTo>
                  <a:cubicBezTo>
                    <a:pt x="535" y="250"/>
                    <a:pt x="533" y="253"/>
                    <a:pt x="531" y="252"/>
                  </a:cubicBezTo>
                  <a:cubicBezTo>
                    <a:pt x="524" y="252"/>
                    <a:pt x="516" y="249"/>
                    <a:pt x="510" y="246"/>
                  </a:cubicBezTo>
                  <a:cubicBezTo>
                    <a:pt x="508" y="245"/>
                    <a:pt x="510" y="241"/>
                    <a:pt x="507" y="241"/>
                  </a:cubicBezTo>
                  <a:cubicBezTo>
                    <a:pt x="505" y="241"/>
                    <a:pt x="505" y="247"/>
                    <a:pt x="503" y="246"/>
                  </a:cubicBezTo>
                  <a:cubicBezTo>
                    <a:pt x="499" y="246"/>
                    <a:pt x="498" y="238"/>
                    <a:pt x="494" y="238"/>
                  </a:cubicBezTo>
                  <a:cubicBezTo>
                    <a:pt x="492" y="241"/>
                    <a:pt x="497" y="244"/>
                    <a:pt x="498" y="247"/>
                  </a:cubicBezTo>
                  <a:cubicBezTo>
                    <a:pt x="498" y="248"/>
                    <a:pt x="493" y="250"/>
                    <a:pt x="490" y="253"/>
                  </a:cubicBezTo>
                  <a:cubicBezTo>
                    <a:pt x="485" y="256"/>
                    <a:pt x="478" y="246"/>
                    <a:pt x="473" y="249"/>
                  </a:cubicBezTo>
                  <a:cubicBezTo>
                    <a:pt x="470" y="251"/>
                    <a:pt x="478" y="252"/>
                    <a:pt x="484" y="254"/>
                  </a:cubicBezTo>
                  <a:cubicBezTo>
                    <a:pt x="480" y="255"/>
                    <a:pt x="474" y="253"/>
                    <a:pt x="472" y="256"/>
                  </a:cubicBezTo>
                  <a:cubicBezTo>
                    <a:pt x="478" y="257"/>
                    <a:pt x="490" y="256"/>
                    <a:pt x="495" y="258"/>
                  </a:cubicBezTo>
                  <a:cubicBezTo>
                    <a:pt x="497" y="258"/>
                    <a:pt x="495" y="260"/>
                    <a:pt x="494" y="261"/>
                  </a:cubicBezTo>
                  <a:cubicBezTo>
                    <a:pt x="488" y="262"/>
                    <a:pt x="478" y="259"/>
                    <a:pt x="472" y="261"/>
                  </a:cubicBezTo>
                  <a:cubicBezTo>
                    <a:pt x="474" y="264"/>
                    <a:pt x="478" y="263"/>
                    <a:pt x="480" y="264"/>
                  </a:cubicBezTo>
                  <a:cubicBezTo>
                    <a:pt x="483" y="264"/>
                    <a:pt x="480" y="268"/>
                    <a:pt x="491" y="264"/>
                  </a:cubicBezTo>
                  <a:cubicBezTo>
                    <a:pt x="495" y="265"/>
                    <a:pt x="501" y="266"/>
                    <a:pt x="499" y="270"/>
                  </a:cubicBezTo>
                  <a:cubicBezTo>
                    <a:pt x="496" y="274"/>
                    <a:pt x="489" y="270"/>
                    <a:pt x="484" y="271"/>
                  </a:cubicBezTo>
                  <a:cubicBezTo>
                    <a:pt x="483" y="274"/>
                    <a:pt x="490" y="272"/>
                    <a:pt x="491" y="274"/>
                  </a:cubicBezTo>
                  <a:cubicBezTo>
                    <a:pt x="492" y="275"/>
                    <a:pt x="488" y="278"/>
                    <a:pt x="490" y="278"/>
                  </a:cubicBezTo>
                  <a:cubicBezTo>
                    <a:pt x="493" y="279"/>
                    <a:pt x="496" y="273"/>
                    <a:pt x="498" y="273"/>
                  </a:cubicBezTo>
                  <a:cubicBezTo>
                    <a:pt x="508" y="275"/>
                    <a:pt x="516" y="278"/>
                    <a:pt x="524" y="283"/>
                  </a:cubicBezTo>
                  <a:cubicBezTo>
                    <a:pt x="526" y="284"/>
                    <a:pt x="519" y="286"/>
                    <a:pt x="518" y="289"/>
                  </a:cubicBezTo>
                  <a:cubicBezTo>
                    <a:pt x="519" y="292"/>
                    <a:pt x="529" y="286"/>
                    <a:pt x="530" y="288"/>
                  </a:cubicBezTo>
                  <a:cubicBezTo>
                    <a:pt x="532" y="291"/>
                    <a:pt x="523" y="296"/>
                    <a:pt x="525" y="299"/>
                  </a:cubicBezTo>
                  <a:cubicBezTo>
                    <a:pt x="527" y="301"/>
                    <a:pt x="530" y="294"/>
                    <a:pt x="533" y="295"/>
                  </a:cubicBezTo>
                  <a:cubicBezTo>
                    <a:pt x="535" y="295"/>
                    <a:pt x="534" y="299"/>
                    <a:pt x="533" y="301"/>
                  </a:cubicBezTo>
                  <a:cubicBezTo>
                    <a:pt x="532" y="302"/>
                    <a:pt x="527" y="299"/>
                    <a:pt x="528" y="301"/>
                  </a:cubicBezTo>
                  <a:cubicBezTo>
                    <a:pt x="528" y="305"/>
                    <a:pt x="535" y="307"/>
                    <a:pt x="534" y="311"/>
                  </a:cubicBezTo>
                  <a:cubicBezTo>
                    <a:pt x="534" y="313"/>
                    <a:pt x="529" y="314"/>
                    <a:pt x="526" y="313"/>
                  </a:cubicBezTo>
                  <a:cubicBezTo>
                    <a:pt x="523" y="312"/>
                    <a:pt x="525" y="305"/>
                    <a:pt x="522" y="305"/>
                  </a:cubicBezTo>
                  <a:cubicBezTo>
                    <a:pt x="519" y="305"/>
                    <a:pt x="521" y="312"/>
                    <a:pt x="518" y="313"/>
                  </a:cubicBezTo>
                  <a:cubicBezTo>
                    <a:pt x="514" y="314"/>
                    <a:pt x="509" y="312"/>
                    <a:pt x="506" y="309"/>
                  </a:cubicBezTo>
                  <a:cubicBezTo>
                    <a:pt x="502" y="305"/>
                    <a:pt x="503" y="298"/>
                    <a:pt x="499" y="294"/>
                  </a:cubicBezTo>
                  <a:cubicBezTo>
                    <a:pt x="497" y="292"/>
                    <a:pt x="494" y="294"/>
                    <a:pt x="491" y="293"/>
                  </a:cubicBezTo>
                  <a:cubicBezTo>
                    <a:pt x="486" y="292"/>
                    <a:pt x="479" y="289"/>
                    <a:pt x="474" y="287"/>
                  </a:cubicBezTo>
                  <a:cubicBezTo>
                    <a:pt x="470" y="285"/>
                    <a:pt x="467" y="280"/>
                    <a:pt x="462" y="280"/>
                  </a:cubicBezTo>
                  <a:cubicBezTo>
                    <a:pt x="460" y="280"/>
                    <a:pt x="466" y="285"/>
                    <a:pt x="465" y="286"/>
                  </a:cubicBezTo>
                  <a:cubicBezTo>
                    <a:pt x="464" y="288"/>
                    <a:pt x="460" y="288"/>
                    <a:pt x="461" y="289"/>
                  </a:cubicBezTo>
                  <a:cubicBezTo>
                    <a:pt x="464" y="291"/>
                    <a:pt x="468" y="292"/>
                    <a:pt x="472" y="293"/>
                  </a:cubicBezTo>
                  <a:cubicBezTo>
                    <a:pt x="477" y="294"/>
                    <a:pt x="481" y="293"/>
                    <a:pt x="485" y="294"/>
                  </a:cubicBezTo>
                  <a:cubicBezTo>
                    <a:pt x="487" y="295"/>
                    <a:pt x="488" y="298"/>
                    <a:pt x="487" y="299"/>
                  </a:cubicBezTo>
                  <a:cubicBezTo>
                    <a:pt x="482" y="301"/>
                    <a:pt x="474" y="303"/>
                    <a:pt x="469" y="303"/>
                  </a:cubicBezTo>
                  <a:cubicBezTo>
                    <a:pt x="467" y="303"/>
                    <a:pt x="468" y="299"/>
                    <a:pt x="466" y="299"/>
                  </a:cubicBezTo>
                  <a:cubicBezTo>
                    <a:pt x="463" y="300"/>
                    <a:pt x="459" y="302"/>
                    <a:pt x="458" y="305"/>
                  </a:cubicBezTo>
                  <a:cubicBezTo>
                    <a:pt x="464" y="306"/>
                    <a:pt x="461" y="309"/>
                    <a:pt x="460" y="311"/>
                  </a:cubicBezTo>
                  <a:cubicBezTo>
                    <a:pt x="458" y="314"/>
                    <a:pt x="447" y="314"/>
                    <a:pt x="450" y="316"/>
                  </a:cubicBezTo>
                  <a:cubicBezTo>
                    <a:pt x="455" y="316"/>
                    <a:pt x="462" y="316"/>
                    <a:pt x="468" y="316"/>
                  </a:cubicBezTo>
                  <a:cubicBezTo>
                    <a:pt x="469" y="316"/>
                    <a:pt x="479" y="316"/>
                    <a:pt x="478" y="317"/>
                  </a:cubicBezTo>
                  <a:cubicBezTo>
                    <a:pt x="474" y="319"/>
                    <a:pt x="458" y="318"/>
                    <a:pt x="456" y="323"/>
                  </a:cubicBezTo>
                  <a:cubicBezTo>
                    <a:pt x="460" y="324"/>
                    <a:pt x="466" y="324"/>
                    <a:pt x="468" y="325"/>
                  </a:cubicBezTo>
                  <a:cubicBezTo>
                    <a:pt x="471" y="321"/>
                    <a:pt x="478" y="320"/>
                    <a:pt x="483" y="319"/>
                  </a:cubicBezTo>
                  <a:cubicBezTo>
                    <a:pt x="488" y="318"/>
                    <a:pt x="493" y="318"/>
                    <a:pt x="497" y="318"/>
                  </a:cubicBezTo>
                  <a:cubicBezTo>
                    <a:pt x="505" y="319"/>
                    <a:pt x="513" y="321"/>
                    <a:pt x="521" y="322"/>
                  </a:cubicBezTo>
                  <a:cubicBezTo>
                    <a:pt x="523" y="323"/>
                    <a:pt x="529" y="320"/>
                    <a:pt x="527" y="323"/>
                  </a:cubicBezTo>
                  <a:cubicBezTo>
                    <a:pt x="521" y="328"/>
                    <a:pt x="515" y="327"/>
                    <a:pt x="508" y="330"/>
                  </a:cubicBezTo>
                  <a:cubicBezTo>
                    <a:pt x="508" y="335"/>
                    <a:pt x="501" y="334"/>
                    <a:pt x="498" y="337"/>
                  </a:cubicBezTo>
                  <a:cubicBezTo>
                    <a:pt x="493" y="342"/>
                    <a:pt x="488" y="348"/>
                    <a:pt x="481" y="351"/>
                  </a:cubicBezTo>
                  <a:cubicBezTo>
                    <a:pt x="472" y="355"/>
                    <a:pt x="461" y="355"/>
                    <a:pt x="451" y="357"/>
                  </a:cubicBezTo>
                  <a:cubicBezTo>
                    <a:pt x="444" y="359"/>
                    <a:pt x="437" y="362"/>
                    <a:pt x="430" y="363"/>
                  </a:cubicBezTo>
                  <a:cubicBezTo>
                    <a:pt x="426" y="364"/>
                    <a:pt x="422" y="364"/>
                    <a:pt x="418" y="363"/>
                  </a:cubicBezTo>
                  <a:cubicBezTo>
                    <a:pt x="414" y="362"/>
                    <a:pt x="410" y="356"/>
                    <a:pt x="406" y="357"/>
                  </a:cubicBezTo>
                  <a:cubicBezTo>
                    <a:pt x="403" y="358"/>
                    <a:pt x="413" y="363"/>
                    <a:pt x="411" y="366"/>
                  </a:cubicBezTo>
                  <a:cubicBezTo>
                    <a:pt x="409" y="370"/>
                    <a:pt x="400" y="369"/>
                    <a:pt x="397" y="373"/>
                  </a:cubicBezTo>
                  <a:cubicBezTo>
                    <a:pt x="391" y="379"/>
                    <a:pt x="391" y="389"/>
                    <a:pt x="386" y="395"/>
                  </a:cubicBezTo>
                  <a:cubicBezTo>
                    <a:pt x="382" y="400"/>
                    <a:pt x="375" y="400"/>
                    <a:pt x="370" y="403"/>
                  </a:cubicBezTo>
                  <a:cubicBezTo>
                    <a:pt x="367" y="405"/>
                    <a:pt x="366" y="411"/>
                    <a:pt x="362" y="410"/>
                  </a:cubicBezTo>
                  <a:cubicBezTo>
                    <a:pt x="358" y="409"/>
                    <a:pt x="348" y="413"/>
                    <a:pt x="344" y="410"/>
                  </a:cubicBezTo>
                  <a:cubicBezTo>
                    <a:pt x="342" y="408"/>
                    <a:pt x="354" y="404"/>
                    <a:pt x="352" y="402"/>
                  </a:cubicBezTo>
                  <a:cubicBezTo>
                    <a:pt x="349" y="399"/>
                    <a:pt x="344" y="400"/>
                    <a:pt x="341" y="402"/>
                  </a:cubicBezTo>
                  <a:cubicBezTo>
                    <a:pt x="338" y="404"/>
                    <a:pt x="339" y="408"/>
                    <a:pt x="338" y="411"/>
                  </a:cubicBezTo>
                  <a:cubicBezTo>
                    <a:pt x="338" y="413"/>
                    <a:pt x="339" y="415"/>
                    <a:pt x="338" y="416"/>
                  </a:cubicBezTo>
                  <a:cubicBezTo>
                    <a:pt x="335" y="417"/>
                    <a:pt x="330" y="415"/>
                    <a:pt x="327" y="416"/>
                  </a:cubicBezTo>
                  <a:cubicBezTo>
                    <a:pt x="323" y="416"/>
                    <a:pt x="318" y="416"/>
                    <a:pt x="316" y="419"/>
                  </a:cubicBezTo>
                  <a:cubicBezTo>
                    <a:pt x="315" y="421"/>
                    <a:pt x="321" y="424"/>
                    <a:pt x="319" y="425"/>
                  </a:cubicBezTo>
                  <a:cubicBezTo>
                    <a:pt x="316" y="428"/>
                    <a:pt x="308" y="423"/>
                    <a:pt x="307" y="427"/>
                  </a:cubicBezTo>
                  <a:cubicBezTo>
                    <a:pt x="305" y="432"/>
                    <a:pt x="316" y="437"/>
                    <a:pt x="314" y="442"/>
                  </a:cubicBezTo>
                  <a:cubicBezTo>
                    <a:pt x="313" y="446"/>
                    <a:pt x="303" y="438"/>
                    <a:pt x="302" y="442"/>
                  </a:cubicBezTo>
                  <a:cubicBezTo>
                    <a:pt x="300" y="447"/>
                    <a:pt x="310" y="450"/>
                    <a:pt x="309" y="456"/>
                  </a:cubicBezTo>
                  <a:cubicBezTo>
                    <a:pt x="309" y="460"/>
                    <a:pt x="302" y="459"/>
                    <a:pt x="299" y="462"/>
                  </a:cubicBezTo>
                  <a:cubicBezTo>
                    <a:pt x="295" y="466"/>
                    <a:pt x="292" y="470"/>
                    <a:pt x="290" y="474"/>
                  </a:cubicBezTo>
                  <a:cubicBezTo>
                    <a:pt x="288" y="480"/>
                    <a:pt x="289" y="486"/>
                    <a:pt x="287" y="491"/>
                  </a:cubicBezTo>
                  <a:cubicBezTo>
                    <a:pt x="285" y="496"/>
                    <a:pt x="280" y="499"/>
                    <a:pt x="278" y="503"/>
                  </a:cubicBezTo>
                  <a:cubicBezTo>
                    <a:pt x="276" y="507"/>
                    <a:pt x="275" y="512"/>
                    <a:pt x="274" y="517"/>
                  </a:cubicBezTo>
                  <a:cubicBezTo>
                    <a:pt x="273" y="521"/>
                    <a:pt x="275" y="527"/>
                    <a:pt x="271" y="530"/>
                  </a:cubicBezTo>
                  <a:cubicBezTo>
                    <a:pt x="266" y="532"/>
                    <a:pt x="259" y="531"/>
                    <a:pt x="254" y="527"/>
                  </a:cubicBezTo>
                  <a:cubicBezTo>
                    <a:pt x="250" y="524"/>
                    <a:pt x="252" y="516"/>
                    <a:pt x="249" y="511"/>
                  </a:cubicBezTo>
                  <a:cubicBezTo>
                    <a:pt x="247" y="509"/>
                    <a:pt x="244" y="511"/>
                    <a:pt x="241" y="511"/>
                  </a:cubicBezTo>
                  <a:cubicBezTo>
                    <a:pt x="235" y="511"/>
                    <a:pt x="227" y="515"/>
                    <a:pt x="221" y="512"/>
                  </a:cubicBezTo>
                  <a:cubicBezTo>
                    <a:pt x="216" y="510"/>
                    <a:pt x="214" y="504"/>
                    <a:pt x="211" y="499"/>
                  </a:cubicBezTo>
                  <a:cubicBezTo>
                    <a:pt x="206" y="493"/>
                    <a:pt x="200" y="488"/>
                    <a:pt x="197" y="481"/>
                  </a:cubicBezTo>
                  <a:cubicBezTo>
                    <a:pt x="195" y="478"/>
                    <a:pt x="199" y="474"/>
                    <a:pt x="198" y="470"/>
                  </a:cubicBezTo>
                  <a:cubicBezTo>
                    <a:pt x="197" y="467"/>
                    <a:pt x="193" y="466"/>
                    <a:pt x="192" y="463"/>
                  </a:cubicBezTo>
                  <a:cubicBezTo>
                    <a:pt x="189" y="460"/>
                    <a:pt x="189" y="456"/>
                    <a:pt x="187" y="452"/>
                  </a:cubicBezTo>
                  <a:cubicBezTo>
                    <a:pt x="185" y="447"/>
                    <a:pt x="182" y="442"/>
                    <a:pt x="181" y="437"/>
                  </a:cubicBezTo>
                  <a:cubicBezTo>
                    <a:pt x="180" y="431"/>
                    <a:pt x="184" y="426"/>
                    <a:pt x="182" y="421"/>
                  </a:cubicBezTo>
                  <a:cubicBezTo>
                    <a:pt x="182" y="417"/>
                    <a:pt x="177" y="415"/>
                    <a:pt x="175" y="411"/>
                  </a:cubicBezTo>
                  <a:cubicBezTo>
                    <a:pt x="173" y="408"/>
                    <a:pt x="171" y="404"/>
                    <a:pt x="172" y="400"/>
                  </a:cubicBezTo>
                  <a:cubicBezTo>
                    <a:pt x="173" y="396"/>
                    <a:pt x="180" y="394"/>
                    <a:pt x="179" y="390"/>
                  </a:cubicBezTo>
                  <a:cubicBezTo>
                    <a:pt x="179" y="386"/>
                    <a:pt x="172" y="388"/>
                    <a:pt x="170" y="385"/>
                  </a:cubicBezTo>
                  <a:cubicBezTo>
                    <a:pt x="169" y="382"/>
                    <a:pt x="170" y="379"/>
                    <a:pt x="170" y="376"/>
                  </a:cubicBezTo>
                  <a:cubicBezTo>
                    <a:pt x="171" y="372"/>
                    <a:pt x="170" y="367"/>
                    <a:pt x="173" y="364"/>
                  </a:cubicBezTo>
                  <a:cubicBezTo>
                    <a:pt x="175" y="362"/>
                    <a:pt x="181" y="365"/>
                    <a:pt x="184" y="363"/>
                  </a:cubicBezTo>
                  <a:cubicBezTo>
                    <a:pt x="186" y="361"/>
                    <a:pt x="184" y="356"/>
                    <a:pt x="187" y="354"/>
                  </a:cubicBezTo>
                  <a:cubicBezTo>
                    <a:pt x="192" y="352"/>
                    <a:pt x="198" y="357"/>
                    <a:pt x="202" y="354"/>
                  </a:cubicBezTo>
                  <a:cubicBezTo>
                    <a:pt x="206" y="351"/>
                    <a:pt x="206" y="344"/>
                    <a:pt x="207" y="339"/>
                  </a:cubicBezTo>
                  <a:cubicBezTo>
                    <a:pt x="209" y="335"/>
                    <a:pt x="212" y="330"/>
                    <a:pt x="211" y="326"/>
                  </a:cubicBezTo>
                  <a:cubicBezTo>
                    <a:pt x="211" y="324"/>
                    <a:pt x="208" y="323"/>
                    <a:pt x="206" y="323"/>
                  </a:cubicBezTo>
                  <a:cubicBezTo>
                    <a:pt x="202" y="322"/>
                    <a:pt x="198" y="323"/>
                    <a:pt x="195" y="322"/>
                  </a:cubicBezTo>
                  <a:cubicBezTo>
                    <a:pt x="188" y="321"/>
                    <a:pt x="182" y="319"/>
                    <a:pt x="176" y="317"/>
                  </a:cubicBezTo>
                  <a:cubicBezTo>
                    <a:pt x="174" y="315"/>
                    <a:pt x="168" y="312"/>
                    <a:pt x="170" y="310"/>
                  </a:cubicBezTo>
                  <a:cubicBezTo>
                    <a:pt x="174" y="306"/>
                    <a:pt x="180" y="308"/>
                    <a:pt x="185" y="308"/>
                  </a:cubicBezTo>
                  <a:cubicBezTo>
                    <a:pt x="195" y="310"/>
                    <a:pt x="204" y="320"/>
                    <a:pt x="213" y="317"/>
                  </a:cubicBezTo>
                  <a:cubicBezTo>
                    <a:pt x="219" y="315"/>
                    <a:pt x="208" y="306"/>
                    <a:pt x="204" y="302"/>
                  </a:cubicBezTo>
                  <a:cubicBezTo>
                    <a:pt x="201" y="298"/>
                    <a:pt x="196" y="296"/>
                    <a:pt x="193" y="293"/>
                  </a:cubicBezTo>
                  <a:cubicBezTo>
                    <a:pt x="190" y="291"/>
                    <a:pt x="190" y="285"/>
                    <a:pt x="186" y="285"/>
                  </a:cubicBezTo>
                  <a:cubicBezTo>
                    <a:pt x="183" y="285"/>
                    <a:pt x="184" y="292"/>
                    <a:pt x="181" y="293"/>
                  </a:cubicBezTo>
                  <a:cubicBezTo>
                    <a:pt x="174" y="293"/>
                    <a:pt x="166" y="292"/>
                    <a:pt x="161" y="287"/>
                  </a:cubicBezTo>
                  <a:cubicBezTo>
                    <a:pt x="158" y="284"/>
                    <a:pt x="162" y="279"/>
                    <a:pt x="164" y="275"/>
                  </a:cubicBezTo>
                  <a:cubicBezTo>
                    <a:pt x="165" y="271"/>
                    <a:pt x="171" y="268"/>
                    <a:pt x="171" y="264"/>
                  </a:cubicBezTo>
                  <a:cubicBezTo>
                    <a:pt x="172" y="258"/>
                    <a:pt x="169" y="253"/>
                    <a:pt x="167" y="247"/>
                  </a:cubicBezTo>
                  <a:cubicBezTo>
                    <a:pt x="165" y="240"/>
                    <a:pt x="164" y="232"/>
                    <a:pt x="161" y="225"/>
                  </a:cubicBezTo>
                  <a:cubicBezTo>
                    <a:pt x="156" y="217"/>
                    <a:pt x="148" y="212"/>
                    <a:pt x="142" y="204"/>
                  </a:cubicBezTo>
                  <a:cubicBezTo>
                    <a:pt x="141" y="202"/>
                    <a:pt x="142" y="198"/>
                    <a:pt x="139" y="197"/>
                  </a:cubicBezTo>
                  <a:cubicBezTo>
                    <a:pt x="133" y="193"/>
                    <a:pt x="125" y="191"/>
                    <a:pt x="118" y="189"/>
                  </a:cubicBezTo>
                  <a:cubicBezTo>
                    <a:pt x="110" y="187"/>
                    <a:pt x="102" y="184"/>
                    <a:pt x="93" y="183"/>
                  </a:cubicBezTo>
                  <a:cubicBezTo>
                    <a:pt x="86" y="182"/>
                    <a:pt x="79" y="183"/>
                    <a:pt x="71" y="184"/>
                  </a:cubicBezTo>
                  <a:cubicBezTo>
                    <a:pt x="67" y="184"/>
                    <a:pt x="61" y="183"/>
                    <a:pt x="57" y="185"/>
                  </a:cubicBezTo>
                  <a:cubicBezTo>
                    <a:pt x="55" y="186"/>
                    <a:pt x="58" y="191"/>
                    <a:pt x="56" y="191"/>
                  </a:cubicBezTo>
                  <a:cubicBezTo>
                    <a:pt x="49" y="193"/>
                    <a:pt x="41" y="192"/>
                    <a:pt x="34" y="189"/>
                  </a:cubicBezTo>
                  <a:cubicBezTo>
                    <a:pt x="31" y="188"/>
                    <a:pt x="28" y="184"/>
                    <a:pt x="29" y="182"/>
                  </a:cubicBezTo>
                  <a:cubicBezTo>
                    <a:pt x="32" y="178"/>
                    <a:pt x="43" y="181"/>
                    <a:pt x="42" y="176"/>
                  </a:cubicBezTo>
                  <a:cubicBezTo>
                    <a:pt x="41" y="171"/>
                    <a:pt x="32" y="175"/>
                    <a:pt x="28" y="173"/>
                  </a:cubicBezTo>
                  <a:cubicBezTo>
                    <a:pt x="26" y="172"/>
                    <a:pt x="27" y="168"/>
                    <a:pt x="25" y="168"/>
                  </a:cubicBezTo>
                  <a:cubicBezTo>
                    <a:pt x="22" y="168"/>
                    <a:pt x="20" y="175"/>
                    <a:pt x="17" y="174"/>
                  </a:cubicBezTo>
                  <a:cubicBezTo>
                    <a:pt x="14" y="173"/>
                    <a:pt x="11" y="168"/>
                    <a:pt x="13" y="166"/>
                  </a:cubicBezTo>
                  <a:cubicBezTo>
                    <a:pt x="17" y="162"/>
                    <a:pt x="23" y="162"/>
                    <a:pt x="28" y="162"/>
                  </a:cubicBezTo>
                  <a:cubicBezTo>
                    <a:pt x="34" y="161"/>
                    <a:pt x="40" y="163"/>
                    <a:pt x="47" y="163"/>
                  </a:cubicBezTo>
                  <a:cubicBezTo>
                    <a:pt x="54" y="164"/>
                    <a:pt x="62" y="167"/>
                    <a:pt x="68" y="163"/>
                  </a:cubicBezTo>
                  <a:cubicBezTo>
                    <a:pt x="71" y="162"/>
                    <a:pt x="63" y="158"/>
                    <a:pt x="64" y="155"/>
                  </a:cubicBezTo>
                  <a:cubicBezTo>
                    <a:pt x="65" y="151"/>
                    <a:pt x="77" y="149"/>
                    <a:pt x="74" y="148"/>
                  </a:cubicBezTo>
                  <a:cubicBezTo>
                    <a:pt x="68" y="145"/>
                    <a:pt x="61" y="150"/>
                    <a:pt x="54" y="151"/>
                  </a:cubicBezTo>
                  <a:cubicBezTo>
                    <a:pt x="49" y="151"/>
                    <a:pt x="43" y="152"/>
                    <a:pt x="37" y="151"/>
                  </a:cubicBezTo>
                  <a:cubicBezTo>
                    <a:pt x="31" y="151"/>
                    <a:pt x="24" y="150"/>
                    <a:pt x="18" y="148"/>
                  </a:cubicBezTo>
                  <a:cubicBezTo>
                    <a:pt x="12" y="147"/>
                    <a:pt x="6" y="145"/>
                    <a:pt x="2" y="140"/>
                  </a:cubicBezTo>
                  <a:cubicBezTo>
                    <a:pt x="0" y="138"/>
                    <a:pt x="0" y="132"/>
                    <a:pt x="3" y="131"/>
                  </a:cubicBezTo>
                  <a:cubicBezTo>
                    <a:pt x="11" y="126"/>
                    <a:pt x="22" y="125"/>
                    <a:pt x="31" y="123"/>
                  </a:cubicBezTo>
                  <a:cubicBezTo>
                    <a:pt x="36" y="121"/>
                    <a:pt x="41" y="119"/>
                    <a:pt x="47" y="118"/>
                  </a:cubicBezTo>
                  <a:cubicBezTo>
                    <a:pt x="56" y="117"/>
                    <a:pt x="66" y="119"/>
                    <a:pt x="75" y="116"/>
                  </a:cubicBezTo>
                  <a:cubicBezTo>
                    <a:pt x="81" y="114"/>
                    <a:pt x="86" y="110"/>
                    <a:pt x="90" y="105"/>
                  </a:cubicBezTo>
                  <a:cubicBezTo>
                    <a:pt x="92" y="103"/>
                    <a:pt x="89" y="100"/>
                    <a:pt x="90" y="98"/>
                  </a:cubicBezTo>
                  <a:cubicBezTo>
                    <a:pt x="93" y="94"/>
                    <a:pt x="104" y="92"/>
                    <a:pt x="102" y="88"/>
                  </a:cubicBezTo>
                  <a:cubicBezTo>
                    <a:pt x="99" y="83"/>
                    <a:pt x="92" y="90"/>
                    <a:pt x="87" y="91"/>
                  </a:cubicBezTo>
                  <a:cubicBezTo>
                    <a:pt x="83" y="91"/>
                    <a:pt x="80" y="91"/>
                    <a:pt x="77" y="91"/>
                  </a:cubicBezTo>
                  <a:cubicBezTo>
                    <a:pt x="74" y="91"/>
                    <a:pt x="66" y="91"/>
                    <a:pt x="68" y="89"/>
                  </a:cubicBezTo>
                  <a:cubicBezTo>
                    <a:pt x="73" y="82"/>
                    <a:pt x="82" y="80"/>
                    <a:pt x="89" y="77"/>
                  </a:cubicBezTo>
                  <a:cubicBezTo>
                    <a:pt x="96" y="73"/>
                    <a:pt x="102" y="68"/>
                    <a:pt x="110" y="66"/>
                  </a:cubicBezTo>
                  <a:cubicBezTo>
                    <a:pt x="115" y="64"/>
                    <a:pt x="122" y="68"/>
                    <a:pt x="127" y="65"/>
                  </a:cubicBezTo>
                  <a:cubicBezTo>
                    <a:pt x="134" y="62"/>
                    <a:pt x="138" y="54"/>
                    <a:pt x="145" y="50"/>
                  </a:cubicBezTo>
                  <a:cubicBezTo>
                    <a:pt x="153" y="46"/>
                    <a:pt x="163" y="44"/>
                    <a:pt x="172" y="41"/>
                  </a:cubicBezTo>
                  <a:cubicBezTo>
                    <a:pt x="181" y="39"/>
                    <a:pt x="189" y="36"/>
                    <a:pt x="198" y="35"/>
                  </a:cubicBezTo>
                  <a:cubicBezTo>
                    <a:pt x="203" y="34"/>
                    <a:pt x="209" y="32"/>
                    <a:pt x="212" y="36"/>
                  </a:cubicBezTo>
                  <a:cubicBezTo>
                    <a:pt x="215" y="40"/>
                    <a:pt x="208" y="48"/>
                    <a:pt x="213" y="51"/>
                  </a:cubicBezTo>
                  <a:cubicBezTo>
                    <a:pt x="216" y="53"/>
                    <a:pt x="217" y="42"/>
                    <a:pt x="221" y="42"/>
                  </a:cubicBezTo>
                  <a:cubicBezTo>
                    <a:pt x="229" y="42"/>
                    <a:pt x="234" y="50"/>
                    <a:pt x="241" y="52"/>
                  </a:cubicBezTo>
                  <a:cubicBezTo>
                    <a:pt x="243" y="52"/>
                    <a:pt x="238" y="47"/>
                    <a:pt x="240" y="46"/>
                  </a:cubicBezTo>
                  <a:cubicBezTo>
                    <a:pt x="243" y="44"/>
                    <a:pt x="250" y="50"/>
                    <a:pt x="250" y="46"/>
                  </a:cubicBezTo>
                  <a:cubicBezTo>
                    <a:pt x="250" y="40"/>
                    <a:pt x="238" y="38"/>
                    <a:pt x="240" y="32"/>
                  </a:cubicBezTo>
                  <a:cubicBezTo>
                    <a:pt x="241" y="27"/>
                    <a:pt x="250" y="32"/>
                    <a:pt x="255" y="33"/>
                  </a:cubicBezTo>
                  <a:cubicBezTo>
                    <a:pt x="264" y="35"/>
                    <a:pt x="274" y="36"/>
                    <a:pt x="282" y="40"/>
                  </a:cubicBezTo>
                  <a:cubicBezTo>
                    <a:pt x="286" y="42"/>
                    <a:pt x="287" y="48"/>
                    <a:pt x="291" y="49"/>
                  </a:cubicBezTo>
                  <a:cubicBezTo>
                    <a:pt x="294" y="51"/>
                    <a:pt x="299" y="53"/>
                    <a:pt x="302" y="51"/>
                  </a:cubicBezTo>
                  <a:cubicBezTo>
                    <a:pt x="304" y="50"/>
                    <a:pt x="300" y="45"/>
                    <a:pt x="300" y="43"/>
                  </a:cubicBezTo>
                  <a:cubicBezTo>
                    <a:pt x="301" y="40"/>
                    <a:pt x="301" y="37"/>
                    <a:pt x="303" y="37"/>
                  </a:cubicBezTo>
                  <a:cubicBezTo>
                    <a:pt x="306" y="35"/>
                    <a:pt x="319" y="40"/>
                    <a:pt x="317" y="37"/>
                  </a:cubicBezTo>
                  <a:cubicBezTo>
                    <a:pt x="312" y="32"/>
                    <a:pt x="292" y="32"/>
                    <a:pt x="296" y="27"/>
                  </a:cubicBezTo>
                  <a:cubicBezTo>
                    <a:pt x="303" y="26"/>
                    <a:pt x="314" y="27"/>
                    <a:pt x="323" y="27"/>
                  </a:cubicBezTo>
                  <a:cubicBezTo>
                    <a:pt x="328" y="26"/>
                    <a:pt x="344" y="26"/>
                    <a:pt x="339" y="25"/>
                  </a:cubicBezTo>
                  <a:cubicBezTo>
                    <a:pt x="330" y="23"/>
                    <a:pt x="320" y="26"/>
                    <a:pt x="312" y="24"/>
                  </a:cubicBezTo>
                  <a:cubicBezTo>
                    <a:pt x="306" y="22"/>
                    <a:pt x="291" y="20"/>
                    <a:pt x="293" y="14"/>
                  </a:cubicBezTo>
                  <a:cubicBezTo>
                    <a:pt x="301" y="12"/>
                    <a:pt x="313" y="17"/>
                    <a:pt x="319" y="11"/>
                  </a:cubicBezTo>
                  <a:cubicBezTo>
                    <a:pt x="327" y="11"/>
                    <a:pt x="331" y="16"/>
                    <a:pt x="339" y="17"/>
                  </a:cubicBezTo>
                  <a:cubicBezTo>
                    <a:pt x="345" y="18"/>
                    <a:pt x="351" y="18"/>
                    <a:pt x="358" y="18"/>
                  </a:cubicBezTo>
                  <a:cubicBezTo>
                    <a:pt x="362" y="17"/>
                    <a:pt x="369" y="18"/>
                    <a:pt x="370" y="14"/>
                  </a:cubicBezTo>
                  <a:cubicBezTo>
                    <a:pt x="372" y="11"/>
                    <a:pt x="359" y="15"/>
                    <a:pt x="361" y="12"/>
                  </a:cubicBezTo>
                  <a:cubicBezTo>
                    <a:pt x="364" y="7"/>
                    <a:pt x="368" y="6"/>
                    <a:pt x="373" y="6"/>
                  </a:cubicBezTo>
                  <a:cubicBezTo>
                    <a:pt x="376" y="5"/>
                    <a:pt x="380" y="9"/>
                    <a:pt x="382" y="9"/>
                  </a:cubicBezTo>
                  <a:cubicBezTo>
                    <a:pt x="385" y="8"/>
                    <a:pt x="378" y="4"/>
                    <a:pt x="381" y="3"/>
                  </a:cubicBezTo>
                  <a:cubicBezTo>
                    <a:pt x="388" y="1"/>
                    <a:pt x="403" y="2"/>
                    <a:pt x="410" y="2"/>
                  </a:cubicBezTo>
                  <a:cubicBezTo>
                    <a:pt x="416" y="2"/>
                    <a:pt x="422" y="2"/>
                    <a:pt x="429" y="2"/>
                  </a:cubicBezTo>
                  <a:cubicBezTo>
                    <a:pt x="440" y="2"/>
                    <a:pt x="451" y="0"/>
                    <a:pt x="463" y="1"/>
                  </a:cubicBezTo>
                  <a:cubicBezTo>
                    <a:pt x="473" y="2"/>
                    <a:pt x="483" y="3"/>
                    <a:pt x="493" y="6"/>
                  </a:cubicBezTo>
                  <a:cubicBezTo>
                    <a:pt x="497" y="7"/>
                    <a:pt x="507" y="11"/>
                    <a:pt x="507" y="15"/>
                  </a:cubicBezTo>
                  <a:cubicBezTo>
                    <a:pt x="503" y="19"/>
                    <a:pt x="496" y="18"/>
                    <a:pt x="492" y="19"/>
                  </a:cubicBezTo>
                  <a:cubicBezTo>
                    <a:pt x="485" y="21"/>
                    <a:pt x="477" y="19"/>
                    <a:pt x="470" y="19"/>
                  </a:cubicBezTo>
                  <a:cubicBezTo>
                    <a:pt x="461" y="19"/>
                    <a:pt x="453" y="19"/>
                    <a:pt x="444" y="19"/>
                  </a:cubicBezTo>
                  <a:cubicBezTo>
                    <a:pt x="441" y="19"/>
                    <a:pt x="432" y="20"/>
                    <a:pt x="435" y="21"/>
                  </a:cubicBezTo>
                  <a:cubicBezTo>
                    <a:pt x="444" y="22"/>
                    <a:pt x="453" y="22"/>
                    <a:pt x="462" y="22"/>
                  </a:cubicBezTo>
                  <a:cubicBezTo>
                    <a:pt x="475" y="23"/>
                    <a:pt x="488" y="24"/>
                    <a:pt x="500" y="24"/>
                  </a:cubicBezTo>
                  <a:cubicBezTo>
                    <a:pt x="506" y="24"/>
                    <a:pt x="511" y="20"/>
                    <a:pt x="517" y="20"/>
                  </a:cubicBezTo>
                  <a:cubicBezTo>
                    <a:pt x="523" y="20"/>
                    <a:pt x="529" y="20"/>
                    <a:pt x="534" y="20"/>
                  </a:cubicBezTo>
                  <a:cubicBezTo>
                    <a:pt x="538" y="21"/>
                    <a:pt x="544" y="21"/>
                    <a:pt x="546" y="25"/>
                  </a:cubicBezTo>
                  <a:cubicBezTo>
                    <a:pt x="545" y="31"/>
                    <a:pt x="537" y="32"/>
                    <a:pt x="531" y="34"/>
                  </a:cubicBezTo>
                  <a:cubicBezTo>
                    <a:pt x="524" y="36"/>
                    <a:pt x="517" y="35"/>
                    <a:pt x="509" y="36"/>
                  </a:cubicBezTo>
                  <a:cubicBezTo>
                    <a:pt x="502" y="37"/>
                    <a:pt x="495" y="39"/>
                    <a:pt x="488" y="40"/>
                  </a:cubicBezTo>
                  <a:cubicBezTo>
                    <a:pt x="475" y="40"/>
                    <a:pt x="463" y="38"/>
                    <a:pt x="450" y="40"/>
                  </a:cubicBezTo>
                  <a:cubicBezTo>
                    <a:pt x="441" y="40"/>
                    <a:pt x="431" y="43"/>
                    <a:pt x="423" y="46"/>
                  </a:cubicBezTo>
                  <a:cubicBezTo>
                    <a:pt x="420" y="46"/>
                    <a:pt x="416" y="50"/>
                    <a:pt x="418" y="51"/>
                  </a:cubicBezTo>
                  <a:cubicBezTo>
                    <a:pt x="431" y="54"/>
                    <a:pt x="444" y="53"/>
                    <a:pt x="457" y="53"/>
                  </a:cubicBezTo>
                  <a:cubicBezTo>
                    <a:pt x="469" y="54"/>
                    <a:pt x="482" y="55"/>
                    <a:pt x="494" y="55"/>
                  </a:cubicBezTo>
                  <a:cubicBezTo>
                    <a:pt x="501" y="54"/>
                    <a:pt x="507" y="53"/>
                    <a:pt x="513" y="50"/>
                  </a:cubicBezTo>
                  <a:cubicBezTo>
                    <a:pt x="516" y="49"/>
                    <a:pt x="516" y="45"/>
                    <a:pt x="518" y="43"/>
                  </a:cubicBezTo>
                  <a:cubicBezTo>
                    <a:pt x="523" y="41"/>
                    <a:pt x="529" y="39"/>
                    <a:pt x="534" y="41"/>
                  </a:cubicBezTo>
                  <a:cubicBezTo>
                    <a:pt x="537" y="43"/>
                    <a:pt x="540" y="48"/>
                    <a:pt x="539" y="52"/>
                  </a:cubicBezTo>
                  <a:cubicBezTo>
                    <a:pt x="537" y="57"/>
                    <a:pt x="530" y="60"/>
                    <a:pt x="525" y="64"/>
                  </a:cubicBezTo>
                  <a:cubicBezTo>
                    <a:pt x="519" y="79"/>
                    <a:pt x="507" y="80"/>
                    <a:pt x="500" y="89"/>
                  </a:cubicBezTo>
                  <a:cubicBezTo>
                    <a:pt x="507" y="90"/>
                    <a:pt x="519" y="77"/>
                    <a:pt x="528" y="71"/>
                  </a:cubicBezTo>
                  <a:cubicBezTo>
                    <a:pt x="537" y="66"/>
                    <a:pt x="544" y="62"/>
                    <a:pt x="552" y="56"/>
                  </a:cubicBezTo>
                  <a:cubicBezTo>
                    <a:pt x="555" y="54"/>
                    <a:pt x="556" y="49"/>
                    <a:pt x="559" y="50"/>
                  </a:cubicBezTo>
                  <a:cubicBezTo>
                    <a:pt x="563" y="50"/>
                    <a:pt x="557" y="57"/>
                    <a:pt x="560" y="58"/>
                  </a:cubicBezTo>
                  <a:cubicBezTo>
                    <a:pt x="564" y="60"/>
                    <a:pt x="567" y="54"/>
                    <a:pt x="571" y="54"/>
                  </a:cubicBezTo>
                  <a:cubicBezTo>
                    <a:pt x="574" y="54"/>
                    <a:pt x="581" y="57"/>
                    <a:pt x="584" y="55"/>
                  </a:cubicBezTo>
                  <a:cubicBezTo>
                    <a:pt x="591" y="54"/>
                    <a:pt x="595" y="47"/>
                    <a:pt x="602" y="46"/>
                  </a:cubicBezTo>
                  <a:cubicBezTo>
                    <a:pt x="609" y="44"/>
                    <a:pt x="617" y="46"/>
                    <a:pt x="624" y="47"/>
                  </a:cubicBezTo>
                  <a:cubicBezTo>
                    <a:pt x="631" y="48"/>
                    <a:pt x="635" y="50"/>
                    <a:pt x="645" y="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1" name="Freeform 3602"/>
            <p:cNvSpPr>
              <a:spLocks noChangeAspect="1"/>
            </p:cNvSpPr>
            <p:nvPr/>
          </p:nvSpPr>
          <p:spPr bwMode="auto">
            <a:xfrm>
              <a:off x="11401368" y="3908254"/>
              <a:ext cx="281178" cy="183206"/>
            </a:xfrm>
            <a:custGeom>
              <a:avLst/>
              <a:gdLst>
                <a:gd name="T0" fmla="*/ 7 w 35"/>
                <a:gd name="T1" fmla="*/ 0 h 25"/>
                <a:gd name="T2" fmla="*/ 23 w 35"/>
                <a:gd name="T3" fmla="*/ 4 h 25"/>
                <a:gd name="T4" fmla="*/ 34 w 35"/>
                <a:gd name="T5" fmla="*/ 11 h 25"/>
                <a:gd name="T6" fmla="*/ 41 w 35"/>
                <a:gd name="T7" fmla="*/ 14 h 25"/>
                <a:gd name="T8" fmla="*/ 36 w 35"/>
                <a:gd name="T9" fmla="*/ 25 h 25"/>
                <a:gd name="T10" fmla="*/ 18 w 35"/>
                <a:gd name="T11" fmla="*/ 29 h 25"/>
                <a:gd name="T12" fmla="*/ 10 w 35"/>
                <a:gd name="T13" fmla="*/ 26 h 25"/>
                <a:gd name="T14" fmla="*/ 18 w 35"/>
                <a:gd name="T15" fmla="*/ 22 h 25"/>
                <a:gd name="T16" fmla="*/ 2 w 35"/>
                <a:gd name="T17" fmla="*/ 19 h 25"/>
                <a:gd name="T18" fmla="*/ 4 w 35"/>
                <a:gd name="T19" fmla="*/ 14 h 25"/>
                <a:gd name="T20" fmla="*/ 4 w 35"/>
                <a:gd name="T21" fmla="*/ 10 h 25"/>
                <a:gd name="T22" fmla="*/ 8 w 35"/>
                <a:gd name="T23" fmla="*/ 10 h 25"/>
                <a:gd name="T24" fmla="*/ 4 w 35"/>
                <a:gd name="T25" fmla="*/ 5 h 25"/>
                <a:gd name="T26" fmla="*/ 7 w 35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25"/>
                <a:gd name="T44" fmla="*/ 35 w 35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25">
                  <a:moveTo>
                    <a:pt x="6" y="0"/>
                  </a:moveTo>
                  <a:cubicBezTo>
                    <a:pt x="11" y="0"/>
                    <a:pt x="15" y="1"/>
                    <a:pt x="19" y="3"/>
                  </a:cubicBezTo>
                  <a:cubicBezTo>
                    <a:pt x="22" y="4"/>
                    <a:pt x="24" y="7"/>
                    <a:pt x="28" y="9"/>
                  </a:cubicBezTo>
                  <a:cubicBezTo>
                    <a:pt x="30" y="11"/>
                    <a:pt x="34" y="10"/>
                    <a:pt x="34" y="12"/>
                  </a:cubicBezTo>
                  <a:cubicBezTo>
                    <a:pt x="35" y="15"/>
                    <a:pt x="33" y="19"/>
                    <a:pt x="30" y="21"/>
                  </a:cubicBezTo>
                  <a:cubicBezTo>
                    <a:pt x="26" y="24"/>
                    <a:pt x="20" y="24"/>
                    <a:pt x="15" y="24"/>
                  </a:cubicBezTo>
                  <a:cubicBezTo>
                    <a:pt x="13" y="25"/>
                    <a:pt x="8" y="25"/>
                    <a:pt x="8" y="22"/>
                  </a:cubicBezTo>
                  <a:cubicBezTo>
                    <a:pt x="8" y="20"/>
                    <a:pt x="17" y="20"/>
                    <a:pt x="15" y="18"/>
                  </a:cubicBezTo>
                  <a:cubicBezTo>
                    <a:pt x="12" y="15"/>
                    <a:pt x="6" y="18"/>
                    <a:pt x="2" y="16"/>
                  </a:cubicBezTo>
                  <a:cubicBezTo>
                    <a:pt x="0" y="15"/>
                    <a:pt x="3" y="13"/>
                    <a:pt x="3" y="12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4" y="7"/>
                    <a:pt x="7" y="9"/>
                    <a:pt x="7" y="8"/>
                  </a:cubicBezTo>
                  <a:cubicBezTo>
                    <a:pt x="7" y="6"/>
                    <a:pt x="3" y="6"/>
                    <a:pt x="3" y="4"/>
                  </a:cubicBezTo>
                  <a:cubicBezTo>
                    <a:pt x="3" y="2"/>
                    <a:pt x="5" y="0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2" name="Freeform 3603"/>
            <p:cNvSpPr>
              <a:spLocks noChangeAspect="1"/>
            </p:cNvSpPr>
            <p:nvPr/>
          </p:nvSpPr>
          <p:spPr bwMode="auto">
            <a:xfrm>
              <a:off x="10390475" y="2723555"/>
              <a:ext cx="234316" cy="54964"/>
            </a:xfrm>
            <a:custGeom>
              <a:avLst/>
              <a:gdLst>
                <a:gd name="T0" fmla="*/ 6 w 29"/>
                <a:gd name="T1" fmla="*/ 1 h 7"/>
                <a:gd name="T2" fmla="*/ 1 w 29"/>
                <a:gd name="T3" fmla="*/ 4 h 7"/>
                <a:gd name="T4" fmla="*/ 12 w 29"/>
                <a:gd name="T5" fmla="*/ 6 h 7"/>
                <a:gd name="T6" fmla="*/ 25 w 29"/>
                <a:gd name="T7" fmla="*/ 8 h 7"/>
                <a:gd name="T8" fmla="*/ 35 w 29"/>
                <a:gd name="T9" fmla="*/ 9 h 7"/>
                <a:gd name="T10" fmla="*/ 35 w 29"/>
                <a:gd name="T11" fmla="*/ 6 h 7"/>
                <a:gd name="T12" fmla="*/ 24 w 29"/>
                <a:gd name="T13" fmla="*/ 1 h 7"/>
                <a:gd name="T14" fmla="*/ 13 w 29"/>
                <a:gd name="T15" fmla="*/ 3 h 7"/>
                <a:gd name="T16" fmla="*/ 6 w 29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7"/>
                <a:gd name="T29" fmla="*/ 29 w 2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7">
                  <a:moveTo>
                    <a:pt x="5" y="1"/>
                  </a:moveTo>
                  <a:cubicBezTo>
                    <a:pt x="4" y="2"/>
                    <a:pt x="0" y="2"/>
                    <a:pt x="1" y="3"/>
                  </a:cubicBezTo>
                  <a:cubicBezTo>
                    <a:pt x="4" y="5"/>
                    <a:pt x="7" y="4"/>
                    <a:pt x="10" y="5"/>
                  </a:cubicBezTo>
                  <a:cubicBezTo>
                    <a:pt x="14" y="5"/>
                    <a:pt x="17" y="6"/>
                    <a:pt x="21" y="6"/>
                  </a:cubicBezTo>
                  <a:cubicBezTo>
                    <a:pt x="24" y="6"/>
                    <a:pt x="26" y="7"/>
                    <a:pt x="29" y="7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26" y="3"/>
                    <a:pt x="23" y="1"/>
                    <a:pt x="20" y="1"/>
                  </a:cubicBezTo>
                  <a:cubicBezTo>
                    <a:pt x="17" y="0"/>
                    <a:pt x="14" y="2"/>
                    <a:pt x="11" y="2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3" name="Freeform 3604"/>
            <p:cNvSpPr>
              <a:spLocks noChangeAspect="1"/>
            </p:cNvSpPr>
            <p:nvPr/>
          </p:nvSpPr>
          <p:spPr bwMode="auto">
            <a:xfrm>
              <a:off x="10189625" y="2717447"/>
              <a:ext cx="113809" cy="30534"/>
            </a:xfrm>
            <a:custGeom>
              <a:avLst/>
              <a:gdLst>
                <a:gd name="T0" fmla="*/ 9 w 14"/>
                <a:gd name="T1" fmla="*/ 1 h 4"/>
                <a:gd name="T2" fmla="*/ 16 w 14"/>
                <a:gd name="T3" fmla="*/ 3 h 4"/>
                <a:gd name="T4" fmla="*/ 16 w 14"/>
                <a:gd name="T5" fmla="*/ 5 h 4"/>
                <a:gd name="T6" fmla="*/ 5 w 14"/>
                <a:gd name="T7" fmla="*/ 5 h 4"/>
                <a:gd name="T8" fmla="*/ 1 w 14"/>
                <a:gd name="T9" fmla="*/ 3 h 4"/>
                <a:gd name="T10" fmla="*/ 9 w 1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"/>
                <a:gd name="T20" fmla="*/ 14 w 1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">
                  <a:moveTo>
                    <a:pt x="7" y="1"/>
                  </a:moveTo>
                  <a:cubicBezTo>
                    <a:pt x="9" y="1"/>
                    <a:pt x="11" y="1"/>
                    <a:pt x="13" y="2"/>
                  </a:cubicBezTo>
                  <a:cubicBezTo>
                    <a:pt x="14" y="2"/>
                    <a:pt x="14" y="4"/>
                    <a:pt x="13" y="4"/>
                  </a:cubicBezTo>
                  <a:cubicBezTo>
                    <a:pt x="10" y="4"/>
                    <a:pt x="7" y="4"/>
                    <a:pt x="4" y="4"/>
                  </a:cubicBezTo>
                  <a:cubicBezTo>
                    <a:pt x="3" y="4"/>
                    <a:pt x="0" y="2"/>
                    <a:pt x="1" y="2"/>
                  </a:cubicBezTo>
                  <a:cubicBezTo>
                    <a:pt x="2" y="0"/>
                    <a:pt x="5" y="1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4" name="Freeform 3606"/>
            <p:cNvSpPr>
              <a:spLocks noChangeAspect="1"/>
            </p:cNvSpPr>
            <p:nvPr/>
          </p:nvSpPr>
          <p:spPr bwMode="auto">
            <a:xfrm>
              <a:off x="11836513" y="1819766"/>
              <a:ext cx="147284" cy="85494"/>
            </a:xfrm>
            <a:custGeom>
              <a:avLst/>
              <a:gdLst>
                <a:gd name="T0" fmla="*/ 1 w 18"/>
                <a:gd name="T1" fmla="*/ 0 h 12"/>
                <a:gd name="T2" fmla="*/ 1 w 18"/>
                <a:gd name="T3" fmla="*/ 6 h 12"/>
                <a:gd name="T4" fmla="*/ 16 w 18"/>
                <a:gd name="T5" fmla="*/ 12 h 12"/>
                <a:gd name="T6" fmla="*/ 22 w 18"/>
                <a:gd name="T7" fmla="*/ 12 h 12"/>
                <a:gd name="T8" fmla="*/ 17 w 18"/>
                <a:gd name="T9" fmla="*/ 8 h 12"/>
                <a:gd name="T10" fmla="*/ 9 w 18"/>
                <a:gd name="T11" fmla="*/ 5 h 12"/>
                <a:gd name="T12" fmla="*/ 1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1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5" y="8"/>
                    <a:pt x="9" y="9"/>
                    <a:pt x="13" y="10"/>
                  </a:cubicBezTo>
                  <a:cubicBezTo>
                    <a:pt x="14" y="11"/>
                    <a:pt x="17" y="12"/>
                    <a:pt x="18" y="10"/>
                  </a:cubicBezTo>
                  <a:cubicBezTo>
                    <a:pt x="18" y="9"/>
                    <a:pt x="16" y="8"/>
                    <a:pt x="14" y="7"/>
                  </a:cubicBezTo>
                  <a:cubicBezTo>
                    <a:pt x="12" y="6"/>
                    <a:pt x="10" y="5"/>
                    <a:pt x="7" y="4"/>
                  </a:cubicBezTo>
                  <a:cubicBezTo>
                    <a:pt x="5" y="3"/>
                    <a:pt x="4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5" name="Freeform 3607"/>
            <p:cNvSpPr>
              <a:spLocks noChangeAspect="1"/>
            </p:cNvSpPr>
            <p:nvPr/>
          </p:nvSpPr>
          <p:spPr bwMode="auto">
            <a:xfrm>
              <a:off x="12285071" y="1795335"/>
              <a:ext cx="234316" cy="103819"/>
            </a:xfrm>
            <a:custGeom>
              <a:avLst/>
              <a:gdLst>
                <a:gd name="T0" fmla="*/ 2 w 29"/>
                <a:gd name="T1" fmla="*/ 0 h 14"/>
                <a:gd name="T2" fmla="*/ 10 w 29"/>
                <a:gd name="T3" fmla="*/ 0 h 14"/>
                <a:gd name="T4" fmla="*/ 21 w 29"/>
                <a:gd name="T5" fmla="*/ 1 h 14"/>
                <a:gd name="T6" fmla="*/ 34 w 29"/>
                <a:gd name="T7" fmla="*/ 5 h 14"/>
                <a:gd name="T8" fmla="*/ 35 w 29"/>
                <a:gd name="T9" fmla="*/ 7 h 14"/>
                <a:gd name="T10" fmla="*/ 29 w 29"/>
                <a:gd name="T11" fmla="*/ 10 h 14"/>
                <a:gd name="T12" fmla="*/ 31 w 29"/>
                <a:gd name="T13" fmla="*/ 13 h 14"/>
                <a:gd name="T14" fmla="*/ 28 w 29"/>
                <a:gd name="T15" fmla="*/ 17 h 14"/>
                <a:gd name="T16" fmla="*/ 8 w 29"/>
                <a:gd name="T17" fmla="*/ 6 h 14"/>
                <a:gd name="T18" fmla="*/ 1 w 29"/>
                <a:gd name="T19" fmla="*/ 1 h 14"/>
                <a:gd name="T20" fmla="*/ 2 w 2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4"/>
                <a:gd name="T35" fmla="*/ 29 w 2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4">
                  <a:moveTo>
                    <a:pt x="2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4" y="0"/>
                    <a:pt x="17" y="1"/>
                  </a:cubicBezTo>
                  <a:cubicBezTo>
                    <a:pt x="21" y="2"/>
                    <a:pt x="24" y="3"/>
                    <a:pt x="28" y="4"/>
                  </a:cubicBezTo>
                  <a:cubicBezTo>
                    <a:pt x="28" y="4"/>
                    <a:pt x="29" y="5"/>
                    <a:pt x="29" y="6"/>
                  </a:cubicBezTo>
                  <a:cubicBezTo>
                    <a:pt x="28" y="7"/>
                    <a:pt x="25" y="6"/>
                    <a:pt x="24" y="8"/>
                  </a:cubicBezTo>
                  <a:cubicBezTo>
                    <a:pt x="23" y="9"/>
                    <a:pt x="26" y="10"/>
                    <a:pt x="26" y="11"/>
                  </a:cubicBezTo>
                  <a:cubicBezTo>
                    <a:pt x="25" y="12"/>
                    <a:pt x="24" y="14"/>
                    <a:pt x="23" y="14"/>
                  </a:cubicBezTo>
                  <a:cubicBezTo>
                    <a:pt x="17" y="12"/>
                    <a:pt x="12" y="8"/>
                    <a:pt x="7" y="5"/>
                  </a:cubicBezTo>
                  <a:cubicBezTo>
                    <a:pt x="5" y="4"/>
                    <a:pt x="2" y="3"/>
                    <a:pt x="1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6" name="Freeform 3608"/>
            <p:cNvSpPr>
              <a:spLocks noChangeAspect="1"/>
            </p:cNvSpPr>
            <p:nvPr/>
          </p:nvSpPr>
          <p:spPr bwMode="auto">
            <a:xfrm>
              <a:off x="12231502" y="1734268"/>
              <a:ext cx="53560" cy="48855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5 h 6"/>
                <a:gd name="T4" fmla="*/ 8 w 7"/>
                <a:gd name="T5" fmla="*/ 5 h 6"/>
                <a:gd name="T6" fmla="*/ 1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5"/>
                    <a:pt x="7" y="6"/>
                    <a:pt x="7" y="4"/>
                  </a:cubicBezTo>
                  <a:cubicBezTo>
                    <a:pt x="7" y="1"/>
                    <a:pt x="4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7" name="Freeform 3609"/>
            <p:cNvSpPr>
              <a:spLocks noChangeAspect="1"/>
            </p:cNvSpPr>
            <p:nvPr/>
          </p:nvSpPr>
          <p:spPr bwMode="auto">
            <a:xfrm>
              <a:off x="12345310" y="1679307"/>
              <a:ext cx="160671" cy="103819"/>
            </a:xfrm>
            <a:custGeom>
              <a:avLst/>
              <a:gdLst>
                <a:gd name="T0" fmla="*/ 1 w 20"/>
                <a:gd name="T1" fmla="*/ 9 h 14"/>
                <a:gd name="T2" fmla="*/ 11 w 20"/>
                <a:gd name="T3" fmla="*/ 17 h 14"/>
                <a:gd name="T4" fmla="*/ 23 w 20"/>
                <a:gd name="T5" fmla="*/ 13 h 14"/>
                <a:gd name="T6" fmla="*/ 16 w 20"/>
                <a:gd name="T7" fmla="*/ 7 h 14"/>
                <a:gd name="T8" fmla="*/ 11 w 20"/>
                <a:gd name="T9" fmla="*/ 1 h 14"/>
                <a:gd name="T10" fmla="*/ 5 w 20"/>
                <a:gd name="T11" fmla="*/ 5 h 14"/>
                <a:gd name="T12" fmla="*/ 8 w 20"/>
                <a:gd name="T13" fmla="*/ 10 h 14"/>
                <a:gd name="T14" fmla="*/ 1 w 20"/>
                <a:gd name="T15" fmla="*/ 9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4"/>
                <a:gd name="T26" fmla="*/ 20 w 20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4">
                  <a:moveTo>
                    <a:pt x="1" y="7"/>
                  </a:moveTo>
                  <a:cubicBezTo>
                    <a:pt x="2" y="10"/>
                    <a:pt x="6" y="13"/>
                    <a:pt x="9" y="14"/>
                  </a:cubicBezTo>
                  <a:cubicBezTo>
                    <a:pt x="12" y="14"/>
                    <a:pt x="17" y="14"/>
                    <a:pt x="19" y="11"/>
                  </a:cubicBezTo>
                  <a:cubicBezTo>
                    <a:pt x="20" y="9"/>
                    <a:pt x="15" y="8"/>
                    <a:pt x="13" y="6"/>
                  </a:cubicBezTo>
                  <a:cubicBezTo>
                    <a:pt x="12" y="4"/>
                    <a:pt x="11" y="1"/>
                    <a:pt x="9" y="1"/>
                  </a:cubicBezTo>
                  <a:cubicBezTo>
                    <a:pt x="7" y="0"/>
                    <a:pt x="5" y="2"/>
                    <a:pt x="4" y="4"/>
                  </a:cubicBezTo>
                  <a:cubicBezTo>
                    <a:pt x="4" y="6"/>
                    <a:pt x="8" y="7"/>
                    <a:pt x="7" y="8"/>
                  </a:cubicBezTo>
                  <a:cubicBezTo>
                    <a:pt x="5" y="9"/>
                    <a:pt x="0" y="5"/>
                    <a:pt x="1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8" name="Freeform 3613"/>
            <p:cNvSpPr>
              <a:spLocks noChangeAspect="1"/>
            </p:cNvSpPr>
            <p:nvPr/>
          </p:nvSpPr>
          <p:spPr bwMode="auto">
            <a:xfrm>
              <a:off x="14400580" y="3248730"/>
              <a:ext cx="153977" cy="73277"/>
            </a:xfrm>
            <a:custGeom>
              <a:avLst/>
              <a:gdLst>
                <a:gd name="T0" fmla="*/ 1 w 19"/>
                <a:gd name="T1" fmla="*/ 1 h 10"/>
                <a:gd name="T2" fmla="*/ 1 w 19"/>
                <a:gd name="T3" fmla="*/ 5 h 10"/>
                <a:gd name="T4" fmla="*/ 8 w 19"/>
                <a:gd name="T5" fmla="*/ 7 h 10"/>
                <a:gd name="T6" fmla="*/ 13 w 19"/>
                <a:gd name="T7" fmla="*/ 10 h 10"/>
                <a:gd name="T8" fmla="*/ 22 w 19"/>
                <a:gd name="T9" fmla="*/ 10 h 10"/>
                <a:gd name="T10" fmla="*/ 19 w 19"/>
                <a:gd name="T11" fmla="*/ 5 h 10"/>
                <a:gd name="T12" fmla="*/ 16 w 19"/>
                <a:gd name="T13" fmla="*/ 2 h 10"/>
                <a:gd name="T14" fmla="*/ 1 w 19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0"/>
                <a:gd name="T26" fmla="*/ 19 w 19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0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6"/>
                    <a:pt x="5" y="6"/>
                    <a:pt x="7" y="6"/>
                  </a:cubicBezTo>
                  <a:cubicBezTo>
                    <a:pt x="8" y="7"/>
                    <a:pt x="9" y="8"/>
                    <a:pt x="11" y="8"/>
                  </a:cubicBezTo>
                  <a:cubicBezTo>
                    <a:pt x="13" y="9"/>
                    <a:pt x="16" y="10"/>
                    <a:pt x="18" y="8"/>
                  </a:cubicBezTo>
                  <a:cubicBezTo>
                    <a:pt x="19" y="7"/>
                    <a:pt x="17" y="6"/>
                    <a:pt x="16" y="4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9" y="1"/>
                    <a:pt x="5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39" name="Freeform 3614"/>
            <p:cNvSpPr>
              <a:spLocks noChangeAspect="1"/>
            </p:cNvSpPr>
            <p:nvPr/>
          </p:nvSpPr>
          <p:spPr bwMode="auto">
            <a:xfrm>
              <a:off x="14126100" y="3505211"/>
              <a:ext cx="267784" cy="116032"/>
            </a:xfrm>
            <a:custGeom>
              <a:avLst/>
              <a:gdLst>
                <a:gd name="T0" fmla="*/ 1 w 33"/>
                <a:gd name="T1" fmla="*/ 1 h 16"/>
                <a:gd name="T2" fmla="*/ 1 w 33"/>
                <a:gd name="T3" fmla="*/ 5 h 16"/>
                <a:gd name="T4" fmla="*/ 11 w 33"/>
                <a:gd name="T5" fmla="*/ 11 h 16"/>
                <a:gd name="T6" fmla="*/ 19 w 33"/>
                <a:gd name="T7" fmla="*/ 12 h 16"/>
                <a:gd name="T8" fmla="*/ 36 w 33"/>
                <a:gd name="T9" fmla="*/ 19 h 16"/>
                <a:gd name="T10" fmla="*/ 36 w 33"/>
                <a:gd name="T11" fmla="*/ 17 h 16"/>
                <a:gd name="T12" fmla="*/ 25 w 33"/>
                <a:gd name="T13" fmla="*/ 11 h 16"/>
                <a:gd name="T14" fmla="*/ 28 w 33"/>
                <a:gd name="T15" fmla="*/ 10 h 16"/>
                <a:gd name="T16" fmla="*/ 39 w 33"/>
                <a:gd name="T17" fmla="*/ 13 h 16"/>
                <a:gd name="T18" fmla="*/ 38 w 33"/>
                <a:gd name="T19" fmla="*/ 10 h 16"/>
                <a:gd name="T20" fmla="*/ 22 w 33"/>
                <a:gd name="T21" fmla="*/ 4 h 16"/>
                <a:gd name="T22" fmla="*/ 11 w 33"/>
                <a:gd name="T23" fmla="*/ 1 h 16"/>
                <a:gd name="T24" fmla="*/ 1 w 33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6"/>
                <a:gd name="T41" fmla="*/ 33 w 3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6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6"/>
                    <a:pt x="6" y="8"/>
                    <a:pt x="9" y="9"/>
                  </a:cubicBezTo>
                  <a:cubicBezTo>
                    <a:pt x="11" y="10"/>
                    <a:pt x="14" y="9"/>
                    <a:pt x="16" y="10"/>
                  </a:cubicBezTo>
                  <a:cubicBezTo>
                    <a:pt x="21" y="12"/>
                    <a:pt x="25" y="15"/>
                    <a:pt x="30" y="16"/>
                  </a:cubicBezTo>
                  <a:cubicBezTo>
                    <a:pt x="30" y="16"/>
                    <a:pt x="30" y="14"/>
                    <a:pt x="30" y="14"/>
                  </a:cubicBezTo>
                  <a:cubicBezTo>
                    <a:pt x="27" y="12"/>
                    <a:pt x="23" y="11"/>
                    <a:pt x="21" y="9"/>
                  </a:cubicBezTo>
                  <a:cubicBezTo>
                    <a:pt x="20" y="8"/>
                    <a:pt x="22" y="8"/>
                    <a:pt x="23" y="8"/>
                  </a:cubicBezTo>
                  <a:cubicBezTo>
                    <a:pt x="26" y="9"/>
                    <a:pt x="29" y="11"/>
                    <a:pt x="32" y="11"/>
                  </a:cubicBezTo>
                  <a:cubicBezTo>
                    <a:pt x="33" y="11"/>
                    <a:pt x="32" y="9"/>
                    <a:pt x="31" y="8"/>
                  </a:cubicBezTo>
                  <a:cubicBezTo>
                    <a:pt x="27" y="6"/>
                    <a:pt x="22" y="4"/>
                    <a:pt x="18" y="3"/>
                  </a:cubicBezTo>
                  <a:cubicBezTo>
                    <a:pt x="15" y="2"/>
                    <a:pt x="12" y="1"/>
                    <a:pt x="9" y="1"/>
                  </a:cubicBezTo>
                  <a:cubicBezTo>
                    <a:pt x="6" y="1"/>
                    <a:pt x="4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0" name="Freeform 3615"/>
            <p:cNvSpPr>
              <a:spLocks noChangeAspect="1"/>
            </p:cNvSpPr>
            <p:nvPr/>
          </p:nvSpPr>
          <p:spPr bwMode="auto">
            <a:xfrm>
              <a:off x="14045760" y="3425825"/>
              <a:ext cx="254397" cy="42751"/>
            </a:xfrm>
            <a:custGeom>
              <a:avLst/>
              <a:gdLst>
                <a:gd name="T0" fmla="*/ 5 w 32"/>
                <a:gd name="T1" fmla="*/ 1 h 6"/>
                <a:gd name="T2" fmla="*/ 1 w 32"/>
                <a:gd name="T3" fmla="*/ 5 h 6"/>
                <a:gd name="T4" fmla="*/ 14 w 32"/>
                <a:gd name="T5" fmla="*/ 7 h 6"/>
                <a:gd name="T6" fmla="*/ 31 w 32"/>
                <a:gd name="T7" fmla="*/ 7 h 6"/>
                <a:gd name="T8" fmla="*/ 37 w 32"/>
                <a:gd name="T9" fmla="*/ 6 h 6"/>
                <a:gd name="T10" fmla="*/ 30 w 32"/>
                <a:gd name="T11" fmla="*/ 5 h 6"/>
                <a:gd name="T12" fmla="*/ 14 w 32"/>
                <a:gd name="T13" fmla="*/ 4 h 6"/>
                <a:gd name="T14" fmla="*/ 13 w 32"/>
                <a:gd name="T15" fmla="*/ 2 h 6"/>
                <a:gd name="T16" fmla="*/ 28 w 32"/>
                <a:gd name="T17" fmla="*/ 4 h 6"/>
                <a:gd name="T18" fmla="*/ 28 w 32"/>
                <a:gd name="T19" fmla="*/ 1 h 6"/>
                <a:gd name="T20" fmla="*/ 14 w 32"/>
                <a:gd name="T21" fmla="*/ 0 h 6"/>
                <a:gd name="T22" fmla="*/ 5 w 32"/>
                <a:gd name="T23" fmla="*/ 1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"/>
                <a:gd name="T38" fmla="*/ 32 w 32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">
                  <a:moveTo>
                    <a:pt x="4" y="1"/>
                  </a:moveTo>
                  <a:cubicBezTo>
                    <a:pt x="3" y="2"/>
                    <a:pt x="0" y="4"/>
                    <a:pt x="1" y="4"/>
                  </a:cubicBezTo>
                  <a:cubicBezTo>
                    <a:pt x="5" y="6"/>
                    <a:pt x="9" y="6"/>
                    <a:pt x="12" y="6"/>
                  </a:cubicBezTo>
                  <a:cubicBezTo>
                    <a:pt x="17" y="6"/>
                    <a:pt x="21" y="6"/>
                    <a:pt x="26" y="6"/>
                  </a:cubicBezTo>
                  <a:cubicBezTo>
                    <a:pt x="28" y="6"/>
                    <a:pt x="32" y="6"/>
                    <a:pt x="31" y="5"/>
                  </a:cubicBezTo>
                  <a:cubicBezTo>
                    <a:pt x="29" y="4"/>
                    <a:pt x="27" y="4"/>
                    <a:pt x="25" y="4"/>
                  </a:cubicBezTo>
                  <a:cubicBezTo>
                    <a:pt x="21" y="4"/>
                    <a:pt x="16" y="4"/>
                    <a:pt x="12" y="3"/>
                  </a:cubicBezTo>
                  <a:cubicBezTo>
                    <a:pt x="11" y="3"/>
                    <a:pt x="10" y="2"/>
                    <a:pt x="11" y="2"/>
                  </a:cubicBezTo>
                  <a:cubicBezTo>
                    <a:pt x="15" y="1"/>
                    <a:pt x="20" y="3"/>
                    <a:pt x="24" y="3"/>
                  </a:cubicBezTo>
                  <a:cubicBezTo>
                    <a:pt x="25" y="3"/>
                    <a:pt x="25" y="1"/>
                    <a:pt x="24" y="1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9" y="0"/>
                    <a:pt x="6" y="0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1" name="Freeform 3616"/>
            <p:cNvSpPr>
              <a:spLocks noChangeAspect="1"/>
            </p:cNvSpPr>
            <p:nvPr/>
          </p:nvSpPr>
          <p:spPr bwMode="auto">
            <a:xfrm>
              <a:off x="14132796" y="3474673"/>
              <a:ext cx="247705" cy="61066"/>
            </a:xfrm>
            <a:custGeom>
              <a:avLst/>
              <a:gdLst>
                <a:gd name="T0" fmla="*/ 1 w 31"/>
                <a:gd name="T1" fmla="*/ 1 h 8"/>
                <a:gd name="T2" fmla="*/ 2 w 31"/>
                <a:gd name="T3" fmla="*/ 4 h 8"/>
                <a:gd name="T4" fmla="*/ 19 w 31"/>
                <a:gd name="T5" fmla="*/ 4 h 8"/>
                <a:gd name="T6" fmla="*/ 27 w 31"/>
                <a:gd name="T7" fmla="*/ 9 h 8"/>
                <a:gd name="T8" fmla="*/ 36 w 31"/>
                <a:gd name="T9" fmla="*/ 9 h 8"/>
                <a:gd name="T10" fmla="*/ 33 w 31"/>
                <a:gd name="T11" fmla="*/ 6 h 8"/>
                <a:gd name="T12" fmla="*/ 35 w 31"/>
                <a:gd name="T13" fmla="*/ 3 h 8"/>
                <a:gd name="T14" fmla="*/ 30 w 31"/>
                <a:gd name="T15" fmla="*/ 0 h 8"/>
                <a:gd name="T16" fmla="*/ 18 w 31"/>
                <a:gd name="T17" fmla="*/ 1 h 8"/>
                <a:gd name="T18" fmla="*/ 1 w 31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8"/>
                <a:gd name="T32" fmla="*/ 31 w 3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8">
                  <a:moveTo>
                    <a:pt x="1" y="1"/>
                  </a:moveTo>
                  <a:cubicBezTo>
                    <a:pt x="0" y="1"/>
                    <a:pt x="2" y="3"/>
                    <a:pt x="2" y="3"/>
                  </a:cubicBezTo>
                  <a:cubicBezTo>
                    <a:pt x="7" y="4"/>
                    <a:pt x="12" y="2"/>
                    <a:pt x="16" y="3"/>
                  </a:cubicBezTo>
                  <a:cubicBezTo>
                    <a:pt x="19" y="4"/>
                    <a:pt x="21" y="6"/>
                    <a:pt x="23" y="7"/>
                  </a:cubicBezTo>
                  <a:cubicBezTo>
                    <a:pt x="25" y="7"/>
                    <a:pt x="28" y="8"/>
                    <a:pt x="30" y="7"/>
                  </a:cubicBezTo>
                  <a:cubicBezTo>
                    <a:pt x="31" y="7"/>
                    <a:pt x="28" y="6"/>
                    <a:pt x="28" y="5"/>
                  </a:cubicBezTo>
                  <a:cubicBezTo>
                    <a:pt x="27" y="4"/>
                    <a:pt x="30" y="3"/>
                    <a:pt x="29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2" y="0"/>
                    <a:pt x="19" y="1"/>
                    <a:pt x="15" y="1"/>
                  </a:cubicBezTo>
                  <a:cubicBezTo>
                    <a:pt x="10" y="1"/>
                    <a:pt x="6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2" name="Freeform 3617"/>
            <p:cNvSpPr>
              <a:spLocks noChangeAspect="1"/>
            </p:cNvSpPr>
            <p:nvPr/>
          </p:nvSpPr>
          <p:spPr bwMode="auto">
            <a:xfrm>
              <a:off x="13804748" y="3798330"/>
              <a:ext cx="267784" cy="91606"/>
            </a:xfrm>
            <a:custGeom>
              <a:avLst/>
              <a:gdLst>
                <a:gd name="T0" fmla="*/ 6 w 33"/>
                <a:gd name="T1" fmla="*/ 10 h 13"/>
                <a:gd name="T2" fmla="*/ 13 w 33"/>
                <a:gd name="T3" fmla="*/ 5 h 13"/>
                <a:gd name="T4" fmla="*/ 22 w 33"/>
                <a:gd name="T5" fmla="*/ 3 h 13"/>
                <a:gd name="T6" fmla="*/ 29 w 33"/>
                <a:gd name="T7" fmla="*/ 0 h 13"/>
                <a:gd name="T8" fmla="*/ 36 w 33"/>
                <a:gd name="T9" fmla="*/ 2 h 13"/>
                <a:gd name="T10" fmla="*/ 34 w 33"/>
                <a:gd name="T11" fmla="*/ 6 h 13"/>
                <a:gd name="T12" fmla="*/ 39 w 33"/>
                <a:gd name="T13" fmla="*/ 10 h 13"/>
                <a:gd name="T14" fmla="*/ 25 w 33"/>
                <a:gd name="T15" fmla="*/ 13 h 13"/>
                <a:gd name="T16" fmla="*/ 22 w 33"/>
                <a:gd name="T17" fmla="*/ 12 h 13"/>
                <a:gd name="T18" fmla="*/ 15 w 33"/>
                <a:gd name="T19" fmla="*/ 14 h 13"/>
                <a:gd name="T20" fmla="*/ 8 w 33"/>
                <a:gd name="T21" fmla="*/ 15 h 13"/>
                <a:gd name="T22" fmla="*/ 1 w 33"/>
                <a:gd name="T23" fmla="*/ 14 h 13"/>
                <a:gd name="T24" fmla="*/ 2 w 33"/>
                <a:gd name="T25" fmla="*/ 12 h 13"/>
                <a:gd name="T26" fmla="*/ 6 w 33"/>
                <a:gd name="T27" fmla="*/ 1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3"/>
                <a:gd name="T44" fmla="*/ 33 w 33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3">
                  <a:moveTo>
                    <a:pt x="5" y="9"/>
                  </a:moveTo>
                  <a:cubicBezTo>
                    <a:pt x="7" y="8"/>
                    <a:pt x="8" y="5"/>
                    <a:pt x="11" y="4"/>
                  </a:cubicBezTo>
                  <a:cubicBezTo>
                    <a:pt x="13" y="3"/>
                    <a:pt x="16" y="4"/>
                    <a:pt x="18" y="3"/>
                  </a:cubicBezTo>
                  <a:cubicBezTo>
                    <a:pt x="20" y="3"/>
                    <a:pt x="22" y="0"/>
                    <a:pt x="24" y="0"/>
                  </a:cubicBezTo>
                  <a:cubicBezTo>
                    <a:pt x="26" y="0"/>
                    <a:pt x="29" y="1"/>
                    <a:pt x="30" y="2"/>
                  </a:cubicBezTo>
                  <a:cubicBezTo>
                    <a:pt x="31" y="3"/>
                    <a:pt x="28" y="4"/>
                    <a:pt x="28" y="5"/>
                  </a:cubicBezTo>
                  <a:cubicBezTo>
                    <a:pt x="29" y="7"/>
                    <a:pt x="33" y="8"/>
                    <a:pt x="32" y="9"/>
                  </a:cubicBezTo>
                  <a:cubicBezTo>
                    <a:pt x="29" y="11"/>
                    <a:pt x="25" y="10"/>
                    <a:pt x="21" y="11"/>
                  </a:cubicBezTo>
                  <a:cubicBezTo>
                    <a:pt x="20" y="11"/>
                    <a:pt x="19" y="10"/>
                    <a:pt x="18" y="10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0" y="12"/>
                    <a:pt x="9" y="12"/>
                    <a:pt x="7" y="13"/>
                  </a:cubicBezTo>
                  <a:cubicBezTo>
                    <a:pt x="5" y="13"/>
                    <a:pt x="3" y="13"/>
                    <a:pt x="1" y="12"/>
                  </a:cubicBezTo>
                  <a:cubicBezTo>
                    <a:pt x="0" y="12"/>
                    <a:pt x="1" y="10"/>
                    <a:pt x="2" y="10"/>
                  </a:cubicBezTo>
                  <a:cubicBezTo>
                    <a:pt x="3" y="9"/>
                    <a:pt x="4" y="10"/>
                    <a:pt x="5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3" name="Freeform 3646"/>
            <p:cNvSpPr>
              <a:spLocks noChangeAspect="1"/>
            </p:cNvSpPr>
            <p:nvPr/>
          </p:nvSpPr>
          <p:spPr bwMode="auto">
            <a:xfrm>
              <a:off x="10524360" y="18265084"/>
              <a:ext cx="160675" cy="116032"/>
            </a:xfrm>
            <a:custGeom>
              <a:avLst/>
              <a:gdLst>
                <a:gd name="T0" fmla="*/ 7 w 20"/>
                <a:gd name="T1" fmla="*/ 18 h 16"/>
                <a:gd name="T2" fmla="*/ 23 w 20"/>
                <a:gd name="T3" fmla="*/ 2 h 16"/>
                <a:gd name="T4" fmla="*/ 20 w 20"/>
                <a:gd name="T5" fmla="*/ 0 h 16"/>
                <a:gd name="T6" fmla="*/ 13 w 20"/>
                <a:gd name="T7" fmla="*/ 2 h 16"/>
                <a:gd name="T8" fmla="*/ 7 w 20"/>
                <a:gd name="T9" fmla="*/ 1 h 16"/>
                <a:gd name="T10" fmla="*/ 7 w 20"/>
                <a:gd name="T11" fmla="*/ 4 h 16"/>
                <a:gd name="T12" fmla="*/ 5 w 20"/>
                <a:gd name="T13" fmla="*/ 6 h 16"/>
                <a:gd name="T14" fmla="*/ 11 w 20"/>
                <a:gd name="T15" fmla="*/ 7 h 16"/>
                <a:gd name="T16" fmla="*/ 6 w 20"/>
                <a:gd name="T17" fmla="*/ 12 h 16"/>
                <a:gd name="T18" fmla="*/ 0 w 20"/>
                <a:gd name="T19" fmla="*/ 15 h 16"/>
                <a:gd name="T20" fmla="*/ 7 w 20"/>
                <a:gd name="T21" fmla="*/ 1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6"/>
                <a:gd name="T35" fmla="*/ 20 w 20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6">
                  <a:moveTo>
                    <a:pt x="6" y="15"/>
                  </a:moveTo>
                  <a:cubicBezTo>
                    <a:pt x="11" y="12"/>
                    <a:pt x="15" y="7"/>
                    <a:pt x="19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5" y="0"/>
                    <a:pt x="13" y="2"/>
                    <a:pt x="11" y="2"/>
                  </a:cubicBezTo>
                  <a:cubicBezTo>
                    <a:pt x="9" y="2"/>
                    <a:pt x="8" y="1"/>
                    <a:pt x="6" y="1"/>
                  </a:cubicBezTo>
                  <a:cubicBezTo>
                    <a:pt x="6" y="1"/>
                    <a:pt x="7" y="3"/>
                    <a:pt x="6" y="3"/>
                  </a:cubicBezTo>
                  <a:cubicBezTo>
                    <a:pt x="6" y="4"/>
                    <a:pt x="4" y="4"/>
                    <a:pt x="4" y="5"/>
                  </a:cubicBezTo>
                  <a:cubicBezTo>
                    <a:pt x="6" y="6"/>
                    <a:pt x="9" y="4"/>
                    <a:pt x="9" y="6"/>
                  </a:cubicBezTo>
                  <a:cubicBezTo>
                    <a:pt x="10" y="8"/>
                    <a:pt x="6" y="9"/>
                    <a:pt x="5" y="10"/>
                  </a:cubicBezTo>
                  <a:cubicBezTo>
                    <a:pt x="3" y="11"/>
                    <a:pt x="0" y="11"/>
                    <a:pt x="0" y="13"/>
                  </a:cubicBezTo>
                  <a:cubicBezTo>
                    <a:pt x="1" y="15"/>
                    <a:pt x="4" y="16"/>
                    <a:pt x="6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4" name="Freeform 3647"/>
            <p:cNvSpPr>
              <a:spLocks noChangeAspect="1"/>
            </p:cNvSpPr>
            <p:nvPr/>
          </p:nvSpPr>
          <p:spPr bwMode="auto">
            <a:xfrm>
              <a:off x="10651564" y="18265084"/>
              <a:ext cx="187448" cy="128240"/>
            </a:xfrm>
            <a:custGeom>
              <a:avLst/>
              <a:gdLst>
                <a:gd name="T0" fmla="*/ 1 w 23"/>
                <a:gd name="T1" fmla="*/ 11 h 17"/>
                <a:gd name="T2" fmla="*/ 22 w 23"/>
                <a:gd name="T3" fmla="*/ 1 h 17"/>
                <a:gd name="T4" fmla="*/ 28 w 23"/>
                <a:gd name="T5" fmla="*/ 5 h 17"/>
                <a:gd name="T6" fmla="*/ 23 w 23"/>
                <a:gd name="T7" fmla="*/ 9 h 17"/>
                <a:gd name="T8" fmla="*/ 18 w 23"/>
                <a:gd name="T9" fmla="*/ 10 h 17"/>
                <a:gd name="T10" fmla="*/ 12 w 23"/>
                <a:gd name="T11" fmla="*/ 14 h 17"/>
                <a:gd name="T12" fmla="*/ 7 w 23"/>
                <a:gd name="T13" fmla="*/ 15 h 17"/>
                <a:gd name="T14" fmla="*/ 7 w 23"/>
                <a:gd name="T15" fmla="*/ 19 h 17"/>
                <a:gd name="T16" fmla="*/ 1 w 23"/>
                <a:gd name="T17" fmla="*/ 20 h 17"/>
                <a:gd name="T18" fmla="*/ 1 w 23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7"/>
                <a:gd name="T32" fmla="*/ 23 w 2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7">
                  <a:moveTo>
                    <a:pt x="1" y="9"/>
                  </a:moveTo>
                  <a:cubicBezTo>
                    <a:pt x="6" y="5"/>
                    <a:pt x="12" y="2"/>
                    <a:pt x="18" y="1"/>
                  </a:cubicBezTo>
                  <a:cubicBezTo>
                    <a:pt x="20" y="0"/>
                    <a:pt x="22" y="2"/>
                    <a:pt x="23" y="4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8" y="7"/>
                    <a:pt x="16" y="7"/>
                    <a:pt x="15" y="8"/>
                  </a:cubicBezTo>
                  <a:cubicBezTo>
                    <a:pt x="13" y="9"/>
                    <a:pt x="12" y="10"/>
                    <a:pt x="10" y="11"/>
                  </a:cubicBezTo>
                  <a:cubicBezTo>
                    <a:pt x="9" y="12"/>
                    <a:pt x="7" y="11"/>
                    <a:pt x="6" y="12"/>
                  </a:cubicBezTo>
                  <a:cubicBezTo>
                    <a:pt x="5" y="12"/>
                    <a:pt x="6" y="14"/>
                    <a:pt x="6" y="15"/>
                  </a:cubicBezTo>
                  <a:cubicBezTo>
                    <a:pt x="4" y="15"/>
                    <a:pt x="2" y="17"/>
                    <a:pt x="1" y="16"/>
                  </a:cubicBezTo>
                  <a:cubicBezTo>
                    <a:pt x="0" y="14"/>
                    <a:pt x="0" y="10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5" name="Freeform 3651"/>
            <p:cNvSpPr>
              <a:spLocks noChangeAspect="1"/>
            </p:cNvSpPr>
            <p:nvPr/>
          </p:nvSpPr>
          <p:spPr bwMode="auto">
            <a:xfrm>
              <a:off x="7618880" y="11224068"/>
              <a:ext cx="20089" cy="18331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3 h 3"/>
                <a:gd name="T4" fmla="*/ 1 w 3"/>
                <a:gd name="T5" fmla="*/ 2 h 3"/>
                <a:gd name="T6" fmla="*/ 1 w 3"/>
                <a:gd name="T7" fmla="*/ 1 h 3"/>
                <a:gd name="T8" fmla="*/ 2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6" name="Freeform 2509"/>
            <p:cNvSpPr>
              <a:spLocks noChangeAspect="1"/>
            </p:cNvSpPr>
            <p:nvPr/>
          </p:nvSpPr>
          <p:spPr bwMode="auto">
            <a:xfrm>
              <a:off x="30701636" y="12494264"/>
              <a:ext cx="1017595" cy="940432"/>
            </a:xfrm>
            <a:custGeom>
              <a:avLst/>
              <a:gdLst>
                <a:gd name="T0" fmla="*/ 141 w 127"/>
                <a:gd name="T1" fmla="*/ 146 h 128"/>
                <a:gd name="T2" fmla="*/ 121 w 127"/>
                <a:gd name="T3" fmla="*/ 138 h 128"/>
                <a:gd name="T4" fmla="*/ 121 w 127"/>
                <a:gd name="T5" fmla="*/ 130 h 128"/>
                <a:gd name="T6" fmla="*/ 115 w 127"/>
                <a:gd name="T7" fmla="*/ 120 h 128"/>
                <a:gd name="T8" fmla="*/ 117 w 127"/>
                <a:gd name="T9" fmla="*/ 113 h 128"/>
                <a:gd name="T10" fmla="*/ 111 w 127"/>
                <a:gd name="T11" fmla="*/ 100 h 128"/>
                <a:gd name="T12" fmla="*/ 101 w 127"/>
                <a:gd name="T13" fmla="*/ 84 h 128"/>
                <a:gd name="T14" fmla="*/ 73 w 127"/>
                <a:gd name="T15" fmla="*/ 72 h 128"/>
                <a:gd name="T16" fmla="*/ 56 w 127"/>
                <a:gd name="T17" fmla="*/ 67 h 128"/>
                <a:gd name="T18" fmla="*/ 51 w 127"/>
                <a:gd name="T19" fmla="*/ 64 h 128"/>
                <a:gd name="T20" fmla="*/ 42 w 127"/>
                <a:gd name="T21" fmla="*/ 54 h 128"/>
                <a:gd name="T22" fmla="*/ 42 w 127"/>
                <a:gd name="T23" fmla="*/ 46 h 128"/>
                <a:gd name="T24" fmla="*/ 37 w 127"/>
                <a:gd name="T25" fmla="*/ 60 h 128"/>
                <a:gd name="T26" fmla="*/ 29 w 127"/>
                <a:gd name="T27" fmla="*/ 64 h 128"/>
                <a:gd name="T28" fmla="*/ 29 w 127"/>
                <a:gd name="T29" fmla="*/ 57 h 128"/>
                <a:gd name="T30" fmla="*/ 16 w 127"/>
                <a:gd name="T31" fmla="*/ 45 h 128"/>
                <a:gd name="T32" fmla="*/ 30 w 127"/>
                <a:gd name="T33" fmla="*/ 42 h 128"/>
                <a:gd name="T34" fmla="*/ 38 w 127"/>
                <a:gd name="T35" fmla="*/ 41 h 128"/>
                <a:gd name="T36" fmla="*/ 44 w 127"/>
                <a:gd name="T37" fmla="*/ 31 h 128"/>
                <a:gd name="T38" fmla="*/ 20 w 127"/>
                <a:gd name="T39" fmla="*/ 34 h 128"/>
                <a:gd name="T40" fmla="*/ 11 w 127"/>
                <a:gd name="T41" fmla="*/ 20 h 128"/>
                <a:gd name="T42" fmla="*/ 5 w 127"/>
                <a:gd name="T43" fmla="*/ 14 h 128"/>
                <a:gd name="T44" fmla="*/ 19 w 127"/>
                <a:gd name="T45" fmla="*/ 4 h 128"/>
                <a:gd name="T46" fmla="*/ 39 w 127"/>
                <a:gd name="T47" fmla="*/ 7 h 128"/>
                <a:gd name="T48" fmla="*/ 51 w 127"/>
                <a:gd name="T49" fmla="*/ 17 h 128"/>
                <a:gd name="T50" fmla="*/ 54 w 127"/>
                <a:gd name="T51" fmla="*/ 45 h 128"/>
                <a:gd name="T52" fmla="*/ 56 w 127"/>
                <a:gd name="T53" fmla="*/ 41 h 128"/>
                <a:gd name="T54" fmla="*/ 66 w 127"/>
                <a:gd name="T55" fmla="*/ 54 h 128"/>
                <a:gd name="T56" fmla="*/ 81 w 127"/>
                <a:gd name="T57" fmla="*/ 34 h 128"/>
                <a:gd name="T58" fmla="*/ 95 w 127"/>
                <a:gd name="T59" fmla="*/ 25 h 128"/>
                <a:gd name="T60" fmla="*/ 113 w 127"/>
                <a:gd name="T61" fmla="*/ 22 h 128"/>
                <a:gd name="T62" fmla="*/ 139 w 127"/>
                <a:gd name="T63" fmla="*/ 36 h 128"/>
                <a:gd name="T64" fmla="*/ 152 w 127"/>
                <a:gd name="T65" fmla="*/ 105 h 128"/>
                <a:gd name="T66" fmla="*/ 151 w 127"/>
                <a:gd name="T67" fmla="*/ 115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128"/>
                <a:gd name="T104" fmla="*/ 127 w 127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128">
                  <a:moveTo>
                    <a:pt x="124" y="128"/>
                  </a:moveTo>
                  <a:cubicBezTo>
                    <a:pt x="122" y="127"/>
                    <a:pt x="120" y="124"/>
                    <a:pt x="118" y="121"/>
                  </a:cubicBezTo>
                  <a:cubicBezTo>
                    <a:pt x="116" y="119"/>
                    <a:pt x="114" y="116"/>
                    <a:pt x="110" y="115"/>
                  </a:cubicBezTo>
                  <a:cubicBezTo>
                    <a:pt x="107" y="114"/>
                    <a:pt x="104" y="115"/>
                    <a:pt x="101" y="115"/>
                  </a:cubicBezTo>
                  <a:cubicBezTo>
                    <a:pt x="100" y="115"/>
                    <a:pt x="98" y="115"/>
                    <a:pt x="98" y="114"/>
                  </a:cubicBezTo>
                  <a:cubicBezTo>
                    <a:pt x="98" y="112"/>
                    <a:pt x="100" y="110"/>
                    <a:pt x="101" y="108"/>
                  </a:cubicBezTo>
                  <a:cubicBezTo>
                    <a:pt x="101" y="107"/>
                    <a:pt x="101" y="105"/>
                    <a:pt x="100" y="103"/>
                  </a:cubicBezTo>
                  <a:cubicBezTo>
                    <a:pt x="99" y="102"/>
                    <a:pt x="97" y="102"/>
                    <a:pt x="96" y="100"/>
                  </a:cubicBezTo>
                  <a:cubicBezTo>
                    <a:pt x="95" y="99"/>
                    <a:pt x="94" y="97"/>
                    <a:pt x="95" y="95"/>
                  </a:cubicBezTo>
                  <a:cubicBezTo>
                    <a:pt x="95" y="94"/>
                    <a:pt x="98" y="95"/>
                    <a:pt x="98" y="94"/>
                  </a:cubicBezTo>
                  <a:cubicBezTo>
                    <a:pt x="99" y="93"/>
                    <a:pt x="97" y="93"/>
                    <a:pt x="96" y="92"/>
                  </a:cubicBezTo>
                  <a:cubicBezTo>
                    <a:pt x="95" y="89"/>
                    <a:pt x="94" y="86"/>
                    <a:pt x="93" y="83"/>
                  </a:cubicBezTo>
                  <a:cubicBezTo>
                    <a:pt x="92" y="80"/>
                    <a:pt x="90" y="78"/>
                    <a:pt x="89" y="76"/>
                  </a:cubicBezTo>
                  <a:cubicBezTo>
                    <a:pt x="87" y="74"/>
                    <a:pt x="86" y="72"/>
                    <a:pt x="84" y="70"/>
                  </a:cubicBezTo>
                  <a:cubicBezTo>
                    <a:pt x="81" y="68"/>
                    <a:pt x="77" y="67"/>
                    <a:pt x="74" y="65"/>
                  </a:cubicBezTo>
                  <a:cubicBezTo>
                    <a:pt x="70" y="63"/>
                    <a:pt x="66" y="61"/>
                    <a:pt x="61" y="60"/>
                  </a:cubicBezTo>
                  <a:cubicBezTo>
                    <a:pt x="59" y="59"/>
                    <a:pt x="57" y="60"/>
                    <a:pt x="55" y="60"/>
                  </a:cubicBezTo>
                  <a:cubicBezTo>
                    <a:pt x="52" y="59"/>
                    <a:pt x="49" y="58"/>
                    <a:pt x="47" y="56"/>
                  </a:cubicBezTo>
                  <a:cubicBezTo>
                    <a:pt x="46" y="55"/>
                    <a:pt x="48" y="53"/>
                    <a:pt x="47" y="52"/>
                  </a:cubicBezTo>
                  <a:cubicBezTo>
                    <a:pt x="46" y="51"/>
                    <a:pt x="45" y="54"/>
                    <a:pt x="43" y="53"/>
                  </a:cubicBezTo>
                  <a:cubicBezTo>
                    <a:pt x="41" y="53"/>
                    <a:pt x="40" y="52"/>
                    <a:pt x="39" y="51"/>
                  </a:cubicBezTo>
                  <a:cubicBezTo>
                    <a:pt x="37" y="49"/>
                    <a:pt x="35" y="47"/>
                    <a:pt x="35" y="45"/>
                  </a:cubicBezTo>
                  <a:cubicBezTo>
                    <a:pt x="34" y="43"/>
                    <a:pt x="37" y="42"/>
                    <a:pt x="37" y="40"/>
                  </a:cubicBezTo>
                  <a:cubicBezTo>
                    <a:pt x="37" y="39"/>
                    <a:pt x="36" y="37"/>
                    <a:pt x="35" y="38"/>
                  </a:cubicBezTo>
                  <a:cubicBezTo>
                    <a:pt x="34" y="40"/>
                    <a:pt x="33" y="43"/>
                    <a:pt x="32" y="45"/>
                  </a:cubicBezTo>
                  <a:cubicBezTo>
                    <a:pt x="32" y="47"/>
                    <a:pt x="32" y="48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6" y="54"/>
                    <a:pt x="24" y="54"/>
                    <a:pt x="24" y="53"/>
                  </a:cubicBezTo>
                  <a:cubicBezTo>
                    <a:pt x="22" y="52"/>
                    <a:pt x="22" y="50"/>
                    <a:pt x="22" y="48"/>
                  </a:cubicBezTo>
                  <a:cubicBezTo>
                    <a:pt x="22" y="47"/>
                    <a:pt x="25" y="48"/>
                    <a:pt x="24" y="47"/>
                  </a:cubicBezTo>
                  <a:cubicBezTo>
                    <a:pt x="23" y="44"/>
                    <a:pt x="22" y="41"/>
                    <a:pt x="19" y="39"/>
                  </a:cubicBezTo>
                  <a:cubicBezTo>
                    <a:pt x="18" y="37"/>
                    <a:pt x="15" y="38"/>
                    <a:pt x="13" y="37"/>
                  </a:cubicBezTo>
                  <a:cubicBezTo>
                    <a:pt x="13" y="36"/>
                    <a:pt x="15" y="35"/>
                    <a:pt x="17" y="35"/>
                  </a:cubicBezTo>
                  <a:cubicBezTo>
                    <a:pt x="19" y="34"/>
                    <a:pt x="22" y="36"/>
                    <a:pt x="25" y="35"/>
                  </a:cubicBezTo>
                  <a:cubicBezTo>
                    <a:pt x="27" y="35"/>
                    <a:pt x="27" y="31"/>
                    <a:pt x="29" y="31"/>
                  </a:cubicBezTo>
                  <a:cubicBezTo>
                    <a:pt x="30" y="31"/>
                    <a:pt x="31" y="33"/>
                    <a:pt x="32" y="34"/>
                  </a:cubicBezTo>
                  <a:cubicBezTo>
                    <a:pt x="33" y="34"/>
                    <a:pt x="35" y="33"/>
                    <a:pt x="35" y="32"/>
                  </a:cubicBezTo>
                  <a:cubicBezTo>
                    <a:pt x="36" y="31"/>
                    <a:pt x="38" y="28"/>
                    <a:pt x="37" y="26"/>
                  </a:cubicBezTo>
                  <a:cubicBezTo>
                    <a:pt x="36" y="25"/>
                    <a:pt x="33" y="27"/>
                    <a:pt x="32" y="27"/>
                  </a:cubicBezTo>
                  <a:cubicBezTo>
                    <a:pt x="27" y="27"/>
                    <a:pt x="22" y="29"/>
                    <a:pt x="17" y="28"/>
                  </a:cubicBezTo>
                  <a:cubicBezTo>
                    <a:pt x="15" y="27"/>
                    <a:pt x="15" y="25"/>
                    <a:pt x="14" y="23"/>
                  </a:cubicBezTo>
                  <a:cubicBezTo>
                    <a:pt x="13" y="21"/>
                    <a:pt x="11" y="18"/>
                    <a:pt x="9" y="17"/>
                  </a:cubicBezTo>
                  <a:cubicBezTo>
                    <a:pt x="7" y="16"/>
                    <a:pt x="3" y="18"/>
                    <a:pt x="1" y="17"/>
                  </a:cubicBezTo>
                  <a:cubicBezTo>
                    <a:pt x="0" y="15"/>
                    <a:pt x="3" y="14"/>
                    <a:pt x="4" y="12"/>
                  </a:cubicBezTo>
                  <a:cubicBezTo>
                    <a:pt x="5" y="11"/>
                    <a:pt x="5" y="8"/>
                    <a:pt x="6" y="7"/>
                  </a:cubicBezTo>
                  <a:cubicBezTo>
                    <a:pt x="9" y="4"/>
                    <a:pt x="13" y="4"/>
                    <a:pt x="16" y="3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7" y="1"/>
                    <a:pt x="30" y="4"/>
                    <a:pt x="33" y="6"/>
                  </a:cubicBezTo>
                  <a:cubicBezTo>
                    <a:pt x="35" y="6"/>
                    <a:pt x="37" y="4"/>
                    <a:pt x="39" y="5"/>
                  </a:cubicBezTo>
                  <a:cubicBezTo>
                    <a:pt x="41" y="7"/>
                    <a:pt x="43" y="11"/>
                    <a:pt x="43" y="14"/>
                  </a:cubicBezTo>
                  <a:cubicBezTo>
                    <a:pt x="44" y="18"/>
                    <a:pt x="40" y="22"/>
                    <a:pt x="41" y="26"/>
                  </a:cubicBezTo>
                  <a:cubicBezTo>
                    <a:pt x="41" y="30"/>
                    <a:pt x="43" y="34"/>
                    <a:pt x="45" y="37"/>
                  </a:cubicBezTo>
                  <a:cubicBezTo>
                    <a:pt x="46" y="38"/>
                    <a:pt x="46" y="35"/>
                    <a:pt x="46" y="34"/>
                  </a:cubicBezTo>
                  <a:cubicBezTo>
                    <a:pt x="46" y="33"/>
                    <a:pt x="47" y="33"/>
                    <a:pt x="47" y="34"/>
                  </a:cubicBezTo>
                  <a:cubicBezTo>
                    <a:pt x="48" y="36"/>
                    <a:pt x="47" y="40"/>
                    <a:pt x="49" y="42"/>
                  </a:cubicBezTo>
                  <a:cubicBezTo>
                    <a:pt x="50" y="44"/>
                    <a:pt x="53" y="46"/>
                    <a:pt x="55" y="45"/>
                  </a:cubicBezTo>
                  <a:cubicBezTo>
                    <a:pt x="60" y="43"/>
                    <a:pt x="64" y="38"/>
                    <a:pt x="67" y="33"/>
                  </a:cubicBezTo>
                  <a:cubicBezTo>
                    <a:pt x="68" y="32"/>
                    <a:pt x="67" y="29"/>
                    <a:pt x="68" y="28"/>
                  </a:cubicBezTo>
                  <a:cubicBezTo>
                    <a:pt x="71" y="27"/>
                    <a:pt x="74" y="29"/>
                    <a:pt x="76" y="28"/>
                  </a:cubicBezTo>
                  <a:cubicBezTo>
                    <a:pt x="78" y="27"/>
                    <a:pt x="77" y="23"/>
                    <a:pt x="79" y="21"/>
                  </a:cubicBezTo>
                  <a:cubicBezTo>
                    <a:pt x="81" y="19"/>
                    <a:pt x="84" y="18"/>
                    <a:pt x="87" y="17"/>
                  </a:cubicBezTo>
                  <a:cubicBezTo>
                    <a:pt x="89" y="17"/>
                    <a:pt x="92" y="17"/>
                    <a:pt x="94" y="18"/>
                  </a:cubicBezTo>
                  <a:cubicBezTo>
                    <a:pt x="100" y="22"/>
                    <a:pt x="105" y="27"/>
                    <a:pt x="111" y="30"/>
                  </a:cubicBezTo>
                  <a:cubicBezTo>
                    <a:pt x="112" y="31"/>
                    <a:pt x="115" y="29"/>
                    <a:pt x="116" y="30"/>
                  </a:cubicBezTo>
                  <a:cubicBezTo>
                    <a:pt x="120" y="31"/>
                    <a:pt x="124" y="32"/>
                    <a:pt x="127" y="34"/>
                  </a:cubicBezTo>
                  <a:lnTo>
                    <a:pt x="127" y="87"/>
                  </a:lnTo>
                  <a:cubicBezTo>
                    <a:pt x="127" y="89"/>
                    <a:pt x="124" y="90"/>
                    <a:pt x="124" y="92"/>
                  </a:cubicBezTo>
                  <a:cubicBezTo>
                    <a:pt x="124" y="93"/>
                    <a:pt x="126" y="95"/>
                    <a:pt x="126" y="96"/>
                  </a:cubicBezTo>
                  <a:lnTo>
                    <a:pt x="124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7" name="Freeform 2510"/>
            <p:cNvSpPr>
              <a:spLocks noChangeAspect="1"/>
            </p:cNvSpPr>
            <p:nvPr/>
          </p:nvSpPr>
          <p:spPr bwMode="auto">
            <a:xfrm>
              <a:off x="29904971" y="13416356"/>
              <a:ext cx="180758" cy="164879"/>
            </a:xfrm>
            <a:custGeom>
              <a:avLst/>
              <a:gdLst>
                <a:gd name="T0" fmla="*/ 23 w 23"/>
                <a:gd name="T1" fmla="*/ 0 h 23"/>
                <a:gd name="T2" fmla="*/ 19 w 23"/>
                <a:gd name="T3" fmla="*/ 5 h 23"/>
                <a:gd name="T4" fmla="*/ 11 w 23"/>
                <a:gd name="T5" fmla="*/ 7 h 23"/>
                <a:gd name="T6" fmla="*/ 5 w 23"/>
                <a:gd name="T7" fmla="*/ 12 h 23"/>
                <a:gd name="T8" fmla="*/ 4 w 23"/>
                <a:gd name="T9" fmla="*/ 20 h 23"/>
                <a:gd name="T10" fmla="*/ 0 w 23"/>
                <a:gd name="T11" fmla="*/ 25 h 23"/>
                <a:gd name="T12" fmla="*/ 4 w 23"/>
                <a:gd name="T13" fmla="*/ 26 h 23"/>
                <a:gd name="T14" fmla="*/ 13 w 23"/>
                <a:gd name="T15" fmla="*/ 22 h 23"/>
                <a:gd name="T16" fmla="*/ 16 w 23"/>
                <a:gd name="T17" fmla="*/ 21 h 23"/>
                <a:gd name="T18" fmla="*/ 23 w 23"/>
                <a:gd name="T19" fmla="*/ 14 h 23"/>
                <a:gd name="T20" fmla="*/ 27 w 23"/>
                <a:gd name="T21" fmla="*/ 9 h 23"/>
                <a:gd name="T22" fmla="*/ 27 w 23"/>
                <a:gd name="T23" fmla="*/ 4 h 23"/>
                <a:gd name="T24" fmla="*/ 23 w 23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3"/>
                <a:gd name="T41" fmla="*/ 23 w 23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3">
                  <a:moveTo>
                    <a:pt x="20" y="0"/>
                  </a:moveTo>
                  <a:cubicBezTo>
                    <a:pt x="19" y="2"/>
                    <a:pt x="18" y="3"/>
                    <a:pt x="16" y="4"/>
                  </a:cubicBezTo>
                  <a:cubicBezTo>
                    <a:pt x="14" y="5"/>
                    <a:pt x="11" y="5"/>
                    <a:pt x="9" y="6"/>
                  </a:cubicBezTo>
                  <a:cubicBezTo>
                    <a:pt x="7" y="7"/>
                    <a:pt x="5" y="8"/>
                    <a:pt x="4" y="10"/>
                  </a:cubicBezTo>
                  <a:cubicBezTo>
                    <a:pt x="3" y="12"/>
                    <a:pt x="4" y="15"/>
                    <a:pt x="3" y="17"/>
                  </a:cubicBezTo>
                  <a:cubicBezTo>
                    <a:pt x="3" y="18"/>
                    <a:pt x="1" y="20"/>
                    <a:pt x="0" y="21"/>
                  </a:cubicBezTo>
                  <a:cubicBezTo>
                    <a:pt x="0" y="22"/>
                    <a:pt x="2" y="23"/>
                    <a:pt x="3" y="22"/>
                  </a:cubicBezTo>
                  <a:cubicBezTo>
                    <a:pt x="6" y="22"/>
                    <a:pt x="8" y="20"/>
                    <a:pt x="11" y="19"/>
                  </a:cubicBezTo>
                  <a:cubicBezTo>
                    <a:pt x="12" y="18"/>
                    <a:pt x="13" y="19"/>
                    <a:pt x="14" y="18"/>
                  </a:cubicBezTo>
                  <a:cubicBezTo>
                    <a:pt x="16" y="17"/>
                    <a:pt x="18" y="14"/>
                    <a:pt x="20" y="12"/>
                  </a:cubicBezTo>
                  <a:cubicBezTo>
                    <a:pt x="21" y="11"/>
                    <a:pt x="22" y="10"/>
                    <a:pt x="23" y="8"/>
                  </a:cubicBezTo>
                  <a:cubicBezTo>
                    <a:pt x="23" y="7"/>
                    <a:pt x="23" y="5"/>
                    <a:pt x="23" y="3"/>
                  </a:cubicBezTo>
                  <a:cubicBezTo>
                    <a:pt x="22" y="2"/>
                    <a:pt x="21" y="1"/>
                    <a:pt x="2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8" name="Freeform 2512"/>
            <p:cNvSpPr>
              <a:spLocks noChangeAspect="1"/>
            </p:cNvSpPr>
            <p:nvPr/>
          </p:nvSpPr>
          <p:spPr bwMode="auto">
            <a:xfrm>
              <a:off x="20458776" y="15254488"/>
              <a:ext cx="147278" cy="177096"/>
            </a:xfrm>
            <a:custGeom>
              <a:avLst/>
              <a:gdLst>
                <a:gd name="T0" fmla="*/ 22 w 18"/>
                <a:gd name="T1" fmla="*/ 19 h 24"/>
                <a:gd name="T2" fmla="*/ 22 w 18"/>
                <a:gd name="T3" fmla="*/ 13 h 24"/>
                <a:gd name="T4" fmla="*/ 22 w 18"/>
                <a:gd name="T5" fmla="*/ 6 h 24"/>
                <a:gd name="T6" fmla="*/ 11 w 18"/>
                <a:gd name="T7" fmla="*/ 0 h 24"/>
                <a:gd name="T8" fmla="*/ 5 w 18"/>
                <a:gd name="T9" fmla="*/ 5 h 24"/>
                <a:gd name="T10" fmla="*/ 1 w 18"/>
                <a:gd name="T11" fmla="*/ 12 h 24"/>
                <a:gd name="T12" fmla="*/ 1 w 18"/>
                <a:gd name="T13" fmla="*/ 21 h 24"/>
                <a:gd name="T14" fmla="*/ 9 w 18"/>
                <a:gd name="T15" fmla="*/ 27 h 24"/>
                <a:gd name="T16" fmla="*/ 16 w 18"/>
                <a:gd name="T17" fmla="*/ 29 h 24"/>
                <a:gd name="T18" fmla="*/ 20 w 18"/>
                <a:gd name="T19" fmla="*/ 27 h 24"/>
                <a:gd name="T20" fmla="*/ 22 w 18"/>
                <a:gd name="T21" fmla="*/ 19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8" y="16"/>
                  </a:moveTo>
                  <a:cubicBezTo>
                    <a:pt x="18" y="14"/>
                    <a:pt x="18" y="13"/>
                    <a:pt x="18" y="11"/>
                  </a:cubicBezTo>
                  <a:cubicBezTo>
                    <a:pt x="18" y="9"/>
                    <a:pt x="17" y="7"/>
                    <a:pt x="18" y="5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7" y="0"/>
                    <a:pt x="6" y="2"/>
                    <a:pt x="4" y="4"/>
                  </a:cubicBezTo>
                  <a:cubicBezTo>
                    <a:pt x="3" y="6"/>
                    <a:pt x="1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2" y="19"/>
                    <a:pt x="4" y="21"/>
                    <a:pt x="7" y="22"/>
                  </a:cubicBezTo>
                  <a:cubicBezTo>
                    <a:pt x="8" y="23"/>
                    <a:pt x="11" y="24"/>
                    <a:pt x="13" y="24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17" y="21"/>
                    <a:pt x="18" y="19"/>
                    <a:pt x="18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49" name="Freeform 2513"/>
            <p:cNvSpPr>
              <a:spLocks noChangeAspect="1"/>
            </p:cNvSpPr>
            <p:nvPr/>
          </p:nvSpPr>
          <p:spPr bwMode="auto">
            <a:xfrm>
              <a:off x="18557495" y="14283522"/>
              <a:ext cx="1372414" cy="1337367"/>
            </a:xfrm>
            <a:custGeom>
              <a:avLst/>
              <a:gdLst>
                <a:gd name="T0" fmla="*/ 205 w 171"/>
                <a:gd name="T1" fmla="*/ 18 h 182"/>
                <a:gd name="T2" fmla="*/ 199 w 171"/>
                <a:gd name="T3" fmla="*/ 17 h 182"/>
                <a:gd name="T4" fmla="*/ 195 w 171"/>
                <a:gd name="T5" fmla="*/ 20 h 182"/>
                <a:gd name="T6" fmla="*/ 191 w 171"/>
                <a:gd name="T7" fmla="*/ 18 h 182"/>
                <a:gd name="T8" fmla="*/ 183 w 171"/>
                <a:gd name="T9" fmla="*/ 28 h 182"/>
                <a:gd name="T10" fmla="*/ 177 w 171"/>
                <a:gd name="T11" fmla="*/ 28 h 182"/>
                <a:gd name="T12" fmla="*/ 171 w 171"/>
                <a:gd name="T13" fmla="*/ 20 h 182"/>
                <a:gd name="T14" fmla="*/ 162 w 171"/>
                <a:gd name="T15" fmla="*/ 22 h 182"/>
                <a:gd name="T16" fmla="*/ 147 w 171"/>
                <a:gd name="T17" fmla="*/ 25 h 182"/>
                <a:gd name="T18" fmla="*/ 141 w 171"/>
                <a:gd name="T19" fmla="*/ 25 h 182"/>
                <a:gd name="T20" fmla="*/ 141 w 171"/>
                <a:gd name="T21" fmla="*/ 90 h 182"/>
                <a:gd name="T22" fmla="*/ 125 w 171"/>
                <a:gd name="T23" fmla="*/ 90 h 182"/>
                <a:gd name="T24" fmla="*/ 125 w 171"/>
                <a:gd name="T25" fmla="*/ 141 h 182"/>
                <a:gd name="T26" fmla="*/ 123 w 171"/>
                <a:gd name="T27" fmla="*/ 208 h 182"/>
                <a:gd name="T28" fmla="*/ 120 w 171"/>
                <a:gd name="T29" fmla="*/ 212 h 182"/>
                <a:gd name="T30" fmla="*/ 115 w 171"/>
                <a:gd name="T31" fmla="*/ 214 h 182"/>
                <a:gd name="T32" fmla="*/ 111 w 171"/>
                <a:gd name="T33" fmla="*/ 218 h 182"/>
                <a:gd name="T34" fmla="*/ 104 w 171"/>
                <a:gd name="T35" fmla="*/ 215 h 182"/>
                <a:gd name="T36" fmla="*/ 95 w 171"/>
                <a:gd name="T37" fmla="*/ 218 h 182"/>
                <a:gd name="T38" fmla="*/ 86 w 171"/>
                <a:gd name="T39" fmla="*/ 214 h 182"/>
                <a:gd name="T40" fmla="*/ 84 w 171"/>
                <a:gd name="T41" fmla="*/ 207 h 182"/>
                <a:gd name="T42" fmla="*/ 79 w 171"/>
                <a:gd name="T43" fmla="*/ 201 h 182"/>
                <a:gd name="T44" fmla="*/ 76 w 171"/>
                <a:gd name="T45" fmla="*/ 203 h 182"/>
                <a:gd name="T46" fmla="*/ 76 w 171"/>
                <a:gd name="T47" fmla="*/ 211 h 182"/>
                <a:gd name="T48" fmla="*/ 71 w 171"/>
                <a:gd name="T49" fmla="*/ 211 h 182"/>
                <a:gd name="T50" fmla="*/ 60 w 171"/>
                <a:gd name="T51" fmla="*/ 202 h 182"/>
                <a:gd name="T52" fmla="*/ 53 w 171"/>
                <a:gd name="T53" fmla="*/ 185 h 182"/>
                <a:gd name="T54" fmla="*/ 53 w 171"/>
                <a:gd name="T55" fmla="*/ 176 h 182"/>
                <a:gd name="T56" fmla="*/ 48 w 171"/>
                <a:gd name="T57" fmla="*/ 168 h 182"/>
                <a:gd name="T58" fmla="*/ 49 w 171"/>
                <a:gd name="T59" fmla="*/ 162 h 182"/>
                <a:gd name="T60" fmla="*/ 47 w 171"/>
                <a:gd name="T61" fmla="*/ 156 h 182"/>
                <a:gd name="T62" fmla="*/ 47 w 171"/>
                <a:gd name="T63" fmla="*/ 148 h 182"/>
                <a:gd name="T64" fmla="*/ 44 w 171"/>
                <a:gd name="T65" fmla="*/ 137 h 182"/>
                <a:gd name="T66" fmla="*/ 42 w 171"/>
                <a:gd name="T67" fmla="*/ 124 h 182"/>
                <a:gd name="T68" fmla="*/ 42 w 171"/>
                <a:gd name="T69" fmla="*/ 111 h 182"/>
                <a:gd name="T70" fmla="*/ 44 w 171"/>
                <a:gd name="T71" fmla="*/ 102 h 182"/>
                <a:gd name="T72" fmla="*/ 31 w 171"/>
                <a:gd name="T73" fmla="*/ 85 h 182"/>
                <a:gd name="T74" fmla="*/ 24 w 171"/>
                <a:gd name="T75" fmla="*/ 71 h 182"/>
                <a:gd name="T76" fmla="*/ 24 w 171"/>
                <a:gd name="T77" fmla="*/ 59 h 182"/>
                <a:gd name="T78" fmla="*/ 16 w 171"/>
                <a:gd name="T79" fmla="*/ 49 h 182"/>
                <a:gd name="T80" fmla="*/ 12 w 171"/>
                <a:gd name="T81" fmla="*/ 37 h 182"/>
                <a:gd name="T82" fmla="*/ 1 w 171"/>
                <a:gd name="T83" fmla="*/ 23 h 182"/>
                <a:gd name="T84" fmla="*/ 0 w 171"/>
                <a:gd name="T85" fmla="*/ 12 h 182"/>
                <a:gd name="T86" fmla="*/ 2 w 171"/>
                <a:gd name="T87" fmla="*/ 5 h 182"/>
                <a:gd name="T88" fmla="*/ 11 w 171"/>
                <a:gd name="T89" fmla="*/ 5 h 182"/>
                <a:gd name="T90" fmla="*/ 20 w 171"/>
                <a:gd name="T91" fmla="*/ 0 h 182"/>
                <a:gd name="T92" fmla="*/ 29 w 171"/>
                <a:gd name="T93" fmla="*/ 2 h 182"/>
                <a:gd name="T94" fmla="*/ 36 w 171"/>
                <a:gd name="T95" fmla="*/ 7 h 182"/>
                <a:gd name="T96" fmla="*/ 102 w 171"/>
                <a:gd name="T97" fmla="*/ 7 h 182"/>
                <a:gd name="T98" fmla="*/ 109 w 171"/>
                <a:gd name="T99" fmla="*/ 14 h 182"/>
                <a:gd name="T100" fmla="*/ 119 w 171"/>
                <a:gd name="T101" fmla="*/ 17 h 182"/>
                <a:gd name="T102" fmla="*/ 133 w 171"/>
                <a:gd name="T103" fmla="*/ 19 h 182"/>
                <a:gd name="T104" fmla="*/ 141 w 171"/>
                <a:gd name="T105" fmla="*/ 17 h 182"/>
                <a:gd name="T106" fmla="*/ 151 w 171"/>
                <a:gd name="T107" fmla="*/ 19 h 182"/>
                <a:gd name="T108" fmla="*/ 180 w 171"/>
                <a:gd name="T109" fmla="*/ 13 h 182"/>
                <a:gd name="T110" fmla="*/ 193 w 171"/>
                <a:gd name="T111" fmla="*/ 10 h 182"/>
                <a:gd name="T112" fmla="*/ 199 w 171"/>
                <a:gd name="T113" fmla="*/ 11 h 182"/>
                <a:gd name="T114" fmla="*/ 205 w 171"/>
                <a:gd name="T115" fmla="*/ 18 h 1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"/>
                <a:gd name="T175" fmla="*/ 0 h 182"/>
                <a:gd name="T176" fmla="*/ 171 w 171"/>
                <a:gd name="T177" fmla="*/ 182 h 1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" h="182">
                  <a:moveTo>
                    <a:pt x="171" y="15"/>
                  </a:moveTo>
                  <a:cubicBezTo>
                    <a:pt x="169" y="14"/>
                    <a:pt x="167" y="14"/>
                    <a:pt x="166" y="14"/>
                  </a:cubicBezTo>
                  <a:cubicBezTo>
                    <a:pt x="165" y="15"/>
                    <a:pt x="164" y="17"/>
                    <a:pt x="163" y="17"/>
                  </a:cubicBezTo>
                  <a:cubicBezTo>
                    <a:pt x="161" y="17"/>
                    <a:pt x="160" y="15"/>
                    <a:pt x="159" y="15"/>
                  </a:cubicBezTo>
                  <a:cubicBezTo>
                    <a:pt x="156" y="17"/>
                    <a:pt x="155" y="21"/>
                    <a:pt x="153" y="23"/>
                  </a:cubicBezTo>
                  <a:cubicBezTo>
                    <a:pt x="152" y="24"/>
                    <a:pt x="150" y="24"/>
                    <a:pt x="148" y="23"/>
                  </a:cubicBezTo>
                  <a:cubicBezTo>
                    <a:pt x="146" y="22"/>
                    <a:pt x="146" y="18"/>
                    <a:pt x="143" y="17"/>
                  </a:cubicBezTo>
                  <a:cubicBezTo>
                    <a:pt x="141" y="16"/>
                    <a:pt x="138" y="17"/>
                    <a:pt x="135" y="18"/>
                  </a:cubicBezTo>
                  <a:cubicBezTo>
                    <a:pt x="131" y="18"/>
                    <a:pt x="127" y="21"/>
                    <a:pt x="123" y="21"/>
                  </a:cubicBezTo>
                  <a:lnTo>
                    <a:pt x="118" y="21"/>
                  </a:lnTo>
                  <a:lnTo>
                    <a:pt x="118" y="75"/>
                  </a:lnTo>
                  <a:lnTo>
                    <a:pt x="104" y="75"/>
                  </a:lnTo>
                  <a:lnTo>
                    <a:pt x="104" y="117"/>
                  </a:lnTo>
                  <a:lnTo>
                    <a:pt x="103" y="173"/>
                  </a:lnTo>
                  <a:cubicBezTo>
                    <a:pt x="102" y="174"/>
                    <a:pt x="101" y="175"/>
                    <a:pt x="100" y="176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5" y="179"/>
                    <a:pt x="94" y="181"/>
                    <a:pt x="93" y="181"/>
                  </a:cubicBezTo>
                  <a:cubicBezTo>
                    <a:pt x="91" y="182"/>
                    <a:pt x="89" y="179"/>
                    <a:pt x="87" y="179"/>
                  </a:cubicBezTo>
                  <a:cubicBezTo>
                    <a:pt x="84" y="179"/>
                    <a:pt x="82" y="181"/>
                    <a:pt x="79" y="181"/>
                  </a:cubicBezTo>
                  <a:cubicBezTo>
                    <a:pt x="77" y="180"/>
                    <a:pt x="74" y="180"/>
                    <a:pt x="72" y="178"/>
                  </a:cubicBezTo>
                  <a:cubicBezTo>
                    <a:pt x="70" y="177"/>
                    <a:pt x="71" y="174"/>
                    <a:pt x="70" y="172"/>
                  </a:cubicBezTo>
                  <a:cubicBezTo>
                    <a:pt x="69" y="170"/>
                    <a:pt x="68" y="167"/>
                    <a:pt x="66" y="167"/>
                  </a:cubicBezTo>
                  <a:cubicBezTo>
                    <a:pt x="65" y="166"/>
                    <a:pt x="63" y="168"/>
                    <a:pt x="63" y="169"/>
                  </a:cubicBezTo>
                  <a:cubicBezTo>
                    <a:pt x="62" y="171"/>
                    <a:pt x="63" y="173"/>
                    <a:pt x="63" y="175"/>
                  </a:cubicBezTo>
                  <a:cubicBezTo>
                    <a:pt x="62" y="175"/>
                    <a:pt x="60" y="175"/>
                    <a:pt x="59" y="175"/>
                  </a:cubicBezTo>
                  <a:cubicBezTo>
                    <a:pt x="56" y="173"/>
                    <a:pt x="53" y="171"/>
                    <a:pt x="50" y="168"/>
                  </a:cubicBezTo>
                  <a:cubicBezTo>
                    <a:pt x="48" y="164"/>
                    <a:pt x="46" y="159"/>
                    <a:pt x="44" y="154"/>
                  </a:cubicBezTo>
                  <a:cubicBezTo>
                    <a:pt x="44" y="152"/>
                    <a:pt x="44" y="149"/>
                    <a:pt x="44" y="146"/>
                  </a:cubicBezTo>
                  <a:cubicBezTo>
                    <a:pt x="43" y="143"/>
                    <a:pt x="41" y="142"/>
                    <a:pt x="40" y="140"/>
                  </a:cubicBezTo>
                  <a:cubicBezTo>
                    <a:pt x="40" y="138"/>
                    <a:pt x="41" y="137"/>
                    <a:pt x="41" y="135"/>
                  </a:cubicBezTo>
                  <a:cubicBezTo>
                    <a:pt x="40" y="133"/>
                    <a:pt x="39" y="132"/>
                    <a:pt x="39" y="130"/>
                  </a:cubicBezTo>
                  <a:cubicBezTo>
                    <a:pt x="38" y="127"/>
                    <a:pt x="39" y="125"/>
                    <a:pt x="39" y="123"/>
                  </a:cubicBezTo>
                  <a:cubicBezTo>
                    <a:pt x="38" y="120"/>
                    <a:pt x="37" y="117"/>
                    <a:pt x="37" y="114"/>
                  </a:cubicBezTo>
                  <a:cubicBezTo>
                    <a:pt x="36" y="110"/>
                    <a:pt x="35" y="107"/>
                    <a:pt x="35" y="103"/>
                  </a:cubicBezTo>
                  <a:cubicBezTo>
                    <a:pt x="35" y="99"/>
                    <a:pt x="34" y="96"/>
                    <a:pt x="35" y="92"/>
                  </a:cubicBezTo>
                  <a:cubicBezTo>
                    <a:pt x="35" y="89"/>
                    <a:pt x="38" y="87"/>
                    <a:pt x="37" y="85"/>
                  </a:cubicBezTo>
                  <a:cubicBezTo>
                    <a:pt x="35" y="79"/>
                    <a:pt x="30" y="76"/>
                    <a:pt x="26" y="71"/>
                  </a:cubicBezTo>
                  <a:cubicBezTo>
                    <a:pt x="24" y="67"/>
                    <a:pt x="21" y="63"/>
                    <a:pt x="20" y="59"/>
                  </a:cubicBezTo>
                  <a:cubicBezTo>
                    <a:pt x="19" y="56"/>
                    <a:pt x="21" y="52"/>
                    <a:pt x="20" y="49"/>
                  </a:cubicBezTo>
                  <a:cubicBezTo>
                    <a:pt x="18" y="46"/>
                    <a:pt x="15" y="44"/>
                    <a:pt x="13" y="41"/>
                  </a:cubicBezTo>
                  <a:cubicBezTo>
                    <a:pt x="12" y="38"/>
                    <a:pt x="12" y="34"/>
                    <a:pt x="10" y="31"/>
                  </a:cubicBezTo>
                  <a:cubicBezTo>
                    <a:pt x="7" y="26"/>
                    <a:pt x="3" y="23"/>
                    <a:pt x="1" y="19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8"/>
                    <a:pt x="1" y="6"/>
                    <a:pt x="2" y="4"/>
                  </a:cubicBezTo>
                  <a:cubicBezTo>
                    <a:pt x="4" y="4"/>
                    <a:pt x="6" y="4"/>
                    <a:pt x="9" y="4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8" y="6"/>
                    <a:pt x="30" y="6"/>
                  </a:cubicBezTo>
                  <a:cubicBezTo>
                    <a:pt x="48" y="7"/>
                    <a:pt x="67" y="4"/>
                    <a:pt x="85" y="6"/>
                  </a:cubicBezTo>
                  <a:cubicBezTo>
                    <a:pt x="88" y="6"/>
                    <a:pt x="89" y="10"/>
                    <a:pt x="91" y="12"/>
                  </a:cubicBezTo>
                  <a:cubicBezTo>
                    <a:pt x="94" y="13"/>
                    <a:pt x="96" y="14"/>
                    <a:pt x="99" y="14"/>
                  </a:cubicBezTo>
                  <a:cubicBezTo>
                    <a:pt x="103" y="15"/>
                    <a:pt x="107" y="16"/>
                    <a:pt x="111" y="16"/>
                  </a:cubicBezTo>
                  <a:cubicBezTo>
                    <a:pt x="113" y="16"/>
                    <a:pt x="116" y="14"/>
                    <a:pt x="118" y="14"/>
                  </a:cubicBezTo>
                  <a:cubicBezTo>
                    <a:pt x="121" y="14"/>
                    <a:pt x="124" y="16"/>
                    <a:pt x="126" y="16"/>
                  </a:cubicBezTo>
                  <a:cubicBezTo>
                    <a:pt x="134" y="15"/>
                    <a:pt x="142" y="12"/>
                    <a:pt x="150" y="11"/>
                  </a:cubicBezTo>
                  <a:cubicBezTo>
                    <a:pt x="154" y="10"/>
                    <a:pt x="157" y="9"/>
                    <a:pt x="161" y="8"/>
                  </a:cubicBezTo>
                  <a:cubicBezTo>
                    <a:pt x="163" y="8"/>
                    <a:pt x="165" y="8"/>
                    <a:pt x="166" y="9"/>
                  </a:cubicBezTo>
                  <a:cubicBezTo>
                    <a:pt x="168" y="10"/>
                    <a:pt x="169" y="13"/>
                    <a:pt x="171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0" name="Freeform 2514"/>
            <p:cNvSpPr>
              <a:spLocks noChangeAspect="1"/>
            </p:cNvSpPr>
            <p:nvPr/>
          </p:nvSpPr>
          <p:spPr bwMode="auto">
            <a:xfrm>
              <a:off x="19394323" y="14387331"/>
              <a:ext cx="930557" cy="989285"/>
            </a:xfrm>
            <a:custGeom>
              <a:avLst/>
              <a:gdLst>
                <a:gd name="T0" fmla="*/ 139 w 116"/>
                <a:gd name="T1" fmla="*/ 76 h 135"/>
                <a:gd name="T2" fmla="*/ 137 w 116"/>
                <a:gd name="T3" fmla="*/ 73 h 135"/>
                <a:gd name="T4" fmla="*/ 137 w 116"/>
                <a:gd name="T5" fmla="*/ 70 h 135"/>
                <a:gd name="T6" fmla="*/ 128 w 116"/>
                <a:gd name="T7" fmla="*/ 66 h 135"/>
                <a:gd name="T8" fmla="*/ 121 w 116"/>
                <a:gd name="T9" fmla="*/ 65 h 135"/>
                <a:gd name="T10" fmla="*/ 116 w 116"/>
                <a:gd name="T11" fmla="*/ 58 h 135"/>
                <a:gd name="T12" fmla="*/ 116 w 116"/>
                <a:gd name="T13" fmla="*/ 47 h 135"/>
                <a:gd name="T14" fmla="*/ 111 w 116"/>
                <a:gd name="T15" fmla="*/ 47 h 135"/>
                <a:gd name="T16" fmla="*/ 111 w 116"/>
                <a:gd name="T17" fmla="*/ 40 h 135"/>
                <a:gd name="T18" fmla="*/ 99 w 116"/>
                <a:gd name="T19" fmla="*/ 32 h 135"/>
                <a:gd name="T20" fmla="*/ 93 w 116"/>
                <a:gd name="T21" fmla="*/ 30 h 135"/>
                <a:gd name="T22" fmla="*/ 90 w 116"/>
                <a:gd name="T23" fmla="*/ 18 h 135"/>
                <a:gd name="T24" fmla="*/ 85 w 116"/>
                <a:gd name="T25" fmla="*/ 11 h 135"/>
                <a:gd name="T26" fmla="*/ 80 w 116"/>
                <a:gd name="T27" fmla="*/ 1 h 135"/>
                <a:gd name="T28" fmla="*/ 74 w 116"/>
                <a:gd name="T29" fmla="*/ 0 h 135"/>
                <a:gd name="T30" fmla="*/ 71 w 116"/>
                <a:gd name="T31" fmla="*/ 4 h 135"/>
                <a:gd name="T32" fmla="*/ 66 w 116"/>
                <a:gd name="T33" fmla="*/ 1 h 135"/>
                <a:gd name="T34" fmla="*/ 59 w 116"/>
                <a:gd name="T35" fmla="*/ 11 h 135"/>
                <a:gd name="T36" fmla="*/ 53 w 116"/>
                <a:gd name="T37" fmla="*/ 11 h 135"/>
                <a:gd name="T38" fmla="*/ 47 w 116"/>
                <a:gd name="T39" fmla="*/ 4 h 135"/>
                <a:gd name="T40" fmla="*/ 37 w 116"/>
                <a:gd name="T41" fmla="*/ 5 h 135"/>
                <a:gd name="T42" fmla="*/ 23 w 116"/>
                <a:gd name="T43" fmla="*/ 8 h 135"/>
                <a:gd name="T44" fmla="*/ 17 w 116"/>
                <a:gd name="T45" fmla="*/ 8 h 135"/>
                <a:gd name="T46" fmla="*/ 17 w 116"/>
                <a:gd name="T47" fmla="*/ 73 h 135"/>
                <a:gd name="T48" fmla="*/ 0 w 116"/>
                <a:gd name="T49" fmla="*/ 73 h 135"/>
                <a:gd name="T50" fmla="*/ 0 w 116"/>
                <a:gd name="T51" fmla="*/ 124 h 135"/>
                <a:gd name="T52" fmla="*/ 5 w 116"/>
                <a:gd name="T53" fmla="*/ 128 h 135"/>
                <a:gd name="T54" fmla="*/ 7 w 116"/>
                <a:gd name="T55" fmla="*/ 139 h 135"/>
                <a:gd name="T56" fmla="*/ 11 w 116"/>
                <a:gd name="T57" fmla="*/ 145 h 135"/>
                <a:gd name="T58" fmla="*/ 6 w 116"/>
                <a:gd name="T59" fmla="*/ 155 h 135"/>
                <a:gd name="T60" fmla="*/ 8 w 116"/>
                <a:gd name="T61" fmla="*/ 161 h 135"/>
                <a:gd name="T62" fmla="*/ 14 w 116"/>
                <a:gd name="T63" fmla="*/ 158 h 135"/>
                <a:gd name="T64" fmla="*/ 25 w 116"/>
                <a:gd name="T65" fmla="*/ 160 h 135"/>
                <a:gd name="T66" fmla="*/ 26 w 116"/>
                <a:gd name="T67" fmla="*/ 156 h 135"/>
                <a:gd name="T68" fmla="*/ 35 w 116"/>
                <a:gd name="T69" fmla="*/ 150 h 135"/>
                <a:gd name="T70" fmla="*/ 40 w 116"/>
                <a:gd name="T71" fmla="*/ 144 h 135"/>
                <a:gd name="T72" fmla="*/ 43 w 116"/>
                <a:gd name="T73" fmla="*/ 134 h 135"/>
                <a:gd name="T74" fmla="*/ 49 w 116"/>
                <a:gd name="T75" fmla="*/ 132 h 135"/>
                <a:gd name="T76" fmla="*/ 55 w 116"/>
                <a:gd name="T77" fmla="*/ 132 h 135"/>
                <a:gd name="T78" fmla="*/ 60 w 116"/>
                <a:gd name="T79" fmla="*/ 139 h 135"/>
                <a:gd name="T80" fmla="*/ 68 w 116"/>
                <a:gd name="T81" fmla="*/ 142 h 135"/>
                <a:gd name="T82" fmla="*/ 73 w 116"/>
                <a:gd name="T83" fmla="*/ 140 h 135"/>
                <a:gd name="T84" fmla="*/ 84 w 116"/>
                <a:gd name="T85" fmla="*/ 139 h 135"/>
                <a:gd name="T86" fmla="*/ 86 w 116"/>
                <a:gd name="T87" fmla="*/ 132 h 135"/>
                <a:gd name="T88" fmla="*/ 89 w 116"/>
                <a:gd name="T89" fmla="*/ 121 h 135"/>
                <a:gd name="T90" fmla="*/ 97 w 116"/>
                <a:gd name="T91" fmla="*/ 119 h 135"/>
                <a:gd name="T92" fmla="*/ 104 w 116"/>
                <a:gd name="T93" fmla="*/ 112 h 135"/>
                <a:gd name="T94" fmla="*/ 107 w 116"/>
                <a:gd name="T95" fmla="*/ 101 h 135"/>
                <a:gd name="T96" fmla="*/ 121 w 116"/>
                <a:gd name="T97" fmla="*/ 88 h 135"/>
                <a:gd name="T98" fmla="*/ 129 w 116"/>
                <a:gd name="T99" fmla="*/ 82 h 135"/>
                <a:gd name="T100" fmla="*/ 134 w 116"/>
                <a:gd name="T101" fmla="*/ 79 h 135"/>
                <a:gd name="T102" fmla="*/ 139 w 116"/>
                <a:gd name="T103" fmla="*/ 76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35"/>
                <a:gd name="T158" fmla="*/ 116 w 116"/>
                <a:gd name="T159" fmla="*/ 135 h 1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35">
                  <a:moveTo>
                    <a:pt x="116" y="63"/>
                  </a:moveTo>
                  <a:cubicBezTo>
                    <a:pt x="115" y="63"/>
                    <a:pt x="115" y="62"/>
                    <a:pt x="114" y="61"/>
                  </a:cubicBezTo>
                  <a:cubicBezTo>
                    <a:pt x="114" y="60"/>
                    <a:pt x="115" y="58"/>
                    <a:pt x="114" y="58"/>
                  </a:cubicBezTo>
                  <a:cubicBezTo>
                    <a:pt x="112" y="56"/>
                    <a:pt x="110" y="56"/>
                    <a:pt x="107" y="55"/>
                  </a:cubicBezTo>
                  <a:cubicBezTo>
                    <a:pt x="105" y="54"/>
                    <a:pt x="103" y="56"/>
                    <a:pt x="101" y="54"/>
                  </a:cubicBezTo>
                  <a:cubicBezTo>
                    <a:pt x="99" y="53"/>
                    <a:pt x="98" y="51"/>
                    <a:pt x="97" y="48"/>
                  </a:cubicBezTo>
                  <a:cubicBezTo>
                    <a:pt x="97" y="45"/>
                    <a:pt x="99" y="41"/>
                    <a:pt x="97" y="39"/>
                  </a:cubicBezTo>
                  <a:cubicBezTo>
                    <a:pt x="97" y="37"/>
                    <a:pt x="94" y="40"/>
                    <a:pt x="93" y="39"/>
                  </a:cubicBezTo>
                  <a:cubicBezTo>
                    <a:pt x="92" y="37"/>
                    <a:pt x="94" y="35"/>
                    <a:pt x="93" y="33"/>
                  </a:cubicBezTo>
                  <a:cubicBezTo>
                    <a:pt x="90" y="31"/>
                    <a:pt x="86" y="29"/>
                    <a:pt x="83" y="27"/>
                  </a:cubicBezTo>
                  <a:cubicBezTo>
                    <a:pt x="81" y="26"/>
                    <a:pt x="79" y="27"/>
                    <a:pt x="78" y="25"/>
                  </a:cubicBezTo>
                  <a:cubicBezTo>
                    <a:pt x="76" y="22"/>
                    <a:pt x="76" y="18"/>
                    <a:pt x="75" y="15"/>
                  </a:cubicBezTo>
                  <a:cubicBezTo>
                    <a:pt x="74" y="13"/>
                    <a:pt x="73" y="11"/>
                    <a:pt x="71" y="9"/>
                  </a:cubicBezTo>
                  <a:cubicBezTo>
                    <a:pt x="70" y="6"/>
                    <a:pt x="68" y="3"/>
                    <a:pt x="67" y="1"/>
                  </a:cubicBezTo>
                  <a:cubicBezTo>
                    <a:pt x="65" y="0"/>
                    <a:pt x="63" y="0"/>
                    <a:pt x="62" y="0"/>
                  </a:cubicBezTo>
                  <a:cubicBezTo>
                    <a:pt x="61" y="1"/>
                    <a:pt x="60" y="3"/>
                    <a:pt x="59" y="3"/>
                  </a:cubicBezTo>
                  <a:cubicBezTo>
                    <a:pt x="57" y="3"/>
                    <a:pt x="56" y="1"/>
                    <a:pt x="55" y="1"/>
                  </a:cubicBezTo>
                  <a:cubicBezTo>
                    <a:pt x="52" y="3"/>
                    <a:pt x="51" y="7"/>
                    <a:pt x="49" y="9"/>
                  </a:cubicBezTo>
                  <a:cubicBezTo>
                    <a:pt x="48" y="10"/>
                    <a:pt x="46" y="10"/>
                    <a:pt x="44" y="9"/>
                  </a:cubicBezTo>
                  <a:cubicBezTo>
                    <a:pt x="42" y="8"/>
                    <a:pt x="42" y="4"/>
                    <a:pt x="39" y="3"/>
                  </a:cubicBezTo>
                  <a:cubicBezTo>
                    <a:pt x="37" y="2"/>
                    <a:pt x="34" y="3"/>
                    <a:pt x="31" y="4"/>
                  </a:cubicBezTo>
                  <a:cubicBezTo>
                    <a:pt x="27" y="4"/>
                    <a:pt x="23" y="7"/>
                    <a:pt x="19" y="7"/>
                  </a:cubicBezTo>
                  <a:lnTo>
                    <a:pt x="14" y="7"/>
                  </a:lnTo>
                  <a:lnTo>
                    <a:pt x="14" y="61"/>
                  </a:lnTo>
                  <a:lnTo>
                    <a:pt x="0" y="61"/>
                  </a:lnTo>
                  <a:lnTo>
                    <a:pt x="0" y="103"/>
                  </a:lnTo>
                  <a:cubicBezTo>
                    <a:pt x="1" y="104"/>
                    <a:pt x="3" y="105"/>
                    <a:pt x="4" y="107"/>
                  </a:cubicBezTo>
                  <a:cubicBezTo>
                    <a:pt x="6" y="110"/>
                    <a:pt x="5" y="113"/>
                    <a:pt x="6" y="116"/>
                  </a:cubicBezTo>
                  <a:cubicBezTo>
                    <a:pt x="7" y="118"/>
                    <a:pt x="9" y="119"/>
                    <a:pt x="9" y="121"/>
                  </a:cubicBezTo>
                  <a:cubicBezTo>
                    <a:pt x="9" y="124"/>
                    <a:pt x="6" y="126"/>
                    <a:pt x="5" y="129"/>
                  </a:cubicBezTo>
                  <a:cubicBezTo>
                    <a:pt x="5" y="131"/>
                    <a:pt x="5" y="133"/>
                    <a:pt x="7" y="134"/>
                  </a:cubicBezTo>
                  <a:cubicBezTo>
                    <a:pt x="8" y="135"/>
                    <a:pt x="10" y="133"/>
                    <a:pt x="12" y="132"/>
                  </a:cubicBezTo>
                  <a:cubicBezTo>
                    <a:pt x="15" y="132"/>
                    <a:pt x="18" y="134"/>
                    <a:pt x="21" y="133"/>
                  </a:cubicBezTo>
                  <a:cubicBezTo>
                    <a:pt x="22" y="133"/>
                    <a:pt x="21" y="130"/>
                    <a:pt x="22" y="130"/>
                  </a:cubicBezTo>
                  <a:cubicBezTo>
                    <a:pt x="24" y="128"/>
                    <a:pt x="27" y="127"/>
                    <a:pt x="29" y="125"/>
                  </a:cubicBezTo>
                  <a:cubicBezTo>
                    <a:pt x="31" y="124"/>
                    <a:pt x="32" y="122"/>
                    <a:pt x="33" y="120"/>
                  </a:cubicBezTo>
                  <a:cubicBezTo>
                    <a:pt x="35" y="118"/>
                    <a:pt x="35" y="115"/>
                    <a:pt x="36" y="112"/>
                  </a:cubicBezTo>
                  <a:cubicBezTo>
                    <a:pt x="37" y="111"/>
                    <a:pt x="39" y="110"/>
                    <a:pt x="41" y="110"/>
                  </a:cubicBezTo>
                  <a:cubicBezTo>
                    <a:pt x="43" y="109"/>
                    <a:pt x="45" y="109"/>
                    <a:pt x="46" y="110"/>
                  </a:cubicBezTo>
                  <a:cubicBezTo>
                    <a:pt x="48" y="111"/>
                    <a:pt x="48" y="114"/>
                    <a:pt x="50" y="116"/>
                  </a:cubicBezTo>
                  <a:cubicBezTo>
                    <a:pt x="52" y="117"/>
                    <a:pt x="55" y="118"/>
                    <a:pt x="57" y="118"/>
                  </a:cubicBezTo>
                  <a:cubicBezTo>
                    <a:pt x="59" y="118"/>
                    <a:pt x="60" y="118"/>
                    <a:pt x="61" y="117"/>
                  </a:cubicBezTo>
                  <a:cubicBezTo>
                    <a:pt x="64" y="117"/>
                    <a:pt x="67" y="117"/>
                    <a:pt x="70" y="116"/>
                  </a:cubicBezTo>
                  <a:cubicBezTo>
                    <a:pt x="71" y="114"/>
                    <a:pt x="71" y="112"/>
                    <a:pt x="72" y="110"/>
                  </a:cubicBezTo>
                  <a:cubicBezTo>
                    <a:pt x="73" y="107"/>
                    <a:pt x="72" y="104"/>
                    <a:pt x="74" y="101"/>
                  </a:cubicBezTo>
                  <a:cubicBezTo>
                    <a:pt x="76" y="100"/>
                    <a:pt x="79" y="100"/>
                    <a:pt x="81" y="99"/>
                  </a:cubicBezTo>
                  <a:cubicBezTo>
                    <a:pt x="84" y="97"/>
                    <a:pt x="86" y="95"/>
                    <a:pt x="87" y="93"/>
                  </a:cubicBezTo>
                  <a:cubicBezTo>
                    <a:pt x="89" y="90"/>
                    <a:pt x="88" y="86"/>
                    <a:pt x="89" y="84"/>
                  </a:cubicBezTo>
                  <a:cubicBezTo>
                    <a:pt x="92" y="80"/>
                    <a:pt x="97" y="77"/>
                    <a:pt x="101" y="73"/>
                  </a:cubicBezTo>
                  <a:cubicBezTo>
                    <a:pt x="103" y="72"/>
                    <a:pt x="105" y="70"/>
                    <a:pt x="108" y="68"/>
                  </a:cubicBezTo>
                  <a:cubicBezTo>
                    <a:pt x="109" y="68"/>
                    <a:pt x="111" y="67"/>
                    <a:pt x="112" y="66"/>
                  </a:cubicBezTo>
                  <a:cubicBezTo>
                    <a:pt x="113" y="65"/>
                    <a:pt x="115" y="64"/>
                    <a:pt x="116" y="6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1" name="Freeform 2515"/>
            <p:cNvSpPr>
              <a:spLocks noChangeAspect="1"/>
            </p:cNvSpPr>
            <p:nvPr/>
          </p:nvSpPr>
          <p:spPr bwMode="auto">
            <a:xfrm>
              <a:off x="19929907" y="14136961"/>
              <a:ext cx="789965" cy="751130"/>
            </a:xfrm>
            <a:custGeom>
              <a:avLst/>
              <a:gdLst>
                <a:gd name="T0" fmla="*/ 92 w 98"/>
                <a:gd name="T1" fmla="*/ 122 h 102"/>
                <a:gd name="T2" fmla="*/ 108 w 98"/>
                <a:gd name="T3" fmla="*/ 103 h 102"/>
                <a:gd name="T4" fmla="*/ 108 w 98"/>
                <a:gd name="T5" fmla="*/ 92 h 102"/>
                <a:gd name="T6" fmla="*/ 111 w 98"/>
                <a:gd name="T7" fmla="*/ 88 h 102"/>
                <a:gd name="T8" fmla="*/ 113 w 98"/>
                <a:gd name="T9" fmla="*/ 82 h 102"/>
                <a:gd name="T10" fmla="*/ 117 w 98"/>
                <a:gd name="T11" fmla="*/ 76 h 102"/>
                <a:gd name="T12" fmla="*/ 112 w 98"/>
                <a:gd name="T13" fmla="*/ 72 h 102"/>
                <a:gd name="T14" fmla="*/ 113 w 98"/>
                <a:gd name="T15" fmla="*/ 68 h 102"/>
                <a:gd name="T16" fmla="*/ 110 w 98"/>
                <a:gd name="T17" fmla="*/ 62 h 102"/>
                <a:gd name="T18" fmla="*/ 112 w 98"/>
                <a:gd name="T19" fmla="*/ 59 h 102"/>
                <a:gd name="T20" fmla="*/ 118 w 98"/>
                <a:gd name="T21" fmla="*/ 52 h 102"/>
                <a:gd name="T22" fmla="*/ 116 w 98"/>
                <a:gd name="T23" fmla="*/ 45 h 102"/>
                <a:gd name="T24" fmla="*/ 116 w 98"/>
                <a:gd name="T25" fmla="*/ 33 h 102"/>
                <a:gd name="T26" fmla="*/ 111 w 98"/>
                <a:gd name="T27" fmla="*/ 22 h 102"/>
                <a:gd name="T28" fmla="*/ 101 w 98"/>
                <a:gd name="T29" fmla="*/ 19 h 102"/>
                <a:gd name="T30" fmla="*/ 98 w 98"/>
                <a:gd name="T31" fmla="*/ 14 h 102"/>
                <a:gd name="T32" fmla="*/ 94 w 98"/>
                <a:gd name="T33" fmla="*/ 10 h 102"/>
                <a:gd name="T34" fmla="*/ 87 w 98"/>
                <a:gd name="T35" fmla="*/ 7 h 102"/>
                <a:gd name="T36" fmla="*/ 78 w 98"/>
                <a:gd name="T37" fmla="*/ 7 h 102"/>
                <a:gd name="T38" fmla="*/ 76 w 98"/>
                <a:gd name="T39" fmla="*/ 5 h 102"/>
                <a:gd name="T40" fmla="*/ 78 w 98"/>
                <a:gd name="T41" fmla="*/ 1 h 102"/>
                <a:gd name="T42" fmla="*/ 70 w 98"/>
                <a:gd name="T43" fmla="*/ 1 h 102"/>
                <a:gd name="T44" fmla="*/ 57 w 98"/>
                <a:gd name="T45" fmla="*/ 8 h 102"/>
                <a:gd name="T46" fmla="*/ 55 w 98"/>
                <a:gd name="T47" fmla="*/ 17 h 102"/>
                <a:gd name="T48" fmla="*/ 43 w 98"/>
                <a:gd name="T49" fmla="*/ 24 h 102"/>
                <a:gd name="T50" fmla="*/ 36 w 98"/>
                <a:gd name="T51" fmla="*/ 30 h 102"/>
                <a:gd name="T52" fmla="*/ 33 w 98"/>
                <a:gd name="T53" fmla="*/ 37 h 102"/>
                <a:gd name="T54" fmla="*/ 26 w 98"/>
                <a:gd name="T55" fmla="*/ 43 h 102"/>
                <a:gd name="T56" fmla="*/ 18 w 98"/>
                <a:gd name="T57" fmla="*/ 45 h 102"/>
                <a:gd name="T58" fmla="*/ 13 w 98"/>
                <a:gd name="T59" fmla="*/ 42 h 102"/>
                <a:gd name="T60" fmla="*/ 5 w 98"/>
                <a:gd name="T61" fmla="*/ 41 h 102"/>
                <a:gd name="T62" fmla="*/ 0 w 98"/>
                <a:gd name="T63" fmla="*/ 42 h 102"/>
                <a:gd name="T64" fmla="*/ 5 w 98"/>
                <a:gd name="T65" fmla="*/ 52 h 102"/>
                <a:gd name="T66" fmla="*/ 10 w 98"/>
                <a:gd name="T67" fmla="*/ 59 h 102"/>
                <a:gd name="T68" fmla="*/ 13 w 98"/>
                <a:gd name="T69" fmla="*/ 71 h 102"/>
                <a:gd name="T70" fmla="*/ 19 w 98"/>
                <a:gd name="T71" fmla="*/ 74 h 102"/>
                <a:gd name="T72" fmla="*/ 31 w 98"/>
                <a:gd name="T73" fmla="*/ 81 h 102"/>
                <a:gd name="T74" fmla="*/ 31 w 98"/>
                <a:gd name="T75" fmla="*/ 88 h 102"/>
                <a:gd name="T76" fmla="*/ 36 w 98"/>
                <a:gd name="T77" fmla="*/ 88 h 102"/>
                <a:gd name="T78" fmla="*/ 36 w 98"/>
                <a:gd name="T79" fmla="*/ 99 h 102"/>
                <a:gd name="T80" fmla="*/ 41 w 98"/>
                <a:gd name="T81" fmla="*/ 106 h 102"/>
                <a:gd name="T82" fmla="*/ 48 w 98"/>
                <a:gd name="T83" fmla="*/ 107 h 102"/>
                <a:gd name="T84" fmla="*/ 57 w 98"/>
                <a:gd name="T85" fmla="*/ 111 h 102"/>
                <a:gd name="T86" fmla="*/ 57 w 98"/>
                <a:gd name="T87" fmla="*/ 115 h 102"/>
                <a:gd name="T88" fmla="*/ 59 w 98"/>
                <a:gd name="T89" fmla="*/ 117 h 102"/>
                <a:gd name="T90" fmla="*/ 67 w 98"/>
                <a:gd name="T91" fmla="*/ 118 h 102"/>
                <a:gd name="T92" fmla="*/ 78 w 98"/>
                <a:gd name="T93" fmla="*/ 119 h 102"/>
                <a:gd name="T94" fmla="*/ 84 w 98"/>
                <a:gd name="T95" fmla="*/ 119 h 102"/>
                <a:gd name="T96" fmla="*/ 89 w 98"/>
                <a:gd name="T97" fmla="*/ 122 h 102"/>
                <a:gd name="T98" fmla="*/ 92 w 98"/>
                <a:gd name="T99" fmla="*/ 122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02"/>
                <a:gd name="T152" fmla="*/ 98 w 98"/>
                <a:gd name="T153" fmla="*/ 102 h 1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02">
                  <a:moveTo>
                    <a:pt x="76" y="101"/>
                  </a:moveTo>
                  <a:cubicBezTo>
                    <a:pt x="80" y="96"/>
                    <a:pt x="86" y="91"/>
                    <a:pt x="90" y="85"/>
                  </a:cubicBezTo>
                  <a:cubicBezTo>
                    <a:pt x="91" y="83"/>
                    <a:pt x="89" y="79"/>
                    <a:pt x="90" y="76"/>
                  </a:cubicBezTo>
                  <a:cubicBezTo>
                    <a:pt x="90" y="75"/>
                    <a:pt x="91" y="74"/>
                    <a:pt x="92" y="73"/>
                  </a:cubicBezTo>
                  <a:cubicBezTo>
                    <a:pt x="93" y="72"/>
                    <a:pt x="93" y="70"/>
                    <a:pt x="94" y="68"/>
                  </a:cubicBezTo>
                  <a:cubicBezTo>
                    <a:pt x="95" y="67"/>
                    <a:pt x="97" y="65"/>
                    <a:pt x="97" y="63"/>
                  </a:cubicBezTo>
                  <a:cubicBezTo>
                    <a:pt x="97" y="62"/>
                    <a:pt x="94" y="61"/>
                    <a:pt x="93" y="60"/>
                  </a:cubicBezTo>
                  <a:cubicBezTo>
                    <a:pt x="93" y="59"/>
                    <a:pt x="94" y="57"/>
                    <a:pt x="94" y="56"/>
                  </a:cubicBezTo>
                  <a:cubicBezTo>
                    <a:pt x="93" y="54"/>
                    <a:pt x="91" y="53"/>
                    <a:pt x="91" y="51"/>
                  </a:cubicBezTo>
                  <a:cubicBezTo>
                    <a:pt x="90" y="50"/>
                    <a:pt x="92" y="50"/>
                    <a:pt x="93" y="49"/>
                  </a:cubicBezTo>
                  <a:cubicBezTo>
                    <a:pt x="94" y="47"/>
                    <a:pt x="97" y="45"/>
                    <a:pt x="98" y="43"/>
                  </a:cubicBezTo>
                  <a:cubicBezTo>
                    <a:pt x="98" y="41"/>
                    <a:pt x="96" y="39"/>
                    <a:pt x="96" y="37"/>
                  </a:cubicBezTo>
                  <a:cubicBezTo>
                    <a:pt x="96" y="33"/>
                    <a:pt x="97" y="30"/>
                    <a:pt x="96" y="27"/>
                  </a:cubicBezTo>
                  <a:cubicBezTo>
                    <a:pt x="96" y="24"/>
                    <a:pt x="95" y="20"/>
                    <a:pt x="92" y="18"/>
                  </a:cubicBezTo>
                  <a:cubicBezTo>
                    <a:pt x="90" y="16"/>
                    <a:pt x="86" y="17"/>
                    <a:pt x="84" y="16"/>
                  </a:cubicBezTo>
                  <a:cubicBezTo>
                    <a:pt x="82" y="15"/>
                    <a:pt x="82" y="13"/>
                    <a:pt x="81" y="12"/>
                  </a:cubicBezTo>
                  <a:cubicBezTo>
                    <a:pt x="80" y="10"/>
                    <a:pt x="79" y="9"/>
                    <a:pt x="78" y="8"/>
                  </a:cubicBezTo>
                  <a:cubicBezTo>
                    <a:pt x="76" y="7"/>
                    <a:pt x="74" y="7"/>
                    <a:pt x="72" y="6"/>
                  </a:cubicBezTo>
                  <a:cubicBezTo>
                    <a:pt x="70" y="6"/>
                    <a:pt x="67" y="7"/>
                    <a:pt x="65" y="6"/>
                  </a:cubicBezTo>
                  <a:cubicBezTo>
                    <a:pt x="64" y="6"/>
                    <a:pt x="63" y="5"/>
                    <a:pt x="63" y="4"/>
                  </a:cubicBezTo>
                  <a:cubicBezTo>
                    <a:pt x="64" y="3"/>
                    <a:pt x="65" y="2"/>
                    <a:pt x="65" y="1"/>
                  </a:cubicBezTo>
                  <a:cubicBezTo>
                    <a:pt x="62" y="1"/>
                    <a:pt x="60" y="0"/>
                    <a:pt x="58" y="1"/>
                  </a:cubicBezTo>
                  <a:cubicBezTo>
                    <a:pt x="54" y="2"/>
                    <a:pt x="49" y="4"/>
                    <a:pt x="47" y="7"/>
                  </a:cubicBezTo>
                  <a:cubicBezTo>
                    <a:pt x="45" y="8"/>
                    <a:pt x="48" y="12"/>
                    <a:pt x="46" y="14"/>
                  </a:cubicBezTo>
                  <a:cubicBezTo>
                    <a:pt x="43" y="17"/>
                    <a:pt x="39" y="17"/>
                    <a:pt x="36" y="20"/>
                  </a:cubicBezTo>
                  <a:cubicBezTo>
                    <a:pt x="34" y="21"/>
                    <a:pt x="32" y="23"/>
                    <a:pt x="30" y="25"/>
                  </a:cubicBezTo>
                  <a:cubicBezTo>
                    <a:pt x="29" y="27"/>
                    <a:pt x="28" y="29"/>
                    <a:pt x="27" y="31"/>
                  </a:cubicBezTo>
                  <a:cubicBezTo>
                    <a:pt x="25" y="33"/>
                    <a:pt x="24" y="35"/>
                    <a:pt x="22" y="36"/>
                  </a:cubicBezTo>
                  <a:cubicBezTo>
                    <a:pt x="20" y="37"/>
                    <a:pt x="18" y="38"/>
                    <a:pt x="15" y="37"/>
                  </a:cubicBezTo>
                  <a:cubicBezTo>
                    <a:pt x="14" y="37"/>
                    <a:pt x="13" y="36"/>
                    <a:pt x="11" y="35"/>
                  </a:cubicBezTo>
                  <a:cubicBezTo>
                    <a:pt x="9" y="35"/>
                    <a:pt x="7" y="34"/>
                    <a:pt x="4" y="34"/>
                  </a:cubicBezTo>
                  <a:cubicBezTo>
                    <a:pt x="2" y="34"/>
                    <a:pt x="1" y="34"/>
                    <a:pt x="0" y="35"/>
                  </a:cubicBezTo>
                  <a:cubicBezTo>
                    <a:pt x="1" y="37"/>
                    <a:pt x="3" y="40"/>
                    <a:pt x="4" y="43"/>
                  </a:cubicBezTo>
                  <a:cubicBezTo>
                    <a:pt x="6" y="45"/>
                    <a:pt x="7" y="47"/>
                    <a:pt x="8" y="49"/>
                  </a:cubicBezTo>
                  <a:cubicBezTo>
                    <a:pt x="9" y="52"/>
                    <a:pt x="9" y="56"/>
                    <a:pt x="11" y="59"/>
                  </a:cubicBezTo>
                  <a:cubicBezTo>
                    <a:pt x="12" y="61"/>
                    <a:pt x="14" y="60"/>
                    <a:pt x="16" y="61"/>
                  </a:cubicBezTo>
                  <a:cubicBezTo>
                    <a:pt x="19" y="63"/>
                    <a:pt x="23" y="65"/>
                    <a:pt x="26" y="67"/>
                  </a:cubicBezTo>
                  <a:cubicBezTo>
                    <a:pt x="27" y="69"/>
                    <a:pt x="25" y="71"/>
                    <a:pt x="26" y="73"/>
                  </a:cubicBezTo>
                  <a:cubicBezTo>
                    <a:pt x="27" y="74"/>
                    <a:pt x="30" y="71"/>
                    <a:pt x="30" y="73"/>
                  </a:cubicBezTo>
                  <a:cubicBezTo>
                    <a:pt x="32" y="75"/>
                    <a:pt x="30" y="79"/>
                    <a:pt x="30" y="82"/>
                  </a:cubicBezTo>
                  <a:cubicBezTo>
                    <a:pt x="31" y="85"/>
                    <a:pt x="32" y="87"/>
                    <a:pt x="34" y="88"/>
                  </a:cubicBezTo>
                  <a:cubicBezTo>
                    <a:pt x="36" y="90"/>
                    <a:pt x="38" y="88"/>
                    <a:pt x="40" y="89"/>
                  </a:cubicBezTo>
                  <a:cubicBezTo>
                    <a:pt x="43" y="90"/>
                    <a:pt x="45" y="90"/>
                    <a:pt x="47" y="92"/>
                  </a:cubicBezTo>
                  <a:cubicBezTo>
                    <a:pt x="48" y="92"/>
                    <a:pt x="47" y="94"/>
                    <a:pt x="47" y="95"/>
                  </a:cubicBezTo>
                  <a:cubicBezTo>
                    <a:pt x="48" y="96"/>
                    <a:pt x="48" y="97"/>
                    <a:pt x="49" y="97"/>
                  </a:cubicBezTo>
                  <a:cubicBezTo>
                    <a:pt x="52" y="97"/>
                    <a:pt x="54" y="97"/>
                    <a:pt x="56" y="98"/>
                  </a:cubicBezTo>
                  <a:cubicBezTo>
                    <a:pt x="59" y="98"/>
                    <a:pt x="62" y="99"/>
                    <a:pt x="65" y="99"/>
                  </a:cubicBezTo>
                  <a:cubicBezTo>
                    <a:pt x="66" y="99"/>
                    <a:pt x="68" y="99"/>
                    <a:pt x="70" y="99"/>
                  </a:cubicBezTo>
                  <a:cubicBezTo>
                    <a:pt x="72" y="99"/>
                    <a:pt x="73" y="101"/>
                    <a:pt x="74" y="101"/>
                  </a:cubicBezTo>
                  <a:cubicBezTo>
                    <a:pt x="75" y="102"/>
                    <a:pt x="75" y="101"/>
                    <a:pt x="76" y="10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2" name="Freeform 2516"/>
            <p:cNvSpPr>
              <a:spLocks noChangeAspect="1"/>
            </p:cNvSpPr>
            <p:nvPr/>
          </p:nvSpPr>
          <p:spPr bwMode="auto">
            <a:xfrm>
              <a:off x="20438702" y="13569040"/>
              <a:ext cx="1077842" cy="1807580"/>
            </a:xfrm>
            <a:custGeom>
              <a:avLst/>
              <a:gdLst>
                <a:gd name="T0" fmla="*/ 37 w 134"/>
                <a:gd name="T1" fmla="*/ 290 h 247"/>
                <a:gd name="T2" fmla="*/ 35 w 134"/>
                <a:gd name="T3" fmla="*/ 276 h 247"/>
                <a:gd name="T4" fmla="*/ 40 w 134"/>
                <a:gd name="T5" fmla="*/ 270 h 247"/>
                <a:gd name="T6" fmla="*/ 58 w 134"/>
                <a:gd name="T7" fmla="*/ 260 h 247"/>
                <a:gd name="T8" fmla="*/ 76 w 134"/>
                <a:gd name="T9" fmla="*/ 248 h 247"/>
                <a:gd name="T10" fmla="*/ 77 w 134"/>
                <a:gd name="T11" fmla="*/ 231 h 247"/>
                <a:gd name="T12" fmla="*/ 74 w 134"/>
                <a:gd name="T13" fmla="*/ 207 h 247"/>
                <a:gd name="T14" fmla="*/ 67 w 134"/>
                <a:gd name="T15" fmla="*/ 191 h 247"/>
                <a:gd name="T16" fmla="*/ 66 w 134"/>
                <a:gd name="T17" fmla="*/ 173 h 247"/>
                <a:gd name="T18" fmla="*/ 85 w 134"/>
                <a:gd name="T19" fmla="*/ 153 h 247"/>
                <a:gd name="T20" fmla="*/ 102 w 134"/>
                <a:gd name="T21" fmla="*/ 134 h 247"/>
                <a:gd name="T22" fmla="*/ 137 w 134"/>
                <a:gd name="T23" fmla="*/ 114 h 247"/>
                <a:gd name="T24" fmla="*/ 161 w 134"/>
                <a:gd name="T25" fmla="*/ 80 h 247"/>
                <a:gd name="T26" fmla="*/ 160 w 134"/>
                <a:gd name="T27" fmla="*/ 73 h 247"/>
                <a:gd name="T28" fmla="*/ 157 w 134"/>
                <a:gd name="T29" fmla="*/ 53 h 247"/>
                <a:gd name="T30" fmla="*/ 154 w 134"/>
                <a:gd name="T31" fmla="*/ 22 h 247"/>
                <a:gd name="T32" fmla="*/ 159 w 134"/>
                <a:gd name="T33" fmla="*/ 6 h 247"/>
                <a:gd name="T34" fmla="*/ 153 w 134"/>
                <a:gd name="T35" fmla="*/ 2 h 247"/>
                <a:gd name="T36" fmla="*/ 133 w 134"/>
                <a:gd name="T37" fmla="*/ 16 h 247"/>
                <a:gd name="T38" fmla="*/ 124 w 134"/>
                <a:gd name="T39" fmla="*/ 17 h 247"/>
                <a:gd name="T40" fmla="*/ 113 w 134"/>
                <a:gd name="T41" fmla="*/ 23 h 247"/>
                <a:gd name="T42" fmla="*/ 96 w 134"/>
                <a:gd name="T43" fmla="*/ 24 h 247"/>
                <a:gd name="T44" fmla="*/ 83 w 134"/>
                <a:gd name="T45" fmla="*/ 22 h 247"/>
                <a:gd name="T46" fmla="*/ 70 w 134"/>
                <a:gd name="T47" fmla="*/ 19 h 247"/>
                <a:gd name="T48" fmla="*/ 66 w 134"/>
                <a:gd name="T49" fmla="*/ 35 h 247"/>
                <a:gd name="T50" fmla="*/ 68 w 134"/>
                <a:gd name="T51" fmla="*/ 53 h 247"/>
                <a:gd name="T52" fmla="*/ 77 w 134"/>
                <a:gd name="T53" fmla="*/ 66 h 247"/>
                <a:gd name="T54" fmla="*/ 85 w 134"/>
                <a:gd name="T55" fmla="*/ 81 h 247"/>
                <a:gd name="T56" fmla="*/ 85 w 134"/>
                <a:gd name="T57" fmla="*/ 102 h 247"/>
                <a:gd name="T58" fmla="*/ 77 w 134"/>
                <a:gd name="T59" fmla="*/ 109 h 247"/>
                <a:gd name="T60" fmla="*/ 65 w 134"/>
                <a:gd name="T61" fmla="*/ 107 h 247"/>
                <a:gd name="T62" fmla="*/ 61 w 134"/>
                <a:gd name="T63" fmla="*/ 97 h 247"/>
                <a:gd name="T64" fmla="*/ 66 w 134"/>
                <a:gd name="T65" fmla="*/ 79 h 247"/>
                <a:gd name="T66" fmla="*/ 52 w 134"/>
                <a:gd name="T67" fmla="*/ 75 h 247"/>
                <a:gd name="T68" fmla="*/ 43 w 134"/>
                <a:gd name="T69" fmla="*/ 67 h 247"/>
                <a:gd name="T70" fmla="*/ 4 w 134"/>
                <a:gd name="T71" fmla="*/ 91 h 247"/>
                <a:gd name="T72" fmla="*/ 0 w 134"/>
                <a:gd name="T73" fmla="*/ 98 h 247"/>
                <a:gd name="T74" fmla="*/ 11 w 134"/>
                <a:gd name="T75" fmla="*/ 101 h 247"/>
                <a:gd name="T76" fmla="*/ 22 w 134"/>
                <a:gd name="T77" fmla="*/ 108 h 247"/>
                <a:gd name="T78" fmla="*/ 35 w 134"/>
                <a:gd name="T79" fmla="*/ 115 h 247"/>
                <a:gd name="T80" fmla="*/ 40 w 134"/>
                <a:gd name="T81" fmla="*/ 138 h 247"/>
                <a:gd name="T82" fmla="*/ 36 w 134"/>
                <a:gd name="T83" fmla="*/ 152 h 247"/>
                <a:gd name="T84" fmla="*/ 37 w 134"/>
                <a:gd name="T85" fmla="*/ 161 h 247"/>
                <a:gd name="T86" fmla="*/ 41 w 134"/>
                <a:gd name="T87" fmla="*/ 169 h 247"/>
                <a:gd name="T88" fmla="*/ 35 w 134"/>
                <a:gd name="T89" fmla="*/ 181 h 247"/>
                <a:gd name="T90" fmla="*/ 32 w 134"/>
                <a:gd name="T91" fmla="*/ 195 h 247"/>
                <a:gd name="T92" fmla="*/ 17 w 134"/>
                <a:gd name="T93" fmla="*/ 224 h 247"/>
                <a:gd name="T94" fmla="*/ 19 w 134"/>
                <a:gd name="T95" fmla="*/ 236 h 247"/>
                <a:gd name="T96" fmla="*/ 24 w 134"/>
                <a:gd name="T97" fmla="*/ 254 h 247"/>
                <a:gd name="T98" fmla="*/ 23 w 134"/>
                <a:gd name="T99" fmla="*/ 277 h 247"/>
                <a:gd name="T100" fmla="*/ 25 w 134"/>
                <a:gd name="T101" fmla="*/ 289 h 247"/>
                <a:gd name="T102" fmla="*/ 37 w 134"/>
                <a:gd name="T103" fmla="*/ 296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247"/>
                <a:gd name="T158" fmla="*/ 134 w 134"/>
                <a:gd name="T159" fmla="*/ 247 h 2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247">
                  <a:moveTo>
                    <a:pt x="31" y="247"/>
                  </a:moveTo>
                  <a:cubicBezTo>
                    <a:pt x="31" y="246"/>
                    <a:pt x="31" y="243"/>
                    <a:pt x="31" y="242"/>
                  </a:cubicBezTo>
                  <a:cubicBezTo>
                    <a:pt x="31" y="239"/>
                    <a:pt x="29" y="237"/>
                    <a:pt x="28" y="235"/>
                  </a:cubicBezTo>
                  <a:cubicBezTo>
                    <a:pt x="28" y="234"/>
                    <a:pt x="28" y="232"/>
                    <a:pt x="29" y="230"/>
                  </a:cubicBezTo>
                  <a:cubicBezTo>
                    <a:pt x="29" y="228"/>
                    <a:pt x="30" y="226"/>
                    <a:pt x="31" y="225"/>
                  </a:cubicBezTo>
                  <a:cubicBezTo>
                    <a:pt x="31" y="224"/>
                    <a:pt x="32" y="225"/>
                    <a:pt x="33" y="225"/>
                  </a:cubicBezTo>
                  <a:cubicBezTo>
                    <a:pt x="35" y="223"/>
                    <a:pt x="37" y="222"/>
                    <a:pt x="39" y="220"/>
                  </a:cubicBezTo>
                  <a:cubicBezTo>
                    <a:pt x="42" y="219"/>
                    <a:pt x="45" y="218"/>
                    <a:pt x="48" y="217"/>
                  </a:cubicBezTo>
                  <a:cubicBezTo>
                    <a:pt x="51" y="215"/>
                    <a:pt x="55" y="214"/>
                    <a:pt x="59" y="212"/>
                  </a:cubicBezTo>
                  <a:cubicBezTo>
                    <a:pt x="60" y="210"/>
                    <a:pt x="62" y="209"/>
                    <a:pt x="63" y="207"/>
                  </a:cubicBezTo>
                  <a:cubicBezTo>
                    <a:pt x="63" y="206"/>
                    <a:pt x="63" y="204"/>
                    <a:pt x="63" y="203"/>
                  </a:cubicBezTo>
                  <a:cubicBezTo>
                    <a:pt x="64" y="199"/>
                    <a:pt x="64" y="196"/>
                    <a:pt x="64" y="193"/>
                  </a:cubicBezTo>
                  <a:cubicBezTo>
                    <a:pt x="64" y="189"/>
                    <a:pt x="64" y="185"/>
                    <a:pt x="64" y="181"/>
                  </a:cubicBezTo>
                  <a:cubicBezTo>
                    <a:pt x="63" y="178"/>
                    <a:pt x="63" y="176"/>
                    <a:pt x="62" y="173"/>
                  </a:cubicBezTo>
                  <a:cubicBezTo>
                    <a:pt x="62" y="169"/>
                    <a:pt x="61" y="165"/>
                    <a:pt x="60" y="161"/>
                  </a:cubicBezTo>
                  <a:cubicBezTo>
                    <a:pt x="59" y="160"/>
                    <a:pt x="57" y="160"/>
                    <a:pt x="56" y="159"/>
                  </a:cubicBezTo>
                  <a:cubicBezTo>
                    <a:pt x="56" y="158"/>
                    <a:pt x="58" y="157"/>
                    <a:pt x="58" y="155"/>
                  </a:cubicBezTo>
                  <a:cubicBezTo>
                    <a:pt x="58" y="151"/>
                    <a:pt x="54" y="148"/>
                    <a:pt x="55" y="144"/>
                  </a:cubicBezTo>
                  <a:cubicBezTo>
                    <a:pt x="55" y="143"/>
                    <a:pt x="58" y="142"/>
                    <a:pt x="59" y="141"/>
                  </a:cubicBezTo>
                  <a:cubicBezTo>
                    <a:pt x="63" y="137"/>
                    <a:pt x="67" y="133"/>
                    <a:pt x="71" y="128"/>
                  </a:cubicBezTo>
                  <a:cubicBezTo>
                    <a:pt x="75" y="124"/>
                    <a:pt x="78" y="120"/>
                    <a:pt x="82" y="116"/>
                  </a:cubicBezTo>
                  <a:cubicBezTo>
                    <a:pt x="83" y="115"/>
                    <a:pt x="84" y="113"/>
                    <a:pt x="85" y="112"/>
                  </a:cubicBezTo>
                  <a:cubicBezTo>
                    <a:pt x="91" y="108"/>
                    <a:pt x="96" y="105"/>
                    <a:pt x="102" y="102"/>
                  </a:cubicBezTo>
                  <a:cubicBezTo>
                    <a:pt x="106" y="99"/>
                    <a:pt x="111" y="98"/>
                    <a:pt x="114" y="95"/>
                  </a:cubicBezTo>
                  <a:cubicBezTo>
                    <a:pt x="120" y="90"/>
                    <a:pt x="124" y="84"/>
                    <a:pt x="128" y="78"/>
                  </a:cubicBezTo>
                  <a:cubicBezTo>
                    <a:pt x="130" y="74"/>
                    <a:pt x="133" y="71"/>
                    <a:pt x="134" y="67"/>
                  </a:cubicBezTo>
                  <a:cubicBezTo>
                    <a:pt x="134" y="66"/>
                    <a:pt x="131" y="66"/>
                    <a:pt x="131" y="65"/>
                  </a:cubicBezTo>
                  <a:cubicBezTo>
                    <a:pt x="131" y="64"/>
                    <a:pt x="133" y="63"/>
                    <a:pt x="133" y="61"/>
                  </a:cubicBezTo>
                  <a:cubicBezTo>
                    <a:pt x="133" y="60"/>
                    <a:pt x="130" y="59"/>
                    <a:pt x="130" y="57"/>
                  </a:cubicBezTo>
                  <a:cubicBezTo>
                    <a:pt x="129" y="53"/>
                    <a:pt x="131" y="49"/>
                    <a:pt x="131" y="44"/>
                  </a:cubicBezTo>
                  <a:cubicBezTo>
                    <a:pt x="131" y="41"/>
                    <a:pt x="130" y="37"/>
                    <a:pt x="130" y="33"/>
                  </a:cubicBezTo>
                  <a:cubicBezTo>
                    <a:pt x="129" y="28"/>
                    <a:pt x="128" y="23"/>
                    <a:pt x="128" y="18"/>
                  </a:cubicBezTo>
                  <a:cubicBezTo>
                    <a:pt x="128" y="15"/>
                    <a:pt x="128" y="12"/>
                    <a:pt x="129" y="9"/>
                  </a:cubicBezTo>
                  <a:cubicBezTo>
                    <a:pt x="129" y="8"/>
                    <a:pt x="132" y="7"/>
                    <a:pt x="132" y="5"/>
                  </a:cubicBezTo>
                  <a:cubicBezTo>
                    <a:pt x="132" y="4"/>
                    <a:pt x="132" y="2"/>
                    <a:pt x="131" y="1"/>
                  </a:cubicBezTo>
                  <a:cubicBezTo>
                    <a:pt x="130" y="0"/>
                    <a:pt x="128" y="2"/>
                    <a:pt x="127" y="2"/>
                  </a:cubicBezTo>
                  <a:cubicBezTo>
                    <a:pt x="124" y="5"/>
                    <a:pt x="121" y="9"/>
                    <a:pt x="117" y="11"/>
                  </a:cubicBezTo>
                  <a:cubicBezTo>
                    <a:pt x="116" y="12"/>
                    <a:pt x="113" y="12"/>
                    <a:pt x="111" y="13"/>
                  </a:cubicBezTo>
                  <a:cubicBezTo>
                    <a:pt x="110" y="14"/>
                    <a:pt x="108" y="15"/>
                    <a:pt x="106" y="16"/>
                  </a:cubicBezTo>
                  <a:cubicBezTo>
                    <a:pt x="105" y="16"/>
                    <a:pt x="105" y="14"/>
                    <a:pt x="103" y="14"/>
                  </a:cubicBezTo>
                  <a:cubicBezTo>
                    <a:pt x="102" y="13"/>
                    <a:pt x="100" y="13"/>
                    <a:pt x="99" y="14"/>
                  </a:cubicBezTo>
                  <a:cubicBezTo>
                    <a:pt x="96" y="15"/>
                    <a:pt x="96" y="18"/>
                    <a:pt x="94" y="19"/>
                  </a:cubicBezTo>
                  <a:cubicBezTo>
                    <a:pt x="91" y="20"/>
                    <a:pt x="90" y="17"/>
                    <a:pt x="87" y="17"/>
                  </a:cubicBezTo>
                  <a:cubicBezTo>
                    <a:pt x="85" y="17"/>
                    <a:pt x="83" y="20"/>
                    <a:pt x="80" y="20"/>
                  </a:cubicBezTo>
                  <a:cubicBezTo>
                    <a:pt x="77" y="19"/>
                    <a:pt x="77" y="14"/>
                    <a:pt x="74" y="13"/>
                  </a:cubicBezTo>
                  <a:cubicBezTo>
                    <a:pt x="72" y="13"/>
                    <a:pt x="71" y="17"/>
                    <a:pt x="69" y="18"/>
                  </a:cubicBezTo>
                  <a:cubicBezTo>
                    <a:pt x="67" y="18"/>
                    <a:pt x="64" y="18"/>
                    <a:pt x="62" y="18"/>
                  </a:cubicBezTo>
                  <a:cubicBezTo>
                    <a:pt x="61" y="17"/>
                    <a:pt x="60" y="17"/>
                    <a:pt x="58" y="16"/>
                  </a:cubicBezTo>
                  <a:cubicBezTo>
                    <a:pt x="58" y="19"/>
                    <a:pt x="57" y="21"/>
                    <a:pt x="56" y="23"/>
                  </a:cubicBezTo>
                  <a:cubicBezTo>
                    <a:pt x="56" y="25"/>
                    <a:pt x="55" y="27"/>
                    <a:pt x="55" y="29"/>
                  </a:cubicBezTo>
                  <a:cubicBezTo>
                    <a:pt x="55" y="31"/>
                    <a:pt x="55" y="34"/>
                    <a:pt x="55" y="36"/>
                  </a:cubicBezTo>
                  <a:cubicBezTo>
                    <a:pt x="56" y="38"/>
                    <a:pt x="56" y="41"/>
                    <a:pt x="57" y="44"/>
                  </a:cubicBezTo>
                  <a:cubicBezTo>
                    <a:pt x="57" y="46"/>
                    <a:pt x="57" y="48"/>
                    <a:pt x="58" y="50"/>
                  </a:cubicBezTo>
                  <a:cubicBezTo>
                    <a:pt x="59" y="52"/>
                    <a:pt x="62" y="53"/>
                    <a:pt x="64" y="55"/>
                  </a:cubicBezTo>
                  <a:cubicBezTo>
                    <a:pt x="66" y="57"/>
                    <a:pt x="66" y="59"/>
                    <a:pt x="67" y="61"/>
                  </a:cubicBezTo>
                  <a:cubicBezTo>
                    <a:pt x="69" y="64"/>
                    <a:pt x="70" y="66"/>
                    <a:pt x="71" y="68"/>
                  </a:cubicBezTo>
                  <a:cubicBezTo>
                    <a:pt x="72" y="71"/>
                    <a:pt x="71" y="75"/>
                    <a:pt x="71" y="79"/>
                  </a:cubicBezTo>
                  <a:cubicBezTo>
                    <a:pt x="71" y="81"/>
                    <a:pt x="72" y="83"/>
                    <a:pt x="71" y="85"/>
                  </a:cubicBezTo>
                  <a:cubicBezTo>
                    <a:pt x="70" y="87"/>
                    <a:pt x="67" y="85"/>
                    <a:pt x="65" y="86"/>
                  </a:cubicBezTo>
                  <a:cubicBezTo>
                    <a:pt x="64" y="87"/>
                    <a:pt x="64" y="89"/>
                    <a:pt x="64" y="91"/>
                  </a:cubicBezTo>
                  <a:cubicBezTo>
                    <a:pt x="63" y="93"/>
                    <a:pt x="64" y="98"/>
                    <a:pt x="62" y="97"/>
                  </a:cubicBezTo>
                  <a:cubicBezTo>
                    <a:pt x="58" y="96"/>
                    <a:pt x="56" y="92"/>
                    <a:pt x="54" y="89"/>
                  </a:cubicBezTo>
                  <a:cubicBezTo>
                    <a:pt x="53" y="87"/>
                    <a:pt x="52" y="86"/>
                    <a:pt x="52" y="84"/>
                  </a:cubicBezTo>
                  <a:cubicBezTo>
                    <a:pt x="51" y="83"/>
                    <a:pt x="50" y="82"/>
                    <a:pt x="51" y="81"/>
                  </a:cubicBezTo>
                  <a:cubicBezTo>
                    <a:pt x="52" y="78"/>
                    <a:pt x="54" y="77"/>
                    <a:pt x="55" y="75"/>
                  </a:cubicBezTo>
                  <a:cubicBezTo>
                    <a:pt x="56" y="72"/>
                    <a:pt x="56" y="69"/>
                    <a:pt x="55" y="66"/>
                  </a:cubicBezTo>
                  <a:cubicBezTo>
                    <a:pt x="54" y="64"/>
                    <a:pt x="54" y="61"/>
                    <a:pt x="52" y="61"/>
                  </a:cubicBezTo>
                  <a:cubicBezTo>
                    <a:pt x="49" y="60"/>
                    <a:pt x="46" y="65"/>
                    <a:pt x="43" y="63"/>
                  </a:cubicBezTo>
                  <a:cubicBezTo>
                    <a:pt x="40" y="62"/>
                    <a:pt x="41" y="57"/>
                    <a:pt x="39" y="55"/>
                  </a:cubicBezTo>
                  <a:cubicBezTo>
                    <a:pt x="39" y="54"/>
                    <a:pt x="37" y="56"/>
                    <a:pt x="36" y="56"/>
                  </a:cubicBezTo>
                  <a:lnTo>
                    <a:pt x="1" y="70"/>
                  </a:lnTo>
                  <a:lnTo>
                    <a:pt x="3" y="76"/>
                  </a:lnTo>
                  <a:lnTo>
                    <a:pt x="2" y="79"/>
                  </a:lnTo>
                  <a:cubicBezTo>
                    <a:pt x="2" y="80"/>
                    <a:pt x="1" y="81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4" y="85"/>
                    <a:pt x="7" y="84"/>
                    <a:pt x="9" y="84"/>
                  </a:cubicBezTo>
                  <a:cubicBezTo>
                    <a:pt x="11" y="85"/>
                    <a:pt x="13" y="85"/>
                    <a:pt x="15" y="86"/>
                  </a:cubicBezTo>
                  <a:cubicBezTo>
                    <a:pt x="16" y="87"/>
                    <a:pt x="17" y="88"/>
                    <a:pt x="18" y="90"/>
                  </a:cubicBezTo>
                  <a:cubicBezTo>
                    <a:pt x="19" y="91"/>
                    <a:pt x="19" y="93"/>
                    <a:pt x="21" y="94"/>
                  </a:cubicBezTo>
                  <a:cubicBezTo>
                    <a:pt x="23" y="95"/>
                    <a:pt x="27" y="94"/>
                    <a:pt x="29" y="96"/>
                  </a:cubicBezTo>
                  <a:cubicBezTo>
                    <a:pt x="32" y="98"/>
                    <a:pt x="33" y="102"/>
                    <a:pt x="33" y="105"/>
                  </a:cubicBezTo>
                  <a:cubicBezTo>
                    <a:pt x="34" y="108"/>
                    <a:pt x="33" y="111"/>
                    <a:pt x="33" y="115"/>
                  </a:cubicBezTo>
                  <a:cubicBezTo>
                    <a:pt x="33" y="117"/>
                    <a:pt x="35" y="119"/>
                    <a:pt x="35" y="121"/>
                  </a:cubicBezTo>
                  <a:cubicBezTo>
                    <a:pt x="34" y="123"/>
                    <a:pt x="31" y="125"/>
                    <a:pt x="30" y="127"/>
                  </a:cubicBezTo>
                  <a:cubicBezTo>
                    <a:pt x="29" y="128"/>
                    <a:pt x="27" y="128"/>
                    <a:pt x="28" y="129"/>
                  </a:cubicBezTo>
                  <a:cubicBezTo>
                    <a:pt x="28" y="131"/>
                    <a:pt x="30" y="132"/>
                    <a:pt x="31" y="134"/>
                  </a:cubicBezTo>
                  <a:cubicBezTo>
                    <a:pt x="31" y="135"/>
                    <a:pt x="30" y="137"/>
                    <a:pt x="30" y="138"/>
                  </a:cubicBezTo>
                  <a:cubicBezTo>
                    <a:pt x="31" y="139"/>
                    <a:pt x="34" y="140"/>
                    <a:pt x="34" y="141"/>
                  </a:cubicBezTo>
                  <a:cubicBezTo>
                    <a:pt x="34" y="143"/>
                    <a:pt x="32" y="145"/>
                    <a:pt x="31" y="146"/>
                  </a:cubicBezTo>
                  <a:cubicBezTo>
                    <a:pt x="30" y="148"/>
                    <a:pt x="30" y="150"/>
                    <a:pt x="29" y="151"/>
                  </a:cubicBezTo>
                  <a:cubicBezTo>
                    <a:pt x="28" y="152"/>
                    <a:pt x="27" y="153"/>
                    <a:pt x="27" y="154"/>
                  </a:cubicBezTo>
                  <a:cubicBezTo>
                    <a:pt x="26" y="157"/>
                    <a:pt x="28" y="161"/>
                    <a:pt x="27" y="163"/>
                  </a:cubicBezTo>
                  <a:cubicBezTo>
                    <a:pt x="23" y="169"/>
                    <a:pt x="17" y="174"/>
                    <a:pt x="13" y="179"/>
                  </a:cubicBezTo>
                  <a:cubicBezTo>
                    <a:pt x="13" y="182"/>
                    <a:pt x="13" y="184"/>
                    <a:pt x="14" y="187"/>
                  </a:cubicBezTo>
                  <a:cubicBezTo>
                    <a:pt x="14" y="188"/>
                    <a:pt x="16" y="190"/>
                    <a:pt x="16" y="191"/>
                  </a:cubicBezTo>
                  <a:cubicBezTo>
                    <a:pt x="16" y="193"/>
                    <a:pt x="15" y="195"/>
                    <a:pt x="16" y="197"/>
                  </a:cubicBezTo>
                  <a:cubicBezTo>
                    <a:pt x="16" y="200"/>
                    <a:pt x="17" y="202"/>
                    <a:pt x="18" y="205"/>
                  </a:cubicBezTo>
                  <a:cubicBezTo>
                    <a:pt x="19" y="207"/>
                    <a:pt x="20" y="210"/>
                    <a:pt x="20" y="212"/>
                  </a:cubicBezTo>
                  <a:cubicBezTo>
                    <a:pt x="20" y="217"/>
                    <a:pt x="20" y="222"/>
                    <a:pt x="19" y="227"/>
                  </a:cubicBezTo>
                  <a:cubicBezTo>
                    <a:pt x="19" y="229"/>
                    <a:pt x="19" y="230"/>
                    <a:pt x="19" y="231"/>
                  </a:cubicBezTo>
                  <a:cubicBezTo>
                    <a:pt x="19" y="232"/>
                    <a:pt x="20" y="233"/>
                    <a:pt x="21" y="235"/>
                  </a:cubicBezTo>
                  <a:cubicBezTo>
                    <a:pt x="20" y="237"/>
                    <a:pt x="21" y="239"/>
                    <a:pt x="21" y="241"/>
                  </a:cubicBezTo>
                  <a:cubicBezTo>
                    <a:pt x="21" y="243"/>
                    <a:pt x="21" y="244"/>
                    <a:pt x="21" y="246"/>
                  </a:cubicBezTo>
                  <a:lnTo>
                    <a:pt x="31" y="24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3" name="Freeform 2517"/>
            <p:cNvSpPr>
              <a:spLocks noChangeAspect="1"/>
            </p:cNvSpPr>
            <p:nvPr/>
          </p:nvSpPr>
          <p:spPr bwMode="auto">
            <a:xfrm>
              <a:off x="20686391" y="13459115"/>
              <a:ext cx="328036" cy="824403"/>
            </a:xfrm>
            <a:custGeom>
              <a:avLst/>
              <a:gdLst>
                <a:gd name="T0" fmla="*/ 7 w 41"/>
                <a:gd name="T1" fmla="*/ 0 h 113"/>
                <a:gd name="T2" fmla="*/ 18 w 41"/>
                <a:gd name="T3" fmla="*/ 6 h 113"/>
                <a:gd name="T4" fmla="*/ 30 w 41"/>
                <a:gd name="T5" fmla="*/ 18 h 113"/>
                <a:gd name="T6" fmla="*/ 29 w 41"/>
                <a:gd name="T7" fmla="*/ 30 h 113"/>
                <a:gd name="T8" fmla="*/ 32 w 41"/>
                <a:gd name="T9" fmla="*/ 37 h 113"/>
                <a:gd name="T10" fmla="*/ 30 w 41"/>
                <a:gd name="T11" fmla="*/ 45 h 113"/>
                <a:gd name="T12" fmla="*/ 29 w 41"/>
                <a:gd name="T13" fmla="*/ 53 h 113"/>
                <a:gd name="T14" fmla="*/ 29 w 41"/>
                <a:gd name="T15" fmla="*/ 61 h 113"/>
                <a:gd name="T16" fmla="*/ 31 w 41"/>
                <a:gd name="T17" fmla="*/ 70 h 113"/>
                <a:gd name="T18" fmla="*/ 32 w 41"/>
                <a:gd name="T19" fmla="*/ 78 h 113"/>
                <a:gd name="T20" fmla="*/ 39 w 41"/>
                <a:gd name="T21" fmla="*/ 84 h 113"/>
                <a:gd name="T22" fmla="*/ 43 w 41"/>
                <a:gd name="T23" fmla="*/ 91 h 113"/>
                <a:gd name="T24" fmla="*/ 48 w 41"/>
                <a:gd name="T25" fmla="*/ 99 h 113"/>
                <a:gd name="T26" fmla="*/ 48 w 41"/>
                <a:gd name="T27" fmla="*/ 112 h 113"/>
                <a:gd name="T28" fmla="*/ 48 w 41"/>
                <a:gd name="T29" fmla="*/ 119 h 113"/>
                <a:gd name="T30" fmla="*/ 41 w 41"/>
                <a:gd name="T31" fmla="*/ 121 h 113"/>
                <a:gd name="T32" fmla="*/ 39 w 41"/>
                <a:gd name="T33" fmla="*/ 127 h 113"/>
                <a:gd name="T34" fmla="*/ 37 w 41"/>
                <a:gd name="T35" fmla="*/ 134 h 113"/>
                <a:gd name="T36" fmla="*/ 27 w 41"/>
                <a:gd name="T37" fmla="*/ 124 h 113"/>
                <a:gd name="T38" fmla="*/ 25 w 41"/>
                <a:gd name="T39" fmla="*/ 118 h 113"/>
                <a:gd name="T40" fmla="*/ 24 w 41"/>
                <a:gd name="T41" fmla="*/ 115 h 113"/>
                <a:gd name="T42" fmla="*/ 29 w 41"/>
                <a:gd name="T43" fmla="*/ 108 h 113"/>
                <a:gd name="T44" fmla="*/ 29 w 41"/>
                <a:gd name="T45" fmla="*/ 97 h 113"/>
                <a:gd name="T46" fmla="*/ 25 w 41"/>
                <a:gd name="T47" fmla="*/ 91 h 113"/>
                <a:gd name="T48" fmla="*/ 14 w 41"/>
                <a:gd name="T49" fmla="*/ 93 h 113"/>
                <a:gd name="T50" fmla="*/ 10 w 41"/>
                <a:gd name="T51" fmla="*/ 84 h 113"/>
                <a:gd name="T52" fmla="*/ 6 w 41"/>
                <a:gd name="T53" fmla="*/ 85 h 113"/>
                <a:gd name="T54" fmla="*/ 0 w 41"/>
                <a:gd name="T55" fmla="*/ 79 h 113"/>
                <a:gd name="T56" fmla="*/ 6 w 41"/>
                <a:gd name="T57" fmla="*/ 69 h 113"/>
                <a:gd name="T58" fmla="*/ 5 w 41"/>
                <a:gd name="T59" fmla="*/ 59 h 113"/>
                <a:gd name="T60" fmla="*/ 13 w 41"/>
                <a:gd name="T61" fmla="*/ 55 h 113"/>
                <a:gd name="T62" fmla="*/ 11 w 41"/>
                <a:gd name="T63" fmla="*/ 53 h 113"/>
                <a:gd name="T64" fmla="*/ 11 w 41"/>
                <a:gd name="T65" fmla="*/ 41 h 113"/>
                <a:gd name="T66" fmla="*/ 13 w 41"/>
                <a:gd name="T67" fmla="*/ 33 h 113"/>
                <a:gd name="T68" fmla="*/ 10 w 41"/>
                <a:gd name="T69" fmla="*/ 27 h 113"/>
                <a:gd name="T70" fmla="*/ 17 w 41"/>
                <a:gd name="T71" fmla="*/ 24 h 113"/>
                <a:gd name="T72" fmla="*/ 14 w 41"/>
                <a:gd name="T73" fmla="*/ 16 h 113"/>
                <a:gd name="T74" fmla="*/ 7 w 41"/>
                <a:gd name="T75" fmla="*/ 7 h 113"/>
                <a:gd name="T76" fmla="*/ 7 w 41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113"/>
                <a:gd name="T119" fmla="*/ 41 w 41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113">
                  <a:moveTo>
                    <a:pt x="6" y="0"/>
                  </a:moveTo>
                  <a:cubicBezTo>
                    <a:pt x="9" y="2"/>
                    <a:pt x="12" y="3"/>
                    <a:pt x="15" y="5"/>
                  </a:cubicBezTo>
                  <a:cubicBezTo>
                    <a:pt x="19" y="8"/>
                    <a:pt x="23" y="11"/>
                    <a:pt x="25" y="15"/>
                  </a:cubicBezTo>
                  <a:cubicBezTo>
                    <a:pt x="26" y="18"/>
                    <a:pt x="23" y="21"/>
                    <a:pt x="24" y="25"/>
                  </a:cubicBezTo>
                  <a:cubicBezTo>
                    <a:pt x="24" y="27"/>
                    <a:pt x="26" y="29"/>
                    <a:pt x="27" y="31"/>
                  </a:cubicBezTo>
                  <a:cubicBezTo>
                    <a:pt x="27" y="34"/>
                    <a:pt x="26" y="36"/>
                    <a:pt x="25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6"/>
                    <a:pt x="24" y="49"/>
                    <a:pt x="24" y="51"/>
                  </a:cubicBezTo>
                  <a:cubicBezTo>
                    <a:pt x="25" y="53"/>
                    <a:pt x="25" y="56"/>
                    <a:pt x="26" y="59"/>
                  </a:cubicBezTo>
                  <a:cubicBezTo>
                    <a:pt x="26" y="61"/>
                    <a:pt x="26" y="63"/>
                    <a:pt x="27" y="65"/>
                  </a:cubicBezTo>
                  <a:cubicBezTo>
                    <a:pt x="28" y="67"/>
                    <a:pt x="31" y="68"/>
                    <a:pt x="33" y="70"/>
                  </a:cubicBezTo>
                  <a:cubicBezTo>
                    <a:pt x="35" y="72"/>
                    <a:pt x="35" y="74"/>
                    <a:pt x="36" y="76"/>
                  </a:cubicBezTo>
                  <a:cubicBezTo>
                    <a:pt x="38" y="79"/>
                    <a:pt x="39" y="81"/>
                    <a:pt x="40" y="83"/>
                  </a:cubicBezTo>
                  <a:cubicBezTo>
                    <a:pt x="41" y="86"/>
                    <a:pt x="40" y="90"/>
                    <a:pt x="40" y="94"/>
                  </a:cubicBezTo>
                  <a:cubicBezTo>
                    <a:pt x="40" y="96"/>
                    <a:pt x="41" y="98"/>
                    <a:pt x="40" y="100"/>
                  </a:cubicBezTo>
                  <a:cubicBezTo>
                    <a:pt x="39" y="102"/>
                    <a:pt x="36" y="100"/>
                    <a:pt x="34" y="101"/>
                  </a:cubicBezTo>
                  <a:cubicBezTo>
                    <a:pt x="33" y="102"/>
                    <a:pt x="33" y="104"/>
                    <a:pt x="33" y="106"/>
                  </a:cubicBezTo>
                  <a:cubicBezTo>
                    <a:pt x="32" y="108"/>
                    <a:pt x="33" y="113"/>
                    <a:pt x="31" y="112"/>
                  </a:cubicBezTo>
                  <a:cubicBezTo>
                    <a:pt x="27" y="111"/>
                    <a:pt x="25" y="107"/>
                    <a:pt x="23" y="104"/>
                  </a:cubicBezTo>
                  <a:cubicBezTo>
                    <a:pt x="22" y="102"/>
                    <a:pt x="21" y="101"/>
                    <a:pt x="21" y="99"/>
                  </a:cubicBezTo>
                  <a:cubicBezTo>
                    <a:pt x="20" y="98"/>
                    <a:pt x="19" y="97"/>
                    <a:pt x="20" y="96"/>
                  </a:cubicBezTo>
                  <a:cubicBezTo>
                    <a:pt x="21" y="93"/>
                    <a:pt x="23" y="92"/>
                    <a:pt x="24" y="90"/>
                  </a:cubicBezTo>
                  <a:cubicBezTo>
                    <a:pt x="25" y="87"/>
                    <a:pt x="25" y="84"/>
                    <a:pt x="24" y="81"/>
                  </a:cubicBezTo>
                  <a:cubicBezTo>
                    <a:pt x="23" y="79"/>
                    <a:pt x="23" y="76"/>
                    <a:pt x="21" y="76"/>
                  </a:cubicBezTo>
                  <a:cubicBezTo>
                    <a:pt x="18" y="75"/>
                    <a:pt x="15" y="80"/>
                    <a:pt x="12" y="78"/>
                  </a:cubicBezTo>
                  <a:cubicBezTo>
                    <a:pt x="9" y="77"/>
                    <a:pt x="10" y="72"/>
                    <a:pt x="8" y="70"/>
                  </a:cubicBezTo>
                  <a:cubicBezTo>
                    <a:pt x="8" y="69"/>
                    <a:pt x="6" y="71"/>
                    <a:pt x="5" y="71"/>
                  </a:cubicBezTo>
                  <a:cubicBezTo>
                    <a:pt x="4" y="69"/>
                    <a:pt x="0" y="68"/>
                    <a:pt x="0" y="66"/>
                  </a:cubicBezTo>
                  <a:cubicBezTo>
                    <a:pt x="0" y="63"/>
                    <a:pt x="4" y="61"/>
                    <a:pt x="5" y="58"/>
                  </a:cubicBezTo>
                  <a:cubicBezTo>
                    <a:pt x="6" y="55"/>
                    <a:pt x="3" y="52"/>
                    <a:pt x="4" y="49"/>
                  </a:cubicBezTo>
                  <a:cubicBezTo>
                    <a:pt x="5" y="47"/>
                    <a:pt x="9" y="48"/>
                    <a:pt x="11" y="46"/>
                  </a:cubicBezTo>
                  <a:cubicBezTo>
                    <a:pt x="11" y="45"/>
                    <a:pt x="10" y="45"/>
                    <a:pt x="9" y="44"/>
                  </a:cubicBezTo>
                  <a:cubicBezTo>
                    <a:pt x="9" y="41"/>
                    <a:pt x="8" y="37"/>
                    <a:pt x="9" y="34"/>
                  </a:cubicBezTo>
                  <a:cubicBezTo>
                    <a:pt x="9" y="32"/>
                    <a:pt x="12" y="30"/>
                    <a:pt x="11" y="28"/>
                  </a:cubicBezTo>
                  <a:cubicBezTo>
                    <a:pt x="11" y="26"/>
                    <a:pt x="7" y="25"/>
                    <a:pt x="8" y="23"/>
                  </a:cubicBezTo>
                  <a:cubicBezTo>
                    <a:pt x="8" y="21"/>
                    <a:pt x="13" y="23"/>
                    <a:pt x="14" y="20"/>
                  </a:cubicBezTo>
                  <a:cubicBezTo>
                    <a:pt x="15" y="18"/>
                    <a:pt x="14" y="15"/>
                    <a:pt x="12" y="13"/>
                  </a:cubicBezTo>
                  <a:cubicBezTo>
                    <a:pt x="11" y="10"/>
                    <a:pt x="7" y="9"/>
                    <a:pt x="6" y="6"/>
                  </a:cubicBezTo>
                  <a:cubicBezTo>
                    <a:pt x="5" y="5"/>
                    <a:pt x="6" y="2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4" name="Freeform 2518"/>
            <p:cNvSpPr>
              <a:spLocks noChangeAspect="1"/>
            </p:cNvSpPr>
            <p:nvPr/>
          </p:nvSpPr>
          <p:spPr bwMode="auto">
            <a:xfrm>
              <a:off x="19608549" y="13343094"/>
              <a:ext cx="1198363" cy="1074775"/>
            </a:xfrm>
            <a:custGeom>
              <a:avLst/>
              <a:gdLst>
                <a:gd name="T0" fmla="*/ 161 w 149"/>
                <a:gd name="T1" fmla="*/ 19 h 147"/>
                <a:gd name="T2" fmla="*/ 141 w 149"/>
                <a:gd name="T3" fmla="*/ 10 h 147"/>
                <a:gd name="T4" fmla="*/ 106 w 149"/>
                <a:gd name="T5" fmla="*/ 4 h 147"/>
                <a:gd name="T6" fmla="*/ 103 w 149"/>
                <a:gd name="T7" fmla="*/ 29 h 147"/>
                <a:gd name="T8" fmla="*/ 99 w 149"/>
                <a:gd name="T9" fmla="*/ 53 h 147"/>
                <a:gd name="T10" fmla="*/ 109 w 149"/>
                <a:gd name="T11" fmla="*/ 73 h 147"/>
                <a:gd name="T12" fmla="*/ 119 w 149"/>
                <a:gd name="T13" fmla="*/ 72 h 147"/>
                <a:gd name="T14" fmla="*/ 107 w 149"/>
                <a:gd name="T15" fmla="*/ 93 h 147"/>
                <a:gd name="T16" fmla="*/ 89 w 149"/>
                <a:gd name="T17" fmla="*/ 72 h 147"/>
                <a:gd name="T18" fmla="*/ 76 w 149"/>
                <a:gd name="T19" fmla="*/ 59 h 147"/>
                <a:gd name="T20" fmla="*/ 55 w 149"/>
                <a:gd name="T21" fmla="*/ 62 h 147"/>
                <a:gd name="T22" fmla="*/ 48 w 149"/>
                <a:gd name="T23" fmla="*/ 54 h 147"/>
                <a:gd name="T24" fmla="*/ 29 w 149"/>
                <a:gd name="T25" fmla="*/ 51 h 147"/>
                <a:gd name="T26" fmla="*/ 29 w 149"/>
                <a:gd name="T27" fmla="*/ 67 h 147"/>
                <a:gd name="T28" fmla="*/ 26 w 149"/>
                <a:gd name="T29" fmla="*/ 79 h 147"/>
                <a:gd name="T30" fmla="*/ 0 w 149"/>
                <a:gd name="T31" fmla="*/ 84 h 147"/>
                <a:gd name="T32" fmla="*/ 11 w 149"/>
                <a:gd name="T33" fmla="*/ 156 h 147"/>
                <a:gd name="T34" fmla="*/ 23 w 149"/>
                <a:gd name="T35" fmla="*/ 168 h 147"/>
                <a:gd name="T36" fmla="*/ 42 w 149"/>
                <a:gd name="T37" fmla="*/ 165 h 147"/>
                <a:gd name="T38" fmla="*/ 53 w 149"/>
                <a:gd name="T39" fmla="*/ 171 h 147"/>
                <a:gd name="T40" fmla="*/ 66 w 149"/>
                <a:gd name="T41" fmla="*/ 175 h 147"/>
                <a:gd name="T42" fmla="*/ 80 w 149"/>
                <a:gd name="T43" fmla="*/ 168 h 147"/>
                <a:gd name="T44" fmla="*/ 91 w 149"/>
                <a:gd name="T45" fmla="*/ 154 h 147"/>
                <a:gd name="T46" fmla="*/ 105 w 149"/>
                <a:gd name="T47" fmla="*/ 139 h 147"/>
                <a:gd name="T48" fmla="*/ 126 w 149"/>
                <a:gd name="T49" fmla="*/ 132 h 147"/>
                <a:gd name="T50" fmla="*/ 125 w 149"/>
                <a:gd name="T51" fmla="*/ 121 h 147"/>
                <a:gd name="T52" fmla="*/ 161 w 149"/>
                <a:gd name="T53" fmla="*/ 98 h 147"/>
                <a:gd name="T54" fmla="*/ 166 w 149"/>
                <a:gd name="T55" fmla="*/ 78 h 147"/>
                <a:gd name="T56" fmla="*/ 172 w 149"/>
                <a:gd name="T57" fmla="*/ 72 h 147"/>
                <a:gd name="T58" fmla="*/ 174 w 149"/>
                <a:gd name="T59" fmla="*/ 53 h 147"/>
                <a:gd name="T60" fmla="*/ 178 w 149"/>
                <a:gd name="T61" fmla="*/ 43 h 147"/>
                <a:gd name="T62" fmla="*/ 168 w 149"/>
                <a:gd name="T63" fmla="*/ 2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7"/>
                <a:gd name="T98" fmla="*/ 149 w 149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7">
                  <a:moveTo>
                    <a:pt x="140" y="16"/>
                  </a:moveTo>
                  <a:lnTo>
                    <a:pt x="134" y="16"/>
                  </a:lnTo>
                  <a:lnTo>
                    <a:pt x="126" y="13"/>
                  </a:lnTo>
                  <a:lnTo>
                    <a:pt x="117" y="8"/>
                  </a:lnTo>
                  <a:lnTo>
                    <a:pt x="111" y="2"/>
                  </a:lnTo>
                  <a:cubicBezTo>
                    <a:pt x="103" y="3"/>
                    <a:pt x="95" y="0"/>
                    <a:pt x="88" y="3"/>
                  </a:cubicBezTo>
                  <a:cubicBezTo>
                    <a:pt x="84" y="6"/>
                    <a:pt x="85" y="13"/>
                    <a:pt x="84" y="17"/>
                  </a:cubicBezTo>
                  <a:cubicBezTo>
                    <a:pt x="84" y="20"/>
                    <a:pt x="86" y="21"/>
                    <a:pt x="86" y="24"/>
                  </a:cubicBezTo>
                  <a:cubicBezTo>
                    <a:pt x="86" y="28"/>
                    <a:pt x="85" y="33"/>
                    <a:pt x="84" y="38"/>
                  </a:cubicBezTo>
                  <a:cubicBezTo>
                    <a:pt x="84" y="40"/>
                    <a:pt x="82" y="42"/>
                    <a:pt x="82" y="44"/>
                  </a:cubicBezTo>
                  <a:cubicBezTo>
                    <a:pt x="82" y="48"/>
                    <a:pt x="82" y="51"/>
                    <a:pt x="83" y="54"/>
                  </a:cubicBezTo>
                  <a:cubicBezTo>
                    <a:pt x="85" y="57"/>
                    <a:pt x="88" y="60"/>
                    <a:pt x="91" y="61"/>
                  </a:cubicBezTo>
                  <a:cubicBezTo>
                    <a:pt x="92" y="62"/>
                    <a:pt x="93" y="62"/>
                    <a:pt x="95" y="62"/>
                  </a:cubicBezTo>
                  <a:cubicBezTo>
                    <a:pt x="96" y="62"/>
                    <a:pt x="100" y="59"/>
                    <a:pt x="99" y="60"/>
                  </a:cubicBezTo>
                  <a:cubicBezTo>
                    <a:pt x="98" y="65"/>
                    <a:pt x="98" y="72"/>
                    <a:pt x="97" y="77"/>
                  </a:cubicBezTo>
                  <a:cubicBezTo>
                    <a:pt x="96" y="80"/>
                    <a:pt x="91" y="79"/>
                    <a:pt x="89" y="78"/>
                  </a:cubicBezTo>
                  <a:cubicBezTo>
                    <a:pt x="85" y="76"/>
                    <a:pt x="84" y="71"/>
                    <a:pt x="81" y="67"/>
                  </a:cubicBezTo>
                  <a:cubicBezTo>
                    <a:pt x="78" y="65"/>
                    <a:pt x="76" y="62"/>
                    <a:pt x="74" y="60"/>
                  </a:cubicBezTo>
                  <a:cubicBezTo>
                    <a:pt x="72" y="58"/>
                    <a:pt x="70" y="57"/>
                    <a:pt x="68" y="55"/>
                  </a:cubicBezTo>
                  <a:cubicBezTo>
                    <a:pt x="66" y="53"/>
                    <a:pt x="66" y="49"/>
                    <a:pt x="63" y="49"/>
                  </a:cubicBezTo>
                  <a:cubicBezTo>
                    <a:pt x="60" y="49"/>
                    <a:pt x="60" y="54"/>
                    <a:pt x="58" y="55"/>
                  </a:cubicBezTo>
                  <a:cubicBezTo>
                    <a:pt x="54" y="55"/>
                    <a:pt x="50" y="54"/>
                    <a:pt x="46" y="52"/>
                  </a:cubicBezTo>
                  <a:cubicBezTo>
                    <a:pt x="44" y="52"/>
                    <a:pt x="43" y="50"/>
                    <a:pt x="41" y="48"/>
                  </a:cubicBezTo>
                  <a:cubicBezTo>
                    <a:pt x="41" y="47"/>
                    <a:pt x="41" y="45"/>
                    <a:pt x="40" y="45"/>
                  </a:cubicBezTo>
                  <a:cubicBezTo>
                    <a:pt x="37" y="45"/>
                    <a:pt x="34" y="48"/>
                    <a:pt x="31" y="48"/>
                  </a:cubicBezTo>
                  <a:cubicBezTo>
                    <a:pt x="28" y="47"/>
                    <a:pt x="27" y="45"/>
                    <a:pt x="24" y="43"/>
                  </a:cubicBezTo>
                  <a:cubicBezTo>
                    <a:pt x="25" y="45"/>
                    <a:pt x="26" y="47"/>
                    <a:pt x="26" y="49"/>
                  </a:cubicBezTo>
                  <a:cubicBezTo>
                    <a:pt x="26" y="51"/>
                    <a:pt x="25" y="54"/>
                    <a:pt x="24" y="56"/>
                  </a:cubicBezTo>
                  <a:cubicBezTo>
                    <a:pt x="24" y="58"/>
                    <a:pt x="24" y="60"/>
                    <a:pt x="24" y="62"/>
                  </a:cubicBezTo>
                  <a:cubicBezTo>
                    <a:pt x="24" y="64"/>
                    <a:pt x="22" y="65"/>
                    <a:pt x="22" y="66"/>
                  </a:cubicBezTo>
                  <a:cubicBezTo>
                    <a:pt x="23" y="68"/>
                    <a:pt x="28" y="70"/>
                    <a:pt x="26" y="70"/>
                  </a:cubicBezTo>
                  <a:lnTo>
                    <a:pt x="0" y="70"/>
                  </a:lnTo>
                  <a:lnTo>
                    <a:pt x="0" y="119"/>
                  </a:lnTo>
                  <a:cubicBezTo>
                    <a:pt x="3" y="123"/>
                    <a:pt x="6" y="126"/>
                    <a:pt x="9" y="130"/>
                  </a:cubicBezTo>
                  <a:cubicBezTo>
                    <a:pt x="10" y="132"/>
                    <a:pt x="11" y="135"/>
                    <a:pt x="13" y="136"/>
                  </a:cubicBezTo>
                  <a:cubicBezTo>
                    <a:pt x="15" y="138"/>
                    <a:pt x="17" y="139"/>
                    <a:pt x="19" y="140"/>
                  </a:cubicBezTo>
                  <a:cubicBezTo>
                    <a:pt x="23" y="139"/>
                    <a:pt x="26" y="138"/>
                    <a:pt x="30" y="137"/>
                  </a:cubicBezTo>
                  <a:cubicBezTo>
                    <a:pt x="32" y="137"/>
                    <a:pt x="34" y="137"/>
                    <a:pt x="35" y="138"/>
                  </a:cubicBezTo>
                  <a:cubicBezTo>
                    <a:pt x="37" y="139"/>
                    <a:pt x="38" y="142"/>
                    <a:pt x="40" y="144"/>
                  </a:cubicBezTo>
                  <a:cubicBezTo>
                    <a:pt x="41" y="143"/>
                    <a:pt x="42" y="143"/>
                    <a:pt x="44" y="143"/>
                  </a:cubicBezTo>
                  <a:cubicBezTo>
                    <a:pt x="47" y="143"/>
                    <a:pt x="49" y="144"/>
                    <a:pt x="51" y="144"/>
                  </a:cubicBezTo>
                  <a:cubicBezTo>
                    <a:pt x="53" y="145"/>
                    <a:pt x="54" y="146"/>
                    <a:pt x="55" y="146"/>
                  </a:cubicBezTo>
                  <a:cubicBezTo>
                    <a:pt x="58" y="147"/>
                    <a:pt x="60" y="146"/>
                    <a:pt x="62" y="145"/>
                  </a:cubicBezTo>
                  <a:cubicBezTo>
                    <a:pt x="64" y="144"/>
                    <a:pt x="65" y="142"/>
                    <a:pt x="67" y="140"/>
                  </a:cubicBezTo>
                  <a:cubicBezTo>
                    <a:pt x="68" y="138"/>
                    <a:pt x="69" y="136"/>
                    <a:pt x="70" y="134"/>
                  </a:cubicBezTo>
                  <a:cubicBezTo>
                    <a:pt x="72" y="132"/>
                    <a:pt x="74" y="130"/>
                    <a:pt x="76" y="129"/>
                  </a:cubicBezTo>
                  <a:cubicBezTo>
                    <a:pt x="79" y="126"/>
                    <a:pt x="83" y="126"/>
                    <a:pt x="86" y="123"/>
                  </a:cubicBezTo>
                  <a:cubicBezTo>
                    <a:pt x="88" y="121"/>
                    <a:pt x="85" y="117"/>
                    <a:pt x="87" y="116"/>
                  </a:cubicBezTo>
                  <a:cubicBezTo>
                    <a:pt x="89" y="113"/>
                    <a:pt x="94" y="111"/>
                    <a:pt x="98" y="110"/>
                  </a:cubicBezTo>
                  <a:cubicBezTo>
                    <a:pt x="100" y="109"/>
                    <a:pt x="102" y="110"/>
                    <a:pt x="105" y="110"/>
                  </a:cubicBezTo>
                  <a:lnTo>
                    <a:pt x="106" y="107"/>
                  </a:lnTo>
                  <a:lnTo>
                    <a:pt x="104" y="101"/>
                  </a:lnTo>
                  <a:lnTo>
                    <a:pt x="139" y="87"/>
                  </a:lnTo>
                  <a:cubicBezTo>
                    <a:pt x="138" y="85"/>
                    <a:pt x="134" y="84"/>
                    <a:pt x="134" y="82"/>
                  </a:cubicBezTo>
                  <a:cubicBezTo>
                    <a:pt x="134" y="79"/>
                    <a:pt x="138" y="77"/>
                    <a:pt x="139" y="74"/>
                  </a:cubicBezTo>
                  <a:cubicBezTo>
                    <a:pt x="140" y="71"/>
                    <a:pt x="137" y="68"/>
                    <a:pt x="138" y="65"/>
                  </a:cubicBezTo>
                  <a:cubicBezTo>
                    <a:pt x="139" y="63"/>
                    <a:pt x="143" y="64"/>
                    <a:pt x="145" y="62"/>
                  </a:cubicBezTo>
                  <a:cubicBezTo>
                    <a:pt x="145" y="61"/>
                    <a:pt x="144" y="61"/>
                    <a:pt x="143" y="60"/>
                  </a:cubicBezTo>
                  <a:cubicBezTo>
                    <a:pt x="143" y="57"/>
                    <a:pt x="142" y="53"/>
                    <a:pt x="143" y="50"/>
                  </a:cubicBezTo>
                  <a:cubicBezTo>
                    <a:pt x="143" y="48"/>
                    <a:pt x="146" y="46"/>
                    <a:pt x="145" y="44"/>
                  </a:cubicBezTo>
                  <a:cubicBezTo>
                    <a:pt x="145" y="42"/>
                    <a:pt x="141" y="41"/>
                    <a:pt x="142" y="39"/>
                  </a:cubicBezTo>
                  <a:cubicBezTo>
                    <a:pt x="142" y="37"/>
                    <a:pt x="147" y="39"/>
                    <a:pt x="148" y="36"/>
                  </a:cubicBezTo>
                  <a:cubicBezTo>
                    <a:pt x="149" y="34"/>
                    <a:pt x="148" y="31"/>
                    <a:pt x="146" y="29"/>
                  </a:cubicBezTo>
                  <a:cubicBezTo>
                    <a:pt x="145" y="26"/>
                    <a:pt x="141" y="25"/>
                    <a:pt x="140" y="22"/>
                  </a:cubicBezTo>
                  <a:cubicBezTo>
                    <a:pt x="139" y="21"/>
                    <a:pt x="140" y="18"/>
                    <a:pt x="140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5" name="Freeform 2519"/>
            <p:cNvSpPr>
              <a:spLocks noChangeAspect="1"/>
            </p:cNvSpPr>
            <p:nvPr/>
          </p:nvSpPr>
          <p:spPr bwMode="auto">
            <a:xfrm>
              <a:off x="18570870" y="13086606"/>
              <a:ext cx="1265292" cy="1319037"/>
            </a:xfrm>
            <a:custGeom>
              <a:avLst/>
              <a:gdLst>
                <a:gd name="T0" fmla="*/ 11 w 157"/>
                <a:gd name="T1" fmla="*/ 6 h 180"/>
                <a:gd name="T2" fmla="*/ 12 w 157"/>
                <a:gd name="T3" fmla="*/ 16 h 180"/>
                <a:gd name="T4" fmla="*/ 25 w 157"/>
                <a:gd name="T5" fmla="*/ 48 h 180"/>
                <a:gd name="T6" fmla="*/ 22 w 157"/>
                <a:gd name="T7" fmla="*/ 64 h 180"/>
                <a:gd name="T8" fmla="*/ 33 w 157"/>
                <a:gd name="T9" fmla="*/ 94 h 180"/>
                <a:gd name="T10" fmla="*/ 23 w 157"/>
                <a:gd name="T11" fmla="*/ 120 h 180"/>
                <a:gd name="T12" fmla="*/ 10 w 157"/>
                <a:gd name="T13" fmla="*/ 144 h 180"/>
                <a:gd name="T14" fmla="*/ 1 w 157"/>
                <a:gd name="T15" fmla="*/ 180 h 180"/>
                <a:gd name="T16" fmla="*/ 8 w 157"/>
                <a:gd name="T17" fmla="*/ 202 h 180"/>
                <a:gd name="T18" fmla="*/ 26 w 157"/>
                <a:gd name="T19" fmla="*/ 199 h 180"/>
                <a:gd name="T20" fmla="*/ 100 w 157"/>
                <a:gd name="T21" fmla="*/ 204 h 180"/>
                <a:gd name="T22" fmla="*/ 117 w 157"/>
                <a:gd name="T23" fmla="*/ 214 h 180"/>
                <a:gd name="T24" fmla="*/ 140 w 157"/>
                <a:gd name="T25" fmla="*/ 214 h 180"/>
                <a:gd name="T26" fmla="*/ 178 w 157"/>
                <a:gd name="T27" fmla="*/ 210 h 180"/>
                <a:gd name="T28" fmla="*/ 166 w 157"/>
                <a:gd name="T29" fmla="*/ 198 h 180"/>
                <a:gd name="T30" fmla="*/ 155 w 157"/>
                <a:gd name="T31" fmla="*/ 126 h 180"/>
                <a:gd name="T32" fmla="*/ 182 w 157"/>
                <a:gd name="T33" fmla="*/ 121 h 180"/>
                <a:gd name="T34" fmla="*/ 184 w 157"/>
                <a:gd name="T35" fmla="*/ 109 h 180"/>
                <a:gd name="T36" fmla="*/ 184 w 157"/>
                <a:gd name="T37" fmla="*/ 94 h 180"/>
                <a:gd name="T38" fmla="*/ 171 w 157"/>
                <a:gd name="T39" fmla="*/ 94 h 180"/>
                <a:gd name="T40" fmla="*/ 159 w 157"/>
                <a:gd name="T41" fmla="*/ 92 h 180"/>
                <a:gd name="T42" fmla="*/ 160 w 157"/>
                <a:gd name="T43" fmla="*/ 73 h 180"/>
                <a:gd name="T44" fmla="*/ 154 w 157"/>
                <a:gd name="T45" fmla="*/ 44 h 180"/>
                <a:gd name="T46" fmla="*/ 153 w 157"/>
                <a:gd name="T47" fmla="*/ 31 h 180"/>
                <a:gd name="T48" fmla="*/ 136 w 157"/>
                <a:gd name="T49" fmla="*/ 25 h 180"/>
                <a:gd name="T50" fmla="*/ 130 w 157"/>
                <a:gd name="T51" fmla="*/ 22 h 180"/>
                <a:gd name="T52" fmla="*/ 119 w 157"/>
                <a:gd name="T53" fmla="*/ 31 h 180"/>
                <a:gd name="T54" fmla="*/ 117 w 157"/>
                <a:gd name="T55" fmla="*/ 40 h 180"/>
                <a:gd name="T56" fmla="*/ 102 w 157"/>
                <a:gd name="T57" fmla="*/ 40 h 180"/>
                <a:gd name="T58" fmla="*/ 79 w 157"/>
                <a:gd name="T59" fmla="*/ 26 h 180"/>
                <a:gd name="T60" fmla="*/ 76 w 157"/>
                <a:gd name="T61" fmla="*/ 7 h 180"/>
                <a:gd name="T62" fmla="*/ 24 w 157"/>
                <a:gd name="T63" fmla="*/ 1 h 180"/>
                <a:gd name="T64" fmla="*/ 12 w 157"/>
                <a:gd name="T65" fmla="*/ 4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80"/>
                <a:gd name="T101" fmla="*/ 157 w 157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80">
                  <a:moveTo>
                    <a:pt x="6" y="0"/>
                  </a:moveTo>
                  <a:cubicBezTo>
                    <a:pt x="6" y="1"/>
                    <a:pt x="9" y="3"/>
                    <a:pt x="9" y="5"/>
                  </a:cubicBezTo>
                  <a:cubicBezTo>
                    <a:pt x="9" y="6"/>
                    <a:pt x="6" y="5"/>
                    <a:pt x="7" y="6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6"/>
                    <a:pt x="14" y="18"/>
                    <a:pt x="15" y="21"/>
                  </a:cubicBezTo>
                  <a:cubicBezTo>
                    <a:pt x="17" y="27"/>
                    <a:pt x="21" y="33"/>
                    <a:pt x="21" y="40"/>
                  </a:cubicBezTo>
                  <a:cubicBezTo>
                    <a:pt x="21" y="42"/>
                    <a:pt x="17" y="43"/>
                    <a:pt x="16" y="46"/>
                  </a:cubicBezTo>
                  <a:cubicBezTo>
                    <a:pt x="16" y="48"/>
                    <a:pt x="17" y="51"/>
                    <a:pt x="18" y="53"/>
                  </a:cubicBezTo>
                  <a:cubicBezTo>
                    <a:pt x="19" y="57"/>
                    <a:pt x="21" y="61"/>
                    <a:pt x="22" y="65"/>
                  </a:cubicBezTo>
                  <a:cubicBezTo>
                    <a:pt x="24" y="69"/>
                    <a:pt x="27" y="73"/>
                    <a:pt x="27" y="78"/>
                  </a:cubicBezTo>
                  <a:cubicBezTo>
                    <a:pt x="27" y="83"/>
                    <a:pt x="26" y="89"/>
                    <a:pt x="24" y="93"/>
                  </a:cubicBezTo>
                  <a:cubicBezTo>
                    <a:pt x="23" y="96"/>
                    <a:pt x="21" y="98"/>
                    <a:pt x="19" y="100"/>
                  </a:cubicBezTo>
                  <a:cubicBezTo>
                    <a:pt x="17" y="103"/>
                    <a:pt x="13" y="106"/>
                    <a:pt x="11" y="110"/>
                  </a:cubicBezTo>
                  <a:cubicBezTo>
                    <a:pt x="9" y="113"/>
                    <a:pt x="9" y="116"/>
                    <a:pt x="8" y="120"/>
                  </a:cubicBezTo>
                  <a:cubicBezTo>
                    <a:pt x="7" y="125"/>
                    <a:pt x="6" y="131"/>
                    <a:pt x="5" y="137"/>
                  </a:cubicBezTo>
                  <a:cubicBezTo>
                    <a:pt x="4" y="142"/>
                    <a:pt x="2" y="146"/>
                    <a:pt x="1" y="150"/>
                  </a:cubicBezTo>
                  <a:cubicBezTo>
                    <a:pt x="0" y="156"/>
                    <a:pt x="0" y="162"/>
                    <a:pt x="0" y="168"/>
                  </a:cubicBezTo>
                  <a:cubicBezTo>
                    <a:pt x="2" y="168"/>
                    <a:pt x="4" y="168"/>
                    <a:pt x="7" y="168"/>
                  </a:cubicBezTo>
                  <a:cubicBezTo>
                    <a:pt x="10" y="167"/>
                    <a:pt x="12" y="164"/>
                    <a:pt x="15" y="164"/>
                  </a:cubicBezTo>
                  <a:cubicBezTo>
                    <a:pt x="17" y="164"/>
                    <a:pt x="20" y="165"/>
                    <a:pt x="22" y="166"/>
                  </a:cubicBezTo>
                  <a:cubicBezTo>
                    <a:pt x="24" y="167"/>
                    <a:pt x="26" y="170"/>
                    <a:pt x="28" y="170"/>
                  </a:cubicBezTo>
                  <a:cubicBezTo>
                    <a:pt x="46" y="171"/>
                    <a:pt x="65" y="168"/>
                    <a:pt x="83" y="170"/>
                  </a:cubicBezTo>
                  <a:cubicBezTo>
                    <a:pt x="86" y="170"/>
                    <a:pt x="87" y="174"/>
                    <a:pt x="89" y="176"/>
                  </a:cubicBezTo>
                  <a:cubicBezTo>
                    <a:pt x="92" y="177"/>
                    <a:pt x="94" y="178"/>
                    <a:pt x="97" y="178"/>
                  </a:cubicBezTo>
                  <a:cubicBezTo>
                    <a:pt x="101" y="179"/>
                    <a:pt x="105" y="180"/>
                    <a:pt x="109" y="180"/>
                  </a:cubicBezTo>
                  <a:cubicBezTo>
                    <a:pt x="111" y="180"/>
                    <a:pt x="114" y="178"/>
                    <a:pt x="116" y="178"/>
                  </a:cubicBezTo>
                  <a:cubicBezTo>
                    <a:pt x="119" y="178"/>
                    <a:pt x="122" y="180"/>
                    <a:pt x="124" y="180"/>
                  </a:cubicBezTo>
                  <a:cubicBezTo>
                    <a:pt x="132" y="179"/>
                    <a:pt x="140" y="176"/>
                    <a:pt x="148" y="175"/>
                  </a:cubicBezTo>
                  <a:cubicBezTo>
                    <a:pt x="146" y="174"/>
                    <a:pt x="144" y="173"/>
                    <a:pt x="142" y="171"/>
                  </a:cubicBezTo>
                  <a:cubicBezTo>
                    <a:pt x="140" y="170"/>
                    <a:pt x="139" y="167"/>
                    <a:pt x="138" y="165"/>
                  </a:cubicBezTo>
                  <a:cubicBezTo>
                    <a:pt x="135" y="161"/>
                    <a:pt x="132" y="158"/>
                    <a:pt x="129" y="154"/>
                  </a:cubicBezTo>
                  <a:lnTo>
                    <a:pt x="129" y="105"/>
                  </a:lnTo>
                  <a:lnTo>
                    <a:pt x="155" y="105"/>
                  </a:lnTo>
                  <a:cubicBezTo>
                    <a:pt x="157" y="105"/>
                    <a:pt x="152" y="103"/>
                    <a:pt x="151" y="101"/>
                  </a:cubicBezTo>
                  <a:cubicBezTo>
                    <a:pt x="151" y="100"/>
                    <a:pt x="153" y="99"/>
                    <a:pt x="153" y="97"/>
                  </a:cubicBezTo>
                  <a:cubicBezTo>
                    <a:pt x="153" y="95"/>
                    <a:pt x="153" y="93"/>
                    <a:pt x="153" y="91"/>
                  </a:cubicBezTo>
                  <a:cubicBezTo>
                    <a:pt x="154" y="89"/>
                    <a:pt x="155" y="86"/>
                    <a:pt x="155" y="84"/>
                  </a:cubicBezTo>
                  <a:cubicBezTo>
                    <a:pt x="155" y="82"/>
                    <a:pt x="154" y="80"/>
                    <a:pt x="153" y="78"/>
                  </a:cubicBezTo>
                  <a:cubicBezTo>
                    <a:pt x="153" y="77"/>
                    <a:pt x="153" y="76"/>
                    <a:pt x="152" y="76"/>
                  </a:cubicBezTo>
                  <a:cubicBezTo>
                    <a:pt x="149" y="76"/>
                    <a:pt x="145" y="77"/>
                    <a:pt x="142" y="78"/>
                  </a:cubicBezTo>
                  <a:cubicBezTo>
                    <a:pt x="139" y="79"/>
                    <a:pt x="135" y="81"/>
                    <a:pt x="132" y="81"/>
                  </a:cubicBezTo>
                  <a:cubicBezTo>
                    <a:pt x="130" y="81"/>
                    <a:pt x="131" y="79"/>
                    <a:pt x="132" y="77"/>
                  </a:cubicBezTo>
                  <a:cubicBezTo>
                    <a:pt x="132" y="76"/>
                    <a:pt x="133" y="74"/>
                    <a:pt x="133" y="72"/>
                  </a:cubicBezTo>
                  <a:cubicBezTo>
                    <a:pt x="133" y="68"/>
                    <a:pt x="134" y="64"/>
                    <a:pt x="133" y="61"/>
                  </a:cubicBezTo>
                  <a:cubicBezTo>
                    <a:pt x="132" y="58"/>
                    <a:pt x="127" y="58"/>
                    <a:pt x="127" y="55"/>
                  </a:cubicBezTo>
                  <a:cubicBezTo>
                    <a:pt x="126" y="50"/>
                    <a:pt x="128" y="43"/>
                    <a:pt x="128" y="37"/>
                  </a:cubicBezTo>
                  <a:cubicBezTo>
                    <a:pt x="128" y="35"/>
                    <a:pt x="127" y="33"/>
                    <a:pt x="126" y="30"/>
                  </a:cubicBezTo>
                  <a:cubicBezTo>
                    <a:pt x="126" y="29"/>
                    <a:pt x="128" y="28"/>
                    <a:pt x="127" y="26"/>
                  </a:cubicBezTo>
                  <a:cubicBezTo>
                    <a:pt x="127" y="24"/>
                    <a:pt x="127" y="21"/>
                    <a:pt x="125" y="20"/>
                  </a:cubicBezTo>
                  <a:cubicBezTo>
                    <a:pt x="121" y="18"/>
                    <a:pt x="117" y="21"/>
                    <a:pt x="113" y="21"/>
                  </a:cubicBezTo>
                  <a:cubicBezTo>
                    <a:pt x="112" y="20"/>
                    <a:pt x="112" y="18"/>
                    <a:pt x="111" y="18"/>
                  </a:cubicBezTo>
                  <a:cubicBezTo>
                    <a:pt x="110" y="17"/>
                    <a:pt x="109" y="18"/>
                    <a:pt x="108" y="18"/>
                  </a:cubicBezTo>
                  <a:cubicBezTo>
                    <a:pt x="105" y="18"/>
                    <a:pt x="102" y="18"/>
                    <a:pt x="100" y="20"/>
                  </a:cubicBezTo>
                  <a:cubicBezTo>
                    <a:pt x="98" y="21"/>
                    <a:pt x="100" y="24"/>
                    <a:pt x="99" y="26"/>
                  </a:cubicBezTo>
                  <a:cubicBezTo>
                    <a:pt x="99" y="27"/>
                    <a:pt x="98" y="28"/>
                    <a:pt x="98" y="29"/>
                  </a:cubicBezTo>
                  <a:cubicBezTo>
                    <a:pt x="97" y="30"/>
                    <a:pt x="98" y="32"/>
                    <a:pt x="97" y="33"/>
                  </a:cubicBezTo>
                  <a:cubicBezTo>
                    <a:pt x="95" y="34"/>
                    <a:pt x="93" y="33"/>
                    <a:pt x="92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0" y="33"/>
                    <a:pt x="76" y="35"/>
                    <a:pt x="72" y="33"/>
                  </a:cubicBezTo>
                  <a:cubicBezTo>
                    <a:pt x="68" y="31"/>
                    <a:pt x="67" y="26"/>
                    <a:pt x="66" y="22"/>
                  </a:cubicBezTo>
                  <a:cubicBezTo>
                    <a:pt x="65" y="19"/>
                    <a:pt x="64" y="16"/>
                    <a:pt x="64" y="14"/>
                  </a:cubicBezTo>
                  <a:cubicBezTo>
                    <a:pt x="64" y="11"/>
                    <a:pt x="64" y="9"/>
                    <a:pt x="63" y="6"/>
                  </a:cubicBezTo>
                  <a:cubicBezTo>
                    <a:pt x="63" y="4"/>
                    <a:pt x="64" y="1"/>
                    <a:pt x="62" y="1"/>
                  </a:cubicBezTo>
                  <a:lnTo>
                    <a:pt x="20" y="1"/>
                  </a:lnTo>
                  <a:cubicBezTo>
                    <a:pt x="18" y="1"/>
                    <a:pt x="16" y="1"/>
                    <a:pt x="14" y="1"/>
                  </a:cubicBezTo>
                  <a:cubicBezTo>
                    <a:pt x="12" y="1"/>
                    <a:pt x="11" y="3"/>
                    <a:pt x="10" y="3"/>
                  </a:cubicBezTo>
                  <a:cubicBezTo>
                    <a:pt x="8" y="3"/>
                    <a:pt x="7" y="1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6" name="Freeform 2520"/>
            <p:cNvSpPr>
              <a:spLocks noChangeAspect="1"/>
            </p:cNvSpPr>
            <p:nvPr/>
          </p:nvSpPr>
          <p:spPr bwMode="auto">
            <a:xfrm>
              <a:off x="20378439" y="12549219"/>
              <a:ext cx="1077842" cy="1166381"/>
            </a:xfrm>
            <a:custGeom>
              <a:avLst/>
              <a:gdLst>
                <a:gd name="T0" fmla="*/ 18 w 134"/>
                <a:gd name="T1" fmla="*/ 132 h 159"/>
                <a:gd name="T2" fmla="*/ 25 w 134"/>
                <a:gd name="T3" fmla="*/ 139 h 159"/>
                <a:gd name="T4" fmla="*/ 36 w 134"/>
                <a:gd name="T5" fmla="*/ 145 h 159"/>
                <a:gd name="T6" fmla="*/ 46 w 134"/>
                <a:gd name="T7" fmla="*/ 149 h 159"/>
                <a:gd name="T8" fmla="*/ 53 w 134"/>
                <a:gd name="T9" fmla="*/ 149 h 159"/>
                <a:gd name="T10" fmla="*/ 64 w 134"/>
                <a:gd name="T11" fmla="*/ 155 h 159"/>
                <a:gd name="T12" fmla="*/ 76 w 134"/>
                <a:gd name="T13" fmla="*/ 167 h 159"/>
                <a:gd name="T14" fmla="*/ 74 w 134"/>
                <a:gd name="T15" fmla="*/ 179 h 159"/>
                <a:gd name="T16" fmla="*/ 78 w 134"/>
                <a:gd name="T17" fmla="*/ 186 h 159"/>
                <a:gd name="T18" fmla="*/ 83 w 134"/>
                <a:gd name="T19" fmla="*/ 189 h 159"/>
                <a:gd name="T20" fmla="*/ 91 w 134"/>
                <a:gd name="T21" fmla="*/ 189 h 159"/>
                <a:gd name="T22" fmla="*/ 97 w 134"/>
                <a:gd name="T23" fmla="*/ 183 h 159"/>
                <a:gd name="T24" fmla="*/ 105 w 134"/>
                <a:gd name="T25" fmla="*/ 191 h 159"/>
                <a:gd name="T26" fmla="*/ 113 w 134"/>
                <a:gd name="T27" fmla="*/ 187 h 159"/>
                <a:gd name="T28" fmla="*/ 121 w 134"/>
                <a:gd name="T29" fmla="*/ 190 h 159"/>
                <a:gd name="T30" fmla="*/ 127 w 134"/>
                <a:gd name="T31" fmla="*/ 184 h 159"/>
                <a:gd name="T32" fmla="*/ 132 w 134"/>
                <a:gd name="T33" fmla="*/ 184 h 159"/>
                <a:gd name="T34" fmla="*/ 136 w 134"/>
                <a:gd name="T35" fmla="*/ 186 h 159"/>
                <a:gd name="T36" fmla="*/ 142 w 134"/>
                <a:gd name="T37" fmla="*/ 183 h 159"/>
                <a:gd name="T38" fmla="*/ 149 w 134"/>
                <a:gd name="T39" fmla="*/ 180 h 159"/>
                <a:gd name="T40" fmla="*/ 161 w 134"/>
                <a:gd name="T41" fmla="*/ 169 h 159"/>
                <a:gd name="T42" fmla="*/ 159 w 134"/>
                <a:gd name="T43" fmla="*/ 163 h 159"/>
                <a:gd name="T44" fmla="*/ 155 w 134"/>
                <a:gd name="T45" fmla="*/ 155 h 159"/>
                <a:gd name="T46" fmla="*/ 153 w 134"/>
                <a:gd name="T47" fmla="*/ 147 h 159"/>
                <a:gd name="T48" fmla="*/ 147 w 134"/>
                <a:gd name="T49" fmla="*/ 132 h 159"/>
                <a:gd name="T50" fmla="*/ 148 w 134"/>
                <a:gd name="T51" fmla="*/ 124 h 159"/>
                <a:gd name="T52" fmla="*/ 148 w 134"/>
                <a:gd name="T53" fmla="*/ 114 h 159"/>
                <a:gd name="T54" fmla="*/ 150 w 134"/>
                <a:gd name="T55" fmla="*/ 108 h 159"/>
                <a:gd name="T56" fmla="*/ 145 w 134"/>
                <a:gd name="T57" fmla="*/ 96 h 159"/>
                <a:gd name="T58" fmla="*/ 139 w 134"/>
                <a:gd name="T59" fmla="*/ 91 h 159"/>
                <a:gd name="T60" fmla="*/ 139 w 134"/>
                <a:gd name="T61" fmla="*/ 84 h 159"/>
                <a:gd name="T62" fmla="*/ 143 w 134"/>
                <a:gd name="T63" fmla="*/ 76 h 159"/>
                <a:gd name="T64" fmla="*/ 148 w 134"/>
                <a:gd name="T65" fmla="*/ 70 h 159"/>
                <a:gd name="T66" fmla="*/ 123 w 134"/>
                <a:gd name="T67" fmla="*/ 47 h 159"/>
                <a:gd name="T68" fmla="*/ 121 w 134"/>
                <a:gd name="T69" fmla="*/ 40 h 159"/>
                <a:gd name="T70" fmla="*/ 61 w 134"/>
                <a:gd name="T71" fmla="*/ 0 h 159"/>
                <a:gd name="T72" fmla="*/ 55 w 134"/>
                <a:gd name="T73" fmla="*/ 4 h 159"/>
                <a:gd name="T74" fmla="*/ 41 w 134"/>
                <a:gd name="T75" fmla="*/ 4 h 159"/>
                <a:gd name="T76" fmla="*/ 23 w 134"/>
                <a:gd name="T77" fmla="*/ 2 h 159"/>
                <a:gd name="T78" fmla="*/ 13 w 134"/>
                <a:gd name="T79" fmla="*/ 5 h 159"/>
                <a:gd name="T80" fmla="*/ 19 w 134"/>
                <a:gd name="T81" fmla="*/ 12 h 159"/>
                <a:gd name="T82" fmla="*/ 19 w 134"/>
                <a:gd name="T83" fmla="*/ 20 h 159"/>
                <a:gd name="T84" fmla="*/ 22 w 134"/>
                <a:gd name="T85" fmla="*/ 26 h 159"/>
                <a:gd name="T86" fmla="*/ 16 w 134"/>
                <a:gd name="T87" fmla="*/ 32 h 159"/>
                <a:gd name="T88" fmla="*/ 16 w 134"/>
                <a:gd name="T89" fmla="*/ 36 h 159"/>
                <a:gd name="T90" fmla="*/ 20 w 134"/>
                <a:gd name="T91" fmla="*/ 40 h 159"/>
                <a:gd name="T92" fmla="*/ 20 w 134"/>
                <a:gd name="T93" fmla="*/ 44 h 159"/>
                <a:gd name="T94" fmla="*/ 14 w 134"/>
                <a:gd name="T95" fmla="*/ 50 h 159"/>
                <a:gd name="T96" fmla="*/ 11 w 134"/>
                <a:gd name="T97" fmla="*/ 56 h 159"/>
                <a:gd name="T98" fmla="*/ 0 w 134"/>
                <a:gd name="T99" fmla="*/ 68 h 159"/>
                <a:gd name="T100" fmla="*/ 1 w 134"/>
                <a:gd name="T101" fmla="*/ 78 h 159"/>
                <a:gd name="T102" fmla="*/ 1 w 134"/>
                <a:gd name="T103" fmla="*/ 86 h 159"/>
                <a:gd name="T104" fmla="*/ 2 w 134"/>
                <a:gd name="T105" fmla="*/ 97 h 159"/>
                <a:gd name="T106" fmla="*/ 8 w 134"/>
                <a:gd name="T107" fmla="*/ 106 h 159"/>
                <a:gd name="T108" fmla="*/ 14 w 134"/>
                <a:gd name="T109" fmla="*/ 118 h 159"/>
                <a:gd name="T110" fmla="*/ 18 w 134"/>
                <a:gd name="T111" fmla="*/ 132 h 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59"/>
                <a:gd name="T170" fmla="*/ 134 w 134"/>
                <a:gd name="T171" fmla="*/ 159 h 1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59">
                  <a:moveTo>
                    <a:pt x="15" y="110"/>
                  </a:moveTo>
                  <a:lnTo>
                    <a:pt x="21" y="116"/>
                  </a:lnTo>
                  <a:lnTo>
                    <a:pt x="30" y="121"/>
                  </a:lnTo>
                  <a:lnTo>
                    <a:pt x="38" y="124"/>
                  </a:lnTo>
                  <a:lnTo>
                    <a:pt x="44" y="124"/>
                  </a:lnTo>
                  <a:cubicBezTo>
                    <a:pt x="47" y="126"/>
                    <a:pt x="50" y="127"/>
                    <a:pt x="53" y="129"/>
                  </a:cubicBezTo>
                  <a:cubicBezTo>
                    <a:pt x="57" y="132"/>
                    <a:pt x="61" y="135"/>
                    <a:pt x="63" y="139"/>
                  </a:cubicBezTo>
                  <a:cubicBezTo>
                    <a:pt x="64" y="142"/>
                    <a:pt x="61" y="145"/>
                    <a:pt x="62" y="149"/>
                  </a:cubicBezTo>
                  <a:cubicBezTo>
                    <a:pt x="62" y="151"/>
                    <a:pt x="64" y="153"/>
                    <a:pt x="65" y="155"/>
                  </a:cubicBezTo>
                  <a:cubicBezTo>
                    <a:pt x="67" y="156"/>
                    <a:pt x="68" y="156"/>
                    <a:pt x="69" y="157"/>
                  </a:cubicBezTo>
                  <a:cubicBezTo>
                    <a:pt x="71" y="157"/>
                    <a:pt x="74" y="157"/>
                    <a:pt x="76" y="157"/>
                  </a:cubicBezTo>
                  <a:cubicBezTo>
                    <a:pt x="78" y="156"/>
                    <a:pt x="79" y="152"/>
                    <a:pt x="81" y="152"/>
                  </a:cubicBezTo>
                  <a:cubicBezTo>
                    <a:pt x="84" y="153"/>
                    <a:pt x="84" y="158"/>
                    <a:pt x="87" y="159"/>
                  </a:cubicBezTo>
                  <a:cubicBezTo>
                    <a:pt x="90" y="159"/>
                    <a:pt x="92" y="156"/>
                    <a:pt x="94" y="156"/>
                  </a:cubicBezTo>
                  <a:cubicBezTo>
                    <a:pt x="97" y="156"/>
                    <a:pt x="98" y="159"/>
                    <a:pt x="101" y="158"/>
                  </a:cubicBezTo>
                  <a:cubicBezTo>
                    <a:pt x="103" y="157"/>
                    <a:pt x="103" y="154"/>
                    <a:pt x="106" y="153"/>
                  </a:cubicBezTo>
                  <a:cubicBezTo>
                    <a:pt x="107" y="152"/>
                    <a:pt x="109" y="152"/>
                    <a:pt x="110" y="153"/>
                  </a:cubicBezTo>
                  <a:cubicBezTo>
                    <a:pt x="112" y="153"/>
                    <a:pt x="112" y="155"/>
                    <a:pt x="113" y="155"/>
                  </a:cubicBezTo>
                  <a:cubicBezTo>
                    <a:pt x="115" y="154"/>
                    <a:pt x="117" y="153"/>
                    <a:pt x="118" y="152"/>
                  </a:cubicBezTo>
                  <a:cubicBezTo>
                    <a:pt x="120" y="151"/>
                    <a:pt x="123" y="151"/>
                    <a:pt x="124" y="150"/>
                  </a:cubicBezTo>
                  <a:cubicBezTo>
                    <a:pt x="128" y="148"/>
                    <a:pt x="131" y="144"/>
                    <a:pt x="134" y="141"/>
                  </a:cubicBezTo>
                  <a:cubicBezTo>
                    <a:pt x="134" y="139"/>
                    <a:pt x="133" y="138"/>
                    <a:pt x="132" y="136"/>
                  </a:cubicBezTo>
                  <a:cubicBezTo>
                    <a:pt x="131" y="134"/>
                    <a:pt x="129" y="132"/>
                    <a:pt x="129" y="129"/>
                  </a:cubicBezTo>
                  <a:cubicBezTo>
                    <a:pt x="128" y="127"/>
                    <a:pt x="128" y="124"/>
                    <a:pt x="127" y="122"/>
                  </a:cubicBezTo>
                  <a:cubicBezTo>
                    <a:pt x="126" y="118"/>
                    <a:pt x="123" y="114"/>
                    <a:pt x="122" y="110"/>
                  </a:cubicBezTo>
                  <a:cubicBezTo>
                    <a:pt x="122" y="108"/>
                    <a:pt x="123" y="105"/>
                    <a:pt x="123" y="103"/>
                  </a:cubicBezTo>
                  <a:cubicBezTo>
                    <a:pt x="124" y="100"/>
                    <a:pt x="123" y="97"/>
                    <a:pt x="123" y="95"/>
                  </a:cubicBezTo>
                  <a:cubicBezTo>
                    <a:pt x="124" y="93"/>
                    <a:pt x="125" y="92"/>
                    <a:pt x="125" y="90"/>
                  </a:cubicBezTo>
                  <a:cubicBezTo>
                    <a:pt x="124" y="86"/>
                    <a:pt x="123" y="83"/>
                    <a:pt x="121" y="80"/>
                  </a:cubicBezTo>
                  <a:cubicBezTo>
                    <a:pt x="120" y="78"/>
                    <a:pt x="117" y="78"/>
                    <a:pt x="116" y="76"/>
                  </a:cubicBezTo>
                  <a:cubicBezTo>
                    <a:pt x="115" y="74"/>
                    <a:pt x="116" y="72"/>
                    <a:pt x="116" y="70"/>
                  </a:cubicBezTo>
                  <a:cubicBezTo>
                    <a:pt x="117" y="67"/>
                    <a:pt x="118" y="65"/>
                    <a:pt x="119" y="63"/>
                  </a:cubicBezTo>
                  <a:cubicBezTo>
                    <a:pt x="120" y="61"/>
                    <a:pt x="122" y="59"/>
                    <a:pt x="123" y="58"/>
                  </a:cubicBezTo>
                  <a:lnTo>
                    <a:pt x="102" y="39"/>
                  </a:lnTo>
                  <a:lnTo>
                    <a:pt x="101" y="33"/>
                  </a:lnTo>
                  <a:lnTo>
                    <a:pt x="51" y="0"/>
                  </a:lnTo>
                  <a:cubicBezTo>
                    <a:pt x="49" y="1"/>
                    <a:pt x="48" y="2"/>
                    <a:pt x="46" y="3"/>
                  </a:cubicBezTo>
                  <a:cubicBezTo>
                    <a:pt x="42" y="4"/>
                    <a:pt x="38" y="4"/>
                    <a:pt x="34" y="3"/>
                  </a:cubicBezTo>
                  <a:cubicBezTo>
                    <a:pt x="29" y="3"/>
                    <a:pt x="24" y="2"/>
                    <a:pt x="19" y="2"/>
                  </a:cubicBezTo>
                  <a:cubicBezTo>
                    <a:pt x="16" y="2"/>
                    <a:pt x="14" y="4"/>
                    <a:pt x="11" y="4"/>
                  </a:cubicBezTo>
                  <a:cubicBezTo>
                    <a:pt x="13" y="6"/>
                    <a:pt x="15" y="7"/>
                    <a:pt x="16" y="10"/>
                  </a:cubicBezTo>
                  <a:cubicBezTo>
                    <a:pt x="17" y="12"/>
                    <a:pt x="16" y="14"/>
                    <a:pt x="16" y="17"/>
                  </a:cubicBezTo>
                  <a:cubicBezTo>
                    <a:pt x="16" y="18"/>
                    <a:pt x="18" y="20"/>
                    <a:pt x="18" y="22"/>
                  </a:cubicBezTo>
                  <a:cubicBezTo>
                    <a:pt x="17" y="24"/>
                    <a:pt x="14" y="25"/>
                    <a:pt x="13" y="27"/>
                  </a:cubicBezTo>
                  <a:lnTo>
                    <a:pt x="13" y="30"/>
                  </a:lnTo>
                  <a:lnTo>
                    <a:pt x="17" y="33"/>
                  </a:lnTo>
                  <a:lnTo>
                    <a:pt x="17" y="37"/>
                  </a:lnTo>
                  <a:lnTo>
                    <a:pt x="12" y="42"/>
                  </a:lnTo>
                  <a:lnTo>
                    <a:pt x="9" y="47"/>
                  </a:lnTo>
                  <a:lnTo>
                    <a:pt x="0" y="57"/>
                  </a:lnTo>
                  <a:cubicBezTo>
                    <a:pt x="0" y="60"/>
                    <a:pt x="1" y="63"/>
                    <a:pt x="1" y="65"/>
                  </a:cubicBezTo>
                  <a:cubicBezTo>
                    <a:pt x="1" y="68"/>
                    <a:pt x="1" y="70"/>
                    <a:pt x="1" y="72"/>
                  </a:cubicBezTo>
                  <a:cubicBezTo>
                    <a:pt x="1" y="75"/>
                    <a:pt x="1" y="78"/>
                    <a:pt x="2" y="81"/>
                  </a:cubicBezTo>
                  <a:cubicBezTo>
                    <a:pt x="3" y="84"/>
                    <a:pt x="5" y="86"/>
                    <a:pt x="7" y="88"/>
                  </a:cubicBezTo>
                  <a:cubicBezTo>
                    <a:pt x="9" y="92"/>
                    <a:pt x="11" y="95"/>
                    <a:pt x="12" y="98"/>
                  </a:cubicBezTo>
                  <a:cubicBezTo>
                    <a:pt x="14" y="102"/>
                    <a:pt x="14" y="106"/>
                    <a:pt x="15" y="1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7" name="Freeform 2521"/>
            <p:cNvSpPr>
              <a:spLocks noChangeAspect="1"/>
            </p:cNvSpPr>
            <p:nvPr/>
          </p:nvSpPr>
          <p:spPr bwMode="auto">
            <a:xfrm>
              <a:off x="20324891" y="12714099"/>
              <a:ext cx="194151" cy="250381"/>
            </a:xfrm>
            <a:custGeom>
              <a:avLst/>
              <a:gdLst>
                <a:gd name="T0" fmla="*/ 8 w 24"/>
                <a:gd name="T1" fmla="*/ 41 h 34"/>
                <a:gd name="T2" fmla="*/ 6 w 24"/>
                <a:gd name="T3" fmla="*/ 31 h 34"/>
                <a:gd name="T4" fmla="*/ 4 w 24"/>
                <a:gd name="T5" fmla="*/ 16 h 34"/>
                <a:gd name="T6" fmla="*/ 5 w 24"/>
                <a:gd name="T7" fmla="*/ 11 h 34"/>
                <a:gd name="T8" fmla="*/ 0 w 24"/>
                <a:gd name="T9" fmla="*/ 6 h 34"/>
                <a:gd name="T10" fmla="*/ 5 w 24"/>
                <a:gd name="T11" fmla="*/ 5 h 34"/>
                <a:gd name="T12" fmla="*/ 7 w 24"/>
                <a:gd name="T13" fmla="*/ 7 h 34"/>
                <a:gd name="T14" fmla="*/ 12 w 24"/>
                <a:gd name="T15" fmla="*/ 7 h 34"/>
                <a:gd name="T16" fmla="*/ 15 w 24"/>
                <a:gd name="T17" fmla="*/ 1 h 34"/>
                <a:gd name="T18" fmla="*/ 21 w 24"/>
                <a:gd name="T19" fmla="*/ 2 h 34"/>
                <a:gd name="T20" fmla="*/ 24 w 24"/>
                <a:gd name="T21" fmla="*/ 5 h 34"/>
                <a:gd name="T22" fmla="*/ 24 w 24"/>
                <a:gd name="T23" fmla="*/ 8 h 34"/>
                <a:gd name="T24" fmla="*/ 29 w 24"/>
                <a:gd name="T25" fmla="*/ 12 h 34"/>
                <a:gd name="T26" fmla="*/ 29 w 24"/>
                <a:gd name="T27" fmla="*/ 17 h 34"/>
                <a:gd name="T28" fmla="*/ 23 w 24"/>
                <a:gd name="T29" fmla="*/ 23 h 34"/>
                <a:gd name="T30" fmla="*/ 19 w 24"/>
                <a:gd name="T31" fmla="*/ 29 h 34"/>
                <a:gd name="T32" fmla="*/ 8 w 24"/>
                <a:gd name="T33" fmla="*/ 4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4"/>
                <a:gd name="T53" fmla="*/ 24 w 2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4">
                  <a:moveTo>
                    <a:pt x="7" y="34"/>
                  </a:moveTo>
                  <a:cubicBezTo>
                    <a:pt x="6" y="31"/>
                    <a:pt x="5" y="29"/>
                    <a:pt x="5" y="26"/>
                  </a:cubicBezTo>
                  <a:cubicBezTo>
                    <a:pt x="4" y="22"/>
                    <a:pt x="3" y="17"/>
                    <a:pt x="3" y="13"/>
                  </a:cubicBezTo>
                  <a:cubicBezTo>
                    <a:pt x="3" y="12"/>
                    <a:pt x="4" y="11"/>
                    <a:pt x="4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5" y="6"/>
                    <a:pt x="6" y="6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1" y="5"/>
                    <a:pt x="11" y="2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2"/>
                    <a:pt x="19" y="3"/>
                    <a:pt x="20" y="4"/>
                  </a:cubicBezTo>
                  <a:lnTo>
                    <a:pt x="20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8" name="Freeform 2522"/>
            <p:cNvSpPr>
              <a:spLocks noChangeAspect="1"/>
            </p:cNvSpPr>
            <p:nvPr/>
          </p:nvSpPr>
          <p:spPr bwMode="auto">
            <a:xfrm>
              <a:off x="20318185" y="12579753"/>
              <a:ext cx="207535" cy="183200"/>
            </a:xfrm>
            <a:custGeom>
              <a:avLst/>
              <a:gdLst>
                <a:gd name="T0" fmla="*/ 1 w 26"/>
                <a:gd name="T1" fmla="*/ 29 h 25"/>
                <a:gd name="T2" fmla="*/ 0 w 26"/>
                <a:gd name="T3" fmla="*/ 24 h 25"/>
                <a:gd name="T4" fmla="*/ 5 w 26"/>
                <a:gd name="T5" fmla="*/ 10 h 25"/>
                <a:gd name="T6" fmla="*/ 10 w 26"/>
                <a:gd name="T7" fmla="*/ 4 h 25"/>
                <a:gd name="T8" fmla="*/ 17 w 26"/>
                <a:gd name="T9" fmla="*/ 5 h 25"/>
                <a:gd name="T10" fmla="*/ 23 w 26"/>
                <a:gd name="T11" fmla="*/ 0 h 25"/>
                <a:gd name="T12" fmla="*/ 29 w 26"/>
                <a:gd name="T13" fmla="*/ 7 h 25"/>
                <a:gd name="T14" fmla="*/ 29 w 26"/>
                <a:gd name="T15" fmla="*/ 16 h 25"/>
                <a:gd name="T16" fmla="*/ 31 w 26"/>
                <a:gd name="T17" fmla="*/ 22 h 25"/>
                <a:gd name="T18" fmla="*/ 25 w 26"/>
                <a:gd name="T19" fmla="*/ 28 h 25"/>
                <a:gd name="T20" fmla="*/ 21 w 26"/>
                <a:gd name="T21" fmla="*/ 25 h 25"/>
                <a:gd name="T22" fmla="*/ 16 w 26"/>
                <a:gd name="T23" fmla="*/ 24 h 25"/>
                <a:gd name="T24" fmla="*/ 13 w 26"/>
                <a:gd name="T25" fmla="*/ 30 h 25"/>
                <a:gd name="T26" fmla="*/ 8 w 26"/>
                <a:gd name="T27" fmla="*/ 30 h 25"/>
                <a:gd name="T28" fmla="*/ 6 w 26"/>
                <a:gd name="T29" fmla="*/ 28 h 25"/>
                <a:gd name="T30" fmla="*/ 1 w 26"/>
                <a:gd name="T31" fmla="*/ 29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5"/>
                <a:gd name="T50" fmla="*/ 26 w 26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5">
                  <a:moveTo>
                    <a:pt x="1" y="24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1" y="16"/>
                    <a:pt x="3" y="12"/>
                    <a:pt x="4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10" y="4"/>
                    <a:pt x="12" y="5"/>
                    <a:pt x="14" y="4"/>
                  </a:cubicBezTo>
                  <a:cubicBezTo>
                    <a:pt x="17" y="4"/>
                    <a:pt x="18" y="1"/>
                    <a:pt x="19" y="0"/>
                  </a:cubicBezTo>
                  <a:cubicBezTo>
                    <a:pt x="21" y="2"/>
                    <a:pt x="23" y="3"/>
                    <a:pt x="24" y="6"/>
                  </a:cubicBezTo>
                  <a:cubicBezTo>
                    <a:pt x="25" y="8"/>
                    <a:pt x="24" y="10"/>
                    <a:pt x="24" y="13"/>
                  </a:cubicBezTo>
                  <a:cubicBezTo>
                    <a:pt x="24" y="14"/>
                    <a:pt x="26" y="16"/>
                    <a:pt x="26" y="18"/>
                  </a:cubicBezTo>
                  <a:cubicBezTo>
                    <a:pt x="25" y="20"/>
                    <a:pt x="22" y="21"/>
                    <a:pt x="21" y="23"/>
                  </a:cubicBezTo>
                  <a:cubicBezTo>
                    <a:pt x="20" y="22"/>
                    <a:pt x="20" y="21"/>
                    <a:pt x="18" y="21"/>
                  </a:cubicBezTo>
                  <a:cubicBezTo>
                    <a:pt x="17" y="20"/>
                    <a:pt x="15" y="19"/>
                    <a:pt x="13" y="20"/>
                  </a:cubicBezTo>
                  <a:cubicBezTo>
                    <a:pt x="12" y="21"/>
                    <a:pt x="12" y="24"/>
                    <a:pt x="11" y="25"/>
                  </a:cubicBezTo>
                  <a:cubicBezTo>
                    <a:pt x="10" y="25"/>
                    <a:pt x="8" y="25"/>
                    <a:pt x="7" y="25"/>
                  </a:cubicBezTo>
                  <a:cubicBezTo>
                    <a:pt x="6" y="25"/>
                    <a:pt x="6" y="23"/>
                    <a:pt x="5" y="23"/>
                  </a:cubicBezTo>
                  <a:cubicBezTo>
                    <a:pt x="4" y="23"/>
                    <a:pt x="3" y="23"/>
                    <a:pt x="1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59" name="Freeform 2523"/>
            <p:cNvSpPr>
              <a:spLocks noChangeAspect="1"/>
            </p:cNvSpPr>
            <p:nvPr/>
          </p:nvSpPr>
          <p:spPr bwMode="auto">
            <a:xfrm>
              <a:off x="18597656" y="12933943"/>
              <a:ext cx="113809" cy="158771"/>
            </a:xfrm>
            <a:custGeom>
              <a:avLst/>
              <a:gdLst>
                <a:gd name="T0" fmla="*/ 4 w 14"/>
                <a:gd name="T1" fmla="*/ 25 h 21"/>
                <a:gd name="T2" fmla="*/ 4 w 14"/>
                <a:gd name="T3" fmla="*/ 17 h 21"/>
                <a:gd name="T4" fmla="*/ 0 w 14"/>
                <a:gd name="T5" fmla="*/ 10 h 21"/>
                <a:gd name="T6" fmla="*/ 12 w 14"/>
                <a:gd name="T7" fmla="*/ 1 h 21"/>
                <a:gd name="T8" fmla="*/ 17 w 14"/>
                <a:gd name="T9" fmla="*/ 5 h 21"/>
                <a:gd name="T10" fmla="*/ 7 w 14"/>
                <a:gd name="T11" fmla="*/ 11 h 21"/>
                <a:gd name="T12" fmla="*/ 9 w 14"/>
                <a:gd name="T13" fmla="*/ 24 h 21"/>
                <a:gd name="T14" fmla="*/ 4 w 14"/>
                <a:gd name="T15" fmla="*/ 2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3" y="20"/>
                  </a:moveTo>
                  <a:cubicBezTo>
                    <a:pt x="3" y="18"/>
                    <a:pt x="3" y="16"/>
                    <a:pt x="3" y="14"/>
                  </a:cubicBezTo>
                  <a:cubicBezTo>
                    <a:pt x="2" y="12"/>
                    <a:pt x="1" y="10"/>
                    <a:pt x="0" y="8"/>
                  </a:cubicBezTo>
                  <a:cubicBezTo>
                    <a:pt x="3" y="6"/>
                    <a:pt x="6" y="2"/>
                    <a:pt x="10" y="1"/>
                  </a:cubicBezTo>
                  <a:cubicBezTo>
                    <a:pt x="11" y="0"/>
                    <a:pt x="13" y="3"/>
                    <a:pt x="14" y="4"/>
                  </a:cubicBezTo>
                  <a:cubicBezTo>
                    <a:pt x="11" y="5"/>
                    <a:pt x="8" y="7"/>
                    <a:pt x="6" y="9"/>
                  </a:cubicBezTo>
                  <a:cubicBezTo>
                    <a:pt x="5" y="12"/>
                    <a:pt x="8" y="16"/>
                    <a:pt x="7" y="19"/>
                  </a:cubicBezTo>
                  <a:cubicBezTo>
                    <a:pt x="6" y="21"/>
                    <a:pt x="4" y="20"/>
                    <a:pt x="3" y="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0" name="Freeform 2524"/>
            <p:cNvSpPr>
              <a:spLocks noChangeAspect="1"/>
            </p:cNvSpPr>
            <p:nvPr/>
          </p:nvSpPr>
          <p:spPr bwMode="auto">
            <a:xfrm>
              <a:off x="18624440" y="11908023"/>
              <a:ext cx="1934767" cy="2021318"/>
            </a:xfrm>
            <a:custGeom>
              <a:avLst/>
              <a:gdLst>
                <a:gd name="T0" fmla="*/ 22 w 241"/>
                <a:gd name="T1" fmla="*/ 171 h 275"/>
                <a:gd name="T2" fmla="*/ 40 w 241"/>
                <a:gd name="T3" fmla="*/ 175 h 275"/>
                <a:gd name="T4" fmla="*/ 61 w 241"/>
                <a:gd name="T5" fmla="*/ 146 h 275"/>
                <a:gd name="T6" fmla="*/ 71 w 241"/>
                <a:gd name="T7" fmla="*/ 114 h 275"/>
                <a:gd name="T8" fmla="*/ 86 w 241"/>
                <a:gd name="T9" fmla="*/ 102 h 275"/>
                <a:gd name="T10" fmla="*/ 88 w 241"/>
                <a:gd name="T11" fmla="*/ 65 h 275"/>
                <a:gd name="T12" fmla="*/ 97 w 241"/>
                <a:gd name="T13" fmla="*/ 29 h 275"/>
                <a:gd name="T14" fmla="*/ 107 w 241"/>
                <a:gd name="T15" fmla="*/ 4 h 275"/>
                <a:gd name="T16" fmla="*/ 137 w 241"/>
                <a:gd name="T17" fmla="*/ 16 h 275"/>
                <a:gd name="T18" fmla="*/ 162 w 241"/>
                <a:gd name="T19" fmla="*/ 7 h 275"/>
                <a:gd name="T20" fmla="*/ 186 w 241"/>
                <a:gd name="T21" fmla="*/ 2 h 275"/>
                <a:gd name="T22" fmla="*/ 200 w 241"/>
                <a:gd name="T23" fmla="*/ 0 h 275"/>
                <a:gd name="T24" fmla="*/ 216 w 241"/>
                <a:gd name="T25" fmla="*/ 7 h 275"/>
                <a:gd name="T26" fmla="*/ 236 w 241"/>
                <a:gd name="T27" fmla="*/ 11 h 275"/>
                <a:gd name="T28" fmla="*/ 257 w 241"/>
                <a:gd name="T29" fmla="*/ 12 h 275"/>
                <a:gd name="T30" fmla="*/ 276 w 241"/>
                <a:gd name="T31" fmla="*/ 28 h 275"/>
                <a:gd name="T32" fmla="*/ 279 w 241"/>
                <a:gd name="T33" fmla="*/ 40 h 275"/>
                <a:gd name="T34" fmla="*/ 289 w 241"/>
                <a:gd name="T35" fmla="*/ 54 h 275"/>
                <a:gd name="T36" fmla="*/ 276 w 241"/>
                <a:gd name="T37" fmla="*/ 70 h 275"/>
                <a:gd name="T38" fmla="*/ 265 w 241"/>
                <a:gd name="T39" fmla="*/ 93 h 275"/>
                <a:gd name="T40" fmla="*/ 258 w 241"/>
                <a:gd name="T41" fmla="*/ 119 h 275"/>
                <a:gd name="T42" fmla="*/ 259 w 241"/>
                <a:gd name="T43" fmla="*/ 143 h 275"/>
                <a:gd name="T44" fmla="*/ 263 w 241"/>
                <a:gd name="T45" fmla="*/ 173 h 275"/>
                <a:gd name="T46" fmla="*/ 265 w 241"/>
                <a:gd name="T47" fmla="*/ 202 h 275"/>
                <a:gd name="T48" fmla="*/ 281 w 241"/>
                <a:gd name="T49" fmla="*/ 237 h 275"/>
                <a:gd name="T50" fmla="*/ 251 w 241"/>
                <a:gd name="T51" fmla="*/ 264 h 275"/>
                <a:gd name="T52" fmla="*/ 247 w 241"/>
                <a:gd name="T53" fmla="*/ 300 h 275"/>
                <a:gd name="T54" fmla="*/ 266 w 241"/>
                <a:gd name="T55" fmla="*/ 307 h 275"/>
                <a:gd name="T56" fmla="*/ 245 w 241"/>
                <a:gd name="T57" fmla="*/ 315 h 275"/>
                <a:gd name="T58" fmla="*/ 223 w 241"/>
                <a:gd name="T59" fmla="*/ 294 h 275"/>
                <a:gd name="T60" fmla="*/ 197 w 241"/>
                <a:gd name="T61" fmla="*/ 292 h 275"/>
                <a:gd name="T62" fmla="*/ 176 w 241"/>
                <a:gd name="T63" fmla="*/ 286 h 275"/>
                <a:gd name="T64" fmla="*/ 151 w 241"/>
                <a:gd name="T65" fmla="*/ 290 h 275"/>
                <a:gd name="T66" fmla="*/ 152 w 241"/>
                <a:gd name="T67" fmla="*/ 266 h 275"/>
                <a:gd name="T68" fmla="*/ 144 w 241"/>
                <a:gd name="T69" fmla="*/ 229 h 275"/>
                <a:gd name="T70" fmla="*/ 128 w 241"/>
                <a:gd name="T71" fmla="*/ 218 h 275"/>
                <a:gd name="T72" fmla="*/ 113 w 241"/>
                <a:gd name="T73" fmla="*/ 217 h 275"/>
                <a:gd name="T74" fmla="*/ 109 w 241"/>
                <a:gd name="T75" fmla="*/ 232 h 275"/>
                <a:gd name="T76" fmla="*/ 79 w 241"/>
                <a:gd name="T77" fmla="*/ 232 h 275"/>
                <a:gd name="T78" fmla="*/ 68 w 241"/>
                <a:gd name="T79" fmla="*/ 200 h 275"/>
                <a:gd name="T80" fmla="*/ 10 w 241"/>
                <a:gd name="T81" fmla="*/ 194 h 275"/>
                <a:gd name="T82" fmla="*/ 5 w 241"/>
                <a:gd name="T83" fmla="*/ 191 h 2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1"/>
                <a:gd name="T127" fmla="*/ 0 h 275"/>
                <a:gd name="T128" fmla="*/ 241 w 241"/>
                <a:gd name="T129" fmla="*/ 275 h 2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1" h="275">
                  <a:moveTo>
                    <a:pt x="11" y="144"/>
                  </a:moveTo>
                  <a:cubicBezTo>
                    <a:pt x="12" y="144"/>
                    <a:pt x="14" y="147"/>
                    <a:pt x="16" y="147"/>
                  </a:cubicBezTo>
                  <a:cubicBezTo>
                    <a:pt x="17" y="146"/>
                    <a:pt x="17" y="143"/>
                    <a:pt x="18" y="142"/>
                  </a:cubicBezTo>
                  <a:cubicBezTo>
                    <a:pt x="21" y="140"/>
                    <a:pt x="24" y="138"/>
                    <a:pt x="27" y="138"/>
                  </a:cubicBezTo>
                  <a:cubicBezTo>
                    <a:pt x="29" y="138"/>
                    <a:pt x="26" y="142"/>
                    <a:pt x="27" y="144"/>
                  </a:cubicBezTo>
                  <a:cubicBezTo>
                    <a:pt x="28" y="145"/>
                    <a:pt x="31" y="146"/>
                    <a:pt x="33" y="145"/>
                  </a:cubicBezTo>
                  <a:cubicBezTo>
                    <a:pt x="36" y="144"/>
                    <a:pt x="36" y="140"/>
                    <a:pt x="38" y="138"/>
                  </a:cubicBezTo>
                  <a:cubicBezTo>
                    <a:pt x="40" y="136"/>
                    <a:pt x="45" y="137"/>
                    <a:pt x="47" y="134"/>
                  </a:cubicBezTo>
                  <a:cubicBezTo>
                    <a:pt x="49" y="130"/>
                    <a:pt x="50" y="126"/>
                    <a:pt x="51" y="121"/>
                  </a:cubicBezTo>
                  <a:cubicBezTo>
                    <a:pt x="52" y="117"/>
                    <a:pt x="49" y="113"/>
                    <a:pt x="50" y="110"/>
                  </a:cubicBezTo>
                  <a:cubicBezTo>
                    <a:pt x="51" y="106"/>
                    <a:pt x="55" y="104"/>
                    <a:pt x="57" y="101"/>
                  </a:cubicBezTo>
                  <a:cubicBezTo>
                    <a:pt x="58" y="99"/>
                    <a:pt x="57" y="96"/>
                    <a:pt x="59" y="95"/>
                  </a:cubicBezTo>
                  <a:cubicBezTo>
                    <a:pt x="61" y="93"/>
                    <a:pt x="64" y="94"/>
                    <a:pt x="66" y="93"/>
                  </a:cubicBezTo>
                  <a:cubicBezTo>
                    <a:pt x="67" y="92"/>
                    <a:pt x="65" y="89"/>
                    <a:pt x="66" y="88"/>
                  </a:cubicBezTo>
                  <a:cubicBezTo>
                    <a:pt x="67" y="87"/>
                    <a:pt x="71" y="87"/>
                    <a:pt x="72" y="85"/>
                  </a:cubicBezTo>
                  <a:cubicBezTo>
                    <a:pt x="73" y="82"/>
                    <a:pt x="71" y="78"/>
                    <a:pt x="72" y="75"/>
                  </a:cubicBezTo>
                  <a:cubicBezTo>
                    <a:pt x="72" y="71"/>
                    <a:pt x="72" y="67"/>
                    <a:pt x="72" y="63"/>
                  </a:cubicBezTo>
                  <a:cubicBezTo>
                    <a:pt x="72" y="60"/>
                    <a:pt x="73" y="57"/>
                    <a:pt x="73" y="54"/>
                  </a:cubicBezTo>
                  <a:cubicBezTo>
                    <a:pt x="74" y="49"/>
                    <a:pt x="75" y="45"/>
                    <a:pt x="77" y="41"/>
                  </a:cubicBezTo>
                  <a:cubicBezTo>
                    <a:pt x="78" y="37"/>
                    <a:pt x="81" y="34"/>
                    <a:pt x="81" y="30"/>
                  </a:cubicBezTo>
                  <a:cubicBezTo>
                    <a:pt x="82" y="28"/>
                    <a:pt x="81" y="26"/>
                    <a:pt x="81" y="24"/>
                  </a:cubicBezTo>
                  <a:cubicBezTo>
                    <a:pt x="81" y="21"/>
                    <a:pt x="80" y="18"/>
                    <a:pt x="81" y="14"/>
                  </a:cubicBezTo>
                  <a:cubicBezTo>
                    <a:pt x="81" y="12"/>
                    <a:pt x="83" y="9"/>
                    <a:pt x="84" y="7"/>
                  </a:cubicBezTo>
                  <a:cubicBezTo>
                    <a:pt x="85" y="5"/>
                    <a:pt x="87" y="4"/>
                    <a:pt x="89" y="3"/>
                  </a:cubicBezTo>
                  <a:cubicBezTo>
                    <a:pt x="90" y="3"/>
                    <a:pt x="93" y="2"/>
                    <a:pt x="94" y="3"/>
                  </a:cubicBezTo>
                  <a:cubicBezTo>
                    <a:pt x="98" y="5"/>
                    <a:pt x="101" y="9"/>
                    <a:pt x="105" y="11"/>
                  </a:cubicBezTo>
                  <a:cubicBezTo>
                    <a:pt x="108" y="13"/>
                    <a:pt x="111" y="12"/>
                    <a:pt x="114" y="13"/>
                  </a:cubicBezTo>
                  <a:cubicBezTo>
                    <a:pt x="119" y="14"/>
                    <a:pt x="123" y="17"/>
                    <a:pt x="127" y="16"/>
                  </a:cubicBezTo>
                  <a:cubicBezTo>
                    <a:pt x="130" y="16"/>
                    <a:pt x="130" y="11"/>
                    <a:pt x="131" y="9"/>
                  </a:cubicBezTo>
                  <a:cubicBezTo>
                    <a:pt x="132" y="8"/>
                    <a:pt x="134" y="6"/>
                    <a:pt x="135" y="6"/>
                  </a:cubicBezTo>
                  <a:cubicBezTo>
                    <a:pt x="138" y="6"/>
                    <a:pt x="140" y="9"/>
                    <a:pt x="142" y="9"/>
                  </a:cubicBezTo>
                  <a:cubicBezTo>
                    <a:pt x="145" y="9"/>
                    <a:pt x="149" y="7"/>
                    <a:pt x="152" y="6"/>
                  </a:cubicBezTo>
                  <a:cubicBezTo>
                    <a:pt x="153" y="5"/>
                    <a:pt x="154" y="2"/>
                    <a:pt x="155" y="2"/>
                  </a:cubicBezTo>
                  <a:cubicBezTo>
                    <a:pt x="157" y="2"/>
                    <a:pt x="157" y="5"/>
                    <a:pt x="158" y="5"/>
                  </a:cubicBezTo>
                  <a:cubicBezTo>
                    <a:pt x="160" y="6"/>
                    <a:pt x="162" y="6"/>
                    <a:pt x="164" y="5"/>
                  </a:cubicBezTo>
                  <a:cubicBezTo>
                    <a:pt x="166" y="4"/>
                    <a:pt x="165" y="0"/>
                    <a:pt x="167" y="0"/>
                  </a:cubicBezTo>
                  <a:cubicBezTo>
                    <a:pt x="170" y="0"/>
                    <a:pt x="171" y="4"/>
                    <a:pt x="173" y="4"/>
                  </a:cubicBezTo>
                  <a:cubicBezTo>
                    <a:pt x="175" y="4"/>
                    <a:pt x="176" y="2"/>
                    <a:pt x="177" y="2"/>
                  </a:cubicBezTo>
                  <a:cubicBezTo>
                    <a:pt x="179" y="2"/>
                    <a:pt x="178" y="6"/>
                    <a:pt x="180" y="6"/>
                  </a:cubicBezTo>
                  <a:cubicBezTo>
                    <a:pt x="183" y="5"/>
                    <a:pt x="184" y="2"/>
                    <a:pt x="187" y="2"/>
                  </a:cubicBezTo>
                  <a:cubicBezTo>
                    <a:pt x="188" y="2"/>
                    <a:pt x="190" y="4"/>
                    <a:pt x="191" y="5"/>
                  </a:cubicBezTo>
                  <a:cubicBezTo>
                    <a:pt x="193" y="6"/>
                    <a:pt x="195" y="8"/>
                    <a:pt x="197" y="9"/>
                  </a:cubicBezTo>
                  <a:cubicBezTo>
                    <a:pt x="199" y="10"/>
                    <a:pt x="202" y="12"/>
                    <a:pt x="204" y="12"/>
                  </a:cubicBezTo>
                  <a:cubicBezTo>
                    <a:pt x="206" y="12"/>
                    <a:pt x="207" y="10"/>
                    <a:pt x="208" y="10"/>
                  </a:cubicBezTo>
                  <a:cubicBezTo>
                    <a:pt x="210" y="9"/>
                    <a:pt x="212" y="10"/>
                    <a:pt x="214" y="10"/>
                  </a:cubicBezTo>
                  <a:cubicBezTo>
                    <a:pt x="216" y="9"/>
                    <a:pt x="216" y="7"/>
                    <a:pt x="218" y="7"/>
                  </a:cubicBezTo>
                  <a:cubicBezTo>
                    <a:pt x="221" y="9"/>
                    <a:pt x="224" y="13"/>
                    <a:pt x="226" y="17"/>
                  </a:cubicBezTo>
                  <a:cubicBezTo>
                    <a:pt x="228" y="18"/>
                    <a:pt x="228" y="21"/>
                    <a:pt x="230" y="23"/>
                  </a:cubicBezTo>
                  <a:cubicBezTo>
                    <a:pt x="231" y="24"/>
                    <a:pt x="232" y="25"/>
                    <a:pt x="233" y="26"/>
                  </a:cubicBezTo>
                  <a:cubicBezTo>
                    <a:pt x="234" y="27"/>
                    <a:pt x="236" y="29"/>
                    <a:pt x="235" y="30"/>
                  </a:cubicBezTo>
                  <a:cubicBezTo>
                    <a:pt x="235" y="31"/>
                    <a:pt x="233" y="32"/>
                    <a:pt x="233" y="33"/>
                  </a:cubicBezTo>
                  <a:cubicBezTo>
                    <a:pt x="233" y="35"/>
                    <a:pt x="236" y="35"/>
                    <a:pt x="237" y="36"/>
                  </a:cubicBezTo>
                  <a:cubicBezTo>
                    <a:pt x="237" y="39"/>
                    <a:pt x="234" y="41"/>
                    <a:pt x="235" y="43"/>
                  </a:cubicBezTo>
                  <a:cubicBezTo>
                    <a:pt x="236" y="44"/>
                    <a:pt x="240" y="43"/>
                    <a:pt x="241" y="45"/>
                  </a:cubicBezTo>
                  <a:cubicBezTo>
                    <a:pt x="241" y="47"/>
                    <a:pt x="237" y="47"/>
                    <a:pt x="236" y="49"/>
                  </a:cubicBezTo>
                  <a:cubicBezTo>
                    <a:pt x="234" y="50"/>
                    <a:pt x="232" y="51"/>
                    <a:pt x="231" y="53"/>
                  </a:cubicBezTo>
                  <a:cubicBezTo>
                    <a:pt x="230" y="54"/>
                    <a:pt x="231" y="56"/>
                    <a:pt x="230" y="58"/>
                  </a:cubicBezTo>
                  <a:cubicBezTo>
                    <a:pt x="229" y="59"/>
                    <a:pt x="227" y="59"/>
                    <a:pt x="227" y="61"/>
                  </a:cubicBezTo>
                  <a:cubicBezTo>
                    <a:pt x="225" y="63"/>
                    <a:pt x="225" y="65"/>
                    <a:pt x="224" y="68"/>
                  </a:cubicBezTo>
                  <a:cubicBezTo>
                    <a:pt x="223" y="71"/>
                    <a:pt x="222" y="74"/>
                    <a:pt x="221" y="77"/>
                  </a:cubicBezTo>
                  <a:cubicBezTo>
                    <a:pt x="220" y="79"/>
                    <a:pt x="220" y="81"/>
                    <a:pt x="220" y="83"/>
                  </a:cubicBezTo>
                  <a:cubicBezTo>
                    <a:pt x="220" y="87"/>
                    <a:pt x="219" y="90"/>
                    <a:pt x="219" y="94"/>
                  </a:cubicBezTo>
                  <a:cubicBezTo>
                    <a:pt x="218" y="96"/>
                    <a:pt x="216" y="97"/>
                    <a:pt x="215" y="99"/>
                  </a:cubicBezTo>
                  <a:cubicBezTo>
                    <a:pt x="214" y="103"/>
                    <a:pt x="212" y="107"/>
                    <a:pt x="211" y="111"/>
                  </a:cubicBezTo>
                  <a:cubicBezTo>
                    <a:pt x="211" y="112"/>
                    <a:pt x="212" y="113"/>
                    <a:pt x="212" y="115"/>
                  </a:cubicBezTo>
                  <a:cubicBezTo>
                    <a:pt x="214" y="116"/>
                    <a:pt x="215" y="118"/>
                    <a:pt x="216" y="119"/>
                  </a:cubicBezTo>
                  <a:cubicBezTo>
                    <a:pt x="216" y="121"/>
                    <a:pt x="215" y="122"/>
                    <a:pt x="215" y="123"/>
                  </a:cubicBezTo>
                  <a:cubicBezTo>
                    <a:pt x="215" y="127"/>
                    <a:pt x="216" y="132"/>
                    <a:pt x="217" y="136"/>
                  </a:cubicBezTo>
                  <a:cubicBezTo>
                    <a:pt x="217" y="139"/>
                    <a:pt x="218" y="141"/>
                    <a:pt x="219" y="144"/>
                  </a:cubicBezTo>
                  <a:cubicBezTo>
                    <a:pt x="219" y="147"/>
                    <a:pt x="220" y="150"/>
                    <a:pt x="220" y="152"/>
                  </a:cubicBezTo>
                  <a:cubicBezTo>
                    <a:pt x="220" y="155"/>
                    <a:pt x="220" y="157"/>
                    <a:pt x="220" y="159"/>
                  </a:cubicBezTo>
                  <a:cubicBezTo>
                    <a:pt x="220" y="162"/>
                    <a:pt x="220" y="165"/>
                    <a:pt x="221" y="168"/>
                  </a:cubicBezTo>
                  <a:cubicBezTo>
                    <a:pt x="222" y="171"/>
                    <a:pt x="224" y="173"/>
                    <a:pt x="226" y="175"/>
                  </a:cubicBezTo>
                  <a:cubicBezTo>
                    <a:pt x="228" y="179"/>
                    <a:pt x="230" y="182"/>
                    <a:pt x="231" y="185"/>
                  </a:cubicBezTo>
                  <a:cubicBezTo>
                    <a:pt x="233" y="189"/>
                    <a:pt x="233" y="193"/>
                    <a:pt x="234" y="197"/>
                  </a:cubicBezTo>
                  <a:cubicBezTo>
                    <a:pt x="226" y="198"/>
                    <a:pt x="218" y="195"/>
                    <a:pt x="211" y="198"/>
                  </a:cubicBezTo>
                  <a:cubicBezTo>
                    <a:pt x="207" y="201"/>
                    <a:pt x="208" y="208"/>
                    <a:pt x="207" y="212"/>
                  </a:cubicBezTo>
                  <a:cubicBezTo>
                    <a:pt x="207" y="215"/>
                    <a:pt x="209" y="216"/>
                    <a:pt x="209" y="219"/>
                  </a:cubicBezTo>
                  <a:cubicBezTo>
                    <a:pt x="209" y="223"/>
                    <a:pt x="208" y="228"/>
                    <a:pt x="207" y="233"/>
                  </a:cubicBezTo>
                  <a:cubicBezTo>
                    <a:pt x="207" y="235"/>
                    <a:pt x="205" y="237"/>
                    <a:pt x="205" y="239"/>
                  </a:cubicBezTo>
                  <a:cubicBezTo>
                    <a:pt x="205" y="243"/>
                    <a:pt x="205" y="246"/>
                    <a:pt x="206" y="249"/>
                  </a:cubicBezTo>
                  <a:cubicBezTo>
                    <a:pt x="208" y="252"/>
                    <a:pt x="211" y="255"/>
                    <a:pt x="214" y="256"/>
                  </a:cubicBezTo>
                  <a:cubicBezTo>
                    <a:pt x="215" y="257"/>
                    <a:pt x="216" y="257"/>
                    <a:pt x="218" y="257"/>
                  </a:cubicBezTo>
                  <a:cubicBezTo>
                    <a:pt x="219" y="257"/>
                    <a:pt x="223" y="254"/>
                    <a:pt x="222" y="255"/>
                  </a:cubicBezTo>
                  <a:cubicBezTo>
                    <a:pt x="221" y="260"/>
                    <a:pt x="221" y="267"/>
                    <a:pt x="220" y="272"/>
                  </a:cubicBezTo>
                  <a:cubicBezTo>
                    <a:pt x="219" y="275"/>
                    <a:pt x="214" y="274"/>
                    <a:pt x="212" y="273"/>
                  </a:cubicBezTo>
                  <a:cubicBezTo>
                    <a:pt x="208" y="271"/>
                    <a:pt x="207" y="266"/>
                    <a:pt x="204" y="262"/>
                  </a:cubicBezTo>
                  <a:cubicBezTo>
                    <a:pt x="201" y="260"/>
                    <a:pt x="199" y="257"/>
                    <a:pt x="197" y="255"/>
                  </a:cubicBezTo>
                  <a:cubicBezTo>
                    <a:pt x="195" y="253"/>
                    <a:pt x="193" y="252"/>
                    <a:pt x="191" y="250"/>
                  </a:cubicBezTo>
                  <a:cubicBezTo>
                    <a:pt x="189" y="248"/>
                    <a:pt x="189" y="244"/>
                    <a:pt x="186" y="244"/>
                  </a:cubicBezTo>
                  <a:cubicBezTo>
                    <a:pt x="183" y="244"/>
                    <a:pt x="183" y="249"/>
                    <a:pt x="181" y="250"/>
                  </a:cubicBezTo>
                  <a:cubicBezTo>
                    <a:pt x="177" y="250"/>
                    <a:pt x="173" y="249"/>
                    <a:pt x="169" y="247"/>
                  </a:cubicBezTo>
                  <a:cubicBezTo>
                    <a:pt x="167" y="247"/>
                    <a:pt x="166" y="245"/>
                    <a:pt x="164" y="243"/>
                  </a:cubicBezTo>
                  <a:cubicBezTo>
                    <a:pt x="164" y="242"/>
                    <a:pt x="164" y="240"/>
                    <a:pt x="163" y="240"/>
                  </a:cubicBezTo>
                  <a:cubicBezTo>
                    <a:pt x="160" y="240"/>
                    <a:pt x="157" y="243"/>
                    <a:pt x="154" y="243"/>
                  </a:cubicBezTo>
                  <a:cubicBezTo>
                    <a:pt x="151" y="242"/>
                    <a:pt x="150" y="240"/>
                    <a:pt x="147" y="238"/>
                  </a:cubicBezTo>
                  <a:cubicBezTo>
                    <a:pt x="147" y="237"/>
                    <a:pt x="147" y="236"/>
                    <a:pt x="146" y="236"/>
                  </a:cubicBezTo>
                  <a:cubicBezTo>
                    <a:pt x="143" y="236"/>
                    <a:pt x="139" y="237"/>
                    <a:pt x="136" y="238"/>
                  </a:cubicBezTo>
                  <a:cubicBezTo>
                    <a:pt x="133" y="239"/>
                    <a:pt x="129" y="241"/>
                    <a:pt x="126" y="241"/>
                  </a:cubicBezTo>
                  <a:cubicBezTo>
                    <a:pt x="124" y="241"/>
                    <a:pt x="125" y="239"/>
                    <a:pt x="126" y="237"/>
                  </a:cubicBezTo>
                  <a:cubicBezTo>
                    <a:pt x="126" y="236"/>
                    <a:pt x="127" y="234"/>
                    <a:pt x="127" y="232"/>
                  </a:cubicBezTo>
                  <a:cubicBezTo>
                    <a:pt x="127" y="228"/>
                    <a:pt x="128" y="224"/>
                    <a:pt x="127" y="221"/>
                  </a:cubicBezTo>
                  <a:cubicBezTo>
                    <a:pt x="126" y="218"/>
                    <a:pt x="121" y="218"/>
                    <a:pt x="121" y="215"/>
                  </a:cubicBezTo>
                  <a:cubicBezTo>
                    <a:pt x="120" y="210"/>
                    <a:pt x="122" y="203"/>
                    <a:pt x="122" y="197"/>
                  </a:cubicBezTo>
                  <a:cubicBezTo>
                    <a:pt x="122" y="195"/>
                    <a:pt x="121" y="193"/>
                    <a:pt x="120" y="190"/>
                  </a:cubicBezTo>
                  <a:cubicBezTo>
                    <a:pt x="120" y="189"/>
                    <a:pt x="122" y="188"/>
                    <a:pt x="121" y="186"/>
                  </a:cubicBezTo>
                  <a:cubicBezTo>
                    <a:pt x="121" y="184"/>
                    <a:pt x="121" y="181"/>
                    <a:pt x="119" y="180"/>
                  </a:cubicBezTo>
                  <a:cubicBezTo>
                    <a:pt x="115" y="178"/>
                    <a:pt x="111" y="181"/>
                    <a:pt x="107" y="181"/>
                  </a:cubicBezTo>
                  <a:cubicBezTo>
                    <a:pt x="106" y="180"/>
                    <a:pt x="106" y="178"/>
                    <a:pt x="105" y="178"/>
                  </a:cubicBezTo>
                  <a:cubicBezTo>
                    <a:pt x="104" y="177"/>
                    <a:pt x="103" y="178"/>
                    <a:pt x="102" y="178"/>
                  </a:cubicBezTo>
                  <a:cubicBezTo>
                    <a:pt x="99" y="178"/>
                    <a:pt x="96" y="178"/>
                    <a:pt x="94" y="180"/>
                  </a:cubicBezTo>
                  <a:cubicBezTo>
                    <a:pt x="92" y="181"/>
                    <a:pt x="94" y="184"/>
                    <a:pt x="93" y="186"/>
                  </a:cubicBezTo>
                  <a:cubicBezTo>
                    <a:pt x="93" y="187"/>
                    <a:pt x="92" y="188"/>
                    <a:pt x="92" y="189"/>
                  </a:cubicBezTo>
                  <a:cubicBezTo>
                    <a:pt x="91" y="190"/>
                    <a:pt x="92" y="192"/>
                    <a:pt x="91" y="193"/>
                  </a:cubicBezTo>
                  <a:cubicBezTo>
                    <a:pt x="89" y="194"/>
                    <a:pt x="87" y="193"/>
                    <a:pt x="86" y="193"/>
                  </a:cubicBezTo>
                  <a:cubicBezTo>
                    <a:pt x="83" y="193"/>
                    <a:pt x="81" y="193"/>
                    <a:pt x="79" y="193"/>
                  </a:cubicBezTo>
                  <a:cubicBezTo>
                    <a:pt x="74" y="193"/>
                    <a:pt x="70" y="195"/>
                    <a:pt x="66" y="193"/>
                  </a:cubicBezTo>
                  <a:cubicBezTo>
                    <a:pt x="62" y="191"/>
                    <a:pt x="61" y="186"/>
                    <a:pt x="60" y="182"/>
                  </a:cubicBezTo>
                  <a:cubicBezTo>
                    <a:pt x="59" y="179"/>
                    <a:pt x="58" y="176"/>
                    <a:pt x="58" y="174"/>
                  </a:cubicBezTo>
                  <a:cubicBezTo>
                    <a:pt x="58" y="171"/>
                    <a:pt x="58" y="169"/>
                    <a:pt x="57" y="166"/>
                  </a:cubicBezTo>
                  <a:cubicBezTo>
                    <a:pt x="57" y="164"/>
                    <a:pt x="58" y="161"/>
                    <a:pt x="56" y="161"/>
                  </a:cubicBezTo>
                  <a:lnTo>
                    <a:pt x="14" y="161"/>
                  </a:lnTo>
                  <a:cubicBezTo>
                    <a:pt x="12" y="161"/>
                    <a:pt x="10" y="161"/>
                    <a:pt x="8" y="161"/>
                  </a:cubicBezTo>
                  <a:cubicBezTo>
                    <a:pt x="6" y="161"/>
                    <a:pt x="5" y="163"/>
                    <a:pt x="4" y="163"/>
                  </a:cubicBezTo>
                  <a:cubicBezTo>
                    <a:pt x="2" y="163"/>
                    <a:pt x="1" y="161"/>
                    <a:pt x="0" y="160"/>
                  </a:cubicBezTo>
                  <a:cubicBezTo>
                    <a:pt x="1" y="160"/>
                    <a:pt x="3" y="161"/>
                    <a:pt x="4" y="159"/>
                  </a:cubicBezTo>
                  <a:cubicBezTo>
                    <a:pt x="5" y="156"/>
                    <a:pt x="2" y="152"/>
                    <a:pt x="3" y="149"/>
                  </a:cubicBezTo>
                  <a:cubicBezTo>
                    <a:pt x="5" y="147"/>
                    <a:pt x="8" y="145"/>
                    <a:pt x="11" y="1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1" name="Freeform 2525"/>
            <p:cNvSpPr>
              <a:spLocks noChangeAspect="1"/>
            </p:cNvSpPr>
            <p:nvPr/>
          </p:nvSpPr>
          <p:spPr bwMode="auto">
            <a:xfrm>
              <a:off x="18510627" y="12079003"/>
              <a:ext cx="769884" cy="916003"/>
            </a:xfrm>
            <a:custGeom>
              <a:avLst/>
              <a:gdLst>
                <a:gd name="T0" fmla="*/ 13 w 96"/>
                <a:gd name="T1" fmla="*/ 150 h 125"/>
                <a:gd name="T2" fmla="*/ 6 w 96"/>
                <a:gd name="T3" fmla="*/ 140 h 125"/>
                <a:gd name="T4" fmla="*/ 0 w 96"/>
                <a:gd name="T5" fmla="*/ 132 h 125"/>
                <a:gd name="T6" fmla="*/ 2 w 96"/>
                <a:gd name="T7" fmla="*/ 126 h 125"/>
                <a:gd name="T8" fmla="*/ 10 w 96"/>
                <a:gd name="T9" fmla="*/ 127 h 125"/>
                <a:gd name="T10" fmla="*/ 11 w 96"/>
                <a:gd name="T11" fmla="*/ 119 h 125"/>
                <a:gd name="T12" fmla="*/ 5 w 96"/>
                <a:gd name="T13" fmla="*/ 113 h 125"/>
                <a:gd name="T14" fmla="*/ 6 w 96"/>
                <a:gd name="T15" fmla="*/ 104 h 125"/>
                <a:gd name="T16" fmla="*/ 17 w 96"/>
                <a:gd name="T17" fmla="*/ 106 h 125"/>
                <a:gd name="T18" fmla="*/ 19 w 96"/>
                <a:gd name="T19" fmla="*/ 97 h 125"/>
                <a:gd name="T20" fmla="*/ 26 w 96"/>
                <a:gd name="T21" fmla="*/ 103 h 125"/>
                <a:gd name="T22" fmla="*/ 36 w 96"/>
                <a:gd name="T23" fmla="*/ 102 h 125"/>
                <a:gd name="T24" fmla="*/ 38 w 96"/>
                <a:gd name="T25" fmla="*/ 106 h 125"/>
                <a:gd name="T26" fmla="*/ 43 w 96"/>
                <a:gd name="T27" fmla="*/ 106 h 125"/>
                <a:gd name="T28" fmla="*/ 44 w 96"/>
                <a:gd name="T29" fmla="*/ 95 h 125"/>
                <a:gd name="T30" fmla="*/ 44 w 96"/>
                <a:gd name="T31" fmla="*/ 83 h 125"/>
                <a:gd name="T32" fmla="*/ 47 w 96"/>
                <a:gd name="T33" fmla="*/ 74 h 125"/>
                <a:gd name="T34" fmla="*/ 40 w 96"/>
                <a:gd name="T35" fmla="*/ 72 h 125"/>
                <a:gd name="T36" fmla="*/ 42 w 96"/>
                <a:gd name="T37" fmla="*/ 59 h 125"/>
                <a:gd name="T38" fmla="*/ 50 w 96"/>
                <a:gd name="T39" fmla="*/ 54 h 125"/>
                <a:gd name="T40" fmla="*/ 50 w 96"/>
                <a:gd name="T41" fmla="*/ 42 h 125"/>
                <a:gd name="T42" fmla="*/ 34 w 96"/>
                <a:gd name="T43" fmla="*/ 41 h 125"/>
                <a:gd name="T44" fmla="*/ 31 w 96"/>
                <a:gd name="T45" fmla="*/ 35 h 125"/>
                <a:gd name="T46" fmla="*/ 35 w 96"/>
                <a:gd name="T47" fmla="*/ 26 h 125"/>
                <a:gd name="T48" fmla="*/ 52 w 96"/>
                <a:gd name="T49" fmla="*/ 26 h 125"/>
                <a:gd name="T50" fmla="*/ 75 w 96"/>
                <a:gd name="T51" fmla="*/ 35 h 125"/>
                <a:gd name="T52" fmla="*/ 75 w 96"/>
                <a:gd name="T53" fmla="*/ 29 h 125"/>
                <a:gd name="T54" fmla="*/ 77 w 96"/>
                <a:gd name="T55" fmla="*/ 22 h 125"/>
                <a:gd name="T56" fmla="*/ 80 w 96"/>
                <a:gd name="T57" fmla="*/ 18 h 125"/>
                <a:gd name="T58" fmla="*/ 81 w 96"/>
                <a:gd name="T59" fmla="*/ 8 h 125"/>
                <a:gd name="T60" fmla="*/ 83 w 96"/>
                <a:gd name="T61" fmla="*/ 2 h 125"/>
                <a:gd name="T62" fmla="*/ 93 w 96"/>
                <a:gd name="T63" fmla="*/ 2 h 125"/>
                <a:gd name="T64" fmla="*/ 98 w 96"/>
                <a:gd name="T65" fmla="*/ 0 h 125"/>
                <a:gd name="T66" fmla="*/ 105 w 96"/>
                <a:gd name="T67" fmla="*/ 2 h 125"/>
                <a:gd name="T68" fmla="*/ 114 w 96"/>
                <a:gd name="T69" fmla="*/ 1 h 125"/>
                <a:gd name="T70" fmla="*/ 114 w 96"/>
                <a:gd name="T71" fmla="*/ 8 h 125"/>
                <a:gd name="T72" fmla="*/ 109 w 96"/>
                <a:gd name="T73" fmla="*/ 22 h 125"/>
                <a:gd name="T74" fmla="*/ 104 w 96"/>
                <a:gd name="T75" fmla="*/ 37 h 125"/>
                <a:gd name="T76" fmla="*/ 103 w 96"/>
                <a:gd name="T77" fmla="*/ 48 h 125"/>
                <a:gd name="T78" fmla="*/ 103 w 96"/>
                <a:gd name="T79" fmla="*/ 62 h 125"/>
                <a:gd name="T80" fmla="*/ 103 w 96"/>
                <a:gd name="T81" fmla="*/ 74 h 125"/>
                <a:gd name="T82" fmla="*/ 96 w 96"/>
                <a:gd name="T83" fmla="*/ 78 h 125"/>
                <a:gd name="T84" fmla="*/ 96 w 96"/>
                <a:gd name="T85" fmla="*/ 84 h 125"/>
                <a:gd name="T86" fmla="*/ 87 w 96"/>
                <a:gd name="T87" fmla="*/ 86 h 125"/>
                <a:gd name="T88" fmla="*/ 85 w 96"/>
                <a:gd name="T89" fmla="*/ 94 h 125"/>
                <a:gd name="T90" fmla="*/ 77 w 96"/>
                <a:gd name="T91" fmla="*/ 104 h 125"/>
                <a:gd name="T92" fmla="*/ 78 w 96"/>
                <a:gd name="T93" fmla="*/ 118 h 125"/>
                <a:gd name="T94" fmla="*/ 73 w 96"/>
                <a:gd name="T95" fmla="*/ 133 h 125"/>
                <a:gd name="T96" fmla="*/ 62 w 96"/>
                <a:gd name="T97" fmla="*/ 138 h 125"/>
                <a:gd name="T98" fmla="*/ 56 w 96"/>
                <a:gd name="T99" fmla="*/ 146 h 125"/>
                <a:gd name="T100" fmla="*/ 49 w 96"/>
                <a:gd name="T101" fmla="*/ 145 h 125"/>
                <a:gd name="T102" fmla="*/ 49 w 96"/>
                <a:gd name="T103" fmla="*/ 138 h 125"/>
                <a:gd name="T104" fmla="*/ 38 w 96"/>
                <a:gd name="T105" fmla="*/ 143 h 125"/>
                <a:gd name="T106" fmla="*/ 36 w 96"/>
                <a:gd name="T107" fmla="*/ 149 h 125"/>
                <a:gd name="T108" fmla="*/ 30 w 96"/>
                <a:gd name="T109" fmla="*/ 145 h 125"/>
                <a:gd name="T110" fmla="*/ 25 w 96"/>
                <a:gd name="T111" fmla="*/ 142 h 125"/>
                <a:gd name="T112" fmla="*/ 13 w 96"/>
                <a:gd name="T113" fmla="*/ 15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25"/>
                <a:gd name="T173" fmla="*/ 96 w 9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25">
                  <a:moveTo>
                    <a:pt x="11" y="125"/>
                  </a:moveTo>
                  <a:lnTo>
                    <a:pt x="5" y="117"/>
                  </a:lnTo>
                  <a:lnTo>
                    <a:pt x="0" y="110"/>
                  </a:lnTo>
                  <a:cubicBezTo>
                    <a:pt x="1" y="108"/>
                    <a:pt x="1" y="106"/>
                    <a:pt x="2" y="105"/>
                  </a:cubicBezTo>
                  <a:cubicBezTo>
                    <a:pt x="4" y="104"/>
                    <a:pt x="7" y="107"/>
                    <a:pt x="8" y="106"/>
                  </a:cubicBezTo>
                  <a:cubicBezTo>
                    <a:pt x="9" y="104"/>
                    <a:pt x="9" y="101"/>
                    <a:pt x="9" y="99"/>
                  </a:cubicBezTo>
                  <a:cubicBezTo>
                    <a:pt x="8" y="97"/>
                    <a:pt x="4" y="96"/>
                    <a:pt x="4" y="94"/>
                  </a:cubicBezTo>
                  <a:cubicBezTo>
                    <a:pt x="3" y="91"/>
                    <a:pt x="3" y="88"/>
                    <a:pt x="5" y="87"/>
                  </a:cubicBezTo>
                  <a:cubicBezTo>
                    <a:pt x="8" y="85"/>
                    <a:pt x="12" y="90"/>
                    <a:pt x="14" y="88"/>
                  </a:cubicBezTo>
                  <a:cubicBezTo>
                    <a:pt x="16" y="87"/>
                    <a:pt x="14" y="82"/>
                    <a:pt x="16" y="81"/>
                  </a:cubicBezTo>
                  <a:cubicBezTo>
                    <a:pt x="19" y="80"/>
                    <a:pt x="20" y="85"/>
                    <a:pt x="22" y="86"/>
                  </a:cubicBezTo>
                  <a:cubicBezTo>
                    <a:pt x="25" y="87"/>
                    <a:pt x="28" y="85"/>
                    <a:pt x="30" y="85"/>
                  </a:cubicBezTo>
                  <a:cubicBezTo>
                    <a:pt x="31" y="86"/>
                    <a:pt x="31" y="88"/>
                    <a:pt x="32" y="88"/>
                  </a:cubicBezTo>
                  <a:cubicBezTo>
                    <a:pt x="33" y="89"/>
                    <a:pt x="35" y="90"/>
                    <a:pt x="36" y="88"/>
                  </a:cubicBezTo>
                  <a:cubicBezTo>
                    <a:pt x="38" y="86"/>
                    <a:pt x="37" y="82"/>
                    <a:pt x="37" y="79"/>
                  </a:cubicBezTo>
                  <a:cubicBezTo>
                    <a:pt x="37" y="76"/>
                    <a:pt x="37" y="72"/>
                    <a:pt x="37" y="69"/>
                  </a:cubicBezTo>
                  <a:cubicBezTo>
                    <a:pt x="37" y="67"/>
                    <a:pt x="40" y="64"/>
                    <a:pt x="39" y="62"/>
                  </a:cubicBezTo>
                  <a:cubicBezTo>
                    <a:pt x="38" y="60"/>
                    <a:pt x="34" y="62"/>
                    <a:pt x="33" y="60"/>
                  </a:cubicBezTo>
                  <a:cubicBezTo>
                    <a:pt x="32" y="56"/>
                    <a:pt x="33" y="52"/>
                    <a:pt x="35" y="49"/>
                  </a:cubicBezTo>
                  <a:cubicBezTo>
                    <a:pt x="36" y="47"/>
                    <a:pt x="40" y="47"/>
                    <a:pt x="42" y="45"/>
                  </a:cubicBezTo>
                  <a:cubicBezTo>
                    <a:pt x="43" y="42"/>
                    <a:pt x="45" y="37"/>
                    <a:pt x="42" y="35"/>
                  </a:cubicBezTo>
                  <a:cubicBezTo>
                    <a:pt x="39" y="32"/>
                    <a:pt x="32" y="36"/>
                    <a:pt x="28" y="34"/>
                  </a:cubicBezTo>
                  <a:cubicBezTo>
                    <a:pt x="26" y="34"/>
                    <a:pt x="26" y="31"/>
                    <a:pt x="26" y="29"/>
                  </a:cubicBezTo>
                  <a:cubicBezTo>
                    <a:pt x="26" y="27"/>
                    <a:pt x="28" y="24"/>
                    <a:pt x="29" y="22"/>
                  </a:cubicBezTo>
                  <a:cubicBezTo>
                    <a:pt x="34" y="22"/>
                    <a:pt x="38" y="21"/>
                    <a:pt x="43" y="22"/>
                  </a:cubicBezTo>
                  <a:cubicBezTo>
                    <a:pt x="50" y="23"/>
                    <a:pt x="56" y="28"/>
                    <a:pt x="63" y="29"/>
                  </a:cubicBezTo>
                  <a:cubicBezTo>
                    <a:pt x="64" y="29"/>
                    <a:pt x="62" y="26"/>
                    <a:pt x="63" y="24"/>
                  </a:cubicBezTo>
                  <a:cubicBezTo>
                    <a:pt x="63" y="22"/>
                    <a:pt x="63" y="20"/>
                    <a:pt x="64" y="18"/>
                  </a:cubicBezTo>
                  <a:cubicBezTo>
                    <a:pt x="65" y="17"/>
                    <a:pt x="67" y="17"/>
                    <a:pt x="67" y="15"/>
                  </a:cubicBezTo>
                  <a:cubicBezTo>
                    <a:pt x="68" y="13"/>
                    <a:pt x="68" y="10"/>
                    <a:pt x="68" y="7"/>
                  </a:cubicBezTo>
                  <a:cubicBezTo>
                    <a:pt x="68" y="6"/>
                    <a:pt x="68" y="3"/>
                    <a:pt x="69" y="2"/>
                  </a:cubicBezTo>
                  <a:cubicBezTo>
                    <a:pt x="72" y="1"/>
                    <a:pt x="75" y="2"/>
                    <a:pt x="78" y="2"/>
                  </a:cubicBezTo>
                  <a:cubicBezTo>
                    <a:pt x="79" y="2"/>
                    <a:pt x="80" y="0"/>
                    <a:pt x="82" y="0"/>
                  </a:cubicBezTo>
                  <a:cubicBezTo>
                    <a:pt x="84" y="1"/>
                    <a:pt x="86" y="2"/>
                    <a:pt x="88" y="2"/>
                  </a:cubicBezTo>
                  <a:cubicBezTo>
                    <a:pt x="90" y="3"/>
                    <a:pt x="92" y="2"/>
                    <a:pt x="95" y="1"/>
                  </a:cubicBezTo>
                  <a:cubicBezTo>
                    <a:pt x="95" y="3"/>
                    <a:pt x="96" y="5"/>
                    <a:pt x="95" y="7"/>
                  </a:cubicBezTo>
                  <a:cubicBezTo>
                    <a:pt x="95" y="11"/>
                    <a:pt x="92" y="14"/>
                    <a:pt x="91" y="18"/>
                  </a:cubicBezTo>
                  <a:cubicBezTo>
                    <a:pt x="89" y="22"/>
                    <a:pt x="88" y="26"/>
                    <a:pt x="87" y="31"/>
                  </a:cubicBezTo>
                  <a:cubicBezTo>
                    <a:pt x="87" y="34"/>
                    <a:pt x="86" y="37"/>
                    <a:pt x="86" y="40"/>
                  </a:cubicBezTo>
                  <a:cubicBezTo>
                    <a:pt x="86" y="44"/>
                    <a:pt x="86" y="48"/>
                    <a:pt x="86" y="52"/>
                  </a:cubicBezTo>
                  <a:cubicBezTo>
                    <a:pt x="85" y="55"/>
                    <a:pt x="87" y="59"/>
                    <a:pt x="86" y="62"/>
                  </a:cubicBezTo>
                  <a:cubicBezTo>
                    <a:pt x="85" y="64"/>
                    <a:pt x="81" y="64"/>
                    <a:pt x="80" y="65"/>
                  </a:cubicBezTo>
                  <a:cubicBezTo>
                    <a:pt x="79" y="66"/>
                    <a:pt x="81" y="69"/>
                    <a:pt x="80" y="70"/>
                  </a:cubicBezTo>
                  <a:cubicBezTo>
                    <a:pt x="78" y="71"/>
                    <a:pt x="75" y="70"/>
                    <a:pt x="73" y="72"/>
                  </a:cubicBezTo>
                  <a:cubicBezTo>
                    <a:pt x="71" y="73"/>
                    <a:pt x="72" y="76"/>
                    <a:pt x="71" y="78"/>
                  </a:cubicBezTo>
                  <a:cubicBezTo>
                    <a:pt x="69" y="81"/>
                    <a:pt x="65" y="83"/>
                    <a:pt x="64" y="87"/>
                  </a:cubicBezTo>
                  <a:cubicBezTo>
                    <a:pt x="63" y="90"/>
                    <a:pt x="66" y="94"/>
                    <a:pt x="65" y="98"/>
                  </a:cubicBezTo>
                  <a:cubicBezTo>
                    <a:pt x="64" y="103"/>
                    <a:pt x="63" y="107"/>
                    <a:pt x="61" y="111"/>
                  </a:cubicBezTo>
                  <a:cubicBezTo>
                    <a:pt x="59" y="114"/>
                    <a:pt x="54" y="113"/>
                    <a:pt x="52" y="115"/>
                  </a:cubicBezTo>
                  <a:cubicBezTo>
                    <a:pt x="50" y="117"/>
                    <a:pt x="50" y="121"/>
                    <a:pt x="47" y="122"/>
                  </a:cubicBezTo>
                  <a:cubicBezTo>
                    <a:pt x="45" y="123"/>
                    <a:pt x="42" y="122"/>
                    <a:pt x="41" y="121"/>
                  </a:cubicBezTo>
                  <a:cubicBezTo>
                    <a:pt x="40" y="119"/>
                    <a:pt x="43" y="115"/>
                    <a:pt x="41" y="115"/>
                  </a:cubicBezTo>
                  <a:cubicBezTo>
                    <a:pt x="38" y="115"/>
                    <a:pt x="35" y="117"/>
                    <a:pt x="32" y="119"/>
                  </a:cubicBezTo>
                  <a:cubicBezTo>
                    <a:pt x="31" y="120"/>
                    <a:pt x="31" y="123"/>
                    <a:pt x="30" y="124"/>
                  </a:cubicBezTo>
                  <a:cubicBezTo>
                    <a:pt x="28" y="124"/>
                    <a:pt x="26" y="121"/>
                    <a:pt x="25" y="121"/>
                  </a:cubicBezTo>
                  <a:cubicBezTo>
                    <a:pt x="24" y="120"/>
                    <a:pt x="22" y="117"/>
                    <a:pt x="21" y="118"/>
                  </a:cubicBezTo>
                  <a:cubicBezTo>
                    <a:pt x="17" y="119"/>
                    <a:pt x="14" y="123"/>
                    <a:pt x="11" y="1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2" name="Freeform 2552"/>
            <p:cNvSpPr>
              <a:spLocks noChangeAspect="1"/>
            </p:cNvSpPr>
            <p:nvPr/>
          </p:nvSpPr>
          <p:spPr bwMode="auto">
            <a:xfrm>
              <a:off x="15665391" y="9526405"/>
              <a:ext cx="1211745" cy="1374001"/>
            </a:xfrm>
            <a:custGeom>
              <a:avLst/>
              <a:gdLst>
                <a:gd name="T0" fmla="*/ 70 w 151"/>
                <a:gd name="T1" fmla="*/ 224 h 187"/>
                <a:gd name="T2" fmla="*/ 76 w 151"/>
                <a:gd name="T3" fmla="*/ 223 h 187"/>
                <a:gd name="T4" fmla="*/ 79 w 151"/>
                <a:gd name="T5" fmla="*/ 213 h 187"/>
                <a:gd name="T6" fmla="*/ 84 w 151"/>
                <a:gd name="T7" fmla="*/ 213 h 187"/>
                <a:gd name="T8" fmla="*/ 90 w 151"/>
                <a:gd name="T9" fmla="*/ 220 h 187"/>
                <a:gd name="T10" fmla="*/ 95 w 151"/>
                <a:gd name="T11" fmla="*/ 214 h 187"/>
                <a:gd name="T12" fmla="*/ 110 w 151"/>
                <a:gd name="T13" fmla="*/ 214 h 187"/>
                <a:gd name="T14" fmla="*/ 114 w 151"/>
                <a:gd name="T15" fmla="*/ 209 h 187"/>
                <a:gd name="T16" fmla="*/ 116 w 151"/>
                <a:gd name="T17" fmla="*/ 214 h 187"/>
                <a:gd name="T18" fmla="*/ 173 w 151"/>
                <a:gd name="T19" fmla="*/ 214 h 187"/>
                <a:gd name="T20" fmla="*/ 176 w 151"/>
                <a:gd name="T21" fmla="*/ 197 h 187"/>
                <a:gd name="T22" fmla="*/ 171 w 151"/>
                <a:gd name="T23" fmla="*/ 195 h 187"/>
                <a:gd name="T24" fmla="*/ 158 w 151"/>
                <a:gd name="T25" fmla="*/ 42 h 187"/>
                <a:gd name="T26" fmla="*/ 181 w 151"/>
                <a:gd name="T27" fmla="*/ 42 h 187"/>
                <a:gd name="T28" fmla="*/ 123 w 151"/>
                <a:gd name="T29" fmla="*/ 0 h 187"/>
                <a:gd name="T30" fmla="*/ 123 w 151"/>
                <a:gd name="T31" fmla="*/ 25 h 187"/>
                <a:gd name="T32" fmla="*/ 74 w 151"/>
                <a:gd name="T33" fmla="*/ 25 h 187"/>
                <a:gd name="T34" fmla="*/ 74 w 151"/>
                <a:gd name="T35" fmla="*/ 70 h 187"/>
                <a:gd name="T36" fmla="*/ 70 w 151"/>
                <a:gd name="T37" fmla="*/ 72 h 187"/>
                <a:gd name="T38" fmla="*/ 64 w 151"/>
                <a:gd name="T39" fmla="*/ 73 h 187"/>
                <a:gd name="T40" fmla="*/ 55 w 151"/>
                <a:gd name="T41" fmla="*/ 83 h 187"/>
                <a:gd name="T42" fmla="*/ 58 w 151"/>
                <a:gd name="T43" fmla="*/ 105 h 187"/>
                <a:gd name="T44" fmla="*/ 55 w 151"/>
                <a:gd name="T45" fmla="*/ 108 h 187"/>
                <a:gd name="T46" fmla="*/ 5 w 151"/>
                <a:gd name="T47" fmla="*/ 107 h 187"/>
                <a:gd name="T48" fmla="*/ 0 w 151"/>
                <a:gd name="T49" fmla="*/ 114 h 187"/>
                <a:gd name="T50" fmla="*/ 5 w 151"/>
                <a:gd name="T51" fmla="*/ 119 h 187"/>
                <a:gd name="T52" fmla="*/ 7 w 151"/>
                <a:gd name="T53" fmla="*/ 119 h 187"/>
                <a:gd name="T54" fmla="*/ 10 w 151"/>
                <a:gd name="T55" fmla="*/ 129 h 187"/>
                <a:gd name="T56" fmla="*/ 6 w 151"/>
                <a:gd name="T57" fmla="*/ 146 h 187"/>
                <a:gd name="T58" fmla="*/ 8 w 151"/>
                <a:gd name="T59" fmla="*/ 149 h 187"/>
                <a:gd name="T60" fmla="*/ 11 w 151"/>
                <a:gd name="T61" fmla="*/ 162 h 187"/>
                <a:gd name="T62" fmla="*/ 8 w 151"/>
                <a:gd name="T63" fmla="*/ 179 h 187"/>
                <a:gd name="T64" fmla="*/ 4 w 151"/>
                <a:gd name="T65" fmla="*/ 197 h 187"/>
                <a:gd name="T66" fmla="*/ 10 w 151"/>
                <a:gd name="T67" fmla="*/ 191 h 187"/>
                <a:gd name="T68" fmla="*/ 25 w 151"/>
                <a:gd name="T69" fmla="*/ 191 h 187"/>
                <a:gd name="T70" fmla="*/ 28 w 151"/>
                <a:gd name="T71" fmla="*/ 189 h 187"/>
                <a:gd name="T72" fmla="*/ 37 w 151"/>
                <a:gd name="T73" fmla="*/ 190 h 187"/>
                <a:gd name="T74" fmla="*/ 44 w 151"/>
                <a:gd name="T75" fmla="*/ 200 h 187"/>
                <a:gd name="T76" fmla="*/ 52 w 151"/>
                <a:gd name="T77" fmla="*/ 200 h 187"/>
                <a:gd name="T78" fmla="*/ 55 w 151"/>
                <a:gd name="T79" fmla="*/ 212 h 187"/>
                <a:gd name="T80" fmla="*/ 61 w 151"/>
                <a:gd name="T81" fmla="*/ 219 h 187"/>
                <a:gd name="T82" fmla="*/ 70 w 151"/>
                <a:gd name="T83" fmla="*/ 22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"/>
                <a:gd name="T127" fmla="*/ 0 h 187"/>
                <a:gd name="T128" fmla="*/ 151 w 151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" h="187">
                  <a:moveTo>
                    <a:pt x="58" y="186"/>
                  </a:moveTo>
                  <a:cubicBezTo>
                    <a:pt x="60" y="186"/>
                    <a:pt x="62" y="187"/>
                    <a:pt x="63" y="185"/>
                  </a:cubicBezTo>
                  <a:cubicBezTo>
                    <a:pt x="65" y="183"/>
                    <a:pt x="64" y="179"/>
                    <a:pt x="66" y="177"/>
                  </a:cubicBezTo>
                  <a:cubicBezTo>
                    <a:pt x="66" y="176"/>
                    <a:pt x="69" y="176"/>
                    <a:pt x="70" y="177"/>
                  </a:cubicBezTo>
                  <a:cubicBezTo>
                    <a:pt x="72" y="178"/>
                    <a:pt x="72" y="182"/>
                    <a:pt x="75" y="183"/>
                  </a:cubicBezTo>
                  <a:cubicBezTo>
                    <a:pt x="77" y="183"/>
                    <a:pt x="77" y="178"/>
                    <a:pt x="79" y="178"/>
                  </a:cubicBezTo>
                  <a:cubicBezTo>
                    <a:pt x="83" y="176"/>
                    <a:pt x="88" y="179"/>
                    <a:pt x="92" y="178"/>
                  </a:cubicBezTo>
                  <a:cubicBezTo>
                    <a:pt x="94" y="177"/>
                    <a:pt x="93" y="174"/>
                    <a:pt x="95" y="174"/>
                  </a:cubicBezTo>
                  <a:cubicBezTo>
                    <a:pt x="96" y="174"/>
                    <a:pt x="96" y="178"/>
                    <a:pt x="97" y="178"/>
                  </a:cubicBezTo>
                  <a:lnTo>
                    <a:pt x="144" y="178"/>
                  </a:lnTo>
                  <a:lnTo>
                    <a:pt x="147" y="164"/>
                  </a:lnTo>
                  <a:lnTo>
                    <a:pt x="143" y="162"/>
                  </a:lnTo>
                  <a:lnTo>
                    <a:pt x="132" y="35"/>
                  </a:lnTo>
                  <a:cubicBezTo>
                    <a:pt x="131" y="29"/>
                    <a:pt x="144" y="35"/>
                    <a:pt x="151" y="35"/>
                  </a:cubicBezTo>
                  <a:lnTo>
                    <a:pt x="103" y="0"/>
                  </a:lnTo>
                  <a:lnTo>
                    <a:pt x="103" y="21"/>
                  </a:lnTo>
                  <a:lnTo>
                    <a:pt x="62" y="21"/>
                  </a:lnTo>
                  <a:lnTo>
                    <a:pt x="62" y="58"/>
                  </a:lnTo>
                  <a:lnTo>
                    <a:pt x="58" y="60"/>
                  </a:lnTo>
                  <a:cubicBezTo>
                    <a:pt x="56" y="60"/>
                    <a:pt x="54" y="60"/>
                    <a:pt x="53" y="61"/>
                  </a:cubicBezTo>
                  <a:cubicBezTo>
                    <a:pt x="50" y="63"/>
                    <a:pt x="48" y="66"/>
                    <a:pt x="46" y="69"/>
                  </a:cubicBezTo>
                  <a:cubicBezTo>
                    <a:pt x="46" y="75"/>
                    <a:pt x="48" y="81"/>
                    <a:pt x="48" y="87"/>
                  </a:cubicBezTo>
                  <a:cubicBezTo>
                    <a:pt x="48" y="89"/>
                    <a:pt x="46" y="89"/>
                    <a:pt x="46" y="90"/>
                  </a:cubicBezTo>
                  <a:lnTo>
                    <a:pt x="4" y="89"/>
                  </a:lnTo>
                  <a:lnTo>
                    <a:pt x="0" y="95"/>
                  </a:lnTo>
                  <a:cubicBezTo>
                    <a:pt x="1" y="96"/>
                    <a:pt x="2" y="98"/>
                    <a:pt x="4" y="99"/>
                  </a:cubicBezTo>
                  <a:cubicBezTo>
                    <a:pt x="4" y="99"/>
                    <a:pt x="6" y="98"/>
                    <a:pt x="6" y="99"/>
                  </a:cubicBezTo>
                  <a:cubicBezTo>
                    <a:pt x="7" y="101"/>
                    <a:pt x="8" y="104"/>
                    <a:pt x="8" y="107"/>
                  </a:cubicBezTo>
                  <a:cubicBezTo>
                    <a:pt x="8" y="111"/>
                    <a:pt x="6" y="116"/>
                    <a:pt x="5" y="121"/>
                  </a:cubicBezTo>
                  <a:cubicBezTo>
                    <a:pt x="5" y="122"/>
                    <a:pt x="7" y="123"/>
                    <a:pt x="7" y="124"/>
                  </a:cubicBezTo>
                  <a:cubicBezTo>
                    <a:pt x="8" y="127"/>
                    <a:pt x="9" y="131"/>
                    <a:pt x="9" y="135"/>
                  </a:cubicBezTo>
                  <a:cubicBezTo>
                    <a:pt x="9" y="139"/>
                    <a:pt x="8" y="144"/>
                    <a:pt x="7" y="149"/>
                  </a:cubicBezTo>
                  <a:cubicBezTo>
                    <a:pt x="6" y="154"/>
                    <a:pt x="4" y="160"/>
                    <a:pt x="3" y="164"/>
                  </a:cubicBezTo>
                  <a:cubicBezTo>
                    <a:pt x="5" y="163"/>
                    <a:pt x="6" y="160"/>
                    <a:pt x="8" y="159"/>
                  </a:cubicBezTo>
                  <a:cubicBezTo>
                    <a:pt x="12" y="158"/>
                    <a:pt x="17" y="160"/>
                    <a:pt x="21" y="159"/>
                  </a:cubicBezTo>
                  <a:cubicBezTo>
                    <a:pt x="22" y="159"/>
                    <a:pt x="22" y="157"/>
                    <a:pt x="23" y="157"/>
                  </a:cubicBezTo>
                  <a:cubicBezTo>
                    <a:pt x="26" y="157"/>
                    <a:pt x="29" y="156"/>
                    <a:pt x="31" y="158"/>
                  </a:cubicBezTo>
                  <a:cubicBezTo>
                    <a:pt x="34" y="159"/>
                    <a:pt x="34" y="164"/>
                    <a:pt x="37" y="166"/>
                  </a:cubicBezTo>
                  <a:cubicBezTo>
                    <a:pt x="39" y="167"/>
                    <a:pt x="41" y="165"/>
                    <a:pt x="43" y="166"/>
                  </a:cubicBezTo>
                  <a:cubicBezTo>
                    <a:pt x="45" y="169"/>
                    <a:pt x="45" y="173"/>
                    <a:pt x="46" y="176"/>
                  </a:cubicBezTo>
                  <a:cubicBezTo>
                    <a:pt x="47" y="178"/>
                    <a:pt x="49" y="181"/>
                    <a:pt x="51" y="182"/>
                  </a:cubicBezTo>
                  <a:cubicBezTo>
                    <a:pt x="53" y="184"/>
                    <a:pt x="56" y="185"/>
                    <a:pt x="58" y="18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3" name="Freeform 2553"/>
            <p:cNvSpPr>
              <a:spLocks noChangeAspect="1"/>
            </p:cNvSpPr>
            <p:nvPr/>
          </p:nvSpPr>
          <p:spPr bwMode="auto">
            <a:xfrm>
              <a:off x="15585048" y="10674469"/>
              <a:ext cx="622609" cy="464103"/>
            </a:xfrm>
            <a:custGeom>
              <a:avLst/>
              <a:gdLst>
                <a:gd name="T0" fmla="*/ 12 w 78"/>
                <a:gd name="T1" fmla="*/ 76 h 64"/>
                <a:gd name="T2" fmla="*/ 11 w 78"/>
                <a:gd name="T3" fmla="*/ 70 h 64"/>
                <a:gd name="T4" fmla="*/ 11 w 78"/>
                <a:gd name="T5" fmla="*/ 64 h 64"/>
                <a:gd name="T6" fmla="*/ 24 w 78"/>
                <a:gd name="T7" fmla="*/ 64 h 64"/>
                <a:gd name="T8" fmla="*/ 36 w 78"/>
                <a:gd name="T9" fmla="*/ 61 h 64"/>
                <a:gd name="T10" fmla="*/ 46 w 78"/>
                <a:gd name="T11" fmla="*/ 62 h 64"/>
                <a:gd name="T12" fmla="*/ 55 w 78"/>
                <a:gd name="T13" fmla="*/ 61 h 64"/>
                <a:gd name="T14" fmla="*/ 56 w 78"/>
                <a:gd name="T15" fmla="*/ 56 h 64"/>
                <a:gd name="T16" fmla="*/ 43 w 78"/>
                <a:gd name="T17" fmla="*/ 53 h 64"/>
                <a:gd name="T18" fmla="*/ 35 w 78"/>
                <a:gd name="T19" fmla="*/ 52 h 64"/>
                <a:gd name="T20" fmla="*/ 31 w 78"/>
                <a:gd name="T21" fmla="*/ 56 h 64"/>
                <a:gd name="T22" fmla="*/ 17 w 78"/>
                <a:gd name="T23" fmla="*/ 57 h 64"/>
                <a:gd name="T24" fmla="*/ 13 w 78"/>
                <a:gd name="T25" fmla="*/ 49 h 64"/>
                <a:gd name="T26" fmla="*/ 10 w 78"/>
                <a:gd name="T27" fmla="*/ 39 h 64"/>
                <a:gd name="T28" fmla="*/ 0 w 78"/>
                <a:gd name="T29" fmla="*/ 37 h 64"/>
                <a:gd name="T30" fmla="*/ 10 w 78"/>
                <a:gd name="T31" fmla="*/ 27 h 64"/>
                <a:gd name="T32" fmla="*/ 17 w 78"/>
                <a:gd name="T33" fmla="*/ 19 h 64"/>
                <a:gd name="T34" fmla="*/ 15 w 78"/>
                <a:gd name="T35" fmla="*/ 10 h 64"/>
                <a:gd name="T36" fmla="*/ 21 w 78"/>
                <a:gd name="T37" fmla="*/ 4 h 64"/>
                <a:gd name="T38" fmla="*/ 37 w 78"/>
                <a:gd name="T39" fmla="*/ 4 h 64"/>
                <a:gd name="T40" fmla="*/ 39 w 78"/>
                <a:gd name="T41" fmla="*/ 1 h 64"/>
                <a:gd name="T42" fmla="*/ 49 w 78"/>
                <a:gd name="T43" fmla="*/ 2 h 64"/>
                <a:gd name="T44" fmla="*/ 56 w 78"/>
                <a:gd name="T45" fmla="*/ 12 h 64"/>
                <a:gd name="T46" fmla="*/ 63 w 78"/>
                <a:gd name="T47" fmla="*/ 12 h 64"/>
                <a:gd name="T48" fmla="*/ 67 w 78"/>
                <a:gd name="T49" fmla="*/ 24 h 64"/>
                <a:gd name="T50" fmla="*/ 73 w 78"/>
                <a:gd name="T51" fmla="*/ 31 h 64"/>
                <a:gd name="T52" fmla="*/ 81 w 78"/>
                <a:gd name="T53" fmla="*/ 36 h 64"/>
                <a:gd name="T54" fmla="*/ 85 w 78"/>
                <a:gd name="T55" fmla="*/ 45 h 64"/>
                <a:gd name="T56" fmla="*/ 82 w 78"/>
                <a:gd name="T57" fmla="*/ 56 h 64"/>
                <a:gd name="T58" fmla="*/ 86 w 78"/>
                <a:gd name="T59" fmla="*/ 61 h 64"/>
                <a:gd name="T60" fmla="*/ 89 w 78"/>
                <a:gd name="T61" fmla="*/ 61 h 64"/>
                <a:gd name="T62" fmla="*/ 93 w 78"/>
                <a:gd name="T63" fmla="*/ 68 h 64"/>
                <a:gd name="T64" fmla="*/ 91 w 78"/>
                <a:gd name="T65" fmla="*/ 75 h 64"/>
                <a:gd name="T66" fmla="*/ 81 w 78"/>
                <a:gd name="T67" fmla="*/ 76 h 64"/>
                <a:gd name="T68" fmla="*/ 72 w 78"/>
                <a:gd name="T69" fmla="*/ 75 h 64"/>
                <a:gd name="T70" fmla="*/ 68 w 78"/>
                <a:gd name="T71" fmla="*/ 75 h 64"/>
                <a:gd name="T72" fmla="*/ 66 w 78"/>
                <a:gd name="T73" fmla="*/ 72 h 64"/>
                <a:gd name="T74" fmla="*/ 57 w 78"/>
                <a:gd name="T75" fmla="*/ 72 h 64"/>
                <a:gd name="T76" fmla="*/ 39 w 78"/>
                <a:gd name="T77" fmla="*/ 71 h 64"/>
                <a:gd name="T78" fmla="*/ 30 w 78"/>
                <a:gd name="T79" fmla="*/ 76 h 64"/>
                <a:gd name="T80" fmla="*/ 19 w 78"/>
                <a:gd name="T81" fmla="*/ 75 h 64"/>
                <a:gd name="T82" fmla="*/ 12 w 78"/>
                <a:gd name="T83" fmla="*/ 7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64"/>
                <a:gd name="T128" fmla="*/ 78 w 78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64">
                  <a:moveTo>
                    <a:pt x="10" y="64"/>
                  </a:moveTo>
                  <a:cubicBezTo>
                    <a:pt x="10" y="62"/>
                    <a:pt x="9" y="61"/>
                    <a:pt x="9" y="59"/>
                  </a:cubicBezTo>
                  <a:cubicBezTo>
                    <a:pt x="9" y="57"/>
                    <a:pt x="9" y="56"/>
                    <a:pt x="9" y="54"/>
                  </a:cubicBezTo>
                  <a:cubicBezTo>
                    <a:pt x="13" y="54"/>
                    <a:pt x="16" y="55"/>
                    <a:pt x="20" y="54"/>
                  </a:cubicBezTo>
                  <a:cubicBezTo>
                    <a:pt x="23" y="54"/>
                    <a:pt x="26" y="51"/>
                    <a:pt x="30" y="51"/>
                  </a:cubicBezTo>
                  <a:cubicBezTo>
                    <a:pt x="33" y="51"/>
                    <a:pt x="36" y="52"/>
                    <a:pt x="39" y="52"/>
                  </a:cubicBezTo>
                  <a:cubicBezTo>
                    <a:pt x="42" y="52"/>
                    <a:pt x="44" y="52"/>
                    <a:pt x="46" y="51"/>
                  </a:cubicBezTo>
                  <a:cubicBezTo>
                    <a:pt x="47" y="50"/>
                    <a:pt x="48" y="48"/>
                    <a:pt x="47" y="47"/>
                  </a:cubicBezTo>
                  <a:cubicBezTo>
                    <a:pt x="44" y="46"/>
                    <a:pt x="39" y="45"/>
                    <a:pt x="36" y="45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5"/>
                    <a:pt x="27" y="47"/>
                    <a:pt x="26" y="47"/>
                  </a:cubicBezTo>
                  <a:cubicBezTo>
                    <a:pt x="22" y="48"/>
                    <a:pt x="18" y="48"/>
                    <a:pt x="14" y="48"/>
                  </a:cubicBezTo>
                  <a:cubicBezTo>
                    <a:pt x="13" y="46"/>
                    <a:pt x="12" y="43"/>
                    <a:pt x="11" y="41"/>
                  </a:cubicBezTo>
                  <a:cubicBezTo>
                    <a:pt x="10" y="38"/>
                    <a:pt x="10" y="35"/>
                    <a:pt x="8" y="33"/>
                  </a:cubicBezTo>
                  <a:cubicBezTo>
                    <a:pt x="6" y="32"/>
                    <a:pt x="0" y="34"/>
                    <a:pt x="0" y="31"/>
                  </a:cubicBezTo>
                  <a:cubicBezTo>
                    <a:pt x="0" y="27"/>
                    <a:pt x="6" y="26"/>
                    <a:pt x="8" y="23"/>
                  </a:cubicBezTo>
                  <a:cubicBezTo>
                    <a:pt x="10" y="21"/>
                    <a:pt x="13" y="19"/>
                    <a:pt x="14" y="16"/>
                  </a:cubicBezTo>
                  <a:cubicBezTo>
                    <a:pt x="14" y="14"/>
                    <a:pt x="13" y="11"/>
                    <a:pt x="13" y="8"/>
                  </a:cubicBezTo>
                  <a:cubicBezTo>
                    <a:pt x="15" y="7"/>
                    <a:pt x="16" y="4"/>
                    <a:pt x="18" y="3"/>
                  </a:cubicBezTo>
                  <a:cubicBezTo>
                    <a:pt x="22" y="2"/>
                    <a:pt x="27" y="4"/>
                    <a:pt x="31" y="3"/>
                  </a:cubicBezTo>
                  <a:cubicBezTo>
                    <a:pt x="32" y="3"/>
                    <a:pt x="32" y="1"/>
                    <a:pt x="33" y="1"/>
                  </a:cubicBezTo>
                  <a:cubicBezTo>
                    <a:pt x="36" y="1"/>
                    <a:pt x="39" y="0"/>
                    <a:pt x="41" y="2"/>
                  </a:cubicBezTo>
                  <a:cubicBezTo>
                    <a:pt x="44" y="3"/>
                    <a:pt x="44" y="8"/>
                    <a:pt x="47" y="10"/>
                  </a:cubicBezTo>
                  <a:cubicBezTo>
                    <a:pt x="49" y="11"/>
                    <a:pt x="51" y="9"/>
                    <a:pt x="53" y="10"/>
                  </a:cubicBezTo>
                  <a:cubicBezTo>
                    <a:pt x="55" y="13"/>
                    <a:pt x="55" y="17"/>
                    <a:pt x="56" y="20"/>
                  </a:cubicBezTo>
                  <a:cubicBezTo>
                    <a:pt x="57" y="22"/>
                    <a:pt x="59" y="25"/>
                    <a:pt x="61" y="26"/>
                  </a:cubicBezTo>
                  <a:cubicBezTo>
                    <a:pt x="63" y="28"/>
                    <a:pt x="66" y="29"/>
                    <a:pt x="68" y="30"/>
                  </a:cubicBezTo>
                  <a:lnTo>
                    <a:pt x="71" y="38"/>
                  </a:lnTo>
                  <a:lnTo>
                    <a:pt x="69" y="47"/>
                  </a:lnTo>
                  <a:lnTo>
                    <a:pt x="72" y="51"/>
                  </a:lnTo>
                  <a:lnTo>
                    <a:pt x="75" y="51"/>
                  </a:lnTo>
                  <a:lnTo>
                    <a:pt x="78" y="57"/>
                  </a:lnTo>
                  <a:lnTo>
                    <a:pt x="76" y="63"/>
                  </a:lnTo>
                  <a:cubicBezTo>
                    <a:pt x="73" y="63"/>
                    <a:pt x="71" y="64"/>
                    <a:pt x="68" y="64"/>
                  </a:cubicBezTo>
                  <a:cubicBezTo>
                    <a:pt x="66" y="63"/>
                    <a:pt x="63" y="63"/>
                    <a:pt x="60" y="63"/>
                  </a:cubicBezTo>
                  <a:cubicBezTo>
                    <a:pt x="59" y="63"/>
                    <a:pt x="58" y="64"/>
                    <a:pt x="57" y="63"/>
                  </a:cubicBezTo>
                  <a:cubicBezTo>
                    <a:pt x="56" y="63"/>
                    <a:pt x="56" y="61"/>
                    <a:pt x="55" y="61"/>
                  </a:cubicBezTo>
                  <a:cubicBezTo>
                    <a:pt x="53" y="60"/>
                    <a:pt x="50" y="61"/>
                    <a:pt x="48" y="61"/>
                  </a:cubicBezTo>
                  <a:cubicBezTo>
                    <a:pt x="43" y="60"/>
                    <a:pt x="38" y="59"/>
                    <a:pt x="33" y="60"/>
                  </a:cubicBezTo>
                  <a:cubicBezTo>
                    <a:pt x="30" y="60"/>
                    <a:pt x="28" y="63"/>
                    <a:pt x="25" y="64"/>
                  </a:cubicBezTo>
                  <a:cubicBezTo>
                    <a:pt x="22" y="64"/>
                    <a:pt x="19" y="63"/>
                    <a:pt x="16" y="63"/>
                  </a:cubicBezTo>
                  <a:cubicBezTo>
                    <a:pt x="14" y="63"/>
                    <a:pt x="12" y="63"/>
                    <a:pt x="10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4" name="Freeform 2554"/>
            <p:cNvSpPr>
              <a:spLocks noChangeAspect="1"/>
            </p:cNvSpPr>
            <p:nvPr/>
          </p:nvSpPr>
          <p:spPr bwMode="auto">
            <a:xfrm>
              <a:off x="15665394" y="11101926"/>
              <a:ext cx="334739" cy="201531"/>
            </a:xfrm>
            <a:custGeom>
              <a:avLst/>
              <a:gdLst>
                <a:gd name="T0" fmla="*/ 26 w 42"/>
                <a:gd name="T1" fmla="*/ 33 h 27"/>
                <a:gd name="T2" fmla="*/ 31 w 42"/>
                <a:gd name="T3" fmla="*/ 22 h 27"/>
                <a:gd name="T4" fmla="*/ 39 w 42"/>
                <a:gd name="T5" fmla="*/ 18 h 27"/>
                <a:gd name="T6" fmla="*/ 48 w 42"/>
                <a:gd name="T7" fmla="*/ 17 h 27"/>
                <a:gd name="T8" fmla="*/ 45 w 42"/>
                <a:gd name="T9" fmla="*/ 10 h 27"/>
                <a:gd name="T10" fmla="*/ 46 w 42"/>
                <a:gd name="T11" fmla="*/ 6 h 27"/>
                <a:gd name="T12" fmla="*/ 45 w 42"/>
                <a:gd name="T13" fmla="*/ 2 h 27"/>
                <a:gd name="T14" fmla="*/ 27 w 42"/>
                <a:gd name="T15" fmla="*/ 1 h 27"/>
                <a:gd name="T16" fmla="*/ 18 w 42"/>
                <a:gd name="T17" fmla="*/ 6 h 27"/>
                <a:gd name="T18" fmla="*/ 7 w 42"/>
                <a:gd name="T19" fmla="*/ 5 h 27"/>
                <a:gd name="T20" fmla="*/ 0 w 42"/>
                <a:gd name="T21" fmla="*/ 6 h 27"/>
                <a:gd name="T22" fmla="*/ 6 w 42"/>
                <a:gd name="T23" fmla="*/ 15 h 27"/>
                <a:gd name="T24" fmla="*/ 26 w 42"/>
                <a:gd name="T25" fmla="*/ 15 h 27"/>
                <a:gd name="T26" fmla="*/ 17 w 42"/>
                <a:gd name="T27" fmla="*/ 18 h 27"/>
                <a:gd name="T28" fmla="*/ 21 w 42"/>
                <a:gd name="T29" fmla="*/ 24 h 27"/>
                <a:gd name="T30" fmla="*/ 26 w 42"/>
                <a:gd name="T31" fmla="*/ 33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7"/>
                <a:gd name="T50" fmla="*/ 42 w 4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7">
                  <a:moveTo>
                    <a:pt x="22" y="27"/>
                  </a:moveTo>
                  <a:cubicBezTo>
                    <a:pt x="23" y="24"/>
                    <a:pt x="23" y="21"/>
                    <a:pt x="26" y="18"/>
                  </a:cubicBezTo>
                  <a:cubicBezTo>
                    <a:pt x="27" y="16"/>
                    <a:pt x="31" y="16"/>
                    <a:pt x="33" y="15"/>
                  </a:cubicBezTo>
                  <a:cubicBezTo>
                    <a:pt x="36" y="15"/>
                    <a:pt x="39" y="16"/>
                    <a:pt x="40" y="14"/>
                  </a:cubicBezTo>
                  <a:cubicBezTo>
                    <a:pt x="42" y="12"/>
                    <a:pt x="38" y="10"/>
                    <a:pt x="38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ubicBezTo>
                    <a:pt x="33" y="1"/>
                    <a:pt x="28" y="0"/>
                    <a:pt x="23" y="1"/>
                  </a:cubicBezTo>
                  <a:cubicBezTo>
                    <a:pt x="20" y="1"/>
                    <a:pt x="18" y="4"/>
                    <a:pt x="15" y="5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1" y="7"/>
                    <a:pt x="2" y="11"/>
                    <a:pt x="5" y="12"/>
                  </a:cubicBezTo>
                  <a:cubicBezTo>
                    <a:pt x="11" y="14"/>
                    <a:pt x="16" y="10"/>
                    <a:pt x="22" y="12"/>
                  </a:cubicBezTo>
                  <a:cubicBezTo>
                    <a:pt x="24" y="12"/>
                    <a:pt x="15" y="12"/>
                    <a:pt x="14" y="15"/>
                  </a:cubicBezTo>
                  <a:cubicBezTo>
                    <a:pt x="14" y="16"/>
                    <a:pt x="17" y="18"/>
                    <a:pt x="18" y="20"/>
                  </a:cubicBezTo>
                  <a:cubicBezTo>
                    <a:pt x="20" y="22"/>
                    <a:pt x="21" y="24"/>
                    <a:pt x="22" y="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5" name="Freeform 2555"/>
            <p:cNvSpPr>
              <a:spLocks noChangeAspect="1"/>
            </p:cNvSpPr>
            <p:nvPr/>
          </p:nvSpPr>
          <p:spPr bwMode="auto">
            <a:xfrm>
              <a:off x="15658693" y="10992021"/>
              <a:ext cx="307952" cy="85498"/>
            </a:xfrm>
            <a:custGeom>
              <a:avLst/>
              <a:gdLst>
                <a:gd name="T0" fmla="*/ 0 w 39"/>
                <a:gd name="T1" fmla="*/ 13 h 11"/>
                <a:gd name="T2" fmla="*/ 17 w 39"/>
                <a:gd name="T3" fmla="*/ 9 h 11"/>
                <a:gd name="T4" fmla="*/ 6 w 39"/>
                <a:gd name="T5" fmla="*/ 5 h 11"/>
                <a:gd name="T6" fmla="*/ 20 w 39"/>
                <a:gd name="T7" fmla="*/ 4 h 11"/>
                <a:gd name="T8" fmla="*/ 24 w 39"/>
                <a:gd name="T9" fmla="*/ 0 h 11"/>
                <a:gd name="T10" fmla="*/ 32 w 39"/>
                <a:gd name="T11" fmla="*/ 1 h 11"/>
                <a:gd name="T12" fmla="*/ 45 w 39"/>
                <a:gd name="T13" fmla="*/ 4 h 11"/>
                <a:gd name="T14" fmla="*/ 44 w 39"/>
                <a:gd name="T15" fmla="*/ 9 h 11"/>
                <a:gd name="T16" fmla="*/ 35 w 39"/>
                <a:gd name="T17" fmla="*/ 10 h 11"/>
                <a:gd name="T18" fmla="*/ 25 w 39"/>
                <a:gd name="T19" fmla="*/ 9 h 11"/>
                <a:gd name="T20" fmla="*/ 13 w 39"/>
                <a:gd name="T21" fmla="*/ 13 h 11"/>
                <a:gd name="T22" fmla="*/ 0 w 39"/>
                <a:gd name="T23" fmla="*/ 1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1"/>
                <a:gd name="T38" fmla="*/ 39 w 3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1">
                  <a:moveTo>
                    <a:pt x="0" y="10"/>
                  </a:moveTo>
                  <a:cubicBezTo>
                    <a:pt x="5" y="9"/>
                    <a:pt x="9" y="8"/>
                    <a:pt x="14" y="7"/>
                  </a:cubicBezTo>
                  <a:cubicBezTo>
                    <a:pt x="11" y="5"/>
                    <a:pt x="8" y="5"/>
                    <a:pt x="5" y="4"/>
                  </a:cubicBezTo>
                  <a:cubicBezTo>
                    <a:pt x="9" y="4"/>
                    <a:pt x="13" y="4"/>
                    <a:pt x="17" y="3"/>
                  </a:cubicBezTo>
                  <a:cubicBezTo>
                    <a:pt x="18" y="3"/>
                    <a:pt x="19" y="1"/>
                    <a:pt x="20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30" y="1"/>
                    <a:pt x="35" y="2"/>
                    <a:pt x="38" y="3"/>
                  </a:cubicBezTo>
                  <a:cubicBezTo>
                    <a:pt x="39" y="4"/>
                    <a:pt x="38" y="6"/>
                    <a:pt x="37" y="7"/>
                  </a:cubicBezTo>
                  <a:cubicBezTo>
                    <a:pt x="35" y="8"/>
                    <a:pt x="33" y="8"/>
                    <a:pt x="30" y="8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10"/>
                    <a:pt x="11" y="10"/>
                  </a:cubicBezTo>
                  <a:cubicBezTo>
                    <a:pt x="7" y="11"/>
                    <a:pt x="4" y="10"/>
                    <a:pt x="0" y="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6" name="Freeform 2556"/>
            <p:cNvSpPr>
              <a:spLocks noChangeAspect="1"/>
            </p:cNvSpPr>
            <p:nvPr/>
          </p:nvSpPr>
          <p:spPr bwMode="auto">
            <a:xfrm>
              <a:off x="15839453" y="11114146"/>
              <a:ext cx="769884" cy="592359"/>
            </a:xfrm>
            <a:custGeom>
              <a:avLst/>
              <a:gdLst>
                <a:gd name="T0" fmla="*/ 102 w 96"/>
                <a:gd name="T1" fmla="*/ 38 h 81"/>
                <a:gd name="T2" fmla="*/ 96 w 96"/>
                <a:gd name="T3" fmla="*/ 32 h 81"/>
                <a:gd name="T4" fmla="*/ 96 w 96"/>
                <a:gd name="T5" fmla="*/ 18 h 81"/>
                <a:gd name="T6" fmla="*/ 85 w 96"/>
                <a:gd name="T7" fmla="*/ 6 h 81"/>
                <a:gd name="T8" fmla="*/ 80 w 96"/>
                <a:gd name="T9" fmla="*/ 11 h 81"/>
                <a:gd name="T10" fmla="*/ 67 w 96"/>
                <a:gd name="T11" fmla="*/ 14 h 81"/>
                <a:gd name="T12" fmla="*/ 59 w 96"/>
                <a:gd name="T13" fmla="*/ 11 h 81"/>
                <a:gd name="T14" fmla="*/ 53 w 96"/>
                <a:gd name="T15" fmla="*/ 4 h 81"/>
                <a:gd name="T16" fmla="*/ 34 w 96"/>
                <a:gd name="T17" fmla="*/ 4 h 81"/>
                <a:gd name="T18" fmla="*/ 28 w 96"/>
                <a:gd name="T19" fmla="*/ 1 h 81"/>
                <a:gd name="T20" fmla="*/ 20 w 96"/>
                <a:gd name="T21" fmla="*/ 5 h 81"/>
                <a:gd name="T22" fmla="*/ 22 w 96"/>
                <a:gd name="T23" fmla="*/ 16 h 81"/>
                <a:gd name="T24" fmla="*/ 5 w 96"/>
                <a:gd name="T25" fmla="*/ 20 h 81"/>
                <a:gd name="T26" fmla="*/ 7 w 96"/>
                <a:gd name="T27" fmla="*/ 31 h 81"/>
                <a:gd name="T28" fmla="*/ 14 w 96"/>
                <a:gd name="T29" fmla="*/ 44 h 81"/>
                <a:gd name="T30" fmla="*/ 25 w 96"/>
                <a:gd name="T31" fmla="*/ 56 h 81"/>
                <a:gd name="T32" fmla="*/ 34 w 96"/>
                <a:gd name="T33" fmla="*/ 57 h 81"/>
                <a:gd name="T34" fmla="*/ 47 w 96"/>
                <a:gd name="T35" fmla="*/ 50 h 81"/>
                <a:gd name="T36" fmla="*/ 56 w 96"/>
                <a:gd name="T37" fmla="*/ 48 h 81"/>
                <a:gd name="T38" fmla="*/ 62 w 96"/>
                <a:gd name="T39" fmla="*/ 55 h 81"/>
                <a:gd name="T40" fmla="*/ 66 w 96"/>
                <a:gd name="T41" fmla="*/ 63 h 81"/>
                <a:gd name="T42" fmla="*/ 66 w 96"/>
                <a:gd name="T43" fmla="*/ 75 h 81"/>
                <a:gd name="T44" fmla="*/ 74 w 96"/>
                <a:gd name="T45" fmla="*/ 74 h 81"/>
                <a:gd name="T46" fmla="*/ 80 w 96"/>
                <a:gd name="T47" fmla="*/ 73 h 81"/>
                <a:gd name="T48" fmla="*/ 85 w 96"/>
                <a:gd name="T49" fmla="*/ 80 h 81"/>
                <a:gd name="T50" fmla="*/ 85 w 96"/>
                <a:gd name="T51" fmla="*/ 89 h 81"/>
                <a:gd name="T52" fmla="*/ 89 w 96"/>
                <a:gd name="T53" fmla="*/ 97 h 81"/>
                <a:gd name="T54" fmla="*/ 97 w 96"/>
                <a:gd name="T55" fmla="*/ 89 h 81"/>
                <a:gd name="T56" fmla="*/ 105 w 96"/>
                <a:gd name="T57" fmla="*/ 90 h 81"/>
                <a:gd name="T58" fmla="*/ 109 w 96"/>
                <a:gd name="T59" fmla="*/ 80 h 81"/>
                <a:gd name="T60" fmla="*/ 114 w 96"/>
                <a:gd name="T61" fmla="*/ 74 h 81"/>
                <a:gd name="T62" fmla="*/ 111 w 96"/>
                <a:gd name="T63" fmla="*/ 66 h 81"/>
                <a:gd name="T64" fmla="*/ 105 w 96"/>
                <a:gd name="T65" fmla="*/ 5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81"/>
                <a:gd name="T101" fmla="*/ 96 w 9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81">
                  <a:moveTo>
                    <a:pt x="92" y="38"/>
                  </a:moveTo>
                  <a:cubicBezTo>
                    <a:pt x="90" y="36"/>
                    <a:pt x="86" y="35"/>
                    <a:pt x="85" y="32"/>
                  </a:cubicBezTo>
                  <a:cubicBezTo>
                    <a:pt x="84" y="31"/>
                    <a:pt x="86" y="28"/>
                    <a:pt x="85" y="26"/>
                  </a:cubicBezTo>
                  <a:cubicBezTo>
                    <a:pt x="84" y="25"/>
                    <a:pt x="80" y="28"/>
                    <a:pt x="80" y="27"/>
                  </a:cubicBezTo>
                  <a:cubicBezTo>
                    <a:pt x="80" y="24"/>
                    <a:pt x="84" y="22"/>
                    <a:pt x="84" y="19"/>
                  </a:cubicBezTo>
                  <a:cubicBezTo>
                    <a:pt x="84" y="17"/>
                    <a:pt x="81" y="17"/>
                    <a:pt x="80" y="15"/>
                  </a:cubicBezTo>
                  <a:cubicBezTo>
                    <a:pt x="79" y="13"/>
                    <a:pt x="80" y="9"/>
                    <a:pt x="79" y="7"/>
                  </a:cubicBezTo>
                  <a:cubicBezTo>
                    <a:pt x="77" y="5"/>
                    <a:pt x="74" y="4"/>
                    <a:pt x="71" y="5"/>
                  </a:cubicBezTo>
                  <a:cubicBezTo>
                    <a:pt x="70" y="5"/>
                    <a:pt x="72" y="7"/>
                    <a:pt x="71" y="8"/>
                  </a:cubicBezTo>
                  <a:cubicBezTo>
                    <a:pt x="70" y="9"/>
                    <a:pt x="69" y="9"/>
                    <a:pt x="67" y="9"/>
                  </a:cubicBezTo>
                  <a:cubicBezTo>
                    <a:pt x="66" y="9"/>
                    <a:pt x="64" y="7"/>
                    <a:pt x="63" y="8"/>
                  </a:cubicBezTo>
                  <a:cubicBezTo>
                    <a:pt x="60" y="8"/>
                    <a:pt x="58" y="12"/>
                    <a:pt x="56" y="12"/>
                  </a:cubicBezTo>
                  <a:cubicBezTo>
                    <a:pt x="54" y="11"/>
                    <a:pt x="54" y="7"/>
                    <a:pt x="52" y="6"/>
                  </a:cubicBezTo>
                  <a:cubicBezTo>
                    <a:pt x="51" y="6"/>
                    <a:pt x="50" y="8"/>
                    <a:pt x="49" y="9"/>
                  </a:cubicBezTo>
                  <a:cubicBezTo>
                    <a:pt x="48" y="9"/>
                    <a:pt x="46" y="10"/>
                    <a:pt x="45" y="9"/>
                  </a:cubicBezTo>
                  <a:cubicBezTo>
                    <a:pt x="44" y="8"/>
                    <a:pt x="44" y="5"/>
                    <a:pt x="44" y="3"/>
                  </a:cubicBezTo>
                  <a:cubicBezTo>
                    <a:pt x="41" y="3"/>
                    <a:pt x="39" y="4"/>
                    <a:pt x="36" y="4"/>
                  </a:cubicBezTo>
                  <a:cubicBezTo>
                    <a:pt x="34" y="3"/>
                    <a:pt x="31" y="3"/>
                    <a:pt x="28" y="3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1" y="0"/>
                    <a:pt x="18" y="1"/>
                    <a:pt x="16" y="1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9"/>
                    <a:pt x="20" y="11"/>
                    <a:pt x="18" y="13"/>
                  </a:cubicBezTo>
                  <a:cubicBezTo>
                    <a:pt x="17" y="15"/>
                    <a:pt x="14" y="14"/>
                    <a:pt x="11" y="14"/>
                  </a:cubicBezTo>
                  <a:cubicBezTo>
                    <a:pt x="9" y="15"/>
                    <a:pt x="5" y="15"/>
                    <a:pt x="4" y="17"/>
                  </a:cubicBezTo>
                  <a:cubicBezTo>
                    <a:pt x="1" y="20"/>
                    <a:pt x="1" y="23"/>
                    <a:pt x="0" y="26"/>
                  </a:cubicBezTo>
                  <a:cubicBezTo>
                    <a:pt x="2" y="26"/>
                    <a:pt x="4" y="25"/>
                    <a:pt x="6" y="26"/>
                  </a:cubicBezTo>
                  <a:cubicBezTo>
                    <a:pt x="7" y="26"/>
                    <a:pt x="6" y="29"/>
                    <a:pt x="7" y="30"/>
                  </a:cubicBezTo>
                  <a:cubicBezTo>
                    <a:pt x="9" y="33"/>
                    <a:pt x="11" y="35"/>
                    <a:pt x="12" y="37"/>
                  </a:cubicBezTo>
                  <a:cubicBezTo>
                    <a:pt x="13" y="39"/>
                    <a:pt x="13" y="41"/>
                    <a:pt x="15" y="42"/>
                  </a:cubicBezTo>
                  <a:cubicBezTo>
                    <a:pt x="16" y="44"/>
                    <a:pt x="19" y="45"/>
                    <a:pt x="21" y="47"/>
                  </a:cubicBezTo>
                  <a:cubicBezTo>
                    <a:pt x="22" y="49"/>
                    <a:pt x="24" y="50"/>
                    <a:pt x="25" y="52"/>
                  </a:cubicBezTo>
                  <a:cubicBezTo>
                    <a:pt x="26" y="51"/>
                    <a:pt x="26" y="49"/>
                    <a:pt x="28" y="48"/>
                  </a:cubicBezTo>
                  <a:cubicBezTo>
                    <a:pt x="29" y="45"/>
                    <a:pt x="31" y="43"/>
                    <a:pt x="34" y="42"/>
                  </a:cubicBezTo>
                  <a:cubicBezTo>
                    <a:pt x="35" y="41"/>
                    <a:pt x="37" y="42"/>
                    <a:pt x="39" y="42"/>
                  </a:cubicBezTo>
                  <a:cubicBezTo>
                    <a:pt x="40" y="42"/>
                    <a:pt x="40" y="40"/>
                    <a:pt x="41" y="40"/>
                  </a:cubicBezTo>
                  <a:cubicBezTo>
                    <a:pt x="43" y="39"/>
                    <a:pt x="45" y="39"/>
                    <a:pt x="47" y="40"/>
                  </a:cubicBezTo>
                  <a:cubicBezTo>
                    <a:pt x="49" y="40"/>
                    <a:pt x="50" y="41"/>
                    <a:pt x="51" y="42"/>
                  </a:cubicBezTo>
                  <a:cubicBezTo>
                    <a:pt x="52" y="43"/>
                    <a:pt x="52" y="45"/>
                    <a:pt x="52" y="46"/>
                  </a:cubicBezTo>
                  <a:cubicBezTo>
                    <a:pt x="53" y="47"/>
                    <a:pt x="55" y="48"/>
                    <a:pt x="56" y="49"/>
                  </a:cubicBezTo>
                  <a:cubicBezTo>
                    <a:pt x="56" y="50"/>
                    <a:pt x="55" y="52"/>
                    <a:pt x="55" y="53"/>
                  </a:cubicBezTo>
                  <a:cubicBezTo>
                    <a:pt x="56" y="55"/>
                    <a:pt x="58" y="57"/>
                    <a:pt x="58" y="59"/>
                  </a:cubicBezTo>
                  <a:cubicBezTo>
                    <a:pt x="58" y="60"/>
                    <a:pt x="56" y="61"/>
                    <a:pt x="55" y="63"/>
                  </a:cubicBezTo>
                  <a:cubicBezTo>
                    <a:pt x="55" y="64"/>
                    <a:pt x="57" y="65"/>
                    <a:pt x="57" y="65"/>
                  </a:cubicBezTo>
                  <a:cubicBezTo>
                    <a:pt x="59" y="64"/>
                    <a:pt x="60" y="63"/>
                    <a:pt x="62" y="62"/>
                  </a:cubicBezTo>
                  <a:cubicBezTo>
                    <a:pt x="63" y="62"/>
                    <a:pt x="65" y="63"/>
                    <a:pt x="66" y="63"/>
                  </a:cubicBezTo>
                  <a:cubicBezTo>
                    <a:pt x="67" y="63"/>
                    <a:pt x="66" y="61"/>
                    <a:pt x="67" y="61"/>
                  </a:cubicBezTo>
                  <a:cubicBezTo>
                    <a:pt x="69" y="61"/>
                    <a:pt x="70" y="61"/>
                    <a:pt x="71" y="62"/>
                  </a:cubicBezTo>
                  <a:cubicBezTo>
                    <a:pt x="72" y="64"/>
                    <a:pt x="70" y="66"/>
                    <a:pt x="71" y="67"/>
                  </a:cubicBezTo>
                  <a:cubicBezTo>
                    <a:pt x="72" y="69"/>
                    <a:pt x="75" y="70"/>
                    <a:pt x="75" y="72"/>
                  </a:cubicBezTo>
                  <a:cubicBezTo>
                    <a:pt x="75" y="74"/>
                    <a:pt x="72" y="73"/>
                    <a:pt x="71" y="74"/>
                  </a:cubicBezTo>
                  <a:cubicBezTo>
                    <a:pt x="70" y="76"/>
                    <a:pt x="70" y="78"/>
                    <a:pt x="70" y="80"/>
                  </a:cubicBezTo>
                  <a:cubicBezTo>
                    <a:pt x="71" y="81"/>
                    <a:pt x="73" y="81"/>
                    <a:pt x="74" y="81"/>
                  </a:cubicBezTo>
                  <a:cubicBezTo>
                    <a:pt x="76" y="81"/>
                    <a:pt x="77" y="80"/>
                    <a:pt x="78" y="79"/>
                  </a:cubicBezTo>
                  <a:cubicBezTo>
                    <a:pt x="79" y="78"/>
                    <a:pt x="79" y="74"/>
                    <a:pt x="81" y="74"/>
                  </a:cubicBezTo>
                  <a:cubicBezTo>
                    <a:pt x="83" y="74"/>
                    <a:pt x="84" y="77"/>
                    <a:pt x="86" y="79"/>
                  </a:cubicBezTo>
                  <a:cubicBezTo>
                    <a:pt x="87" y="78"/>
                    <a:pt x="88" y="77"/>
                    <a:pt x="88" y="75"/>
                  </a:cubicBezTo>
                  <a:cubicBezTo>
                    <a:pt x="89" y="74"/>
                    <a:pt x="87" y="73"/>
                    <a:pt x="87" y="72"/>
                  </a:cubicBezTo>
                  <a:cubicBezTo>
                    <a:pt x="87" y="70"/>
                    <a:pt x="91" y="69"/>
                    <a:pt x="91" y="67"/>
                  </a:cubicBezTo>
                  <a:cubicBezTo>
                    <a:pt x="91" y="66"/>
                    <a:pt x="85" y="66"/>
                    <a:pt x="86" y="65"/>
                  </a:cubicBezTo>
                  <a:cubicBezTo>
                    <a:pt x="88" y="62"/>
                    <a:pt x="93" y="64"/>
                    <a:pt x="95" y="62"/>
                  </a:cubicBezTo>
                  <a:cubicBezTo>
                    <a:pt x="96" y="60"/>
                    <a:pt x="91" y="60"/>
                    <a:pt x="90" y="58"/>
                  </a:cubicBezTo>
                  <a:cubicBezTo>
                    <a:pt x="90" y="57"/>
                    <a:pt x="92" y="57"/>
                    <a:pt x="93" y="55"/>
                  </a:cubicBezTo>
                  <a:cubicBezTo>
                    <a:pt x="93" y="54"/>
                    <a:pt x="93" y="52"/>
                    <a:pt x="92" y="50"/>
                  </a:cubicBezTo>
                  <a:cubicBezTo>
                    <a:pt x="92" y="48"/>
                    <a:pt x="89" y="46"/>
                    <a:pt x="88" y="43"/>
                  </a:cubicBezTo>
                  <a:cubicBezTo>
                    <a:pt x="88" y="41"/>
                    <a:pt x="91" y="40"/>
                    <a:pt x="92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7" name="Freeform 2557"/>
            <p:cNvSpPr>
              <a:spLocks noChangeAspect="1"/>
            </p:cNvSpPr>
            <p:nvPr/>
          </p:nvSpPr>
          <p:spPr bwMode="auto">
            <a:xfrm>
              <a:off x="16026904" y="11395051"/>
              <a:ext cx="287873" cy="341971"/>
            </a:xfrm>
            <a:custGeom>
              <a:avLst/>
              <a:gdLst>
                <a:gd name="T0" fmla="*/ 41 w 36"/>
                <a:gd name="T1" fmla="*/ 32 h 46"/>
                <a:gd name="T2" fmla="*/ 42 w 36"/>
                <a:gd name="T3" fmla="*/ 41 h 46"/>
                <a:gd name="T4" fmla="*/ 33 w 36"/>
                <a:gd name="T5" fmla="*/ 46 h 46"/>
                <a:gd name="T6" fmla="*/ 31 w 36"/>
                <a:gd name="T7" fmla="*/ 51 h 46"/>
                <a:gd name="T8" fmla="*/ 27 w 36"/>
                <a:gd name="T9" fmla="*/ 56 h 46"/>
                <a:gd name="T10" fmla="*/ 13 w 36"/>
                <a:gd name="T11" fmla="*/ 49 h 46"/>
                <a:gd name="T12" fmla="*/ 13 w 36"/>
                <a:gd name="T13" fmla="*/ 44 h 46"/>
                <a:gd name="T14" fmla="*/ 5 w 36"/>
                <a:gd name="T15" fmla="*/ 39 h 46"/>
                <a:gd name="T16" fmla="*/ 5 w 36"/>
                <a:gd name="T17" fmla="*/ 32 h 46"/>
                <a:gd name="T18" fmla="*/ 0 w 36"/>
                <a:gd name="T19" fmla="*/ 28 h 46"/>
                <a:gd name="T20" fmla="*/ 1 w 36"/>
                <a:gd name="T21" fmla="*/ 21 h 46"/>
                <a:gd name="T22" fmla="*/ 2 w 36"/>
                <a:gd name="T23" fmla="*/ 16 h 46"/>
                <a:gd name="T24" fmla="*/ 6 w 36"/>
                <a:gd name="T25" fmla="*/ 11 h 46"/>
                <a:gd name="T26" fmla="*/ 13 w 36"/>
                <a:gd name="T27" fmla="*/ 4 h 46"/>
                <a:gd name="T28" fmla="*/ 19 w 36"/>
                <a:gd name="T29" fmla="*/ 4 h 46"/>
                <a:gd name="T30" fmla="*/ 22 w 36"/>
                <a:gd name="T31" fmla="*/ 1 h 46"/>
                <a:gd name="T32" fmla="*/ 29 w 36"/>
                <a:gd name="T33" fmla="*/ 1 h 46"/>
                <a:gd name="T34" fmla="*/ 33 w 36"/>
                <a:gd name="T35" fmla="*/ 4 h 46"/>
                <a:gd name="T36" fmla="*/ 35 w 36"/>
                <a:gd name="T37" fmla="*/ 9 h 46"/>
                <a:gd name="T38" fmla="*/ 39 w 36"/>
                <a:gd name="T39" fmla="*/ 12 h 46"/>
                <a:gd name="T40" fmla="*/ 38 w 36"/>
                <a:gd name="T41" fmla="*/ 17 h 46"/>
                <a:gd name="T42" fmla="*/ 42 w 36"/>
                <a:gd name="T43" fmla="*/ 24 h 46"/>
                <a:gd name="T44" fmla="*/ 38 w 36"/>
                <a:gd name="T45" fmla="*/ 29 h 46"/>
                <a:gd name="T46" fmla="*/ 41 w 36"/>
                <a:gd name="T47" fmla="*/ 32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6"/>
                <a:gd name="T74" fmla="*/ 36 w 36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6">
                  <a:moveTo>
                    <a:pt x="34" y="26"/>
                  </a:moveTo>
                  <a:cubicBezTo>
                    <a:pt x="34" y="29"/>
                    <a:pt x="36" y="31"/>
                    <a:pt x="35" y="34"/>
                  </a:cubicBezTo>
                  <a:cubicBezTo>
                    <a:pt x="33" y="36"/>
                    <a:pt x="30" y="36"/>
                    <a:pt x="28" y="38"/>
                  </a:cubicBezTo>
                  <a:cubicBezTo>
                    <a:pt x="27" y="39"/>
                    <a:pt x="27" y="41"/>
                    <a:pt x="26" y="42"/>
                  </a:cubicBezTo>
                  <a:cubicBezTo>
                    <a:pt x="25" y="44"/>
                    <a:pt x="24" y="45"/>
                    <a:pt x="23" y="46"/>
                  </a:cubicBezTo>
                  <a:cubicBezTo>
                    <a:pt x="19" y="45"/>
                    <a:pt x="15" y="43"/>
                    <a:pt x="11" y="40"/>
                  </a:cubicBezTo>
                  <a:cubicBezTo>
                    <a:pt x="10" y="39"/>
                    <a:pt x="12" y="37"/>
                    <a:pt x="11" y="36"/>
                  </a:cubicBezTo>
                  <a:cubicBezTo>
                    <a:pt x="9" y="34"/>
                    <a:pt x="6" y="34"/>
                    <a:pt x="4" y="32"/>
                  </a:cubicBezTo>
                  <a:cubicBezTo>
                    <a:pt x="3" y="30"/>
                    <a:pt x="5" y="27"/>
                    <a:pt x="4" y="26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0" y="21"/>
                    <a:pt x="1" y="19"/>
                    <a:pt x="1" y="17"/>
                  </a:cubicBezTo>
                  <a:cubicBezTo>
                    <a:pt x="1" y="16"/>
                    <a:pt x="2" y="15"/>
                    <a:pt x="2" y="13"/>
                  </a:cubicBezTo>
                  <a:cubicBezTo>
                    <a:pt x="3" y="12"/>
                    <a:pt x="3" y="10"/>
                    <a:pt x="5" y="9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29" y="4"/>
                    <a:pt x="29" y="6"/>
                    <a:pt x="29" y="7"/>
                  </a:cubicBezTo>
                  <a:cubicBezTo>
                    <a:pt x="30" y="8"/>
                    <a:pt x="32" y="9"/>
                    <a:pt x="33" y="10"/>
                  </a:cubicBezTo>
                  <a:cubicBezTo>
                    <a:pt x="33" y="11"/>
                    <a:pt x="32" y="13"/>
                    <a:pt x="32" y="14"/>
                  </a:cubicBezTo>
                  <a:cubicBezTo>
                    <a:pt x="33" y="16"/>
                    <a:pt x="35" y="18"/>
                    <a:pt x="35" y="20"/>
                  </a:cubicBezTo>
                  <a:cubicBezTo>
                    <a:pt x="35" y="21"/>
                    <a:pt x="33" y="22"/>
                    <a:pt x="32" y="24"/>
                  </a:cubicBezTo>
                  <a:cubicBezTo>
                    <a:pt x="32" y="25"/>
                    <a:pt x="34" y="26"/>
                    <a:pt x="34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8" name="Freeform 2558"/>
            <p:cNvSpPr>
              <a:spLocks noChangeAspect="1"/>
            </p:cNvSpPr>
            <p:nvPr/>
          </p:nvSpPr>
          <p:spPr bwMode="auto">
            <a:xfrm>
              <a:off x="16207651" y="11559940"/>
              <a:ext cx="421769" cy="451900"/>
            </a:xfrm>
            <a:custGeom>
              <a:avLst/>
              <a:gdLst>
                <a:gd name="T0" fmla="*/ 59 w 52"/>
                <a:gd name="T1" fmla="*/ 74 h 62"/>
                <a:gd name="T2" fmla="*/ 52 w 52"/>
                <a:gd name="T3" fmla="*/ 69 h 62"/>
                <a:gd name="T4" fmla="*/ 42 w 52"/>
                <a:gd name="T5" fmla="*/ 64 h 62"/>
                <a:gd name="T6" fmla="*/ 30 w 52"/>
                <a:gd name="T7" fmla="*/ 56 h 62"/>
                <a:gd name="T8" fmla="*/ 19 w 52"/>
                <a:gd name="T9" fmla="*/ 45 h 62"/>
                <a:gd name="T10" fmla="*/ 10 w 52"/>
                <a:gd name="T11" fmla="*/ 38 h 62"/>
                <a:gd name="T12" fmla="*/ 1 w 52"/>
                <a:gd name="T13" fmla="*/ 33 h 62"/>
                <a:gd name="T14" fmla="*/ 0 w 52"/>
                <a:gd name="T15" fmla="*/ 29 h 62"/>
                <a:gd name="T16" fmla="*/ 4 w 52"/>
                <a:gd name="T17" fmla="*/ 24 h 62"/>
                <a:gd name="T18" fmla="*/ 6 w 52"/>
                <a:gd name="T19" fmla="*/ 19 h 62"/>
                <a:gd name="T20" fmla="*/ 15 w 52"/>
                <a:gd name="T21" fmla="*/ 14 h 62"/>
                <a:gd name="T22" fmla="*/ 13 w 52"/>
                <a:gd name="T23" fmla="*/ 5 h 62"/>
                <a:gd name="T24" fmla="*/ 19 w 52"/>
                <a:gd name="T25" fmla="*/ 1 h 62"/>
                <a:gd name="T26" fmla="*/ 24 w 52"/>
                <a:gd name="T27" fmla="*/ 2 h 62"/>
                <a:gd name="T28" fmla="*/ 25 w 52"/>
                <a:gd name="T29" fmla="*/ 0 h 62"/>
                <a:gd name="T30" fmla="*/ 30 w 52"/>
                <a:gd name="T31" fmla="*/ 1 h 62"/>
                <a:gd name="T32" fmla="*/ 30 w 52"/>
                <a:gd name="T33" fmla="*/ 7 h 62"/>
                <a:gd name="T34" fmla="*/ 35 w 52"/>
                <a:gd name="T35" fmla="*/ 13 h 62"/>
                <a:gd name="T36" fmla="*/ 30 w 52"/>
                <a:gd name="T37" fmla="*/ 16 h 62"/>
                <a:gd name="T38" fmla="*/ 29 w 52"/>
                <a:gd name="T39" fmla="*/ 23 h 62"/>
                <a:gd name="T40" fmla="*/ 34 w 52"/>
                <a:gd name="T41" fmla="*/ 24 h 62"/>
                <a:gd name="T42" fmla="*/ 39 w 52"/>
                <a:gd name="T43" fmla="*/ 21 h 62"/>
                <a:gd name="T44" fmla="*/ 42 w 52"/>
                <a:gd name="T45" fmla="*/ 16 h 62"/>
                <a:gd name="T46" fmla="*/ 48 w 52"/>
                <a:gd name="T47" fmla="*/ 21 h 62"/>
                <a:gd name="T48" fmla="*/ 50 w 52"/>
                <a:gd name="T49" fmla="*/ 27 h 62"/>
                <a:gd name="T50" fmla="*/ 45 w 52"/>
                <a:gd name="T51" fmla="*/ 33 h 62"/>
                <a:gd name="T52" fmla="*/ 50 w 52"/>
                <a:gd name="T53" fmla="*/ 39 h 62"/>
                <a:gd name="T54" fmla="*/ 56 w 52"/>
                <a:gd name="T55" fmla="*/ 41 h 62"/>
                <a:gd name="T56" fmla="*/ 56 w 52"/>
                <a:gd name="T57" fmla="*/ 45 h 62"/>
                <a:gd name="T58" fmla="*/ 62 w 52"/>
                <a:gd name="T59" fmla="*/ 47 h 62"/>
                <a:gd name="T60" fmla="*/ 62 w 52"/>
                <a:gd name="T61" fmla="*/ 55 h 62"/>
                <a:gd name="T62" fmla="*/ 58 w 52"/>
                <a:gd name="T63" fmla="*/ 61 h 62"/>
                <a:gd name="T64" fmla="*/ 59 w 52"/>
                <a:gd name="T65" fmla="*/ 74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62"/>
                <a:gd name="T101" fmla="*/ 52 w 52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62">
                  <a:moveTo>
                    <a:pt x="49" y="62"/>
                  </a:moveTo>
                  <a:cubicBezTo>
                    <a:pt x="47" y="61"/>
                    <a:pt x="45" y="59"/>
                    <a:pt x="43" y="58"/>
                  </a:cubicBezTo>
                  <a:cubicBezTo>
                    <a:pt x="40" y="57"/>
                    <a:pt x="38" y="56"/>
                    <a:pt x="35" y="54"/>
                  </a:cubicBezTo>
                  <a:cubicBezTo>
                    <a:pt x="32" y="52"/>
                    <a:pt x="28" y="50"/>
                    <a:pt x="25" y="47"/>
                  </a:cubicBezTo>
                  <a:cubicBezTo>
                    <a:pt x="21" y="44"/>
                    <a:pt x="19" y="41"/>
                    <a:pt x="16" y="38"/>
                  </a:cubicBezTo>
                  <a:cubicBezTo>
                    <a:pt x="14" y="36"/>
                    <a:pt x="11" y="33"/>
                    <a:pt x="8" y="32"/>
                  </a:cubicBezTo>
                  <a:cubicBezTo>
                    <a:pt x="6" y="30"/>
                    <a:pt x="3" y="30"/>
                    <a:pt x="1" y="28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1" y="23"/>
                    <a:pt x="2" y="22"/>
                    <a:pt x="3" y="20"/>
                  </a:cubicBezTo>
                  <a:cubicBezTo>
                    <a:pt x="4" y="19"/>
                    <a:pt x="4" y="17"/>
                    <a:pt x="5" y="16"/>
                  </a:cubicBezTo>
                  <a:cubicBezTo>
                    <a:pt x="7" y="14"/>
                    <a:pt x="10" y="14"/>
                    <a:pt x="12" y="12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7" y="1"/>
                    <a:pt x="19" y="2"/>
                    <a:pt x="20" y="2"/>
                  </a:cubicBezTo>
                  <a:cubicBezTo>
                    <a:pt x="21" y="2"/>
                    <a:pt x="20" y="0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3"/>
                    <a:pt x="24" y="5"/>
                    <a:pt x="25" y="6"/>
                  </a:cubicBezTo>
                  <a:cubicBezTo>
                    <a:pt x="26" y="8"/>
                    <a:pt x="29" y="9"/>
                    <a:pt x="29" y="11"/>
                  </a:cubicBezTo>
                  <a:cubicBezTo>
                    <a:pt x="29" y="13"/>
                    <a:pt x="26" y="12"/>
                    <a:pt x="25" y="13"/>
                  </a:cubicBezTo>
                  <a:cubicBezTo>
                    <a:pt x="24" y="15"/>
                    <a:pt x="24" y="17"/>
                    <a:pt x="24" y="19"/>
                  </a:cubicBezTo>
                  <a:cubicBezTo>
                    <a:pt x="25" y="20"/>
                    <a:pt x="27" y="20"/>
                    <a:pt x="28" y="20"/>
                  </a:cubicBezTo>
                  <a:cubicBezTo>
                    <a:pt x="30" y="20"/>
                    <a:pt x="31" y="19"/>
                    <a:pt x="32" y="18"/>
                  </a:cubicBezTo>
                  <a:cubicBezTo>
                    <a:pt x="33" y="17"/>
                    <a:pt x="33" y="13"/>
                    <a:pt x="35" y="13"/>
                  </a:cubicBezTo>
                  <a:cubicBezTo>
                    <a:pt x="37" y="13"/>
                    <a:pt x="38" y="16"/>
                    <a:pt x="40" y="18"/>
                  </a:cubicBezTo>
                  <a:cubicBezTo>
                    <a:pt x="40" y="20"/>
                    <a:pt x="41" y="21"/>
                    <a:pt x="41" y="23"/>
                  </a:cubicBezTo>
                  <a:cubicBezTo>
                    <a:pt x="40" y="25"/>
                    <a:pt x="37" y="26"/>
                    <a:pt x="37" y="28"/>
                  </a:cubicBezTo>
                  <a:cubicBezTo>
                    <a:pt x="37" y="30"/>
                    <a:pt x="39" y="32"/>
                    <a:pt x="41" y="33"/>
                  </a:cubicBezTo>
                  <a:cubicBezTo>
                    <a:pt x="43" y="34"/>
                    <a:pt x="45" y="33"/>
                    <a:pt x="46" y="34"/>
                  </a:cubicBezTo>
                  <a:cubicBezTo>
                    <a:pt x="47" y="35"/>
                    <a:pt x="45" y="37"/>
                    <a:pt x="46" y="38"/>
                  </a:cubicBezTo>
                  <a:cubicBezTo>
                    <a:pt x="47" y="39"/>
                    <a:pt x="50" y="38"/>
                    <a:pt x="51" y="39"/>
                  </a:cubicBezTo>
                  <a:cubicBezTo>
                    <a:pt x="52" y="41"/>
                    <a:pt x="51" y="44"/>
                    <a:pt x="51" y="46"/>
                  </a:cubicBezTo>
                  <a:cubicBezTo>
                    <a:pt x="50" y="48"/>
                    <a:pt x="48" y="49"/>
                    <a:pt x="48" y="51"/>
                  </a:cubicBezTo>
                  <a:cubicBezTo>
                    <a:pt x="48" y="54"/>
                    <a:pt x="49" y="58"/>
                    <a:pt x="49" y="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69" name="Freeform 2559"/>
            <p:cNvSpPr>
              <a:spLocks noChangeAspect="1"/>
            </p:cNvSpPr>
            <p:nvPr/>
          </p:nvSpPr>
          <p:spPr bwMode="auto">
            <a:xfrm>
              <a:off x="16508912" y="11340088"/>
              <a:ext cx="609219" cy="671734"/>
            </a:xfrm>
            <a:custGeom>
              <a:avLst/>
              <a:gdLst>
                <a:gd name="T0" fmla="*/ 86 w 76"/>
                <a:gd name="T1" fmla="*/ 97 h 92"/>
                <a:gd name="T2" fmla="*/ 72 w 76"/>
                <a:gd name="T3" fmla="*/ 94 h 92"/>
                <a:gd name="T4" fmla="*/ 68 w 76"/>
                <a:gd name="T5" fmla="*/ 97 h 92"/>
                <a:gd name="T6" fmla="*/ 63 w 76"/>
                <a:gd name="T7" fmla="*/ 94 h 92"/>
                <a:gd name="T8" fmla="*/ 46 w 76"/>
                <a:gd name="T9" fmla="*/ 96 h 92"/>
                <a:gd name="T10" fmla="*/ 28 w 76"/>
                <a:gd name="T11" fmla="*/ 102 h 92"/>
                <a:gd name="T12" fmla="*/ 14 w 76"/>
                <a:gd name="T13" fmla="*/ 110 h 92"/>
                <a:gd name="T14" fmla="*/ 13 w 76"/>
                <a:gd name="T15" fmla="*/ 97 h 92"/>
                <a:gd name="T16" fmla="*/ 17 w 76"/>
                <a:gd name="T17" fmla="*/ 91 h 92"/>
                <a:gd name="T18" fmla="*/ 17 w 76"/>
                <a:gd name="T19" fmla="*/ 83 h 92"/>
                <a:gd name="T20" fmla="*/ 11 w 76"/>
                <a:gd name="T21" fmla="*/ 81 h 92"/>
                <a:gd name="T22" fmla="*/ 11 w 76"/>
                <a:gd name="T23" fmla="*/ 77 h 92"/>
                <a:gd name="T24" fmla="*/ 5 w 76"/>
                <a:gd name="T25" fmla="*/ 75 h 92"/>
                <a:gd name="T26" fmla="*/ 0 w 76"/>
                <a:gd name="T27" fmla="*/ 69 h 92"/>
                <a:gd name="T28" fmla="*/ 5 w 76"/>
                <a:gd name="T29" fmla="*/ 63 h 92"/>
                <a:gd name="T30" fmla="*/ 4 w 76"/>
                <a:gd name="T31" fmla="*/ 57 h 92"/>
                <a:gd name="T32" fmla="*/ 6 w 76"/>
                <a:gd name="T33" fmla="*/ 53 h 92"/>
                <a:gd name="T34" fmla="*/ 5 w 76"/>
                <a:gd name="T35" fmla="*/ 49 h 92"/>
                <a:gd name="T36" fmla="*/ 10 w 76"/>
                <a:gd name="T37" fmla="*/ 43 h 92"/>
                <a:gd name="T38" fmla="*/ 4 w 76"/>
                <a:gd name="T39" fmla="*/ 41 h 92"/>
                <a:gd name="T40" fmla="*/ 14 w 76"/>
                <a:gd name="T41" fmla="*/ 37 h 92"/>
                <a:gd name="T42" fmla="*/ 8 w 76"/>
                <a:gd name="T43" fmla="*/ 32 h 92"/>
                <a:gd name="T44" fmla="*/ 12 w 76"/>
                <a:gd name="T45" fmla="*/ 29 h 92"/>
                <a:gd name="T46" fmla="*/ 11 w 76"/>
                <a:gd name="T47" fmla="*/ 23 h 92"/>
                <a:gd name="T48" fmla="*/ 6 w 76"/>
                <a:gd name="T49" fmla="*/ 14 h 92"/>
                <a:gd name="T50" fmla="*/ 11 w 76"/>
                <a:gd name="T51" fmla="*/ 8 h 92"/>
                <a:gd name="T52" fmla="*/ 13 w 76"/>
                <a:gd name="T53" fmla="*/ 4 h 92"/>
                <a:gd name="T54" fmla="*/ 19 w 76"/>
                <a:gd name="T55" fmla="*/ 5 h 92"/>
                <a:gd name="T56" fmla="*/ 25 w 76"/>
                <a:gd name="T57" fmla="*/ 6 h 92"/>
                <a:gd name="T58" fmla="*/ 26 w 76"/>
                <a:gd name="T59" fmla="*/ 0 h 92"/>
                <a:gd name="T60" fmla="*/ 30 w 76"/>
                <a:gd name="T61" fmla="*/ 2 h 92"/>
                <a:gd name="T62" fmla="*/ 35 w 76"/>
                <a:gd name="T63" fmla="*/ 0 h 92"/>
                <a:gd name="T64" fmla="*/ 35 w 76"/>
                <a:gd name="T65" fmla="*/ 7 h 92"/>
                <a:gd name="T66" fmla="*/ 40 w 76"/>
                <a:gd name="T67" fmla="*/ 6 h 92"/>
                <a:gd name="T68" fmla="*/ 49 w 76"/>
                <a:gd name="T69" fmla="*/ 4 h 92"/>
                <a:gd name="T70" fmla="*/ 49 w 76"/>
                <a:gd name="T71" fmla="*/ 8 h 92"/>
                <a:gd name="T72" fmla="*/ 53 w 76"/>
                <a:gd name="T73" fmla="*/ 10 h 92"/>
                <a:gd name="T74" fmla="*/ 53 w 76"/>
                <a:gd name="T75" fmla="*/ 14 h 92"/>
                <a:gd name="T76" fmla="*/ 56 w 76"/>
                <a:gd name="T77" fmla="*/ 16 h 92"/>
                <a:gd name="T78" fmla="*/ 60 w 76"/>
                <a:gd name="T79" fmla="*/ 17 h 92"/>
                <a:gd name="T80" fmla="*/ 67 w 76"/>
                <a:gd name="T81" fmla="*/ 14 h 92"/>
                <a:gd name="T82" fmla="*/ 77 w 76"/>
                <a:gd name="T83" fmla="*/ 13 h 92"/>
                <a:gd name="T84" fmla="*/ 83 w 76"/>
                <a:gd name="T85" fmla="*/ 14 h 92"/>
                <a:gd name="T86" fmla="*/ 86 w 76"/>
                <a:gd name="T87" fmla="*/ 18 h 92"/>
                <a:gd name="T88" fmla="*/ 87 w 76"/>
                <a:gd name="T89" fmla="*/ 25 h 92"/>
                <a:gd name="T90" fmla="*/ 89 w 76"/>
                <a:gd name="T91" fmla="*/ 30 h 92"/>
                <a:gd name="T92" fmla="*/ 90 w 76"/>
                <a:gd name="T93" fmla="*/ 36 h 92"/>
                <a:gd name="T94" fmla="*/ 90 w 76"/>
                <a:gd name="T95" fmla="*/ 42 h 92"/>
                <a:gd name="T96" fmla="*/ 87 w 76"/>
                <a:gd name="T97" fmla="*/ 48 h 92"/>
                <a:gd name="T98" fmla="*/ 86 w 76"/>
                <a:gd name="T99" fmla="*/ 59 h 92"/>
                <a:gd name="T100" fmla="*/ 81 w 76"/>
                <a:gd name="T101" fmla="*/ 66 h 92"/>
                <a:gd name="T102" fmla="*/ 84 w 76"/>
                <a:gd name="T103" fmla="*/ 75 h 92"/>
                <a:gd name="T104" fmla="*/ 83 w 76"/>
                <a:gd name="T105" fmla="*/ 84 h 92"/>
                <a:gd name="T106" fmla="*/ 87 w 76"/>
                <a:gd name="T107" fmla="*/ 87 h 92"/>
                <a:gd name="T108" fmla="*/ 87 w 76"/>
                <a:gd name="T109" fmla="*/ 94 h 92"/>
                <a:gd name="T110" fmla="*/ 86 w 76"/>
                <a:gd name="T111" fmla="*/ 9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92"/>
                <a:gd name="T170" fmla="*/ 76 w 76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92">
                  <a:moveTo>
                    <a:pt x="72" y="81"/>
                  </a:moveTo>
                  <a:cubicBezTo>
                    <a:pt x="68" y="80"/>
                    <a:pt x="64" y="79"/>
                    <a:pt x="60" y="79"/>
                  </a:cubicBezTo>
                  <a:cubicBezTo>
                    <a:pt x="59" y="79"/>
                    <a:pt x="58" y="81"/>
                    <a:pt x="57" y="81"/>
                  </a:cubicBezTo>
                  <a:cubicBezTo>
                    <a:pt x="56" y="81"/>
                    <a:pt x="54" y="79"/>
                    <a:pt x="53" y="79"/>
                  </a:cubicBezTo>
                  <a:cubicBezTo>
                    <a:pt x="48" y="79"/>
                    <a:pt x="42" y="79"/>
                    <a:pt x="38" y="80"/>
                  </a:cubicBezTo>
                  <a:cubicBezTo>
                    <a:pt x="32" y="81"/>
                    <a:pt x="28" y="83"/>
                    <a:pt x="23" y="85"/>
                  </a:cubicBezTo>
                  <a:cubicBezTo>
                    <a:pt x="19" y="87"/>
                    <a:pt x="16" y="89"/>
                    <a:pt x="12" y="92"/>
                  </a:cubicBezTo>
                  <a:cubicBezTo>
                    <a:pt x="12" y="88"/>
                    <a:pt x="11" y="84"/>
                    <a:pt x="11" y="81"/>
                  </a:cubicBezTo>
                  <a:cubicBezTo>
                    <a:pt x="11" y="79"/>
                    <a:pt x="13" y="78"/>
                    <a:pt x="14" y="76"/>
                  </a:cubicBezTo>
                  <a:cubicBezTo>
                    <a:pt x="14" y="74"/>
                    <a:pt x="15" y="71"/>
                    <a:pt x="14" y="69"/>
                  </a:cubicBezTo>
                  <a:cubicBezTo>
                    <a:pt x="13" y="68"/>
                    <a:pt x="10" y="69"/>
                    <a:pt x="9" y="68"/>
                  </a:cubicBezTo>
                  <a:cubicBezTo>
                    <a:pt x="8" y="67"/>
                    <a:pt x="10" y="65"/>
                    <a:pt x="9" y="64"/>
                  </a:cubicBezTo>
                  <a:cubicBezTo>
                    <a:pt x="8" y="63"/>
                    <a:pt x="6" y="64"/>
                    <a:pt x="4" y="63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56"/>
                    <a:pt x="3" y="55"/>
                    <a:pt x="4" y="53"/>
                  </a:cubicBezTo>
                  <a:cubicBezTo>
                    <a:pt x="4" y="51"/>
                    <a:pt x="3" y="50"/>
                    <a:pt x="3" y="48"/>
                  </a:cubicBezTo>
                  <a:cubicBezTo>
                    <a:pt x="4" y="47"/>
                    <a:pt x="5" y="46"/>
                    <a:pt x="5" y="44"/>
                  </a:cubicBezTo>
                  <a:cubicBezTo>
                    <a:pt x="6" y="43"/>
                    <a:pt x="4" y="42"/>
                    <a:pt x="4" y="41"/>
                  </a:cubicBezTo>
                  <a:cubicBezTo>
                    <a:pt x="4" y="39"/>
                    <a:pt x="8" y="38"/>
                    <a:pt x="8" y="36"/>
                  </a:cubicBezTo>
                  <a:cubicBezTo>
                    <a:pt x="8" y="35"/>
                    <a:pt x="2" y="35"/>
                    <a:pt x="3" y="34"/>
                  </a:cubicBezTo>
                  <a:cubicBezTo>
                    <a:pt x="5" y="31"/>
                    <a:pt x="10" y="33"/>
                    <a:pt x="12" y="31"/>
                  </a:cubicBezTo>
                  <a:cubicBezTo>
                    <a:pt x="13" y="29"/>
                    <a:pt x="8" y="29"/>
                    <a:pt x="7" y="27"/>
                  </a:cubicBezTo>
                  <a:cubicBezTo>
                    <a:pt x="7" y="26"/>
                    <a:pt x="9" y="26"/>
                    <a:pt x="10" y="24"/>
                  </a:cubicBezTo>
                  <a:cubicBezTo>
                    <a:pt x="10" y="23"/>
                    <a:pt x="10" y="21"/>
                    <a:pt x="9" y="19"/>
                  </a:cubicBezTo>
                  <a:cubicBezTo>
                    <a:pt x="9" y="17"/>
                    <a:pt x="6" y="15"/>
                    <a:pt x="5" y="12"/>
                  </a:cubicBezTo>
                  <a:cubicBezTo>
                    <a:pt x="5" y="10"/>
                    <a:pt x="8" y="9"/>
                    <a:pt x="9" y="7"/>
                  </a:cubicBezTo>
                  <a:cubicBezTo>
                    <a:pt x="10" y="6"/>
                    <a:pt x="10" y="4"/>
                    <a:pt x="11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5"/>
                    <a:pt x="19" y="6"/>
                    <a:pt x="21" y="5"/>
                  </a:cubicBezTo>
                  <a:cubicBezTo>
                    <a:pt x="22" y="4"/>
                    <a:pt x="21" y="1"/>
                    <a:pt x="22" y="0"/>
                  </a:cubicBezTo>
                  <a:cubicBezTo>
                    <a:pt x="23" y="0"/>
                    <a:pt x="24" y="2"/>
                    <a:pt x="25" y="2"/>
                  </a:cubicBezTo>
                  <a:cubicBezTo>
                    <a:pt x="27" y="2"/>
                    <a:pt x="28" y="0"/>
                    <a:pt x="29" y="0"/>
                  </a:cubicBezTo>
                  <a:cubicBezTo>
                    <a:pt x="30" y="2"/>
                    <a:pt x="28" y="5"/>
                    <a:pt x="29" y="6"/>
                  </a:cubicBezTo>
                  <a:cubicBezTo>
                    <a:pt x="30" y="7"/>
                    <a:pt x="32" y="5"/>
                    <a:pt x="33" y="5"/>
                  </a:cubicBezTo>
                  <a:cubicBezTo>
                    <a:pt x="36" y="4"/>
                    <a:pt x="39" y="4"/>
                    <a:pt x="41" y="3"/>
                  </a:cubicBezTo>
                  <a:cubicBezTo>
                    <a:pt x="41" y="4"/>
                    <a:pt x="40" y="6"/>
                    <a:pt x="41" y="7"/>
                  </a:cubicBezTo>
                  <a:cubicBezTo>
                    <a:pt x="41" y="8"/>
                    <a:pt x="43" y="7"/>
                    <a:pt x="44" y="8"/>
                  </a:cubicBezTo>
                  <a:cubicBezTo>
                    <a:pt x="44" y="9"/>
                    <a:pt x="43" y="11"/>
                    <a:pt x="44" y="12"/>
                  </a:cubicBezTo>
                  <a:cubicBezTo>
                    <a:pt x="44" y="13"/>
                    <a:pt x="46" y="12"/>
                    <a:pt x="47" y="13"/>
                  </a:cubicBezTo>
                  <a:cubicBezTo>
                    <a:pt x="48" y="13"/>
                    <a:pt x="49" y="15"/>
                    <a:pt x="50" y="14"/>
                  </a:cubicBezTo>
                  <a:cubicBezTo>
                    <a:pt x="52" y="14"/>
                    <a:pt x="54" y="12"/>
                    <a:pt x="56" y="12"/>
                  </a:cubicBezTo>
                  <a:cubicBezTo>
                    <a:pt x="58" y="11"/>
                    <a:pt x="61" y="11"/>
                    <a:pt x="64" y="11"/>
                  </a:cubicBezTo>
                  <a:cubicBezTo>
                    <a:pt x="66" y="11"/>
                    <a:pt x="68" y="11"/>
                    <a:pt x="69" y="12"/>
                  </a:cubicBezTo>
                  <a:cubicBezTo>
                    <a:pt x="70" y="13"/>
                    <a:pt x="71" y="14"/>
                    <a:pt x="72" y="15"/>
                  </a:cubicBezTo>
                  <a:cubicBezTo>
                    <a:pt x="72" y="17"/>
                    <a:pt x="72" y="19"/>
                    <a:pt x="73" y="21"/>
                  </a:cubicBezTo>
                  <a:cubicBezTo>
                    <a:pt x="73" y="22"/>
                    <a:pt x="73" y="23"/>
                    <a:pt x="74" y="25"/>
                  </a:cubicBezTo>
                  <a:cubicBezTo>
                    <a:pt x="74" y="27"/>
                    <a:pt x="75" y="28"/>
                    <a:pt x="75" y="30"/>
                  </a:cubicBezTo>
                  <a:cubicBezTo>
                    <a:pt x="76" y="32"/>
                    <a:pt x="76" y="34"/>
                    <a:pt x="75" y="35"/>
                  </a:cubicBezTo>
                  <a:cubicBezTo>
                    <a:pt x="75" y="37"/>
                    <a:pt x="73" y="38"/>
                    <a:pt x="73" y="40"/>
                  </a:cubicBezTo>
                  <a:cubicBezTo>
                    <a:pt x="72" y="43"/>
                    <a:pt x="73" y="46"/>
                    <a:pt x="72" y="49"/>
                  </a:cubicBezTo>
                  <a:cubicBezTo>
                    <a:pt x="71" y="51"/>
                    <a:pt x="68" y="53"/>
                    <a:pt x="68" y="55"/>
                  </a:cubicBezTo>
                  <a:cubicBezTo>
                    <a:pt x="67" y="58"/>
                    <a:pt x="70" y="60"/>
                    <a:pt x="70" y="63"/>
                  </a:cubicBezTo>
                  <a:cubicBezTo>
                    <a:pt x="70" y="65"/>
                    <a:pt x="69" y="68"/>
                    <a:pt x="69" y="70"/>
                  </a:cubicBezTo>
                  <a:cubicBezTo>
                    <a:pt x="70" y="71"/>
                    <a:pt x="72" y="71"/>
                    <a:pt x="73" y="73"/>
                  </a:cubicBezTo>
                  <a:cubicBezTo>
                    <a:pt x="74" y="75"/>
                    <a:pt x="73" y="77"/>
                    <a:pt x="73" y="79"/>
                  </a:cubicBezTo>
                  <a:cubicBezTo>
                    <a:pt x="73" y="79"/>
                    <a:pt x="72" y="80"/>
                    <a:pt x="72" y="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0" name="Freeform 2560"/>
            <p:cNvSpPr>
              <a:spLocks noChangeAspect="1"/>
            </p:cNvSpPr>
            <p:nvPr/>
          </p:nvSpPr>
          <p:spPr bwMode="auto">
            <a:xfrm>
              <a:off x="16127327" y="9740142"/>
              <a:ext cx="1673662" cy="1648809"/>
            </a:xfrm>
            <a:custGeom>
              <a:avLst/>
              <a:gdLst>
                <a:gd name="T0" fmla="*/ 96 w 208"/>
                <a:gd name="T1" fmla="*/ 268 h 225"/>
                <a:gd name="T2" fmla="*/ 91 w 208"/>
                <a:gd name="T3" fmla="*/ 262 h 225"/>
                <a:gd name="T4" fmla="*/ 83 w 208"/>
                <a:gd name="T5" fmla="*/ 262 h 225"/>
                <a:gd name="T6" fmla="*/ 76 w 208"/>
                <a:gd name="T7" fmla="*/ 266 h 225"/>
                <a:gd name="T8" fmla="*/ 67 w 208"/>
                <a:gd name="T9" fmla="*/ 270 h 225"/>
                <a:gd name="T10" fmla="*/ 59 w 208"/>
                <a:gd name="T11" fmla="*/ 256 h 225"/>
                <a:gd name="T12" fmla="*/ 58 w 208"/>
                <a:gd name="T13" fmla="*/ 247 h 225"/>
                <a:gd name="T14" fmla="*/ 52 w 208"/>
                <a:gd name="T15" fmla="*/ 233 h 225"/>
                <a:gd name="T16" fmla="*/ 42 w 208"/>
                <a:gd name="T17" fmla="*/ 234 h 225"/>
                <a:gd name="T18" fmla="*/ 32 w 208"/>
                <a:gd name="T19" fmla="*/ 234 h 225"/>
                <a:gd name="T20" fmla="*/ 19 w 208"/>
                <a:gd name="T21" fmla="*/ 232 h 225"/>
                <a:gd name="T22" fmla="*/ 11 w 208"/>
                <a:gd name="T23" fmla="*/ 235 h 225"/>
                <a:gd name="T24" fmla="*/ 12 w 208"/>
                <a:gd name="T25" fmla="*/ 221 h 225"/>
                <a:gd name="T26" fmla="*/ 5 w 208"/>
                <a:gd name="T27" fmla="*/ 214 h 225"/>
                <a:gd name="T28" fmla="*/ 4 w 208"/>
                <a:gd name="T29" fmla="*/ 198 h 225"/>
                <a:gd name="T30" fmla="*/ 6 w 208"/>
                <a:gd name="T31" fmla="*/ 187 h 225"/>
                <a:gd name="T32" fmla="*/ 14 w 208"/>
                <a:gd name="T33" fmla="*/ 178 h 225"/>
                <a:gd name="T34" fmla="*/ 25 w 208"/>
                <a:gd name="T35" fmla="*/ 179 h 225"/>
                <a:gd name="T36" fmla="*/ 44 w 208"/>
                <a:gd name="T37" fmla="*/ 174 h 225"/>
                <a:gd name="T38" fmla="*/ 103 w 208"/>
                <a:gd name="T39" fmla="*/ 179 h 225"/>
                <a:gd name="T40" fmla="*/ 102 w 208"/>
                <a:gd name="T41" fmla="*/ 160 h 225"/>
                <a:gd name="T42" fmla="*/ 112 w 208"/>
                <a:gd name="T43" fmla="*/ 7 h 225"/>
                <a:gd name="T44" fmla="*/ 203 w 208"/>
                <a:gd name="T45" fmla="*/ 86 h 225"/>
                <a:gd name="T46" fmla="*/ 215 w 208"/>
                <a:gd name="T47" fmla="*/ 95 h 225"/>
                <a:gd name="T48" fmla="*/ 233 w 208"/>
                <a:gd name="T49" fmla="*/ 102 h 225"/>
                <a:gd name="T50" fmla="*/ 236 w 208"/>
                <a:gd name="T51" fmla="*/ 116 h 225"/>
                <a:gd name="T52" fmla="*/ 250 w 208"/>
                <a:gd name="T53" fmla="*/ 167 h 225"/>
                <a:gd name="T54" fmla="*/ 243 w 208"/>
                <a:gd name="T55" fmla="*/ 173 h 225"/>
                <a:gd name="T56" fmla="*/ 236 w 208"/>
                <a:gd name="T57" fmla="*/ 179 h 225"/>
                <a:gd name="T58" fmla="*/ 198 w 208"/>
                <a:gd name="T59" fmla="*/ 187 h 225"/>
                <a:gd name="T60" fmla="*/ 177 w 208"/>
                <a:gd name="T61" fmla="*/ 184 h 225"/>
                <a:gd name="T62" fmla="*/ 155 w 208"/>
                <a:gd name="T63" fmla="*/ 200 h 225"/>
                <a:gd name="T64" fmla="*/ 144 w 208"/>
                <a:gd name="T65" fmla="*/ 204 h 225"/>
                <a:gd name="T66" fmla="*/ 138 w 208"/>
                <a:gd name="T67" fmla="*/ 209 h 225"/>
                <a:gd name="T68" fmla="*/ 133 w 208"/>
                <a:gd name="T69" fmla="*/ 217 h 225"/>
                <a:gd name="T70" fmla="*/ 121 w 208"/>
                <a:gd name="T71" fmla="*/ 216 h 225"/>
                <a:gd name="T72" fmla="*/ 119 w 208"/>
                <a:gd name="T73" fmla="*/ 227 h 225"/>
                <a:gd name="T74" fmla="*/ 118 w 208"/>
                <a:gd name="T75" fmla="*/ 232 h 225"/>
                <a:gd name="T76" fmla="*/ 103 w 208"/>
                <a:gd name="T77" fmla="*/ 239 h 225"/>
                <a:gd name="T78" fmla="*/ 105 w 208"/>
                <a:gd name="T79" fmla="*/ 254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225"/>
                <a:gd name="T122" fmla="*/ 208 w 208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225">
                  <a:moveTo>
                    <a:pt x="88" y="221"/>
                  </a:moveTo>
                  <a:cubicBezTo>
                    <a:pt x="86" y="222"/>
                    <a:pt x="83" y="222"/>
                    <a:pt x="80" y="223"/>
                  </a:cubicBezTo>
                  <a:cubicBezTo>
                    <a:pt x="79" y="223"/>
                    <a:pt x="77" y="225"/>
                    <a:pt x="76" y="224"/>
                  </a:cubicBezTo>
                  <a:cubicBezTo>
                    <a:pt x="75" y="223"/>
                    <a:pt x="77" y="220"/>
                    <a:pt x="76" y="218"/>
                  </a:cubicBezTo>
                  <a:cubicBezTo>
                    <a:pt x="75" y="218"/>
                    <a:pt x="74" y="220"/>
                    <a:pt x="72" y="220"/>
                  </a:cubicBezTo>
                  <a:cubicBezTo>
                    <a:pt x="71" y="220"/>
                    <a:pt x="70" y="218"/>
                    <a:pt x="69" y="218"/>
                  </a:cubicBezTo>
                  <a:cubicBezTo>
                    <a:pt x="68" y="219"/>
                    <a:pt x="69" y="222"/>
                    <a:pt x="68" y="223"/>
                  </a:cubicBezTo>
                  <a:cubicBezTo>
                    <a:pt x="66" y="224"/>
                    <a:pt x="65" y="223"/>
                    <a:pt x="63" y="222"/>
                  </a:cubicBezTo>
                  <a:cubicBezTo>
                    <a:pt x="62" y="222"/>
                    <a:pt x="60" y="221"/>
                    <a:pt x="58" y="221"/>
                  </a:cubicBezTo>
                  <a:cubicBezTo>
                    <a:pt x="57" y="222"/>
                    <a:pt x="57" y="224"/>
                    <a:pt x="56" y="225"/>
                  </a:cubicBezTo>
                  <a:cubicBezTo>
                    <a:pt x="54" y="223"/>
                    <a:pt x="50" y="222"/>
                    <a:pt x="49" y="219"/>
                  </a:cubicBezTo>
                  <a:cubicBezTo>
                    <a:pt x="48" y="218"/>
                    <a:pt x="50" y="215"/>
                    <a:pt x="49" y="213"/>
                  </a:cubicBezTo>
                  <a:cubicBezTo>
                    <a:pt x="48" y="212"/>
                    <a:pt x="44" y="215"/>
                    <a:pt x="44" y="214"/>
                  </a:cubicBezTo>
                  <a:cubicBezTo>
                    <a:pt x="44" y="211"/>
                    <a:pt x="48" y="209"/>
                    <a:pt x="48" y="206"/>
                  </a:cubicBezTo>
                  <a:cubicBezTo>
                    <a:pt x="48" y="204"/>
                    <a:pt x="45" y="204"/>
                    <a:pt x="44" y="202"/>
                  </a:cubicBezTo>
                  <a:cubicBezTo>
                    <a:pt x="43" y="200"/>
                    <a:pt x="44" y="196"/>
                    <a:pt x="43" y="194"/>
                  </a:cubicBezTo>
                  <a:cubicBezTo>
                    <a:pt x="41" y="192"/>
                    <a:pt x="38" y="191"/>
                    <a:pt x="35" y="192"/>
                  </a:cubicBezTo>
                  <a:cubicBezTo>
                    <a:pt x="34" y="192"/>
                    <a:pt x="36" y="194"/>
                    <a:pt x="35" y="195"/>
                  </a:cubicBezTo>
                  <a:cubicBezTo>
                    <a:pt x="34" y="196"/>
                    <a:pt x="33" y="196"/>
                    <a:pt x="31" y="196"/>
                  </a:cubicBezTo>
                  <a:cubicBezTo>
                    <a:pt x="30" y="196"/>
                    <a:pt x="28" y="194"/>
                    <a:pt x="27" y="195"/>
                  </a:cubicBezTo>
                  <a:cubicBezTo>
                    <a:pt x="24" y="195"/>
                    <a:pt x="22" y="199"/>
                    <a:pt x="20" y="199"/>
                  </a:cubicBezTo>
                  <a:cubicBezTo>
                    <a:pt x="18" y="198"/>
                    <a:pt x="18" y="194"/>
                    <a:pt x="16" y="193"/>
                  </a:cubicBezTo>
                  <a:cubicBezTo>
                    <a:pt x="15" y="193"/>
                    <a:pt x="14" y="195"/>
                    <a:pt x="13" y="196"/>
                  </a:cubicBezTo>
                  <a:cubicBezTo>
                    <a:pt x="12" y="196"/>
                    <a:pt x="10" y="197"/>
                    <a:pt x="9" y="196"/>
                  </a:cubicBezTo>
                  <a:cubicBezTo>
                    <a:pt x="8" y="195"/>
                    <a:pt x="8" y="192"/>
                    <a:pt x="8" y="190"/>
                  </a:cubicBezTo>
                  <a:lnTo>
                    <a:pt x="10" y="184"/>
                  </a:lnTo>
                  <a:lnTo>
                    <a:pt x="7" y="178"/>
                  </a:lnTo>
                  <a:lnTo>
                    <a:pt x="4" y="178"/>
                  </a:lnTo>
                  <a:lnTo>
                    <a:pt x="1" y="174"/>
                  </a:lnTo>
                  <a:lnTo>
                    <a:pt x="3" y="165"/>
                  </a:lnTo>
                  <a:lnTo>
                    <a:pt x="0" y="157"/>
                  </a:lnTo>
                  <a:cubicBezTo>
                    <a:pt x="2" y="157"/>
                    <a:pt x="4" y="158"/>
                    <a:pt x="5" y="156"/>
                  </a:cubicBezTo>
                  <a:cubicBezTo>
                    <a:pt x="7" y="154"/>
                    <a:pt x="6" y="150"/>
                    <a:pt x="8" y="148"/>
                  </a:cubicBezTo>
                  <a:cubicBezTo>
                    <a:pt x="8" y="147"/>
                    <a:pt x="11" y="147"/>
                    <a:pt x="12" y="148"/>
                  </a:cubicBezTo>
                  <a:cubicBezTo>
                    <a:pt x="14" y="149"/>
                    <a:pt x="14" y="153"/>
                    <a:pt x="17" y="154"/>
                  </a:cubicBezTo>
                  <a:cubicBezTo>
                    <a:pt x="19" y="154"/>
                    <a:pt x="19" y="149"/>
                    <a:pt x="21" y="149"/>
                  </a:cubicBezTo>
                  <a:cubicBezTo>
                    <a:pt x="25" y="147"/>
                    <a:pt x="30" y="150"/>
                    <a:pt x="34" y="149"/>
                  </a:cubicBezTo>
                  <a:cubicBezTo>
                    <a:pt x="36" y="148"/>
                    <a:pt x="35" y="145"/>
                    <a:pt x="37" y="145"/>
                  </a:cubicBezTo>
                  <a:cubicBezTo>
                    <a:pt x="38" y="145"/>
                    <a:pt x="38" y="149"/>
                    <a:pt x="39" y="149"/>
                  </a:cubicBezTo>
                  <a:lnTo>
                    <a:pt x="86" y="149"/>
                  </a:lnTo>
                  <a:lnTo>
                    <a:pt x="89" y="135"/>
                  </a:lnTo>
                  <a:lnTo>
                    <a:pt x="85" y="133"/>
                  </a:lnTo>
                  <a:lnTo>
                    <a:pt x="74" y="6"/>
                  </a:lnTo>
                  <a:cubicBezTo>
                    <a:pt x="73" y="0"/>
                    <a:pt x="86" y="6"/>
                    <a:pt x="93" y="6"/>
                  </a:cubicBezTo>
                  <a:lnTo>
                    <a:pt x="169" y="65"/>
                  </a:lnTo>
                  <a:cubicBezTo>
                    <a:pt x="169" y="68"/>
                    <a:pt x="168" y="70"/>
                    <a:pt x="169" y="72"/>
                  </a:cubicBezTo>
                  <a:cubicBezTo>
                    <a:pt x="170" y="74"/>
                    <a:pt x="173" y="73"/>
                    <a:pt x="175" y="74"/>
                  </a:cubicBezTo>
                  <a:cubicBezTo>
                    <a:pt x="176" y="76"/>
                    <a:pt x="177" y="78"/>
                    <a:pt x="179" y="79"/>
                  </a:cubicBezTo>
                  <a:cubicBezTo>
                    <a:pt x="181" y="80"/>
                    <a:pt x="183" y="79"/>
                    <a:pt x="185" y="80"/>
                  </a:cubicBezTo>
                  <a:cubicBezTo>
                    <a:pt x="188" y="81"/>
                    <a:pt x="192" y="82"/>
                    <a:pt x="194" y="85"/>
                  </a:cubicBezTo>
                  <a:cubicBezTo>
                    <a:pt x="195" y="88"/>
                    <a:pt x="192" y="92"/>
                    <a:pt x="193" y="96"/>
                  </a:cubicBezTo>
                  <a:cubicBezTo>
                    <a:pt x="193" y="97"/>
                    <a:pt x="195" y="97"/>
                    <a:pt x="196" y="97"/>
                  </a:cubicBezTo>
                  <a:cubicBezTo>
                    <a:pt x="201" y="97"/>
                    <a:pt x="204" y="95"/>
                    <a:pt x="208" y="94"/>
                  </a:cubicBezTo>
                  <a:lnTo>
                    <a:pt x="208" y="139"/>
                  </a:lnTo>
                  <a:cubicBezTo>
                    <a:pt x="207" y="139"/>
                    <a:pt x="205" y="139"/>
                    <a:pt x="204" y="140"/>
                  </a:cubicBezTo>
                  <a:cubicBezTo>
                    <a:pt x="203" y="141"/>
                    <a:pt x="203" y="143"/>
                    <a:pt x="202" y="144"/>
                  </a:cubicBezTo>
                  <a:cubicBezTo>
                    <a:pt x="201" y="145"/>
                    <a:pt x="199" y="144"/>
                    <a:pt x="198" y="145"/>
                  </a:cubicBezTo>
                  <a:lnTo>
                    <a:pt x="196" y="149"/>
                  </a:lnTo>
                  <a:lnTo>
                    <a:pt x="169" y="152"/>
                  </a:lnTo>
                  <a:cubicBezTo>
                    <a:pt x="168" y="153"/>
                    <a:pt x="167" y="156"/>
                    <a:pt x="165" y="156"/>
                  </a:cubicBezTo>
                  <a:lnTo>
                    <a:pt x="156" y="155"/>
                  </a:lnTo>
                  <a:cubicBezTo>
                    <a:pt x="153" y="155"/>
                    <a:pt x="150" y="152"/>
                    <a:pt x="147" y="153"/>
                  </a:cubicBezTo>
                  <a:cubicBezTo>
                    <a:pt x="141" y="155"/>
                    <a:pt x="136" y="159"/>
                    <a:pt x="131" y="162"/>
                  </a:cubicBezTo>
                  <a:cubicBezTo>
                    <a:pt x="130" y="163"/>
                    <a:pt x="131" y="166"/>
                    <a:pt x="129" y="167"/>
                  </a:cubicBezTo>
                  <a:cubicBezTo>
                    <a:pt x="128" y="168"/>
                    <a:pt x="127" y="165"/>
                    <a:pt x="126" y="166"/>
                  </a:cubicBezTo>
                  <a:cubicBezTo>
                    <a:pt x="124" y="166"/>
                    <a:pt x="121" y="168"/>
                    <a:pt x="120" y="170"/>
                  </a:cubicBezTo>
                  <a:cubicBezTo>
                    <a:pt x="119" y="171"/>
                    <a:pt x="122" y="174"/>
                    <a:pt x="120" y="175"/>
                  </a:cubicBezTo>
                  <a:cubicBezTo>
                    <a:pt x="119" y="176"/>
                    <a:pt x="117" y="173"/>
                    <a:pt x="115" y="174"/>
                  </a:cubicBezTo>
                  <a:cubicBezTo>
                    <a:pt x="114" y="175"/>
                    <a:pt x="116" y="177"/>
                    <a:pt x="115" y="179"/>
                  </a:cubicBezTo>
                  <a:cubicBezTo>
                    <a:pt x="114" y="180"/>
                    <a:pt x="112" y="181"/>
                    <a:pt x="111" y="181"/>
                  </a:cubicBezTo>
                  <a:cubicBezTo>
                    <a:pt x="108" y="181"/>
                    <a:pt x="107" y="177"/>
                    <a:pt x="105" y="177"/>
                  </a:cubicBezTo>
                  <a:cubicBezTo>
                    <a:pt x="103" y="177"/>
                    <a:pt x="103" y="179"/>
                    <a:pt x="101" y="180"/>
                  </a:cubicBezTo>
                  <a:cubicBezTo>
                    <a:pt x="100" y="181"/>
                    <a:pt x="97" y="180"/>
                    <a:pt x="97" y="182"/>
                  </a:cubicBezTo>
                  <a:cubicBezTo>
                    <a:pt x="96" y="184"/>
                    <a:pt x="100" y="186"/>
                    <a:pt x="99" y="189"/>
                  </a:cubicBezTo>
                  <a:cubicBezTo>
                    <a:pt x="99" y="190"/>
                    <a:pt x="97" y="188"/>
                    <a:pt x="96" y="189"/>
                  </a:cubicBezTo>
                  <a:cubicBezTo>
                    <a:pt x="96" y="190"/>
                    <a:pt x="99" y="191"/>
                    <a:pt x="98" y="193"/>
                  </a:cubicBezTo>
                  <a:cubicBezTo>
                    <a:pt x="97" y="195"/>
                    <a:pt x="95" y="197"/>
                    <a:pt x="93" y="199"/>
                  </a:cubicBezTo>
                  <a:cubicBezTo>
                    <a:pt x="91" y="200"/>
                    <a:pt x="87" y="197"/>
                    <a:pt x="86" y="199"/>
                  </a:cubicBezTo>
                  <a:cubicBezTo>
                    <a:pt x="85" y="201"/>
                    <a:pt x="89" y="202"/>
                    <a:pt x="89" y="205"/>
                  </a:cubicBezTo>
                  <a:cubicBezTo>
                    <a:pt x="89" y="207"/>
                    <a:pt x="87" y="210"/>
                    <a:pt x="87" y="212"/>
                  </a:cubicBezTo>
                  <a:cubicBezTo>
                    <a:pt x="87" y="215"/>
                    <a:pt x="88" y="218"/>
                    <a:pt x="88" y="22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1" name="Freeform 2561"/>
            <p:cNvSpPr>
              <a:spLocks noChangeAspect="1"/>
            </p:cNvSpPr>
            <p:nvPr/>
          </p:nvSpPr>
          <p:spPr bwMode="auto">
            <a:xfrm>
              <a:off x="16810184" y="10857663"/>
              <a:ext cx="796665" cy="592359"/>
            </a:xfrm>
            <a:custGeom>
              <a:avLst/>
              <a:gdLst>
                <a:gd name="T0" fmla="*/ 41 w 99"/>
                <a:gd name="T1" fmla="*/ 97 h 81"/>
                <a:gd name="T2" fmla="*/ 37 w 99"/>
                <a:gd name="T3" fmla="*/ 93 h 81"/>
                <a:gd name="T4" fmla="*/ 31 w 99"/>
                <a:gd name="T5" fmla="*/ 92 h 81"/>
                <a:gd name="T6" fmla="*/ 22 w 99"/>
                <a:gd name="T7" fmla="*/ 93 h 81"/>
                <a:gd name="T8" fmla="*/ 14 w 99"/>
                <a:gd name="T9" fmla="*/ 96 h 81"/>
                <a:gd name="T10" fmla="*/ 11 w 99"/>
                <a:gd name="T11" fmla="*/ 95 h 81"/>
                <a:gd name="T12" fmla="*/ 7 w 99"/>
                <a:gd name="T13" fmla="*/ 93 h 81"/>
                <a:gd name="T14" fmla="*/ 7 w 99"/>
                <a:gd name="T15" fmla="*/ 89 h 81"/>
                <a:gd name="T16" fmla="*/ 4 w 99"/>
                <a:gd name="T17" fmla="*/ 87 h 81"/>
                <a:gd name="T18" fmla="*/ 4 w 99"/>
                <a:gd name="T19" fmla="*/ 83 h 81"/>
                <a:gd name="T20" fmla="*/ 2 w 99"/>
                <a:gd name="T21" fmla="*/ 72 h 81"/>
                <a:gd name="T22" fmla="*/ 5 w 99"/>
                <a:gd name="T23" fmla="*/ 63 h 81"/>
                <a:gd name="T24" fmla="*/ 1 w 99"/>
                <a:gd name="T25" fmla="*/ 56 h 81"/>
                <a:gd name="T26" fmla="*/ 10 w 99"/>
                <a:gd name="T27" fmla="*/ 56 h 81"/>
                <a:gd name="T28" fmla="*/ 16 w 99"/>
                <a:gd name="T29" fmla="*/ 49 h 81"/>
                <a:gd name="T30" fmla="*/ 13 w 99"/>
                <a:gd name="T31" fmla="*/ 44 h 81"/>
                <a:gd name="T32" fmla="*/ 17 w 99"/>
                <a:gd name="T33" fmla="*/ 44 h 81"/>
                <a:gd name="T34" fmla="*/ 14 w 99"/>
                <a:gd name="T35" fmla="*/ 36 h 81"/>
                <a:gd name="T36" fmla="*/ 19 w 99"/>
                <a:gd name="T37" fmla="*/ 34 h 81"/>
                <a:gd name="T38" fmla="*/ 24 w 99"/>
                <a:gd name="T39" fmla="*/ 30 h 81"/>
                <a:gd name="T40" fmla="*/ 31 w 99"/>
                <a:gd name="T41" fmla="*/ 35 h 81"/>
                <a:gd name="T42" fmla="*/ 36 w 99"/>
                <a:gd name="T43" fmla="*/ 32 h 81"/>
                <a:gd name="T44" fmla="*/ 36 w 99"/>
                <a:gd name="T45" fmla="*/ 26 h 81"/>
                <a:gd name="T46" fmla="*/ 42 w 99"/>
                <a:gd name="T47" fmla="*/ 28 h 81"/>
                <a:gd name="T48" fmla="*/ 42 w 99"/>
                <a:gd name="T49" fmla="*/ 22 h 81"/>
                <a:gd name="T50" fmla="*/ 49 w 99"/>
                <a:gd name="T51" fmla="*/ 17 h 81"/>
                <a:gd name="T52" fmla="*/ 53 w 99"/>
                <a:gd name="T53" fmla="*/ 18 h 81"/>
                <a:gd name="T54" fmla="*/ 55 w 99"/>
                <a:gd name="T55" fmla="*/ 12 h 81"/>
                <a:gd name="T56" fmla="*/ 75 w 99"/>
                <a:gd name="T57" fmla="*/ 1 h 81"/>
                <a:gd name="T58" fmla="*/ 85 w 99"/>
                <a:gd name="T59" fmla="*/ 4 h 81"/>
                <a:gd name="T60" fmla="*/ 84 w 99"/>
                <a:gd name="T61" fmla="*/ 14 h 81"/>
                <a:gd name="T62" fmla="*/ 87 w 99"/>
                <a:gd name="T63" fmla="*/ 23 h 81"/>
                <a:gd name="T64" fmla="*/ 94 w 99"/>
                <a:gd name="T65" fmla="*/ 29 h 81"/>
                <a:gd name="T66" fmla="*/ 97 w 99"/>
                <a:gd name="T67" fmla="*/ 30 h 81"/>
                <a:gd name="T68" fmla="*/ 94 w 99"/>
                <a:gd name="T69" fmla="*/ 38 h 81"/>
                <a:gd name="T70" fmla="*/ 108 w 99"/>
                <a:gd name="T71" fmla="*/ 44 h 81"/>
                <a:gd name="T72" fmla="*/ 113 w 99"/>
                <a:gd name="T73" fmla="*/ 43 h 81"/>
                <a:gd name="T74" fmla="*/ 118 w 99"/>
                <a:gd name="T75" fmla="*/ 47 h 81"/>
                <a:gd name="T76" fmla="*/ 115 w 99"/>
                <a:gd name="T77" fmla="*/ 50 h 81"/>
                <a:gd name="T78" fmla="*/ 117 w 99"/>
                <a:gd name="T79" fmla="*/ 57 h 81"/>
                <a:gd name="T80" fmla="*/ 119 w 99"/>
                <a:gd name="T81" fmla="*/ 59 h 81"/>
                <a:gd name="T82" fmla="*/ 118 w 99"/>
                <a:gd name="T83" fmla="*/ 63 h 81"/>
                <a:gd name="T84" fmla="*/ 112 w 99"/>
                <a:gd name="T85" fmla="*/ 66 h 81"/>
                <a:gd name="T86" fmla="*/ 105 w 99"/>
                <a:gd name="T87" fmla="*/ 66 h 81"/>
                <a:gd name="T88" fmla="*/ 100 w 99"/>
                <a:gd name="T89" fmla="*/ 67 h 81"/>
                <a:gd name="T90" fmla="*/ 100 w 99"/>
                <a:gd name="T91" fmla="*/ 73 h 81"/>
                <a:gd name="T92" fmla="*/ 96 w 99"/>
                <a:gd name="T93" fmla="*/ 72 h 81"/>
                <a:gd name="T94" fmla="*/ 95 w 99"/>
                <a:gd name="T95" fmla="*/ 77 h 81"/>
                <a:gd name="T96" fmla="*/ 89 w 99"/>
                <a:gd name="T97" fmla="*/ 75 h 81"/>
                <a:gd name="T98" fmla="*/ 83 w 99"/>
                <a:gd name="T99" fmla="*/ 73 h 81"/>
                <a:gd name="T100" fmla="*/ 78 w 99"/>
                <a:gd name="T101" fmla="*/ 71 h 81"/>
                <a:gd name="T102" fmla="*/ 73 w 99"/>
                <a:gd name="T103" fmla="*/ 73 h 81"/>
                <a:gd name="T104" fmla="*/ 53 w 99"/>
                <a:gd name="T105" fmla="*/ 73 h 81"/>
                <a:gd name="T106" fmla="*/ 41 w 99"/>
                <a:gd name="T107" fmla="*/ 73 h 81"/>
                <a:gd name="T108" fmla="*/ 38 w 99"/>
                <a:gd name="T109" fmla="*/ 78 h 81"/>
                <a:gd name="T110" fmla="*/ 41 w 99"/>
                <a:gd name="T111" fmla="*/ 81 h 81"/>
                <a:gd name="T112" fmla="*/ 40 w 99"/>
                <a:gd name="T113" fmla="*/ 84 h 81"/>
                <a:gd name="T114" fmla="*/ 42 w 99"/>
                <a:gd name="T115" fmla="*/ 86 h 81"/>
                <a:gd name="T116" fmla="*/ 40 w 99"/>
                <a:gd name="T117" fmla="*/ 87 h 81"/>
                <a:gd name="T118" fmla="*/ 41 w 99"/>
                <a:gd name="T119" fmla="*/ 9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81"/>
                <a:gd name="T182" fmla="*/ 99 w 99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81">
                  <a:moveTo>
                    <a:pt x="34" y="81"/>
                  </a:moveTo>
                  <a:cubicBezTo>
                    <a:pt x="33" y="80"/>
                    <a:pt x="32" y="79"/>
                    <a:pt x="31" y="78"/>
                  </a:cubicBezTo>
                  <a:cubicBezTo>
                    <a:pt x="30" y="77"/>
                    <a:pt x="28" y="77"/>
                    <a:pt x="26" y="77"/>
                  </a:cubicBezTo>
                  <a:cubicBezTo>
                    <a:pt x="23" y="77"/>
                    <a:pt x="20" y="77"/>
                    <a:pt x="18" y="78"/>
                  </a:cubicBezTo>
                  <a:cubicBezTo>
                    <a:pt x="16" y="78"/>
                    <a:pt x="14" y="80"/>
                    <a:pt x="12" y="80"/>
                  </a:cubicBezTo>
                  <a:cubicBezTo>
                    <a:pt x="11" y="81"/>
                    <a:pt x="10" y="79"/>
                    <a:pt x="9" y="79"/>
                  </a:cubicBezTo>
                  <a:cubicBezTo>
                    <a:pt x="8" y="78"/>
                    <a:pt x="6" y="79"/>
                    <a:pt x="6" y="78"/>
                  </a:cubicBezTo>
                  <a:cubicBezTo>
                    <a:pt x="5" y="77"/>
                    <a:pt x="6" y="75"/>
                    <a:pt x="6" y="74"/>
                  </a:cubicBezTo>
                  <a:cubicBezTo>
                    <a:pt x="5" y="73"/>
                    <a:pt x="3" y="74"/>
                    <a:pt x="3" y="73"/>
                  </a:cubicBezTo>
                  <a:cubicBezTo>
                    <a:pt x="2" y="72"/>
                    <a:pt x="3" y="70"/>
                    <a:pt x="3" y="69"/>
                  </a:cubicBezTo>
                  <a:cubicBezTo>
                    <a:pt x="3" y="66"/>
                    <a:pt x="2" y="63"/>
                    <a:pt x="2" y="60"/>
                  </a:cubicBezTo>
                  <a:cubicBezTo>
                    <a:pt x="2" y="58"/>
                    <a:pt x="4" y="55"/>
                    <a:pt x="4" y="53"/>
                  </a:cubicBezTo>
                  <a:cubicBezTo>
                    <a:pt x="4" y="50"/>
                    <a:pt x="0" y="49"/>
                    <a:pt x="1" y="47"/>
                  </a:cubicBezTo>
                  <a:cubicBezTo>
                    <a:pt x="2" y="45"/>
                    <a:pt x="6" y="48"/>
                    <a:pt x="8" y="47"/>
                  </a:cubicBezTo>
                  <a:cubicBezTo>
                    <a:pt x="10" y="45"/>
                    <a:pt x="12" y="43"/>
                    <a:pt x="13" y="41"/>
                  </a:cubicBezTo>
                  <a:cubicBezTo>
                    <a:pt x="14" y="39"/>
                    <a:pt x="11" y="38"/>
                    <a:pt x="11" y="37"/>
                  </a:cubicBezTo>
                  <a:cubicBezTo>
                    <a:pt x="12" y="36"/>
                    <a:pt x="14" y="38"/>
                    <a:pt x="14" y="37"/>
                  </a:cubicBezTo>
                  <a:cubicBezTo>
                    <a:pt x="15" y="34"/>
                    <a:pt x="11" y="32"/>
                    <a:pt x="12" y="30"/>
                  </a:cubicBezTo>
                  <a:cubicBezTo>
                    <a:pt x="12" y="28"/>
                    <a:pt x="15" y="29"/>
                    <a:pt x="16" y="28"/>
                  </a:cubicBezTo>
                  <a:cubicBezTo>
                    <a:pt x="18" y="27"/>
                    <a:pt x="18" y="25"/>
                    <a:pt x="20" y="25"/>
                  </a:cubicBezTo>
                  <a:cubicBezTo>
                    <a:pt x="22" y="25"/>
                    <a:pt x="23" y="29"/>
                    <a:pt x="26" y="29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31" y="25"/>
                    <a:pt x="29" y="23"/>
                    <a:pt x="30" y="22"/>
                  </a:cubicBezTo>
                  <a:cubicBezTo>
                    <a:pt x="32" y="21"/>
                    <a:pt x="34" y="24"/>
                    <a:pt x="35" y="23"/>
                  </a:cubicBezTo>
                  <a:cubicBezTo>
                    <a:pt x="37" y="22"/>
                    <a:pt x="34" y="19"/>
                    <a:pt x="35" y="18"/>
                  </a:cubicBezTo>
                  <a:cubicBezTo>
                    <a:pt x="36" y="16"/>
                    <a:pt x="39" y="14"/>
                    <a:pt x="41" y="14"/>
                  </a:cubicBezTo>
                  <a:cubicBezTo>
                    <a:pt x="42" y="13"/>
                    <a:pt x="43" y="16"/>
                    <a:pt x="44" y="15"/>
                  </a:cubicBezTo>
                  <a:cubicBezTo>
                    <a:pt x="46" y="14"/>
                    <a:pt x="45" y="11"/>
                    <a:pt x="46" y="10"/>
                  </a:cubicBezTo>
                  <a:cubicBezTo>
                    <a:pt x="51" y="7"/>
                    <a:pt x="56" y="3"/>
                    <a:pt x="62" y="1"/>
                  </a:cubicBezTo>
                  <a:cubicBezTo>
                    <a:pt x="65" y="0"/>
                    <a:pt x="68" y="3"/>
                    <a:pt x="71" y="3"/>
                  </a:cubicBezTo>
                  <a:cubicBezTo>
                    <a:pt x="70" y="6"/>
                    <a:pt x="70" y="9"/>
                    <a:pt x="70" y="12"/>
                  </a:cubicBezTo>
                  <a:cubicBezTo>
                    <a:pt x="70" y="15"/>
                    <a:pt x="71" y="17"/>
                    <a:pt x="72" y="19"/>
                  </a:cubicBezTo>
                  <a:cubicBezTo>
                    <a:pt x="74" y="21"/>
                    <a:pt x="76" y="22"/>
                    <a:pt x="78" y="24"/>
                  </a:cubicBezTo>
                  <a:cubicBezTo>
                    <a:pt x="79" y="25"/>
                    <a:pt x="81" y="24"/>
                    <a:pt x="81" y="25"/>
                  </a:cubicBezTo>
                  <a:cubicBezTo>
                    <a:pt x="82" y="28"/>
                    <a:pt x="77" y="30"/>
                    <a:pt x="78" y="32"/>
                  </a:cubicBezTo>
                  <a:cubicBezTo>
                    <a:pt x="81" y="36"/>
                    <a:pt x="86" y="36"/>
                    <a:pt x="90" y="37"/>
                  </a:cubicBezTo>
                  <a:cubicBezTo>
                    <a:pt x="91" y="38"/>
                    <a:pt x="93" y="35"/>
                    <a:pt x="94" y="36"/>
                  </a:cubicBezTo>
                  <a:cubicBezTo>
                    <a:pt x="96" y="36"/>
                    <a:pt x="97" y="38"/>
                    <a:pt x="98" y="39"/>
                  </a:cubicBezTo>
                  <a:cubicBezTo>
                    <a:pt x="98" y="40"/>
                    <a:pt x="96" y="41"/>
                    <a:pt x="96" y="42"/>
                  </a:cubicBezTo>
                  <a:cubicBezTo>
                    <a:pt x="96" y="44"/>
                    <a:pt x="96" y="46"/>
                    <a:pt x="97" y="48"/>
                  </a:cubicBezTo>
                  <a:cubicBezTo>
                    <a:pt x="97" y="49"/>
                    <a:pt x="98" y="48"/>
                    <a:pt x="99" y="49"/>
                  </a:cubicBezTo>
                  <a:cubicBezTo>
                    <a:pt x="99" y="50"/>
                    <a:pt x="99" y="52"/>
                    <a:pt x="98" y="53"/>
                  </a:cubicBezTo>
                  <a:cubicBezTo>
                    <a:pt x="97" y="55"/>
                    <a:pt x="95" y="55"/>
                    <a:pt x="93" y="55"/>
                  </a:cubicBezTo>
                  <a:cubicBezTo>
                    <a:pt x="91" y="55"/>
                    <a:pt x="89" y="54"/>
                    <a:pt x="87" y="55"/>
                  </a:cubicBezTo>
                  <a:cubicBezTo>
                    <a:pt x="85" y="55"/>
                    <a:pt x="84" y="55"/>
                    <a:pt x="83" y="56"/>
                  </a:cubicBezTo>
                  <a:cubicBezTo>
                    <a:pt x="82" y="58"/>
                    <a:pt x="84" y="60"/>
                    <a:pt x="83" y="61"/>
                  </a:cubicBezTo>
                  <a:cubicBezTo>
                    <a:pt x="82" y="62"/>
                    <a:pt x="81" y="60"/>
                    <a:pt x="80" y="60"/>
                  </a:cubicBezTo>
                  <a:cubicBezTo>
                    <a:pt x="79" y="61"/>
                    <a:pt x="79" y="62"/>
                    <a:pt x="79" y="64"/>
                  </a:cubicBezTo>
                  <a:cubicBezTo>
                    <a:pt x="77" y="63"/>
                    <a:pt x="76" y="63"/>
                    <a:pt x="74" y="63"/>
                  </a:cubicBezTo>
                  <a:cubicBezTo>
                    <a:pt x="72" y="62"/>
                    <a:pt x="71" y="62"/>
                    <a:pt x="69" y="61"/>
                  </a:cubicBezTo>
                  <a:cubicBezTo>
                    <a:pt x="68" y="60"/>
                    <a:pt x="67" y="59"/>
                    <a:pt x="65" y="59"/>
                  </a:cubicBezTo>
                  <a:cubicBezTo>
                    <a:pt x="63" y="59"/>
                    <a:pt x="62" y="61"/>
                    <a:pt x="61" y="61"/>
                  </a:cubicBezTo>
                  <a:cubicBezTo>
                    <a:pt x="55" y="62"/>
                    <a:pt x="49" y="61"/>
                    <a:pt x="44" y="61"/>
                  </a:cubicBezTo>
                  <a:cubicBezTo>
                    <a:pt x="41" y="61"/>
                    <a:pt x="37" y="60"/>
                    <a:pt x="34" y="61"/>
                  </a:cubicBezTo>
                  <a:cubicBezTo>
                    <a:pt x="33" y="61"/>
                    <a:pt x="32" y="63"/>
                    <a:pt x="32" y="65"/>
                  </a:cubicBezTo>
                  <a:cubicBezTo>
                    <a:pt x="32" y="66"/>
                    <a:pt x="34" y="67"/>
                    <a:pt x="34" y="68"/>
                  </a:cubicBezTo>
                  <a:cubicBezTo>
                    <a:pt x="34" y="69"/>
                    <a:pt x="33" y="70"/>
                    <a:pt x="33" y="70"/>
                  </a:cubicBezTo>
                  <a:cubicBezTo>
                    <a:pt x="33" y="71"/>
                    <a:pt x="35" y="71"/>
                    <a:pt x="35" y="72"/>
                  </a:cubicBezTo>
                  <a:cubicBezTo>
                    <a:pt x="35" y="73"/>
                    <a:pt x="33" y="73"/>
                    <a:pt x="33" y="73"/>
                  </a:cubicBezTo>
                  <a:cubicBezTo>
                    <a:pt x="33" y="76"/>
                    <a:pt x="34" y="78"/>
                    <a:pt x="34" y="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2" name="Freeform 2562"/>
            <p:cNvSpPr>
              <a:spLocks noChangeAspect="1"/>
            </p:cNvSpPr>
            <p:nvPr/>
          </p:nvSpPr>
          <p:spPr bwMode="auto">
            <a:xfrm>
              <a:off x="17044494" y="11285134"/>
              <a:ext cx="468623" cy="677843"/>
            </a:xfrm>
            <a:custGeom>
              <a:avLst/>
              <a:gdLst>
                <a:gd name="T0" fmla="*/ 6 w 58"/>
                <a:gd name="T1" fmla="*/ 106 h 92"/>
                <a:gd name="T2" fmla="*/ 21 w 58"/>
                <a:gd name="T3" fmla="*/ 111 h 92"/>
                <a:gd name="T4" fmla="*/ 25 w 58"/>
                <a:gd name="T5" fmla="*/ 106 h 92"/>
                <a:gd name="T6" fmla="*/ 35 w 58"/>
                <a:gd name="T7" fmla="*/ 106 h 92"/>
                <a:gd name="T8" fmla="*/ 41 w 58"/>
                <a:gd name="T9" fmla="*/ 103 h 92"/>
                <a:gd name="T10" fmla="*/ 46 w 58"/>
                <a:gd name="T11" fmla="*/ 98 h 92"/>
                <a:gd name="T12" fmla="*/ 57 w 58"/>
                <a:gd name="T13" fmla="*/ 95 h 92"/>
                <a:gd name="T14" fmla="*/ 63 w 58"/>
                <a:gd name="T15" fmla="*/ 92 h 92"/>
                <a:gd name="T16" fmla="*/ 70 w 58"/>
                <a:gd name="T17" fmla="*/ 89 h 92"/>
                <a:gd name="T18" fmla="*/ 59 w 58"/>
                <a:gd name="T19" fmla="*/ 83 h 92"/>
                <a:gd name="T20" fmla="*/ 56 w 58"/>
                <a:gd name="T21" fmla="*/ 78 h 92"/>
                <a:gd name="T22" fmla="*/ 58 w 58"/>
                <a:gd name="T23" fmla="*/ 70 h 92"/>
                <a:gd name="T24" fmla="*/ 57 w 58"/>
                <a:gd name="T25" fmla="*/ 65 h 92"/>
                <a:gd name="T26" fmla="*/ 58 w 58"/>
                <a:gd name="T27" fmla="*/ 56 h 92"/>
                <a:gd name="T28" fmla="*/ 59 w 58"/>
                <a:gd name="T29" fmla="*/ 51 h 92"/>
                <a:gd name="T30" fmla="*/ 57 w 58"/>
                <a:gd name="T31" fmla="*/ 45 h 92"/>
                <a:gd name="T32" fmla="*/ 57 w 58"/>
                <a:gd name="T33" fmla="*/ 31 h 92"/>
                <a:gd name="T34" fmla="*/ 53 w 58"/>
                <a:gd name="T35" fmla="*/ 28 h 92"/>
                <a:gd name="T36" fmla="*/ 54 w 58"/>
                <a:gd name="T37" fmla="*/ 17 h 92"/>
                <a:gd name="T38" fmla="*/ 51 w 58"/>
                <a:gd name="T39" fmla="*/ 14 h 92"/>
                <a:gd name="T40" fmla="*/ 51 w 58"/>
                <a:gd name="T41" fmla="*/ 11 h 92"/>
                <a:gd name="T42" fmla="*/ 47 w 58"/>
                <a:gd name="T43" fmla="*/ 7 h 92"/>
                <a:gd name="T44" fmla="*/ 48 w 58"/>
                <a:gd name="T45" fmla="*/ 2 h 92"/>
                <a:gd name="T46" fmla="*/ 43 w 58"/>
                <a:gd name="T47" fmla="*/ 0 h 92"/>
                <a:gd name="T48" fmla="*/ 39 w 58"/>
                <a:gd name="T49" fmla="*/ 2 h 92"/>
                <a:gd name="T50" fmla="*/ 18 w 58"/>
                <a:gd name="T51" fmla="*/ 2 h 92"/>
                <a:gd name="T52" fmla="*/ 6 w 58"/>
                <a:gd name="T53" fmla="*/ 2 h 92"/>
                <a:gd name="T54" fmla="*/ 4 w 58"/>
                <a:gd name="T55" fmla="*/ 7 h 92"/>
                <a:gd name="T56" fmla="*/ 6 w 58"/>
                <a:gd name="T57" fmla="*/ 11 h 92"/>
                <a:gd name="T58" fmla="*/ 5 w 58"/>
                <a:gd name="T59" fmla="*/ 13 h 92"/>
                <a:gd name="T60" fmla="*/ 7 w 58"/>
                <a:gd name="T61" fmla="*/ 16 h 92"/>
                <a:gd name="T62" fmla="*/ 5 w 58"/>
                <a:gd name="T63" fmla="*/ 17 h 92"/>
                <a:gd name="T64" fmla="*/ 6 w 58"/>
                <a:gd name="T65" fmla="*/ 27 h 92"/>
                <a:gd name="T66" fmla="*/ 7 w 58"/>
                <a:gd name="T67" fmla="*/ 34 h 92"/>
                <a:gd name="T68" fmla="*/ 8 w 58"/>
                <a:gd name="T69" fmla="*/ 39 h 92"/>
                <a:gd name="T70" fmla="*/ 10 w 58"/>
                <a:gd name="T71" fmla="*/ 45 h 92"/>
                <a:gd name="T72" fmla="*/ 10 w 58"/>
                <a:gd name="T73" fmla="*/ 51 h 92"/>
                <a:gd name="T74" fmla="*/ 7 w 58"/>
                <a:gd name="T75" fmla="*/ 57 h 92"/>
                <a:gd name="T76" fmla="*/ 6 w 58"/>
                <a:gd name="T77" fmla="*/ 68 h 92"/>
                <a:gd name="T78" fmla="*/ 1 w 58"/>
                <a:gd name="T79" fmla="*/ 75 h 92"/>
                <a:gd name="T80" fmla="*/ 4 w 58"/>
                <a:gd name="T81" fmla="*/ 84 h 92"/>
                <a:gd name="T82" fmla="*/ 2 w 58"/>
                <a:gd name="T83" fmla="*/ 93 h 92"/>
                <a:gd name="T84" fmla="*/ 7 w 58"/>
                <a:gd name="T85" fmla="*/ 97 h 92"/>
                <a:gd name="T86" fmla="*/ 7 w 58"/>
                <a:gd name="T87" fmla="*/ 104 h 92"/>
                <a:gd name="T88" fmla="*/ 6 w 58"/>
                <a:gd name="T89" fmla="*/ 106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92"/>
                <a:gd name="T137" fmla="*/ 58 w 58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92">
                  <a:moveTo>
                    <a:pt x="5" y="88"/>
                  </a:moveTo>
                  <a:cubicBezTo>
                    <a:pt x="9" y="89"/>
                    <a:pt x="13" y="92"/>
                    <a:pt x="17" y="92"/>
                  </a:cubicBezTo>
                  <a:cubicBezTo>
                    <a:pt x="19" y="92"/>
                    <a:pt x="19" y="88"/>
                    <a:pt x="21" y="88"/>
                  </a:cubicBezTo>
                  <a:cubicBezTo>
                    <a:pt x="24" y="87"/>
                    <a:pt x="27" y="88"/>
                    <a:pt x="29" y="88"/>
                  </a:cubicBezTo>
                  <a:cubicBezTo>
                    <a:pt x="31" y="87"/>
                    <a:pt x="32" y="86"/>
                    <a:pt x="34" y="85"/>
                  </a:cubicBezTo>
                  <a:cubicBezTo>
                    <a:pt x="35" y="84"/>
                    <a:pt x="36" y="82"/>
                    <a:pt x="38" y="81"/>
                  </a:cubicBezTo>
                  <a:cubicBezTo>
                    <a:pt x="41" y="80"/>
                    <a:pt x="44" y="80"/>
                    <a:pt x="47" y="79"/>
                  </a:cubicBezTo>
                  <a:cubicBezTo>
                    <a:pt x="49" y="79"/>
                    <a:pt x="51" y="77"/>
                    <a:pt x="52" y="76"/>
                  </a:cubicBezTo>
                  <a:cubicBezTo>
                    <a:pt x="54" y="75"/>
                    <a:pt x="56" y="75"/>
                    <a:pt x="58" y="74"/>
                  </a:cubicBezTo>
                  <a:cubicBezTo>
                    <a:pt x="55" y="73"/>
                    <a:pt x="51" y="71"/>
                    <a:pt x="49" y="69"/>
                  </a:cubicBezTo>
                  <a:cubicBezTo>
                    <a:pt x="47" y="68"/>
                    <a:pt x="46" y="66"/>
                    <a:pt x="46" y="65"/>
                  </a:cubicBezTo>
                  <a:cubicBezTo>
                    <a:pt x="46" y="62"/>
                    <a:pt x="48" y="60"/>
                    <a:pt x="48" y="58"/>
                  </a:cubicBezTo>
                  <a:cubicBezTo>
                    <a:pt x="48" y="57"/>
                    <a:pt x="47" y="55"/>
                    <a:pt x="47" y="54"/>
                  </a:cubicBezTo>
                  <a:cubicBezTo>
                    <a:pt x="47" y="51"/>
                    <a:pt x="47" y="48"/>
                    <a:pt x="48" y="46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40"/>
                    <a:pt x="47" y="39"/>
                    <a:pt x="47" y="37"/>
                  </a:cubicBezTo>
                  <a:cubicBezTo>
                    <a:pt x="46" y="33"/>
                    <a:pt x="48" y="30"/>
                    <a:pt x="47" y="26"/>
                  </a:cubicBezTo>
                  <a:cubicBezTo>
                    <a:pt x="47" y="25"/>
                    <a:pt x="45" y="25"/>
                    <a:pt x="44" y="23"/>
                  </a:cubicBezTo>
                  <a:cubicBezTo>
                    <a:pt x="44" y="20"/>
                    <a:pt x="45" y="17"/>
                    <a:pt x="45" y="14"/>
                  </a:cubicBezTo>
                  <a:cubicBezTo>
                    <a:pt x="44" y="13"/>
                    <a:pt x="42" y="13"/>
                    <a:pt x="42" y="12"/>
                  </a:cubicBezTo>
                  <a:cubicBezTo>
                    <a:pt x="41" y="11"/>
                    <a:pt x="42" y="10"/>
                    <a:pt x="42" y="9"/>
                  </a:cubicBezTo>
                  <a:cubicBezTo>
                    <a:pt x="41" y="8"/>
                    <a:pt x="40" y="7"/>
                    <a:pt x="39" y="6"/>
                  </a:cubicBezTo>
                  <a:cubicBezTo>
                    <a:pt x="39" y="5"/>
                    <a:pt x="40" y="3"/>
                    <a:pt x="40" y="2"/>
                  </a:cubicBezTo>
                  <a:cubicBezTo>
                    <a:pt x="39" y="1"/>
                    <a:pt x="38" y="0"/>
                    <a:pt x="36" y="0"/>
                  </a:cubicBezTo>
                  <a:cubicBezTo>
                    <a:pt x="34" y="0"/>
                    <a:pt x="33" y="2"/>
                    <a:pt x="32" y="2"/>
                  </a:cubicBezTo>
                  <a:cubicBezTo>
                    <a:pt x="26" y="3"/>
                    <a:pt x="20" y="2"/>
                    <a:pt x="15" y="2"/>
                  </a:cubicBezTo>
                  <a:cubicBezTo>
                    <a:pt x="12" y="2"/>
                    <a:pt x="8" y="1"/>
                    <a:pt x="5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6" y="12"/>
                    <a:pt x="6" y="13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7"/>
                    <a:pt x="5" y="19"/>
                    <a:pt x="5" y="22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6" y="29"/>
                    <a:pt x="6" y="30"/>
                    <a:pt x="7" y="32"/>
                  </a:cubicBezTo>
                  <a:cubicBezTo>
                    <a:pt x="7" y="34"/>
                    <a:pt x="8" y="35"/>
                    <a:pt x="8" y="37"/>
                  </a:cubicBezTo>
                  <a:cubicBezTo>
                    <a:pt x="9" y="39"/>
                    <a:pt x="9" y="41"/>
                    <a:pt x="8" y="42"/>
                  </a:cubicBezTo>
                  <a:cubicBezTo>
                    <a:pt x="8" y="44"/>
                    <a:pt x="6" y="45"/>
                    <a:pt x="6" y="47"/>
                  </a:cubicBezTo>
                  <a:cubicBezTo>
                    <a:pt x="5" y="50"/>
                    <a:pt x="6" y="53"/>
                    <a:pt x="5" y="56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0" y="65"/>
                    <a:pt x="3" y="67"/>
                    <a:pt x="3" y="70"/>
                  </a:cubicBezTo>
                  <a:cubicBezTo>
                    <a:pt x="3" y="72"/>
                    <a:pt x="2" y="75"/>
                    <a:pt x="2" y="77"/>
                  </a:cubicBezTo>
                  <a:cubicBezTo>
                    <a:pt x="3" y="78"/>
                    <a:pt x="5" y="78"/>
                    <a:pt x="6" y="80"/>
                  </a:cubicBezTo>
                  <a:cubicBezTo>
                    <a:pt x="7" y="82"/>
                    <a:pt x="6" y="84"/>
                    <a:pt x="6" y="86"/>
                  </a:cubicBezTo>
                  <a:cubicBezTo>
                    <a:pt x="6" y="86"/>
                    <a:pt x="5" y="87"/>
                    <a:pt x="5" y="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3" name="Freeform 2563"/>
            <p:cNvSpPr>
              <a:spLocks noChangeAspect="1"/>
            </p:cNvSpPr>
            <p:nvPr/>
          </p:nvSpPr>
          <p:spPr bwMode="auto">
            <a:xfrm>
              <a:off x="17359142" y="11303458"/>
              <a:ext cx="194151" cy="525173"/>
            </a:xfrm>
            <a:custGeom>
              <a:avLst/>
              <a:gdLst>
                <a:gd name="T0" fmla="*/ 23 w 24"/>
                <a:gd name="T1" fmla="*/ 86 h 72"/>
                <a:gd name="T2" fmla="*/ 12 w 24"/>
                <a:gd name="T3" fmla="*/ 80 h 72"/>
                <a:gd name="T4" fmla="*/ 8 w 24"/>
                <a:gd name="T5" fmla="*/ 75 h 72"/>
                <a:gd name="T6" fmla="*/ 11 w 24"/>
                <a:gd name="T7" fmla="*/ 67 h 72"/>
                <a:gd name="T8" fmla="*/ 10 w 24"/>
                <a:gd name="T9" fmla="*/ 62 h 72"/>
                <a:gd name="T10" fmla="*/ 11 w 24"/>
                <a:gd name="T11" fmla="*/ 53 h 72"/>
                <a:gd name="T12" fmla="*/ 12 w 24"/>
                <a:gd name="T13" fmla="*/ 48 h 72"/>
                <a:gd name="T14" fmla="*/ 10 w 24"/>
                <a:gd name="T15" fmla="*/ 42 h 72"/>
                <a:gd name="T16" fmla="*/ 10 w 24"/>
                <a:gd name="T17" fmla="*/ 29 h 72"/>
                <a:gd name="T18" fmla="*/ 6 w 24"/>
                <a:gd name="T19" fmla="*/ 25 h 72"/>
                <a:gd name="T20" fmla="*/ 7 w 24"/>
                <a:gd name="T21" fmla="*/ 14 h 72"/>
                <a:gd name="T22" fmla="*/ 4 w 24"/>
                <a:gd name="T23" fmla="*/ 12 h 72"/>
                <a:gd name="T24" fmla="*/ 4 w 24"/>
                <a:gd name="T25" fmla="*/ 8 h 72"/>
                <a:gd name="T26" fmla="*/ 0 w 24"/>
                <a:gd name="T27" fmla="*/ 5 h 72"/>
                <a:gd name="T28" fmla="*/ 1 w 24"/>
                <a:gd name="T29" fmla="*/ 0 h 72"/>
                <a:gd name="T30" fmla="*/ 7 w 24"/>
                <a:gd name="T31" fmla="*/ 2 h 72"/>
                <a:gd name="T32" fmla="*/ 13 w 24"/>
                <a:gd name="T33" fmla="*/ 4 h 72"/>
                <a:gd name="T34" fmla="*/ 15 w 24"/>
                <a:gd name="T35" fmla="*/ 11 h 72"/>
                <a:gd name="T36" fmla="*/ 21 w 24"/>
                <a:gd name="T37" fmla="*/ 18 h 72"/>
                <a:gd name="T38" fmla="*/ 22 w 24"/>
                <a:gd name="T39" fmla="*/ 29 h 72"/>
                <a:gd name="T40" fmla="*/ 25 w 24"/>
                <a:gd name="T41" fmla="*/ 33 h 72"/>
                <a:gd name="T42" fmla="*/ 25 w 24"/>
                <a:gd name="T43" fmla="*/ 74 h 72"/>
                <a:gd name="T44" fmla="*/ 29 w 24"/>
                <a:gd name="T45" fmla="*/ 82 h 72"/>
                <a:gd name="T46" fmla="*/ 23 w 24"/>
                <a:gd name="T47" fmla="*/ 86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72"/>
                <a:gd name="T74" fmla="*/ 24 w 2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72">
                  <a:moveTo>
                    <a:pt x="19" y="72"/>
                  </a:moveTo>
                  <a:cubicBezTo>
                    <a:pt x="16" y="71"/>
                    <a:pt x="12" y="69"/>
                    <a:pt x="10" y="67"/>
                  </a:cubicBezTo>
                  <a:cubicBezTo>
                    <a:pt x="8" y="66"/>
                    <a:pt x="7" y="64"/>
                    <a:pt x="7" y="63"/>
                  </a:cubicBezTo>
                  <a:cubicBezTo>
                    <a:pt x="7" y="60"/>
                    <a:pt x="9" y="58"/>
                    <a:pt x="9" y="56"/>
                  </a:cubicBezTo>
                  <a:cubicBezTo>
                    <a:pt x="9" y="55"/>
                    <a:pt x="8" y="53"/>
                    <a:pt x="8" y="52"/>
                  </a:cubicBezTo>
                  <a:cubicBezTo>
                    <a:pt x="8" y="49"/>
                    <a:pt x="8" y="46"/>
                    <a:pt x="9" y="44"/>
                  </a:cubicBezTo>
                  <a:cubicBezTo>
                    <a:pt x="9" y="43"/>
                    <a:pt x="10" y="42"/>
                    <a:pt x="10" y="40"/>
                  </a:cubicBezTo>
                  <a:cubicBezTo>
                    <a:pt x="10" y="38"/>
                    <a:pt x="8" y="37"/>
                    <a:pt x="8" y="35"/>
                  </a:cubicBezTo>
                  <a:cubicBezTo>
                    <a:pt x="7" y="31"/>
                    <a:pt x="9" y="28"/>
                    <a:pt x="8" y="24"/>
                  </a:cubicBezTo>
                  <a:cubicBezTo>
                    <a:pt x="8" y="23"/>
                    <a:pt x="6" y="23"/>
                    <a:pt x="5" y="21"/>
                  </a:cubicBezTo>
                  <a:cubicBezTo>
                    <a:pt x="5" y="18"/>
                    <a:pt x="6" y="15"/>
                    <a:pt x="6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3" y="1"/>
                    <a:pt x="4" y="1"/>
                    <a:pt x="6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1" y="5"/>
                    <a:pt x="11" y="7"/>
                    <a:pt x="12" y="9"/>
                  </a:cubicBezTo>
                  <a:cubicBezTo>
                    <a:pt x="13" y="12"/>
                    <a:pt x="16" y="13"/>
                    <a:pt x="17" y="15"/>
                  </a:cubicBezTo>
                  <a:cubicBezTo>
                    <a:pt x="18" y="18"/>
                    <a:pt x="17" y="21"/>
                    <a:pt x="18" y="24"/>
                  </a:cubicBezTo>
                  <a:cubicBezTo>
                    <a:pt x="18" y="26"/>
                    <a:pt x="21" y="27"/>
                    <a:pt x="21" y="28"/>
                  </a:cubicBezTo>
                  <a:cubicBezTo>
                    <a:pt x="22" y="39"/>
                    <a:pt x="20" y="51"/>
                    <a:pt x="21" y="62"/>
                  </a:cubicBezTo>
                  <a:cubicBezTo>
                    <a:pt x="21" y="64"/>
                    <a:pt x="23" y="67"/>
                    <a:pt x="24" y="69"/>
                  </a:cubicBezTo>
                  <a:cubicBezTo>
                    <a:pt x="22" y="70"/>
                    <a:pt x="20" y="71"/>
                    <a:pt x="19" y="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4" name="Freeform 2564"/>
            <p:cNvSpPr>
              <a:spLocks noChangeAspect="1"/>
            </p:cNvSpPr>
            <p:nvPr/>
          </p:nvSpPr>
          <p:spPr bwMode="auto">
            <a:xfrm>
              <a:off x="17446168" y="11138578"/>
              <a:ext cx="314648" cy="671734"/>
            </a:xfrm>
            <a:custGeom>
              <a:avLst/>
              <a:gdLst>
                <a:gd name="T0" fmla="*/ 16 w 39"/>
                <a:gd name="T1" fmla="*/ 110 h 91"/>
                <a:gd name="T2" fmla="*/ 23 w 39"/>
                <a:gd name="T3" fmla="*/ 109 h 91"/>
                <a:gd name="T4" fmla="*/ 31 w 39"/>
                <a:gd name="T5" fmla="*/ 109 h 91"/>
                <a:gd name="T6" fmla="*/ 29 w 39"/>
                <a:gd name="T7" fmla="*/ 88 h 91"/>
                <a:gd name="T8" fmla="*/ 30 w 39"/>
                <a:gd name="T9" fmla="*/ 76 h 91"/>
                <a:gd name="T10" fmla="*/ 31 w 39"/>
                <a:gd name="T11" fmla="*/ 60 h 91"/>
                <a:gd name="T12" fmla="*/ 36 w 39"/>
                <a:gd name="T13" fmla="*/ 59 h 91"/>
                <a:gd name="T14" fmla="*/ 40 w 39"/>
                <a:gd name="T15" fmla="*/ 50 h 91"/>
                <a:gd name="T16" fmla="*/ 45 w 39"/>
                <a:gd name="T17" fmla="*/ 44 h 91"/>
                <a:gd name="T18" fmla="*/ 42 w 39"/>
                <a:gd name="T19" fmla="*/ 37 h 91"/>
                <a:gd name="T20" fmla="*/ 47 w 39"/>
                <a:gd name="T21" fmla="*/ 35 h 91"/>
                <a:gd name="T22" fmla="*/ 43 w 39"/>
                <a:gd name="T23" fmla="*/ 29 h 91"/>
                <a:gd name="T24" fmla="*/ 41 w 39"/>
                <a:gd name="T25" fmla="*/ 21 h 91"/>
                <a:gd name="T26" fmla="*/ 45 w 39"/>
                <a:gd name="T27" fmla="*/ 12 h 91"/>
                <a:gd name="T28" fmla="*/ 40 w 39"/>
                <a:gd name="T29" fmla="*/ 11 h 91"/>
                <a:gd name="T30" fmla="*/ 31 w 39"/>
                <a:gd name="T31" fmla="*/ 1 h 91"/>
                <a:gd name="T32" fmla="*/ 27 w 39"/>
                <a:gd name="T33" fmla="*/ 4 h 91"/>
                <a:gd name="T34" fmla="*/ 25 w 39"/>
                <a:gd name="T35" fmla="*/ 10 h 91"/>
                <a:gd name="T36" fmla="*/ 24 w 39"/>
                <a:gd name="T37" fmla="*/ 12 h 91"/>
                <a:gd name="T38" fmla="*/ 23 w 39"/>
                <a:gd name="T39" fmla="*/ 17 h 91"/>
                <a:gd name="T40" fmla="*/ 17 w 39"/>
                <a:gd name="T41" fmla="*/ 19 h 91"/>
                <a:gd name="T42" fmla="*/ 10 w 39"/>
                <a:gd name="T43" fmla="*/ 19 h 91"/>
                <a:gd name="T44" fmla="*/ 5 w 39"/>
                <a:gd name="T45" fmla="*/ 21 h 91"/>
                <a:gd name="T46" fmla="*/ 5 w 39"/>
                <a:gd name="T47" fmla="*/ 27 h 91"/>
                <a:gd name="T48" fmla="*/ 1 w 39"/>
                <a:gd name="T49" fmla="*/ 25 h 91"/>
                <a:gd name="T50" fmla="*/ 0 w 39"/>
                <a:gd name="T51" fmla="*/ 30 h 91"/>
                <a:gd name="T52" fmla="*/ 1 w 39"/>
                <a:gd name="T53" fmla="*/ 37 h 91"/>
                <a:gd name="T54" fmla="*/ 7 w 39"/>
                <a:gd name="T55" fmla="*/ 45 h 91"/>
                <a:gd name="T56" fmla="*/ 8 w 39"/>
                <a:gd name="T57" fmla="*/ 56 h 91"/>
                <a:gd name="T58" fmla="*/ 12 w 39"/>
                <a:gd name="T59" fmla="*/ 60 h 91"/>
                <a:gd name="T60" fmla="*/ 12 w 39"/>
                <a:gd name="T61" fmla="*/ 102 h 91"/>
                <a:gd name="T62" fmla="*/ 16 w 39"/>
                <a:gd name="T63" fmla="*/ 110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91"/>
                <a:gd name="T98" fmla="*/ 39 w 39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91">
                  <a:moveTo>
                    <a:pt x="13" y="91"/>
                  </a:moveTo>
                  <a:cubicBezTo>
                    <a:pt x="15" y="91"/>
                    <a:pt x="17" y="90"/>
                    <a:pt x="19" y="90"/>
                  </a:cubicBezTo>
                  <a:cubicBezTo>
                    <a:pt x="21" y="89"/>
                    <a:pt x="23" y="90"/>
                    <a:pt x="26" y="90"/>
                  </a:cubicBezTo>
                  <a:cubicBezTo>
                    <a:pt x="25" y="84"/>
                    <a:pt x="25" y="79"/>
                    <a:pt x="24" y="73"/>
                  </a:cubicBezTo>
                  <a:cubicBezTo>
                    <a:pt x="24" y="70"/>
                    <a:pt x="25" y="66"/>
                    <a:pt x="25" y="63"/>
                  </a:cubicBezTo>
                  <a:cubicBezTo>
                    <a:pt x="25" y="59"/>
                    <a:pt x="24" y="54"/>
                    <a:pt x="26" y="50"/>
                  </a:cubicBezTo>
                  <a:cubicBezTo>
                    <a:pt x="26" y="49"/>
                    <a:pt x="30" y="50"/>
                    <a:pt x="30" y="49"/>
                  </a:cubicBezTo>
                  <a:cubicBezTo>
                    <a:pt x="32" y="46"/>
                    <a:pt x="31" y="43"/>
                    <a:pt x="33" y="41"/>
                  </a:cubicBezTo>
                  <a:cubicBezTo>
                    <a:pt x="34" y="39"/>
                    <a:pt x="37" y="38"/>
                    <a:pt x="37" y="36"/>
                  </a:cubicBezTo>
                  <a:cubicBezTo>
                    <a:pt x="38" y="34"/>
                    <a:pt x="34" y="33"/>
                    <a:pt x="35" y="31"/>
                  </a:cubicBezTo>
                  <a:cubicBezTo>
                    <a:pt x="35" y="29"/>
                    <a:pt x="39" y="31"/>
                    <a:pt x="39" y="29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5" y="22"/>
                    <a:pt x="34" y="20"/>
                    <a:pt x="34" y="17"/>
                  </a:cubicBezTo>
                  <a:cubicBezTo>
                    <a:pt x="34" y="15"/>
                    <a:pt x="36" y="13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0" y="7"/>
                    <a:pt x="29" y="2"/>
                    <a:pt x="26" y="1"/>
                  </a:cubicBezTo>
                  <a:cubicBezTo>
                    <a:pt x="25" y="0"/>
                    <a:pt x="23" y="1"/>
                    <a:pt x="22" y="3"/>
                  </a:cubicBezTo>
                  <a:cubicBezTo>
                    <a:pt x="21" y="4"/>
                    <a:pt x="22" y="7"/>
                    <a:pt x="21" y="8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1"/>
                    <a:pt x="20" y="13"/>
                    <a:pt x="19" y="14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2" y="16"/>
                    <a:pt x="10" y="15"/>
                    <a:pt x="8" y="16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9"/>
                    <a:pt x="5" y="21"/>
                    <a:pt x="4" y="22"/>
                  </a:cubicBezTo>
                  <a:cubicBezTo>
                    <a:pt x="3" y="23"/>
                    <a:pt x="2" y="21"/>
                    <a:pt x="1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7"/>
                    <a:pt x="0" y="29"/>
                    <a:pt x="1" y="31"/>
                  </a:cubicBezTo>
                  <a:cubicBezTo>
                    <a:pt x="2" y="34"/>
                    <a:pt x="5" y="35"/>
                    <a:pt x="6" y="37"/>
                  </a:cubicBezTo>
                  <a:cubicBezTo>
                    <a:pt x="7" y="40"/>
                    <a:pt x="6" y="43"/>
                    <a:pt x="7" y="46"/>
                  </a:cubicBezTo>
                  <a:cubicBezTo>
                    <a:pt x="7" y="48"/>
                    <a:pt x="10" y="49"/>
                    <a:pt x="10" y="50"/>
                  </a:cubicBezTo>
                  <a:cubicBezTo>
                    <a:pt x="11" y="61"/>
                    <a:pt x="9" y="73"/>
                    <a:pt x="10" y="84"/>
                  </a:cubicBezTo>
                  <a:cubicBezTo>
                    <a:pt x="10" y="86"/>
                    <a:pt x="12" y="89"/>
                    <a:pt x="13" y="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5" name="Freeform 2565"/>
            <p:cNvSpPr>
              <a:spLocks noChangeAspect="1"/>
            </p:cNvSpPr>
            <p:nvPr/>
          </p:nvSpPr>
          <p:spPr bwMode="auto">
            <a:xfrm>
              <a:off x="17640313" y="11010340"/>
              <a:ext cx="1231824" cy="1001496"/>
            </a:xfrm>
            <a:custGeom>
              <a:avLst/>
              <a:gdLst>
                <a:gd name="T0" fmla="*/ 94 w 153"/>
                <a:gd name="T1" fmla="*/ 148 h 137"/>
                <a:gd name="T2" fmla="*/ 97 w 153"/>
                <a:gd name="T3" fmla="*/ 129 h 137"/>
                <a:gd name="T4" fmla="*/ 113 w 153"/>
                <a:gd name="T5" fmla="*/ 116 h 137"/>
                <a:gd name="T6" fmla="*/ 120 w 153"/>
                <a:gd name="T7" fmla="*/ 119 h 137"/>
                <a:gd name="T8" fmla="*/ 129 w 153"/>
                <a:gd name="T9" fmla="*/ 124 h 137"/>
                <a:gd name="T10" fmla="*/ 141 w 153"/>
                <a:gd name="T11" fmla="*/ 114 h 137"/>
                <a:gd name="T12" fmla="*/ 146 w 153"/>
                <a:gd name="T13" fmla="*/ 96 h 137"/>
                <a:gd name="T14" fmla="*/ 156 w 153"/>
                <a:gd name="T15" fmla="*/ 75 h 137"/>
                <a:gd name="T16" fmla="*/ 161 w 153"/>
                <a:gd name="T17" fmla="*/ 65 h 137"/>
                <a:gd name="T18" fmla="*/ 171 w 153"/>
                <a:gd name="T19" fmla="*/ 44 h 137"/>
                <a:gd name="T20" fmla="*/ 180 w 153"/>
                <a:gd name="T21" fmla="*/ 28 h 137"/>
                <a:gd name="T22" fmla="*/ 176 w 153"/>
                <a:gd name="T23" fmla="*/ 17 h 137"/>
                <a:gd name="T24" fmla="*/ 166 w 153"/>
                <a:gd name="T25" fmla="*/ 2 h 137"/>
                <a:gd name="T26" fmla="*/ 152 w 153"/>
                <a:gd name="T27" fmla="*/ 8 h 137"/>
                <a:gd name="T28" fmla="*/ 129 w 153"/>
                <a:gd name="T29" fmla="*/ 8 h 137"/>
                <a:gd name="T30" fmla="*/ 105 w 153"/>
                <a:gd name="T31" fmla="*/ 17 h 137"/>
                <a:gd name="T32" fmla="*/ 88 w 153"/>
                <a:gd name="T33" fmla="*/ 11 h 137"/>
                <a:gd name="T34" fmla="*/ 67 w 153"/>
                <a:gd name="T35" fmla="*/ 11 h 137"/>
                <a:gd name="T36" fmla="*/ 38 w 153"/>
                <a:gd name="T37" fmla="*/ 0 h 137"/>
                <a:gd name="T38" fmla="*/ 19 w 153"/>
                <a:gd name="T39" fmla="*/ 14 h 137"/>
                <a:gd name="T40" fmla="*/ 16 w 153"/>
                <a:gd name="T41" fmla="*/ 34 h 137"/>
                <a:gd name="T42" fmla="*/ 14 w 153"/>
                <a:gd name="T43" fmla="*/ 50 h 137"/>
                <a:gd name="T44" fmla="*/ 13 w 153"/>
                <a:gd name="T45" fmla="*/ 59 h 137"/>
                <a:gd name="T46" fmla="*/ 11 w 153"/>
                <a:gd name="T47" fmla="*/ 71 h 137"/>
                <a:gd name="T48" fmla="*/ 2 w 153"/>
                <a:gd name="T49" fmla="*/ 81 h 137"/>
                <a:gd name="T50" fmla="*/ 0 w 153"/>
                <a:gd name="T51" fmla="*/ 109 h 137"/>
                <a:gd name="T52" fmla="*/ 14 w 153"/>
                <a:gd name="T53" fmla="*/ 127 h 137"/>
                <a:gd name="T54" fmla="*/ 36 w 153"/>
                <a:gd name="T55" fmla="*/ 135 h 137"/>
                <a:gd name="T56" fmla="*/ 43 w 153"/>
                <a:gd name="T57" fmla="*/ 146 h 137"/>
                <a:gd name="T58" fmla="*/ 44 w 153"/>
                <a:gd name="T59" fmla="*/ 160 h 137"/>
                <a:gd name="T60" fmla="*/ 67 w 153"/>
                <a:gd name="T61" fmla="*/ 163 h 137"/>
                <a:gd name="T62" fmla="*/ 83 w 153"/>
                <a:gd name="T63" fmla="*/ 153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37"/>
                <a:gd name="T98" fmla="*/ 153 w 15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37">
                  <a:moveTo>
                    <a:pt x="73" y="130"/>
                  </a:moveTo>
                  <a:cubicBezTo>
                    <a:pt x="75" y="128"/>
                    <a:pt x="77" y="126"/>
                    <a:pt x="78" y="124"/>
                  </a:cubicBezTo>
                  <a:cubicBezTo>
                    <a:pt x="78" y="121"/>
                    <a:pt x="76" y="117"/>
                    <a:pt x="77" y="114"/>
                  </a:cubicBezTo>
                  <a:cubicBezTo>
                    <a:pt x="78" y="112"/>
                    <a:pt x="80" y="110"/>
                    <a:pt x="81" y="108"/>
                  </a:cubicBezTo>
                  <a:cubicBezTo>
                    <a:pt x="83" y="106"/>
                    <a:pt x="86" y="105"/>
                    <a:pt x="88" y="104"/>
                  </a:cubicBezTo>
                  <a:cubicBezTo>
                    <a:pt x="90" y="102"/>
                    <a:pt x="91" y="98"/>
                    <a:pt x="94" y="97"/>
                  </a:cubicBezTo>
                  <a:cubicBezTo>
                    <a:pt x="95" y="97"/>
                    <a:pt x="96" y="99"/>
                    <a:pt x="98" y="100"/>
                  </a:cubicBezTo>
                  <a:cubicBezTo>
                    <a:pt x="99" y="100"/>
                    <a:pt x="100" y="100"/>
                    <a:pt x="100" y="99"/>
                  </a:cubicBezTo>
                  <a:cubicBezTo>
                    <a:pt x="101" y="99"/>
                    <a:pt x="101" y="96"/>
                    <a:pt x="101" y="97"/>
                  </a:cubicBezTo>
                  <a:cubicBezTo>
                    <a:pt x="104" y="98"/>
                    <a:pt x="105" y="102"/>
                    <a:pt x="107" y="104"/>
                  </a:cubicBezTo>
                  <a:cubicBezTo>
                    <a:pt x="108" y="105"/>
                    <a:pt x="111" y="106"/>
                    <a:pt x="112" y="105"/>
                  </a:cubicBezTo>
                  <a:cubicBezTo>
                    <a:pt x="115" y="103"/>
                    <a:pt x="116" y="98"/>
                    <a:pt x="117" y="95"/>
                  </a:cubicBezTo>
                  <a:cubicBezTo>
                    <a:pt x="119" y="92"/>
                    <a:pt x="120" y="89"/>
                    <a:pt x="121" y="86"/>
                  </a:cubicBezTo>
                  <a:cubicBezTo>
                    <a:pt x="121" y="84"/>
                    <a:pt x="120" y="82"/>
                    <a:pt x="121" y="80"/>
                  </a:cubicBezTo>
                  <a:cubicBezTo>
                    <a:pt x="123" y="77"/>
                    <a:pt x="126" y="76"/>
                    <a:pt x="128" y="73"/>
                  </a:cubicBezTo>
                  <a:cubicBezTo>
                    <a:pt x="129" y="70"/>
                    <a:pt x="128" y="66"/>
                    <a:pt x="130" y="63"/>
                  </a:cubicBezTo>
                  <a:cubicBezTo>
                    <a:pt x="131" y="61"/>
                    <a:pt x="133" y="60"/>
                    <a:pt x="134" y="58"/>
                  </a:cubicBezTo>
                  <a:cubicBezTo>
                    <a:pt x="135" y="57"/>
                    <a:pt x="134" y="55"/>
                    <a:pt x="134" y="54"/>
                  </a:cubicBezTo>
                  <a:cubicBezTo>
                    <a:pt x="134" y="52"/>
                    <a:pt x="136" y="50"/>
                    <a:pt x="137" y="48"/>
                  </a:cubicBezTo>
                  <a:cubicBezTo>
                    <a:pt x="138" y="44"/>
                    <a:pt x="139" y="40"/>
                    <a:pt x="142" y="37"/>
                  </a:cubicBezTo>
                  <a:cubicBezTo>
                    <a:pt x="144" y="35"/>
                    <a:pt x="150" y="36"/>
                    <a:pt x="152" y="33"/>
                  </a:cubicBezTo>
                  <a:cubicBezTo>
                    <a:pt x="153" y="30"/>
                    <a:pt x="151" y="26"/>
                    <a:pt x="150" y="23"/>
                  </a:cubicBezTo>
                  <a:cubicBezTo>
                    <a:pt x="149" y="21"/>
                    <a:pt x="145" y="22"/>
                    <a:pt x="144" y="20"/>
                  </a:cubicBezTo>
                  <a:cubicBezTo>
                    <a:pt x="144" y="18"/>
                    <a:pt x="145" y="15"/>
                    <a:pt x="146" y="14"/>
                  </a:cubicBezTo>
                  <a:cubicBezTo>
                    <a:pt x="145" y="13"/>
                    <a:pt x="144" y="11"/>
                    <a:pt x="143" y="10"/>
                  </a:cubicBezTo>
                  <a:cubicBezTo>
                    <a:pt x="141" y="8"/>
                    <a:pt x="140" y="4"/>
                    <a:pt x="138" y="2"/>
                  </a:cubicBezTo>
                  <a:cubicBezTo>
                    <a:pt x="136" y="2"/>
                    <a:pt x="133" y="2"/>
                    <a:pt x="131" y="3"/>
                  </a:cubicBezTo>
                  <a:cubicBezTo>
                    <a:pt x="129" y="4"/>
                    <a:pt x="127" y="6"/>
                    <a:pt x="126" y="7"/>
                  </a:cubicBezTo>
                  <a:cubicBezTo>
                    <a:pt x="124" y="8"/>
                    <a:pt x="122" y="9"/>
                    <a:pt x="120" y="9"/>
                  </a:cubicBezTo>
                  <a:cubicBezTo>
                    <a:pt x="115" y="9"/>
                    <a:pt x="111" y="7"/>
                    <a:pt x="107" y="7"/>
                  </a:cubicBezTo>
                  <a:cubicBezTo>
                    <a:pt x="103" y="6"/>
                    <a:pt x="98" y="6"/>
                    <a:pt x="95" y="8"/>
                  </a:cubicBezTo>
                  <a:cubicBezTo>
                    <a:pt x="92" y="9"/>
                    <a:pt x="90" y="13"/>
                    <a:pt x="87" y="14"/>
                  </a:cubicBezTo>
                  <a:cubicBezTo>
                    <a:pt x="85" y="15"/>
                    <a:pt x="83" y="15"/>
                    <a:pt x="81" y="15"/>
                  </a:cubicBezTo>
                  <a:cubicBezTo>
                    <a:pt x="78" y="13"/>
                    <a:pt x="76" y="10"/>
                    <a:pt x="73" y="9"/>
                  </a:cubicBezTo>
                  <a:cubicBezTo>
                    <a:pt x="70" y="7"/>
                    <a:pt x="66" y="7"/>
                    <a:pt x="63" y="7"/>
                  </a:cubicBezTo>
                  <a:cubicBezTo>
                    <a:pt x="60" y="7"/>
                    <a:pt x="58" y="10"/>
                    <a:pt x="56" y="9"/>
                  </a:cubicBezTo>
                  <a:cubicBezTo>
                    <a:pt x="53" y="9"/>
                    <a:pt x="51" y="6"/>
                    <a:pt x="48" y="5"/>
                  </a:cubicBezTo>
                  <a:cubicBezTo>
                    <a:pt x="43" y="3"/>
                    <a:pt x="38" y="1"/>
                    <a:pt x="32" y="0"/>
                  </a:cubicBezTo>
                  <a:cubicBezTo>
                    <a:pt x="28" y="0"/>
                    <a:pt x="23" y="0"/>
                    <a:pt x="19" y="2"/>
                  </a:cubicBezTo>
                  <a:cubicBezTo>
                    <a:pt x="17" y="4"/>
                    <a:pt x="18" y="9"/>
                    <a:pt x="16" y="12"/>
                  </a:cubicBezTo>
                  <a:cubicBezTo>
                    <a:pt x="15" y="15"/>
                    <a:pt x="12" y="16"/>
                    <a:pt x="12" y="18"/>
                  </a:cubicBezTo>
                  <a:cubicBezTo>
                    <a:pt x="11" y="21"/>
                    <a:pt x="12" y="25"/>
                    <a:pt x="13" y="28"/>
                  </a:cubicBezTo>
                  <a:cubicBezTo>
                    <a:pt x="12" y="31"/>
                    <a:pt x="10" y="33"/>
                    <a:pt x="10" y="35"/>
                  </a:cubicBezTo>
                  <a:cubicBezTo>
                    <a:pt x="10" y="38"/>
                    <a:pt x="11" y="40"/>
                    <a:pt x="12" y="42"/>
                  </a:cubicBezTo>
                  <a:cubicBezTo>
                    <a:pt x="12" y="44"/>
                    <a:pt x="15" y="45"/>
                    <a:pt x="15" y="47"/>
                  </a:cubicBezTo>
                  <a:cubicBezTo>
                    <a:pt x="15" y="49"/>
                    <a:pt x="11" y="47"/>
                    <a:pt x="11" y="49"/>
                  </a:cubicBezTo>
                  <a:cubicBezTo>
                    <a:pt x="10" y="51"/>
                    <a:pt x="14" y="52"/>
                    <a:pt x="13" y="54"/>
                  </a:cubicBezTo>
                  <a:cubicBezTo>
                    <a:pt x="13" y="56"/>
                    <a:pt x="10" y="57"/>
                    <a:pt x="9" y="59"/>
                  </a:cubicBezTo>
                  <a:cubicBezTo>
                    <a:pt x="7" y="61"/>
                    <a:pt x="8" y="64"/>
                    <a:pt x="6" y="67"/>
                  </a:cubicBezTo>
                  <a:cubicBezTo>
                    <a:pt x="6" y="68"/>
                    <a:pt x="2" y="67"/>
                    <a:pt x="2" y="68"/>
                  </a:cubicBezTo>
                  <a:cubicBezTo>
                    <a:pt x="0" y="72"/>
                    <a:pt x="1" y="77"/>
                    <a:pt x="1" y="81"/>
                  </a:cubicBezTo>
                  <a:cubicBezTo>
                    <a:pt x="1" y="84"/>
                    <a:pt x="0" y="88"/>
                    <a:pt x="0" y="91"/>
                  </a:cubicBezTo>
                  <a:cubicBezTo>
                    <a:pt x="1" y="97"/>
                    <a:pt x="1" y="102"/>
                    <a:pt x="2" y="108"/>
                  </a:cubicBezTo>
                  <a:cubicBezTo>
                    <a:pt x="5" y="107"/>
                    <a:pt x="8" y="106"/>
                    <a:pt x="12" y="106"/>
                  </a:cubicBezTo>
                  <a:cubicBezTo>
                    <a:pt x="15" y="106"/>
                    <a:pt x="18" y="107"/>
                    <a:pt x="21" y="108"/>
                  </a:cubicBezTo>
                  <a:cubicBezTo>
                    <a:pt x="25" y="109"/>
                    <a:pt x="28" y="111"/>
                    <a:pt x="30" y="113"/>
                  </a:cubicBezTo>
                  <a:cubicBezTo>
                    <a:pt x="32" y="115"/>
                    <a:pt x="32" y="119"/>
                    <a:pt x="34" y="122"/>
                  </a:cubicBezTo>
                  <a:cubicBezTo>
                    <a:pt x="34" y="122"/>
                    <a:pt x="36" y="121"/>
                    <a:pt x="36" y="122"/>
                  </a:cubicBezTo>
                  <a:cubicBezTo>
                    <a:pt x="36" y="123"/>
                    <a:pt x="34" y="124"/>
                    <a:pt x="34" y="125"/>
                  </a:cubicBezTo>
                  <a:cubicBezTo>
                    <a:pt x="34" y="128"/>
                    <a:pt x="35" y="132"/>
                    <a:pt x="37" y="134"/>
                  </a:cubicBezTo>
                  <a:cubicBezTo>
                    <a:pt x="39" y="136"/>
                    <a:pt x="42" y="136"/>
                    <a:pt x="44" y="136"/>
                  </a:cubicBezTo>
                  <a:cubicBezTo>
                    <a:pt x="48" y="137"/>
                    <a:pt x="52" y="137"/>
                    <a:pt x="56" y="136"/>
                  </a:cubicBezTo>
                  <a:cubicBezTo>
                    <a:pt x="61" y="136"/>
                    <a:pt x="66" y="136"/>
                    <a:pt x="71" y="133"/>
                  </a:cubicBezTo>
                  <a:cubicBezTo>
                    <a:pt x="72" y="132"/>
                    <a:pt x="68" y="129"/>
                    <a:pt x="69" y="128"/>
                  </a:cubicBezTo>
                  <a:cubicBezTo>
                    <a:pt x="70" y="127"/>
                    <a:pt x="72" y="129"/>
                    <a:pt x="73" y="1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6" name="Freeform 2566"/>
            <p:cNvSpPr>
              <a:spLocks noChangeAspect="1"/>
            </p:cNvSpPr>
            <p:nvPr/>
          </p:nvSpPr>
          <p:spPr bwMode="auto">
            <a:xfrm>
              <a:off x="17372536" y="9953868"/>
              <a:ext cx="1613419" cy="1257975"/>
            </a:xfrm>
            <a:custGeom>
              <a:avLst/>
              <a:gdLst>
                <a:gd name="T0" fmla="*/ 206 w 200"/>
                <a:gd name="T1" fmla="*/ 175 h 172"/>
                <a:gd name="T2" fmla="*/ 206 w 200"/>
                <a:gd name="T3" fmla="*/ 157 h 172"/>
                <a:gd name="T4" fmla="*/ 234 w 200"/>
                <a:gd name="T5" fmla="*/ 122 h 172"/>
                <a:gd name="T6" fmla="*/ 233 w 200"/>
                <a:gd name="T7" fmla="*/ 98 h 172"/>
                <a:gd name="T8" fmla="*/ 233 w 200"/>
                <a:gd name="T9" fmla="*/ 72 h 172"/>
                <a:gd name="T10" fmla="*/ 241 w 200"/>
                <a:gd name="T11" fmla="*/ 55 h 172"/>
                <a:gd name="T12" fmla="*/ 233 w 200"/>
                <a:gd name="T13" fmla="*/ 49 h 172"/>
                <a:gd name="T14" fmla="*/ 234 w 200"/>
                <a:gd name="T15" fmla="*/ 42 h 172"/>
                <a:gd name="T16" fmla="*/ 229 w 200"/>
                <a:gd name="T17" fmla="*/ 36 h 172"/>
                <a:gd name="T18" fmla="*/ 230 w 200"/>
                <a:gd name="T19" fmla="*/ 25 h 172"/>
                <a:gd name="T20" fmla="*/ 225 w 200"/>
                <a:gd name="T21" fmla="*/ 11 h 172"/>
                <a:gd name="T22" fmla="*/ 208 w 200"/>
                <a:gd name="T23" fmla="*/ 18 h 172"/>
                <a:gd name="T24" fmla="*/ 201 w 200"/>
                <a:gd name="T25" fmla="*/ 7 h 172"/>
                <a:gd name="T26" fmla="*/ 187 w 200"/>
                <a:gd name="T27" fmla="*/ 6 h 172"/>
                <a:gd name="T28" fmla="*/ 178 w 200"/>
                <a:gd name="T29" fmla="*/ 0 h 172"/>
                <a:gd name="T30" fmla="*/ 83 w 200"/>
                <a:gd name="T31" fmla="*/ 71 h 172"/>
                <a:gd name="T32" fmla="*/ 64 w 200"/>
                <a:gd name="T33" fmla="*/ 78 h 172"/>
                <a:gd name="T34" fmla="*/ 64 w 200"/>
                <a:gd name="T35" fmla="*/ 132 h 172"/>
                <a:gd name="T36" fmla="*/ 59 w 200"/>
                <a:gd name="T37" fmla="*/ 133 h 172"/>
                <a:gd name="T38" fmla="*/ 57 w 200"/>
                <a:gd name="T39" fmla="*/ 138 h 172"/>
                <a:gd name="T40" fmla="*/ 52 w 200"/>
                <a:gd name="T41" fmla="*/ 139 h 172"/>
                <a:gd name="T42" fmla="*/ 49 w 200"/>
                <a:gd name="T43" fmla="*/ 144 h 172"/>
                <a:gd name="T44" fmla="*/ 17 w 200"/>
                <a:gd name="T45" fmla="*/ 147 h 172"/>
                <a:gd name="T46" fmla="*/ 12 w 200"/>
                <a:gd name="T47" fmla="*/ 152 h 172"/>
                <a:gd name="T48" fmla="*/ 1 w 200"/>
                <a:gd name="T49" fmla="*/ 151 h 172"/>
                <a:gd name="T50" fmla="*/ 0 w 200"/>
                <a:gd name="T51" fmla="*/ 162 h 172"/>
                <a:gd name="T52" fmla="*/ 2 w 200"/>
                <a:gd name="T53" fmla="*/ 170 h 172"/>
                <a:gd name="T54" fmla="*/ 10 w 200"/>
                <a:gd name="T55" fmla="*/ 176 h 172"/>
                <a:gd name="T56" fmla="*/ 13 w 200"/>
                <a:gd name="T57" fmla="*/ 177 h 172"/>
                <a:gd name="T58" fmla="*/ 10 w 200"/>
                <a:gd name="T59" fmla="*/ 186 h 172"/>
                <a:gd name="T60" fmla="*/ 24 w 200"/>
                <a:gd name="T61" fmla="*/ 192 h 172"/>
                <a:gd name="T62" fmla="*/ 29 w 200"/>
                <a:gd name="T63" fmla="*/ 190 h 172"/>
                <a:gd name="T64" fmla="*/ 34 w 200"/>
                <a:gd name="T65" fmla="*/ 194 h 172"/>
                <a:gd name="T66" fmla="*/ 31 w 200"/>
                <a:gd name="T67" fmla="*/ 198 h 172"/>
                <a:gd name="T68" fmla="*/ 33 w 200"/>
                <a:gd name="T69" fmla="*/ 205 h 172"/>
                <a:gd name="T70" fmla="*/ 35 w 200"/>
                <a:gd name="T71" fmla="*/ 206 h 172"/>
                <a:gd name="T72" fmla="*/ 36 w 200"/>
                <a:gd name="T73" fmla="*/ 204 h 172"/>
                <a:gd name="T74" fmla="*/ 37 w 200"/>
                <a:gd name="T75" fmla="*/ 198 h 172"/>
                <a:gd name="T76" fmla="*/ 42 w 200"/>
                <a:gd name="T77" fmla="*/ 195 h 172"/>
                <a:gd name="T78" fmla="*/ 51 w 200"/>
                <a:gd name="T79" fmla="*/ 205 h 172"/>
                <a:gd name="T80" fmla="*/ 55 w 200"/>
                <a:gd name="T81" fmla="*/ 206 h 172"/>
                <a:gd name="T82" fmla="*/ 54 w 200"/>
                <a:gd name="T83" fmla="*/ 194 h 172"/>
                <a:gd name="T84" fmla="*/ 59 w 200"/>
                <a:gd name="T85" fmla="*/ 187 h 172"/>
                <a:gd name="T86" fmla="*/ 63 w 200"/>
                <a:gd name="T87" fmla="*/ 175 h 172"/>
                <a:gd name="T88" fmla="*/ 78 w 200"/>
                <a:gd name="T89" fmla="*/ 172 h 172"/>
                <a:gd name="T90" fmla="*/ 98 w 200"/>
                <a:gd name="T91" fmla="*/ 178 h 172"/>
                <a:gd name="T92" fmla="*/ 107 w 200"/>
                <a:gd name="T93" fmla="*/ 183 h 172"/>
                <a:gd name="T94" fmla="*/ 116 w 200"/>
                <a:gd name="T95" fmla="*/ 181 h 172"/>
                <a:gd name="T96" fmla="*/ 128 w 200"/>
                <a:gd name="T97" fmla="*/ 183 h 172"/>
                <a:gd name="T98" fmla="*/ 137 w 200"/>
                <a:gd name="T99" fmla="*/ 190 h 172"/>
                <a:gd name="T100" fmla="*/ 145 w 200"/>
                <a:gd name="T101" fmla="*/ 189 h 172"/>
                <a:gd name="T102" fmla="*/ 154 w 200"/>
                <a:gd name="T103" fmla="*/ 182 h 172"/>
                <a:gd name="T104" fmla="*/ 169 w 200"/>
                <a:gd name="T105" fmla="*/ 181 h 172"/>
                <a:gd name="T106" fmla="*/ 184 w 200"/>
                <a:gd name="T107" fmla="*/ 183 h 172"/>
                <a:gd name="T108" fmla="*/ 192 w 200"/>
                <a:gd name="T109" fmla="*/ 181 h 172"/>
                <a:gd name="T110" fmla="*/ 198 w 200"/>
                <a:gd name="T111" fmla="*/ 176 h 172"/>
                <a:gd name="T112" fmla="*/ 206 w 200"/>
                <a:gd name="T113" fmla="*/ 175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172"/>
                <a:gd name="T173" fmla="*/ 200 w 200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172">
                  <a:moveTo>
                    <a:pt x="171" y="146"/>
                  </a:moveTo>
                  <a:lnTo>
                    <a:pt x="171" y="131"/>
                  </a:lnTo>
                  <a:lnTo>
                    <a:pt x="194" y="102"/>
                  </a:lnTo>
                  <a:lnTo>
                    <a:pt x="193" y="82"/>
                  </a:lnTo>
                  <a:lnTo>
                    <a:pt x="193" y="60"/>
                  </a:lnTo>
                  <a:lnTo>
                    <a:pt x="200" y="46"/>
                  </a:lnTo>
                  <a:lnTo>
                    <a:pt x="193" y="41"/>
                  </a:lnTo>
                  <a:lnTo>
                    <a:pt x="194" y="35"/>
                  </a:lnTo>
                  <a:lnTo>
                    <a:pt x="190" y="30"/>
                  </a:lnTo>
                  <a:lnTo>
                    <a:pt x="191" y="21"/>
                  </a:lnTo>
                  <a:lnTo>
                    <a:pt x="187" y="9"/>
                  </a:lnTo>
                  <a:cubicBezTo>
                    <a:pt x="182" y="11"/>
                    <a:pt x="178" y="14"/>
                    <a:pt x="173" y="15"/>
                  </a:cubicBezTo>
                  <a:cubicBezTo>
                    <a:pt x="172" y="13"/>
                    <a:pt x="171" y="8"/>
                    <a:pt x="167" y="6"/>
                  </a:cubicBezTo>
                  <a:cubicBezTo>
                    <a:pt x="164" y="4"/>
                    <a:pt x="159" y="7"/>
                    <a:pt x="155" y="5"/>
                  </a:cubicBezTo>
                  <a:cubicBezTo>
                    <a:pt x="152" y="5"/>
                    <a:pt x="150" y="2"/>
                    <a:pt x="148" y="0"/>
                  </a:cubicBezTo>
                  <a:lnTo>
                    <a:pt x="69" y="59"/>
                  </a:lnTo>
                  <a:lnTo>
                    <a:pt x="53" y="65"/>
                  </a:lnTo>
                  <a:lnTo>
                    <a:pt x="53" y="110"/>
                  </a:lnTo>
                  <a:cubicBezTo>
                    <a:pt x="52" y="110"/>
                    <a:pt x="50" y="110"/>
                    <a:pt x="49" y="111"/>
                  </a:cubicBezTo>
                  <a:cubicBezTo>
                    <a:pt x="48" y="112"/>
                    <a:pt x="48" y="114"/>
                    <a:pt x="47" y="115"/>
                  </a:cubicBezTo>
                  <a:cubicBezTo>
                    <a:pt x="46" y="116"/>
                    <a:pt x="44" y="115"/>
                    <a:pt x="43" y="116"/>
                  </a:cubicBezTo>
                  <a:lnTo>
                    <a:pt x="41" y="120"/>
                  </a:lnTo>
                  <a:lnTo>
                    <a:pt x="14" y="123"/>
                  </a:lnTo>
                  <a:cubicBezTo>
                    <a:pt x="13" y="124"/>
                    <a:pt x="12" y="127"/>
                    <a:pt x="10" y="127"/>
                  </a:cubicBezTo>
                  <a:lnTo>
                    <a:pt x="1" y="126"/>
                  </a:lnTo>
                  <a:cubicBezTo>
                    <a:pt x="0" y="129"/>
                    <a:pt x="0" y="132"/>
                    <a:pt x="0" y="135"/>
                  </a:cubicBezTo>
                  <a:cubicBezTo>
                    <a:pt x="0" y="138"/>
                    <a:pt x="1" y="140"/>
                    <a:pt x="2" y="142"/>
                  </a:cubicBezTo>
                  <a:cubicBezTo>
                    <a:pt x="4" y="144"/>
                    <a:pt x="6" y="145"/>
                    <a:pt x="8" y="147"/>
                  </a:cubicBezTo>
                  <a:cubicBezTo>
                    <a:pt x="9" y="148"/>
                    <a:pt x="11" y="147"/>
                    <a:pt x="11" y="148"/>
                  </a:cubicBezTo>
                  <a:cubicBezTo>
                    <a:pt x="12" y="151"/>
                    <a:pt x="7" y="153"/>
                    <a:pt x="8" y="155"/>
                  </a:cubicBezTo>
                  <a:cubicBezTo>
                    <a:pt x="11" y="159"/>
                    <a:pt x="16" y="159"/>
                    <a:pt x="20" y="160"/>
                  </a:cubicBezTo>
                  <a:cubicBezTo>
                    <a:pt x="21" y="161"/>
                    <a:pt x="23" y="158"/>
                    <a:pt x="24" y="159"/>
                  </a:cubicBezTo>
                  <a:cubicBezTo>
                    <a:pt x="26" y="159"/>
                    <a:pt x="27" y="161"/>
                    <a:pt x="28" y="162"/>
                  </a:cubicBezTo>
                  <a:cubicBezTo>
                    <a:pt x="28" y="163"/>
                    <a:pt x="26" y="164"/>
                    <a:pt x="26" y="165"/>
                  </a:cubicBezTo>
                  <a:cubicBezTo>
                    <a:pt x="26" y="167"/>
                    <a:pt x="26" y="169"/>
                    <a:pt x="27" y="171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9" y="171"/>
                    <a:pt x="30" y="171"/>
                    <a:pt x="30" y="170"/>
                  </a:cubicBezTo>
                  <a:cubicBezTo>
                    <a:pt x="31" y="169"/>
                    <a:pt x="30" y="166"/>
                    <a:pt x="31" y="165"/>
                  </a:cubicBezTo>
                  <a:cubicBezTo>
                    <a:pt x="32" y="163"/>
                    <a:pt x="34" y="162"/>
                    <a:pt x="35" y="163"/>
                  </a:cubicBezTo>
                  <a:cubicBezTo>
                    <a:pt x="38" y="164"/>
                    <a:pt x="39" y="169"/>
                    <a:pt x="42" y="171"/>
                  </a:cubicBezTo>
                  <a:cubicBezTo>
                    <a:pt x="43" y="172"/>
                    <a:pt x="44" y="172"/>
                    <a:pt x="46" y="172"/>
                  </a:cubicBezTo>
                  <a:cubicBezTo>
                    <a:pt x="45" y="169"/>
                    <a:pt x="44" y="165"/>
                    <a:pt x="45" y="162"/>
                  </a:cubicBezTo>
                  <a:cubicBezTo>
                    <a:pt x="45" y="160"/>
                    <a:pt x="48" y="159"/>
                    <a:pt x="49" y="156"/>
                  </a:cubicBezTo>
                  <a:cubicBezTo>
                    <a:pt x="51" y="153"/>
                    <a:pt x="50" y="148"/>
                    <a:pt x="52" y="146"/>
                  </a:cubicBezTo>
                  <a:cubicBezTo>
                    <a:pt x="56" y="144"/>
                    <a:pt x="61" y="144"/>
                    <a:pt x="65" y="144"/>
                  </a:cubicBezTo>
                  <a:cubicBezTo>
                    <a:pt x="71" y="145"/>
                    <a:pt x="76" y="147"/>
                    <a:pt x="81" y="149"/>
                  </a:cubicBezTo>
                  <a:cubicBezTo>
                    <a:pt x="84" y="150"/>
                    <a:pt x="86" y="153"/>
                    <a:pt x="89" y="153"/>
                  </a:cubicBezTo>
                  <a:cubicBezTo>
                    <a:pt x="91" y="154"/>
                    <a:pt x="93" y="151"/>
                    <a:pt x="96" y="151"/>
                  </a:cubicBezTo>
                  <a:cubicBezTo>
                    <a:pt x="99" y="151"/>
                    <a:pt x="103" y="151"/>
                    <a:pt x="106" y="153"/>
                  </a:cubicBezTo>
                  <a:cubicBezTo>
                    <a:pt x="109" y="154"/>
                    <a:pt x="111" y="157"/>
                    <a:pt x="114" y="159"/>
                  </a:cubicBezTo>
                  <a:cubicBezTo>
                    <a:pt x="116" y="159"/>
                    <a:pt x="118" y="159"/>
                    <a:pt x="120" y="158"/>
                  </a:cubicBezTo>
                  <a:cubicBezTo>
                    <a:pt x="123" y="157"/>
                    <a:pt x="125" y="153"/>
                    <a:pt x="128" y="152"/>
                  </a:cubicBezTo>
                  <a:cubicBezTo>
                    <a:pt x="131" y="150"/>
                    <a:pt x="136" y="150"/>
                    <a:pt x="140" y="151"/>
                  </a:cubicBezTo>
                  <a:cubicBezTo>
                    <a:pt x="144" y="151"/>
                    <a:pt x="148" y="153"/>
                    <a:pt x="153" y="153"/>
                  </a:cubicBezTo>
                  <a:cubicBezTo>
                    <a:pt x="155" y="153"/>
                    <a:pt x="157" y="152"/>
                    <a:pt x="159" y="151"/>
                  </a:cubicBezTo>
                  <a:cubicBezTo>
                    <a:pt x="160" y="150"/>
                    <a:pt x="162" y="148"/>
                    <a:pt x="164" y="147"/>
                  </a:cubicBezTo>
                  <a:cubicBezTo>
                    <a:pt x="166" y="146"/>
                    <a:pt x="169" y="146"/>
                    <a:pt x="171" y="1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7" name="Freeform 2568"/>
            <p:cNvSpPr>
              <a:spLocks noChangeAspect="1"/>
            </p:cNvSpPr>
            <p:nvPr/>
          </p:nvSpPr>
          <p:spPr bwMode="auto">
            <a:xfrm>
              <a:off x="18102253" y="8384451"/>
              <a:ext cx="421769" cy="812192"/>
            </a:xfrm>
            <a:custGeom>
              <a:avLst/>
              <a:gdLst>
                <a:gd name="T0" fmla="*/ 31 w 53"/>
                <a:gd name="T1" fmla="*/ 133 h 111"/>
                <a:gd name="T2" fmla="*/ 39 w 53"/>
                <a:gd name="T3" fmla="*/ 128 h 111"/>
                <a:gd name="T4" fmla="*/ 42 w 53"/>
                <a:gd name="T5" fmla="*/ 121 h 111"/>
                <a:gd name="T6" fmla="*/ 39 w 53"/>
                <a:gd name="T7" fmla="*/ 108 h 111"/>
                <a:gd name="T8" fmla="*/ 45 w 53"/>
                <a:gd name="T9" fmla="*/ 104 h 111"/>
                <a:gd name="T10" fmla="*/ 52 w 53"/>
                <a:gd name="T11" fmla="*/ 97 h 111"/>
                <a:gd name="T12" fmla="*/ 62 w 53"/>
                <a:gd name="T13" fmla="*/ 91 h 111"/>
                <a:gd name="T14" fmla="*/ 59 w 53"/>
                <a:gd name="T15" fmla="*/ 87 h 111"/>
                <a:gd name="T16" fmla="*/ 61 w 53"/>
                <a:gd name="T17" fmla="*/ 78 h 111"/>
                <a:gd name="T18" fmla="*/ 45 w 53"/>
                <a:gd name="T19" fmla="*/ 69 h 111"/>
                <a:gd name="T20" fmla="*/ 40 w 53"/>
                <a:gd name="T21" fmla="*/ 66 h 111"/>
                <a:gd name="T22" fmla="*/ 38 w 53"/>
                <a:gd name="T23" fmla="*/ 58 h 111"/>
                <a:gd name="T24" fmla="*/ 46 w 53"/>
                <a:gd name="T25" fmla="*/ 54 h 111"/>
                <a:gd name="T26" fmla="*/ 52 w 53"/>
                <a:gd name="T27" fmla="*/ 42 h 111"/>
                <a:gd name="T28" fmla="*/ 52 w 53"/>
                <a:gd name="T29" fmla="*/ 30 h 111"/>
                <a:gd name="T30" fmla="*/ 45 w 53"/>
                <a:gd name="T31" fmla="*/ 25 h 111"/>
                <a:gd name="T32" fmla="*/ 44 w 53"/>
                <a:gd name="T33" fmla="*/ 20 h 111"/>
                <a:gd name="T34" fmla="*/ 50 w 53"/>
                <a:gd name="T35" fmla="*/ 17 h 111"/>
                <a:gd name="T36" fmla="*/ 53 w 53"/>
                <a:gd name="T37" fmla="*/ 10 h 111"/>
                <a:gd name="T38" fmla="*/ 52 w 53"/>
                <a:gd name="T39" fmla="*/ 5 h 111"/>
                <a:gd name="T40" fmla="*/ 46 w 53"/>
                <a:gd name="T41" fmla="*/ 11 h 111"/>
                <a:gd name="T42" fmla="*/ 40 w 53"/>
                <a:gd name="T43" fmla="*/ 10 h 111"/>
                <a:gd name="T44" fmla="*/ 43 w 53"/>
                <a:gd name="T45" fmla="*/ 4 h 111"/>
                <a:gd name="T46" fmla="*/ 36 w 53"/>
                <a:gd name="T47" fmla="*/ 1 h 111"/>
                <a:gd name="T48" fmla="*/ 26 w 53"/>
                <a:gd name="T49" fmla="*/ 1 h 111"/>
                <a:gd name="T50" fmla="*/ 17 w 53"/>
                <a:gd name="T51" fmla="*/ 7 h 111"/>
                <a:gd name="T52" fmla="*/ 17 w 53"/>
                <a:gd name="T53" fmla="*/ 11 h 111"/>
                <a:gd name="T54" fmla="*/ 13 w 53"/>
                <a:gd name="T55" fmla="*/ 14 h 111"/>
                <a:gd name="T56" fmla="*/ 11 w 53"/>
                <a:gd name="T57" fmla="*/ 17 h 111"/>
                <a:gd name="T58" fmla="*/ 14 w 53"/>
                <a:gd name="T59" fmla="*/ 22 h 111"/>
                <a:gd name="T60" fmla="*/ 13 w 53"/>
                <a:gd name="T61" fmla="*/ 26 h 111"/>
                <a:gd name="T62" fmla="*/ 14 w 53"/>
                <a:gd name="T63" fmla="*/ 40 h 111"/>
                <a:gd name="T64" fmla="*/ 12 w 53"/>
                <a:gd name="T65" fmla="*/ 50 h 111"/>
                <a:gd name="T66" fmla="*/ 7 w 53"/>
                <a:gd name="T67" fmla="*/ 55 h 111"/>
                <a:gd name="T68" fmla="*/ 1 w 53"/>
                <a:gd name="T69" fmla="*/ 62 h 111"/>
                <a:gd name="T70" fmla="*/ 1 w 53"/>
                <a:gd name="T71" fmla="*/ 68 h 111"/>
                <a:gd name="T72" fmla="*/ 5 w 53"/>
                <a:gd name="T73" fmla="*/ 78 h 111"/>
                <a:gd name="T74" fmla="*/ 13 w 53"/>
                <a:gd name="T75" fmla="*/ 84 h 111"/>
                <a:gd name="T76" fmla="*/ 13 w 53"/>
                <a:gd name="T77" fmla="*/ 91 h 111"/>
                <a:gd name="T78" fmla="*/ 19 w 53"/>
                <a:gd name="T79" fmla="*/ 96 h 111"/>
                <a:gd name="T80" fmla="*/ 25 w 53"/>
                <a:gd name="T81" fmla="*/ 98 h 111"/>
                <a:gd name="T82" fmla="*/ 31 w 53"/>
                <a:gd name="T83" fmla="*/ 133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"/>
                <a:gd name="T127" fmla="*/ 0 h 111"/>
                <a:gd name="T128" fmla="*/ 53 w 53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" h="111">
                  <a:moveTo>
                    <a:pt x="26" y="111"/>
                  </a:moveTo>
                  <a:cubicBezTo>
                    <a:pt x="28" y="110"/>
                    <a:pt x="31" y="109"/>
                    <a:pt x="33" y="107"/>
                  </a:cubicBezTo>
                  <a:cubicBezTo>
                    <a:pt x="34" y="105"/>
                    <a:pt x="35" y="103"/>
                    <a:pt x="35" y="101"/>
                  </a:cubicBezTo>
                  <a:cubicBezTo>
                    <a:pt x="35" y="97"/>
                    <a:pt x="33" y="94"/>
                    <a:pt x="33" y="90"/>
                  </a:cubicBezTo>
                  <a:cubicBezTo>
                    <a:pt x="34" y="88"/>
                    <a:pt x="37" y="89"/>
                    <a:pt x="38" y="87"/>
                  </a:cubicBezTo>
                  <a:cubicBezTo>
                    <a:pt x="40" y="86"/>
                    <a:pt x="42" y="83"/>
                    <a:pt x="44" y="81"/>
                  </a:cubicBezTo>
                  <a:cubicBezTo>
                    <a:pt x="46" y="79"/>
                    <a:pt x="50" y="78"/>
                    <a:pt x="52" y="76"/>
                  </a:cubicBezTo>
                  <a:cubicBezTo>
                    <a:pt x="53" y="75"/>
                    <a:pt x="50" y="74"/>
                    <a:pt x="50" y="73"/>
                  </a:cubicBezTo>
                  <a:cubicBezTo>
                    <a:pt x="49" y="70"/>
                    <a:pt x="50" y="67"/>
                    <a:pt x="51" y="65"/>
                  </a:cubicBezTo>
                  <a:cubicBezTo>
                    <a:pt x="47" y="63"/>
                    <a:pt x="42" y="61"/>
                    <a:pt x="38" y="58"/>
                  </a:cubicBezTo>
                  <a:cubicBezTo>
                    <a:pt x="37" y="58"/>
                    <a:pt x="35" y="57"/>
                    <a:pt x="34" y="55"/>
                  </a:cubicBezTo>
                  <a:cubicBezTo>
                    <a:pt x="33" y="53"/>
                    <a:pt x="31" y="51"/>
                    <a:pt x="32" y="48"/>
                  </a:cubicBezTo>
                  <a:cubicBezTo>
                    <a:pt x="33" y="46"/>
                    <a:pt x="37" y="47"/>
                    <a:pt x="39" y="45"/>
                  </a:cubicBezTo>
                  <a:cubicBezTo>
                    <a:pt x="41" y="42"/>
                    <a:pt x="43" y="39"/>
                    <a:pt x="44" y="35"/>
                  </a:cubicBezTo>
                  <a:cubicBezTo>
                    <a:pt x="45" y="32"/>
                    <a:pt x="46" y="28"/>
                    <a:pt x="44" y="25"/>
                  </a:cubicBezTo>
                  <a:cubicBezTo>
                    <a:pt x="43" y="22"/>
                    <a:pt x="39" y="23"/>
                    <a:pt x="38" y="21"/>
                  </a:cubicBezTo>
                  <a:cubicBezTo>
                    <a:pt x="36" y="20"/>
                    <a:pt x="36" y="18"/>
                    <a:pt x="37" y="17"/>
                  </a:cubicBezTo>
                  <a:cubicBezTo>
                    <a:pt x="38" y="15"/>
                    <a:pt x="41" y="15"/>
                    <a:pt x="42" y="14"/>
                  </a:cubicBezTo>
                  <a:cubicBezTo>
                    <a:pt x="43" y="12"/>
                    <a:pt x="45" y="10"/>
                    <a:pt x="45" y="8"/>
                  </a:cubicBezTo>
                  <a:cubicBezTo>
                    <a:pt x="45" y="7"/>
                    <a:pt x="46" y="3"/>
                    <a:pt x="44" y="4"/>
                  </a:cubicBezTo>
                  <a:cubicBezTo>
                    <a:pt x="42" y="4"/>
                    <a:pt x="41" y="8"/>
                    <a:pt x="39" y="9"/>
                  </a:cubicBezTo>
                  <a:cubicBezTo>
                    <a:pt x="38" y="10"/>
                    <a:pt x="35" y="10"/>
                    <a:pt x="34" y="8"/>
                  </a:cubicBezTo>
                  <a:cubicBezTo>
                    <a:pt x="33" y="7"/>
                    <a:pt x="37" y="5"/>
                    <a:pt x="36" y="3"/>
                  </a:cubicBezTo>
                  <a:cubicBezTo>
                    <a:pt x="35" y="1"/>
                    <a:pt x="32" y="2"/>
                    <a:pt x="30" y="1"/>
                  </a:cubicBezTo>
                  <a:cubicBezTo>
                    <a:pt x="27" y="1"/>
                    <a:pt x="25" y="0"/>
                    <a:pt x="22" y="1"/>
                  </a:cubicBezTo>
                  <a:cubicBezTo>
                    <a:pt x="19" y="2"/>
                    <a:pt x="17" y="4"/>
                    <a:pt x="14" y="6"/>
                  </a:cubicBezTo>
                  <a:cubicBezTo>
                    <a:pt x="14" y="6"/>
                    <a:pt x="14" y="8"/>
                    <a:pt x="14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9" y="13"/>
                    <a:pt x="9" y="14"/>
                  </a:cubicBezTo>
                  <a:cubicBezTo>
                    <a:pt x="9" y="15"/>
                    <a:pt x="11" y="16"/>
                    <a:pt x="12" y="18"/>
                  </a:cubicBezTo>
                  <a:cubicBezTo>
                    <a:pt x="12" y="20"/>
                    <a:pt x="11" y="21"/>
                    <a:pt x="11" y="22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36"/>
                    <a:pt x="12" y="40"/>
                    <a:pt x="10" y="42"/>
                  </a:cubicBezTo>
                  <a:cubicBezTo>
                    <a:pt x="10" y="44"/>
                    <a:pt x="7" y="45"/>
                    <a:pt x="6" y="46"/>
                  </a:cubicBezTo>
                  <a:cubicBezTo>
                    <a:pt x="4" y="48"/>
                    <a:pt x="2" y="50"/>
                    <a:pt x="1" y="52"/>
                  </a:cubicBezTo>
                  <a:cubicBezTo>
                    <a:pt x="0" y="54"/>
                    <a:pt x="0" y="56"/>
                    <a:pt x="1" y="57"/>
                  </a:cubicBezTo>
                  <a:cubicBezTo>
                    <a:pt x="1" y="60"/>
                    <a:pt x="2" y="63"/>
                    <a:pt x="4" y="65"/>
                  </a:cubicBezTo>
                  <a:cubicBezTo>
                    <a:pt x="6" y="67"/>
                    <a:pt x="9" y="68"/>
                    <a:pt x="11" y="70"/>
                  </a:cubicBezTo>
                  <a:cubicBezTo>
                    <a:pt x="12" y="72"/>
                    <a:pt x="10" y="74"/>
                    <a:pt x="11" y="76"/>
                  </a:cubicBezTo>
                  <a:cubicBezTo>
                    <a:pt x="12" y="78"/>
                    <a:pt x="14" y="79"/>
                    <a:pt x="16" y="80"/>
                  </a:cubicBezTo>
                  <a:cubicBezTo>
                    <a:pt x="17" y="81"/>
                    <a:pt x="20" y="81"/>
                    <a:pt x="21" y="82"/>
                  </a:cubicBezTo>
                  <a:lnTo>
                    <a:pt x="26" y="1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8" name="Freeform 2569"/>
            <p:cNvSpPr>
              <a:spLocks noChangeAspect="1"/>
            </p:cNvSpPr>
            <p:nvPr/>
          </p:nvSpPr>
          <p:spPr bwMode="auto">
            <a:xfrm>
              <a:off x="18283010" y="12225564"/>
              <a:ext cx="589138" cy="659522"/>
            </a:xfrm>
            <a:custGeom>
              <a:avLst/>
              <a:gdLst>
                <a:gd name="T0" fmla="*/ 69 w 73"/>
                <a:gd name="T1" fmla="*/ 2 h 90"/>
                <a:gd name="T2" fmla="*/ 60 w 73"/>
                <a:gd name="T3" fmla="*/ 0 h 90"/>
                <a:gd name="T4" fmla="*/ 36 w 73"/>
                <a:gd name="T5" fmla="*/ 0 h 90"/>
                <a:gd name="T6" fmla="*/ 35 w 73"/>
                <a:gd name="T7" fmla="*/ 4 h 90"/>
                <a:gd name="T8" fmla="*/ 36 w 73"/>
                <a:gd name="T9" fmla="*/ 19 h 90"/>
                <a:gd name="T10" fmla="*/ 33 w 73"/>
                <a:gd name="T11" fmla="*/ 22 h 90"/>
                <a:gd name="T12" fmla="*/ 11 w 73"/>
                <a:gd name="T13" fmla="*/ 20 h 90"/>
                <a:gd name="T14" fmla="*/ 10 w 73"/>
                <a:gd name="T15" fmla="*/ 30 h 90"/>
                <a:gd name="T16" fmla="*/ 7 w 73"/>
                <a:gd name="T17" fmla="*/ 41 h 90"/>
                <a:gd name="T18" fmla="*/ 4 w 73"/>
                <a:gd name="T19" fmla="*/ 54 h 90"/>
                <a:gd name="T20" fmla="*/ 0 w 73"/>
                <a:gd name="T21" fmla="*/ 52 h 90"/>
                <a:gd name="T22" fmla="*/ 4 w 73"/>
                <a:gd name="T23" fmla="*/ 62 h 90"/>
                <a:gd name="T24" fmla="*/ 11 w 73"/>
                <a:gd name="T25" fmla="*/ 68 h 90"/>
                <a:gd name="T26" fmla="*/ 6 w 73"/>
                <a:gd name="T27" fmla="*/ 70 h 90"/>
                <a:gd name="T28" fmla="*/ 11 w 73"/>
                <a:gd name="T29" fmla="*/ 74 h 90"/>
                <a:gd name="T30" fmla="*/ 10 w 73"/>
                <a:gd name="T31" fmla="*/ 79 h 90"/>
                <a:gd name="T32" fmla="*/ 18 w 73"/>
                <a:gd name="T33" fmla="*/ 84 h 90"/>
                <a:gd name="T34" fmla="*/ 14 w 73"/>
                <a:gd name="T35" fmla="*/ 85 h 90"/>
                <a:gd name="T36" fmla="*/ 20 w 73"/>
                <a:gd name="T37" fmla="*/ 92 h 90"/>
                <a:gd name="T38" fmla="*/ 28 w 73"/>
                <a:gd name="T39" fmla="*/ 103 h 90"/>
                <a:gd name="T40" fmla="*/ 34 w 73"/>
                <a:gd name="T41" fmla="*/ 108 h 90"/>
                <a:gd name="T42" fmla="*/ 36 w 73"/>
                <a:gd name="T43" fmla="*/ 102 h 90"/>
                <a:gd name="T44" fmla="*/ 43 w 73"/>
                <a:gd name="T45" fmla="*/ 103 h 90"/>
                <a:gd name="T46" fmla="*/ 45 w 73"/>
                <a:gd name="T47" fmla="*/ 95 h 90"/>
                <a:gd name="T48" fmla="*/ 39 w 73"/>
                <a:gd name="T49" fmla="*/ 89 h 90"/>
                <a:gd name="T50" fmla="*/ 40 w 73"/>
                <a:gd name="T51" fmla="*/ 80 h 90"/>
                <a:gd name="T52" fmla="*/ 51 w 73"/>
                <a:gd name="T53" fmla="*/ 82 h 90"/>
                <a:gd name="T54" fmla="*/ 53 w 73"/>
                <a:gd name="T55" fmla="*/ 73 h 90"/>
                <a:gd name="T56" fmla="*/ 60 w 73"/>
                <a:gd name="T57" fmla="*/ 79 h 90"/>
                <a:gd name="T58" fmla="*/ 70 w 73"/>
                <a:gd name="T59" fmla="*/ 78 h 90"/>
                <a:gd name="T60" fmla="*/ 72 w 73"/>
                <a:gd name="T61" fmla="*/ 82 h 90"/>
                <a:gd name="T62" fmla="*/ 77 w 73"/>
                <a:gd name="T63" fmla="*/ 82 h 90"/>
                <a:gd name="T64" fmla="*/ 78 w 73"/>
                <a:gd name="T65" fmla="*/ 71 h 90"/>
                <a:gd name="T66" fmla="*/ 78 w 73"/>
                <a:gd name="T67" fmla="*/ 59 h 90"/>
                <a:gd name="T68" fmla="*/ 81 w 73"/>
                <a:gd name="T69" fmla="*/ 50 h 90"/>
                <a:gd name="T70" fmla="*/ 74 w 73"/>
                <a:gd name="T71" fmla="*/ 48 h 90"/>
                <a:gd name="T72" fmla="*/ 76 w 73"/>
                <a:gd name="T73" fmla="*/ 35 h 90"/>
                <a:gd name="T74" fmla="*/ 84 w 73"/>
                <a:gd name="T75" fmla="*/ 30 h 90"/>
                <a:gd name="T76" fmla="*/ 84 w 73"/>
                <a:gd name="T77" fmla="*/ 18 h 90"/>
                <a:gd name="T78" fmla="*/ 68 w 73"/>
                <a:gd name="T79" fmla="*/ 17 h 90"/>
                <a:gd name="T80" fmla="*/ 65 w 73"/>
                <a:gd name="T81" fmla="*/ 11 h 90"/>
                <a:gd name="T82" fmla="*/ 69 w 73"/>
                <a:gd name="T83" fmla="*/ 2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90"/>
                <a:gd name="T128" fmla="*/ 73 w 73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90">
                  <a:moveTo>
                    <a:pt x="57" y="2"/>
                  </a:moveTo>
                  <a:cubicBezTo>
                    <a:pt x="54" y="1"/>
                    <a:pt x="52" y="1"/>
                    <a:pt x="50" y="0"/>
                  </a:cubicBezTo>
                  <a:cubicBezTo>
                    <a:pt x="43" y="0"/>
                    <a:pt x="36" y="0"/>
                    <a:pt x="30" y="0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7"/>
                    <a:pt x="31" y="12"/>
                    <a:pt x="30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1" y="18"/>
                    <a:pt x="15" y="17"/>
                    <a:pt x="9" y="17"/>
                  </a:cubicBezTo>
                  <a:cubicBezTo>
                    <a:pt x="9" y="20"/>
                    <a:pt x="9" y="22"/>
                    <a:pt x="8" y="25"/>
                  </a:cubicBezTo>
                  <a:cubicBezTo>
                    <a:pt x="8" y="28"/>
                    <a:pt x="7" y="31"/>
                    <a:pt x="6" y="34"/>
                  </a:cubicBezTo>
                  <a:cubicBezTo>
                    <a:pt x="5" y="38"/>
                    <a:pt x="5" y="42"/>
                    <a:pt x="3" y="45"/>
                  </a:cubicBezTo>
                  <a:cubicBezTo>
                    <a:pt x="2" y="46"/>
                    <a:pt x="0" y="42"/>
                    <a:pt x="0" y="43"/>
                  </a:cubicBezTo>
                  <a:cubicBezTo>
                    <a:pt x="0" y="47"/>
                    <a:pt x="1" y="50"/>
                    <a:pt x="3" y="52"/>
                  </a:cubicBezTo>
                  <a:cubicBezTo>
                    <a:pt x="4" y="54"/>
                    <a:pt x="8" y="55"/>
                    <a:pt x="9" y="57"/>
                  </a:cubicBezTo>
                  <a:cubicBezTo>
                    <a:pt x="9" y="58"/>
                    <a:pt x="5" y="57"/>
                    <a:pt x="5" y="58"/>
                  </a:cubicBezTo>
                  <a:cubicBezTo>
                    <a:pt x="5" y="60"/>
                    <a:pt x="8" y="61"/>
                    <a:pt x="9" y="62"/>
                  </a:cubicBezTo>
                  <a:cubicBezTo>
                    <a:pt x="9" y="64"/>
                    <a:pt x="7" y="65"/>
                    <a:pt x="8" y="66"/>
                  </a:cubicBezTo>
                  <a:cubicBezTo>
                    <a:pt x="10" y="68"/>
                    <a:pt x="13" y="68"/>
                    <a:pt x="15" y="70"/>
                  </a:cubicBezTo>
                  <a:cubicBezTo>
                    <a:pt x="15" y="71"/>
                    <a:pt x="11" y="70"/>
                    <a:pt x="12" y="71"/>
                  </a:cubicBezTo>
                  <a:cubicBezTo>
                    <a:pt x="12" y="74"/>
                    <a:pt x="15" y="75"/>
                    <a:pt x="17" y="77"/>
                  </a:cubicBezTo>
                  <a:cubicBezTo>
                    <a:pt x="19" y="80"/>
                    <a:pt x="21" y="83"/>
                    <a:pt x="23" y="86"/>
                  </a:cubicBezTo>
                  <a:cubicBezTo>
                    <a:pt x="25" y="88"/>
                    <a:pt x="26" y="88"/>
                    <a:pt x="28" y="90"/>
                  </a:cubicBezTo>
                  <a:cubicBezTo>
                    <a:pt x="29" y="88"/>
                    <a:pt x="29" y="86"/>
                    <a:pt x="30" y="85"/>
                  </a:cubicBezTo>
                  <a:cubicBezTo>
                    <a:pt x="32" y="84"/>
                    <a:pt x="35" y="87"/>
                    <a:pt x="36" y="86"/>
                  </a:cubicBezTo>
                  <a:cubicBezTo>
                    <a:pt x="37" y="84"/>
                    <a:pt x="37" y="81"/>
                    <a:pt x="37" y="79"/>
                  </a:cubicBezTo>
                  <a:cubicBezTo>
                    <a:pt x="36" y="77"/>
                    <a:pt x="32" y="76"/>
                    <a:pt x="32" y="74"/>
                  </a:cubicBezTo>
                  <a:cubicBezTo>
                    <a:pt x="31" y="71"/>
                    <a:pt x="31" y="68"/>
                    <a:pt x="33" y="67"/>
                  </a:cubicBezTo>
                  <a:cubicBezTo>
                    <a:pt x="36" y="65"/>
                    <a:pt x="40" y="70"/>
                    <a:pt x="42" y="68"/>
                  </a:cubicBezTo>
                  <a:cubicBezTo>
                    <a:pt x="44" y="67"/>
                    <a:pt x="42" y="62"/>
                    <a:pt x="44" y="61"/>
                  </a:cubicBezTo>
                  <a:cubicBezTo>
                    <a:pt x="47" y="60"/>
                    <a:pt x="48" y="65"/>
                    <a:pt x="50" y="66"/>
                  </a:cubicBezTo>
                  <a:cubicBezTo>
                    <a:pt x="53" y="67"/>
                    <a:pt x="56" y="65"/>
                    <a:pt x="58" y="65"/>
                  </a:cubicBezTo>
                  <a:cubicBezTo>
                    <a:pt x="59" y="66"/>
                    <a:pt x="59" y="68"/>
                    <a:pt x="60" y="68"/>
                  </a:cubicBezTo>
                  <a:cubicBezTo>
                    <a:pt x="61" y="69"/>
                    <a:pt x="63" y="70"/>
                    <a:pt x="64" y="68"/>
                  </a:cubicBezTo>
                  <a:cubicBezTo>
                    <a:pt x="66" y="66"/>
                    <a:pt x="65" y="62"/>
                    <a:pt x="65" y="59"/>
                  </a:cubicBezTo>
                  <a:cubicBezTo>
                    <a:pt x="65" y="56"/>
                    <a:pt x="65" y="52"/>
                    <a:pt x="65" y="49"/>
                  </a:cubicBezTo>
                  <a:cubicBezTo>
                    <a:pt x="65" y="47"/>
                    <a:pt x="68" y="44"/>
                    <a:pt x="67" y="42"/>
                  </a:cubicBezTo>
                  <a:cubicBezTo>
                    <a:pt x="66" y="40"/>
                    <a:pt x="62" y="42"/>
                    <a:pt x="61" y="40"/>
                  </a:cubicBezTo>
                  <a:cubicBezTo>
                    <a:pt x="60" y="36"/>
                    <a:pt x="61" y="32"/>
                    <a:pt x="63" y="29"/>
                  </a:cubicBezTo>
                  <a:cubicBezTo>
                    <a:pt x="64" y="27"/>
                    <a:pt x="68" y="27"/>
                    <a:pt x="70" y="25"/>
                  </a:cubicBezTo>
                  <a:cubicBezTo>
                    <a:pt x="71" y="22"/>
                    <a:pt x="73" y="17"/>
                    <a:pt x="70" y="15"/>
                  </a:cubicBezTo>
                  <a:cubicBezTo>
                    <a:pt x="67" y="12"/>
                    <a:pt x="60" y="16"/>
                    <a:pt x="56" y="14"/>
                  </a:cubicBezTo>
                  <a:cubicBezTo>
                    <a:pt x="54" y="14"/>
                    <a:pt x="54" y="11"/>
                    <a:pt x="54" y="9"/>
                  </a:cubicBezTo>
                  <a:cubicBezTo>
                    <a:pt x="54" y="7"/>
                    <a:pt x="56" y="4"/>
                    <a:pt x="5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79" name="Freeform 2570"/>
            <p:cNvSpPr>
              <a:spLocks noChangeAspect="1"/>
            </p:cNvSpPr>
            <p:nvPr/>
          </p:nvSpPr>
          <p:spPr bwMode="auto">
            <a:xfrm>
              <a:off x="18349950" y="12237777"/>
              <a:ext cx="180758" cy="122138"/>
            </a:xfrm>
            <a:custGeom>
              <a:avLst/>
              <a:gdLst>
                <a:gd name="T0" fmla="*/ 1 w 23"/>
                <a:gd name="T1" fmla="*/ 19 h 16"/>
                <a:gd name="T2" fmla="*/ 1 w 23"/>
                <a:gd name="T3" fmla="*/ 7 h 16"/>
                <a:gd name="T4" fmla="*/ 2 w 23"/>
                <a:gd name="T5" fmla="*/ 0 h 16"/>
                <a:gd name="T6" fmla="*/ 25 w 23"/>
                <a:gd name="T7" fmla="*/ 1 h 16"/>
                <a:gd name="T8" fmla="*/ 26 w 23"/>
                <a:gd name="T9" fmla="*/ 17 h 16"/>
                <a:gd name="T10" fmla="*/ 22 w 23"/>
                <a:gd name="T11" fmla="*/ 20 h 16"/>
                <a:gd name="T12" fmla="*/ 1 w 23"/>
                <a:gd name="T13" fmla="*/ 1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6"/>
                <a:gd name="T23" fmla="*/ 23 w 2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6">
                  <a:moveTo>
                    <a:pt x="1" y="15"/>
                  </a:moveTo>
                  <a:cubicBezTo>
                    <a:pt x="1" y="12"/>
                    <a:pt x="0" y="9"/>
                    <a:pt x="1" y="6"/>
                  </a:cubicBezTo>
                  <a:cubicBezTo>
                    <a:pt x="1" y="4"/>
                    <a:pt x="2" y="2"/>
                    <a:pt x="2" y="0"/>
                  </a:cubicBezTo>
                  <a:lnTo>
                    <a:pt x="21" y="1"/>
                  </a:lnTo>
                  <a:cubicBezTo>
                    <a:pt x="21" y="5"/>
                    <a:pt x="23" y="10"/>
                    <a:pt x="22" y="14"/>
                  </a:cubicBezTo>
                  <a:cubicBezTo>
                    <a:pt x="21" y="15"/>
                    <a:pt x="20" y="16"/>
                    <a:pt x="19" y="16"/>
                  </a:cubicBezTo>
                  <a:cubicBezTo>
                    <a:pt x="13" y="16"/>
                    <a:pt x="7" y="15"/>
                    <a:pt x="1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0" name="Freeform 2571"/>
            <p:cNvSpPr>
              <a:spLocks noChangeAspect="1"/>
            </p:cNvSpPr>
            <p:nvPr/>
          </p:nvSpPr>
          <p:spPr bwMode="auto">
            <a:xfrm>
              <a:off x="18229452" y="11101926"/>
              <a:ext cx="796665" cy="1190805"/>
            </a:xfrm>
            <a:custGeom>
              <a:avLst/>
              <a:gdLst>
                <a:gd name="T0" fmla="*/ 23 w 99"/>
                <a:gd name="T1" fmla="*/ 175 h 162"/>
                <a:gd name="T2" fmla="*/ 19 w 99"/>
                <a:gd name="T3" fmla="*/ 158 h 162"/>
                <a:gd name="T4" fmla="*/ 16 w 99"/>
                <a:gd name="T5" fmla="*/ 156 h 162"/>
                <a:gd name="T6" fmla="*/ 7 w 99"/>
                <a:gd name="T7" fmla="*/ 144 h 162"/>
                <a:gd name="T8" fmla="*/ 0 w 99"/>
                <a:gd name="T9" fmla="*/ 141 h 162"/>
                <a:gd name="T10" fmla="*/ 5 w 99"/>
                <a:gd name="T11" fmla="*/ 122 h 162"/>
                <a:gd name="T12" fmla="*/ 18 w 99"/>
                <a:gd name="T13" fmla="*/ 110 h 162"/>
                <a:gd name="T14" fmla="*/ 30 w 99"/>
                <a:gd name="T15" fmla="*/ 105 h 162"/>
                <a:gd name="T16" fmla="*/ 34 w 99"/>
                <a:gd name="T17" fmla="*/ 101 h 162"/>
                <a:gd name="T18" fmla="*/ 47 w 99"/>
                <a:gd name="T19" fmla="*/ 111 h 162"/>
                <a:gd name="T20" fmla="*/ 58 w 99"/>
                <a:gd name="T21" fmla="*/ 88 h 162"/>
                <a:gd name="T22" fmla="*/ 66 w 99"/>
                <a:gd name="T23" fmla="*/ 72 h 162"/>
                <a:gd name="T24" fmla="*/ 73 w 99"/>
                <a:gd name="T25" fmla="*/ 54 h 162"/>
                <a:gd name="T26" fmla="*/ 77 w 99"/>
                <a:gd name="T27" fmla="*/ 42 h 162"/>
                <a:gd name="T28" fmla="*/ 95 w 99"/>
                <a:gd name="T29" fmla="*/ 24 h 162"/>
                <a:gd name="T30" fmla="*/ 85 w 99"/>
                <a:gd name="T31" fmla="*/ 8 h 162"/>
                <a:gd name="T32" fmla="*/ 93 w 99"/>
                <a:gd name="T33" fmla="*/ 0 h 162"/>
                <a:gd name="T34" fmla="*/ 101 w 99"/>
                <a:gd name="T35" fmla="*/ 30 h 162"/>
                <a:gd name="T36" fmla="*/ 112 w 99"/>
                <a:gd name="T37" fmla="*/ 52 h 162"/>
                <a:gd name="T38" fmla="*/ 97 w 99"/>
                <a:gd name="T39" fmla="*/ 51 h 162"/>
                <a:gd name="T40" fmla="*/ 85 w 99"/>
                <a:gd name="T41" fmla="*/ 57 h 162"/>
                <a:gd name="T42" fmla="*/ 101 w 99"/>
                <a:gd name="T43" fmla="*/ 75 h 162"/>
                <a:gd name="T44" fmla="*/ 109 w 99"/>
                <a:gd name="T45" fmla="*/ 90 h 162"/>
                <a:gd name="T46" fmla="*/ 103 w 99"/>
                <a:gd name="T47" fmla="*/ 102 h 162"/>
                <a:gd name="T48" fmla="*/ 93 w 99"/>
                <a:gd name="T49" fmla="*/ 119 h 162"/>
                <a:gd name="T50" fmla="*/ 96 w 99"/>
                <a:gd name="T51" fmla="*/ 144 h 162"/>
                <a:gd name="T52" fmla="*/ 105 w 99"/>
                <a:gd name="T53" fmla="*/ 153 h 162"/>
                <a:gd name="T54" fmla="*/ 109 w 99"/>
                <a:gd name="T55" fmla="*/ 170 h 162"/>
                <a:gd name="T56" fmla="*/ 119 w 99"/>
                <a:gd name="T57" fmla="*/ 182 h 162"/>
                <a:gd name="T58" fmla="*/ 118 w 99"/>
                <a:gd name="T59" fmla="*/ 195 h 162"/>
                <a:gd name="T60" fmla="*/ 77 w 99"/>
                <a:gd name="T61" fmla="*/ 187 h 162"/>
                <a:gd name="T62" fmla="*/ 44 w 99"/>
                <a:gd name="T63" fmla="*/ 184 h 162"/>
                <a:gd name="T64" fmla="*/ 20 w 99"/>
                <a:gd name="T65" fmla="*/ 187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62"/>
                <a:gd name="T101" fmla="*/ 99 w 99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62">
                  <a:moveTo>
                    <a:pt x="17" y="155"/>
                  </a:moveTo>
                  <a:cubicBezTo>
                    <a:pt x="18" y="152"/>
                    <a:pt x="18" y="149"/>
                    <a:pt x="19" y="145"/>
                  </a:cubicBezTo>
                  <a:cubicBezTo>
                    <a:pt x="19" y="143"/>
                    <a:pt x="18" y="141"/>
                    <a:pt x="18" y="139"/>
                  </a:cubicBezTo>
                  <a:cubicBezTo>
                    <a:pt x="18" y="137"/>
                    <a:pt x="16" y="134"/>
                    <a:pt x="16" y="131"/>
                  </a:cubicBezTo>
                  <a:cubicBezTo>
                    <a:pt x="16" y="130"/>
                    <a:pt x="17" y="128"/>
                    <a:pt x="16" y="128"/>
                  </a:cubicBezTo>
                  <a:cubicBezTo>
                    <a:pt x="15" y="127"/>
                    <a:pt x="14" y="130"/>
                    <a:pt x="13" y="130"/>
                  </a:cubicBezTo>
                  <a:cubicBezTo>
                    <a:pt x="11" y="129"/>
                    <a:pt x="8" y="128"/>
                    <a:pt x="7" y="127"/>
                  </a:cubicBezTo>
                  <a:cubicBezTo>
                    <a:pt x="6" y="125"/>
                    <a:pt x="8" y="121"/>
                    <a:pt x="6" y="120"/>
                  </a:cubicBezTo>
                  <a:cubicBezTo>
                    <a:pt x="5" y="119"/>
                    <a:pt x="3" y="123"/>
                    <a:pt x="2" y="122"/>
                  </a:cubicBezTo>
                  <a:cubicBezTo>
                    <a:pt x="0" y="121"/>
                    <a:pt x="1" y="119"/>
                    <a:pt x="0" y="117"/>
                  </a:cubicBezTo>
                  <a:cubicBezTo>
                    <a:pt x="2" y="115"/>
                    <a:pt x="4" y="113"/>
                    <a:pt x="5" y="111"/>
                  </a:cubicBezTo>
                  <a:cubicBezTo>
                    <a:pt x="5" y="108"/>
                    <a:pt x="3" y="104"/>
                    <a:pt x="4" y="101"/>
                  </a:cubicBezTo>
                  <a:cubicBezTo>
                    <a:pt x="5" y="99"/>
                    <a:pt x="7" y="97"/>
                    <a:pt x="8" y="95"/>
                  </a:cubicBezTo>
                  <a:cubicBezTo>
                    <a:pt x="10" y="93"/>
                    <a:pt x="13" y="92"/>
                    <a:pt x="15" y="91"/>
                  </a:cubicBezTo>
                  <a:cubicBezTo>
                    <a:pt x="17" y="89"/>
                    <a:pt x="18" y="85"/>
                    <a:pt x="21" y="84"/>
                  </a:cubicBezTo>
                  <a:cubicBezTo>
                    <a:pt x="22" y="84"/>
                    <a:pt x="23" y="86"/>
                    <a:pt x="25" y="87"/>
                  </a:cubicBezTo>
                  <a:cubicBezTo>
                    <a:pt x="26" y="87"/>
                    <a:pt x="27" y="87"/>
                    <a:pt x="27" y="86"/>
                  </a:cubicBezTo>
                  <a:cubicBezTo>
                    <a:pt x="28" y="86"/>
                    <a:pt x="28" y="83"/>
                    <a:pt x="28" y="84"/>
                  </a:cubicBezTo>
                  <a:cubicBezTo>
                    <a:pt x="31" y="85"/>
                    <a:pt x="32" y="89"/>
                    <a:pt x="34" y="91"/>
                  </a:cubicBezTo>
                  <a:cubicBezTo>
                    <a:pt x="35" y="92"/>
                    <a:pt x="38" y="93"/>
                    <a:pt x="39" y="92"/>
                  </a:cubicBezTo>
                  <a:cubicBezTo>
                    <a:pt x="42" y="90"/>
                    <a:pt x="43" y="85"/>
                    <a:pt x="44" y="82"/>
                  </a:cubicBezTo>
                  <a:cubicBezTo>
                    <a:pt x="46" y="79"/>
                    <a:pt x="47" y="76"/>
                    <a:pt x="48" y="73"/>
                  </a:cubicBezTo>
                  <a:cubicBezTo>
                    <a:pt x="48" y="71"/>
                    <a:pt x="47" y="69"/>
                    <a:pt x="48" y="67"/>
                  </a:cubicBezTo>
                  <a:cubicBezTo>
                    <a:pt x="50" y="64"/>
                    <a:pt x="53" y="63"/>
                    <a:pt x="55" y="60"/>
                  </a:cubicBezTo>
                  <a:cubicBezTo>
                    <a:pt x="56" y="57"/>
                    <a:pt x="55" y="53"/>
                    <a:pt x="57" y="50"/>
                  </a:cubicBezTo>
                  <a:cubicBezTo>
                    <a:pt x="58" y="48"/>
                    <a:pt x="60" y="47"/>
                    <a:pt x="61" y="45"/>
                  </a:cubicBezTo>
                  <a:cubicBezTo>
                    <a:pt x="62" y="44"/>
                    <a:pt x="61" y="42"/>
                    <a:pt x="61" y="41"/>
                  </a:cubicBezTo>
                  <a:cubicBezTo>
                    <a:pt x="61" y="39"/>
                    <a:pt x="63" y="37"/>
                    <a:pt x="64" y="35"/>
                  </a:cubicBezTo>
                  <a:cubicBezTo>
                    <a:pt x="65" y="31"/>
                    <a:pt x="66" y="27"/>
                    <a:pt x="69" y="24"/>
                  </a:cubicBezTo>
                  <a:cubicBezTo>
                    <a:pt x="71" y="22"/>
                    <a:pt x="77" y="23"/>
                    <a:pt x="79" y="20"/>
                  </a:cubicBezTo>
                  <a:cubicBezTo>
                    <a:pt x="80" y="17"/>
                    <a:pt x="78" y="13"/>
                    <a:pt x="77" y="10"/>
                  </a:cubicBezTo>
                  <a:cubicBezTo>
                    <a:pt x="76" y="8"/>
                    <a:pt x="72" y="9"/>
                    <a:pt x="71" y="7"/>
                  </a:cubicBezTo>
                  <a:cubicBezTo>
                    <a:pt x="71" y="5"/>
                    <a:pt x="72" y="2"/>
                    <a:pt x="73" y="1"/>
                  </a:cubicBezTo>
                  <a:cubicBezTo>
                    <a:pt x="74" y="1"/>
                    <a:pt x="76" y="0"/>
                    <a:pt x="77" y="0"/>
                  </a:cubicBezTo>
                  <a:cubicBezTo>
                    <a:pt x="80" y="4"/>
                    <a:pt x="82" y="8"/>
                    <a:pt x="83" y="12"/>
                  </a:cubicBezTo>
                  <a:cubicBezTo>
                    <a:pt x="84" y="16"/>
                    <a:pt x="83" y="21"/>
                    <a:pt x="84" y="25"/>
                  </a:cubicBezTo>
                  <a:cubicBezTo>
                    <a:pt x="84" y="29"/>
                    <a:pt x="84" y="32"/>
                    <a:pt x="86" y="35"/>
                  </a:cubicBezTo>
                  <a:cubicBezTo>
                    <a:pt x="88" y="38"/>
                    <a:pt x="91" y="39"/>
                    <a:pt x="93" y="43"/>
                  </a:cubicBezTo>
                  <a:cubicBezTo>
                    <a:pt x="90" y="43"/>
                    <a:pt x="87" y="42"/>
                    <a:pt x="84" y="42"/>
                  </a:cubicBezTo>
                  <a:cubicBezTo>
                    <a:pt x="83" y="42"/>
                    <a:pt x="82" y="43"/>
                    <a:pt x="81" y="42"/>
                  </a:cubicBezTo>
                  <a:cubicBezTo>
                    <a:pt x="78" y="42"/>
                    <a:pt x="76" y="40"/>
                    <a:pt x="73" y="41"/>
                  </a:cubicBezTo>
                  <a:cubicBezTo>
                    <a:pt x="71" y="42"/>
                    <a:pt x="70" y="45"/>
                    <a:pt x="71" y="47"/>
                  </a:cubicBezTo>
                  <a:cubicBezTo>
                    <a:pt x="71" y="49"/>
                    <a:pt x="75" y="51"/>
                    <a:pt x="76" y="53"/>
                  </a:cubicBezTo>
                  <a:cubicBezTo>
                    <a:pt x="79" y="56"/>
                    <a:pt x="81" y="59"/>
                    <a:pt x="84" y="62"/>
                  </a:cubicBezTo>
                  <a:cubicBezTo>
                    <a:pt x="85" y="64"/>
                    <a:pt x="87" y="66"/>
                    <a:pt x="88" y="69"/>
                  </a:cubicBezTo>
                  <a:cubicBezTo>
                    <a:pt x="89" y="71"/>
                    <a:pt x="90" y="73"/>
                    <a:pt x="91" y="75"/>
                  </a:cubicBezTo>
                  <a:cubicBezTo>
                    <a:pt x="91" y="75"/>
                    <a:pt x="91" y="76"/>
                    <a:pt x="91" y="77"/>
                  </a:cubicBezTo>
                  <a:cubicBezTo>
                    <a:pt x="89" y="79"/>
                    <a:pt x="88" y="82"/>
                    <a:pt x="86" y="85"/>
                  </a:cubicBezTo>
                  <a:cubicBezTo>
                    <a:pt x="85" y="89"/>
                    <a:pt x="85" y="93"/>
                    <a:pt x="82" y="96"/>
                  </a:cubicBezTo>
                  <a:cubicBezTo>
                    <a:pt x="81" y="98"/>
                    <a:pt x="77" y="97"/>
                    <a:pt x="77" y="99"/>
                  </a:cubicBezTo>
                  <a:cubicBezTo>
                    <a:pt x="76" y="102"/>
                    <a:pt x="80" y="103"/>
                    <a:pt x="81" y="105"/>
                  </a:cubicBezTo>
                  <a:cubicBezTo>
                    <a:pt x="81" y="110"/>
                    <a:pt x="79" y="115"/>
                    <a:pt x="80" y="120"/>
                  </a:cubicBezTo>
                  <a:cubicBezTo>
                    <a:pt x="80" y="122"/>
                    <a:pt x="81" y="123"/>
                    <a:pt x="82" y="124"/>
                  </a:cubicBezTo>
                  <a:cubicBezTo>
                    <a:pt x="83" y="125"/>
                    <a:pt x="86" y="125"/>
                    <a:pt x="87" y="127"/>
                  </a:cubicBezTo>
                  <a:cubicBezTo>
                    <a:pt x="88" y="128"/>
                    <a:pt x="87" y="130"/>
                    <a:pt x="87" y="131"/>
                  </a:cubicBezTo>
                  <a:cubicBezTo>
                    <a:pt x="88" y="135"/>
                    <a:pt x="89" y="138"/>
                    <a:pt x="91" y="141"/>
                  </a:cubicBezTo>
                  <a:cubicBezTo>
                    <a:pt x="92" y="142"/>
                    <a:pt x="95" y="142"/>
                    <a:pt x="95" y="143"/>
                  </a:cubicBezTo>
                  <a:cubicBezTo>
                    <a:pt x="97" y="145"/>
                    <a:pt x="98" y="148"/>
                    <a:pt x="99" y="151"/>
                  </a:cubicBezTo>
                  <a:cubicBezTo>
                    <a:pt x="98" y="153"/>
                    <a:pt x="98" y="155"/>
                    <a:pt x="98" y="157"/>
                  </a:cubicBezTo>
                  <a:cubicBezTo>
                    <a:pt x="97" y="159"/>
                    <a:pt x="99" y="162"/>
                    <a:pt x="98" y="162"/>
                  </a:cubicBezTo>
                  <a:cubicBezTo>
                    <a:pt x="91" y="161"/>
                    <a:pt x="85" y="156"/>
                    <a:pt x="78" y="155"/>
                  </a:cubicBezTo>
                  <a:cubicBezTo>
                    <a:pt x="73" y="154"/>
                    <a:pt x="69" y="155"/>
                    <a:pt x="64" y="155"/>
                  </a:cubicBezTo>
                  <a:cubicBezTo>
                    <a:pt x="61" y="154"/>
                    <a:pt x="59" y="154"/>
                    <a:pt x="57" y="153"/>
                  </a:cubicBezTo>
                  <a:cubicBezTo>
                    <a:pt x="50" y="153"/>
                    <a:pt x="43" y="153"/>
                    <a:pt x="37" y="153"/>
                  </a:cubicBezTo>
                  <a:cubicBezTo>
                    <a:pt x="36" y="154"/>
                    <a:pt x="36" y="155"/>
                    <a:pt x="36" y="156"/>
                  </a:cubicBezTo>
                  <a:lnTo>
                    <a:pt x="17" y="15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1" name="Freeform 2572"/>
            <p:cNvSpPr>
              <a:spLocks noChangeAspect="1"/>
            </p:cNvSpPr>
            <p:nvPr/>
          </p:nvSpPr>
          <p:spPr bwMode="auto">
            <a:xfrm>
              <a:off x="18751639" y="9966097"/>
              <a:ext cx="1044364" cy="1703765"/>
            </a:xfrm>
            <a:custGeom>
              <a:avLst/>
              <a:gdLst>
                <a:gd name="T0" fmla="*/ 31 w 130"/>
                <a:gd name="T1" fmla="*/ 279 h 232"/>
                <a:gd name="T2" fmla="*/ 40 w 130"/>
                <a:gd name="T3" fmla="*/ 278 h 232"/>
                <a:gd name="T4" fmla="*/ 47 w 130"/>
                <a:gd name="T5" fmla="*/ 274 h 232"/>
                <a:gd name="T6" fmla="*/ 54 w 130"/>
                <a:gd name="T7" fmla="*/ 278 h 232"/>
                <a:gd name="T8" fmla="*/ 58 w 130"/>
                <a:gd name="T9" fmla="*/ 273 h 232"/>
                <a:gd name="T10" fmla="*/ 71 w 130"/>
                <a:gd name="T11" fmla="*/ 271 h 232"/>
                <a:gd name="T12" fmla="*/ 76 w 130"/>
                <a:gd name="T13" fmla="*/ 271 h 232"/>
                <a:gd name="T14" fmla="*/ 80 w 130"/>
                <a:gd name="T15" fmla="*/ 266 h 232"/>
                <a:gd name="T16" fmla="*/ 85 w 130"/>
                <a:gd name="T17" fmla="*/ 260 h 232"/>
                <a:gd name="T18" fmla="*/ 80 w 130"/>
                <a:gd name="T19" fmla="*/ 257 h 232"/>
                <a:gd name="T20" fmla="*/ 85 w 130"/>
                <a:gd name="T21" fmla="*/ 254 h 232"/>
                <a:gd name="T22" fmla="*/ 98 w 130"/>
                <a:gd name="T23" fmla="*/ 254 h 232"/>
                <a:gd name="T24" fmla="*/ 112 w 130"/>
                <a:gd name="T25" fmla="*/ 248 h 232"/>
                <a:gd name="T26" fmla="*/ 114 w 130"/>
                <a:gd name="T27" fmla="*/ 238 h 232"/>
                <a:gd name="T28" fmla="*/ 120 w 130"/>
                <a:gd name="T29" fmla="*/ 238 h 232"/>
                <a:gd name="T30" fmla="*/ 126 w 130"/>
                <a:gd name="T31" fmla="*/ 231 h 232"/>
                <a:gd name="T32" fmla="*/ 126 w 130"/>
                <a:gd name="T33" fmla="*/ 222 h 232"/>
                <a:gd name="T34" fmla="*/ 139 w 130"/>
                <a:gd name="T35" fmla="*/ 220 h 232"/>
                <a:gd name="T36" fmla="*/ 140 w 130"/>
                <a:gd name="T37" fmla="*/ 215 h 232"/>
                <a:gd name="T38" fmla="*/ 134 w 130"/>
                <a:gd name="T39" fmla="*/ 208 h 232"/>
                <a:gd name="T40" fmla="*/ 138 w 130"/>
                <a:gd name="T41" fmla="*/ 203 h 232"/>
                <a:gd name="T42" fmla="*/ 134 w 130"/>
                <a:gd name="T43" fmla="*/ 202 h 232"/>
                <a:gd name="T44" fmla="*/ 133 w 130"/>
                <a:gd name="T45" fmla="*/ 190 h 232"/>
                <a:gd name="T46" fmla="*/ 125 w 130"/>
                <a:gd name="T47" fmla="*/ 192 h 232"/>
                <a:gd name="T48" fmla="*/ 125 w 130"/>
                <a:gd name="T49" fmla="*/ 186 h 232"/>
                <a:gd name="T50" fmla="*/ 131 w 130"/>
                <a:gd name="T51" fmla="*/ 179 h 232"/>
                <a:gd name="T52" fmla="*/ 130 w 130"/>
                <a:gd name="T53" fmla="*/ 168 h 232"/>
                <a:gd name="T54" fmla="*/ 136 w 130"/>
                <a:gd name="T55" fmla="*/ 165 h 232"/>
                <a:gd name="T56" fmla="*/ 132 w 130"/>
                <a:gd name="T57" fmla="*/ 158 h 232"/>
                <a:gd name="T58" fmla="*/ 136 w 130"/>
                <a:gd name="T59" fmla="*/ 154 h 232"/>
                <a:gd name="T60" fmla="*/ 142 w 130"/>
                <a:gd name="T61" fmla="*/ 146 h 232"/>
                <a:gd name="T62" fmla="*/ 140 w 130"/>
                <a:gd name="T63" fmla="*/ 140 h 232"/>
                <a:gd name="T64" fmla="*/ 146 w 130"/>
                <a:gd name="T65" fmla="*/ 136 h 232"/>
                <a:gd name="T66" fmla="*/ 154 w 130"/>
                <a:gd name="T67" fmla="*/ 136 h 232"/>
                <a:gd name="T68" fmla="*/ 154 w 130"/>
                <a:gd name="T69" fmla="*/ 72 h 232"/>
                <a:gd name="T70" fmla="*/ 29 w 130"/>
                <a:gd name="T71" fmla="*/ 0 h 232"/>
                <a:gd name="T72" fmla="*/ 19 w 130"/>
                <a:gd name="T73" fmla="*/ 8 h 232"/>
                <a:gd name="T74" fmla="*/ 24 w 130"/>
                <a:gd name="T75" fmla="*/ 23 h 232"/>
                <a:gd name="T76" fmla="*/ 23 w 130"/>
                <a:gd name="T77" fmla="*/ 34 h 232"/>
                <a:gd name="T78" fmla="*/ 28 w 130"/>
                <a:gd name="T79" fmla="*/ 40 h 232"/>
                <a:gd name="T80" fmla="*/ 26 w 130"/>
                <a:gd name="T81" fmla="*/ 47 h 232"/>
                <a:gd name="T82" fmla="*/ 35 w 130"/>
                <a:gd name="T83" fmla="*/ 53 h 232"/>
                <a:gd name="T84" fmla="*/ 26 w 130"/>
                <a:gd name="T85" fmla="*/ 70 h 232"/>
                <a:gd name="T86" fmla="*/ 26 w 130"/>
                <a:gd name="T87" fmla="*/ 96 h 232"/>
                <a:gd name="T88" fmla="*/ 28 w 130"/>
                <a:gd name="T89" fmla="*/ 120 h 232"/>
                <a:gd name="T90" fmla="*/ 0 w 130"/>
                <a:gd name="T91" fmla="*/ 155 h 232"/>
                <a:gd name="T92" fmla="*/ 0 w 130"/>
                <a:gd name="T93" fmla="*/ 173 h 232"/>
                <a:gd name="T94" fmla="*/ 6 w 130"/>
                <a:gd name="T95" fmla="*/ 183 h 232"/>
                <a:gd name="T96" fmla="*/ 10 w 130"/>
                <a:gd name="T97" fmla="*/ 188 h 232"/>
                <a:gd name="T98" fmla="*/ 14 w 130"/>
                <a:gd name="T99" fmla="*/ 186 h 232"/>
                <a:gd name="T100" fmla="*/ 22 w 130"/>
                <a:gd name="T101" fmla="*/ 201 h 232"/>
                <a:gd name="T102" fmla="*/ 23 w 130"/>
                <a:gd name="T103" fmla="*/ 216 h 232"/>
                <a:gd name="T104" fmla="*/ 25 w 130"/>
                <a:gd name="T105" fmla="*/ 228 h 232"/>
                <a:gd name="T106" fmla="*/ 34 w 130"/>
                <a:gd name="T107" fmla="*/ 238 h 232"/>
                <a:gd name="T108" fmla="*/ 23 w 130"/>
                <a:gd name="T109" fmla="*/ 237 h 232"/>
                <a:gd name="T110" fmla="*/ 19 w 130"/>
                <a:gd name="T111" fmla="*/ 237 h 232"/>
                <a:gd name="T112" fmla="*/ 10 w 130"/>
                <a:gd name="T113" fmla="*/ 236 h 232"/>
                <a:gd name="T114" fmla="*/ 7 w 130"/>
                <a:gd name="T115" fmla="*/ 243 h 232"/>
                <a:gd name="T116" fmla="*/ 13 w 130"/>
                <a:gd name="T117" fmla="*/ 250 h 232"/>
                <a:gd name="T118" fmla="*/ 23 w 130"/>
                <a:gd name="T119" fmla="*/ 261 h 232"/>
                <a:gd name="T120" fmla="*/ 28 w 130"/>
                <a:gd name="T121" fmla="*/ 269 h 232"/>
                <a:gd name="T122" fmla="*/ 31 w 130"/>
                <a:gd name="T123" fmla="*/ 277 h 232"/>
                <a:gd name="T124" fmla="*/ 31 w 130"/>
                <a:gd name="T125" fmla="*/ 279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"/>
                <a:gd name="T190" fmla="*/ 0 h 232"/>
                <a:gd name="T191" fmla="*/ 130 w 130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" h="232">
                  <a:moveTo>
                    <a:pt x="26" y="232"/>
                  </a:moveTo>
                  <a:cubicBezTo>
                    <a:pt x="28" y="231"/>
                    <a:pt x="31" y="231"/>
                    <a:pt x="33" y="231"/>
                  </a:cubicBezTo>
                  <a:cubicBezTo>
                    <a:pt x="35" y="230"/>
                    <a:pt x="37" y="228"/>
                    <a:pt x="39" y="228"/>
                  </a:cubicBezTo>
                  <a:cubicBezTo>
                    <a:pt x="41" y="228"/>
                    <a:pt x="43" y="231"/>
                    <a:pt x="45" y="231"/>
                  </a:cubicBezTo>
                  <a:cubicBezTo>
                    <a:pt x="47" y="231"/>
                    <a:pt x="47" y="228"/>
                    <a:pt x="48" y="227"/>
                  </a:cubicBezTo>
                  <a:cubicBezTo>
                    <a:pt x="52" y="226"/>
                    <a:pt x="55" y="225"/>
                    <a:pt x="59" y="225"/>
                  </a:cubicBezTo>
                  <a:cubicBezTo>
                    <a:pt x="60" y="225"/>
                    <a:pt x="61" y="225"/>
                    <a:pt x="63" y="225"/>
                  </a:cubicBezTo>
                  <a:cubicBezTo>
                    <a:pt x="64" y="224"/>
                    <a:pt x="65" y="223"/>
                    <a:pt x="67" y="221"/>
                  </a:cubicBezTo>
                  <a:cubicBezTo>
                    <a:pt x="68" y="220"/>
                    <a:pt x="71" y="218"/>
                    <a:pt x="71" y="216"/>
                  </a:cubicBezTo>
                  <a:cubicBezTo>
                    <a:pt x="71" y="214"/>
                    <a:pt x="67" y="215"/>
                    <a:pt x="67" y="214"/>
                  </a:cubicBezTo>
                  <a:cubicBezTo>
                    <a:pt x="67" y="212"/>
                    <a:pt x="70" y="212"/>
                    <a:pt x="71" y="211"/>
                  </a:cubicBezTo>
                  <a:cubicBezTo>
                    <a:pt x="75" y="211"/>
                    <a:pt x="78" y="212"/>
                    <a:pt x="82" y="211"/>
                  </a:cubicBezTo>
                  <a:cubicBezTo>
                    <a:pt x="86" y="210"/>
                    <a:pt x="90" y="209"/>
                    <a:pt x="93" y="206"/>
                  </a:cubicBezTo>
                  <a:cubicBezTo>
                    <a:pt x="95" y="204"/>
                    <a:pt x="93" y="200"/>
                    <a:pt x="95" y="198"/>
                  </a:cubicBezTo>
                  <a:cubicBezTo>
                    <a:pt x="96" y="197"/>
                    <a:pt x="99" y="199"/>
                    <a:pt x="100" y="198"/>
                  </a:cubicBezTo>
                  <a:cubicBezTo>
                    <a:pt x="102" y="197"/>
                    <a:pt x="104" y="195"/>
                    <a:pt x="105" y="192"/>
                  </a:cubicBezTo>
                  <a:cubicBezTo>
                    <a:pt x="106" y="190"/>
                    <a:pt x="103" y="186"/>
                    <a:pt x="105" y="185"/>
                  </a:cubicBezTo>
                  <a:cubicBezTo>
                    <a:pt x="108" y="182"/>
                    <a:pt x="113" y="184"/>
                    <a:pt x="116" y="183"/>
                  </a:cubicBezTo>
                  <a:cubicBezTo>
                    <a:pt x="117" y="182"/>
                    <a:pt x="118" y="180"/>
                    <a:pt x="117" y="179"/>
                  </a:cubicBezTo>
                  <a:cubicBezTo>
                    <a:pt x="116" y="177"/>
                    <a:pt x="113" y="176"/>
                    <a:pt x="112" y="173"/>
                  </a:cubicBezTo>
                  <a:cubicBezTo>
                    <a:pt x="112" y="171"/>
                    <a:pt x="115" y="170"/>
                    <a:pt x="115" y="169"/>
                  </a:cubicBezTo>
                  <a:cubicBezTo>
                    <a:pt x="115" y="168"/>
                    <a:pt x="113" y="169"/>
                    <a:pt x="112" y="168"/>
                  </a:cubicBezTo>
                  <a:cubicBezTo>
                    <a:pt x="111" y="165"/>
                    <a:pt x="113" y="161"/>
                    <a:pt x="111" y="158"/>
                  </a:cubicBezTo>
                  <a:cubicBezTo>
                    <a:pt x="109" y="157"/>
                    <a:pt x="106" y="161"/>
                    <a:pt x="104" y="160"/>
                  </a:cubicBezTo>
                  <a:cubicBezTo>
                    <a:pt x="103" y="159"/>
                    <a:pt x="103" y="156"/>
                    <a:pt x="104" y="155"/>
                  </a:cubicBezTo>
                  <a:cubicBezTo>
                    <a:pt x="105" y="153"/>
                    <a:pt x="109" y="152"/>
                    <a:pt x="109" y="149"/>
                  </a:cubicBezTo>
                  <a:cubicBezTo>
                    <a:pt x="110" y="146"/>
                    <a:pt x="107" y="143"/>
                    <a:pt x="108" y="140"/>
                  </a:cubicBezTo>
                  <a:cubicBezTo>
                    <a:pt x="108" y="138"/>
                    <a:pt x="113" y="139"/>
                    <a:pt x="113" y="137"/>
                  </a:cubicBezTo>
                  <a:cubicBezTo>
                    <a:pt x="114" y="135"/>
                    <a:pt x="110" y="133"/>
                    <a:pt x="110" y="131"/>
                  </a:cubicBezTo>
                  <a:cubicBezTo>
                    <a:pt x="109" y="130"/>
                    <a:pt x="112" y="129"/>
                    <a:pt x="113" y="128"/>
                  </a:cubicBezTo>
                  <a:cubicBezTo>
                    <a:pt x="115" y="126"/>
                    <a:pt x="117" y="124"/>
                    <a:pt x="118" y="121"/>
                  </a:cubicBezTo>
                  <a:cubicBezTo>
                    <a:pt x="119" y="119"/>
                    <a:pt x="116" y="117"/>
                    <a:pt x="117" y="116"/>
                  </a:cubicBezTo>
                  <a:cubicBezTo>
                    <a:pt x="118" y="114"/>
                    <a:pt x="120" y="113"/>
                    <a:pt x="122" y="113"/>
                  </a:cubicBezTo>
                  <a:cubicBezTo>
                    <a:pt x="124" y="112"/>
                    <a:pt x="128" y="115"/>
                    <a:pt x="128" y="113"/>
                  </a:cubicBezTo>
                  <a:cubicBezTo>
                    <a:pt x="130" y="96"/>
                    <a:pt x="128" y="78"/>
                    <a:pt x="128" y="60"/>
                  </a:cubicBezTo>
                  <a:lnTo>
                    <a:pt x="24" y="0"/>
                  </a:lnTo>
                  <a:lnTo>
                    <a:pt x="16" y="7"/>
                  </a:lnTo>
                  <a:lnTo>
                    <a:pt x="20" y="19"/>
                  </a:lnTo>
                  <a:lnTo>
                    <a:pt x="19" y="28"/>
                  </a:lnTo>
                  <a:lnTo>
                    <a:pt x="23" y="33"/>
                  </a:lnTo>
                  <a:lnTo>
                    <a:pt x="22" y="39"/>
                  </a:lnTo>
                  <a:lnTo>
                    <a:pt x="29" y="44"/>
                  </a:lnTo>
                  <a:lnTo>
                    <a:pt x="22" y="58"/>
                  </a:lnTo>
                  <a:lnTo>
                    <a:pt x="22" y="80"/>
                  </a:lnTo>
                  <a:lnTo>
                    <a:pt x="23" y="100"/>
                  </a:lnTo>
                  <a:lnTo>
                    <a:pt x="0" y="129"/>
                  </a:lnTo>
                  <a:lnTo>
                    <a:pt x="0" y="144"/>
                  </a:lnTo>
                  <a:cubicBezTo>
                    <a:pt x="2" y="146"/>
                    <a:pt x="3" y="150"/>
                    <a:pt x="5" y="152"/>
                  </a:cubicBezTo>
                  <a:cubicBezTo>
                    <a:pt x="6" y="153"/>
                    <a:pt x="7" y="155"/>
                    <a:pt x="8" y="156"/>
                  </a:cubicBezTo>
                  <a:cubicBezTo>
                    <a:pt x="9" y="156"/>
                    <a:pt x="11" y="155"/>
                    <a:pt x="12" y="155"/>
                  </a:cubicBezTo>
                  <a:cubicBezTo>
                    <a:pt x="15" y="159"/>
                    <a:pt x="17" y="163"/>
                    <a:pt x="18" y="167"/>
                  </a:cubicBezTo>
                  <a:cubicBezTo>
                    <a:pt x="19" y="171"/>
                    <a:pt x="18" y="176"/>
                    <a:pt x="19" y="180"/>
                  </a:cubicBezTo>
                  <a:cubicBezTo>
                    <a:pt x="19" y="184"/>
                    <a:pt x="19" y="187"/>
                    <a:pt x="21" y="190"/>
                  </a:cubicBezTo>
                  <a:cubicBezTo>
                    <a:pt x="23" y="193"/>
                    <a:pt x="26" y="194"/>
                    <a:pt x="28" y="198"/>
                  </a:cubicBezTo>
                  <a:cubicBezTo>
                    <a:pt x="25" y="198"/>
                    <a:pt x="22" y="197"/>
                    <a:pt x="19" y="197"/>
                  </a:cubicBezTo>
                  <a:cubicBezTo>
                    <a:pt x="18" y="197"/>
                    <a:pt x="17" y="198"/>
                    <a:pt x="16" y="197"/>
                  </a:cubicBezTo>
                  <a:cubicBezTo>
                    <a:pt x="13" y="197"/>
                    <a:pt x="11" y="195"/>
                    <a:pt x="8" y="196"/>
                  </a:cubicBezTo>
                  <a:cubicBezTo>
                    <a:pt x="6" y="197"/>
                    <a:pt x="5" y="200"/>
                    <a:pt x="6" y="202"/>
                  </a:cubicBezTo>
                  <a:cubicBezTo>
                    <a:pt x="6" y="204"/>
                    <a:pt x="10" y="206"/>
                    <a:pt x="11" y="208"/>
                  </a:cubicBezTo>
                  <a:cubicBezTo>
                    <a:pt x="14" y="211"/>
                    <a:pt x="16" y="214"/>
                    <a:pt x="19" y="217"/>
                  </a:cubicBezTo>
                  <a:cubicBezTo>
                    <a:pt x="20" y="219"/>
                    <a:pt x="22" y="221"/>
                    <a:pt x="23" y="224"/>
                  </a:cubicBezTo>
                  <a:cubicBezTo>
                    <a:pt x="24" y="226"/>
                    <a:pt x="25" y="228"/>
                    <a:pt x="26" y="230"/>
                  </a:cubicBezTo>
                  <a:cubicBezTo>
                    <a:pt x="26" y="230"/>
                    <a:pt x="26" y="231"/>
                    <a:pt x="26" y="23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2" name="Freeform 2573"/>
            <p:cNvSpPr>
              <a:spLocks noChangeAspect="1"/>
            </p:cNvSpPr>
            <p:nvPr/>
          </p:nvSpPr>
          <p:spPr bwMode="auto">
            <a:xfrm>
              <a:off x="18838676" y="11303456"/>
              <a:ext cx="1325550" cy="909894"/>
            </a:xfrm>
            <a:custGeom>
              <a:avLst/>
              <a:gdLst>
                <a:gd name="T0" fmla="*/ 198 w 165"/>
                <a:gd name="T1" fmla="*/ 97 h 124"/>
                <a:gd name="T2" fmla="*/ 190 w 165"/>
                <a:gd name="T3" fmla="*/ 87 h 124"/>
                <a:gd name="T4" fmla="*/ 185 w 165"/>
                <a:gd name="T5" fmla="*/ 78 h 124"/>
                <a:gd name="T6" fmla="*/ 170 w 165"/>
                <a:gd name="T7" fmla="*/ 68 h 124"/>
                <a:gd name="T8" fmla="*/ 166 w 165"/>
                <a:gd name="T9" fmla="*/ 55 h 124"/>
                <a:gd name="T10" fmla="*/ 160 w 165"/>
                <a:gd name="T11" fmla="*/ 49 h 124"/>
                <a:gd name="T12" fmla="*/ 149 w 165"/>
                <a:gd name="T13" fmla="*/ 41 h 124"/>
                <a:gd name="T14" fmla="*/ 136 w 165"/>
                <a:gd name="T15" fmla="*/ 35 h 124"/>
                <a:gd name="T16" fmla="*/ 140 w 165"/>
                <a:gd name="T17" fmla="*/ 22 h 124"/>
                <a:gd name="T18" fmla="*/ 126 w 165"/>
                <a:gd name="T19" fmla="*/ 1 h 124"/>
                <a:gd name="T20" fmla="*/ 113 w 165"/>
                <a:gd name="T21" fmla="*/ 12 h 124"/>
                <a:gd name="T22" fmla="*/ 101 w 165"/>
                <a:gd name="T23" fmla="*/ 19 h 124"/>
                <a:gd name="T24" fmla="*/ 85 w 165"/>
                <a:gd name="T25" fmla="*/ 35 h 124"/>
                <a:gd name="T26" fmla="*/ 67 w 165"/>
                <a:gd name="T27" fmla="*/ 38 h 124"/>
                <a:gd name="T28" fmla="*/ 67 w 165"/>
                <a:gd name="T29" fmla="*/ 47 h 124"/>
                <a:gd name="T30" fmla="*/ 58 w 165"/>
                <a:gd name="T31" fmla="*/ 52 h 124"/>
                <a:gd name="T32" fmla="*/ 41 w 165"/>
                <a:gd name="T33" fmla="*/ 59 h 124"/>
                <a:gd name="T34" fmla="*/ 26 w 165"/>
                <a:gd name="T35" fmla="*/ 59 h 124"/>
                <a:gd name="T36" fmla="*/ 12 w 165"/>
                <a:gd name="T37" fmla="*/ 70 h 124"/>
                <a:gd name="T38" fmla="*/ 1 w 165"/>
                <a:gd name="T39" fmla="*/ 87 h 124"/>
                <a:gd name="T40" fmla="*/ 5 w 165"/>
                <a:gd name="T41" fmla="*/ 112 h 124"/>
                <a:gd name="T42" fmla="*/ 13 w 165"/>
                <a:gd name="T43" fmla="*/ 120 h 124"/>
                <a:gd name="T44" fmla="*/ 18 w 165"/>
                <a:gd name="T45" fmla="*/ 137 h 124"/>
                <a:gd name="T46" fmla="*/ 28 w 165"/>
                <a:gd name="T47" fmla="*/ 149 h 124"/>
                <a:gd name="T48" fmla="*/ 32 w 165"/>
                <a:gd name="T49" fmla="*/ 136 h 124"/>
                <a:gd name="T50" fmla="*/ 44 w 165"/>
                <a:gd name="T51" fmla="*/ 130 h 124"/>
                <a:gd name="T52" fmla="*/ 56 w 165"/>
                <a:gd name="T53" fmla="*/ 130 h 124"/>
                <a:gd name="T54" fmla="*/ 65 w 165"/>
                <a:gd name="T55" fmla="*/ 117 h 124"/>
                <a:gd name="T56" fmla="*/ 74 w 165"/>
                <a:gd name="T57" fmla="*/ 103 h 124"/>
                <a:gd name="T58" fmla="*/ 94 w 165"/>
                <a:gd name="T59" fmla="*/ 113 h 124"/>
                <a:gd name="T60" fmla="*/ 120 w 165"/>
                <a:gd name="T61" fmla="*/ 119 h 124"/>
                <a:gd name="T62" fmla="*/ 130 w 165"/>
                <a:gd name="T63" fmla="*/ 107 h 124"/>
                <a:gd name="T64" fmla="*/ 150 w 165"/>
                <a:gd name="T65" fmla="*/ 107 h 124"/>
                <a:gd name="T66" fmla="*/ 157 w 165"/>
                <a:gd name="T67" fmla="*/ 106 h 124"/>
                <a:gd name="T68" fmla="*/ 168 w 165"/>
                <a:gd name="T69" fmla="*/ 100 h 124"/>
                <a:gd name="T70" fmla="*/ 180 w 165"/>
                <a:gd name="T71" fmla="*/ 102 h 124"/>
                <a:gd name="T72" fmla="*/ 192 w 165"/>
                <a:gd name="T73" fmla="*/ 102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124"/>
                <a:gd name="T113" fmla="*/ 165 w 16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124">
                  <a:moveTo>
                    <a:pt x="164" y="88"/>
                  </a:moveTo>
                  <a:cubicBezTo>
                    <a:pt x="164" y="85"/>
                    <a:pt x="165" y="83"/>
                    <a:pt x="165" y="81"/>
                  </a:cubicBezTo>
                  <a:cubicBezTo>
                    <a:pt x="165" y="78"/>
                    <a:pt x="163" y="76"/>
                    <a:pt x="162" y="74"/>
                  </a:cubicBezTo>
                  <a:cubicBezTo>
                    <a:pt x="161" y="73"/>
                    <a:pt x="159" y="72"/>
                    <a:pt x="158" y="72"/>
                  </a:cubicBezTo>
                  <a:cubicBezTo>
                    <a:pt x="156" y="70"/>
                    <a:pt x="153" y="70"/>
                    <a:pt x="151" y="67"/>
                  </a:cubicBezTo>
                  <a:cubicBezTo>
                    <a:pt x="151" y="66"/>
                    <a:pt x="155" y="66"/>
                    <a:pt x="154" y="65"/>
                  </a:cubicBezTo>
                  <a:cubicBezTo>
                    <a:pt x="153" y="63"/>
                    <a:pt x="149" y="61"/>
                    <a:pt x="147" y="57"/>
                  </a:cubicBezTo>
                  <a:cubicBezTo>
                    <a:pt x="146" y="56"/>
                    <a:pt x="144" y="58"/>
                    <a:pt x="142" y="57"/>
                  </a:cubicBezTo>
                  <a:cubicBezTo>
                    <a:pt x="140" y="55"/>
                    <a:pt x="138" y="53"/>
                    <a:pt x="137" y="51"/>
                  </a:cubicBezTo>
                  <a:cubicBezTo>
                    <a:pt x="137" y="50"/>
                    <a:pt x="139" y="47"/>
                    <a:pt x="138" y="46"/>
                  </a:cubicBezTo>
                  <a:cubicBezTo>
                    <a:pt x="137" y="45"/>
                    <a:pt x="135" y="47"/>
                    <a:pt x="134" y="46"/>
                  </a:cubicBezTo>
                  <a:cubicBezTo>
                    <a:pt x="133" y="45"/>
                    <a:pt x="134" y="42"/>
                    <a:pt x="133" y="41"/>
                  </a:cubicBezTo>
                  <a:cubicBezTo>
                    <a:pt x="130" y="39"/>
                    <a:pt x="126" y="41"/>
                    <a:pt x="123" y="39"/>
                  </a:cubicBezTo>
                  <a:cubicBezTo>
                    <a:pt x="122" y="37"/>
                    <a:pt x="126" y="35"/>
                    <a:pt x="124" y="34"/>
                  </a:cubicBezTo>
                  <a:cubicBezTo>
                    <a:pt x="122" y="32"/>
                    <a:pt x="119" y="35"/>
                    <a:pt x="117" y="34"/>
                  </a:cubicBezTo>
                  <a:cubicBezTo>
                    <a:pt x="115" y="33"/>
                    <a:pt x="113" y="31"/>
                    <a:pt x="113" y="29"/>
                  </a:cubicBezTo>
                  <a:cubicBezTo>
                    <a:pt x="113" y="28"/>
                    <a:pt x="116" y="27"/>
                    <a:pt x="117" y="25"/>
                  </a:cubicBezTo>
                  <a:cubicBezTo>
                    <a:pt x="117" y="23"/>
                    <a:pt x="118" y="20"/>
                    <a:pt x="117" y="18"/>
                  </a:cubicBezTo>
                  <a:cubicBezTo>
                    <a:pt x="116" y="14"/>
                    <a:pt x="114" y="10"/>
                    <a:pt x="111" y="7"/>
                  </a:cubicBezTo>
                  <a:cubicBezTo>
                    <a:pt x="110" y="5"/>
                    <a:pt x="107" y="3"/>
                    <a:pt x="105" y="1"/>
                  </a:cubicBezTo>
                  <a:cubicBezTo>
                    <a:pt x="102" y="2"/>
                    <a:pt x="97" y="0"/>
                    <a:pt x="94" y="3"/>
                  </a:cubicBezTo>
                  <a:cubicBezTo>
                    <a:pt x="92" y="4"/>
                    <a:pt x="95" y="8"/>
                    <a:pt x="94" y="10"/>
                  </a:cubicBezTo>
                  <a:cubicBezTo>
                    <a:pt x="93" y="13"/>
                    <a:pt x="91" y="15"/>
                    <a:pt x="89" y="16"/>
                  </a:cubicBezTo>
                  <a:cubicBezTo>
                    <a:pt x="88" y="17"/>
                    <a:pt x="85" y="15"/>
                    <a:pt x="84" y="16"/>
                  </a:cubicBezTo>
                  <a:cubicBezTo>
                    <a:pt x="82" y="18"/>
                    <a:pt x="84" y="22"/>
                    <a:pt x="82" y="24"/>
                  </a:cubicBezTo>
                  <a:cubicBezTo>
                    <a:pt x="79" y="27"/>
                    <a:pt x="75" y="28"/>
                    <a:pt x="71" y="29"/>
                  </a:cubicBezTo>
                  <a:cubicBezTo>
                    <a:pt x="67" y="30"/>
                    <a:pt x="64" y="29"/>
                    <a:pt x="60" y="29"/>
                  </a:cubicBezTo>
                  <a:cubicBezTo>
                    <a:pt x="59" y="30"/>
                    <a:pt x="56" y="30"/>
                    <a:pt x="56" y="32"/>
                  </a:cubicBezTo>
                  <a:cubicBezTo>
                    <a:pt x="56" y="33"/>
                    <a:pt x="60" y="32"/>
                    <a:pt x="60" y="34"/>
                  </a:cubicBezTo>
                  <a:cubicBezTo>
                    <a:pt x="60" y="36"/>
                    <a:pt x="57" y="38"/>
                    <a:pt x="56" y="39"/>
                  </a:cubicBezTo>
                  <a:cubicBezTo>
                    <a:pt x="54" y="41"/>
                    <a:pt x="53" y="42"/>
                    <a:pt x="52" y="43"/>
                  </a:cubicBezTo>
                  <a:cubicBezTo>
                    <a:pt x="50" y="43"/>
                    <a:pt x="49" y="43"/>
                    <a:pt x="48" y="43"/>
                  </a:cubicBezTo>
                  <a:cubicBezTo>
                    <a:pt x="44" y="43"/>
                    <a:pt x="41" y="44"/>
                    <a:pt x="37" y="45"/>
                  </a:cubicBezTo>
                  <a:cubicBezTo>
                    <a:pt x="36" y="46"/>
                    <a:pt x="36" y="49"/>
                    <a:pt x="34" y="49"/>
                  </a:cubicBezTo>
                  <a:cubicBezTo>
                    <a:pt x="32" y="49"/>
                    <a:pt x="30" y="46"/>
                    <a:pt x="28" y="46"/>
                  </a:cubicBezTo>
                  <a:cubicBezTo>
                    <a:pt x="26" y="46"/>
                    <a:pt x="24" y="48"/>
                    <a:pt x="22" y="49"/>
                  </a:cubicBezTo>
                  <a:cubicBezTo>
                    <a:pt x="20" y="49"/>
                    <a:pt x="17" y="49"/>
                    <a:pt x="15" y="50"/>
                  </a:cubicBezTo>
                  <a:cubicBezTo>
                    <a:pt x="13" y="52"/>
                    <a:pt x="12" y="55"/>
                    <a:pt x="10" y="58"/>
                  </a:cubicBezTo>
                  <a:cubicBezTo>
                    <a:pt x="9" y="62"/>
                    <a:pt x="9" y="66"/>
                    <a:pt x="6" y="69"/>
                  </a:cubicBezTo>
                  <a:cubicBezTo>
                    <a:pt x="5" y="71"/>
                    <a:pt x="1" y="70"/>
                    <a:pt x="1" y="72"/>
                  </a:cubicBezTo>
                  <a:cubicBezTo>
                    <a:pt x="0" y="75"/>
                    <a:pt x="4" y="76"/>
                    <a:pt x="5" y="78"/>
                  </a:cubicBezTo>
                  <a:cubicBezTo>
                    <a:pt x="5" y="83"/>
                    <a:pt x="3" y="88"/>
                    <a:pt x="4" y="93"/>
                  </a:cubicBezTo>
                  <a:cubicBezTo>
                    <a:pt x="4" y="95"/>
                    <a:pt x="5" y="96"/>
                    <a:pt x="6" y="97"/>
                  </a:cubicBezTo>
                  <a:cubicBezTo>
                    <a:pt x="7" y="98"/>
                    <a:pt x="10" y="98"/>
                    <a:pt x="11" y="100"/>
                  </a:cubicBezTo>
                  <a:cubicBezTo>
                    <a:pt x="12" y="101"/>
                    <a:pt x="11" y="103"/>
                    <a:pt x="11" y="104"/>
                  </a:cubicBezTo>
                  <a:cubicBezTo>
                    <a:pt x="12" y="108"/>
                    <a:pt x="13" y="111"/>
                    <a:pt x="15" y="114"/>
                  </a:cubicBezTo>
                  <a:cubicBezTo>
                    <a:pt x="16" y="115"/>
                    <a:pt x="19" y="115"/>
                    <a:pt x="19" y="116"/>
                  </a:cubicBezTo>
                  <a:cubicBezTo>
                    <a:pt x="21" y="118"/>
                    <a:pt x="22" y="121"/>
                    <a:pt x="23" y="124"/>
                  </a:cubicBezTo>
                  <a:cubicBezTo>
                    <a:pt x="24" y="123"/>
                    <a:pt x="26" y="123"/>
                    <a:pt x="26" y="121"/>
                  </a:cubicBezTo>
                  <a:cubicBezTo>
                    <a:pt x="27" y="119"/>
                    <a:pt x="27" y="116"/>
                    <a:pt x="27" y="113"/>
                  </a:cubicBezTo>
                  <a:cubicBezTo>
                    <a:pt x="27" y="112"/>
                    <a:pt x="27" y="109"/>
                    <a:pt x="28" y="108"/>
                  </a:cubicBezTo>
                  <a:cubicBezTo>
                    <a:pt x="31" y="107"/>
                    <a:pt x="34" y="108"/>
                    <a:pt x="37" y="108"/>
                  </a:cubicBezTo>
                  <a:cubicBezTo>
                    <a:pt x="38" y="108"/>
                    <a:pt x="39" y="106"/>
                    <a:pt x="41" y="106"/>
                  </a:cubicBezTo>
                  <a:cubicBezTo>
                    <a:pt x="43" y="107"/>
                    <a:pt x="45" y="108"/>
                    <a:pt x="47" y="108"/>
                  </a:cubicBezTo>
                  <a:cubicBezTo>
                    <a:pt x="49" y="109"/>
                    <a:pt x="51" y="108"/>
                    <a:pt x="54" y="107"/>
                  </a:cubicBezTo>
                  <a:cubicBezTo>
                    <a:pt x="54" y="104"/>
                    <a:pt x="53" y="101"/>
                    <a:pt x="54" y="97"/>
                  </a:cubicBezTo>
                  <a:cubicBezTo>
                    <a:pt x="54" y="95"/>
                    <a:pt x="56" y="92"/>
                    <a:pt x="57" y="90"/>
                  </a:cubicBezTo>
                  <a:cubicBezTo>
                    <a:pt x="58" y="88"/>
                    <a:pt x="60" y="87"/>
                    <a:pt x="62" y="86"/>
                  </a:cubicBezTo>
                  <a:cubicBezTo>
                    <a:pt x="63" y="86"/>
                    <a:pt x="66" y="85"/>
                    <a:pt x="67" y="86"/>
                  </a:cubicBezTo>
                  <a:cubicBezTo>
                    <a:pt x="71" y="88"/>
                    <a:pt x="74" y="92"/>
                    <a:pt x="78" y="94"/>
                  </a:cubicBezTo>
                  <a:cubicBezTo>
                    <a:pt x="81" y="96"/>
                    <a:pt x="84" y="95"/>
                    <a:pt x="87" y="96"/>
                  </a:cubicBezTo>
                  <a:cubicBezTo>
                    <a:pt x="92" y="97"/>
                    <a:pt x="96" y="100"/>
                    <a:pt x="100" y="99"/>
                  </a:cubicBezTo>
                  <a:cubicBezTo>
                    <a:pt x="103" y="99"/>
                    <a:pt x="103" y="94"/>
                    <a:pt x="104" y="92"/>
                  </a:cubicBezTo>
                  <a:cubicBezTo>
                    <a:pt x="105" y="91"/>
                    <a:pt x="107" y="89"/>
                    <a:pt x="108" y="89"/>
                  </a:cubicBezTo>
                  <a:cubicBezTo>
                    <a:pt x="111" y="89"/>
                    <a:pt x="113" y="92"/>
                    <a:pt x="115" y="92"/>
                  </a:cubicBezTo>
                  <a:cubicBezTo>
                    <a:pt x="118" y="92"/>
                    <a:pt x="122" y="90"/>
                    <a:pt x="125" y="89"/>
                  </a:cubicBezTo>
                  <a:cubicBezTo>
                    <a:pt x="126" y="88"/>
                    <a:pt x="127" y="85"/>
                    <a:pt x="128" y="85"/>
                  </a:cubicBezTo>
                  <a:cubicBezTo>
                    <a:pt x="130" y="85"/>
                    <a:pt x="130" y="88"/>
                    <a:pt x="131" y="88"/>
                  </a:cubicBezTo>
                  <a:cubicBezTo>
                    <a:pt x="133" y="89"/>
                    <a:pt x="135" y="89"/>
                    <a:pt x="137" y="88"/>
                  </a:cubicBezTo>
                  <a:cubicBezTo>
                    <a:pt x="139" y="87"/>
                    <a:pt x="138" y="83"/>
                    <a:pt x="140" y="83"/>
                  </a:cubicBezTo>
                  <a:cubicBezTo>
                    <a:pt x="143" y="83"/>
                    <a:pt x="144" y="87"/>
                    <a:pt x="146" y="87"/>
                  </a:cubicBezTo>
                  <a:cubicBezTo>
                    <a:pt x="148" y="87"/>
                    <a:pt x="149" y="85"/>
                    <a:pt x="150" y="85"/>
                  </a:cubicBezTo>
                  <a:cubicBezTo>
                    <a:pt x="152" y="85"/>
                    <a:pt x="151" y="89"/>
                    <a:pt x="153" y="89"/>
                  </a:cubicBezTo>
                  <a:cubicBezTo>
                    <a:pt x="156" y="88"/>
                    <a:pt x="157" y="85"/>
                    <a:pt x="160" y="85"/>
                  </a:cubicBezTo>
                  <a:cubicBezTo>
                    <a:pt x="161" y="85"/>
                    <a:pt x="163" y="87"/>
                    <a:pt x="164" y="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3" name="Freeform 2574"/>
            <p:cNvSpPr>
              <a:spLocks noChangeAspect="1"/>
            </p:cNvSpPr>
            <p:nvPr/>
          </p:nvSpPr>
          <p:spPr bwMode="auto">
            <a:xfrm>
              <a:off x="20793522" y="11895806"/>
              <a:ext cx="810060" cy="1074775"/>
            </a:xfrm>
            <a:custGeom>
              <a:avLst/>
              <a:gdLst>
                <a:gd name="T0" fmla="*/ 121 w 101"/>
                <a:gd name="T1" fmla="*/ 26 h 147"/>
                <a:gd name="T2" fmla="*/ 115 w 101"/>
                <a:gd name="T3" fmla="*/ 26 h 147"/>
                <a:gd name="T4" fmla="*/ 108 w 101"/>
                <a:gd name="T5" fmla="*/ 19 h 147"/>
                <a:gd name="T6" fmla="*/ 93 w 101"/>
                <a:gd name="T7" fmla="*/ 26 h 147"/>
                <a:gd name="T8" fmla="*/ 91 w 101"/>
                <a:gd name="T9" fmla="*/ 34 h 147"/>
                <a:gd name="T10" fmla="*/ 69 w 101"/>
                <a:gd name="T11" fmla="*/ 32 h 147"/>
                <a:gd name="T12" fmla="*/ 53 w 101"/>
                <a:gd name="T13" fmla="*/ 18 h 147"/>
                <a:gd name="T14" fmla="*/ 43 w 101"/>
                <a:gd name="T15" fmla="*/ 17 h 147"/>
                <a:gd name="T16" fmla="*/ 35 w 101"/>
                <a:gd name="T17" fmla="*/ 14 h 147"/>
                <a:gd name="T18" fmla="*/ 34 w 101"/>
                <a:gd name="T19" fmla="*/ 2 h 147"/>
                <a:gd name="T20" fmla="*/ 25 w 101"/>
                <a:gd name="T21" fmla="*/ 0 h 147"/>
                <a:gd name="T22" fmla="*/ 6 w 101"/>
                <a:gd name="T23" fmla="*/ 20 h 147"/>
                <a:gd name="T24" fmla="*/ 8 w 101"/>
                <a:gd name="T25" fmla="*/ 26 h 147"/>
                <a:gd name="T26" fmla="*/ 13 w 101"/>
                <a:gd name="T27" fmla="*/ 29 h 147"/>
                <a:gd name="T28" fmla="*/ 14 w 101"/>
                <a:gd name="T29" fmla="*/ 40 h 147"/>
                <a:gd name="T30" fmla="*/ 22 w 101"/>
                <a:gd name="T31" fmla="*/ 50 h 147"/>
                <a:gd name="T32" fmla="*/ 23 w 101"/>
                <a:gd name="T33" fmla="*/ 63 h 147"/>
                <a:gd name="T34" fmla="*/ 16 w 101"/>
                <a:gd name="T35" fmla="*/ 74 h 147"/>
                <a:gd name="T36" fmla="*/ 6 w 101"/>
                <a:gd name="T37" fmla="*/ 86 h 147"/>
                <a:gd name="T38" fmla="*/ 0 w 101"/>
                <a:gd name="T39" fmla="*/ 107 h 147"/>
                <a:gd name="T40" fmla="*/ 60 w 101"/>
                <a:gd name="T41" fmla="*/ 146 h 147"/>
                <a:gd name="T42" fmla="*/ 61 w 101"/>
                <a:gd name="T43" fmla="*/ 153 h 147"/>
                <a:gd name="T44" fmla="*/ 86 w 101"/>
                <a:gd name="T45" fmla="*/ 176 h 147"/>
                <a:gd name="T46" fmla="*/ 87 w 101"/>
                <a:gd name="T47" fmla="*/ 170 h 147"/>
                <a:gd name="T48" fmla="*/ 90 w 101"/>
                <a:gd name="T49" fmla="*/ 163 h 147"/>
                <a:gd name="T50" fmla="*/ 96 w 101"/>
                <a:gd name="T51" fmla="*/ 152 h 147"/>
                <a:gd name="T52" fmla="*/ 99 w 101"/>
                <a:gd name="T53" fmla="*/ 144 h 147"/>
                <a:gd name="T54" fmla="*/ 99 w 101"/>
                <a:gd name="T55" fmla="*/ 138 h 147"/>
                <a:gd name="T56" fmla="*/ 105 w 101"/>
                <a:gd name="T57" fmla="*/ 136 h 147"/>
                <a:gd name="T58" fmla="*/ 109 w 101"/>
                <a:gd name="T59" fmla="*/ 131 h 147"/>
                <a:gd name="T60" fmla="*/ 114 w 101"/>
                <a:gd name="T61" fmla="*/ 126 h 147"/>
                <a:gd name="T62" fmla="*/ 120 w 101"/>
                <a:gd name="T63" fmla="*/ 122 h 147"/>
                <a:gd name="T64" fmla="*/ 110 w 101"/>
                <a:gd name="T65" fmla="*/ 110 h 147"/>
                <a:gd name="T66" fmla="*/ 110 w 101"/>
                <a:gd name="T67" fmla="*/ 45 h 147"/>
                <a:gd name="T68" fmla="*/ 117 w 101"/>
                <a:gd name="T69" fmla="*/ 37 h 147"/>
                <a:gd name="T70" fmla="*/ 121 w 101"/>
                <a:gd name="T71" fmla="*/ 26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147"/>
                <a:gd name="T110" fmla="*/ 101 w 101"/>
                <a:gd name="T111" fmla="*/ 147 h 1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147">
                  <a:moveTo>
                    <a:pt x="101" y="22"/>
                  </a:moveTo>
                  <a:cubicBezTo>
                    <a:pt x="100" y="22"/>
                    <a:pt x="97" y="23"/>
                    <a:pt x="96" y="22"/>
                  </a:cubicBezTo>
                  <a:cubicBezTo>
                    <a:pt x="93" y="21"/>
                    <a:pt x="93" y="16"/>
                    <a:pt x="90" y="16"/>
                  </a:cubicBezTo>
                  <a:cubicBezTo>
                    <a:pt x="85" y="16"/>
                    <a:pt x="82" y="19"/>
                    <a:pt x="78" y="22"/>
                  </a:cubicBezTo>
                  <a:cubicBezTo>
                    <a:pt x="77" y="23"/>
                    <a:pt x="78" y="28"/>
                    <a:pt x="76" y="28"/>
                  </a:cubicBezTo>
                  <a:lnTo>
                    <a:pt x="58" y="27"/>
                  </a:lnTo>
                  <a:cubicBezTo>
                    <a:pt x="52" y="26"/>
                    <a:pt x="49" y="18"/>
                    <a:pt x="44" y="15"/>
                  </a:cubicBezTo>
                  <a:cubicBezTo>
                    <a:pt x="41" y="14"/>
                    <a:pt x="38" y="15"/>
                    <a:pt x="36" y="14"/>
                  </a:cubicBezTo>
                  <a:cubicBezTo>
                    <a:pt x="33" y="14"/>
                    <a:pt x="30" y="14"/>
                    <a:pt x="29" y="12"/>
                  </a:cubicBezTo>
                  <a:cubicBezTo>
                    <a:pt x="27" y="9"/>
                    <a:pt x="30" y="5"/>
                    <a:pt x="28" y="2"/>
                  </a:cubicBezTo>
                  <a:cubicBezTo>
                    <a:pt x="27" y="0"/>
                    <a:pt x="23" y="1"/>
                    <a:pt x="21" y="0"/>
                  </a:cubicBezTo>
                  <a:lnTo>
                    <a:pt x="5" y="17"/>
                  </a:lnTo>
                  <a:cubicBezTo>
                    <a:pt x="6" y="19"/>
                    <a:pt x="6" y="20"/>
                    <a:pt x="7" y="22"/>
                  </a:cubicBezTo>
                  <a:cubicBezTo>
                    <a:pt x="8" y="23"/>
                    <a:pt x="10" y="23"/>
                    <a:pt x="11" y="24"/>
                  </a:cubicBezTo>
                  <a:cubicBezTo>
                    <a:pt x="12" y="27"/>
                    <a:pt x="11" y="30"/>
                    <a:pt x="12" y="33"/>
                  </a:cubicBezTo>
                  <a:cubicBezTo>
                    <a:pt x="13" y="36"/>
                    <a:pt x="17" y="39"/>
                    <a:pt x="18" y="42"/>
                  </a:cubicBezTo>
                  <a:cubicBezTo>
                    <a:pt x="19" y="46"/>
                    <a:pt x="20" y="50"/>
                    <a:pt x="19" y="53"/>
                  </a:cubicBezTo>
                  <a:cubicBezTo>
                    <a:pt x="18" y="57"/>
                    <a:pt x="15" y="59"/>
                    <a:pt x="13" y="62"/>
                  </a:cubicBezTo>
                  <a:cubicBezTo>
                    <a:pt x="11" y="65"/>
                    <a:pt x="7" y="69"/>
                    <a:pt x="5" y="72"/>
                  </a:cubicBezTo>
                  <a:cubicBezTo>
                    <a:pt x="3" y="77"/>
                    <a:pt x="2" y="83"/>
                    <a:pt x="0" y="89"/>
                  </a:cubicBezTo>
                  <a:lnTo>
                    <a:pt x="50" y="122"/>
                  </a:lnTo>
                  <a:lnTo>
                    <a:pt x="51" y="128"/>
                  </a:lnTo>
                  <a:lnTo>
                    <a:pt x="72" y="147"/>
                  </a:lnTo>
                  <a:cubicBezTo>
                    <a:pt x="72" y="145"/>
                    <a:pt x="72" y="144"/>
                    <a:pt x="73" y="142"/>
                  </a:cubicBezTo>
                  <a:cubicBezTo>
                    <a:pt x="73" y="140"/>
                    <a:pt x="74" y="138"/>
                    <a:pt x="75" y="136"/>
                  </a:cubicBezTo>
                  <a:cubicBezTo>
                    <a:pt x="77" y="133"/>
                    <a:pt x="78" y="130"/>
                    <a:pt x="80" y="127"/>
                  </a:cubicBezTo>
                  <a:cubicBezTo>
                    <a:pt x="81" y="124"/>
                    <a:pt x="82" y="122"/>
                    <a:pt x="83" y="120"/>
                  </a:cubicBezTo>
                  <a:cubicBezTo>
                    <a:pt x="83" y="118"/>
                    <a:pt x="81" y="116"/>
                    <a:pt x="83" y="115"/>
                  </a:cubicBezTo>
                  <a:cubicBezTo>
                    <a:pt x="84" y="113"/>
                    <a:pt x="86" y="115"/>
                    <a:pt x="88" y="114"/>
                  </a:cubicBezTo>
                  <a:cubicBezTo>
                    <a:pt x="89" y="113"/>
                    <a:pt x="89" y="110"/>
                    <a:pt x="91" y="109"/>
                  </a:cubicBezTo>
                  <a:cubicBezTo>
                    <a:pt x="92" y="107"/>
                    <a:pt x="94" y="106"/>
                    <a:pt x="95" y="105"/>
                  </a:cubicBezTo>
                  <a:cubicBezTo>
                    <a:pt x="96" y="104"/>
                    <a:pt x="98" y="103"/>
                    <a:pt x="100" y="102"/>
                  </a:cubicBezTo>
                  <a:lnTo>
                    <a:pt x="92" y="92"/>
                  </a:lnTo>
                  <a:lnTo>
                    <a:pt x="92" y="38"/>
                  </a:lnTo>
                  <a:lnTo>
                    <a:pt x="98" y="31"/>
                  </a:lnTo>
                  <a:cubicBezTo>
                    <a:pt x="101" y="29"/>
                    <a:pt x="100" y="25"/>
                    <a:pt x="101" y="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4" name="Freeform 2575"/>
            <p:cNvSpPr>
              <a:spLocks noChangeAspect="1"/>
            </p:cNvSpPr>
            <p:nvPr/>
          </p:nvSpPr>
          <p:spPr bwMode="auto">
            <a:xfrm>
              <a:off x="20378434" y="12017941"/>
              <a:ext cx="575737" cy="598452"/>
            </a:xfrm>
            <a:custGeom>
              <a:avLst/>
              <a:gdLst>
                <a:gd name="T0" fmla="*/ 62 w 71"/>
                <a:gd name="T1" fmla="*/ 87 h 81"/>
                <a:gd name="T2" fmla="*/ 56 w 71"/>
                <a:gd name="T3" fmla="*/ 91 h 81"/>
                <a:gd name="T4" fmla="*/ 41 w 71"/>
                <a:gd name="T5" fmla="*/ 91 h 81"/>
                <a:gd name="T6" fmla="*/ 23 w 71"/>
                <a:gd name="T7" fmla="*/ 90 h 81"/>
                <a:gd name="T8" fmla="*/ 13 w 71"/>
                <a:gd name="T9" fmla="*/ 92 h 81"/>
                <a:gd name="T10" fmla="*/ 7 w 71"/>
                <a:gd name="T11" fmla="*/ 97 h 81"/>
                <a:gd name="T12" fmla="*/ 0 w 71"/>
                <a:gd name="T13" fmla="*/ 96 h 81"/>
                <a:gd name="T14" fmla="*/ 1 w 71"/>
                <a:gd name="T15" fmla="*/ 82 h 81"/>
                <a:gd name="T16" fmla="*/ 2 w 71"/>
                <a:gd name="T17" fmla="*/ 75 h 81"/>
                <a:gd name="T18" fmla="*/ 6 w 71"/>
                <a:gd name="T19" fmla="*/ 64 h 81"/>
                <a:gd name="T20" fmla="*/ 10 w 71"/>
                <a:gd name="T21" fmla="*/ 56 h 81"/>
                <a:gd name="T22" fmla="*/ 13 w 71"/>
                <a:gd name="T23" fmla="*/ 52 h 81"/>
                <a:gd name="T24" fmla="*/ 15 w 71"/>
                <a:gd name="T25" fmla="*/ 46 h 81"/>
                <a:gd name="T26" fmla="*/ 21 w 71"/>
                <a:gd name="T27" fmla="*/ 41 h 81"/>
                <a:gd name="T28" fmla="*/ 27 w 71"/>
                <a:gd name="T29" fmla="*/ 36 h 81"/>
                <a:gd name="T30" fmla="*/ 19 w 71"/>
                <a:gd name="T31" fmla="*/ 34 h 81"/>
                <a:gd name="T32" fmla="*/ 22 w 71"/>
                <a:gd name="T33" fmla="*/ 25 h 81"/>
                <a:gd name="T34" fmla="*/ 17 w 71"/>
                <a:gd name="T35" fmla="*/ 22 h 81"/>
                <a:gd name="T36" fmla="*/ 19 w 71"/>
                <a:gd name="T37" fmla="*/ 18 h 81"/>
                <a:gd name="T38" fmla="*/ 17 w 71"/>
                <a:gd name="T39" fmla="*/ 13 h 81"/>
                <a:gd name="T40" fmla="*/ 21 w 71"/>
                <a:gd name="T41" fmla="*/ 10 h 81"/>
                <a:gd name="T42" fmla="*/ 29 w 71"/>
                <a:gd name="T43" fmla="*/ 10 h 81"/>
                <a:gd name="T44" fmla="*/ 35 w 71"/>
                <a:gd name="T45" fmla="*/ 6 h 81"/>
                <a:gd name="T46" fmla="*/ 39 w 71"/>
                <a:gd name="T47" fmla="*/ 11 h 81"/>
                <a:gd name="T48" fmla="*/ 44 w 71"/>
                <a:gd name="T49" fmla="*/ 8 h 81"/>
                <a:gd name="T50" fmla="*/ 52 w 71"/>
                <a:gd name="T51" fmla="*/ 5 h 81"/>
                <a:gd name="T52" fmla="*/ 56 w 71"/>
                <a:gd name="T53" fmla="*/ 7 h 81"/>
                <a:gd name="T54" fmla="*/ 62 w 71"/>
                <a:gd name="T55" fmla="*/ 7 h 81"/>
                <a:gd name="T56" fmla="*/ 68 w 71"/>
                <a:gd name="T57" fmla="*/ 0 h 81"/>
                <a:gd name="T58" fmla="*/ 70 w 71"/>
                <a:gd name="T59" fmla="*/ 6 h 81"/>
                <a:gd name="T60" fmla="*/ 75 w 71"/>
                <a:gd name="T61" fmla="*/ 8 h 81"/>
                <a:gd name="T62" fmla="*/ 76 w 71"/>
                <a:gd name="T63" fmla="*/ 19 h 81"/>
                <a:gd name="T64" fmla="*/ 84 w 71"/>
                <a:gd name="T65" fmla="*/ 30 h 81"/>
                <a:gd name="T66" fmla="*/ 85 w 71"/>
                <a:gd name="T67" fmla="*/ 44 h 81"/>
                <a:gd name="T68" fmla="*/ 78 w 71"/>
                <a:gd name="T69" fmla="*/ 54 h 81"/>
                <a:gd name="T70" fmla="*/ 68 w 71"/>
                <a:gd name="T71" fmla="*/ 67 h 81"/>
                <a:gd name="T72" fmla="*/ 62 w 71"/>
                <a:gd name="T73" fmla="*/ 87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81"/>
                <a:gd name="T113" fmla="*/ 71 w 71"/>
                <a:gd name="T114" fmla="*/ 81 h 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81">
                  <a:moveTo>
                    <a:pt x="51" y="72"/>
                  </a:moveTo>
                  <a:cubicBezTo>
                    <a:pt x="49" y="73"/>
                    <a:pt x="48" y="74"/>
                    <a:pt x="46" y="75"/>
                  </a:cubicBezTo>
                  <a:cubicBezTo>
                    <a:pt x="42" y="76"/>
                    <a:pt x="38" y="76"/>
                    <a:pt x="34" y="75"/>
                  </a:cubicBezTo>
                  <a:cubicBezTo>
                    <a:pt x="29" y="75"/>
                    <a:pt x="24" y="74"/>
                    <a:pt x="19" y="74"/>
                  </a:cubicBezTo>
                  <a:cubicBezTo>
                    <a:pt x="16" y="74"/>
                    <a:pt x="14" y="76"/>
                    <a:pt x="11" y="76"/>
                  </a:cubicBezTo>
                  <a:cubicBezTo>
                    <a:pt x="10" y="77"/>
                    <a:pt x="9" y="80"/>
                    <a:pt x="6" y="80"/>
                  </a:cubicBezTo>
                  <a:cubicBezTo>
                    <a:pt x="4" y="81"/>
                    <a:pt x="2" y="80"/>
                    <a:pt x="0" y="79"/>
                  </a:cubicBezTo>
                  <a:cubicBezTo>
                    <a:pt x="0" y="75"/>
                    <a:pt x="1" y="72"/>
                    <a:pt x="1" y="68"/>
                  </a:cubicBezTo>
                  <a:cubicBezTo>
                    <a:pt x="1" y="66"/>
                    <a:pt x="1" y="64"/>
                    <a:pt x="2" y="62"/>
                  </a:cubicBezTo>
                  <a:cubicBezTo>
                    <a:pt x="3" y="59"/>
                    <a:pt x="4" y="56"/>
                    <a:pt x="5" y="53"/>
                  </a:cubicBezTo>
                  <a:cubicBezTo>
                    <a:pt x="6" y="50"/>
                    <a:pt x="6" y="48"/>
                    <a:pt x="8" y="46"/>
                  </a:cubicBezTo>
                  <a:cubicBezTo>
                    <a:pt x="8" y="44"/>
                    <a:pt x="10" y="44"/>
                    <a:pt x="11" y="43"/>
                  </a:cubicBezTo>
                  <a:cubicBezTo>
                    <a:pt x="12" y="41"/>
                    <a:pt x="11" y="39"/>
                    <a:pt x="12" y="38"/>
                  </a:cubicBezTo>
                  <a:cubicBezTo>
                    <a:pt x="13" y="36"/>
                    <a:pt x="15" y="35"/>
                    <a:pt x="17" y="34"/>
                  </a:cubicBezTo>
                  <a:cubicBezTo>
                    <a:pt x="18" y="32"/>
                    <a:pt x="22" y="32"/>
                    <a:pt x="22" y="30"/>
                  </a:cubicBezTo>
                  <a:cubicBezTo>
                    <a:pt x="21" y="28"/>
                    <a:pt x="17" y="29"/>
                    <a:pt x="16" y="28"/>
                  </a:cubicBezTo>
                  <a:cubicBezTo>
                    <a:pt x="15" y="26"/>
                    <a:pt x="18" y="24"/>
                    <a:pt x="18" y="21"/>
                  </a:cubicBezTo>
                  <a:cubicBezTo>
                    <a:pt x="17" y="20"/>
                    <a:pt x="14" y="20"/>
                    <a:pt x="14" y="18"/>
                  </a:cubicBezTo>
                  <a:cubicBezTo>
                    <a:pt x="14" y="17"/>
                    <a:pt x="16" y="16"/>
                    <a:pt x="16" y="15"/>
                  </a:cubicBezTo>
                  <a:cubicBezTo>
                    <a:pt x="17" y="14"/>
                    <a:pt x="15" y="12"/>
                    <a:pt x="14" y="11"/>
                  </a:cubicBezTo>
                  <a:cubicBezTo>
                    <a:pt x="15" y="10"/>
                    <a:pt x="15" y="8"/>
                    <a:pt x="17" y="8"/>
                  </a:cubicBezTo>
                  <a:cubicBezTo>
                    <a:pt x="19" y="7"/>
                    <a:pt x="22" y="8"/>
                    <a:pt x="24" y="8"/>
                  </a:cubicBezTo>
                  <a:cubicBezTo>
                    <a:pt x="26" y="7"/>
                    <a:pt x="27" y="4"/>
                    <a:pt x="29" y="5"/>
                  </a:cubicBezTo>
                  <a:cubicBezTo>
                    <a:pt x="31" y="5"/>
                    <a:pt x="30" y="9"/>
                    <a:pt x="32" y="9"/>
                  </a:cubicBezTo>
                  <a:cubicBezTo>
                    <a:pt x="33" y="10"/>
                    <a:pt x="34" y="7"/>
                    <a:pt x="36" y="7"/>
                  </a:cubicBezTo>
                  <a:cubicBezTo>
                    <a:pt x="38" y="5"/>
                    <a:pt x="40" y="4"/>
                    <a:pt x="43" y="4"/>
                  </a:cubicBezTo>
                  <a:cubicBezTo>
                    <a:pt x="44" y="4"/>
                    <a:pt x="45" y="6"/>
                    <a:pt x="46" y="6"/>
                  </a:cubicBezTo>
                  <a:cubicBezTo>
                    <a:pt x="48" y="6"/>
                    <a:pt x="50" y="7"/>
                    <a:pt x="51" y="6"/>
                  </a:cubicBezTo>
                  <a:cubicBezTo>
                    <a:pt x="54" y="5"/>
                    <a:pt x="55" y="2"/>
                    <a:pt x="56" y="0"/>
                  </a:cubicBezTo>
                  <a:cubicBezTo>
                    <a:pt x="57" y="2"/>
                    <a:pt x="57" y="3"/>
                    <a:pt x="58" y="5"/>
                  </a:cubicBezTo>
                  <a:cubicBezTo>
                    <a:pt x="59" y="6"/>
                    <a:pt x="61" y="6"/>
                    <a:pt x="62" y="7"/>
                  </a:cubicBezTo>
                  <a:cubicBezTo>
                    <a:pt x="63" y="10"/>
                    <a:pt x="62" y="13"/>
                    <a:pt x="63" y="16"/>
                  </a:cubicBezTo>
                  <a:cubicBezTo>
                    <a:pt x="64" y="19"/>
                    <a:pt x="68" y="22"/>
                    <a:pt x="69" y="25"/>
                  </a:cubicBezTo>
                  <a:cubicBezTo>
                    <a:pt x="70" y="29"/>
                    <a:pt x="71" y="33"/>
                    <a:pt x="70" y="36"/>
                  </a:cubicBezTo>
                  <a:cubicBezTo>
                    <a:pt x="69" y="40"/>
                    <a:pt x="66" y="42"/>
                    <a:pt x="64" y="45"/>
                  </a:cubicBezTo>
                  <a:cubicBezTo>
                    <a:pt x="62" y="48"/>
                    <a:pt x="58" y="52"/>
                    <a:pt x="56" y="55"/>
                  </a:cubicBezTo>
                  <a:cubicBezTo>
                    <a:pt x="54" y="60"/>
                    <a:pt x="53" y="66"/>
                    <a:pt x="51" y="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5" name="Freeform 2576"/>
            <p:cNvSpPr>
              <a:spLocks noChangeAspect="1"/>
            </p:cNvSpPr>
            <p:nvPr/>
          </p:nvSpPr>
          <p:spPr bwMode="auto">
            <a:xfrm>
              <a:off x="20699788" y="10869881"/>
              <a:ext cx="1553166" cy="1233546"/>
            </a:xfrm>
            <a:custGeom>
              <a:avLst/>
              <a:gdLst>
                <a:gd name="T0" fmla="*/ 139 w 193"/>
                <a:gd name="T1" fmla="*/ 55 h 168"/>
                <a:gd name="T2" fmla="*/ 135 w 193"/>
                <a:gd name="T3" fmla="*/ 72 h 168"/>
                <a:gd name="T4" fmla="*/ 144 w 193"/>
                <a:gd name="T5" fmla="*/ 72 h 168"/>
                <a:gd name="T6" fmla="*/ 145 w 193"/>
                <a:gd name="T7" fmla="*/ 83 h 168"/>
                <a:gd name="T8" fmla="*/ 157 w 193"/>
                <a:gd name="T9" fmla="*/ 99 h 168"/>
                <a:gd name="T10" fmla="*/ 214 w 193"/>
                <a:gd name="T11" fmla="*/ 125 h 168"/>
                <a:gd name="T12" fmla="*/ 184 w 193"/>
                <a:gd name="T13" fmla="*/ 177 h 168"/>
                <a:gd name="T14" fmla="*/ 150 w 193"/>
                <a:gd name="T15" fmla="*/ 185 h 168"/>
                <a:gd name="T16" fmla="*/ 129 w 193"/>
                <a:gd name="T17" fmla="*/ 195 h 168"/>
                <a:gd name="T18" fmla="*/ 107 w 193"/>
                <a:gd name="T19" fmla="*/ 195 h 168"/>
                <a:gd name="T20" fmla="*/ 83 w 193"/>
                <a:gd name="T21" fmla="*/ 201 h 168"/>
                <a:gd name="T22" fmla="*/ 56 w 193"/>
                <a:gd name="T23" fmla="*/ 185 h 168"/>
                <a:gd name="T24" fmla="*/ 47 w 193"/>
                <a:gd name="T25" fmla="*/ 171 h 168"/>
                <a:gd name="T26" fmla="*/ 35 w 193"/>
                <a:gd name="T27" fmla="*/ 162 h 168"/>
                <a:gd name="T28" fmla="*/ 24 w 193"/>
                <a:gd name="T29" fmla="*/ 141 h 168"/>
                <a:gd name="T30" fmla="*/ 2 w 193"/>
                <a:gd name="T31" fmla="*/ 127 h 168"/>
                <a:gd name="T32" fmla="*/ 13 w 193"/>
                <a:gd name="T33" fmla="*/ 117 h 168"/>
                <a:gd name="T34" fmla="*/ 19 w 193"/>
                <a:gd name="T35" fmla="*/ 100 h 168"/>
                <a:gd name="T36" fmla="*/ 19 w 193"/>
                <a:gd name="T37" fmla="*/ 81 h 168"/>
                <a:gd name="T38" fmla="*/ 28 w 193"/>
                <a:gd name="T39" fmla="*/ 77 h 168"/>
                <a:gd name="T40" fmla="*/ 32 w 193"/>
                <a:gd name="T41" fmla="*/ 55 h 168"/>
                <a:gd name="T42" fmla="*/ 41 w 193"/>
                <a:gd name="T43" fmla="*/ 41 h 168"/>
                <a:gd name="T44" fmla="*/ 49 w 193"/>
                <a:gd name="T45" fmla="*/ 35 h 168"/>
                <a:gd name="T46" fmla="*/ 53 w 193"/>
                <a:gd name="T47" fmla="*/ 19 h 168"/>
                <a:gd name="T48" fmla="*/ 63 w 193"/>
                <a:gd name="T49" fmla="*/ 14 h 168"/>
                <a:gd name="T50" fmla="*/ 71 w 193"/>
                <a:gd name="T51" fmla="*/ 16 h 168"/>
                <a:gd name="T52" fmla="*/ 79 w 193"/>
                <a:gd name="T53" fmla="*/ 7 h 168"/>
                <a:gd name="T54" fmla="*/ 90 w 193"/>
                <a:gd name="T55" fmla="*/ 10 h 168"/>
                <a:gd name="T56" fmla="*/ 99 w 193"/>
                <a:gd name="T57" fmla="*/ 11 h 168"/>
                <a:gd name="T58" fmla="*/ 120 w 193"/>
                <a:gd name="T59" fmla="*/ 18 h 168"/>
                <a:gd name="T60" fmla="*/ 136 w 193"/>
                <a:gd name="T61" fmla="*/ 36 h 168"/>
                <a:gd name="T62" fmla="*/ 143 w 193"/>
                <a:gd name="T63" fmla="*/ 47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68"/>
                <a:gd name="T98" fmla="*/ 193 w 193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68">
                  <a:moveTo>
                    <a:pt x="119" y="39"/>
                  </a:moveTo>
                  <a:cubicBezTo>
                    <a:pt x="118" y="41"/>
                    <a:pt x="117" y="44"/>
                    <a:pt x="116" y="46"/>
                  </a:cubicBezTo>
                  <a:cubicBezTo>
                    <a:pt x="115" y="48"/>
                    <a:pt x="113" y="50"/>
                    <a:pt x="112" y="52"/>
                  </a:cubicBezTo>
                  <a:cubicBezTo>
                    <a:pt x="112" y="55"/>
                    <a:pt x="112" y="57"/>
                    <a:pt x="112" y="60"/>
                  </a:cubicBezTo>
                  <a:cubicBezTo>
                    <a:pt x="113" y="61"/>
                    <a:pt x="114" y="62"/>
                    <a:pt x="115" y="62"/>
                  </a:cubicBezTo>
                  <a:cubicBezTo>
                    <a:pt x="117" y="62"/>
                    <a:pt x="118" y="60"/>
                    <a:pt x="120" y="60"/>
                  </a:cubicBezTo>
                  <a:cubicBezTo>
                    <a:pt x="122" y="60"/>
                    <a:pt x="124" y="60"/>
                    <a:pt x="126" y="60"/>
                  </a:cubicBezTo>
                  <a:cubicBezTo>
                    <a:pt x="124" y="63"/>
                    <a:pt x="120" y="66"/>
                    <a:pt x="121" y="69"/>
                  </a:cubicBezTo>
                  <a:cubicBezTo>
                    <a:pt x="122" y="73"/>
                    <a:pt x="127" y="74"/>
                    <a:pt x="129" y="77"/>
                  </a:cubicBezTo>
                  <a:cubicBezTo>
                    <a:pt x="130" y="78"/>
                    <a:pt x="130" y="80"/>
                    <a:pt x="131" y="82"/>
                  </a:cubicBezTo>
                  <a:cubicBezTo>
                    <a:pt x="133" y="84"/>
                    <a:pt x="134" y="87"/>
                    <a:pt x="137" y="88"/>
                  </a:cubicBezTo>
                  <a:lnTo>
                    <a:pt x="178" y="104"/>
                  </a:lnTo>
                  <a:cubicBezTo>
                    <a:pt x="182" y="105"/>
                    <a:pt x="193" y="99"/>
                    <a:pt x="190" y="102"/>
                  </a:cubicBezTo>
                  <a:lnTo>
                    <a:pt x="153" y="147"/>
                  </a:lnTo>
                  <a:cubicBezTo>
                    <a:pt x="150" y="151"/>
                    <a:pt x="143" y="147"/>
                    <a:pt x="139" y="148"/>
                  </a:cubicBezTo>
                  <a:cubicBezTo>
                    <a:pt x="134" y="149"/>
                    <a:pt x="130" y="152"/>
                    <a:pt x="125" y="154"/>
                  </a:cubicBezTo>
                  <a:cubicBezTo>
                    <a:pt x="121" y="156"/>
                    <a:pt x="116" y="160"/>
                    <a:pt x="112" y="162"/>
                  </a:cubicBezTo>
                  <a:cubicBezTo>
                    <a:pt x="111" y="162"/>
                    <a:pt x="108" y="163"/>
                    <a:pt x="107" y="162"/>
                  </a:cubicBezTo>
                  <a:cubicBezTo>
                    <a:pt x="104" y="161"/>
                    <a:pt x="104" y="156"/>
                    <a:pt x="101" y="156"/>
                  </a:cubicBezTo>
                  <a:cubicBezTo>
                    <a:pt x="96" y="156"/>
                    <a:pt x="93" y="159"/>
                    <a:pt x="89" y="162"/>
                  </a:cubicBezTo>
                  <a:cubicBezTo>
                    <a:pt x="88" y="163"/>
                    <a:pt x="89" y="168"/>
                    <a:pt x="87" y="168"/>
                  </a:cubicBezTo>
                  <a:lnTo>
                    <a:pt x="69" y="167"/>
                  </a:lnTo>
                  <a:cubicBezTo>
                    <a:pt x="63" y="166"/>
                    <a:pt x="60" y="158"/>
                    <a:pt x="55" y="155"/>
                  </a:cubicBezTo>
                  <a:cubicBezTo>
                    <a:pt x="52" y="154"/>
                    <a:pt x="49" y="155"/>
                    <a:pt x="47" y="154"/>
                  </a:cubicBezTo>
                  <a:cubicBezTo>
                    <a:pt x="44" y="154"/>
                    <a:pt x="41" y="154"/>
                    <a:pt x="40" y="152"/>
                  </a:cubicBezTo>
                  <a:cubicBezTo>
                    <a:pt x="38" y="149"/>
                    <a:pt x="41" y="145"/>
                    <a:pt x="39" y="142"/>
                  </a:cubicBezTo>
                  <a:cubicBezTo>
                    <a:pt x="38" y="140"/>
                    <a:pt x="34" y="141"/>
                    <a:pt x="32" y="140"/>
                  </a:cubicBezTo>
                  <a:cubicBezTo>
                    <a:pt x="31" y="138"/>
                    <a:pt x="29" y="137"/>
                    <a:pt x="29" y="135"/>
                  </a:cubicBezTo>
                  <a:cubicBezTo>
                    <a:pt x="27" y="132"/>
                    <a:pt x="28" y="128"/>
                    <a:pt x="26" y="125"/>
                  </a:cubicBezTo>
                  <a:cubicBezTo>
                    <a:pt x="25" y="122"/>
                    <a:pt x="22" y="120"/>
                    <a:pt x="20" y="117"/>
                  </a:cubicBezTo>
                  <a:cubicBezTo>
                    <a:pt x="17" y="114"/>
                    <a:pt x="16" y="109"/>
                    <a:pt x="12" y="107"/>
                  </a:cubicBezTo>
                  <a:cubicBezTo>
                    <a:pt x="9" y="105"/>
                    <a:pt x="5" y="108"/>
                    <a:pt x="2" y="106"/>
                  </a:cubicBezTo>
                  <a:cubicBezTo>
                    <a:pt x="0" y="104"/>
                    <a:pt x="1" y="100"/>
                    <a:pt x="3" y="98"/>
                  </a:cubicBezTo>
                  <a:cubicBezTo>
                    <a:pt x="5" y="96"/>
                    <a:pt x="9" y="98"/>
                    <a:pt x="11" y="97"/>
                  </a:cubicBezTo>
                  <a:cubicBezTo>
                    <a:pt x="13" y="97"/>
                    <a:pt x="16" y="97"/>
                    <a:pt x="16" y="96"/>
                  </a:cubicBezTo>
                  <a:cubicBezTo>
                    <a:pt x="18" y="92"/>
                    <a:pt x="15" y="87"/>
                    <a:pt x="16" y="83"/>
                  </a:cubicBezTo>
                  <a:cubicBezTo>
                    <a:pt x="16" y="79"/>
                    <a:pt x="18" y="75"/>
                    <a:pt x="18" y="71"/>
                  </a:cubicBezTo>
                  <a:cubicBezTo>
                    <a:pt x="18" y="70"/>
                    <a:pt x="16" y="69"/>
                    <a:pt x="16" y="67"/>
                  </a:cubicBezTo>
                  <a:cubicBezTo>
                    <a:pt x="16" y="65"/>
                    <a:pt x="17" y="64"/>
                    <a:pt x="19" y="63"/>
                  </a:cubicBezTo>
                  <a:cubicBezTo>
                    <a:pt x="20" y="63"/>
                    <a:pt x="21" y="64"/>
                    <a:pt x="23" y="64"/>
                  </a:cubicBezTo>
                  <a:cubicBezTo>
                    <a:pt x="24" y="64"/>
                    <a:pt x="26" y="65"/>
                    <a:pt x="26" y="64"/>
                  </a:cubicBezTo>
                  <a:cubicBezTo>
                    <a:pt x="27" y="58"/>
                    <a:pt x="25" y="52"/>
                    <a:pt x="27" y="46"/>
                  </a:cubicBezTo>
                  <a:cubicBezTo>
                    <a:pt x="27" y="44"/>
                    <a:pt x="30" y="44"/>
                    <a:pt x="31" y="43"/>
                  </a:cubicBezTo>
                  <a:cubicBezTo>
                    <a:pt x="32" y="40"/>
                    <a:pt x="32" y="36"/>
                    <a:pt x="34" y="34"/>
                  </a:cubicBezTo>
                  <a:cubicBezTo>
                    <a:pt x="36" y="32"/>
                    <a:pt x="39" y="33"/>
                    <a:pt x="41" y="32"/>
                  </a:cubicBezTo>
                  <a:cubicBezTo>
                    <a:pt x="42" y="31"/>
                    <a:pt x="40" y="30"/>
                    <a:pt x="41" y="29"/>
                  </a:cubicBezTo>
                  <a:cubicBezTo>
                    <a:pt x="42" y="26"/>
                    <a:pt x="44" y="24"/>
                    <a:pt x="44" y="22"/>
                  </a:cubicBezTo>
                  <a:cubicBezTo>
                    <a:pt x="45" y="20"/>
                    <a:pt x="43" y="18"/>
                    <a:pt x="44" y="16"/>
                  </a:cubicBezTo>
                  <a:cubicBezTo>
                    <a:pt x="44" y="14"/>
                    <a:pt x="46" y="13"/>
                    <a:pt x="47" y="12"/>
                  </a:cubicBezTo>
                  <a:cubicBezTo>
                    <a:pt x="48" y="12"/>
                    <a:pt x="50" y="12"/>
                    <a:pt x="52" y="12"/>
                  </a:cubicBezTo>
                  <a:cubicBezTo>
                    <a:pt x="53" y="12"/>
                    <a:pt x="54" y="9"/>
                    <a:pt x="55" y="9"/>
                  </a:cubicBezTo>
                  <a:cubicBezTo>
                    <a:pt x="57" y="9"/>
                    <a:pt x="58" y="15"/>
                    <a:pt x="59" y="13"/>
                  </a:cubicBezTo>
                  <a:cubicBezTo>
                    <a:pt x="62" y="11"/>
                    <a:pt x="60" y="5"/>
                    <a:pt x="62" y="2"/>
                  </a:cubicBezTo>
                  <a:cubicBezTo>
                    <a:pt x="63" y="0"/>
                    <a:pt x="64" y="5"/>
                    <a:pt x="66" y="6"/>
                  </a:cubicBezTo>
                  <a:cubicBezTo>
                    <a:pt x="67" y="7"/>
                    <a:pt x="68" y="8"/>
                    <a:pt x="69" y="9"/>
                  </a:cubicBezTo>
                  <a:cubicBezTo>
                    <a:pt x="71" y="9"/>
                    <a:pt x="73" y="8"/>
                    <a:pt x="75" y="8"/>
                  </a:cubicBezTo>
                  <a:cubicBezTo>
                    <a:pt x="76" y="8"/>
                    <a:pt x="77" y="6"/>
                    <a:pt x="78" y="6"/>
                  </a:cubicBezTo>
                  <a:cubicBezTo>
                    <a:pt x="79" y="6"/>
                    <a:pt x="80" y="8"/>
                    <a:pt x="82" y="9"/>
                  </a:cubicBezTo>
                  <a:cubicBezTo>
                    <a:pt x="86" y="10"/>
                    <a:pt x="89" y="9"/>
                    <a:pt x="93" y="10"/>
                  </a:cubicBezTo>
                  <a:cubicBezTo>
                    <a:pt x="95" y="11"/>
                    <a:pt x="98" y="13"/>
                    <a:pt x="100" y="15"/>
                  </a:cubicBezTo>
                  <a:cubicBezTo>
                    <a:pt x="102" y="17"/>
                    <a:pt x="102" y="20"/>
                    <a:pt x="104" y="22"/>
                  </a:cubicBezTo>
                  <a:cubicBezTo>
                    <a:pt x="107" y="25"/>
                    <a:pt x="110" y="27"/>
                    <a:pt x="113" y="30"/>
                  </a:cubicBezTo>
                  <a:cubicBezTo>
                    <a:pt x="114" y="31"/>
                    <a:pt x="114" y="33"/>
                    <a:pt x="115" y="35"/>
                  </a:cubicBezTo>
                  <a:cubicBezTo>
                    <a:pt x="116" y="36"/>
                    <a:pt x="118" y="38"/>
                    <a:pt x="119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6" name="Freeform 2577"/>
            <p:cNvSpPr>
              <a:spLocks noChangeAspect="1"/>
            </p:cNvSpPr>
            <p:nvPr/>
          </p:nvSpPr>
          <p:spPr bwMode="auto">
            <a:xfrm>
              <a:off x="21603573" y="11132467"/>
              <a:ext cx="174062" cy="189309"/>
            </a:xfrm>
            <a:custGeom>
              <a:avLst/>
              <a:gdLst>
                <a:gd name="T0" fmla="*/ 17 w 22"/>
                <a:gd name="T1" fmla="*/ 29 h 26"/>
                <a:gd name="T2" fmla="*/ 9 w 22"/>
                <a:gd name="T3" fmla="*/ 29 h 26"/>
                <a:gd name="T4" fmla="*/ 4 w 22"/>
                <a:gd name="T5" fmla="*/ 31 h 26"/>
                <a:gd name="T6" fmla="*/ 0 w 22"/>
                <a:gd name="T7" fmla="*/ 29 h 26"/>
                <a:gd name="T8" fmla="*/ 0 w 22"/>
                <a:gd name="T9" fmla="*/ 19 h 26"/>
                <a:gd name="T10" fmla="*/ 5 w 22"/>
                <a:gd name="T11" fmla="*/ 12 h 26"/>
                <a:gd name="T12" fmla="*/ 8 w 22"/>
                <a:gd name="T13" fmla="*/ 4 h 26"/>
                <a:gd name="T14" fmla="*/ 14 w 22"/>
                <a:gd name="T15" fmla="*/ 5 h 26"/>
                <a:gd name="T16" fmla="*/ 17 w 22"/>
                <a:gd name="T17" fmla="*/ 1 h 26"/>
                <a:gd name="T18" fmla="*/ 20 w 22"/>
                <a:gd name="T19" fmla="*/ 1 h 26"/>
                <a:gd name="T20" fmla="*/ 22 w 22"/>
                <a:gd name="T21" fmla="*/ 6 h 26"/>
                <a:gd name="T22" fmla="*/ 25 w 22"/>
                <a:gd name="T23" fmla="*/ 12 h 26"/>
                <a:gd name="T24" fmla="*/ 18 w 22"/>
                <a:gd name="T25" fmla="*/ 16 h 26"/>
                <a:gd name="T26" fmla="*/ 9 w 22"/>
                <a:gd name="T27" fmla="*/ 23 h 26"/>
                <a:gd name="T28" fmla="*/ 18 w 22"/>
                <a:gd name="T29" fmla="*/ 21 h 26"/>
                <a:gd name="T30" fmla="*/ 24 w 22"/>
                <a:gd name="T31" fmla="*/ 24 h 26"/>
                <a:gd name="T32" fmla="*/ 20 w 22"/>
                <a:gd name="T33" fmla="*/ 26 h 26"/>
                <a:gd name="T34" fmla="*/ 17 w 22"/>
                <a:gd name="T35" fmla="*/ 29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6"/>
                <a:gd name="T56" fmla="*/ 22 w 22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6">
                  <a:moveTo>
                    <a:pt x="14" y="24"/>
                  </a:moveTo>
                  <a:cubicBezTo>
                    <a:pt x="12" y="24"/>
                    <a:pt x="10" y="24"/>
                    <a:pt x="8" y="24"/>
                  </a:cubicBezTo>
                  <a:cubicBezTo>
                    <a:pt x="6" y="24"/>
                    <a:pt x="5" y="26"/>
                    <a:pt x="3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1" y="14"/>
                    <a:pt x="3" y="12"/>
                    <a:pt x="4" y="10"/>
                  </a:cubicBezTo>
                  <a:cubicBezTo>
                    <a:pt x="5" y="8"/>
                    <a:pt x="6" y="5"/>
                    <a:pt x="7" y="3"/>
                  </a:cubicBezTo>
                  <a:cubicBezTo>
                    <a:pt x="9" y="3"/>
                    <a:pt x="10" y="5"/>
                    <a:pt x="12" y="4"/>
                  </a:cubicBezTo>
                  <a:cubicBezTo>
                    <a:pt x="13" y="4"/>
                    <a:pt x="13" y="2"/>
                    <a:pt x="14" y="1"/>
                  </a:cubicBezTo>
                  <a:cubicBezTo>
                    <a:pt x="14" y="0"/>
                    <a:pt x="16" y="1"/>
                    <a:pt x="17" y="1"/>
                  </a:cubicBezTo>
                  <a:cubicBezTo>
                    <a:pt x="18" y="2"/>
                    <a:pt x="18" y="4"/>
                    <a:pt x="19" y="5"/>
                  </a:cubicBezTo>
                  <a:cubicBezTo>
                    <a:pt x="20" y="6"/>
                    <a:pt x="22" y="8"/>
                    <a:pt x="21" y="10"/>
                  </a:cubicBezTo>
                  <a:cubicBezTo>
                    <a:pt x="20" y="12"/>
                    <a:pt x="17" y="12"/>
                    <a:pt x="15" y="13"/>
                  </a:cubicBezTo>
                  <a:cubicBezTo>
                    <a:pt x="12" y="15"/>
                    <a:pt x="8" y="16"/>
                    <a:pt x="8" y="19"/>
                  </a:cubicBezTo>
                  <a:cubicBezTo>
                    <a:pt x="8" y="21"/>
                    <a:pt x="12" y="18"/>
                    <a:pt x="15" y="18"/>
                  </a:cubicBezTo>
                  <a:cubicBezTo>
                    <a:pt x="16" y="19"/>
                    <a:pt x="18" y="19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7" name="Freeform 2578"/>
            <p:cNvSpPr>
              <a:spLocks noChangeAspect="1"/>
            </p:cNvSpPr>
            <p:nvPr/>
          </p:nvSpPr>
          <p:spPr bwMode="auto">
            <a:xfrm>
              <a:off x="21047917" y="10570649"/>
              <a:ext cx="689548" cy="598452"/>
            </a:xfrm>
            <a:custGeom>
              <a:avLst/>
              <a:gdLst>
                <a:gd name="T0" fmla="*/ 103 w 86"/>
                <a:gd name="T1" fmla="*/ 93 h 82"/>
                <a:gd name="T2" fmla="*/ 98 w 86"/>
                <a:gd name="T3" fmla="*/ 88 h 82"/>
                <a:gd name="T4" fmla="*/ 92 w 86"/>
                <a:gd name="T5" fmla="*/ 81 h 82"/>
                <a:gd name="T6" fmla="*/ 90 w 86"/>
                <a:gd name="T7" fmla="*/ 78 h 82"/>
                <a:gd name="T8" fmla="*/ 80 w 86"/>
                <a:gd name="T9" fmla="*/ 69 h 82"/>
                <a:gd name="T10" fmla="*/ 73 w 86"/>
                <a:gd name="T11" fmla="*/ 60 h 82"/>
                <a:gd name="T12" fmla="*/ 67 w 86"/>
                <a:gd name="T13" fmla="*/ 56 h 82"/>
                <a:gd name="T14" fmla="*/ 65 w 86"/>
                <a:gd name="T15" fmla="*/ 53 h 82"/>
                <a:gd name="T16" fmla="*/ 60 w 86"/>
                <a:gd name="T17" fmla="*/ 53 h 82"/>
                <a:gd name="T18" fmla="*/ 55 w 86"/>
                <a:gd name="T19" fmla="*/ 50 h 82"/>
                <a:gd name="T20" fmla="*/ 52 w 86"/>
                <a:gd name="T21" fmla="*/ 44 h 82"/>
                <a:gd name="T22" fmla="*/ 48 w 86"/>
                <a:gd name="T23" fmla="*/ 48 h 82"/>
                <a:gd name="T24" fmla="*/ 44 w 86"/>
                <a:gd name="T25" fmla="*/ 39 h 82"/>
                <a:gd name="T26" fmla="*/ 42 w 86"/>
                <a:gd name="T27" fmla="*/ 30 h 82"/>
                <a:gd name="T28" fmla="*/ 38 w 86"/>
                <a:gd name="T29" fmla="*/ 17 h 82"/>
                <a:gd name="T30" fmla="*/ 34 w 86"/>
                <a:gd name="T31" fmla="*/ 0 h 82"/>
                <a:gd name="T32" fmla="*/ 26 w 86"/>
                <a:gd name="T33" fmla="*/ 4 h 82"/>
                <a:gd name="T34" fmla="*/ 22 w 86"/>
                <a:gd name="T35" fmla="*/ 7 h 82"/>
                <a:gd name="T36" fmla="*/ 17 w 86"/>
                <a:gd name="T37" fmla="*/ 5 h 82"/>
                <a:gd name="T38" fmla="*/ 14 w 86"/>
                <a:gd name="T39" fmla="*/ 12 h 82"/>
                <a:gd name="T40" fmla="*/ 8 w 86"/>
                <a:gd name="T41" fmla="*/ 12 h 82"/>
                <a:gd name="T42" fmla="*/ 7 w 86"/>
                <a:gd name="T43" fmla="*/ 18 h 82"/>
                <a:gd name="T44" fmla="*/ 5 w 86"/>
                <a:gd name="T45" fmla="*/ 23 h 82"/>
                <a:gd name="T46" fmla="*/ 8 w 86"/>
                <a:gd name="T47" fmla="*/ 27 h 82"/>
                <a:gd name="T48" fmla="*/ 5 w 86"/>
                <a:gd name="T49" fmla="*/ 38 h 82"/>
                <a:gd name="T50" fmla="*/ 1 w 86"/>
                <a:gd name="T51" fmla="*/ 45 h 82"/>
                <a:gd name="T52" fmla="*/ 2 w 86"/>
                <a:gd name="T53" fmla="*/ 57 h 82"/>
                <a:gd name="T54" fmla="*/ 5 w 86"/>
                <a:gd name="T55" fmla="*/ 63 h 82"/>
                <a:gd name="T56" fmla="*/ 11 w 86"/>
                <a:gd name="T57" fmla="*/ 63 h 82"/>
                <a:gd name="T58" fmla="*/ 14 w 86"/>
                <a:gd name="T59" fmla="*/ 60 h 82"/>
                <a:gd name="T60" fmla="*/ 19 w 86"/>
                <a:gd name="T61" fmla="*/ 65 h 82"/>
                <a:gd name="T62" fmla="*/ 23 w 86"/>
                <a:gd name="T63" fmla="*/ 51 h 82"/>
                <a:gd name="T64" fmla="*/ 28 w 86"/>
                <a:gd name="T65" fmla="*/ 56 h 82"/>
                <a:gd name="T66" fmla="*/ 31 w 86"/>
                <a:gd name="T67" fmla="*/ 60 h 82"/>
                <a:gd name="T68" fmla="*/ 38 w 86"/>
                <a:gd name="T69" fmla="*/ 59 h 82"/>
                <a:gd name="T70" fmla="*/ 42 w 86"/>
                <a:gd name="T71" fmla="*/ 56 h 82"/>
                <a:gd name="T72" fmla="*/ 47 w 86"/>
                <a:gd name="T73" fmla="*/ 60 h 82"/>
                <a:gd name="T74" fmla="*/ 60 w 86"/>
                <a:gd name="T75" fmla="*/ 61 h 82"/>
                <a:gd name="T76" fmla="*/ 68 w 86"/>
                <a:gd name="T77" fmla="*/ 67 h 82"/>
                <a:gd name="T78" fmla="*/ 73 w 86"/>
                <a:gd name="T79" fmla="*/ 75 h 82"/>
                <a:gd name="T80" fmla="*/ 84 w 86"/>
                <a:gd name="T81" fmla="*/ 85 h 82"/>
                <a:gd name="T82" fmla="*/ 86 w 86"/>
                <a:gd name="T83" fmla="*/ 91 h 82"/>
                <a:gd name="T84" fmla="*/ 91 w 86"/>
                <a:gd name="T85" fmla="*/ 96 h 82"/>
                <a:gd name="T86" fmla="*/ 97 w 86"/>
                <a:gd name="T87" fmla="*/ 97 h 82"/>
                <a:gd name="T88" fmla="*/ 99 w 86"/>
                <a:gd name="T89" fmla="*/ 93 h 82"/>
                <a:gd name="T90" fmla="*/ 103 w 86"/>
                <a:gd name="T91" fmla="*/ 93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82"/>
                <a:gd name="T140" fmla="*/ 86 w 86"/>
                <a:gd name="T141" fmla="*/ 82 h 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82">
                  <a:moveTo>
                    <a:pt x="86" y="78"/>
                  </a:moveTo>
                  <a:cubicBezTo>
                    <a:pt x="85" y="77"/>
                    <a:pt x="83" y="76"/>
                    <a:pt x="82" y="74"/>
                  </a:cubicBezTo>
                  <a:cubicBezTo>
                    <a:pt x="80" y="72"/>
                    <a:pt x="79" y="70"/>
                    <a:pt x="77" y="68"/>
                  </a:cubicBezTo>
                  <a:cubicBezTo>
                    <a:pt x="77" y="67"/>
                    <a:pt x="76" y="66"/>
                    <a:pt x="75" y="65"/>
                  </a:cubicBezTo>
                  <a:cubicBezTo>
                    <a:pt x="73" y="62"/>
                    <a:pt x="69" y="61"/>
                    <a:pt x="67" y="58"/>
                  </a:cubicBezTo>
                  <a:cubicBezTo>
                    <a:pt x="65" y="56"/>
                    <a:pt x="64" y="53"/>
                    <a:pt x="61" y="50"/>
                  </a:cubicBezTo>
                  <a:cubicBezTo>
                    <a:pt x="60" y="49"/>
                    <a:pt x="58" y="49"/>
                    <a:pt x="56" y="47"/>
                  </a:cubicBezTo>
                  <a:cubicBezTo>
                    <a:pt x="55" y="46"/>
                    <a:pt x="55" y="45"/>
                    <a:pt x="54" y="44"/>
                  </a:cubicBezTo>
                  <a:cubicBezTo>
                    <a:pt x="53" y="43"/>
                    <a:pt x="51" y="45"/>
                    <a:pt x="50" y="44"/>
                  </a:cubicBezTo>
                  <a:cubicBezTo>
                    <a:pt x="48" y="44"/>
                    <a:pt x="47" y="43"/>
                    <a:pt x="46" y="42"/>
                  </a:cubicBezTo>
                  <a:cubicBezTo>
                    <a:pt x="45" y="41"/>
                    <a:pt x="45" y="38"/>
                    <a:pt x="43" y="37"/>
                  </a:cubicBezTo>
                  <a:cubicBezTo>
                    <a:pt x="42" y="37"/>
                    <a:pt x="41" y="41"/>
                    <a:pt x="40" y="40"/>
                  </a:cubicBezTo>
                  <a:cubicBezTo>
                    <a:pt x="38" y="39"/>
                    <a:pt x="38" y="36"/>
                    <a:pt x="37" y="33"/>
                  </a:cubicBezTo>
                  <a:cubicBezTo>
                    <a:pt x="37" y="31"/>
                    <a:pt x="36" y="28"/>
                    <a:pt x="35" y="25"/>
                  </a:cubicBezTo>
                  <a:cubicBezTo>
                    <a:pt x="34" y="21"/>
                    <a:pt x="33" y="17"/>
                    <a:pt x="32" y="14"/>
                  </a:cubicBezTo>
                  <a:cubicBezTo>
                    <a:pt x="31" y="9"/>
                    <a:pt x="29" y="4"/>
                    <a:pt x="28" y="0"/>
                  </a:cubicBezTo>
                  <a:cubicBezTo>
                    <a:pt x="26" y="1"/>
                    <a:pt x="24" y="2"/>
                    <a:pt x="22" y="3"/>
                  </a:cubicBezTo>
                  <a:cubicBezTo>
                    <a:pt x="20" y="3"/>
                    <a:pt x="19" y="5"/>
                    <a:pt x="18" y="6"/>
                  </a:cubicBezTo>
                  <a:cubicBezTo>
                    <a:pt x="16" y="6"/>
                    <a:pt x="15" y="3"/>
                    <a:pt x="14" y="4"/>
                  </a:cubicBezTo>
                  <a:cubicBezTo>
                    <a:pt x="13" y="5"/>
                    <a:pt x="14" y="9"/>
                    <a:pt x="12" y="10"/>
                  </a:cubicBezTo>
                  <a:cubicBezTo>
                    <a:pt x="10" y="11"/>
                    <a:pt x="8" y="9"/>
                    <a:pt x="7" y="10"/>
                  </a:cubicBezTo>
                  <a:cubicBezTo>
                    <a:pt x="6" y="11"/>
                    <a:pt x="7" y="13"/>
                    <a:pt x="6" y="15"/>
                  </a:cubicBezTo>
                  <a:cubicBezTo>
                    <a:pt x="6" y="16"/>
                    <a:pt x="4" y="18"/>
                    <a:pt x="4" y="19"/>
                  </a:cubicBezTo>
                  <a:cubicBezTo>
                    <a:pt x="4" y="21"/>
                    <a:pt x="6" y="22"/>
                    <a:pt x="7" y="23"/>
                  </a:cubicBezTo>
                  <a:cubicBezTo>
                    <a:pt x="7" y="26"/>
                    <a:pt x="6" y="29"/>
                    <a:pt x="4" y="32"/>
                  </a:cubicBezTo>
                  <a:cubicBezTo>
                    <a:pt x="4" y="35"/>
                    <a:pt x="1" y="36"/>
                    <a:pt x="1" y="38"/>
                  </a:cubicBezTo>
                  <a:cubicBezTo>
                    <a:pt x="0" y="41"/>
                    <a:pt x="1" y="45"/>
                    <a:pt x="2" y="48"/>
                  </a:cubicBezTo>
                  <a:cubicBezTo>
                    <a:pt x="2" y="50"/>
                    <a:pt x="3" y="51"/>
                    <a:pt x="4" y="53"/>
                  </a:cubicBezTo>
                  <a:cubicBezTo>
                    <a:pt x="5" y="53"/>
                    <a:pt x="7" y="53"/>
                    <a:pt x="9" y="53"/>
                  </a:cubicBezTo>
                  <a:cubicBezTo>
                    <a:pt x="10" y="53"/>
                    <a:pt x="11" y="50"/>
                    <a:pt x="12" y="50"/>
                  </a:cubicBezTo>
                  <a:cubicBezTo>
                    <a:pt x="14" y="50"/>
                    <a:pt x="15" y="56"/>
                    <a:pt x="16" y="54"/>
                  </a:cubicBezTo>
                  <a:cubicBezTo>
                    <a:pt x="19" y="52"/>
                    <a:pt x="17" y="46"/>
                    <a:pt x="19" y="43"/>
                  </a:cubicBezTo>
                  <a:cubicBezTo>
                    <a:pt x="20" y="41"/>
                    <a:pt x="21" y="46"/>
                    <a:pt x="23" y="47"/>
                  </a:cubicBezTo>
                  <a:cubicBezTo>
                    <a:pt x="24" y="48"/>
                    <a:pt x="25" y="49"/>
                    <a:pt x="26" y="50"/>
                  </a:cubicBezTo>
                  <a:cubicBezTo>
                    <a:pt x="28" y="50"/>
                    <a:pt x="30" y="49"/>
                    <a:pt x="32" y="49"/>
                  </a:cubicBezTo>
                  <a:cubicBezTo>
                    <a:pt x="33" y="49"/>
                    <a:pt x="34" y="47"/>
                    <a:pt x="35" y="47"/>
                  </a:cubicBezTo>
                  <a:cubicBezTo>
                    <a:pt x="36" y="47"/>
                    <a:pt x="37" y="49"/>
                    <a:pt x="39" y="50"/>
                  </a:cubicBezTo>
                  <a:cubicBezTo>
                    <a:pt x="43" y="51"/>
                    <a:pt x="46" y="50"/>
                    <a:pt x="50" y="51"/>
                  </a:cubicBezTo>
                  <a:cubicBezTo>
                    <a:pt x="52" y="52"/>
                    <a:pt x="55" y="54"/>
                    <a:pt x="57" y="56"/>
                  </a:cubicBezTo>
                  <a:cubicBezTo>
                    <a:pt x="59" y="58"/>
                    <a:pt x="59" y="61"/>
                    <a:pt x="61" y="63"/>
                  </a:cubicBezTo>
                  <a:cubicBezTo>
                    <a:pt x="64" y="66"/>
                    <a:pt x="67" y="68"/>
                    <a:pt x="70" y="71"/>
                  </a:cubicBezTo>
                  <a:cubicBezTo>
                    <a:pt x="71" y="72"/>
                    <a:pt x="71" y="74"/>
                    <a:pt x="72" y="76"/>
                  </a:cubicBezTo>
                  <a:cubicBezTo>
                    <a:pt x="73" y="77"/>
                    <a:pt x="75" y="79"/>
                    <a:pt x="76" y="80"/>
                  </a:cubicBezTo>
                  <a:cubicBezTo>
                    <a:pt x="78" y="80"/>
                    <a:pt x="79" y="82"/>
                    <a:pt x="81" y="81"/>
                  </a:cubicBezTo>
                  <a:cubicBezTo>
                    <a:pt x="82" y="81"/>
                    <a:pt x="82" y="79"/>
                    <a:pt x="83" y="78"/>
                  </a:cubicBezTo>
                  <a:cubicBezTo>
                    <a:pt x="83" y="77"/>
                    <a:pt x="85" y="78"/>
                    <a:pt x="86" y="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8" name="Freeform 2579"/>
            <p:cNvSpPr>
              <a:spLocks noChangeAspect="1"/>
            </p:cNvSpPr>
            <p:nvPr/>
          </p:nvSpPr>
          <p:spPr bwMode="auto">
            <a:xfrm>
              <a:off x="19575079" y="10002727"/>
              <a:ext cx="1700451" cy="2100695"/>
            </a:xfrm>
            <a:custGeom>
              <a:avLst/>
              <a:gdLst>
                <a:gd name="T0" fmla="*/ 223 w 211"/>
                <a:gd name="T1" fmla="*/ 150 h 286"/>
                <a:gd name="T2" fmla="*/ 225 w 211"/>
                <a:gd name="T3" fmla="*/ 131 h 286"/>
                <a:gd name="T4" fmla="*/ 225 w 211"/>
                <a:gd name="T5" fmla="*/ 115 h 286"/>
                <a:gd name="T6" fmla="*/ 229 w 211"/>
                <a:gd name="T7" fmla="*/ 105 h 286"/>
                <a:gd name="T8" fmla="*/ 237 w 211"/>
                <a:gd name="T9" fmla="*/ 97 h 286"/>
                <a:gd name="T10" fmla="*/ 247 w 211"/>
                <a:gd name="T11" fmla="*/ 96 h 286"/>
                <a:gd name="T12" fmla="*/ 244 w 211"/>
                <a:gd name="T13" fmla="*/ 87 h 286"/>
                <a:gd name="T14" fmla="*/ 237 w 211"/>
                <a:gd name="T15" fmla="*/ 77 h 286"/>
                <a:gd name="T16" fmla="*/ 230 w 211"/>
                <a:gd name="T17" fmla="*/ 52 h 286"/>
                <a:gd name="T18" fmla="*/ 225 w 211"/>
                <a:gd name="T19" fmla="*/ 26 h 286"/>
                <a:gd name="T20" fmla="*/ 215 w 211"/>
                <a:gd name="T21" fmla="*/ 6 h 286"/>
                <a:gd name="T22" fmla="*/ 206 w 211"/>
                <a:gd name="T23" fmla="*/ 0 h 286"/>
                <a:gd name="T24" fmla="*/ 193 w 211"/>
                <a:gd name="T25" fmla="*/ 7 h 286"/>
                <a:gd name="T26" fmla="*/ 184 w 211"/>
                <a:gd name="T27" fmla="*/ 16 h 286"/>
                <a:gd name="T28" fmla="*/ 176 w 211"/>
                <a:gd name="T29" fmla="*/ 26 h 286"/>
                <a:gd name="T30" fmla="*/ 46 w 211"/>
                <a:gd name="T31" fmla="*/ 19 h 286"/>
                <a:gd name="T32" fmla="*/ 31 w 211"/>
                <a:gd name="T33" fmla="*/ 58 h 286"/>
                <a:gd name="T34" fmla="*/ 30 w 211"/>
                <a:gd name="T35" fmla="*/ 130 h 286"/>
                <a:gd name="T36" fmla="*/ 17 w 211"/>
                <a:gd name="T37" fmla="*/ 134 h 286"/>
                <a:gd name="T38" fmla="*/ 12 w 211"/>
                <a:gd name="T39" fmla="*/ 148 h 286"/>
                <a:gd name="T40" fmla="*/ 12 w 211"/>
                <a:gd name="T41" fmla="*/ 159 h 286"/>
                <a:gd name="T42" fmla="*/ 7 w 211"/>
                <a:gd name="T43" fmla="*/ 173 h 286"/>
                <a:gd name="T44" fmla="*/ 1 w 211"/>
                <a:gd name="T45" fmla="*/ 186 h 286"/>
                <a:gd name="T46" fmla="*/ 11 w 211"/>
                <a:gd name="T47" fmla="*/ 196 h 286"/>
                <a:gd name="T48" fmla="*/ 11 w 211"/>
                <a:gd name="T49" fmla="*/ 202 h 286"/>
                <a:gd name="T50" fmla="*/ 16 w 211"/>
                <a:gd name="T51" fmla="*/ 214 h 286"/>
                <a:gd name="T52" fmla="*/ 30 w 211"/>
                <a:gd name="T53" fmla="*/ 235 h 286"/>
                <a:gd name="T54" fmla="*/ 25 w 211"/>
                <a:gd name="T55" fmla="*/ 248 h 286"/>
                <a:gd name="T56" fmla="*/ 39 w 211"/>
                <a:gd name="T57" fmla="*/ 254 h 286"/>
                <a:gd name="T58" fmla="*/ 49 w 211"/>
                <a:gd name="T59" fmla="*/ 262 h 286"/>
                <a:gd name="T60" fmla="*/ 55 w 211"/>
                <a:gd name="T61" fmla="*/ 268 h 286"/>
                <a:gd name="T62" fmla="*/ 60 w 211"/>
                <a:gd name="T63" fmla="*/ 281 h 286"/>
                <a:gd name="T64" fmla="*/ 75 w 211"/>
                <a:gd name="T65" fmla="*/ 291 h 286"/>
                <a:gd name="T66" fmla="*/ 79 w 211"/>
                <a:gd name="T67" fmla="*/ 299 h 286"/>
                <a:gd name="T68" fmla="*/ 88 w 211"/>
                <a:gd name="T69" fmla="*/ 310 h 286"/>
                <a:gd name="T70" fmla="*/ 94 w 211"/>
                <a:gd name="T71" fmla="*/ 324 h 286"/>
                <a:gd name="T72" fmla="*/ 107 w 211"/>
                <a:gd name="T73" fmla="*/ 325 h 286"/>
                <a:gd name="T74" fmla="*/ 119 w 211"/>
                <a:gd name="T75" fmla="*/ 321 h 286"/>
                <a:gd name="T76" fmla="*/ 134 w 211"/>
                <a:gd name="T77" fmla="*/ 340 h 286"/>
                <a:gd name="T78" fmla="*/ 141 w 211"/>
                <a:gd name="T79" fmla="*/ 340 h 286"/>
                <a:gd name="T80" fmla="*/ 155 w 211"/>
                <a:gd name="T81" fmla="*/ 337 h 286"/>
                <a:gd name="T82" fmla="*/ 164 w 211"/>
                <a:gd name="T83" fmla="*/ 339 h 286"/>
                <a:gd name="T84" fmla="*/ 176 w 211"/>
                <a:gd name="T85" fmla="*/ 338 h 286"/>
                <a:gd name="T86" fmla="*/ 188 w 211"/>
                <a:gd name="T87" fmla="*/ 331 h 286"/>
                <a:gd name="T88" fmla="*/ 203 w 211"/>
                <a:gd name="T89" fmla="*/ 304 h 286"/>
                <a:gd name="T90" fmla="*/ 193 w 211"/>
                <a:gd name="T91" fmla="*/ 283 h 286"/>
                <a:gd name="T92" fmla="*/ 171 w 211"/>
                <a:gd name="T93" fmla="*/ 269 h 286"/>
                <a:gd name="T94" fmla="*/ 182 w 211"/>
                <a:gd name="T95" fmla="*/ 259 h 286"/>
                <a:gd name="T96" fmla="*/ 188 w 211"/>
                <a:gd name="T97" fmla="*/ 242 h 286"/>
                <a:gd name="T98" fmla="*/ 188 w 211"/>
                <a:gd name="T99" fmla="*/ 223 h 286"/>
                <a:gd name="T100" fmla="*/ 196 w 211"/>
                <a:gd name="T101" fmla="*/ 219 h 286"/>
                <a:gd name="T102" fmla="*/ 201 w 211"/>
                <a:gd name="T103" fmla="*/ 197 h 286"/>
                <a:gd name="T104" fmla="*/ 209 w 211"/>
                <a:gd name="T105" fmla="*/ 183 h 286"/>
                <a:gd name="T106" fmla="*/ 218 w 211"/>
                <a:gd name="T107" fmla="*/ 177 h 286"/>
                <a:gd name="T108" fmla="*/ 221 w 211"/>
                <a:gd name="T109" fmla="*/ 161 h 2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1"/>
                <a:gd name="T166" fmla="*/ 0 h 286"/>
                <a:gd name="T167" fmla="*/ 211 w 211"/>
                <a:gd name="T168" fmla="*/ 286 h 2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1" h="286">
                  <a:moveTo>
                    <a:pt x="187" y="130"/>
                  </a:moveTo>
                  <a:cubicBezTo>
                    <a:pt x="186" y="128"/>
                    <a:pt x="185" y="127"/>
                    <a:pt x="185" y="125"/>
                  </a:cubicBezTo>
                  <a:cubicBezTo>
                    <a:pt x="184" y="122"/>
                    <a:pt x="183" y="118"/>
                    <a:pt x="184" y="115"/>
                  </a:cubicBezTo>
                  <a:cubicBezTo>
                    <a:pt x="184" y="113"/>
                    <a:pt x="187" y="112"/>
                    <a:pt x="187" y="109"/>
                  </a:cubicBezTo>
                  <a:cubicBezTo>
                    <a:pt x="189" y="106"/>
                    <a:pt x="190" y="103"/>
                    <a:pt x="190" y="100"/>
                  </a:cubicBezTo>
                  <a:cubicBezTo>
                    <a:pt x="189" y="99"/>
                    <a:pt x="187" y="98"/>
                    <a:pt x="187" y="96"/>
                  </a:cubicBezTo>
                  <a:cubicBezTo>
                    <a:pt x="187" y="95"/>
                    <a:pt x="189" y="93"/>
                    <a:pt x="189" y="92"/>
                  </a:cubicBezTo>
                  <a:cubicBezTo>
                    <a:pt x="190" y="90"/>
                    <a:pt x="189" y="88"/>
                    <a:pt x="190" y="87"/>
                  </a:cubicBezTo>
                  <a:cubicBezTo>
                    <a:pt x="191" y="86"/>
                    <a:pt x="193" y="88"/>
                    <a:pt x="195" y="87"/>
                  </a:cubicBezTo>
                  <a:cubicBezTo>
                    <a:pt x="197" y="86"/>
                    <a:pt x="196" y="82"/>
                    <a:pt x="197" y="81"/>
                  </a:cubicBezTo>
                  <a:cubicBezTo>
                    <a:pt x="198" y="80"/>
                    <a:pt x="199" y="83"/>
                    <a:pt x="201" y="83"/>
                  </a:cubicBezTo>
                  <a:cubicBezTo>
                    <a:pt x="202" y="82"/>
                    <a:pt x="203" y="80"/>
                    <a:pt x="205" y="80"/>
                  </a:cubicBezTo>
                  <a:cubicBezTo>
                    <a:pt x="207" y="79"/>
                    <a:pt x="209" y="78"/>
                    <a:pt x="211" y="77"/>
                  </a:cubicBezTo>
                  <a:cubicBezTo>
                    <a:pt x="208" y="75"/>
                    <a:pt x="205" y="74"/>
                    <a:pt x="203" y="72"/>
                  </a:cubicBezTo>
                  <a:cubicBezTo>
                    <a:pt x="203" y="71"/>
                    <a:pt x="204" y="69"/>
                    <a:pt x="203" y="69"/>
                  </a:cubicBezTo>
                  <a:cubicBezTo>
                    <a:pt x="202" y="67"/>
                    <a:pt x="198" y="66"/>
                    <a:pt x="197" y="64"/>
                  </a:cubicBezTo>
                  <a:cubicBezTo>
                    <a:pt x="195" y="62"/>
                    <a:pt x="193" y="60"/>
                    <a:pt x="192" y="57"/>
                  </a:cubicBezTo>
                  <a:cubicBezTo>
                    <a:pt x="191" y="52"/>
                    <a:pt x="191" y="47"/>
                    <a:pt x="191" y="43"/>
                  </a:cubicBezTo>
                  <a:cubicBezTo>
                    <a:pt x="191" y="38"/>
                    <a:pt x="192" y="34"/>
                    <a:pt x="191" y="30"/>
                  </a:cubicBezTo>
                  <a:cubicBezTo>
                    <a:pt x="191" y="27"/>
                    <a:pt x="187" y="25"/>
                    <a:pt x="187" y="22"/>
                  </a:cubicBezTo>
                  <a:cubicBezTo>
                    <a:pt x="186" y="19"/>
                    <a:pt x="189" y="17"/>
                    <a:pt x="188" y="15"/>
                  </a:cubicBezTo>
                  <a:cubicBezTo>
                    <a:pt x="186" y="11"/>
                    <a:pt x="183" y="8"/>
                    <a:pt x="179" y="5"/>
                  </a:cubicBezTo>
                  <a:cubicBezTo>
                    <a:pt x="178" y="5"/>
                    <a:pt x="176" y="6"/>
                    <a:pt x="175" y="5"/>
                  </a:cubicBezTo>
                  <a:cubicBezTo>
                    <a:pt x="174" y="4"/>
                    <a:pt x="173" y="2"/>
                    <a:pt x="171" y="0"/>
                  </a:cubicBezTo>
                  <a:cubicBezTo>
                    <a:pt x="170" y="2"/>
                    <a:pt x="168" y="4"/>
                    <a:pt x="166" y="6"/>
                  </a:cubicBezTo>
                  <a:cubicBezTo>
                    <a:pt x="164" y="7"/>
                    <a:pt x="162" y="5"/>
                    <a:pt x="160" y="6"/>
                  </a:cubicBezTo>
                  <a:cubicBezTo>
                    <a:pt x="159" y="7"/>
                    <a:pt x="159" y="9"/>
                    <a:pt x="158" y="11"/>
                  </a:cubicBezTo>
                  <a:cubicBezTo>
                    <a:pt x="156" y="12"/>
                    <a:pt x="154" y="11"/>
                    <a:pt x="153" y="13"/>
                  </a:cubicBezTo>
                  <a:cubicBezTo>
                    <a:pt x="152" y="15"/>
                    <a:pt x="153" y="17"/>
                    <a:pt x="152" y="19"/>
                  </a:cubicBezTo>
                  <a:cubicBezTo>
                    <a:pt x="151" y="21"/>
                    <a:pt x="148" y="23"/>
                    <a:pt x="146" y="22"/>
                  </a:cubicBezTo>
                  <a:cubicBezTo>
                    <a:pt x="144" y="21"/>
                    <a:pt x="145" y="16"/>
                    <a:pt x="142" y="16"/>
                  </a:cubicBezTo>
                  <a:cubicBezTo>
                    <a:pt x="107" y="14"/>
                    <a:pt x="73" y="16"/>
                    <a:pt x="38" y="16"/>
                  </a:cubicBezTo>
                  <a:lnTo>
                    <a:pt x="37" y="48"/>
                  </a:lnTo>
                  <a:lnTo>
                    <a:pt x="26" y="48"/>
                  </a:lnTo>
                  <a:lnTo>
                    <a:pt x="25" y="55"/>
                  </a:lnTo>
                  <a:cubicBezTo>
                    <a:pt x="25" y="73"/>
                    <a:pt x="27" y="91"/>
                    <a:pt x="25" y="108"/>
                  </a:cubicBezTo>
                  <a:cubicBezTo>
                    <a:pt x="25" y="110"/>
                    <a:pt x="21" y="107"/>
                    <a:pt x="19" y="108"/>
                  </a:cubicBezTo>
                  <a:cubicBezTo>
                    <a:pt x="17" y="108"/>
                    <a:pt x="15" y="109"/>
                    <a:pt x="14" y="111"/>
                  </a:cubicBezTo>
                  <a:cubicBezTo>
                    <a:pt x="13" y="112"/>
                    <a:pt x="16" y="114"/>
                    <a:pt x="15" y="116"/>
                  </a:cubicBezTo>
                  <a:cubicBezTo>
                    <a:pt x="14" y="119"/>
                    <a:pt x="12" y="121"/>
                    <a:pt x="10" y="123"/>
                  </a:cubicBezTo>
                  <a:cubicBezTo>
                    <a:pt x="9" y="124"/>
                    <a:pt x="6" y="125"/>
                    <a:pt x="7" y="126"/>
                  </a:cubicBezTo>
                  <a:cubicBezTo>
                    <a:pt x="7" y="128"/>
                    <a:pt x="11" y="130"/>
                    <a:pt x="10" y="132"/>
                  </a:cubicBezTo>
                  <a:cubicBezTo>
                    <a:pt x="10" y="134"/>
                    <a:pt x="5" y="133"/>
                    <a:pt x="5" y="135"/>
                  </a:cubicBezTo>
                  <a:cubicBezTo>
                    <a:pt x="4" y="138"/>
                    <a:pt x="7" y="141"/>
                    <a:pt x="6" y="144"/>
                  </a:cubicBezTo>
                  <a:cubicBezTo>
                    <a:pt x="6" y="147"/>
                    <a:pt x="2" y="148"/>
                    <a:pt x="1" y="150"/>
                  </a:cubicBezTo>
                  <a:cubicBezTo>
                    <a:pt x="0" y="151"/>
                    <a:pt x="0" y="154"/>
                    <a:pt x="1" y="155"/>
                  </a:cubicBezTo>
                  <a:cubicBezTo>
                    <a:pt x="3" y="156"/>
                    <a:pt x="6" y="152"/>
                    <a:pt x="8" y="153"/>
                  </a:cubicBezTo>
                  <a:cubicBezTo>
                    <a:pt x="10" y="156"/>
                    <a:pt x="8" y="160"/>
                    <a:pt x="9" y="163"/>
                  </a:cubicBezTo>
                  <a:cubicBezTo>
                    <a:pt x="10" y="164"/>
                    <a:pt x="12" y="163"/>
                    <a:pt x="12" y="164"/>
                  </a:cubicBezTo>
                  <a:cubicBezTo>
                    <a:pt x="12" y="165"/>
                    <a:pt x="9" y="166"/>
                    <a:pt x="9" y="168"/>
                  </a:cubicBezTo>
                  <a:cubicBezTo>
                    <a:pt x="10" y="171"/>
                    <a:pt x="13" y="172"/>
                    <a:pt x="14" y="174"/>
                  </a:cubicBezTo>
                  <a:cubicBezTo>
                    <a:pt x="15" y="175"/>
                    <a:pt x="14" y="177"/>
                    <a:pt x="13" y="178"/>
                  </a:cubicBezTo>
                  <a:cubicBezTo>
                    <a:pt x="15" y="180"/>
                    <a:pt x="18" y="182"/>
                    <a:pt x="19" y="184"/>
                  </a:cubicBezTo>
                  <a:cubicBezTo>
                    <a:pt x="22" y="187"/>
                    <a:pt x="24" y="191"/>
                    <a:pt x="25" y="195"/>
                  </a:cubicBezTo>
                  <a:cubicBezTo>
                    <a:pt x="26" y="197"/>
                    <a:pt x="25" y="200"/>
                    <a:pt x="25" y="202"/>
                  </a:cubicBezTo>
                  <a:cubicBezTo>
                    <a:pt x="24" y="204"/>
                    <a:pt x="21" y="205"/>
                    <a:pt x="21" y="206"/>
                  </a:cubicBezTo>
                  <a:cubicBezTo>
                    <a:pt x="21" y="208"/>
                    <a:pt x="23" y="210"/>
                    <a:pt x="25" y="211"/>
                  </a:cubicBezTo>
                  <a:cubicBezTo>
                    <a:pt x="27" y="212"/>
                    <a:pt x="30" y="209"/>
                    <a:pt x="32" y="211"/>
                  </a:cubicBezTo>
                  <a:cubicBezTo>
                    <a:pt x="34" y="212"/>
                    <a:pt x="30" y="214"/>
                    <a:pt x="31" y="216"/>
                  </a:cubicBezTo>
                  <a:cubicBezTo>
                    <a:pt x="34" y="218"/>
                    <a:pt x="38" y="216"/>
                    <a:pt x="41" y="218"/>
                  </a:cubicBezTo>
                  <a:cubicBezTo>
                    <a:pt x="42" y="219"/>
                    <a:pt x="41" y="222"/>
                    <a:pt x="42" y="223"/>
                  </a:cubicBezTo>
                  <a:cubicBezTo>
                    <a:pt x="43" y="224"/>
                    <a:pt x="45" y="222"/>
                    <a:pt x="46" y="223"/>
                  </a:cubicBezTo>
                  <a:cubicBezTo>
                    <a:pt x="47" y="224"/>
                    <a:pt x="45" y="227"/>
                    <a:pt x="45" y="228"/>
                  </a:cubicBezTo>
                  <a:cubicBezTo>
                    <a:pt x="46" y="230"/>
                    <a:pt x="48" y="232"/>
                    <a:pt x="50" y="234"/>
                  </a:cubicBezTo>
                  <a:cubicBezTo>
                    <a:pt x="52" y="235"/>
                    <a:pt x="54" y="233"/>
                    <a:pt x="55" y="234"/>
                  </a:cubicBezTo>
                  <a:cubicBezTo>
                    <a:pt x="57" y="238"/>
                    <a:pt x="61" y="240"/>
                    <a:pt x="62" y="242"/>
                  </a:cubicBezTo>
                  <a:cubicBezTo>
                    <a:pt x="63" y="243"/>
                    <a:pt x="59" y="243"/>
                    <a:pt x="59" y="244"/>
                  </a:cubicBezTo>
                  <a:cubicBezTo>
                    <a:pt x="61" y="247"/>
                    <a:pt x="64" y="247"/>
                    <a:pt x="66" y="249"/>
                  </a:cubicBezTo>
                  <a:cubicBezTo>
                    <a:pt x="67" y="249"/>
                    <a:pt x="69" y="250"/>
                    <a:pt x="70" y="251"/>
                  </a:cubicBezTo>
                  <a:cubicBezTo>
                    <a:pt x="71" y="253"/>
                    <a:pt x="73" y="255"/>
                    <a:pt x="73" y="258"/>
                  </a:cubicBezTo>
                  <a:cubicBezTo>
                    <a:pt x="73" y="260"/>
                    <a:pt x="72" y="262"/>
                    <a:pt x="72" y="265"/>
                  </a:cubicBezTo>
                  <a:cubicBezTo>
                    <a:pt x="74" y="266"/>
                    <a:pt x="76" y="268"/>
                    <a:pt x="78" y="269"/>
                  </a:cubicBezTo>
                  <a:cubicBezTo>
                    <a:pt x="80" y="270"/>
                    <a:pt x="83" y="272"/>
                    <a:pt x="85" y="272"/>
                  </a:cubicBezTo>
                  <a:cubicBezTo>
                    <a:pt x="87" y="272"/>
                    <a:pt x="88" y="270"/>
                    <a:pt x="89" y="270"/>
                  </a:cubicBezTo>
                  <a:cubicBezTo>
                    <a:pt x="91" y="269"/>
                    <a:pt x="93" y="270"/>
                    <a:pt x="95" y="270"/>
                  </a:cubicBezTo>
                  <a:cubicBezTo>
                    <a:pt x="97" y="269"/>
                    <a:pt x="97" y="267"/>
                    <a:pt x="99" y="267"/>
                  </a:cubicBezTo>
                  <a:cubicBezTo>
                    <a:pt x="102" y="269"/>
                    <a:pt x="105" y="273"/>
                    <a:pt x="107" y="277"/>
                  </a:cubicBezTo>
                  <a:cubicBezTo>
                    <a:pt x="109" y="278"/>
                    <a:pt x="109" y="281"/>
                    <a:pt x="111" y="283"/>
                  </a:cubicBezTo>
                  <a:cubicBezTo>
                    <a:pt x="112" y="284"/>
                    <a:pt x="113" y="285"/>
                    <a:pt x="114" y="286"/>
                  </a:cubicBezTo>
                  <a:cubicBezTo>
                    <a:pt x="115" y="285"/>
                    <a:pt x="115" y="283"/>
                    <a:pt x="117" y="283"/>
                  </a:cubicBezTo>
                  <a:cubicBezTo>
                    <a:pt x="119" y="282"/>
                    <a:pt x="122" y="283"/>
                    <a:pt x="124" y="283"/>
                  </a:cubicBezTo>
                  <a:cubicBezTo>
                    <a:pt x="126" y="282"/>
                    <a:pt x="127" y="279"/>
                    <a:pt x="129" y="280"/>
                  </a:cubicBezTo>
                  <a:cubicBezTo>
                    <a:pt x="131" y="280"/>
                    <a:pt x="130" y="284"/>
                    <a:pt x="132" y="284"/>
                  </a:cubicBezTo>
                  <a:cubicBezTo>
                    <a:pt x="133" y="285"/>
                    <a:pt x="134" y="282"/>
                    <a:pt x="136" y="282"/>
                  </a:cubicBezTo>
                  <a:cubicBezTo>
                    <a:pt x="138" y="280"/>
                    <a:pt x="140" y="279"/>
                    <a:pt x="143" y="279"/>
                  </a:cubicBezTo>
                  <a:cubicBezTo>
                    <a:pt x="144" y="279"/>
                    <a:pt x="145" y="281"/>
                    <a:pt x="146" y="281"/>
                  </a:cubicBezTo>
                  <a:cubicBezTo>
                    <a:pt x="148" y="281"/>
                    <a:pt x="150" y="282"/>
                    <a:pt x="151" y="281"/>
                  </a:cubicBezTo>
                  <a:cubicBezTo>
                    <a:pt x="154" y="280"/>
                    <a:pt x="155" y="277"/>
                    <a:pt x="156" y="275"/>
                  </a:cubicBezTo>
                  <a:lnTo>
                    <a:pt x="172" y="258"/>
                  </a:lnTo>
                  <a:cubicBezTo>
                    <a:pt x="171" y="256"/>
                    <a:pt x="169" y="255"/>
                    <a:pt x="169" y="253"/>
                  </a:cubicBezTo>
                  <a:cubicBezTo>
                    <a:pt x="167" y="250"/>
                    <a:pt x="168" y="246"/>
                    <a:pt x="166" y="243"/>
                  </a:cubicBezTo>
                  <a:cubicBezTo>
                    <a:pt x="165" y="240"/>
                    <a:pt x="162" y="238"/>
                    <a:pt x="160" y="235"/>
                  </a:cubicBezTo>
                  <a:cubicBezTo>
                    <a:pt x="157" y="232"/>
                    <a:pt x="156" y="227"/>
                    <a:pt x="152" y="225"/>
                  </a:cubicBezTo>
                  <a:cubicBezTo>
                    <a:pt x="149" y="223"/>
                    <a:pt x="145" y="226"/>
                    <a:pt x="142" y="224"/>
                  </a:cubicBezTo>
                  <a:cubicBezTo>
                    <a:pt x="140" y="222"/>
                    <a:pt x="141" y="218"/>
                    <a:pt x="143" y="216"/>
                  </a:cubicBezTo>
                  <a:cubicBezTo>
                    <a:pt x="145" y="214"/>
                    <a:pt x="149" y="216"/>
                    <a:pt x="151" y="215"/>
                  </a:cubicBezTo>
                  <a:cubicBezTo>
                    <a:pt x="153" y="215"/>
                    <a:pt x="156" y="215"/>
                    <a:pt x="156" y="214"/>
                  </a:cubicBezTo>
                  <a:cubicBezTo>
                    <a:pt x="158" y="210"/>
                    <a:pt x="155" y="205"/>
                    <a:pt x="156" y="201"/>
                  </a:cubicBezTo>
                  <a:cubicBezTo>
                    <a:pt x="156" y="197"/>
                    <a:pt x="158" y="193"/>
                    <a:pt x="158" y="189"/>
                  </a:cubicBezTo>
                  <a:cubicBezTo>
                    <a:pt x="158" y="188"/>
                    <a:pt x="156" y="187"/>
                    <a:pt x="156" y="185"/>
                  </a:cubicBezTo>
                  <a:cubicBezTo>
                    <a:pt x="156" y="183"/>
                    <a:pt x="157" y="182"/>
                    <a:pt x="159" y="181"/>
                  </a:cubicBezTo>
                  <a:cubicBezTo>
                    <a:pt x="160" y="181"/>
                    <a:pt x="161" y="182"/>
                    <a:pt x="163" y="182"/>
                  </a:cubicBezTo>
                  <a:cubicBezTo>
                    <a:pt x="164" y="182"/>
                    <a:pt x="166" y="183"/>
                    <a:pt x="166" y="182"/>
                  </a:cubicBezTo>
                  <a:cubicBezTo>
                    <a:pt x="167" y="176"/>
                    <a:pt x="165" y="170"/>
                    <a:pt x="167" y="164"/>
                  </a:cubicBezTo>
                  <a:cubicBezTo>
                    <a:pt x="167" y="162"/>
                    <a:pt x="170" y="162"/>
                    <a:pt x="171" y="161"/>
                  </a:cubicBezTo>
                  <a:cubicBezTo>
                    <a:pt x="172" y="158"/>
                    <a:pt x="172" y="154"/>
                    <a:pt x="174" y="152"/>
                  </a:cubicBezTo>
                  <a:cubicBezTo>
                    <a:pt x="176" y="150"/>
                    <a:pt x="179" y="151"/>
                    <a:pt x="181" y="150"/>
                  </a:cubicBezTo>
                  <a:cubicBezTo>
                    <a:pt x="182" y="149"/>
                    <a:pt x="180" y="148"/>
                    <a:pt x="181" y="147"/>
                  </a:cubicBezTo>
                  <a:cubicBezTo>
                    <a:pt x="182" y="144"/>
                    <a:pt x="184" y="142"/>
                    <a:pt x="184" y="140"/>
                  </a:cubicBezTo>
                  <a:cubicBezTo>
                    <a:pt x="185" y="138"/>
                    <a:pt x="183" y="136"/>
                    <a:pt x="184" y="134"/>
                  </a:cubicBezTo>
                  <a:cubicBezTo>
                    <a:pt x="184" y="132"/>
                    <a:pt x="186" y="131"/>
                    <a:pt x="187" y="1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89" name="Freeform 2580"/>
            <p:cNvSpPr>
              <a:spLocks noChangeAspect="1"/>
            </p:cNvSpPr>
            <p:nvPr/>
          </p:nvSpPr>
          <p:spPr bwMode="auto">
            <a:xfrm>
              <a:off x="18283012" y="8860778"/>
              <a:ext cx="1600031" cy="1544994"/>
            </a:xfrm>
            <a:custGeom>
              <a:avLst/>
              <a:gdLst>
                <a:gd name="T0" fmla="*/ 239 w 199"/>
                <a:gd name="T1" fmla="*/ 206 h 211"/>
                <a:gd name="T2" fmla="*/ 238 w 199"/>
                <a:gd name="T3" fmla="*/ 245 h 211"/>
                <a:gd name="T4" fmla="*/ 225 w 199"/>
                <a:gd name="T5" fmla="*/ 245 h 211"/>
                <a:gd name="T6" fmla="*/ 223 w 199"/>
                <a:gd name="T7" fmla="*/ 253 h 211"/>
                <a:gd name="T8" fmla="*/ 98 w 199"/>
                <a:gd name="T9" fmla="*/ 181 h 211"/>
                <a:gd name="T10" fmla="*/ 89 w 199"/>
                <a:gd name="T11" fmla="*/ 189 h 211"/>
                <a:gd name="T12" fmla="*/ 72 w 199"/>
                <a:gd name="T13" fmla="*/ 197 h 211"/>
                <a:gd name="T14" fmla="*/ 65 w 199"/>
                <a:gd name="T15" fmla="*/ 186 h 211"/>
                <a:gd name="T16" fmla="*/ 50 w 199"/>
                <a:gd name="T17" fmla="*/ 185 h 211"/>
                <a:gd name="T18" fmla="*/ 42 w 199"/>
                <a:gd name="T19" fmla="*/ 179 h 211"/>
                <a:gd name="T20" fmla="*/ 34 w 199"/>
                <a:gd name="T21" fmla="*/ 173 h 211"/>
                <a:gd name="T22" fmla="*/ 37 w 199"/>
                <a:gd name="T23" fmla="*/ 169 h 211"/>
                <a:gd name="T24" fmla="*/ 25 w 199"/>
                <a:gd name="T25" fmla="*/ 163 h 211"/>
                <a:gd name="T26" fmla="*/ 16 w 199"/>
                <a:gd name="T27" fmla="*/ 164 h 211"/>
                <a:gd name="T28" fmla="*/ 14 w 199"/>
                <a:gd name="T29" fmla="*/ 151 h 211"/>
                <a:gd name="T30" fmla="*/ 4 w 199"/>
                <a:gd name="T31" fmla="*/ 129 h 211"/>
                <a:gd name="T32" fmla="*/ 12 w 199"/>
                <a:gd name="T33" fmla="*/ 124 h 211"/>
                <a:gd name="T34" fmla="*/ 8 w 199"/>
                <a:gd name="T35" fmla="*/ 106 h 211"/>
                <a:gd name="T36" fmla="*/ 10 w 199"/>
                <a:gd name="T37" fmla="*/ 83 h 211"/>
                <a:gd name="T38" fmla="*/ 0 w 199"/>
                <a:gd name="T39" fmla="*/ 58 h 211"/>
                <a:gd name="T40" fmla="*/ 4 w 199"/>
                <a:gd name="T41" fmla="*/ 55 h 211"/>
                <a:gd name="T42" fmla="*/ 12 w 199"/>
                <a:gd name="T43" fmla="*/ 50 h 211"/>
                <a:gd name="T44" fmla="*/ 14 w 199"/>
                <a:gd name="T45" fmla="*/ 43 h 211"/>
                <a:gd name="T46" fmla="*/ 12 w 199"/>
                <a:gd name="T47" fmla="*/ 30 h 211"/>
                <a:gd name="T48" fmla="*/ 18 w 199"/>
                <a:gd name="T49" fmla="*/ 26 h 211"/>
                <a:gd name="T50" fmla="*/ 25 w 199"/>
                <a:gd name="T51" fmla="*/ 19 h 211"/>
                <a:gd name="T52" fmla="*/ 35 w 199"/>
                <a:gd name="T53" fmla="*/ 13 h 211"/>
                <a:gd name="T54" fmla="*/ 32 w 199"/>
                <a:gd name="T55" fmla="*/ 10 h 211"/>
                <a:gd name="T56" fmla="*/ 34 w 199"/>
                <a:gd name="T57" fmla="*/ 0 h 211"/>
                <a:gd name="T58" fmla="*/ 41 w 199"/>
                <a:gd name="T59" fmla="*/ 4 h 211"/>
                <a:gd name="T60" fmla="*/ 58 w 199"/>
                <a:gd name="T61" fmla="*/ 6 h 211"/>
                <a:gd name="T62" fmla="*/ 73 w 199"/>
                <a:gd name="T63" fmla="*/ 10 h 211"/>
                <a:gd name="T64" fmla="*/ 86 w 199"/>
                <a:gd name="T65" fmla="*/ 14 h 211"/>
                <a:gd name="T66" fmla="*/ 92 w 199"/>
                <a:gd name="T67" fmla="*/ 28 h 211"/>
                <a:gd name="T68" fmla="*/ 101 w 199"/>
                <a:gd name="T69" fmla="*/ 36 h 211"/>
                <a:gd name="T70" fmla="*/ 113 w 199"/>
                <a:gd name="T71" fmla="*/ 38 h 211"/>
                <a:gd name="T72" fmla="*/ 131 w 199"/>
                <a:gd name="T73" fmla="*/ 43 h 211"/>
                <a:gd name="T74" fmla="*/ 142 w 199"/>
                <a:gd name="T75" fmla="*/ 53 h 211"/>
                <a:gd name="T76" fmla="*/ 153 w 199"/>
                <a:gd name="T77" fmla="*/ 54 h 211"/>
                <a:gd name="T78" fmla="*/ 159 w 199"/>
                <a:gd name="T79" fmla="*/ 47 h 211"/>
                <a:gd name="T80" fmla="*/ 162 w 199"/>
                <a:gd name="T81" fmla="*/ 38 h 211"/>
                <a:gd name="T82" fmla="*/ 160 w 199"/>
                <a:gd name="T83" fmla="*/ 31 h 211"/>
                <a:gd name="T84" fmla="*/ 160 w 199"/>
                <a:gd name="T85" fmla="*/ 20 h 211"/>
                <a:gd name="T86" fmla="*/ 166 w 199"/>
                <a:gd name="T87" fmla="*/ 12 h 211"/>
                <a:gd name="T88" fmla="*/ 179 w 199"/>
                <a:gd name="T89" fmla="*/ 7 h 211"/>
                <a:gd name="T90" fmla="*/ 189 w 199"/>
                <a:gd name="T91" fmla="*/ 5 h 211"/>
                <a:gd name="T92" fmla="*/ 198 w 199"/>
                <a:gd name="T93" fmla="*/ 8 h 211"/>
                <a:gd name="T94" fmla="*/ 204 w 199"/>
                <a:gd name="T95" fmla="*/ 11 h 211"/>
                <a:gd name="T96" fmla="*/ 209 w 199"/>
                <a:gd name="T97" fmla="*/ 18 h 211"/>
                <a:gd name="T98" fmla="*/ 222 w 199"/>
                <a:gd name="T99" fmla="*/ 23 h 211"/>
                <a:gd name="T100" fmla="*/ 231 w 199"/>
                <a:gd name="T101" fmla="*/ 23 h 211"/>
                <a:gd name="T102" fmla="*/ 235 w 199"/>
                <a:gd name="T103" fmla="*/ 23 h 211"/>
                <a:gd name="T104" fmla="*/ 238 w 199"/>
                <a:gd name="T105" fmla="*/ 26 h 211"/>
                <a:gd name="T106" fmla="*/ 234 w 199"/>
                <a:gd name="T107" fmla="*/ 32 h 211"/>
                <a:gd name="T108" fmla="*/ 234 w 199"/>
                <a:gd name="T109" fmla="*/ 46 h 211"/>
                <a:gd name="T110" fmla="*/ 231 w 199"/>
                <a:gd name="T111" fmla="*/ 55 h 211"/>
                <a:gd name="T112" fmla="*/ 235 w 199"/>
                <a:gd name="T113" fmla="*/ 74 h 211"/>
                <a:gd name="T114" fmla="*/ 239 w 199"/>
                <a:gd name="T115" fmla="*/ 206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"/>
                <a:gd name="T175" fmla="*/ 0 h 211"/>
                <a:gd name="T176" fmla="*/ 199 w 199"/>
                <a:gd name="T177" fmla="*/ 211 h 2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" h="211">
                  <a:moveTo>
                    <a:pt x="199" y="172"/>
                  </a:moveTo>
                  <a:lnTo>
                    <a:pt x="198" y="204"/>
                  </a:lnTo>
                  <a:lnTo>
                    <a:pt x="187" y="204"/>
                  </a:lnTo>
                  <a:lnTo>
                    <a:pt x="186" y="211"/>
                  </a:lnTo>
                  <a:lnTo>
                    <a:pt x="82" y="151"/>
                  </a:lnTo>
                  <a:lnTo>
                    <a:pt x="74" y="158"/>
                  </a:lnTo>
                  <a:cubicBezTo>
                    <a:pt x="69" y="160"/>
                    <a:pt x="65" y="163"/>
                    <a:pt x="60" y="164"/>
                  </a:cubicBezTo>
                  <a:cubicBezTo>
                    <a:pt x="59" y="162"/>
                    <a:pt x="58" y="157"/>
                    <a:pt x="54" y="155"/>
                  </a:cubicBezTo>
                  <a:cubicBezTo>
                    <a:pt x="51" y="153"/>
                    <a:pt x="46" y="156"/>
                    <a:pt x="42" y="154"/>
                  </a:cubicBezTo>
                  <a:cubicBezTo>
                    <a:pt x="39" y="154"/>
                    <a:pt x="37" y="151"/>
                    <a:pt x="35" y="149"/>
                  </a:cubicBezTo>
                  <a:cubicBezTo>
                    <a:pt x="33" y="148"/>
                    <a:pt x="29" y="147"/>
                    <a:pt x="28" y="144"/>
                  </a:cubicBezTo>
                  <a:cubicBezTo>
                    <a:pt x="28" y="143"/>
                    <a:pt x="32" y="142"/>
                    <a:pt x="31" y="141"/>
                  </a:cubicBezTo>
                  <a:cubicBezTo>
                    <a:pt x="29" y="138"/>
                    <a:pt x="25" y="137"/>
                    <a:pt x="21" y="136"/>
                  </a:cubicBezTo>
                  <a:cubicBezTo>
                    <a:pt x="19" y="136"/>
                    <a:pt x="15" y="139"/>
                    <a:pt x="13" y="137"/>
                  </a:cubicBezTo>
                  <a:cubicBezTo>
                    <a:pt x="11" y="134"/>
                    <a:pt x="13" y="129"/>
                    <a:pt x="12" y="126"/>
                  </a:cubicBezTo>
                  <a:cubicBezTo>
                    <a:pt x="10" y="120"/>
                    <a:pt x="3" y="115"/>
                    <a:pt x="3" y="108"/>
                  </a:cubicBezTo>
                  <a:cubicBezTo>
                    <a:pt x="2" y="105"/>
                    <a:pt x="9" y="106"/>
                    <a:pt x="10" y="103"/>
                  </a:cubicBezTo>
                  <a:cubicBezTo>
                    <a:pt x="11" y="98"/>
                    <a:pt x="7" y="93"/>
                    <a:pt x="7" y="88"/>
                  </a:cubicBezTo>
                  <a:cubicBezTo>
                    <a:pt x="6" y="82"/>
                    <a:pt x="9" y="75"/>
                    <a:pt x="8" y="69"/>
                  </a:cubicBezTo>
                  <a:cubicBezTo>
                    <a:pt x="7" y="62"/>
                    <a:pt x="2" y="55"/>
                    <a:pt x="0" y="48"/>
                  </a:cubicBezTo>
                  <a:cubicBezTo>
                    <a:pt x="0" y="46"/>
                    <a:pt x="2" y="46"/>
                    <a:pt x="3" y="46"/>
                  </a:cubicBezTo>
                  <a:cubicBezTo>
                    <a:pt x="5" y="45"/>
                    <a:pt x="8" y="44"/>
                    <a:pt x="10" y="42"/>
                  </a:cubicBezTo>
                  <a:cubicBezTo>
                    <a:pt x="11" y="40"/>
                    <a:pt x="12" y="38"/>
                    <a:pt x="12" y="36"/>
                  </a:cubicBezTo>
                  <a:cubicBezTo>
                    <a:pt x="12" y="32"/>
                    <a:pt x="10" y="29"/>
                    <a:pt x="10" y="25"/>
                  </a:cubicBezTo>
                  <a:cubicBezTo>
                    <a:pt x="11" y="23"/>
                    <a:pt x="14" y="24"/>
                    <a:pt x="15" y="22"/>
                  </a:cubicBezTo>
                  <a:cubicBezTo>
                    <a:pt x="17" y="21"/>
                    <a:pt x="19" y="18"/>
                    <a:pt x="21" y="16"/>
                  </a:cubicBezTo>
                  <a:cubicBezTo>
                    <a:pt x="23" y="14"/>
                    <a:pt x="27" y="13"/>
                    <a:pt x="29" y="11"/>
                  </a:cubicBezTo>
                  <a:cubicBezTo>
                    <a:pt x="30" y="10"/>
                    <a:pt x="27" y="9"/>
                    <a:pt x="27" y="8"/>
                  </a:cubicBezTo>
                  <a:cubicBezTo>
                    <a:pt x="26" y="5"/>
                    <a:pt x="27" y="2"/>
                    <a:pt x="28" y="0"/>
                  </a:cubicBezTo>
                  <a:cubicBezTo>
                    <a:pt x="30" y="1"/>
                    <a:pt x="32" y="3"/>
                    <a:pt x="34" y="3"/>
                  </a:cubicBezTo>
                  <a:cubicBezTo>
                    <a:pt x="39" y="4"/>
                    <a:pt x="44" y="4"/>
                    <a:pt x="48" y="5"/>
                  </a:cubicBezTo>
                  <a:cubicBezTo>
                    <a:pt x="53" y="5"/>
                    <a:pt x="57" y="6"/>
                    <a:pt x="61" y="8"/>
                  </a:cubicBezTo>
                  <a:cubicBezTo>
                    <a:pt x="65" y="9"/>
                    <a:pt x="69" y="10"/>
                    <a:pt x="72" y="12"/>
                  </a:cubicBezTo>
                  <a:cubicBezTo>
                    <a:pt x="75" y="15"/>
                    <a:pt x="75" y="20"/>
                    <a:pt x="77" y="23"/>
                  </a:cubicBezTo>
                  <a:cubicBezTo>
                    <a:pt x="79" y="26"/>
                    <a:pt x="81" y="29"/>
                    <a:pt x="84" y="30"/>
                  </a:cubicBezTo>
                  <a:cubicBezTo>
                    <a:pt x="87" y="32"/>
                    <a:pt x="91" y="31"/>
                    <a:pt x="94" y="32"/>
                  </a:cubicBezTo>
                  <a:cubicBezTo>
                    <a:pt x="99" y="33"/>
                    <a:pt x="104" y="34"/>
                    <a:pt x="109" y="36"/>
                  </a:cubicBezTo>
                  <a:cubicBezTo>
                    <a:pt x="112" y="38"/>
                    <a:pt x="114" y="43"/>
                    <a:pt x="118" y="44"/>
                  </a:cubicBezTo>
                  <a:cubicBezTo>
                    <a:pt x="121" y="46"/>
                    <a:pt x="124" y="46"/>
                    <a:pt x="127" y="45"/>
                  </a:cubicBezTo>
                  <a:cubicBezTo>
                    <a:pt x="129" y="44"/>
                    <a:pt x="131" y="41"/>
                    <a:pt x="132" y="39"/>
                  </a:cubicBezTo>
                  <a:cubicBezTo>
                    <a:pt x="134" y="37"/>
                    <a:pt x="135" y="35"/>
                    <a:pt x="135" y="32"/>
                  </a:cubicBezTo>
                  <a:cubicBezTo>
                    <a:pt x="135" y="30"/>
                    <a:pt x="133" y="28"/>
                    <a:pt x="133" y="26"/>
                  </a:cubicBezTo>
                  <a:cubicBezTo>
                    <a:pt x="132" y="23"/>
                    <a:pt x="132" y="20"/>
                    <a:pt x="133" y="17"/>
                  </a:cubicBezTo>
                  <a:cubicBezTo>
                    <a:pt x="133" y="14"/>
                    <a:pt x="136" y="12"/>
                    <a:pt x="138" y="10"/>
                  </a:cubicBezTo>
                  <a:cubicBezTo>
                    <a:pt x="141" y="8"/>
                    <a:pt x="145" y="7"/>
                    <a:pt x="149" y="6"/>
                  </a:cubicBezTo>
                  <a:cubicBezTo>
                    <a:pt x="152" y="5"/>
                    <a:pt x="154" y="4"/>
                    <a:pt x="157" y="4"/>
                  </a:cubicBezTo>
                  <a:cubicBezTo>
                    <a:pt x="160" y="4"/>
                    <a:pt x="162" y="6"/>
                    <a:pt x="165" y="7"/>
                  </a:cubicBezTo>
                  <a:cubicBezTo>
                    <a:pt x="166" y="8"/>
                    <a:pt x="169" y="7"/>
                    <a:pt x="170" y="9"/>
                  </a:cubicBezTo>
                  <a:cubicBezTo>
                    <a:pt x="172" y="10"/>
                    <a:pt x="172" y="13"/>
                    <a:pt x="174" y="15"/>
                  </a:cubicBezTo>
                  <a:cubicBezTo>
                    <a:pt x="177" y="17"/>
                    <a:pt x="181" y="18"/>
                    <a:pt x="185" y="19"/>
                  </a:cubicBezTo>
                  <a:cubicBezTo>
                    <a:pt x="187" y="19"/>
                    <a:pt x="190" y="19"/>
                    <a:pt x="192" y="19"/>
                  </a:cubicBezTo>
                  <a:cubicBezTo>
                    <a:pt x="193" y="19"/>
                    <a:pt x="195" y="18"/>
                    <a:pt x="196" y="19"/>
                  </a:cubicBezTo>
                  <a:cubicBezTo>
                    <a:pt x="197" y="20"/>
                    <a:pt x="197" y="21"/>
                    <a:pt x="198" y="22"/>
                  </a:cubicBezTo>
                  <a:cubicBezTo>
                    <a:pt x="197" y="23"/>
                    <a:pt x="195" y="25"/>
                    <a:pt x="195" y="27"/>
                  </a:cubicBezTo>
                  <a:cubicBezTo>
                    <a:pt x="194" y="31"/>
                    <a:pt x="196" y="35"/>
                    <a:pt x="195" y="38"/>
                  </a:cubicBezTo>
                  <a:cubicBezTo>
                    <a:pt x="195" y="41"/>
                    <a:pt x="192" y="43"/>
                    <a:pt x="192" y="46"/>
                  </a:cubicBezTo>
                  <a:cubicBezTo>
                    <a:pt x="192" y="51"/>
                    <a:pt x="195" y="56"/>
                    <a:pt x="196" y="62"/>
                  </a:cubicBezTo>
                  <a:cubicBezTo>
                    <a:pt x="198" y="99"/>
                    <a:pt x="198" y="136"/>
                    <a:pt x="199" y="1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0" name="Freeform 2582"/>
            <p:cNvSpPr>
              <a:spLocks noChangeAspect="1"/>
            </p:cNvSpPr>
            <p:nvPr/>
          </p:nvSpPr>
          <p:spPr bwMode="auto">
            <a:xfrm>
              <a:off x="16890516" y="6656268"/>
              <a:ext cx="1258597" cy="1099207"/>
            </a:xfrm>
            <a:custGeom>
              <a:avLst/>
              <a:gdLst>
                <a:gd name="T0" fmla="*/ 181 w 156"/>
                <a:gd name="T1" fmla="*/ 150 h 150"/>
                <a:gd name="T2" fmla="*/ 171 w 156"/>
                <a:gd name="T3" fmla="*/ 142 h 150"/>
                <a:gd name="T4" fmla="*/ 168 w 156"/>
                <a:gd name="T5" fmla="*/ 128 h 150"/>
                <a:gd name="T6" fmla="*/ 172 w 156"/>
                <a:gd name="T7" fmla="*/ 118 h 150"/>
                <a:gd name="T8" fmla="*/ 172 w 156"/>
                <a:gd name="T9" fmla="*/ 109 h 150"/>
                <a:gd name="T10" fmla="*/ 166 w 156"/>
                <a:gd name="T11" fmla="*/ 100 h 150"/>
                <a:gd name="T12" fmla="*/ 159 w 156"/>
                <a:gd name="T13" fmla="*/ 98 h 150"/>
                <a:gd name="T14" fmla="*/ 166 w 156"/>
                <a:gd name="T15" fmla="*/ 85 h 150"/>
                <a:gd name="T16" fmla="*/ 171 w 156"/>
                <a:gd name="T17" fmla="*/ 77 h 150"/>
                <a:gd name="T18" fmla="*/ 180 w 156"/>
                <a:gd name="T19" fmla="*/ 68 h 150"/>
                <a:gd name="T20" fmla="*/ 184 w 156"/>
                <a:gd name="T21" fmla="*/ 48 h 150"/>
                <a:gd name="T22" fmla="*/ 176 w 156"/>
                <a:gd name="T23" fmla="*/ 40 h 150"/>
                <a:gd name="T24" fmla="*/ 164 w 156"/>
                <a:gd name="T25" fmla="*/ 35 h 150"/>
                <a:gd name="T26" fmla="*/ 154 w 156"/>
                <a:gd name="T27" fmla="*/ 32 h 150"/>
                <a:gd name="T28" fmla="*/ 141 w 156"/>
                <a:gd name="T29" fmla="*/ 26 h 150"/>
                <a:gd name="T30" fmla="*/ 131 w 156"/>
                <a:gd name="T31" fmla="*/ 23 h 150"/>
                <a:gd name="T32" fmla="*/ 123 w 156"/>
                <a:gd name="T33" fmla="*/ 16 h 150"/>
                <a:gd name="T34" fmla="*/ 114 w 156"/>
                <a:gd name="T35" fmla="*/ 8 h 150"/>
                <a:gd name="T36" fmla="*/ 106 w 156"/>
                <a:gd name="T37" fmla="*/ 1 h 150"/>
                <a:gd name="T38" fmla="*/ 94 w 156"/>
                <a:gd name="T39" fmla="*/ 22 h 150"/>
                <a:gd name="T40" fmla="*/ 71 w 156"/>
                <a:gd name="T41" fmla="*/ 30 h 150"/>
                <a:gd name="T42" fmla="*/ 71 w 156"/>
                <a:gd name="T43" fmla="*/ 37 h 150"/>
                <a:gd name="T44" fmla="*/ 53 w 156"/>
                <a:gd name="T45" fmla="*/ 37 h 150"/>
                <a:gd name="T46" fmla="*/ 47 w 156"/>
                <a:gd name="T47" fmla="*/ 30 h 150"/>
                <a:gd name="T48" fmla="*/ 46 w 156"/>
                <a:gd name="T49" fmla="*/ 42 h 150"/>
                <a:gd name="T50" fmla="*/ 43 w 156"/>
                <a:gd name="T51" fmla="*/ 53 h 150"/>
                <a:gd name="T52" fmla="*/ 28 w 156"/>
                <a:gd name="T53" fmla="*/ 50 h 150"/>
                <a:gd name="T54" fmla="*/ 17 w 156"/>
                <a:gd name="T55" fmla="*/ 52 h 150"/>
                <a:gd name="T56" fmla="*/ 2 w 156"/>
                <a:gd name="T57" fmla="*/ 54 h 150"/>
                <a:gd name="T58" fmla="*/ 8 w 156"/>
                <a:gd name="T59" fmla="*/ 64 h 150"/>
                <a:gd name="T60" fmla="*/ 7 w 156"/>
                <a:gd name="T61" fmla="*/ 71 h 150"/>
                <a:gd name="T62" fmla="*/ 25 w 156"/>
                <a:gd name="T63" fmla="*/ 76 h 150"/>
                <a:gd name="T64" fmla="*/ 34 w 156"/>
                <a:gd name="T65" fmla="*/ 77 h 150"/>
                <a:gd name="T66" fmla="*/ 41 w 156"/>
                <a:gd name="T67" fmla="*/ 80 h 150"/>
                <a:gd name="T68" fmla="*/ 39 w 156"/>
                <a:gd name="T69" fmla="*/ 90 h 150"/>
                <a:gd name="T70" fmla="*/ 49 w 156"/>
                <a:gd name="T71" fmla="*/ 101 h 150"/>
                <a:gd name="T72" fmla="*/ 54 w 156"/>
                <a:gd name="T73" fmla="*/ 107 h 150"/>
                <a:gd name="T74" fmla="*/ 58 w 156"/>
                <a:gd name="T75" fmla="*/ 116 h 150"/>
                <a:gd name="T76" fmla="*/ 53 w 156"/>
                <a:gd name="T77" fmla="*/ 118 h 150"/>
                <a:gd name="T78" fmla="*/ 55 w 156"/>
                <a:gd name="T79" fmla="*/ 133 h 150"/>
                <a:gd name="T80" fmla="*/ 51 w 156"/>
                <a:gd name="T81" fmla="*/ 154 h 150"/>
                <a:gd name="T82" fmla="*/ 49 w 156"/>
                <a:gd name="T83" fmla="*/ 163 h 150"/>
                <a:gd name="T84" fmla="*/ 66 w 156"/>
                <a:gd name="T85" fmla="*/ 173 h 150"/>
                <a:gd name="T86" fmla="*/ 81 w 156"/>
                <a:gd name="T87" fmla="*/ 170 h 150"/>
                <a:gd name="T88" fmla="*/ 102 w 156"/>
                <a:gd name="T89" fmla="*/ 179 h 150"/>
                <a:gd name="T90" fmla="*/ 113 w 156"/>
                <a:gd name="T91" fmla="*/ 170 h 150"/>
                <a:gd name="T92" fmla="*/ 131 w 156"/>
                <a:gd name="T93" fmla="*/ 160 h 150"/>
                <a:gd name="T94" fmla="*/ 143 w 156"/>
                <a:gd name="T95" fmla="*/ 157 h 150"/>
                <a:gd name="T96" fmla="*/ 159 w 156"/>
                <a:gd name="T97" fmla="*/ 167 h 150"/>
                <a:gd name="T98" fmla="*/ 171 w 156"/>
                <a:gd name="T99" fmla="*/ 160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"/>
                <a:gd name="T151" fmla="*/ 0 h 150"/>
                <a:gd name="T152" fmla="*/ 156 w 156"/>
                <a:gd name="T153" fmla="*/ 150 h 1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" h="150">
                  <a:moveTo>
                    <a:pt x="147" y="129"/>
                  </a:moveTo>
                  <a:cubicBezTo>
                    <a:pt x="147" y="128"/>
                    <a:pt x="146" y="127"/>
                    <a:pt x="146" y="126"/>
                  </a:cubicBezTo>
                  <a:cubicBezTo>
                    <a:pt x="147" y="125"/>
                    <a:pt x="149" y="126"/>
                    <a:pt x="150" y="125"/>
                  </a:cubicBezTo>
                  <a:cubicBezTo>
                    <a:pt x="151" y="124"/>
                    <a:pt x="151" y="123"/>
                    <a:pt x="151" y="122"/>
                  </a:cubicBezTo>
                  <a:cubicBezTo>
                    <a:pt x="150" y="121"/>
                    <a:pt x="148" y="122"/>
                    <a:pt x="147" y="122"/>
                  </a:cubicBezTo>
                  <a:cubicBezTo>
                    <a:pt x="145" y="121"/>
                    <a:pt x="143" y="120"/>
                    <a:pt x="142" y="118"/>
                  </a:cubicBezTo>
                  <a:cubicBezTo>
                    <a:pt x="141" y="117"/>
                    <a:pt x="142" y="115"/>
                    <a:pt x="142" y="113"/>
                  </a:cubicBezTo>
                  <a:cubicBezTo>
                    <a:pt x="142" y="112"/>
                    <a:pt x="143" y="111"/>
                    <a:pt x="142" y="109"/>
                  </a:cubicBezTo>
                  <a:cubicBezTo>
                    <a:pt x="142" y="108"/>
                    <a:pt x="139" y="108"/>
                    <a:pt x="139" y="107"/>
                  </a:cubicBezTo>
                  <a:cubicBezTo>
                    <a:pt x="139" y="106"/>
                    <a:pt x="140" y="105"/>
                    <a:pt x="140" y="104"/>
                  </a:cubicBezTo>
                  <a:cubicBezTo>
                    <a:pt x="141" y="103"/>
                    <a:pt x="143" y="103"/>
                    <a:pt x="144" y="102"/>
                  </a:cubicBezTo>
                  <a:cubicBezTo>
                    <a:pt x="144" y="101"/>
                    <a:pt x="143" y="99"/>
                    <a:pt x="143" y="98"/>
                  </a:cubicBezTo>
                  <a:cubicBezTo>
                    <a:pt x="142" y="97"/>
                    <a:pt x="140" y="96"/>
                    <a:pt x="139" y="94"/>
                  </a:cubicBezTo>
                  <a:cubicBezTo>
                    <a:pt x="139" y="94"/>
                    <a:pt x="139" y="93"/>
                    <a:pt x="140" y="92"/>
                  </a:cubicBezTo>
                  <a:cubicBezTo>
                    <a:pt x="140" y="92"/>
                    <a:pt x="142" y="92"/>
                    <a:pt x="143" y="91"/>
                  </a:cubicBezTo>
                  <a:cubicBezTo>
                    <a:pt x="142" y="90"/>
                    <a:pt x="141" y="89"/>
                    <a:pt x="140" y="88"/>
                  </a:cubicBezTo>
                  <a:cubicBezTo>
                    <a:pt x="140" y="87"/>
                    <a:pt x="140" y="85"/>
                    <a:pt x="140" y="84"/>
                  </a:cubicBezTo>
                  <a:cubicBezTo>
                    <a:pt x="139" y="84"/>
                    <a:pt x="139" y="83"/>
                    <a:pt x="138" y="83"/>
                  </a:cubicBezTo>
                  <a:cubicBezTo>
                    <a:pt x="137" y="83"/>
                    <a:pt x="136" y="83"/>
                    <a:pt x="135" y="83"/>
                  </a:cubicBezTo>
                  <a:cubicBezTo>
                    <a:pt x="134" y="84"/>
                    <a:pt x="133" y="87"/>
                    <a:pt x="131" y="87"/>
                  </a:cubicBezTo>
                  <a:cubicBezTo>
                    <a:pt x="130" y="86"/>
                    <a:pt x="131" y="84"/>
                    <a:pt x="132" y="82"/>
                  </a:cubicBezTo>
                  <a:cubicBezTo>
                    <a:pt x="132" y="81"/>
                    <a:pt x="132" y="79"/>
                    <a:pt x="133" y="78"/>
                  </a:cubicBezTo>
                  <a:cubicBezTo>
                    <a:pt x="133" y="77"/>
                    <a:pt x="134" y="75"/>
                    <a:pt x="135" y="74"/>
                  </a:cubicBezTo>
                  <a:cubicBezTo>
                    <a:pt x="135" y="73"/>
                    <a:pt x="137" y="72"/>
                    <a:pt x="138" y="71"/>
                  </a:cubicBezTo>
                  <a:cubicBezTo>
                    <a:pt x="139" y="70"/>
                    <a:pt x="141" y="68"/>
                    <a:pt x="142" y="67"/>
                  </a:cubicBezTo>
                  <a:cubicBezTo>
                    <a:pt x="142" y="66"/>
                    <a:pt x="140" y="66"/>
                    <a:pt x="140" y="65"/>
                  </a:cubicBezTo>
                  <a:cubicBezTo>
                    <a:pt x="140" y="65"/>
                    <a:pt x="141" y="64"/>
                    <a:pt x="142" y="64"/>
                  </a:cubicBezTo>
                  <a:cubicBezTo>
                    <a:pt x="143" y="63"/>
                    <a:pt x="144" y="65"/>
                    <a:pt x="146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1"/>
                    <a:pt x="149" y="59"/>
                    <a:pt x="149" y="57"/>
                  </a:cubicBezTo>
                  <a:cubicBezTo>
                    <a:pt x="149" y="55"/>
                    <a:pt x="149" y="53"/>
                    <a:pt x="149" y="52"/>
                  </a:cubicBezTo>
                  <a:cubicBezTo>
                    <a:pt x="149" y="50"/>
                    <a:pt x="150" y="48"/>
                    <a:pt x="151" y="46"/>
                  </a:cubicBezTo>
                  <a:cubicBezTo>
                    <a:pt x="152" y="44"/>
                    <a:pt x="152" y="42"/>
                    <a:pt x="153" y="40"/>
                  </a:cubicBezTo>
                  <a:cubicBezTo>
                    <a:pt x="154" y="39"/>
                    <a:pt x="156" y="39"/>
                    <a:pt x="156" y="37"/>
                  </a:cubicBezTo>
                  <a:cubicBezTo>
                    <a:pt x="155" y="36"/>
                    <a:pt x="152" y="36"/>
                    <a:pt x="150" y="36"/>
                  </a:cubicBezTo>
                  <a:cubicBezTo>
                    <a:pt x="149" y="35"/>
                    <a:pt x="148" y="34"/>
                    <a:pt x="146" y="33"/>
                  </a:cubicBezTo>
                  <a:cubicBezTo>
                    <a:pt x="145" y="33"/>
                    <a:pt x="144" y="34"/>
                    <a:pt x="143" y="34"/>
                  </a:cubicBezTo>
                  <a:cubicBezTo>
                    <a:pt x="141" y="33"/>
                    <a:pt x="140" y="33"/>
                    <a:pt x="139" y="32"/>
                  </a:cubicBezTo>
                  <a:cubicBezTo>
                    <a:pt x="138" y="31"/>
                    <a:pt x="137" y="30"/>
                    <a:pt x="136" y="29"/>
                  </a:cubicBezTo>
                  <a:cubicBezTo>
                    <a:pt x="135" y="29"/>
                    <a:pt x="135" y="28"/>
                    <a:pt x="134" y="28"/>
                  </a:cubicBezTo>
                  <a:cubicBezTo>
                    <a:pt x="133" y="28"/>
                    <a:pt x="132" y="28"/>
                    <a:pt x="131" y="28"/>
                  </a:cubicBezTo>
                  <a:cubicBezTo>
                    <a:pt x="130" y="28"/>
                    <a:pt x="129" y="27"/>
                    <a:pt x="128" y="27"/>
                  </a:cubicBezTo>
                  <a:cubicBezTo>
                    <a:pt x="127" y="27"/>
                    <a:pt x="126" y="27"/>
                    <a:pt x="125" y="27"/>
                  </a:cubicBezTo>
                  <a:cubicBezTo>
                    <a:pt x="124" y="26"/>
                    <a:pt x="122" y="26"/>
                    <a:pt x="121" y="25"/>
                  </a:cubicBezTo>
                  <a:cubicBezTo>
                    <a:pt x="120" y="24"/>
                    <a:pt x="118" y="23"/>
                    <a:pt x="117" y="22"/>
                  </a:cubicBezTo>
                  <a:cubicBezTo>
                    <a:pt x="116" y="21"/>
                    <a:pt x="116" y="19"/>
                    <a:pt x="115" y="19"/>
                  </a:cubicBezTo>
                  <a:cubicBezTo>
                    <a:pt x="114" y="18"/>
                    <a:pt x="113" y="19"/>
                    <a:pt x="113" y="19"/>
                  </a:cubicBezTo>
                  <a:cubicBezTo>
                    <a:pt x="111" y="19"/>
                    <a:pt x="110" y="20"/>
                    <a:pt x="109" y="19"/>
                  </a:cubicBezTo>
                  <a:cubicBezTo>
                    <a:pt x="108" y="19"/>
                    <a:pt x="109" y="17"/>
                    <a:pt x="108" y="16"/>
                  </a:cubicBezTo>
                  <a:cubicBezTo>
                    <a:pt x="108" y="15"/>
                    <a:pt x="108" y="13"/>
                    <a:pt x="106" y="13"/>
                  </a:cubicBezTo>
                  <a:cubicBezTo>
                    <a:pt x="105" y="12"/>
                    <a:pt x="104" y="13"/>
                    <a:pt x="102" y="13"/>
                  </a:cubicBezTo>
                  <a:cubicBezTo>
                    <a:pt x="102" y="12"/>
                    <a:pt x="101" y="11"/>
                    <a:pt x="101" y="11"/>
                  </a:cubicBezTo>
                  <a:cubicBezTo>
                    <a:pt x="100" y="10"/>
                    <a:pt x="98" y="11"/>
                    <a:pt x="97" y="10"/>
                  </a:cubicBezTo>
                  <a:cubicBezTo>
                    <a:pt x="96" y="9"/>
                    <a:pt x="96" y="7"/>
                    <a:pt x="95" y="7"/>
                  </a:cubicBezTo>
                  <a:cubicBezTo>
                    <a:pt x="94" y="6"/>
                    <a:pt x="93" y="6"/>
                    <a:pt x="92" y="6"/>
                  </a:cubicBezTo>
                  <a:cubicBezTo>
                    <a:pt x="91" y="6"/>
                    <a:pt x="90" y="6"/>
                    <a:pt x="90" y="5"/>
                  </a:cubicBezTo>
                  <a:cubicBezTo>
                    <a:pt x="89" y="4"/>
                    <a:pt x="88" y="2"/>
                    <a:pt x="88" y="1"/>
                  </a:cubicBezTo>
                  <a:cubicBezTo>
                    <a:pt x="84" y="2"/>
                    <a:pt x="79" y="0"/>
                    <a:pt x="77" y="3"/>
                  </a:cubicBezTo>
                  <a:cubicBezTo>
                    <a:pt x="75" y="7"/>
                    <a:pt x="76" y="12"/>
                    <a:pt x="76" y="16"/>
                  </a:cubicBezTo>
                  <a:cubicBezTo>
                    <a:pt x="76" y="17"/>
                    <a:pt x="78" y="18"/>
                    <a:pt x="78" y="18"/>
                  </a:cubicBezTo>
                  <a:cubicBezTo>
                    <a:pt x="76" y="19"/>
                    <a:pt x="75" y="18"/>
                    <a:pt x="73" y="18"/>
                  </a:cubicBezTo>
                  <a:cubicBezTo>
                    <a:pt x="71" y="19"/>
                    <a:pt x="69" y="20"/>
                    <a:pt x="67" y="21"/>
                  </a:cubicBezTo>
                  <a:cubicBezTo>
                    <a:pt x="64" y="23"/>
                    <a:pt x="61" y="23"/>
                    <a:pt x="59" y="25"/>
                  </a:cubicBezTo>
                  <a:cubicBezTo>
                    <a:pt x="58" y="26"/>
                    <a:pt x="58" y="27"/>
                    <a:pt x="59" y="28"/>
                  </a:cubicBezTo>
                  <a:cubicBezTo>
                    <a:pt x="60" y="29"/>
                    <a:pt x="63" y="28"/>
                    <a:pt x="63" y="29"/>
                  </a:cubicBezTo>
                  <a:cubicBezTo>
                    <a:pt x="63" y="31"/>
                    <a:pt x="60" y="30"/>
                    <a:pt x="59" y="31"/>
                  </a:cubicBezTo>
                  <a:cubicBezTo>
                    <a:pt x="56" y="31"/>
                    <a:pt x="54" y="31"/>
                    <a:pt x="51" y="30"/>
                  </a:cubicBezTo>
                  <a:cubicBezTo>
                    <a:pt x="49" y="30"/>
                    <a:pt x="47" y="29"/>
                    <a:pt x="46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3" y="31"/>
                    <a:pt x="43" y="29"/>
                    <a:pt x="43" y="28"/>
                  </a:cubicBezTo>
                  <a:cubicBezTo>
                    <a:pt x="43" y="27"/>
                    <a:pt x="44" y="26"/>
                    <a:pt x="43" y="25"/>
                  </a:cubicBezTo>
                  <a:cubicBezTo>
                    <a:pt x="42" y="24"/>
                    <a:pt x="40" y="25"/>
                    <a:pt x="39" y="25"/>
                  </a:cubicBezTo>
                  <a:cubicBezTo>
                    <a:pt x="38" y="25"/>
                    <a:pt x="36" y="23"/>
                    <a:pt x="36" y="24"/>
                  </a:cubicBezTo>
                  <a:cubicBezTo>
                    <a:pt x="35" y="25"/>
                    <a:pt x="36" y="28"/>
                    <a:pt x="36" y="29"/>
                  </a:cubicBezTo>
                  <a:cubicBezTo>
                    <a:pt x="36" y="31"/>
                    <a:pt x="38" y="33"/>
                    <a:pt x="38" y="35"/>
                  </a:cubicBezTo>
                  <a:cubicBezTo>
                    <a:pt x="39" y="37"/>
                    <a:pt x="39" y="40"/>
                    <a:pt x="40" y="42"/>
                  </a:cubicBezTo>
                  <a:cubicBezTo>
                    <a:pt x="40" y="42"/>
                    <a:pt x="41" y="43"/>
                    <a:pt x="40" y="44"/>
                  </a:cubicBezTo>
                  <a:cubicBezTo>
                    <a:pt x="39" y="45"/>
                    <a:pt x="37" y="44"/>
                    <a:pt x="36" y="44"/>
                  </a:cubicBezTo>
                  <a:cubicBezTo>
                    <a:pt x="34" y="44"/>
                    <a:pt x="32" y="43"/>
                    <a:pt x="30" y="43"/>
                  </a:cubicBezTo>
                  <a:cubicBezTo>
                    <a:pt x="29" y="43"/>
                    <a:pt x="28" y="46"/>
                    <a:pt x="27" y="46"/>
                  </a:cubicBezTo>
                  <a:cubicBezTo>
                    <a:pt x="25" y="46"/>
                    <a:pt x="24" y="43"/>
                    <a:pt x="23" y="42"/>
                  </a:cubicBezTo>
                  <a:cubicBezTo>
                    <a:pt x="22" y="41"/>
                    <a:pt x="22" y="40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5" y="41"/>
                    <a:pt x="15" y="43"/>
                    <a:pt x="14" y="43"/>
                  </a:cubicBezTo>
                  <a:cubicBezTo>
                    <a:pt x="14" y="44"/>
                    <a:pt x="13" y="43"/>
                    <a:pt x="12" y="43"/>
                  </a:cubicBezTo>
                  <a:cubicBezTo>
                    <a:pt x="10" y="43"/>
                    <a:pt x="9" y="43"/>
                    <a:pt x="8" y="43"/>
                  </a:cubicBezTo>
                  <a:cubicBezTo>
                    <a:pt x="6" y="43"/>
                    <a:pt x="4" y="44"/>
                    <a:pt x="2" y="45"/>
                  </a:cubicBezTo>
                  <a:cubicBezTo>
                    <a:pt x="1" y="46"/>
                    <a:pt x="0" y="47"/>
                    <a:pt x="0" y="49"/>
                  </a:cubicBezTo>
                  <a:cubicBezTo>
                    <a:pt x="1" y="50"/>
                    <a:pt x="3" y="50"/>
                    <a:pt x="4" y="51"/>
                  </a:cubicBezTo>
                  <a:cubicBezTo>
                    <a:pt x="5" y="51"/>
                    <a:pt x="7" y="52"/>
                    <a:pt x="7" y="53"/>
                  </a:cubicBezTo>
                  <a:cubicBezTo>
                    <a:pt x="5" y="54"/>
                    <a:pt x="2" y="52"/>
                    <a:pt x="1" y="54"/>
                  </a:cubicBezTo>
                  <a:cubicBezTo>
                    <a:pt x="0" y="55"/>
                    <a:pt x="3" y="55"/>
                    <a:pt x="4" y="56"/>
                  </a:cubicBezTo>
                  <a:cubicBezTo>
                    <a:pt x="5" y="57"/>
                    <a:pt x="4" y="59"/>
                    <a:pt x="6" y="59"/>
                  </a:cubicBezTo>
                  <a:cubicBezTo>
                    <a:pt x="7" y="60"/>
                    <a:pt x="9" y="57"/>
                    <a:pt x="10" y="57"/>
                  </a:cubicBezTo>
                  <a:cubicBezTo>
                    <a:pt x="13" y="57"/>
                    <a:pt x="16" y="59"/>
                    <a:pt x="18" y="60"/>
                  </a:cubicBezTo>
                  <a:cubicBezTo>
                    <a:pt x="19" y="61"/>
                    <a:pt x="20" y="63"/>
                    <a:pt x="21" y="63"/>
                  </a:cubicBezTo>
                  <a:cubicBezTo>
                    <a:pt x="22" y="64"/>
                    <a:pt x="24" y="62"/>
                    <a:pt x="25" y="62"/>
                  </a:cubicBezTo>
                  <a:cubicBezTo>
                    <a:pt x="26" y="62"/>
                    <a:pt x="25" y="64"/>
                    <a:pt x="25" y="64"/>
                  </a:cubicBezTo>
                  <a:cubicBezTo>
                    <a:pt x="26" y="64"/>
                    <a:pt x="27" y="63"/>
                    <a:pt x="28" y="64"/>
                  </a:cubicBezTo>
                  <a:cubicBezTo>
                    <a:pt x="28" y="65"/>
                    <a:pt x="27" y="67"/>
                    <a:pt x="28" y="67"/>
                  </a:cubicBezTo>
                  <a:cubicBezTo>
                    <a:pt x="28" y="68"/>
                    <a:pt x="30" y="67"/>
                    <a:pt x="31" y="67"/>
                  </a:cubicBezTo>
                  <a:cubicBezTo>
                    <a:pt x="32" y="67"/>
                    <a:pt x="34" y="66"/>
                    <a:pt x="34" y="67"/>
                  </a:cubicBezTo>
                  <a:cubicBezTo>
                    <a:pt x="34" y="69"/>
                    <a:pt x="31" y="69"/>
                    <a:pt x="31" y="70"/>
                  </a:cubicBezTo>
                  <a:cubicBezTo>
                    <a:pt x="31" y="71"/>
                    <a:pt x="33" y="71"/>
                    <a:pt x="34" y="72"/>
                  </a:cubicBezTo>
                  <a:cubicBezTo>
                    <a:pt x="34" y="73"/>
                    <a:pt x="32" y="74"/>
                    <a:pt x="32" y="75"/>
                  </a:cubicBezTo>
                  <a:cubicBezTo>
                    <a:pt x="33" y="77"/>
                    <a:pt x="35" y="77"/>
                    <a:pt x="35" y="78"/>
                  </a:cubicBezTo>
                  <a:cubicBezTo>
                    <a:pt x="36" y="79"/>
                    <a:pt x="36" y="81"/>
                    <a:pt x="37" y="82"/>
                  </a:cubicBezTo>
                  <a:cubicBezTo>
                    <a:pt x="38" y="83"/>
                    <a:pt x="40" y="84"/>
                    <a:pt x="41" y="84"/>
                  </a:cubicBezTo>
                  <a:cubicBezTo>
                    <a:pt x="43" y="85"/>
                    <a:pt x="44" y="83"/>
                    <a:pt x="45" y="84"/>
                  </a:cubicBezTo>
                  <a:cubicBezTo>
                    <a:pt x="46" y="85"/>
                    <a:pt x="44" y="86"/>
                    <a:pt x="44" y="87"/>
                  </a:cubicBezTo>
                  <a:cubicBezTo>
                    <a:pt x="44" y="88"/>
                    <a:pt x="45" y="89"/>
                    <a:pt x="45" y="89"/>
                  </a:cubicBezTo>
                  <a:cubicBezTo>
                    <a:pt x="45" y="91"/>
                    <a:pt x="45" y="92"/>
                    <a:pt x="44" y="93"/>
                  </a:cubicBezTo>
                  <a:cubicBezTo>
                    <a:pt x="44" y="94"/>
                    <a:pt x="43" y="94"/>
                    <a:pt x="44" y="95"/>
                  </a:cubicBezTo>
                  <a:cubicBezTo>
                    <a:pt x="45" y="96"/>
                    <a:pt x="47" y="96"/>
                    <a:pt x="48" y="97"/>
                  </a:cubicBezTo>
                  <a:cubicBezTo>
                    <a:pt x="49" y="99"/>
                    <a:pt x="51" y="102"/>
                    <a:pt x="49" y="103"/>
                  </a:cubicBezTo>
                  <a:cubicBezTo>
                    <a:pt x="48" y="103"/>
                    <a:pt x="47" y="100"/>
                    <a:pt x="46" y="99"/>
                  </a:cubicBezTo>
                  <a:cubicBezTo>
                    <a:pt x="46" y="98"/>
                    <a:pt x="45" y="97"/>
                    <a:pt x="44" y="98"/>
                  </a:cubicBezTo>
                  <a:cubicBezTo>
                    <a:pt x="43" y="100"/>
                    <a:pt x="43" y="103"/>
                    <a:pt x="43" y="105"/>
                  </a:cubicBezTo>
                  <a:cubicBezTo>
                    <a:pt x="43" y="107"/>
                    <a:pt x="42" y="110"/>
                    <a:pt x="42" y="112"/>
                  </a:cubicBezTo>
                  <a:cubicBezTo>
                    <a:pt x="43" y="113"/>
                    <a:pt x="45" y="110"/>
                    <a:pt x="46" y="111"/>
                  </a:cubicBezTo>
                  <a:cubicBezTo>
                    <a:pt x="46" y="112"/>
                    <a:pt x="44" y="113"/>
                    <a:pt x="43" y="114"/>
                  </a:cubicBezTo>
                  <a:cubicBezTo>
                    <a:pt x="43" y="117"/>
                    <a:pt x="42" y="119"/>
                    <a:pt x="42" y="121"/>
                  </a:cubicBezTo>
                  <a:cubicBezTo>
                    <a:pt x="42" y="123"/>
                    <a:pt x="42" y="126"/>
                    <a:pt x="42" y="128"/>
                  </a:cubicBezTo>
                  <a:cubicBezTo>
                    <a:pt x="41" y="129"/>
                    <a:pt x="40" y="130"/>
                    <a:pt x="39" y="132"/>
                  </a:cubicBezTo>
                  <a:cubicBezTo>
                    <a:pt x="38" y="133"/>
                    <a:pt x="37" y="134"/>
                    <a:pt x="36" y="135"/>
                  </a:cubicBezTo>
                  <a:cubicBezTo>
                    <a:pt x="38" y="135"/>
                    <a:pt x="40" y="135"/>
                    <a:pt x="41" y="136"/>
                  </a:cubicBezTo>
                  <a:cubicBezTo>
                    <a:pt x="43" y="137"/>
                    <a:pt x="42" y="139"/>
                    <a:pt x="44" y="140"/>
                  </a:cubicBezTo>
                  <a:cubicBezTo>
                    <a:pt x="45" y="141"/>
                    <a:pt x="47" y="141"/>
                    <a:pt x="49" y="141"/>
                  </a:cubicBezTo>
                  <a:cubicBezTo>
                    <a:pt x="51" y="142"/>
                    <a:pt x="53" y="143"/>
                    <a:pt x="55" y="144"/>
                  </a:cubicBezTo>
                  <a:cubicBezTo>
                    <a:pt x="57" y="144"/>
                    <a:pt x="59" y="144"/>
                    <a:pt x="61" y="145"/>
                  </a:cubicBezTo>
                  <a:cubicBezTo>
                    <a:pt x="63" y="145"/>
                    <a:pt x="65" y="145"/>
                    <a:pt x="66" y="144"/>
                  </a:cubicBezTo>
                  <a:cubicBezTo>
                    <a:pt x="67" y="144"/>
                    <a:pt x="67" y="142"/>
                    <a:pt x="67" y="142"/>
                  </a:cubicBezTo>
                  <a:cubicBezTo>
                    <a:pt x="70" y="143"/>
                    <a:pt x="73" y="145"/>
                    <a:pt x="75" y="146"/>
                  </a:cubicBezTo>
                  <a:cubicBezTo>
                    <a:pt x="77" y="147"/>
                    <a:pt x="78" y="148"/>
                    <a:pt x="80" y="149"/>
                  </a:cubicBezTo>
                  <a:cubicBezTo>
                    <a:pt x="82" y="149"/>
                    <a:pt x="83" y="149"/>
                    <a:pt x="85" y="149"/>
                  </a:cubicBezTo>
                  <a:cubicBezTo>
                    <a:pt x="87" y="150"/>
                    <a:pt x="90" y="150"/>
                    <a:pt x="92" y="150"/>
                  </a:cubicBezTo>
                  <a:cubicBezTo>
                    <a:pt x="93" y="150"/>
                    <a:pt x="94" y="149"/>
                    <a:pt x="95" y="149"/>
                  </a:cubicBezTo>
                  <a:cubicBezTo>
                    <a:pt x="95" y="146"/>
                    <a:pt x="94" y="144"/>
                    <a:pt x="94" y="142"/>
                  </a:cubicBezTo>
                  <a:cubicBezTo>
                    <a:pt x="95" y="140"/>
                    <a:pt x="96" y="139"/>
                    <a:pt x="98" y="137"/>
                  </a:cubicBezTo>
                  <a:cubicBezTo>
                    <a:pt x="100" y="135"/>
                    <a:pt x="103" y="133"/>
                    <a:pt x="106" y="132"/>
                  </a:cubicBezTo>
                  <a:cubicBezTo>
                    <a:pt x="107" y="132"/>
                    <a:pt x="108" y="133"/>
                    <a:pt x="109" y="133"/>
                  </a:cubicBezTo>
                  <a:cubicBezTo>
                    <a:pt x="110" y="133"/>
                    <a:pt x="112" y="132"/>
                    <a:pt x="113" y="132"/>
                  </a:cubicBezTo>
                  <a:cubicBezTo>
                    <a:pt x="114" y="132"/>
                    <a:pt x="115" y="135"/>
                    <a:pt x="116" y="135"/>
                  </a:cubicBezTo>
                  <a:cubicBezTo>
                    <a:pt x="117" y="135"/>
                    <a:pt x="117" y="131"/>
                    <a:pt x="119" y="131"/>
                  </a:cubicBezTo>
                  <a:cubicBezTo>
                    <a:pt x="121" y="131"/>
                    <a:pt x="122" y="133"/>
                    <a:pt x="123" y="135"/>
                  </a:cubicBezTo>
                  <a:cubicBezTo>
                    <a:pt x="125" y="136"/>
                    <a:pt x="125" y="138"/>
                    <a:pt x="127" y="139"/>
                  </a:cubicBezTo>
                  <a:cubicBezTo>
                    <a:pt x="129" y="140"/>
                    <a:pt x="130" y="139"/>
                    <a:pt x="132" y="139"/>
                  </a:cubicBezTo>
                  <a:cubicBezTo>
                    <a:pt x="134" y="139"/>
                    <a:pt x="136" y="139"/>
                    <a:pt x="138" y="138"/>
                  </a:cubicBezTo>
                  <a:cubicBezTo>
                    <a:pt x="139" y="138"/>
                    <a:pt x="137" y="136"/>
                    <a:pt x="138" y="135"/>
                  </a:cubicBezTo>
                  <a:cubicBezTo>
                    <a:pt x="139" y="134"/>
                    <a:pt x="140" y="134"/>
                    <a:pt x="142" y="133"/>
                  </a:cubicBezTo>
                  <a:cubicBezTo>
                    <a:pt x="143" y="132"/>
                    <a:pt x="145" y="130"/>
                    <a:pt x="147" y="1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1" name="Freeform 2583"/>
            <p:cNvSpPr>
              <a:spLocks noChangeAspect="1"/>
            </p:cNvSpPr>
            <p:nvPr/>
          </p:nvSpPr>
          <p:spPr bwMode="auto">
            <a:xfrm>
              <a:off x="17908109" y="6772292"/>
              <a:ext cx="73643" cy="85498"/>
            </a:xfrm>
            <a:custGeom>
              <a:avLst/>
              <a:gdLst>
                <a:gd name="T0" fmla="*/ 10 w 9"/>
                <a:gd name="T1" fmla="*/ 14 h 12"/>
                <a:gd name="T2" fmla="*/ 11 w 9"/>
                <a:gd name="T3" fmla="*/ 9 h 12"/>
                <a:gd name="T4" fmla="*/ 10 w 9"/>
                <a:gd name="T5" fmla="*/ 7 h 12"/>
                <a:gd name="T6" fmla="*/ 6 w 9"/>
                <a:gd name="T7" fmla="*/ 4 h 12"/>
                <a:gd name="T8" fmla="*/ 5 w 9"/>
                <a:gd name="T9" fmla="*/ 0 h 12"/>
                <a:gd name="T10" fmla="*/ 2 w 9"/>
                <a:gd name="T11" fmla="*/ 1 h 12"/>
                <a:gd name="T12" fmla="*/ 0 w 9"/>
                <a:gd name="T13" fmla="*/ 5 h 12"/>
                <a:gd name="T14" fmla="*/ 1 w 9"/>
                <a:gd name="T15" fmla="*/ 8 h 12"/>
                <a:gd name="T16" fmla="*/ 2 w 9"/>
                <a:gd name="T17" fmla="*/ 13 h 12"/>
                <a:gd name="T18" fmla="*/ 6 w 9"/>
                <a:gd name="T19" fmla="*/ 14 h 12"/>
                <a:gd name="T20" fmla="*/ 10 w 9"/>
                <a:gd name="T21" fmla="*/ 14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8" y="12"/>
                  </a:move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2" y="10"/>
                    <a:pt x="2" y="11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2" name="Freeform 2585"/>
            <p:cNvSpPr>
              <a:spLocks noChangeAspect="1"/>
            </p:cNvSpPr>
            <p:nvPr/>
          </p:nvSpPr>
          <p:spPr bwMode="auto">
            <a:xfrm>
              <a:off x="17941572" y="7077628"/>
              <a:ext cx="428461" cy="250381"/>
            </a:xfrm>
            <a:custGeom>
              <a:avLst/>
              <a:gdLst>
                <a:gd name="T0" fmla="*/ 64 w 54"/>
                <a:gd name="T1" fmla="*/ 21 h 34"/>
                <a:gd name="T2" fmla="*/ 63 w 54"/>
                <a:gd name="T3" fmla="*/ 17 h 34"/>
                <a:gd name="T4" fmla="*/ 58 w 54"/>
                <a:gd name="T5" fmla="*/ 21 h 34"/>
                <a:gd name="T6" fmla="*/ 55 w 54"/>
                <a:gd name="T7" fmla="*/ 17 h 34"/>
                <a:gd name="T8" fmla="*/ 51 w 54"/>
                <a:gd name="T9" fmla="*/ 16 h 34"/>
                <a:gd name="T10" fmla="*/ 51 w 54"/>
                <a:gd name="T11" fmla="*/ 12 h 34"/>
                <a:gd name="T12" fmla="*/ 51 w 54"/>
                <a:gd name="T13" fmla="*/ 10 h 34"/>
                <a:gd name="T14" fmla="*/ 50 w 54"/>
                <a:gd name="T15" fmla="*/ 6 h 34"/>
                <a:gd name="T16" fmla="*/ 46 w 54"/>
                <a:gd name="T17" fmla="*/ 2 h 34"/>
                <a:gd name="T18" fmla="*/ 40 w 54"/>
                <a:gd name="T19" fmla="*/ 2 h 34"/>
                <a:gd name="T20" fmla="*/ 36 w 54"/>
                <a:gd name="T21" fmla="*/ 0 h 34"/>
                <a:gd name="T22" fmla="*/ 36 w 54"/>
                <a:gd name="T23" fmla="*/ 4 h 34"/>
                <a:gd name="T24" fmla="*/ 32 w 54"/>
                <a:gd name="T25" fmla="*/ 5 h 34"/>
                <a:gd name="T26" fmla="*/ 28 w 54"/>
                <a:gd name="T27" fmla="*/ 7 h 34"/>
                <a:gd name="T28" fmla="*/ 23 w 54"/>
                <a:gd name="T29" fmla="*/ 6 h 34"/>
                <a:gd name="T30" fmla="*/ 19 w 54"/>
                <a:gd name="T31" fmla="*/ 8 h 34"/>
                <a:gd name="T32" fmla="*/ 14 w 54"/>
                <a:gd name="T33" fmla="*/ 7 h 34"/>
                <a:gd name="T34" fmla="*/ 12 w 54"/>
                <a:gd name="T35" fmla="*/ 8 h 34"/>
                <a:gd name="T36" fmla="*/ 14 w 54"/>
                <a:gd name="T37" fmla="*/ 11 h 34"/>
                <a:gd name="T38" fmla="*/ 9 w 54"/>
                <a:gd name="T39" fmla="*/ 16 h 34"/>
                <a:gd name="T40" fmla="*/ 6 w 54"/>
                <a:gd name="T41" fmla="*/ 19 h 34"/>
                <a:gd name="T42" fmla="*/ 4 w 54"/>
                <a:gd name="T43" fmla="*/ 24 h 34"/>
                <a:gd name="T44" fmla="*/ 2 w 54"/>
                <a:gd name="T45" fmla="*/ 29 h 34"/>
                <a:gd name="T46" fmla="*/ 1 w 54"/>
                <a:gd name="T47" fmla="*/ 35 h 34"/>
                <a:gd name="T48" fmla="*/ 6 w 54"/>
                <a:gd name="T49" fmla="*/ 30 h 34"/>
                <a:gd name="T50" fmla="*/ 9 w 54"/>
                <a:gd name="T51" fmla="*/ 30 h 34"/>
                <a:gd name="T52" fmla="*/ 12 w 54"/>
                <a:gd name="T53" fmla="*/ 31 h 34"/>
                <a:gd name="T54" fmla="*/ 12 w 54"/>
                <a:gd name="T55" fmla="*/ 36 h 34"/>
                <a:gd name="T56" fmla="*/ 15 w 54"/>
                <a:gd name="T57" fmla="*/ 40 h 34"/>
                <a:gd name="T58" fmla="*/ 19 w 54"/>
                <a:gd name="T59" fmla="*/ 40 h 34"/>
                <a:gd name="T60" fmla="*/ 23 w 54"/>
                <a:gd name="T61" fmla="*/ 39 h 34"/>
                <a:gd name="T62" fmla="*/ 26 w 54"/>
                <a:gd name="T63" fmla="*/ 40 h 34"/>
                <a:gd name="T64" fmla="*/ 31 w 54"/>
                <a:gd name="T65" fmla="*/ 35 h 34"/>
                <a:gd name="T66" fmla="*/ 31 w 54"/>
                <a:gd name="T67" fmla="*/ 31 h 34"/>
                <a:gd name="T68" fmla="*/ 34 w 54"/>
                <a:gd name="T69" fmla="*/ 28 h 34"/>
                <a:gd name="T70" fmla="*/ 36 w 54"/>
                <a:gd name="T71" fmla="*/ 34 h 34"/>
                <a:gd name="T72" fmla="*/ 39 w 54"/>
                <a:gd name="T73" fmla="*/ 36 h 34"/>
                <a:gd name="T74" fmla="*/ 41 w 54"/>
                <a:gd name="T75" fmla="*/ 39 h 34"/>
                <a:gd name="T76" fmla="*/ 45 w 54"/>
                <a:gd name="T77" fmla="*/ 37 h 34"/>
                <a:gd name="T78" fmla="*/ 46 w 54"/>
                <a:gd name="T79" fmla="*/ 31 h 34"/>
                <a:gd name="T80" fmla="*/ 47 w 54"/>
                <a:gd name="T81" fmla="*/ 29 h 34"/>
                <a:gd name="T82" fmla="*/ 51 w 54"/>
                <a:gd name="T83" fmla="*/ 31 h 34"/>
                <a:gd name="T84" fmla="*/ 56 w 54"/>
                <a:gd name="T85" fmla="*/ 31 h 34"/>
                <a:gd name="T86" fmla="*/ 58 w 54"/>
                <a:gd name="T87" fmla="*/ 33 h 34"/>
                <a:gd name="T88" fmla="*/ 58 w 54"/>
                <a:gd name="T89" fmla="*/ 27 h 34"/>
                <a:gd name="T90" fmla="*/ 59 w 54"/>
                <a:gd name="T91" fmla="*/ 25 h 34"/>
                <a:gd name="T92" fmla="*/ 63 w 54"/>
                <a:gd name="T93" fmla="*/ 28 h 34"/>
                <a:gd name="T94" fmla="*/ 63 w 54"/>
                <a:gd name="T95" fmla="*/ 23 h 34"/>
                <a:gd name="T96" fmla="*/ 64 w 54"/>
                <a:gd name="T97" fmla="*/ 21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34"/>
                <a:gd name="T149" fmla="*/ 54 w 54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34">
                  <a:moveTo>
                    <a:pt x="54" y="17"/>
                  </a:moveTo>
                  <a:cubicBezTo>
                    <a:pt x="53" y="16"/>
                    <a:pt x="54" y="14"/>
                    <a:pt x="53" y="14"/>
                  </a:cubicBezTo>
                  <a:cubicBezTo>
                    <a:pt x="51" y="14"/>
                    <a:pt x="51" y="17"/>
                    <a:pt x="49" y="17"/>
                  </a:cubicBezTo>
                  <a:cubicBezTo>
                    <a:pt x="48" y="17"/>
                    <a:pt x="47" y="15"/>
                    <a:pt x="46" y="14"/>
                  </a:cubicBezTo>
                  <a:cubicBezTo>
                    <a:pt x="45" y="13"/>
                    <a:pt x="43" y="14"/>
                    <a:pt x="43" y="13"/>
                  </a:cubicBezTo>
                  <a:cubicBezTo>
                    <a:pt x="42" y="13"/>
                    <a:pt x="43" y="11"/>
                    <a:pt x="43" y="10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7" y="2"/>
                    <a:pt x="36" y="2"/>
                    <a:pt x="34" y="2"/>
                  </a:cubicBezTo>
                  <a:cubicBezTo>
                    <a:pt x="33" y="2"/>
                    <a:pt x="31" y="0"/>
                    <a:pt x="30" y="0"/>
                  </a:cubicBezTo>
                  <a:cubicBezTo>
                    <a:pt x="29" y="0"/>
                    <a:pt x="31" y="2"/>
                    <a:pt x="30" y="3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26" y="4"/>
                    <a:pt x="25" y="5"/>
                    <a:pt x="24" y="6"/>
                  </a:cubicBezTo>
                  <a:cubicBezTo>
                    <a:pt x="22" y="6"/>
                    <a:pt x="20" y="5"/>
                    <a:pt x="19" y="5"/>
                  </a:cubicBezTo>
                  <a:cubicBezTo>
                    <a:pt x="18" y="6"/>
                    <a:pt x="17" y="7"/>
                    <a:pt x="16" y="7"/>
                  </a:cubicBezTo>
                  <a:cubicBezTo>
                    <a:pt x="14" y="7"/>
                    <a:pt x="13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0" y="8"/>
                    <a:pt x="12" y="8"/>
                    <a:pt x="12" y="9"/>
                  </a:cubicBezTo>
                  <a:cubicBezTo>
                    <a:pt x="11" y="10"/>
                    <a:pt x="9" y="12"/>
                    <a:pt x="8" y="13"/>
                  </a:cubicBezTo>
                  <a:cubicBezTo>
                    <a:pt x="7" y="14"/>
                    <a:pt x="5" y="15"/>
                    <a:pt x="5" y="16"/>
                  </a:cubicBezTo>
                  <a:cubicBezTo>
                    <a:pt x="4" y="17"/>
                    <a:pt x="3" y="19"/>
                    <a:pt x="3" y="20"/>
                  </a:cubicBezTo>
                  <a:cubicBezTo>
                    <a:pt x="2" y="21"/>
                    <a:pt x="2" y="23"/>
                    <a:pt x="2" y="24"/>
                  </a:cubicBezTo>
                  <a:cubicBezTo>
                    <a:pt x="1" y="26"/>
                    <a:pt x="0" y="28"/>
                    <a:pt x="1" y="29"/>
                  </a:cubicBezTo>
                  <a:cubicBezTo>
                    <a:pt x="3" y="29"/>
                    <a:pt x="4" y="26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7"/>
                    <a:pt x="10" y="29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4" y="33"/>
                    <a:pt x="15" y="34"/>
                    <a:pt x="16" y="33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20" y="32"/>
                    <a:pt x="21" y="33"/>
                    <a:pt x="22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7" y="25"/>
                    <a:pt x="28" y="23"/>
                    <a:pt x="29" y="23"/>
                  </a:cubicBezTo>
                  <a:cubicBezTo>
                    <a:pt x="31" y="24"/>
                    <a:pt x="29" y="27"/>
                    <a:pt x="30" y="28"/>
                  </a:cubicBezTo>
                  <a:cubicBezTo>
                    <a:pt x="31" y="29"/>
                    <a:pt x="32" y="29"/>
                    <a:pt x="33" y="30"/>
                  </a:cubicBezTo>
                  <a:cubicBezTo>
                    <a:pt x="34" y="30"/>
                    <a:pt x="34" y="32"/>
                    <a:pt x="35" y="32"/>
                  </a:cubicBezTo>
                  <a:cubicBezTo>
                    <a:pt x="36" y="32"/>
                    <a:pt x="37" y="32"/>
                    <a:pt x="38" y="31"/>
                  </a:cubicBezTo>
                  <a:cubicBezTo>
                    <a:pt x="39" y="30"/>
                    <a:pt x="39" y="28"/>
                    <a:pt x="39" y="26"/>
                  </a:cubicBezTo>
                  <a:cubicBezTo>
                    <a:pt x="39" y="25"/>
                    <a:pt x="39" y="24"/>
                    <a:pt x="40" y="24"/>
                  </a:cubicBezTo>
                  <a:cubicBezTo>
                    <a:pt x="42" y="24"/>
                    <a:pt x="42" y="26"/>
                    <a:pt x="43" y="26"/>
                  </a:cubicBezTo>
                  <a:cubicBezTo>
                    <a:pt x="44" y="27"/>
                    <a:pt x="46" y="26"/>
                    <a:pt x="47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50" y="25"/>
                    <a:pt x="49" y="24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51" y="21"/>
                    <a:pt x="52" y="23"/>
                    <a:pt x="53" y="23"/>
                  </a:cubicBezTo>
                  <a:cubicBezTo>
                    <a:pt x="54" y="22"/>
                    <a:pt x="53" y="20"/>
                    <a:pt x="53" y="19"/>
                  </a:cubicBezTo>
                  <a:cubicBezTo>
                    <a:pt x="53" y="18"/>
                    <a:pt x="53" y="17"/>
                    <a:pt x="54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3" name="Freeform 2586"/>
            <p:cNvSpPr>
              <a:spLocks noChangeAspect="1"/>
            </p:cNvSpPr>
            <p:nvPr/>
          </p:nvSpPr>
          <p:spPr bwMode="auto">
            <a:xfrm>
              <a:off x="18276314" y="6912748"/>
              <a:ext cx="729728" cy="348079"/>
            </a:xfrm>
            <a:custGeom>
              <a:avLst/>
              <a:gdLst>
                <a:gd name="T0" fmla="*/ 97 w 91"/>
                <a:gd name="T1" fmla="*/ 46 h 48"/>
                <a:gd name="T2" fmla="*/ 98 w 91"/>
                <a:gd name="T3" fmla="*/ 44 h 48"/>
                <a:gd name="T4" fmla="*/ 101 w 91"/>
                <a:gd name="T5" fmla="*/ 44 h 48"/>
                <a:gd name="T6" fmla="*/ 98 w 91"/>
                <a:gd name="T7" fmla="*/ 37 h 48"/>
                <a:gd name="T8" fmla="*/ 103 w 91"/>
                <a:gd name="T9" fmla="*/ 33 h 48"/>
                <a:gd name="T10" fmla="*/ 105 w 91"/>
                <a:gd name="T11" fmla="*/ 30 h 48"/>
                <a:gd name="T12" fmla="*/ 108 w 91"/>
                <a:gd name="T13" fmla="*/ 29 h 48"/>
                <a:gd name="T14" fmla="*/ 109 w 91"/>
                <a:gd name="T15" fmla="*/ 23 h 48"/>
                <a:gd name="T16" fmla="*/ 105 w 91"/>
                <a:gd name="T17" fmla="*/ 18 h 48"/>
                <a:gd name="T18" fmla="*/ 105 w 91"/>
                <a:gd name="T19" fmla="*/ 13 h 48"/>
                <a:gd name="T20" fmla="*/ 105 w 91"/>
                <a:gd name="T21" fmla="*/ 8 h 48"/>
                <a:gd name="T22" fmla="*/ 99 w 91"/>
                <a:gd name="T23" fmla="*/ 7 h 48"/>
                <a:gd name="T24" fmla="*/ 95 w 91"/>
                <a:gd name="T25" fmla="*/ 7 h 48"/>
                <a:gd name="T26" fmla="*/ 86 w 91"/>
                <a:gd name="T27" fmla="*/ 4 h 48"/>
                <a:gd name="T28" fmla="*/ 79 w 91"/>
                <a:gd name="T29" fmla="*/ 2 h 48"/>
                <a:gd name="T30" fmla="*/ 77 w 91"/>
                <a:gd name="T31" fmla="*/ 1 h 48"/>
                <a:gd name="T32" fmla="*/ 77 w 91"/>
                <a:gd name="T33" fmla="*/ 7 h 48"/>
                <a:gd name="T34" fmla="*/ 68 w 91"/>
                <a:gd name="T35" fmla="*/ 11 h 48"/>
                <a:gd name="T36" fmla="*/ 61 w 91"/>
                <a:gd name="T37" fmla="*/ 7 h 48"/>
                <a:gd name="T38" fmla="*/ 61 w 91"/>
                <a:gd name="T39" fmla="*/ 11 h 48"/>
                <a:gd name="T40" fmla="*/ 55 w 91"/>
                <a:gd name="T41" fmla="*/ 11 h 48"/>
                <a:gd name="T42" fmla="*/ 55 w 91"/>
                <a:gd name="T43" fmla="*/ 15 h 48"/>
                <a:gd name="T44" fmla="*/ 47 w 91"/>
                <a:gd name="T45" fmla="*/ 19 h 48"/>
                <a:gd name="T46" fmla="*/ 49 w 91"/>
                <a:gd name="T47" fmla="*/ 26 h 48"/>
                <a:gd name="T48" fmla="*/ 40 w 91"/>
                <a:gd name="T49" fmla="*/ 30 h 48"/>
                <a:gd name="T50" fmla="*/ 30 w 91"/>
                <a:gd name="T51" fmla="*/ 32 h 48"/>
                <a:gd name="T52" fmla="*/ 25 w 91"/>
                <a:gd name="T53" fmla="*/ 36 h 48"/>
                <a:gd name="T54" fmla="*/ 19 w 91"/>
                <a:gd name="T55" fmla="*/ 33 h 48"/>
                <a:gd name="T56" fmla="*/ 13 w 91"/>
                <a:gd name="T57" fmla="*/ 33 h 48"/>
                <a:gd name="T58" fmla="*/ 11 w 91"/>
                <a:gd name="T59" fmla="*/ 38 h 48"/>
                <a:gd name="T60" fmla="*/ 4 w 91"/>
                <a:gd name="T61" fmla="*/ 32 h 48"/>
                <a:gd name="T62" fmla="*/ 1 w 91"/>
                <a:gd name="T63" fmla="*/ 37 h 48"/>
                <a:gd name="T64" fmla="*/ 1 w 91"/>
                <a:gd name="T65" fmla="*/ 39 h 48"/>
                <a:gd name="T66" fmla="*/ 1 w 91"/>
                <a:gd name="T67" fmla="*/ 43 h 48"/>
                <a:gd name="T68" fmla="*/ 5 w 91"/>
                <a:gd name="T69" fmla="*/ 44 h 48"/>
                <a:gd name="T70" fmla="*/ 8 w 91"/>
                <a:gd name="T71" fmla="*/ 48 h 48"/>
                <a:gd name="T72" fmla="*/ 13 w 91"/>
                <a:gd name="T73" fmla="*/ 44 h 48"/>
                <a:gd name="T74" fmla="*/ 14 w 91"/>
                <a:gd name="T75" fmla="*/ 48 h 48"/>
                <a:gd name="T76" fmla="*/ 18 w 91"/>
                <a:gd name="T77" fmla="*/ 49 h 48"/>
                <a:gd name="T78" fmla="*/ 23 w 91"/>
                <a:gd name="T79" fmla="*/ 50 h 48"/>
                <a:gd name="T80" fmla="*/ 23 w 91"/>
                <a:gd name="T81" fmla="*/ 46 h 48"/>
                <a:gd name="T82" fmla="*/ 29 w 91"/>
                <a:gd name="T83" fmla="*/ 45 h 48"/>
                <a:gd name="T84" fmla="*/ 35 w 91"/>
                <a:gd name="T85" fmla="*/ 44 h 48"/>
                <a:gd name="T86" fmla="*/ 40 w 91"/>
                <a:gd name="T87" fmla="*/ 43 h 48"/>
                <a:gd name="T88" fmla="*/ 40 w 91"/>
                <a:gd name="T89" fmla="*/ 46 h 48"/>
                <a:gd name="T90" fmla="*/ 43 w 91"/>
                <a:gd name="T91" fmla="*/ 51 h 48"/>
                <a:gd name="T92" fmla="*/ 50 w 91"/>
                <a:gd name="T93" fmla="*/ 52 h 48"/>
                <a:gd name="T94" fmla="*/ 60 w 91"/>
                <a:gd name="T95" fmla="*/ 53 h 48"/>
                <a:gd name="T96" fmla="*/ 61 w 91"/>
                <a:gd name="T97" fmla="*/ 55 h 48"/>
                <a:gd name="T98" fmla="*/ 72 w 91"/>
                <a:gd name="T99" fmla="*/ 57 h 48"/>
                <a:gd name="T100" fmla="*/ 78 w 91"/>
                <a:gd name="T101" fmla="*/ 52 h 48"/>
                <a:gd name="T102" fmla="*/ 86 w 91"/>
                <a:gd name="T103" fmla="*/ 52 h 48"/>
                <a:gd name="T104" fmla="*/ 92 w 91"/>
                <a:gd name="T105" fmla="*/ 51 h 48"/>
                <a:gd name="T106" fmla="*/ 97 w 91"/>
                <a:gd name="T107" fmla="*/ 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48"/>
                <a:gd name="T164" fmla="*/ 91 w 91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48">
                  <a:moveTo>
                    <a:pt x="81" y="39"/>
                  </a:moveTo>
                  <a:cubicBezTo>
                    <a:pt x="81" y="38"/>
                    <a:pt x="81" y="37"/>
                    <a:pt x="82" y="37"/>
                  </a:cubicBezTo>
                  <a:cubicBezTo>
                    <a:pt x="82" y="36"/>
                    <a:pt x="84" y="37"/>
                    <a:pt x="84" y="37"/>
                  </a:cubicBezTo>
                  <a:cubicBezTo>
                    <a:pt x="84" y="35"/>
                    <a:pt x="82" y="33"/>
                    <a:pt x="82" y="31"/>
                  </a:cubicBezTo>
                  <a:cubicBezTo>
                    <a:pt x="83" y="29"/>
                    <a:pt x="85" y="29"/>
                    <a:pt x="86" y="28"/>
                  </a:cubicBezTo>
                  <a:cubicBezTo>
                    <a:pt x="87" y="27"/>
                    <a:pt x="87" y="25"/>
                    <a:pt x="88" y="25"/>
                  </a:cubicBezTo>
                  <a:cubicBezTo>
                    <a:pt x="88" y="24"/>
                    <a:pt x="90" y="24"/>
                    <a:pt x="90" y="24"/>
                  </a:cubicBezTo>
                  <a:cubicBezTo>
                    <a:pt x="91" y="22"/>
                    <a:pt x="91" y="20"/>
                    <a:pt x="91" y="19"/>
                  </a:cubicBezTo>
                  <a:cubicBezTo>
                    <a:pt x="90" y="17"/>
                    <a:pt x="88" y="16"/>
                    <a:pt x="88" y="15"/>
                  </a:cubicBezTo>
                  <a:cubicBezTo>
                    <a:pt x="87" y="14"/>
                    <a:pt x="88" y="12"/>
                    <a:pt x="88" y="11"/>
                  </a:cubicBezTo>
                  <a:cubicBezTo>
                    <a:pt x="88" y="10"/>
                    <a:pt x="88" y="8"/>
                    <a:pt x="88" y="7"/>
                  </a:cubicBezTo>
                  <a:cubicBezTo>
                    <a:pt x="86" y="6"/>
                    <a:pt x="85" y="6"/>
                    <a:pt x="83" y="6"/>
                  </a:cubicBezTo>
                  <a:cubicBezTo>
                    <a:pt x="82" y="5"/>
                    <a:pt x="80" y="6"/>
                    <a:pt x="79" y="6"/>
                  </a:cubicBezTo>
                  <a:cubicBezTo>
                    <a:pt x="76" y="5"/>
                    <a:pt x="75" y="4"/>
                    <a:pt x="72" y="3"/>
                  </a:cubicBezTo>
                  <a:cubicBezTo>
                    <a:pt x="70" y="3"/>
                    <a:pt x="68" y="3"/>
                    <a:pt x="66" y="2"/>
                  </a:cubicBezTo>
                  <a:cubicBezTo>
                    <a:pt x="66" y="2"/>
                    <a:pt x="65" y="0"/>
                    <a:pt x="64" y="1"/>
                  </a:cubicBezTo>
                  <a:cubicBezTo>
                    <a:pt x="63" y="2"/>
                    <a:pt x="65" y="5"/>
                    <a:pt x="64" y="6"/>
                  </a:cubicBezTo>
                  <a:cubicBezTo>
                    <a:pt x="62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1" y="7"/>
                    <a:pt x="51" y="9"/>
                    <a:pt x="51" y="9"/>
                  </a:cubicBezTo>
                  <a:cubicBezTo>
                    <a:pt x="50" y="10"/>
                    <a:pt x="47" y="9"/>
                    <a:pt x="46" y="9"/>
                  </a:cubicBezTo>
                  <a:cubicBezTo>
                    <a:pt x="45" y="10"/>
                    <a:pt x="47" y="12"/>
                    <a:pt x="46" y="13"/>
                  </a:cubicBezTo>
                  <a:cubicBezTo>
                    <a:pt x="44" y="15"/>
                    <a:pt x="40" y="14"/>
                    <a:pt x="39" y="16"/>
                  </a:cubicBezTo>
                  <a:cubicBezTo>
                    <a:pt x="38" y="18"/>
                    <a:pt x="42" y="20"/>
                    <a:pt x="41" y="22"/>
                  </a:cubicBezTo>
                  <a:cubicBezTo>
                    <a:pt x="39" y="24"/>
                    <a:pt x="35" y="24"/>
                    <a:pt x="33" y="25"/>
                  </a:cubicBezTo>
                  <a:cubicBezTo>
                    <a:pt x="30" y="26"/>
                    <a:pt x="27" y="26"/>
                    <a:pt x="25" y="27"/>
                  </a:cubicBezTo>
                  <a:cubicBezTo>
                    <a:pt x="23" y="28"/>
                    <a:pt x="22" y="30"/>
                    <a:pt x="21" y="30"/>
                  </a:cubicBezTo>
                  <a:cubicBezTo>
                    <a:pt x="19" y="31"/>
                    <a:pt x="18" y="29"/>
                    <a:pt x="16" y="28"/>
                  </a:cubicBezTo>
                  <a:cubicBezTo>
                    <a:pt x="14" y="28"/>
                    <a:pt x="12" y="27"/>
                    <a:pt x="11" y="28"/>
                  </a:cubicBezTo>
                  <a:cubicBezTo>
                    <a:pt x="9" y="28"/>
                    <a:pt x="11" y="32"/>
                    <a:pt x="9" y="32"/>
                  </a:cubicBezTo>
                  <a:cubicBezTo>
                    <a:pt x="7" y="32"/>
                    <a:pt x="6" y="28"/>
                    <a:pt x="3" y="27"/>
                  </a:cubicBezTo>
                  <a:cubicBezTo>
                    <a:pt x="2" y="27"/>
                    <a:pt x="2" y="30"/>
                    <a:pt x="1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4"/>
                    <a:pt x="0" y="36"/>
                    <a:pt x="1" y="36"/>
                  </a:cubicBezTo>
                  <a:cubicBezTo>
                    <a:pt x="1" y="37"/>
                    <a:pt x="3" y="36"/>
                    <a:pt x="4" y="37"/>
                  </a:cubicBezTo>
                  <a:cubicBezTo>
                    <a:pt x="5" y="38"/>
                    <a:pt x="6" y="40"/>
                    <a:pt x="7" y="40"/>
                  </a:cubicBezTo>
                  <a:cubicBezTo>
                    <a:pt x="9" y="40"/>
                    <a:pt x="9" y="37"/>
                    <a:pt x="11" y="37"/>
                  </a:cubicBezTo>
                  <a:cubicBezTo>
                    <a:pt x="12" y="37"/>
                    <a:pt x="11" y="39"/>
                    <a:pt x="12" y="40"/>
                  </a:cubicBezTo>
                  <a:cubicBezTo>
                    <a:pt x="13" y="40"/>
                    <a:pt x="14" y="41"/>
                    <a:pt x="15" y="41"/>
                  </a:cubicBezTo>
                  <a:cubicBezTo>
                    <a:pt x="17" y="41"/>
                    <a:pt x="18" y="42"/>
                    <a:pt x="19" y="42"/>
                  </a:cubicBezTo>
                  <a:cubicBezTo>
                    <a:pt x="20" y="41"/>
                    <a:pt x="19" y="39"/>
                    <a:pt x="19" y="39"/>
                  </a:cubicBezTo>
                  <a:cubicBezTo>
                    <a:pt x="21" y="38"/>
                    <a:pt x="22" y="38"/>
                    <a:pt x="24" y="38"/>
                  </a:cubicBezTo>
                  <a:cubicBezTo>
                    <a:pt x="26" y="37"/>
                    <a:pt x="27" y="38"/>
                    <a:pt x="29" y="37"/>
                  </a:cubicBezTo>
                  <a:cubicBezTo>
                    <a:pt x="30" y="37"/>
                    <a:pt x="31" y="36"/>
                    <a:pt x="33" y="36"/>
                  </a:cubicBezTo>
                  <a:cubicBezTo>
                    <a:pt x="33" y="37"/>
                    <a:pt x="32" y="38"/>
                    <a:pt x="33" y="39"/>
                  </a:cubicBezTo>
                  <a:cubicBezTo>
                    <a:pt x="33" y="41"/>
                    <a:pt x="34" y="42"/>
                    <a:pt x="36" y="43"/>
                  </a:cubicBezTo>
                  <a:cubicBezTo>
                    <a:pt x="37" y="43"/>
                    <a:pt x="40" y="43"/>
                    <a:pt x="42" y="44"/>
                  </a:cubicBezTo>
                  <a:cubicBezTo>
                    <a:pt x="44" y="44"/>
                    <a:pt x="47" y="45"/>
                    <a:pt x="50" y="45"/>
                  </a:cubicBezTo>
                  <a:cubicBezTo>
                    <a:pt x="50" y="45"/>
                    <a:pt x="50" y="46"/>
                    <a:pt x="51" y="46"/>
                  </a:cubicBezTo>
                  <a:cubicBezTo>
                    <a:pt x="53" y="46"/>
                    <a:pt x="57" y="48"/>
                    <a:pt x="60" y="48"/>
                  </a:cubicBezTo>
                  <a:cubicBezTo>
                    <a:pt x="62" y="48"/>
                    <a:pt x="63" y="45"/>
                    <a:pt x="65" y="44"/>
                  </a:cubicBezTo>
                  <a:cubicBezTo>
                    <a:pt x="67" y="43"/>
                    <a:pt x="70" y="44"/>
                    <a:pt x="72" y="44"/>
                  </a:cubicBezTo>
                  <a:cubicBezTo>
                    <a:pt x="74" y="44"/>
                    <a:pt x="76" y="43"/>
                    <a:pt x="77" y="43"/>
                  </a:cubicBezTo>
                  <a:cubicBezTo>
                    <a:pt x="79" y="42"/>
                    <a:pt x="80" y="40"/>
                    <a:pt x="81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4" name="Freeform 2587"/>
            <p:cNvSpPr>
              <a:spLocks noChangeAspect="1"/>
            </p:cNvSpPr>
            <p:nvPr/>
          </p:nvSpPr>
          <p:spPr bwMode="auto">
            <a:xfrm>
              <a:off x="18510629" y="6656264"/>
              <a:ext cx="656075" cy="323659"/>
            </a:xfrm>
            <a:custGeom>
              <a:avLst/>
              <a:gdLst>
                <a:gd name="T0" fmla="*/ 98 w 82"/>
                <a:gd name="T1" fmla="*/ 34 h 44"/>
                <a:gd name="T2" fmla="*/ 93 w 82"/>
                <a:gd name="T3" fmla="*/ 30 h 44"/>
                <a:gd name="T4" fmla="*/ 91 w 82"/>
                <a:gd name="T5" fmla="*/ 25 h 44"/>
                <a:gd name="T6" fmla="*/ 86 w 82"/>
                <a:gd name="T7" fmla="*/ 23 h 44"/>
                <a:gd name="T8" fmla="*/ 84 w 82"/>
                <a:gd name="T9" fmla="*/ 23 h 44"/>
                <a:gd name="T10" fmla="*/ 79 w 82"/>
                <a:gd name="T11" fmla="*/ 20 h 44"/>
                <a:gd name="T12" fmla="*/ 80 w 82"/>
                <a:gd name="T13" fmla="*/ 18 h 44"/>
                <a:gd name="T14" fmla="*/ 76 w 82"/>
                <a:gd name="T15" fmla="*/ 18 h 44"/>
                <a:gd name="T16" fmla="*/ 72 w 82"/>
                <a:gd name="T17" fmla="*/ 16 h 44"/>
                <a:gd name="T18" fmla="*/ 68 w 82"/>
                <a:gd name="T19" fmla="*/ 14 h 44"/>
                <a:gd name="T20" fmla="*/ 71 w 82"/>
                <a:gd name="T21" fmla="*/ 18 h 44"/>
                <a:gd name="T22" fmla="*/ 66 w 82"/>
                <a:gd name="T23" fmla="*/ 22 h 44"/>
                <a:gd name="T24" fmla="*/ 62 w 82"/>
                <a:gd name="T25" fmla="*/ 18 h 44"/>
                <a:gd name="T26" fmla="*/ 61 w 82"/>
                <a:gd name="T27" fmla="*/ 10 h 44"/>
                <a:gd name="T28" fmla="*/ 56 w 82"/>
                <a:gd name="T29" fmla="*/ 10 h 44"/>
                <a:gd name="T30" fmla="*/ 51 w 82"/>
                <a:gd name="T31" fmla="*/ 6 h 44"/>
                <a:gd name="T32" fmla="*/ 45 w 82"/>
                <a:gd name="T33" fmla="*/ 7 h 44"/>
                <a:gd name="T34" fmla="*/ 45 w 82"/>
                <a:gd name="T35" fmla="*/ 4 h 44"/>
                <a:gd name="T36" fmla="*/ 41 w 82"/>
                <a:gd name="T37" fmla="*/ 1 h 44"/>
                <a:gd name="T38" fmla="*/ 38 w 82"/>
                <a:gd name="T39" fmla="*/ 6 h 44"/>
                <a:gd name="T40" fmla="*/ 33 w 82"/>
                <a:gd name="T41" fmla="*/ 1 h 44"/>
                <a:gd name="T42" fmla="*/ 32 w 82"/>
                <a:gd name="T43" fmla="*/ 5 h 44"/>
                <a:gd name="T44" fmla="*/ 25 w 82"/>
                <a:gd name="T45" fmla="*/ 8 h 44"/>
                <a:gd name="T46" fmla="*/ 17 w 82"/>
                <a:gd name="T47" fmla="*/ 12 h 44"/>
                <a:gd name="T48" fmla="*/ 8 w 82"/>
                <a:gd name="T49" fmla="*/ 14 h 44"/>
                <a:gd name="T50" fmla="*/ 4 w 82"/>
                <a:gd name="T51" fmla="*/ 16 h 44"/>
                <a:gd name="T52" fmla="*/ 0 w 82"/>
                <a:gd name="T53" fmla="*/ 17 h 44"/>
                <a:gd name="T54" fmla="*/ 6 w 82"/>
                <a:gd name="T55" fmla="*/ 23 h 44"/>
                <a:gd name="T56" fmla="*/ 6 w 82"/>
                <a:gd name="T57" fmla="*/ 28 h 44"/>
                <a:gd name="T58" fmla="*/ 11 w 82"/>
                <a:gd name="T59" fmla="*/ 36 h 44"/>
                <a:gd name="T60" fmla="*/ 18 w 82"/>
                <a:gd name="T61" fmla="*/ 41 h 44"/>
                <a:gd name="T62" fmla="*/ 26 w 82"/>
                <a:gd name="T63" fmla="*/ 49 h 44"/>
                <a:gd name="T64" fmla="*/ 33 w 82"/>
                <a:gd name="T65" fmla="*/ 53 h 44"/>
                <a:gd name="T66" fmla="*/ 42 w 82"/>
                <a:gd name="T67" fmla="*/ 49 h 44"/>
                <a:gd name="T68" fmla="*/ 42 w 82"/>
                <a:gd name="T69" fmla="*/ 43 h 44"/>
                <a:gd name="T70" fmla="*/ 44 w 82"/>
                <a:gd name="T71" fmla="*/ 45 h 44"/>
                <a:gd name="T72" fmla="*/ 51 w 82"/>
                <a:gd name="T73" fmla="*/ 46 h 44"/>
                <a:gd name="T74" fmla="*/ 60 w 82"/>
                <a:gd name="T75" fmla="*/ 49 h 44"/>
                <a:gd name="T76" fmla="*/ 65 w 82"/>
                <a:gd name="T77" fmla="*/ 49 h 44"/>
                <a:gd name="T78" fmla="*/ 71 w 82"/>
                <a:gd name="T79" fmla="*/ 51 h 44"/>
                <a:gd name="T80" fmla="*/ 74 w 82"/>
                <a:gd name="T81" fmla="*/ 47 h 44"/>
                <a:gd name="T82" fmla="*/ 80 w 82"/>
                <a:gd name="T83" fmla="*/ 47 h 44"/>
                <a:gd name="T84" fmla="*/ 87 w 82"/>
                <a:gd name="T85" fmla="*/ 42 h 44"/>
                <a:gd name="T86" fmla="*/ 88 w 82"/>
                <a:gd name="T87" fmla="*/ 37 h 44"/>
                <a:gd name="T88" fmla="*/ 93 w 82"/>
                <a:gd name="T89" fmla="*/ 35 h 44"/>
                <a:gd name="T90" fmla="*/ 98 w 82"/>
                <a:gd name="T91" fmla="*/ 3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4"/>
                <a:gd name="T140" fmla="*/ 82 w 8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4">
                  <a:moveTo>
                    <a:pt x="82" y="28"/>
                  </a:moveTo>
                  <a:cubicBezTo>
                    <a:pt x="81" y="27"/>
                    <a:pt x="79" y="26"/>
                    <a:pt x="78" y="25"/>
                  </a:cubicBezTo>
                  <a:cubicBezTo>
                    <a:pt x="77" y="24"/>
                    <a:pt x="77" y="22"/>
                    <a:pt x="76" y="21"/>
                  </a:cubicBezTo>
                  <a:cubicBezTo>
                    <a:pt x="75" y="20"/>
                    <a:pt x="74" y="19"/>
                    <a:pt x="72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8" y="19"/>
                    <a:pt x="67" y="18"/>
                    <a:pt x="66" y="17"/>
                  </a:cubicBezTo>
                  <a:cubicBezTo>
                    <a:pt x="66" y="16"/>
                    <a:pt x="68" y="15"/>
                    <a:pt x="67" y="15"/>
                  </a:cubicBezTo>
                  <a:cubicBezTo>
                    <a:pt x="66" y="14"/>
                    <a:pt x="65" y="15"/>
                    <a:pt x="64" y="15"/>
                  </a:cubicBezTo>
                  <a:cubicBezTo>
                    <a:pt x="62" y="15"/>
                    <a:pt x="61" y="13"/>
                    <a:pt x="60" y="13"/>
                  </a:cubicBezTo>
                  <a:cubicBezTo>
                    <a:pt x="59" y="12"/>
                    <a:pt x="57" y="11"/>
                    <a:pt x="57" y="12"/>
                  </a:cubicBezTo>
                  <a:cubicBezTo>
                    <a:pt x="57" y="13"/>
                    <a:pt x="59" y="14"/>
                    <a:pt x="59" y="15"/>
                  </a:cubicBezTo>
                  <a:cubicBezTo>
                    <a:pt x="59" y="16"/>
                    <a:pt x="57" y="18"/>
                    <a:pt x="55" y="18"/>
                  </a:cubicBezTo>
                  <a:cubicBezTo>
                    <a:pt x="54" y="18"/>
                    <a:pt x="53" y="16"/>
                    <a:pt x="52" y="15"/>
                  </a:cubicBezTo>
                  <a:cubicBezTo>
                    <a:pt x="51" y="13"/>
                    <a:pt x="52" y="10"/>
                    <a:pt x="51" y="8"/>
                  </a:cubicBezTo>
                  <a:cubicBezTo>
                    <a:pt x="50" y="7"/>
                    <a:pt x="49" y="9"/>
                    <a:pt x="47" y="8"/>
                  </a:cubicBezTo>
                  <a:cubicBezTo>
                    <a:pt x="46" y="8"/>
                    <a:pt x="45" y="6"/>
                    <a:pt x="43" y="5"/>
                  </a:cubicBezTo>
                  <a:cubicBezTo>
                    <a:pt x="42" y="5"/>
                    <a:pt x="40" y="6"/>
                    <a:pt x="38" y="6"/>
                  </a:cubicBezTo>
                  <a:cubicBezTo>
                    <a:pt x="37" y="5"/>
                    <a:pt x="39" y="3"/>
                    <a:pt x="38" y="3"/>
                  </a:cubicBezTo>
                  <a:cubicBezTo>
                    <a:pt x="37" y="2"/>
                    <a:pt x="35" y="2"/>
                    <a:pt x="34" y="1"/>
                  </a:cubicBezTo>
                  <a:cubicBezTo>
                    <a:pt x="33" y="3"/>
                    <a:pt x="34" y="6"/>
                    <a:pt x="32" y="5"/>
                  </a:cubicBezTo>
                  <a:cubicBezTo>
                    <a:pt x="30" y="5"/>
                    <a:pt x="30" y="1"/>
                    <a:pt x="28" y="1"/>
                  </a:cubicBezTo>
                  <a:cubicBezTo>
                    <a:pt x="27" y="0"/>
                    <a:pt x="28" y="3"/>
                    <a:pt x="27" y="4"/>
                  </a:cubicBezTo>
                  <a:cubicBezTo>
                    <a:pt x="25" y="5"/>
                    <a:pt x="23" y="6"/>
                    <a:pt x="21" y="7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2" y="10"/>
                    <a:pt x="9" y="11"/>
                    <a:pt x="7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2" y="14"/>
                    <a:pt x="0" y="13"/>
                    <a:pt x="0" y="14"/>
                  </a:cubicBezTo>
                  <a:cubicBezTo>
                    <a:pt x="1" y="16"/>
                    <a:pt x="4" y="17"/>
                    <a:pt x="5" y="19"/>
                  </a:cubicBezTo>
                  <a:cubicBezTo>
                    <a:pt x="6" y="20"/>
                    <a:pt x="4" y="22"/>
                    <a:pt x="5" y="23"/>
                  </a:cubicBezTo>
                  <a:cubicBezTo>
                    <a:pt x="6" y="26"/>
                    <a:pt x="7" y="28"/>
                    <a:pt x="9" y="30"/>
                  </a:cubicBezTo>
                  <a:cubicBezTo>
                    <a:pt x="11" y="32"/>
                    <a:pt x="13" y="33"/>
                    <a:pt x="15" y="34"/>
                  </a:cubicBezTo>
                  <a:cubicBezTo>
                    <a:pt x="18" y="36"/>
                    <a:pt x="20" y="39"/>
                    <a:pt x="22" y="41"/>
                  </a:cubicBezTo>
                  <a:cubicBezTo>
                    <a:pt x="24" y="42"/>
                    <a:pt x="25" y="44"/>
                    <a:pt x="28" y="44"/>
                  </a:cubicBezTo>
                  <a:cubicBezTo>
                    <a:pt x="30" y="44"/>
                    <a:pt x="33" y="43"/>
                    <a:pt x="35" y="41"/>
                  </a:cubicBezTo>
                  <a:cubicBezTo>
                    <a:pt x="36" y="40"/>
                    <a:pt x="34" y="37"/>
                    <a:pt x="35" y="36"/>
                  </a:cubicBezTo>
                  <a:cubicBezTo>
                    <a:pt x="36" y="35"/>
                    <a:pt x="37" y="37"/>
                    <a:pt x="37" y="37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6" y="39"/>
                    <a:pt x="47" y="40"/>
                    <a:pt x="50" y="41"/>
                  </a:cubicBezTo>
                  <a:cubicBezTo>
                    <a:pt x="51" y="41"/>
                    <a:pt x="53" y="40"/>
                    <a:pt x="54" y="41"/>
                  </a:cubicBezTo>
                  <a:cubicBezTo>
                    <a:pt x="56" y="41"/>
                    <a:pt x="57" y="41"/>
                    <a:pt x="59" y="42"/>
                  </a:cubicBezTo>
                  <a:cubicBezTo>
                    <a:pt x="60" y="41"/>
                    <a:pt x="61" y="39"/>
                    <a:pt x="62" y="39"/>
                  </a:cubicBezTo>
                  <a:cubicBezTo>
                    <a:pt x="64" y="38"/>
                    <a:pt x="65" y="40"/>
                    <a:pt x="67" y="39"/>
                  </a:cubicBezTo>
                  <a:cubicBezTo>
                    <a:pt x="69" y="38"/>
                    <a:pt x="71" y="36"/>
                    <a:pt x="73" y="35"/>
                  </a:cubicBezTo>
                  <a:cubicBezTo>
                    <a:pt x="73" y="34"/>
                    <a:pt x="73" y="32"/>
                    <a:pt x="74" y="31"/>
                  </a:cubicBezTo>
                  <a:cubicBezTo>
                    <a:pt x="75" y="30"/>
                    <a:pt x="77" y="29"/>
                    <a:pt x="78" y="29"/>
                  </a:cubicBezTo>
                  <a:cubicBezTo>
                    <a:pt x="79" y="29"/>
                    <a:pt x="81" y="28"/>
                    <a:pt x="82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5" name="Freeform 2588"/>
            <p:cNvSpPr>
              <a:spLocks noChangeAspect="1"/>
            </p:cNvSpPr>
            <p:nvPr/>
          </p:nvSpPr>
          <p:spPr bwMode="auto">
            <a:xfrm>
              <a:off x="18651217" y="7199765"/>
              <a:ext cx="301267" cy="195421"/>
            </a:xfrm>
            <a:custGeom>
              <a:avLst/>
              <a:gdLst>
                <a:gd name="T0" fmla="*/ 45 w 37"/>
                <a:gd name="T1" fmla="*/ 8 h 27"/>
                <a:gd name="T2" fmla="*/ 43 w 37"/>
                <a:gd name="T3" fmla="*/ 5 h 27"/>
                <a:gd name="T4" fmla="*/ 41 w 37"/>
                <a:gd name="T5" fmla="*/ 0 h 27"/>
                <a:gd name="T6" fmla="*/ 36 w 37"/>
                <a:gd name="T7" fmla="*/ 5 h 27"/>
                <a:gd name="T8" fmla="*/ 30 w 37"/>
                <a:gd name="T9" fmla="*/ 6 h 27"/>
                <a:gd name="T10" fmla="*/ 22 w 37"/>
                <a:gd name="T11" fmla="*/ 6 h 27"/>
                <a:gd name="T12" fmla="*/ 16 w 37"/>
                <a:gd name="T13" fmla="*/ 11 h 27"/>
                <a:gd name="T14" fmla="*/ 5 w 37"/>
                <a:gd name="T15" fmla="*/ 8 h 27"/>
                <a:gd name="T16" fmla="*/ 1 w 37"/>
                <a:gd name="T17" fmla="*/ 11 h 27"/>
                <a:gd name="T18" fmla="*/ 2 w 37"/>
                <a:gd name="T19" fmla="*/ 15 h 27"/>
                <a:gd name="T20" fmla="*/ 2 w 37"/>
                <a:gd name="T21" fmla="*/ 20 h 27"/>
                <a:gd name="T22" fmla="*/ 5 w 37"/>
                <a:gd name="T23" fmla="*/ 25 h 27"/>
                <a:gd name="T24" fmla="*/ 7 w 37"/>
                <a:gd name="T25" fmla="*/ 27 h 27"/>
                <a:gd name="T26" fmla="*/ 4 w 37"/>
                <a:gd name="T27" fmla="*/ 31 h 27"/>
                <a:gd name="T28" fmla="*/ 7 w 37"/>
                <a:gd name="T29" fmla="*/ 31 h 27"/>
                <a:gd name="T30" fmla="*/ 10 w 37"/>
                <a:gd name="T31" fmla="*/ 28 h 27"/>
                <a:gd name="T32" fmla="*/ 13 w 37"/>
                <a:gd name="T33" fmla="*/ 30 h 27"/>
                <a:gd name="T34" fmla="*/ 17 w 37"/>
                <a:gd name="T35" fmla="*/ 27 h 27"/>
                <a:gd name="T36" fmla="*/ 19 w 37"/>
                <a:gd name="T37" fmla="*/ 30 h 27"/>
                <a:gd name="T38" fmla="*/ 23 w 37"/>
                <a:gd name="T39" fmla="*/ 30 h 27"/>
                <a:gd name="T40" fmla="*/ 28 w 37"/>
                <a:gd name="T41" fmla="*/ 31 h 27"/>
                <a:gd name="T42" fmla="*/ 28 w 37"/>
                <a:gd name="T43" fmla="*/ 23 h 27"/>
                <a:gd name="T44" fmla="*/ 33 w 37"/>
                <a:gd name="T45" fmla="*/ 23 h 27"/>
                <a:gd name="T46" fmla="*/ 33 w 37"/>
                <a:gd name="T47" fmla="*/ 14 h 27"/>
                <a:gd name="T48" fmla="*/ 41 w 37"/>
                <a:gd name="T49" fmla="*/ 11 h 27"/>
                <a:gd name="T50" fmla="*/ 41 w 37"/>
                <a:gd name="T51" fmla="*/ 7 h 27"/>
                <a:gd name="T52" fmla="*/ 45 w 37"/>
                <a:gd name="T53" fmla="*/ 8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7"/>
                <a:gd name="T83" fmla="*/ 37 w 37"/>
                <a:gd name="T84" fmla="*/ 27 h 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7">
                  <a:moveTo>
                    <a:pt x="37" y="7"/>
                  </a:moveTo>
                  <a:cubicBezTo>
                    <a:pt x="37" y="6"/>
                    <a:pt x="36" y="5"/>
                    <a:pt x="35" y="4"/>
                  </a:cubicBezTo>
                  <a:cubicBezTo>
                    <a:pt x="35" y="2"/>
                    <a:pt x="34" y="1"/>
                    <a:pt x="34" y="0"/>
                  </a:cubicBezTo>
                  <a:cubicBezTo>
                    <a:pt x="33" y="1"/>
                    <a:pt x="32" y="3"/>
                    <a:pt x="30" y="4"/>
                  </a:cubicBezTo>
                  <a:cubicBezTo>
                    <a:pt x="29" y="4"/>
                    <a:pt x="27" y="5"/>
                    <a:pt x="25" y="5"/>
                  </a:cubicBezTo>
                  <a:cubicBezTo>
                    <a:pt x="23" y="5"/>
                    <a:pt x="20" y="4"/>
                    <a:pt x="18" y="5"/>
                  </a:cubicBezTo>
                  <a:cubicBezTo>
                    <a:pt x="16" y="6"/>
                    <a:pt x="15" y="9"/>
                    <a:pt x="13" y="9"/>
                  </a:cubicBezTo>
                  <a:cubicBezTo>
                    <a:pt x="10" y="9"/>
                    <a:pt x="6" y="7"/>
                    <a:pt x="4" y="7"/>
                  </a:cubicBezTo>
                  <a:cubicBezTo>
                    <a:pt x="3" y="8"/>
                    <a:pt x="1" y="8"/>
                    <a:pt x="1" y="9"/>
                  </a:cubicBezTo>
                  <a:cubicBezTo>
                    <a:pt x="0" y="10"/>
                    <a:pt x="2" y="11"/>
                    <a:pt x="2" y="13"/>
                  </a:cubicBezTo>
                  <a:cubicBezTo>
                    <a:pt x="3" y="14"/>
                    <a:pt x="1" y="15"/>
                    <a:pt x="2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4" y="21"/>
                    <a:pt x="6" y="22"/>
                    <a:pt x="6" y="23"/>
                  </a:cubicBezTo>
                  <a:cubicBezTo>
                    <a:pt x="6" y="24"/>
                    <a:pt x="4" y="25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10" y="25"/>
                    <a:pt x="11" y="25"/>
                  </a:cubicBezTo>
                  <a:cubicBezTo>
                    <a:pt x="12" y="25"/>
                    <a:pt x="13" y="23"/>
                    <a:pt x="14" y="23"/>
                  </a:cubicBezTo>
                  <a:cubicBezTo>
                    <a:pt x="15" y="23"/>
                    <a:pt x="15" y="24"/>
                    <a:pt x="16" y="25"/>
                  </a:cubicBezTo>
                  <a:cubicBezTo>
                    <a:pt x="17" y="25"/>
                    <a:pt x="18" y="25"/>
                    <a:pt x="19" y="25"/>
                  </a:cubicBezTo>
                  <a:cubicBezTo>
                    <a:pt x="21" y="26"/>
                    <a:pt x="22" y="27"/>
                    <a:pt x="23" y="26"/>
                  </a:cubicBezTo>
                  <a:cubicBezTo>
                    <a:pt x="24" y="24"/>
                    <a:pt x="22" y="21"/>
                    <a:pt x="23" y="19"/>
                  </a:cubicBezTo>
                  <a:cubicBezTo>
                    <a:pt x="24" y="18"/>
                    <a:pt x="27" y="20"/>
                    <a:pt x="27" y="19"/>
                  </a:cubicBezTo>
                  <a:cubicBezTo>
                    <a:pt x="28" y="17"/>
                    <a:pt x="26" y="14"/>
                    <a:pt x="27" y="12"/>
                  </a:cubicBezTo>
                  <a:cubicBezTo>
                    <a:pt x="28" y="10"/>
                    <a:pt x="32" y="11"/>
                    <a:pt x="34" y="9"/>
                  </a:cubicBezTo>
                  <a:cubicBezTo>
                    <a:pt x="35" y="9"/>
                    <a:pt x="33" y="7"/>
                    <a:pt x="34" y="6"/>
                  </a:cubicBezTo>
                  <a:cubicBezTo>
                    <a:pt x="35" y="6"/>
                    <a:pt x="36" y="7"/>
                    <a:pt x="37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6" name="Freeform 2589"/>
            <p:cNvSpPr>
              <a:spLocks noChangeAspect="1" noEditPoints="1"/>
            </p:cNvSpPr>
            <p:nvPr/>
          </p:nvSpPr>
          <p:spPr bwMode="auto">
            <a:xfrm>
              <a:off x="18925691" y="6979906"/>
              <a:ext cx="635986" cy="366400"/>
            </a:xfrm>
            <a:custGeom>
              <a:avLst/>
              <a:gdLst>
                <a:gd name="T0" fmla="*/ 0 w 79"/>
                <a:gd name="T1" fmla="*/ 36 h 50"/>
                <a:gd name="T2" fmla="*/ 1 w 79"/>
                <a:gd name="T3" fmla="*/ 41 h 50"/>
                <a:gd name="T4" fmla="*/ 4 w 79"/>
                <a:gd name="T5" fmla="*/ 44 h 50"/>
                <a:gd name="T6" fmla="*/ 4 w 79"/>
                <a:gd name="T7" fmla="*/ 44 h 50"/>
                <a:gd name="T8" fmla="*/ 6 w 79"/>
                <a:gd name="T9" fmla="*/ 48 h 50"/>
                <a:gd name="T10" fmla="*/ 10 w 79"/>
                <a:gd name="T11" fmla="*/ 48 h 50"/>
                <a:gd name="T12" fmla="*/ 11 w 79"/>
                <a:gd name="T13" fmla="*/ 52 h 50"/>
                <a:gd name="T14" fmla="*/ 12 w 79"/>
                <a:gd name="T15" fmla="*/ 52 h 50"/>
                <a:gd name="T16" fmla="*/ 16 w 79"/>
                <a:gd name="T17" fmla="*/ 56 h 50"/>
                <a:gd name="T18" fmla="*/ 24 w 79"/>
                <a:gd name="T19" fmla="*/ 59 h 50"/>
                <a:gd name="T20" fmla="*/ 32 w 79"/>
                <a:gd name="T21" fmla="*/ 60 h 50"/>
                <a:gd name="T22" fmla="*/ 36 w 79"/>
                <a:gd name="T23" fmla="*/ 58 h 50"/>
                <a:gd name="T24" fmla="*/ 38 w 79"/>
                <a:gd name="T25" fmla="*/ 58 h 50"/>
                <a:gd name="T26" fmla="*/ 42 w 79"/>
                <a:gd name="T27" fmla="*/ 54 h 50"/>
                <a:gd name="T28" fmla="*/ 48 w 79"/>
                <a:gd name="T29" fmla="*/ 53 h 50"/>
                <a:gd name="T30" fmla="*/ 52 w 79"/>
                <a:gd name="T31" fmla="*/ 50 h 50"/>
                <a:gd name="T32" fmla="*/ 59 w 79"/>
                <a:gd name="T33" fmla="*/ 52 h 50"/>
                <a:gd name="T34" fmla="*/ 67 w 79"/>
                <a:gd name="T35" fmla="*/ 49 h 50"/>
                <a:gd name="T36" fmla="*/ 73 w 79"/>
                <a:gd name="T37" fmla="*/ 47 h 50"/>
                <a:gd name="T38" fmla="*/ 73 w 79"/>
                <a:gd name="T39" fmla="*/ 42 h 50"/>
                <a:gd name="T40" fmla="*/ 77 w 79"/>
                <a:gd name="T41" fmla="*/ 41 h 50"/>
                <a:gd name="T42" fmla="*/ 78 w 79"/>
                <a:gd name="T43" fmla="*/ 32 h 50"/>
                <a:gd name="T44" fmla="*/ 83 w 79"/>
                <a:gd name="T45" fmla="*/ 24 h 50"/>
                <a:gd name="T46" fmla="*/ 88 w 79"/>
                <a:gd name="T47" fmla="*/ 18 h 50"/>
                <a:gd name="T48" fmla="*/ 93 w 79"/>
                <a:gd name="T49" fmla="*/ 17 h 50"/>
                <a:gd name="T50" fmla="*/ 95 w 79"/>
                <a:gd name="T51" fmla="*/ 14 h 50"/>
                <a:gd name="T52" fmla="*/ 95 w 79"/>
                <a:gd name="T53" fmla="*/ 11 h 50"/>
                <a:gd name="T54" fmla="*/ 90 w 79"/>
                <a:gd name="T55" fmla="*/ 11 h 50"/>
                <a:gd name="T56" fmla="*/ 90 w 79"/>
                <a:gd name="T57" fmla="*/ 8 h 50"/>
                <a:gd name="T58" fmla="*/ 88 w 79"/>
                <a:gd name="T59" fmla="*/ 6 h 50"/>
                <a:gd name="T60" fmla="*/ 84 w 79"/>
                <a:gd name="T61" fmla="*/ 4 h 50"/>
                <a:gd name="T62" fmla="*/ 78 w 79"/>
                <a:gd name="T63" fmla="*/ 6 h 50"/>
                <a:gd name="T64" fmla="*/ 73 w 79"/>
                <a:gd name="T65" fmla="*/ 0 h 50"/>
                <a:gd name="T66" fmla="*/ 69 w 79"/>
                <a:gd name="T67" fmla="*/ 1 h 50"/>
                <a:gd name="T68" fmla="*/ 61 w 79"/>
                <a:gd name="T69" fmla="*/ 1 h 50"/>
                <a:gd name="T70" fmla="*/ 58 w 79"/>
                <a:gd name="T71" fmla="*/ 6 h 50"/>
                <a:gd name="T72" fmla="*/ 53 w 79"/>
                <a:gd name="T73" fmla="*/ 10 h 50"/>
                <a:gd name="T74" fmla="*/ 47 w 79"/>
                <a:gd name="T75" fmla="*/ 7 h 50"/>
                <a:gd name="T76" fmla="*/ 46 w 79"/>
                <a:gd name="T77" fmla="*/ 12 h 50"/>
                <a:gd name="T78" fmla="*/ 38 w 79"/>
                <a:gd name="T79" fmla="*/ 12 h 50"/>
                <a:gd name="T80" fmla="*/ 35 w 79"/>
                <a:gd name="T81" fmla="*/ 12 h 50"/>
                <a:gd name="T82" fmla="*/ 36 w 79"/>
                <a:gd name="T83" fmla="*/ 16 h 50"/>
                <a:gd name="T84" fmla="*/ 34 w 79"/>
                <a:gd name="T85" fmla="*/ 18 h 50"/>
                <a:gd name="T86" fmla="*/ 18 w 79"/>
                <a:gd name="T87" fmla="*/ 17 h 50"/>
                <a:gd name="T88" fmla="*/ 12 w 79"/>
                <a:gd name="T89" fmla="*/ 12 h 50"/>
                <a:gd name="T90" fmla="*/ 11 w 79"/>
                <a:gd name="T91" fmla="*/ 18 h 50"/>
                <a:gd name="T92" fmla="*/ 8 w 79"/>
                <a:gd name="T93" fmla="*/ 19 h 50"/>
                <a:gd name="T94" fmla="*/ 6 w 79"/>
                <a:gd name="T95" fmla="*/ 23 h 50"/>
                <a:gd name="T96" fmla="*/ 1 w 79"/>
                <a:gd name="T97" fmla="*/ 26 h 50"/>
                <a:gd name="T98" fmla="*/ 4 w 79"/>
                <a:gd name="T99" fmla="*/ 34 h 50"/>
                <a:gd name="T100" fmla="*/ 1 w 79"/>
                <a:gd name="T101" fmla="*/ 34 h 50"/>
                <a:gd name="T102" fmla="*/ 0 w 79"/>
                <a:gd name="T103" fmla="*/ 36 h 50"/>
                <a:gd name="T104" fmla="*/ 1 w 79"/>
                <a:gd name="T105" fmla="*/ 41 h 50"/>
                <a:gd name="T106" fmla="*/ 4 w 79"/>
                <a:gd name="T107" fmla="*/ 44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"/>
                <a:gd name="T163" fmla="*/ 0 h 50"/>
                <a:gd name="T164" fmla="*/ 79 w 79"/>
                <a:gd name="T165" fmla="*/ 50 h 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" h="50">
                  <a:moveTo>
                    <a:pt x="0" y="30"/>
                  </a:moveTo>
                  <a:cubicBezTo>
                    <a:pt x="0" y="31"/>
                    <a:pt x="1" y="32"/>
                    <a:pt x="1" y="34"/>
                  </a:cubicBezTo>
                  <a:cubicBezTo>
                    <a:pt x="2" y="35"/>
                    <a:pt x="3" y="36"/>
                    <a:pt x="3" y="37"/>
                  </a:cubicBezTo>
                  <a:moveTo>
                    <a:pt x="3" y="37"/>
                  </a:moveTo>
                  <a:cubicBezTo>
                    <a:pt x="4" y="38"/>
                    <a:pt x="4" y="39"/>
                    <a:pt x="5" y="40"/>
                  </a:cubicBezTo>
                  <a:cubicBezTo>
                    <a:pt x="6" y="40"/>
                    <a:pt x="7" y="39"/>
                    <a:pt x="8" y="40"/>
                  </a:cubicBezTo>
                  <a:cubicBezTo>
                    <a:pt x="9" y="40"/>
                    <a:pt x="8" y="42"/>
                    <a:pt x="9" y="43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2" y="44"/>
                    <a:pt x="12" y="46"/>
                    <a:pt x="13" y="47"/>
                  </a:cubicBezTo>
                  <a:cubicBezTo>
                    <a:pt x="15" y="48"/>
                    <a:pt x="18" y="49"/>
                    <a:pt x="20" y="49"/>
                  </a:cubicBezTo>
                  <a:cubicBezTo>
                    <a:pt x="22" y="50"/>
                    <a:pt x="25" y="50"/>
                    <a:pt x="27" y="50"/>
                  </a:cubicBezTo>
                  <a:cubicBezTo>
                    <a:pt x="28" y="50"/>
                    <a:pt x="29" y="48"/>
                    <a:pt x="30" y="48"/>
                  </a:cubicBezTo>
                  <a:cubicBezTo>
                    <a:pt x="30" y="47"/>
                    <a:pt x="31" y="48"/>
                    <a:pt x="32" y="48"/>
                  </a:cubicBezTo>
                  <a:cubicBezTo>
                    <a:pt x="33" y="47"/>
                    <a:pt x="34" y="46"/>
                    <a:pt x="35" y="45"/>
                  </a:cubicBezTo>
                  <a:cubicBezTo>
                    <a:pt x="37" y="44"/>
                    <a:pt x="38" y="44"/>
                    <a:pt x="40" y="44"/>
                  </a:cubicBezTo>
                  <a:cubicBezTo>
                    <a:pt x="41" y="44"/>
                    <a:pt x="42" y="42"/>
                    <a:pt x="43" y="42"/>
                  </a:cubicBezTo>
                  <a:cubicBezTo>
                    <a:pt x="46" y="42"/>
                    <a:pt x="47" y="43"/>
                    <a:pt x="49" y="43"/>
                  </a:cubicBezTo>
                  <a:cubicBezTo>
                    <a:pt x="51" y="42"/>
                    <a:pt x="54" y="42"/>
                    <a:pt x="56" y="41"/>
                  </a:cubicBezTo>
                  <a:cubicBezTo>
                    <a:pt x="57" y="41"/>
                    <a:pt x="60" y="41"/>
                    <a:pt x="61" y="39"/>
                  </a:cubicBezTo>
                  <a:cubicBezTo>
                    <a:pt x="62" y="38"/>
                    <a:pt x="60" y="36"/>
                    <a:pt x="61" y="35"/>
                  </a:cubicBezTo>
                  <a:cubicBezTo>
                    <a:pt x="61" y="34"/>
                    <a:pt x="63" y="35"/>
                    <a:pt x="64" y="34"/>
                  </a:cubicBezTo>
                  <a:cubicBezTo>
                    <a:pt x="65" y="32"/>
                    <a:pt x="64" y="29"/>
                    <a:pt x="65" y="27"/>
                  </a:cubicBezTo>
                  <a:cubicBezTo>
                    <a:pt x="66" y="24"/>
                    <a:pt x="67" y="22"/>
                    <a:pt x="69" y="20"/>
                  </a:cubicBezTo>
                  <a:cubicBezTo>
                    <a:pt x="70" y="19"/>
                    <a:pt x="71" y="17"/>
                    <a:pt x="73" y="15"/>
                  </a:cubicBezTo>
                  <a:cubicBezTo>
                    <a:pt x="74" y="14"/>
                    <a:pt x="76" y="15"/>
                    <a:pt x="77" y="14"/>
                  </a:cubicBezTo>
                  <a:cubicBezTo>
                    <a:pt x="78" y="13"/>
                    <a:pt x="78" y="12"/>
                    <a:pt x="79" y="12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8" y="9"/>
                    <a:pt x="76" y="9"/>
                    <a:pt x="75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4" y="6"/>
                    <a:pt x="73" y="6"/>
                    <a:pt x="73" y="5"/>
                  </a:cubicBezTo>
                  <a:cubicBezTo>
                    <a:pt x="72" y="5"/>
                    <a:pt x="71" y="4"/>
                    <a:pt x="70" y="3"/>
                  </a:cubicBezTo>
                  <a:cubicBezTo>
                    <a:pt x="69" y="4"/>
                    <a:pt x="67" y="5"/>
                    <a:pt x="65" y="5"/>
                  </a:cubicBezTo>
                  <a:cubicBezTo>
                    <a:pt x="63" y="4"/>
                    <a:pt x="63" y="1"/>
                    <a:pt x="61" y="0"/>
                  </a:cubicBezTo>
                  <a:cubicBezTo>
                    <a:pt x="60" y="0"/>
                    <a:pt x="59" y="1"/>
                    <a:pt x="57" y="1"/>
                  </a:cubicBezTo>
                  <a:cubicBezTo>
                    <a:pt x="55" y="1"/>
                    <a:pt x="53" y="0"/>
                    <a:pt x="51" y="1"/>
                  </a:cubicBezTo>
                  <a:cubicBezTo>
                    <a:pt x="49" y="1"/>
                    <a:pt x="49" y="4"/>
                    <a:pt x="48" y="5"/>
                  </a:cubicBezTo>
                  <a:cubicBezTo>
                    <a:pt x="47" y="6"/>
                    <a:pt x="45" y="7"/>
                    <a:pt x="44" y="8"/>
                  </a:cubicBezTo>
                  <a:cubicBezTo>
                    <a:pt x="42" y="8"/>
                    <a:pt x="41" y="6"/>
                    <a:pt x="39" y="6"/>
                  </a:cubicBezTo>
                  <a:cubicBezTo>
                    <a:pt x="38" y="6"/>
                    <a:pt x="39" y="9"/>
                    <a:pt x="38" y="10"/>
                  </a:cubicBezTo>
                  <a:cubicBezTo>
                    <a:pt x="36" y="10"/>
                    <a:pt x="34" y="9"/>
                    <a:pt x="32" y="10"/>
                  </a:cubicBezTo>
                  <a:cubicBezTo>
                    <a:pt x="31" y="10"/>
                    <a:pt x="29" y="9"/>
                    <a:pt x="29" y="10"/>
                  </a:cubicBezTo>
                  <a:cubicBezTo>
                    <a:pt x="29" y="11"/>
                    <a:pt x="31" y="12"/>
                    <a:pt x="30" y="13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4" y="15"/>
                    <a:pt x="19" y="15"/>
                    <a:pt x="15" y="14"/>
                  </a:cubicBezTo>
                  <a:cubicBezTo>
                    <a:pt x="13" y="13"/>
                    <a:pt x="12" y="11"/>
                    <a:pt x="10" y="10"/>
                  </a:cubicBezTo>
                  <a:cubicBezTo>
                    <a:pt x="10" y="11"/>
                    <a:pt x="10" y="13"/>
                    <a:pt x="9" y="15"/>
                  </a:cubicBezTo>
                  <a:cubicBezTo>
                    <a:pt x="9" y="15"/>
                    <a:pt x="7" y="15"/>
                    <a:pt x="7" y="16"/>
                  </a:cubicBezTo>
                  <a:cubicBezTo>
                    <a:pt x="6" y="16"/>
                    <a:pt x="6" y="18"/>
                    <a:pt x="5" y="19"/>
                  </a:cubicBezTo>
                  <a:cubicBezTo>
                    <a:pt x="4" y="20"/>
                    <a:pt x="2" y="20"/>
                    <a:pt x="1" y="22"/>
                  </a:cubicBezTo>
                  <a:cubicBezTo>
                    <a:pt x="1" y="24"/>
                    <a:pt x="3" y="26"/>
                    <a:pt x="3" y="28"/>
                  </a:cubicBezTo>
                  <a:cubicBezTo>
                    <a:pt x="3" y="28"/>
                    <a:pt x="1" y="27"/>
                    <a:pt x="1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1" y="32"/>
                    <a:pt x="1" y="34"/>
                  </a:cubicBezTo>
                  <a:cubicBezTo>
                    <a:pt x="2" y="35"/>
                    <a:pt x="3" y="36"/>
                    <a:pt x="3" y="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7" name="Freeform 2591"/>
            <p:cNvSpPr>
              <a:spLocks noChangeAspect="1"/>
            </p:cNvSpPr>
            <p:nvPr/>
          </p:nvSpPr>
          <p:spPr bwMode="auto">
            <a:xfrm>
              <a:off x="18664613" y="7242495"/>
              <a:ext cx="569057" cy="445792"/>
            </a:xfrm>
            <a:custGeom>
              <a:avLst/>
              <a:gdLst>
                <a:gd name="T0" fmla="*/ 81 w 71"/>
                <a:gd name="T1" fmla="*/ 30 h 61"/>
                <a:gd name="T2" fmla="*/ 81 w 71"/>
                <a:gd name="T3" fmla="*/ 26 h 61"/>
                <a:gd name="T4" fmla="*/ 80 w 71"/>
                <a:gd name="T5" fmla="*/ 19 h 61"/>
                <a:gd name="T6" fmla="*/ 75 w 71"/>
                <a:gd name="T7" fmla="*/ 14 h 61"/>
                <a:gd name="T8" fmla="*/ 63 w 71"/>
                <a:gd name="T9" fmla="*/ 16 h 61"/>
                <a:gd name="T10" fmla="*/ 51 w 71"/>
                <a:gd name="T11" fmla="*/ 8 h 61"/>
                <a:gd name="T12" fmla="*/ 49 w 71"/>
                <a:gd name="T13" fmla="*/ 5 h 61"/>
                <a:gd name="T14" fmla="*/ 43 w 71"/>
                <a:gd name="T15" fmla="*/ 1 h 61"/>
                <a:gd name="T16" fmla="*/ 40 w 71"/>
                <a:gd name="T17" fmla="*/ 4 h 61"/>
                <a:gd name="T18" fmla="*/ 31 w 71"/>
                <a:gd name="T19" fmla="*/ 16 h 61"/>
                <a:gd name="T20" fmla="*/ 26 w 71"/>
                <a:gd name="T21" fmla="*/ 24 h 61"/>
                <a:gd name="T22" fmla="*/ 18 w 71"/>
                <a:gd name="T23" fmla="*/ 23 h 61"/>
                <a:gd name="T24" fmla="*/ 12 w 71"/>
                <a:gd name="T25" fmla="*/ 23 h 61"/>
                <a:gd name="T26" fmla="*/ 6 w 71"/>
                <a:gd name="T27" fmla="*/ 24 h 61"/>
                <a:gd name="T28" fmla="*/ 0 w 71"/>
                <a:gd name="T29" fmla="*/ 23 h 61"/>
                <a:gd name="T30" fmla="*/ 7 w 71"/>
                <a:gd name="T31" fmla="*/ 37 h 61"/>
                <a:gd name="T32" fmla="*/ 12 w 71"/>
                <a:gd name="T33" fmla="*/ 25 h 61"/>
                <a:gd name="T34" fmla="*/ 20 w 71"/>
                <a:gd name="T35" fmla="*/ 31 h 61"/>
                <a:gd name="T36" fmla="*/ 24 w 71"/>
                <a:gd name="T37" fmla="*/ 42 h 61"/>
                <a:gd name="T38" fmla="*/ 28 w 71"/>
                <a:gd name="T39" fmla="*/ 51 h 61"/>
                <a:gd name="T40" fmla="*/ 36 w 71"/>
                <a:gd name="T41" fmla="*/ 59 h 61"/>
                <a:gd name="T42" fmla="*/ 45 w 71"/>
                <a:gd name="T43" fmla="*/ 63 h 61"/>
                <a:gd name="T44" fmla="*/ 62 w 71"/>
                <a:gd name="T45" fmla="*/ 73 h 61"/>
                <a:gd name="T46" fmla="*/ 53 w 71"/>
                <a:gd name="T47" fmla="*/ 61 h 61"/>
                <a:gd name="T48" fmla="*/ 42 w 71"/>
                <a:gd name="T49" fmla="*/ 49 h 61"/>
                <a:gd name="T50" fmla="*/ 36 w 71"/>
                <a:gd name="T51" fmla="*/ 37 h 61"/>
                <a:gd name="T52" fmla="*/ 34 w 71"/>
                <a:gd name="T53" fmla="*/ 30 h 61"/>
                <a:gd name="T54" fmla="*/ 42 w 71"/>
                <a:gd name="T55" fmla="*/ 32 h 61"/>
                <a:gd name="T56" fmla="*/ 47 w 71"/>
                <a:gd name="T57" fmla="*/ 28 h 61"/>
                <a:gd name="T58" fmla="*/ 55 w 71"/>
                <a:gd name="T59" fmla="*/ 29 h 61"/>
                <a:gd name="T60" fmla="*/ 63 w 71"/>
                <a:gd name="T61" fmla="*/ 32 h 61"/>
                <a:gd name="T62" fmla="*/ 74 w 71"/>
                <a:gd name="T63" fmla="*/ 31 h 61"/>
                <a:gd name="T64" fmla="*/ 79 w 71"/>
                <a:gd name="T65" fmla="*/ 36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1"/>
                <a:gd name="T101" fmla="*/ 71 w 7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1">
                  <a:moveTo>
                    <a:pt x="69" y="29"/>
                  </a:moveTo>
                  <a:cubicBezTo>
                    <a:pt x="69" y="28"/>
                    <a:pt x="68" y="27"/>
                    <a:pt x="68" y="25"/>
                  </a:cubicBezTo>
                  <a:cubicBezTo>
                    <a:pt x="69" y="24"/>
                    <a:pt x="71" y="25"/>
                    <a:pt x="71" y="23"/>
                  </a:cubicBezTo>
                  <a:cubicBezTo>
                    <a:pt x="71" y="22"/>
                    <a:pt x="69" y="23"/>
                    <a:pt x="68" y="22"/>
                  </a:cubicBezTo>
                  <a:cubicBezTo>
                    <a:pt x="67" y="21"/>
                    <a:pt x="67" y="20"/>
                    <a:pt x="67" y="19"/>
                  </a:cubicBezTo>
                  <a:cubicBezTo>
                    <a:pt x="67" y="18"/>
                    <a:pt x="67" y="17"/>
                    <a:pt x="67" y="16"/>
                  </a:cubicBezTo>
                  <a:cubicBezTo>
                    <a:pt x="67" y="14"/>
                    <a:pt x="66" y="13"/>
                    <a:pt x="65" y="12"/>
                  </a:cubicBezTo>
                  <a:cubicBezTo>
                    <a:pt x="64" y="12"/>
                    <a:pt x="63" y="11"/>
                    <a:pt x="63" y="12"/>
                  </a:cubicBezTo>
                  <a:cubicBezTo>
                    <a:pt x="62" y="12"/>
                    <a:pt x="61" y="14"/>
                    <a:pt x="60" y="14"/>
                  </a:cubicBezTo>
                  <a:cubicBezTo>
                    <a:pt x="58" y="14"/>
                    <a:pt x="55" y="14"/>
                    <a:pt x="53" y="13"/>
                  </a:cubicBezTo>
                  <a:cubicBezTo>
                    <a:pt x="51" y="13"/>
                    <a:pt x="48" y="12"/>
                    <a:pt x="46" y="11"/>
                  </a:cubicBezTo>
                  <a:cubicBezTo>
                    <a:pt x="45" y="10"/>
                    <a:pt x="45" y="8"/>
                    <a:pt x="43" y="7"/>
                  </a:cubicBezTo>
                  <a:cubicBezTo>
                    <a:pt x="43" y="7"/>
                    <a:pt x="42" y="7"/>
                    <a:pt x="42" y="7"/>
                  </a:cubicBezTo>
                  <a:cubicBezTo>
                    <a:pt x="41" y="6"/>
                    <a:pt x="42" y="4"/>
                    <a:pt x="41" y="4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37" y="3"/>
                    <a:pt x="37" y="2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1"/>
                    <a:pt x="34" y="3"/>
                    <a:pt x="33" y="3"/>
                  </a:cubicBezTo>
                  <a:cubicBezTo>
                    <a:pt x="31" y="5"/>
                    <a:pt x="27" y="4"/>
                    <a:pt x="26" y="6"/>
                  </a:cubicBezTo>
                  <a:cubicBezTo>
                    <a:pt x="25" y="8"/>
                    <a:pt x="27" y="11"/>
                    <a:pt x="26" y="13"/>
                  </a:cubicBezTo>
                  <a:cubicBezTo>
                    <a:pt x="26" y="14"/>
                    <a:pt x="23" y="12"/>
                    <a:pt x="22" y="13"/>
                  </a:cubicBezTo>
                  <a:cubicBezTo>
                    <a:pt x="21" y="15"/>
                    <a:pt x="23" y="18"/>
                    <a:pt x="22" y="20"/>
                  </a:cubicBezTo>
                  <a:cubicBezTo>
                    <a:pt x="21" y="21"/>
                    <a:pt x="20" y="20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2" y="17"/>
                    <a:pt x="11" y="19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4" y="20"/>
                    <a:pt x="3" y="20"/>
                    <a:pt x="2" y="20"/>
                  </a:cubicBezTo>
                  <a:cubicBezTo>
                    <a:pt x="1" y="19"/>
                    <a:pt x="0" y="18"/>
                    <a:pt x="0" y="19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3" y="28"/>
                    <a:pt x="3" y="31"/>
                    <a:pt x="6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9" y="24"/>
                    <a:pt x="9" y="22"/>
                    <a:pt x="10" y="21"/>
                  </a:cubicBezTo>
                  <a:cubicBezTo>
                    <a:pt x="11" y="21"/>
                    <a:pt x="13" y="21"/>
                    <a:pt x="13" y="22"/>
                  </a:cubicBezTo>
                  <a:cubicBezTo>
                    <a:pt x="15" y="23"/>
                    <a:pt x="16" y="24"/>
                    <a:pt x="17" y="26"/>
                  </a:cubicBezTo>
                  <a:cubicBezTo>
                    <a:pt x="17" y="28"/>
                    <a:pt x="17" y="29"/>
                    <a:pt x="17" y="31"/>
                  </a:cubicBezTo>
                  <a:cubicBezTo>
                    <a:pt x="18" y="33"/>
                    <a:pt x="19" y="34"/>
                    <a:pt x="20" y="35"/>
                  </a:cubicBezTo>
                  <a:cubicBezTo>
                    <a:pt x="21" y="37"/>
                    <a:pt x="25" y="38"/>
                    <a:pt x="25" y="39"/>
                  </a:cubicBezTo>
                  <a:cubicBezTo>
                    <a:pt x="26" y="40"/>
                    <a:pt x="22" y="42"/>
                    <a:pt x="23" y="43"/>
                  </a:cubicBezTo>
                  <a:cubicBezTo>
                    <a:pt x="24" y="44"/>
                    <a:pt x="26" y="45"/>
                    <a:pt x="27" y="47"/>
                  </a:cubicBezTo>
                  <a:cubicBezTo>
                    <a:pt x="28" y="48"/>
                    <a:pt x="29" y="48"/>
                    <a:pt x="30" y="49"/>
                  </a:cubicBezTo>
                  <a:cubicBezTo>
                    <a:pt x="31" y="50"/>
                    <a:pt x="31" y="52"/>
                    <a:pt x="33" y="53"/>
                  </a:cubicBezTo>
                  <a:cubicBezTo>
                    <a:pt x="34" y="54"/>
                    <a:pt x="37" y="52"/>
                    <a:pt x="38" y="53"/>
                  </a:cubicBezTo>
                  <a:cubicBezTo>
                    <a:pt x="41" y="53"/>
                    <a:pt x="43" y="55"/>
                    <a:pt x="44" y="56"/>
                  </a:cubicBezTo>
                  <a:cubicBezTo>
                    <a:pt x="47" y="57"/>
                    <a:pt x="50" y="59"/>
                    <a:pt x="52" y="61"/>
                  </a:cubicBezTo>
                  <a:cubicBezTo>
                    <a:pt x="51" y="60"/>
                    <a:pt x="50" y="58"/>
                    <a:pt x="49" y="57"/>
                  </a:cubicBezTo>
                  <a:cubicBezTo>
                    <a:pt x="47" y="55"/>
                    <a:pt x="45" y="53"/>
                    <a:pt x="44" y="51"/>
                  </a:cubicBezTo>
                  <a:cubicBezTo>
                    <a:pt x="42" y="49"/>
                    <a:pt x="40" y="47"/>
                    <a:pt x="39" y="45"/>
                  </a:cubicBezTo>
                  <a:cubicBezTo>
                    <a:pt x="37" y="43"/>
                    <a:pt x="36" y="43"/>
                    <a:pt x="35" y="41"/>
                  </a:cubicBezTo>
                  <a:cubicBezTo>
                    <a:pt x="34" y="40"/>
                    <a:pt x="34" y="38"/>
                    <a:pt x="33" y="36"/>
                  </a:cubicBezTo>
                  <a:cubicBezTo>
                    <a:pt x="32" y="34"/>
                    <a:pt x="31" y="33"/>
                    <a:pt x="30" y="31"/>
                  </a:cubicBezTo>
                  <a:cubicBezTo>
                    <a:pt x="29" y="31"/>
                    <a:pt x="28" y="32"/>
                    <a:pt x="28" y="31"/>
                  </a:cubicBezTo>
                  <a:cubicBezTo>
                    <a:pt x="27" y="30"/>
                    <a:pt x="27" y="27"/>
                    <a:pt x="28" y="25"/>
                  </a:cubicBezTo>
                  <a:cubicBezTo>
                    <a:pt x="28" y="25"/>
                    <a:pt x="29" y="23"/>
                    <a:pt x="30" y="24"/>
                  </a:cubicBezTo>
                  <a:cubicBezTo>
                    <a:pt x="32" y="24"/>
                    <a:pt x="33" y="27"/>
                    <a:pt x="35" y="27"/>
                  </a:cubicBezTo>
                  <a:cubicBezTo>
                    <a:pt x="36" y="28"/>
                    <a:pt x="36" y="25"/>
                    <a:pt x="37" y="25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40" y="23"/>
                    <a:pt x="40" y="25"/>
                    <a:pt x="41" y="25"/>
                  </a:cubicBezTo>
                  <a:cubicBezTo>
                    <a:pt x="43" y="25"/>
                    <a:pt x="44" y="24"/>
                    <a:pt x="46" y="24"/>
                  </a:cubicBezTo>
                  <a:cubicBezTo>
                    <a:pt x="48" y="24"/>
                    <a:pt x="51" y="24"/>
                    <a:pt x="53" y="25"/>
                  </a:cubicBezTo>
                  <a:cubicBezTo>
                    <a:pt x="53" y="25"/>
                    <a:pt x="53" y="27"/>
                    <a:pt x="53" y="27"/>
                  </a:cubicBezTo>
                  <a:cubicBezTo>
                    <a:pt x="54" y="27"/>
                    <a:pt x="54" y="26"/>
                    <a:pt x="55" y="26"/>
                  </a:cubicBezTo>
                  <a:cubicBezTo>
                    <a:pt x="57" y="25"/>
                    <a:pt x="60" y="26"/>
                    <a:pt x="62" y="26"/>
                  </a:cubicBezTo>
                  <a:cubicBezTo>
                    <a:pt x="63" y="26"/>
                    <a:pt x="64" y="26"/>
                    <a:pt x="65" y="27"/>
                  </a:cubicBezTo>
                  <a:cubicBezTo>
                    <a:pt x="66" y="28"/>
                    <a:pt x="65" y="29"/>
                    <a:pt x="66" y="30"/>
                  </a:cubicBezTo>
                  <a:cubicBezTo>
                    <a:pt x="67" y="31"/>
                    <a:pt x="68" y="29"/>
                    <a:pt x="6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8" name="Freeform 2592"/>
            <p:cNvSpPr>
              <a:spLocks noChangeAspect="1"/>
            </p:cNvSpPr>
            <p:nvPr/>
          </p:nvSpPr>
          <p:spPr bwMode="auto">
            <a:xfrm>
              <a:off x="18878840" y="7407381"/>
              <a:ext cx="394989" cy="341971"/>
            </a:xfrm>
            <a:custGeom>
              <a:avLst/>
              <a:gdLst>
                <a:gd name="T0" fmla="*/ 30 w 49"/>
                <a:gd name="T1" fmla="*/ 46 h 46"/>
                <a:gd name="T2" fmla="*/ 26 w 49"/>
                <a:gd name="T3" fmla="*/ 41 h 46"/>
                <a:gd name="T4" fmla="*/ 20 w 49"/>
                <a:gd name="T5" fmla="*/ 34 h 46"/>
                <a:gd name="T6" fmla="*/ 14 w 49"/>
                <a:gd name="T7" fmla="*/ 27 h 46"/>
                <a:gd name="T8" fmla="*/ 10 w 49"/>
                <a:gd name="T9" fmla="*/ 22 h 46"/>
                <a:gd name="T10" fmla="*/ 7 w 49"/>
                <a:gd name="T11" fmla="*/ 16 h 46"/>
                <a:gd name="T12" fmla="*/ 4 w 49"/>
                <a:gd name="T13" fmla="*/ 10 h 46"/>
                <a:gd name="T14" fmla="*/ 1 w 49"/>
                <a:gd name="T15" fmla="*/ 10 h 46"/>
                <a:gd name="T16" fmla="*/ 1 w 49"/>
                <a:gd name="T17" fmla="*/ 2 h 46"/>
                <a:gd name="T18" fmla="*/ 4 w 49"/>
                <a:gd name="T19" fmla="*/ 1 h 46"/>
                <a:gd name="T20" fmla="*/ 10 w 49"/>
                <a:gd name="T21" fmla="*/ 5 h 46"/>
                <a:gd name="T22" fmla="*/ 12 w 49"/>
                <a:gd name="T23" fmla="*/ 2 h 46"/>
                <a:gd name="T24" fmla="*/ 14 w 49"/>
                <a:gd name="T25" fmla="*/ 0 h 46"/>
                <a:gd name="T26" fmla="*/ 17 w 49"/>
                <a:gd name="T27" fmla="*/ 2 h 46"/>
                <a:gd name="T28" fmla="*/ 23 w 49"/>
                <a:gd name="T29" fmla="*/ 1 h 46"/>
                <a:gd name="T30" fmla="*/ 31 w 49"/>
                <a:gd name="T31" fmla="*/ 2 h 46"/>
                <a:gd name="T32" fmla="*/ 31 w 49"/>
                <a:gd name="T33" fmla="*/ 5 h 46"/>
                <a:gd name="T34" fmla="*/ 34 w 49"/>
                <a:gd name="T35" fmla="*/ 4 h 46"/>
                <a:gd name="T36" fmla="*/ 42 w 49"/>
                <a:gd name="T37" fmla="*/ 4 h 46"/>
                <a:gd name="T38" fmla="*/ 46 w 49"/>
                <a:gd name="T39" fmla="*/ 5 h 46"/>
                <a:gd name="T40" fmla="*/ 47 w 49"/>
                <a:gd name="T41" fmla="*/ 9 h 46"/>
                <a:gd name="T42" fmla="*/ 51 w 49"/>
                <a:gd name="T43" fmla="*/ 7 h 46"/>
                <a:gd name="T44" fmla="*/ 54 w 49"/>
                <a:gd name="T45" fmla="*/ 7 h 46"/>
                <a:gd name="T46" fmla="*/ 51 w 49"/>
                <a:gd name="T47" fmla="*/ 18 h 46"/>
                <a:gd name="T48" fmla="*/ 58 w 49"/>
                <a:gd name="T49" fmla="*/ 26 h 46"/>
                <a:gd name="T50" fmla="*/ 53 w 49"/>
                <a:gd name="T51" fmla="*/ 26 h 46"/>
                <a:gd name="T52" fmla="*/ 58 w 49"/>
                <a:gd name="T53" fmla="*/ 34 h 46"/>
                <a:gd name="T54" fmla="*/ 53 w 49"/>
                <a:gd name="T55" fmla="*/ 34 h 46"/>
                <a:gd name="T56" fmla="*/ 49 w 49"/>
                <a:gd name="T57" fmla="*/ 35 h 46"/>
                <a:gd name="T58" fmla="*/ 49 w 49"/>
                <a:gd name="T59" fmla="*/ 40 h 46"/>
                <a:gd name="T60" fmla="*/ 45 w 49"/>
                <a:gd name="T61" fmla="*/ 45 h 46"/>
                <a:gd name="T62" fmla="*/ 41 w 49"/>
                <a:gd name="T63" fmla="*/ 49 h 46"/>
                <a:gd name="T64" fmla="*/ 42 w 49"/>
                <a:gd name="T65" fmla="*/ 56 h 46"/>
                <a:gd name="T66" fmla="*/ 34 w 49"/>
                <a:gd name="T67" fmla="*/ 49 h 46"/>
                <a:gd name="T68" fmla="*/ 30 w 49"/>
                <a:gd name="T69" fmla="*/ 46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46"/>
                <a:gd name="T107" fmla="*/ 49 w 49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46">
                  <a:moveTo>
                    <a:pt x="25" y="38"/>
                  </a:moveTo>
                  <a:cubicBezTo>
                    <a:pt x="24" y="37"/>
                    <a:pt x="23" y="35"/>
                    <a:pt x="22" y="34"/>
                  </a:cubicBezTo>
                  <a:cubicBezTo>
                    <a:pt x="20" y="32"/>
                    <a:pt x="18" y="30"/>
                    <a:pt x="17" y="28"/>
                  </a:cubicBezTo>
                  <a:cubicBezTo>
                    <a:pt x="15" y="26"/>
                    <a:pt x="13" y="24"/>
                    <a:pt x="12" y="22"/>
                  </a:cubicBezTo>
                  <a:cubicBezTo>
                    <a:pt x="10" y="20"/>
                    <a:pt x="9" y="20"/>
                    <a:pt x="8" y="18"/>
                  </a:cubicBezTo>
                  <a:cubicBezTo>
                    <a:pt x="7" y="17"/>
                    <a:pt x="7" y="15"/>
                    <a:pt x="6" y="13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2"/>
                    <a:pt x="2" y="0"/>
                    <a:pt x="3" y="1"/>
                  </a:cubicBezTo>
                  <a:cubicBezTo>
                    <a:pt x="5" y="1"/>
                    <a:pt x="6" y="4"/>
                    <a:pt x="8" y="4"/>
                  </a:cubicBezTo>
                  <a:cubicBezTo>
                    <a:pt x="9" y="5"/>
                    <a:pt x="9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2"/>
                    <a:pt x="14" y="2"/>
                  </a:cubicBezTo>
                  <a:cubicBezTo>
                    <a:pt x="16" y="2"/>
                    <a:pt x="17" y="1"/>
                    <a:pt x="19" y="1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6" y="2"/>
                    <a:pt x="26" y="4"/>
                    <a:pt x="26" y="4"/>
                  </a:cubicBezTo>
                  <a:cubicBezTo>
                    <a:pt x="27" y="4"/>
                    <a:pt x="27" y="3"/>
                    <a:pt x="28" y="3"/>
                  </a:cubicBezTo>
                  <a:cubicBezTo>
                    <a:pt x="30" y="2"/>
                    <a:pt x="33" y="3"/>
                    <a:pt x="35" y="3"/>
                  </a:cubicBezTo>
                  <a:cubicBezTo>
                    <a:pt x="36" y="3"/>
                    <a:pt x="37" y="3"/>
                    <a:pt x="38" y="4"/>
                  </a:cubicBezTo>
                  <a:cubicBezTo>
                    <a:pt x="39" y="5"/>
                    <a:pt x="38" y="6"/>
                    <a:pt x="39" y="7"/>
                  </a:cubicBezTo>
                  <a:cubicBezTo>
                    <a:pt x="40" y="8"/>
                    <a:pt x="41" y="6"/>
                    <a:pt x="42" y="6"/>
                  </a:cubicBezTo>
                  <a:cubicBezTo>
                    <a:pt x="43" y="6"/>
                    <a:pt x="45" y="5"/>
                    <a:pt x="45" y="6"/>
                  </a:cubicBezTo>
                  <a:cubicBezTo>
                    <a:pt x="45" y="9"/>
                    <a:pt x="41" y="12"/>
                    <a:pt x="42" y="15"/>
                  </a:cubicBezTo>
                  <a:cubicBezTo>
                    <a:pt x="43" y="18"/>
                    <a:pt x="47" y="18"/>
                    <a:pt x="48" y="21"/>
                  </a:cubicBezTo>
                  <a:cubicBezTo>
                    <a:pt x="49" y="22"/>
                    <a:pt x="44" y="20"/>
                    <a:pt x="44" y="21"/>
                  </a:cubicBezTo>
                  <a:cubicBezTo>
                    <a:pt x="44" y="24"/>
                    <a:pt x="48" y="25"/>
                    <a:pt x="48" y="28"/>
                  </a:cubicBezTo>
                  <a:cubicBezTo>
                    <a:pt x="48" y="30"/>
                    <a:pt x="45" y="28"/>
                    <a:pt x="44" y="28"/>
                  </a:cubicBezTo>
                  <a:cubicBezTo>
                    <a:pt x="42" y="28"/>
                    <a:pt x="41" y="29"/>
                    <a:pt x="41" y="29"/>
                  </a:cubicBezTo>
                  <a:cubicBezTo>
                    <a:pt x="40" y="30"/>
                    <a:pt x="42" y="32"/>
                    <a:pt x="41" y="33"/>
                  </a:cubicBezTo>
                  <a:cubicBezTo>
                    <a:pt x="38" y="33"/>
                    <a:pt x="37" y="35"/>
                    <a:pt x="37" y="37"/>
                  </a:cubicBezTo>
                  <a:cubicBezTo>
                    <a:pt x="37" y="38"/>
                    <a:pt x="35" y="39"/>
                    <a:pt x="34" y="40"/>
                  </a:cubicBezTo>
                  <a:cubicBezTo>
                    <a:pt x="34" y="42"/>
                    <a:pt x="35" y="44"/>
                    <a:pt x="35" y="46"/>
                  </a:cubicBezTo>
                  <a:cubicBezTo>
                    <a:pt x="33" y="44"/>
                    <a:pt x="30" y="42"/>
                    <a:pt x="28" y="40"/>
                  </a:cubicBezTo>
                  <a:cubicBezTo>
                    <a:pt x="27" y="40"/>
                    <a:pt x="26" y="39"/>
                    <a:pt x="25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799" name="Freeform 2593"/>
            <p:cNvSpPr>
              <a:spLocks noChangeAspect="1"/>
            </p:cNvSpPr>
            <p:nvPr/>
          </p:nvSpPr>
          <p:spPr bwMode="auto">
            <a:xfrm>
              <a:off x="19153321" y="7285248"/>
              <a:ext cx="441841" cy="543494"/>
            </a:xfrm>
            <a:custGeom>
              <a:avLst/>
              <a:gdLst>
                <a:gd name="T0" fmla="*/ 25 w 55"/>
                <a:gd name="T1" fmla="*/ 1 h 74"/>
                <a:gd name="T2" fmla="*/ 29 w 55"/>
                <a:gd name="T3" fmla="*/ 7 h 74"/>
                <a:gd name="T4" fmla="*/ 32 w 55"/>
                <a:gd name="T5" fmla="*/ 12 h 74"/>
                <a:gd name="T6" fmla="*/ 35 w 55"/>
                <a:gd name="T7" fmla="*/ 18 h 74"/>
                <a:gd name="T8" fmla="*/ 43 w 55"/>
                <a:gd name="T9" fmla="*/ 23 h 74"/>
                <a:gd name="T10" fmla="*/ 43 w 55"/>
                <a:gd name="T11" fmla="*/ 30 h 74"/>
                <a:gd name="T12" fmla="*/ 50 w 55"/>
                <a:gd name="T13" fmla="*/ 34 h 74"/>
                <a:gd name="T14" fmla="*/ 55 w 55"/>
                <a:gd name="T15" fmla="*/ 36 h 74"/>
                <a:gd name="T16" fmla="*/ 56 w 55"/>
                <a:gd name="T17" fmla="*/ 32 h 74"/>
                <a:gd name="T18" fmla="*/ 60 w 55"/>
                <a:gd name="T19" fmla="*/ 35 h 74"/>
                <a:gd name="T20" fmla="*/ 58 w 55"/>
                <a:gd name="T21" fmla="*/ 37 h 74"/>
                <a:gd name="T22" fmla="*/ 59 w 55"/>
                <a:gd name="T23" fmla="*/ 40 h 74"/>
                <a:gd name="T24" fmla="*/ 55 w 55"/>
                <a:gd name="T25" fmla="*/ 46 h 74"/>
                <a:gd name="T26" fmla="*/ 55 w 55"/>
                <a:gd name="T27" fmla="*/ 55 h 74"/>
                <a:gd name="T28" fmla="*/ 61 w 55"/>
                <a:gd name="T29" fmla="*/ 61 h 74"/>
                <a:gd name="T30" fmla="*/ 65 w 55"/>
                <a:gd name="T31" fmla="*/ 65 h 74"/>
                <a:gd name="T32" fmla="*/ 58 w 55"/>
                <a:gd name="T33" fmla="*/ 69 h 74"/>
                <a:gd name="T34" fmla="*/ 58 w 55"/>
                <a:gd name="T35" fmla="*/ 78 h 74"/>
                <a:gd name="T36" fmla="*/ 54 w 55"/>
                <a:gd name="T37" fmla="*/ 81 h 74"/>
                <a:gd name="T38" fmla="*/ 46 w 55"/>
                <a:gd name="T39" fmla="*/ 79 h 74"/>
                <a:gd name="T40" fmla="*/ 42 w 55"/>
                <a:gd name="T41" fmla="*/ 83 h 74"/>
                <a:gd name="T42" fmla="*/ 38 w 55"/>
                <a:gd name="T43" fmla="*/ 82 h 74"/>
                <a:gd name="T44" fmla="*/ 35 w 55"/>
                <a:gd name="T45" fmla="*/ 85 h 74"/>
                <a:gd name="T46" fmla="*/ 35 w 55"/>
                <a:gd name="T47" fmla="*/ 89 h 74"/>
                <a:gd name="T48" fmla="*/ 32 w 55"/>
                <a:gd name="T49" fmla="*/ 89 h 74"/>
                <a:gd name="T50" fmla="*/ 32 w 55"/>
                <a:gd name="T51" fmla="*/ 82 h 74"/>
                <a:gd name="T52" fmla="*/ 28 w 55"/>
                <a:gd name="T53" fmla="*/ 77 h 74"/>
                <a:gd name="T54" fmla="*/ 22 w 55"/>
                <a:gd name="T55" fmla="*/ 75 h 74"/>
                <a:gd name="T56" fmla="*/ 18 w 55"/>
                <a:gd name="T57" fmla="*/ 75 h 74"/>
                <a:gd name="T58" fmla="*/ 16 w 55"/>
                <a:gd name="T59" fmla="*/ 79 h 74"/>
                <a:gd name="T60" fmla="*/ 11 w 55"/>
                <a:gd name="T61" fmla="*/ 81 h 74"/>
                <a:gd name="T62" fmla="*/ 16 w 55"/>
                <a:gd name="T63" fmla="*/ 84 h 74"/>
                <a:gd name="T64" fmla="*/ 16 w 55"/>
                <a:gd name="T65" fmla="*/ 89 h 74"/>
                <a:gd name="T66" fmla="*/ 8 w 55"/>
                <a:gd name="T67" fmla="*/ 82 h 74"/>
                <a:gd name="T68" fmla="*/ 4 w 55"/>
                <a:gd name="T69" fmla="*/ 79 h 74"/>
                <a:gd name="T70" fmla="*/ 6 w 55"/>
                <a:gd name="T71" fmla="*/ 77 h 74"/>
                <a:gd name="T72" fmla="*/ 5 w 55"/>
                <a:gd name="T73" fmla="*/ 76 h 74"/>
                <a:gd name="T74" fmla="*/ 1 w 55"/>
                <a:gd name="T75" fmla="*/ 76 h 74"/>
                <a:gd name="T76" fmla="*/ 0 w 55"/>
                <a:gd name="T77" fmla="*/ 69 h 74"/>
                <a:gd name="T78" fmla="*/ 4 w 55"/>
                <a:gd name="T79" fmla="*/ 65 h 74"/>
                <a:gd name="T80" fmla="*/ 8 w 55"/>
                <a:gd name="T81" fmla="*/ 60 h 74"/>
                <a:gd name="T82" fmla="*/ 8 w 55"/>
                <a:gd name="T83" fmla="*/ 55 h 74"/>
                <a:gd name="T84" fmla="*/ 12 w 55"/>
                <a:gd name="T85" fmla="*/ 54 h 74"/>
                <a:gd name="T86" fmla="*/ 17 w 55"/>
                <a:gd name="T87" fmla="*/ 54 h 74"/>
                <a:gd name="T88" fmla="*/ 12 w 55"/>
                <a:gd name="T89" fmla="*/ 46 h 74"/>
                <a:gd name="T90" fmla="*/ 17 w 55"/>
                <a:gd name="T91" fmla="*/ 46 h 74"/>
                <a:gd name="T92" fmla="*/ 10 w 55"/>
                <a:gd name="T93" fmla="*/ 38 h 74"/>
                <a:gd name="T94" fmla="*/ 13 w 55"/>
                <a:gd name="T95" fmla="*/ 28 h 74"/>
                <a:gd name="T96" fmla="*/ 10 w 55"/>
                <a:gd name="T97" fmla="*/ 28 h 74"/>
                <a:gd name="T98" fmla="*/ 8 w 55"/>
                <a:gd name="T99" fmla="*/ 23 h 74"/>
                <a:gd name="T100" fmla="*/ 12 w 55"/>
                <a:gd name="T101" fmla="*/ 20 h 74"/>
                <a:gd name="T102" fmla="*/ 8 w 55"/>
                <a:gd name="T103" fmla="*/ 19 h 74"/>
                <a:gd name="T104" fmla="*/ 7 w 55"/>
                <a:gd name="T105" fmla="*/ 16 h 74"/>
                <a:gd name="T106" fmla="*/ 7 w 55"/>
                <a:gd name="T107" fmla="*/ 12 h 74"/>
                <a:gd name="T108" fmla="*/ 5 w 55"/>
                <a:gd name="T109" fmla="*/ 7 h 74"/>
                <a:gd name="T110" fmla="*/ 8 w 55"/>
                <a:gd name="T111" fmla="*/ 4 h 74"/>
                <a:gd name="T112" fmla="*/ 14 w 55"/>
                <a:gd name="T113" fmla="*/ 2 h 74"/>
                <a:gd name="T114" fmla="*/ 18 w 55"/>
                <a:gd name="T115" fmla="*/ 0 h 74"/>
                <a:gd name="T116" fmla="*/ 25 w 55"/>
                <a:gd name="T117" fmla="*/ 1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"/>
                <a:gd name="T178" fmla="*/ 0 h 74"/>
                <a:gd name="T179" fmla="*/ 55 w 55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" h="74">
                  <a:moveTo>
                    <a:pt x="21" y="1"/>
                  </a:move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6" y="8"/>
                    <a:pt x="27" y="10"/>
                  </a:cubicBezTo>
                  <a:cubicBezTo>
                    <a:pt x="28" y="11"/>
                    <a:pt x="28" y="13"/>
                    <a:pt x="29" y="15"/>
                  </a:cubicBezTo>
                  <a:cubicBezTo>
                    <a:pt x="31" y="17"/>
                    <a:pt x="34" y="17"/>
                    <a:pt x="36" y="19"/>
                  </a:cubicBezTo>
                  <a:cubicBezTo>
                    <a:pt x="37" y="20"/>
                    <a:pt x="34" y="23"/>
                    <a:pt x="36" y="25"/>
                  </a:cubicBezTo>
                  <a:cubicBezTo>
                    <a:pt x="37" y="27"/>
                    <a:pt x="40" y="27"/>
                    <a:pt x="42" y="28"/>
                  </a:cubicBezTo>
                  <a:cubicBezTo>
                    <a:pt x="43" y="28"/>
                    <a:pt x="44" y="30"/>
                    <a:pt x="46" y="30"/>
                  </a:cubicBezTo>
                  <a:cubicBezTo>
                    <a:pt x="47" y="30"/>
                    <a:pt x="46" y="27"/>
                    <a:pt x="47" y="27"/>
                  </a:cubicBezTo>
                  <a:cubicBezTo>
                    <a:pt x="49" y="27"/>
                    <a:pt x="50" y="28"/>
                    <a:pt x="50" y="29"/>
                  </a:cubicBezTo>
                  <a:cubicBezTo>
                    <a:pt x="51" y="30"/>
                    <a:pt x="49" y="30"/>
                    <a:pt x="48" y="31"/>
                  </a:cubicBezTo>
                  <a:cubicBezTo>
                    <a:pt x="48" y="32"/>
                    <a:pt x="49" y="32"/>
                    <a:pt x="49" y="33"/>
                  </a:cubicBezTo>
                  <a:cubicBezTo>
                    <a:pt x="48" y="35"/>
                    <a:pt x="46" y="36"/>
                    <a:pt x="46" y="38"/>
                  </a:cubicBezTo>
                  <a:cubicBezTo>
                    <a:pt x="45" y="40"/>
                    <a:pt x="45" y="43"/>
                    <a:pt x="46" y="46"/>
                  </a:cubicBezTo>
                  <a:cubicBezTo>
                    <a:pt x="47" y="48"/>
                    <a:pt x="50" y="49"/>
                    <a:pt x="51" y="51"/>
                  </a:cubicBezTo>
                  <a:cubicBezTo>
                    <a:pt x="52" y="52"/>
                    <a:pt x="55" y="53"/>
                    <a:pt x="54" y="54"/>
                  </a:cubicBezTo>
                  <a:cubicBezTo>
                    <a:pt x="53" y="56"/>
                    <a:pt x="49" y="55"/>
                    <a:pt x="48" y="57"/>
                  </a:cubicBezTo>
                  <a:cubicBezTo>
                    <a:pt x="47" y="60"/>
                    <a:pt x="48" y="63"/>
                    <a:pt x="48" y="65"/>
                  </a:cubicBezTo>
                  <a:cubicBezTo>
                    <a:pt x="47" y="66"/>
                    <a:pt x="46" y="66"/>
                    <a:pt x="45" y="67"/>
                  </a:cubicBezTo>
                  <a:cubicBezTo>
                    <a:pt x="43" y="67"/>
                    <a:pt x="40" y="66"/>
                    <a:pt x="38" y="66"/>
                  </a:cubicBezTo>
                  <a:cubicBezTo>
                    <a:pt x="37" y="67"/>
                    <a:pt x="36" y="69"/>
                    <a:pt x="35" y="69"/>
                  </a:cubicBezTo>
                  <a:cubicBezTo>
                    <a:pt x="34" y="70"/>
                    <a:pt x="33" y="68"/>
                    <a:pt x="32" y="68"/>
                  </a:cubicBezTo>
                  <a:cubicBezTo>
                    <a:pt x="31" y="68"/>
                    <a:pt x="30" y="69"/>
                    <a:pt x="29" y="71"/>
                  </a:cubicBezTo>
                  <a:cubicBezTo>
                    <a:pt x="29" y="71"/>
                    <a:pt x="30" y="73"/>
                    <a:pt x="29" y="74"/>
                  </a:cubicBezTo>
                  <a:cubicBezTo>
                    <a:pt x="29" y="74"/>
                    <a:pt x="28" y="74"/>
                    <a:pt x="27" y="74"/>
                  </a:cubicBezTo>
                  <a:cubicBezTo>
                    <a:pt x="27" y="72"/>
                    <a:pt x="27" y="70"/>
                    <a:pt x="27" y="68"/>
                  </a:cubicBezTo>
                  <a:cubicBezTo>
                    <a:pt x="26" y="66"/>
                    <a:pt x="24" y="65"/>
                    <a:pt x="23" y="64"/>
                  </a:cubicBezTo>
                  <a:cubicBezTo>
                    <a:pt x="21" y="63"/>
                    <a:pt x="20" y="63"/>
                    <a:pt x="18" y="62"/>
                  </a:cubicBezTo>
                  <a:cubicBezTo>
                    <a:pt x="17" y="62"/>
                    <a:pt x="16" y="61"/>
                    <a:pt x="15" y="62"/>
                  </a:cubicBezTo>
                  <a:cubicBezTo>
                    <a:pt x="14" y="63"/>
                    <a:pt x="14" y="65"/>
                    <a:pt x="13" y="66"/>
                  </a:cubicBezTo>
                  <a:cubicBezTo>
                    <a:pt x="11" y="66"/>
                    <a:pt x="8" y="65"/>
                    <a:pt x="9" y="67"/>
                  </a:cubicBezTo>
                  <a:cubicBezTo>
                    <a:pt x="9" y="69"/>
                    <a:pt x="12" y="69"/>
                    <a:pt x="13" y="70"/>
                  </a:cubicBezTo>
                  <a:cubicBezTo>
                    <a:pt x="13" y="71"/>
                    <a:pt x="13" y="73"/>
                    <a:pt x="13" y="74"/>
                  </a:cubicBezTo>
                  <a:cubicBezTo>
                    <a:pt x="11" y="72"/>
                    <a:pt x="9" y="69"/>
                    <a:pt x="7" y="68"/>
                  </a:cubicBezTo>
                  <a:cubicBezTo>
                    <a:pt x="6" y="67"/>
                    <a:pt x="4" y="67"/>
                    <a:pt x="3" y="66"/>
                  </a:cubicBezTo>
                  <a:cubicBezTo>
                    <a:pt x="3" y="65"/>
                    <a:pt x="5" y="65"/>
                    <a:pt x="5" y="64"/>
                  </a:cubicBezTo>
                  <a:cubicBezTo>
                    <a:pt x="5" y="64"/>
                    <a:pt x="5" y="63"/>
                    <a:pt x="4" y="63"/>
                  </a:cubicBezTo>
                  <a:cubicBezTo>
                    <a:pt x="3" y="63"/>
                    <a:pt x="2" y="63"/>
                    <a:pt x="1" y="63"/>
                  </a:cubicBezTo>
                  <a:cubicBezTo>
                    <a:pt x="1" y="61"/>
                    <a:pt x="0" y="59"/>
                    <a:pt x="0" y="57"/>
                  </a:cubicBezTo>
                  <a:cubicBezTo>
                    <a:pt x="1" y="56"/>
                    <a:pt x="3" y="55"/>
                    <a:pt x="3" y="54"/>
                  </a:cubicBezTo>
                  <a:cubicBezTo>
                    <a:pt x="3" y="52"/>
                    <a:pt x="4" y="50"/>
                    <a:pt x="7" y="50"/>
                  </a:cubicBezTo>
                  <a:cubicBezTo>
                    <a:pt x="8" y="49"/>
                    <a:pt x="6" y="47"/>
                    <a:pt x="7" y="46"/>
                  </a:cubicBezTo>
                  <a:cubicBezTo>
                    <a:pt x="7" y="46"/>
                    <a:pt x="8" y="45"/>
                    <a:pt x="10" y="45"/>
                  </a:cubicBezTo>
                  <a:cubicBezTo>
                    <a:pt x="11" y="45"/>
                    <a:pt x="14" y="47"/>
                    <a:pt x="14" y="45"/>
                  </a:cubicBezTo>
                  <a:cubicBezTo>
                    <a:pt x="14" y="42"/>
                    <a:pt x="10" y="41"/>
                    <a:pt x="10" y="38"/>
                  </a:cubicBezTo>
                  <a:cubicBezTo>
                    <a:pt x="10" y="37"/>
                    <a:pt x="15" y="39"/>
                    <a:pt x="14" y="38"/>
                  </a:cubicBezTo>
                  <a:cubicBezTo>
                    <a:pt x="13" y="35"/>
                    <a:pt x="9" y="35"/>
                    <a:pt x="8" y="32"/>
                  </a:cubicBezTo>
                  <a:cubicBezTo>
                    <a:pt x="7" y="29"/>
                    <a:pt x="11" y="26"/>
                    <a:pt x="11" y="23"/>
                  </a:cubicBezTo>
                  <a:cubicBezTo>
                    <a:pt x="11" y="22"/>
                    <a:pt x="9" y="23"/>
                    <a:pt x="8" y="23"/>
                  </a:cubicBezTo>
                  <a:cubicBezTo>
                    <a:pt x="8" y="22"/>
                    <a:pt x="7" y="21"/>
                    <a:pt x="7" y="19"/>
                  </a:cubicBezTo>
                  <a:cubicBezTo>
                    <a:pt x="8" y="18"/>
                    <a:pt x="10" y="19"/>
                    <a:pt x="10" y="17"/>
                  </a:cubicBezTo>
                  <a:cubicBezTo>
                    <a:pt x="10" y="16"/>
                    <a:pt x="8" y="17"/>
                    <a:pt x="7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0"/>
                    <a:pt x="15" y="0"/>
                  </a:cubicBezTo>
                  <a:cubicBezTo>
                    <a:pt x="18" y="0"/>
                    <a:pt x="19" y="1"/>
                    <a:pt x="2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0" name="Freeform 2594"/>
            <p:cNvSpPr>
              <a:spLocks noChangeAspect="1"/>
            </p:cNvSpPr>
            <p:nvPr/>
          </p:nvSpPr>
          <p:spPr bwMode="auto">
            <a:xfrm>
              <a:off x="19360861" y="7761571"/>
              <a:ext cx="241011" cy="189309"/>
            </a:xfrm>
            <a:custGeom>
              <a:avLst/>
              <a:gdLst>
                <a:gd name="T0" fmla="*/ 35 w 30"/>
                <a:gd name="T1" fmla="*/ 19 h 26"/>
                <a:gd name="T2" fmla="*/ 31 w 30"/>
                <a:gd name="T3" fmla="*/ 20 h 26"/>
                <a:gd name="T4" fmla="*/ 22 w 30"/>
                <a:gd name="T5" fmla="*/ 24 h 26"/>
                <a:gd name="T6" fmla="*/ 17 w 30"/>
                <a:gd name="T7" fmla="*/ 30 h 26"/>
                <a:gd name="T8" fmla="*/ 8 w 30"/>
                <a:gd name="T9" fmla="*/ 31 h 26"/>
                <a:gd name="T10" fmla="*/ 5 w 30"/>
                <a:gd name="T11" fmla="*/ 29 h 26"/>
                <a:gd name="T12" fmla="*/ 1 w 30"/>
                <a:gd name="T13" fmla="*/ 24 h 26"/>
                <a:gd name="T14" fmla="*/ 1 w 30"/>
                <a:gd name="T15" fmla="*/ 17 h 26"/>
                <a:gd name="T16" fmla="*/ 1 w 30"/>
                <a:gd name="T17" fmla="*/ 11 h 26"/>
                <a:gd name="T18" fmla="*/ 4 w 30"/>
                <a:gd name="T19" fmla="*/ 11 h 26"/>
                <a:gd name="T20" fmla="*/ 4 w 30"/>
                <a:gd name="T21" fmla="*/ 7 h 26"/>
                <a:gd name="T22" fmla="*/ 7 w 30"/>
                <a:gd name="T23" fmla="*/ 4 h 26"/>
                <a:gd name="T24" fmla="*/ 11 w 30"/>
                <a:gd name="T25" fmla="*/ 5 h 26"/>
                <a:gd name="T26" fmla="*/ 14 w 30"/>
                <a:gd name="T27" fmla="*/ 1 h 26"/>
                <a:gd name="T28" fmla="*/ 23 w 30"/>
                <a:gd name="T29" fmla="*/ 2 h 26"/>
                <a:gd name="T30" fmla="*/ 26 w 30"/>
                <a:gd name="T31" fmla="*/ 0 h 26"/>
                <a:gd name="T32" fmla="*/ 28 w 30"/>
                <a:gd name="T33" fmla="*/ 5 h 26"/>
                <a:gd name="T34" fmla="*/ 34 w 30"/>
                <a:gd name="T35" fmla="*/ 7 h 26"/>
                <a:gd name="T36" fmla="*/ 35 w 30"/>
                <a:gd name="T37" fmla="*/ 13 h 26"/>
                <a:gd name="T38" fmla="*/ 35 w 30"/>
                <a:gd name="T39" fmla="*/ 19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26"/>
                <a:gd name="T62" fmla="*/ 30 w 30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26">
                  <a:moveTo>
                    <a:pt x="29" y="16"/>
                  </a:moveTo>
                  <a:cubicBezTo>
                    <a:pt x="28" y="17"/>
                    <a:pt x="27" y="17"/>
                    <a:pt x="26" y="17"/>
                  </a:cubicBezTo>
                  <a:cubicBezTo>
                    <a:pt x="23" y="18"/>
                    <a:pt x="21" y="19"/>
                    <a:pt x="18" y="20"/>
                  </a:cubicBezTo>
                  <a:cubicBezTo>
                    <a:pt x="17" y="21"/>
                    <a:pt x="16" y="24"/>
                    <a:pt x="14" y="25"/>
                  </a:cubicBezTo>
                  <a:cubicBezTo>
                    <a:pt x="12" y="26"/>
                    <a:pt x="10" y="25"/>
                    <a:pt x="7" y="26"/>
                  </a:cubicBezTo>
                  <a:cubicBezTo>
                    <a:pt x="6" y="25"/>
                    <a:pt x="5" y="25"/>
                    <a:pt x="4" y="24"/>
                  </a:cubicBez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1" y="16"/>
                    <a:pt x="1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8"/>
                    <a:pt x="3" y="6"/>
                    <a:pt x="3" y="6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8" y="5"/>
                    <a:pt x="9" y="4"/>
                  </a:cubicBezTo>
                  <a:cubicBezTo>
                    <a:pt x="10" y="4"/>
                    <a:pt x="11" y="2"/>
                    <a:pt x="12" y="1"/>
                  </a:cubicBezTo>
                  <a:cubicBezTo>
                    <a:pt x="14" y="1"/>
                    <a:pt x="17" y="2"/>
                    <a:pt x="19" y="2"/>
                  </a:cubicBezTo>
                  <a:cubicBezTo>
                    <a:pt x="20" y="1"/>
                    <a:pt x="21" y="1"/>
                    <a:pt x="22" y="0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24" y="5"/>
                    <a:pt x="27" y="4"/>
                    <a:pt x="28" y="6"/>
                  </a:cubicBezTo>
                  <a:cubicBezTo>
                    <a:pt x="29" y="7"/>
                    <a:pt x="29" y="9"/>
                    <a:pt x="29" y="11"/>
                  </a:cubicBezTo>
                  <a:cubicBezTo>
                    <a:pt x="30" y="12"/>
                    <a:pt x="29" y="15"/>
                    <a:pt x="29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1" name="Freeform 2595"/>
            <p:cNvSpPr>
              <a:spLocks noChangeAspect="1"/>
            </p:cNvSpPr>
            <p:nvPr/>
          </p:nvSpPr>
          <p:spPr bwMode="auto">
            <a:xfrm>
              <a:off x="19247039" y="7731030"/>
              <a:ext cx="180758" cy="366400"/>
            </a:xfrm>
            <a:custGeom>
              <a:avLst/>
              <a:gdLst>
                <a:gd name="T0" fmla="*/ 14 w 22"/>
                <a:gd name="T1" fmla="*/ 60 h 50"/>
                <a:gd name="T2" fmla="*/ 9 w 22"/>
                <a:gd name="T3" fmla="*/ 52 h 50"/>
                <a:gd name="T4" fmla="*/ 1 w 22"/>
                <a:gd name="T5" fmla="*/ 46 h 50"/>
                <a:gd name="T6" fmla="*/ 2 w 22"/>
                <a:gd name="T7" fmla="*/ 43 h 50"/>
                <a:gd name="T8" fmla="*/ 0 w 22"/>
                <a:gd name="T9" fmla="*/ 40 h 50"/>
                <a:gd name="T10" fmla="*/ 1 w 22"/>
                <a:gd name="T11" fmla="*/ 38 h 50"/>
                <a:gd name="T12" fmla="*/ 1 w 22"/>
                <a:gd name="T13" fmla="*/ 32 h 50"/>
                <a:gd name="T14" fmla="*/ 2 w 22"/>
                <a:gd name="T15" fmla="*/ 24 h 50"/>
                <a:gd name="T16" fmla="*/ 1 w 22"/>
                <a:gd name="T17" fmla="*/ 17 h 50"/>
                <a:gd name="T18" fmla="*/ 1 w 22"/>
                <a:gd name="T19" fmla="*/ 12 h 50"/>
                <a:gd name="T20" fmla="*/ 1 w 22"/>
                <a:gd name="T21" fmla="*/ 6 h 50"/>
                <a:gd name="T22" fmla="*/ 4 w 22"/>
                <a:gd name="T23" fmla="*/ 1 h 50"/>
                <a:gd name="T24" fmla="*/ 7 w 22"/>
                <a:gd name="T25" fmla="*/ 1 h 50"/>
                <a:gd name="T26" fmla="*/ 14 w 22"/>
                <a:gd name="T27" fmla="*/ 4 h 50"/>
                <a:gd name="T28" fmla="*/ 18 w 22"/>
                <a:gd name="T29" fmla="*/ 8 h 50"/>
                <a:gd name="T30" fmla="*/ 18 w 22"/>
                <a:gd name="T31" fmla="*/ 16 h 50"/>
                <a:gd name="T32" fmla="*/ 18 w 22"/>
                <a:gd name="T33" fmla="*/ 22 h 50"/>
                <a:gd name="T34" fmla="*/ 18 w 22"/>
                <a:gd name="T35" fmla="*/ 29 h 50"/>
                <a:gd name="T36" fmla="*/ 22 w 22"/>
                <a:gd name="T37" fmla="*/ 34 h 50"/>
                <a:gd name="T38" fmla="*/ 26 w 22"/>
                <a:gd name="T39" fmla="*/ 36 h 50"/>
                <a:gd name="T40" fmla="*/ 27 w 22"/>
                <a:gd name="T41" fmla="*/ 41 h 50"/>
                <a:gd name="T42" fmla="*/ 23 w 22"/>
                <a:gd name="T43" fmla="*/ 43 h 50"/>
                <a:gd name="T44" fmla="*/ 22 w 22"/>
                <a:gd name="T45" fmla="*/ 50 h 50"/>
                <a:gd name="T46" fmla="*/ 17 w 22"/>
                <a:gd name="T47" fmla="*/ 52 h 50"/>
                <a:gd name="T48" fmla="*/ 17 w 22"/>
                <a:gd name="T49" fmla="*/ 56 h 50"/>
                <a:gd name="T50" fmla="*/ 14 w 22"/>
                <a:gd name="T51" fmla="*/ 6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50"/>
                <a:gd name="T80" fmla="*/ 22 w 2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50">
                  <a:moveTo>
                    <a:pt x="11" y="50"/>
                  </a:moveTo>
                  <a:cubicBezTo>
                    <a:pt x="10" y="48"/>
                    <a:pt x="8" y="44"/>
                    <a:pt x="7" y="43"/>
                  </a:cubicBezTo>
                  <a:cubicBezTo>
                    <a:pt x="5" y="41"/>
                    <a:pt x="2" y="40"/>
                    <a:pt x="1" y="38"/>
                  </a:cubicBezTo>
                  <a:cubicBezTo>
                    <a:pt x="0" y="37"/>
                    <a:pt x="3" y="37"/>
                    <a:pt x="2" y="36"/>
                  </a:cubicBezTo>
                  <a:cubicBezTo>
                    <a:pt x="2" y="35"/>
                    <a:pt x="0" y="35"/>
                    <a:pt x="0" y="33"/>
                  </a:cubicBezTo>
                  <a:cubicBezTo>
                    <a:pt x="0" y="33"/>
                    <a:pt x="1" y="33"/>
                    <a:pt x="1" y="32"/>
                  </a:cubicBezTo>
                  <a:cubicBezTo>
                    <a:pt x="2" y="30"/>
                    <a:pt x="1" y="28"/>
                    <a:pt x="1" y="27"/>
                  </a:cubicBezTo>
                  <a:cubicBezTo>
                    <a:pt x="1" y="24"/>
                    <a:pt x="2" y="22"/>
                    <a:pt x="2" y="20"/>
                  </a:cubicBezTo>
                  <a:cubicBezTo>
                    <a:pt x="2" y="18"/>
                    <a:pt x="1" y="16"/>
                    <a:pt x="1" y="14"/>
                  </a:cubicBezTo>
                  <a:lnTo>
                    <a:pt x="1" y="10"/>
                  </a:lnTo>
                  <a:cubicBezTo>
                    <a:pt x="2" y="8"/>
                    <a:pt x="1" y="7"/>
                    <a:pt x="1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2" y="4"/>
                    <a:pt x="14" y="5"/>
                    <a:pt x="15" y="7"/>
                  </a:cubicBezTo>
                  <a:cubicBezTo>
                    <a:pt x="15" y="9"/>
                    <a:pt x="15" y="11"/>
                    <a:pt x="15" y="13"/>
                  </a:cubicBezTo>
                  <a:cubicBezTo>
                    <a:pt x="15" y="15"/>
                    <a:pt x="14" y="16"/>
                    <a:pt x="15" y="18"/>
                  </a:cubicBezTo>
                  <a:cubicBezTo>
                    <a:pt x="15" y="20"/>
                    <a:pt x="14" y="22"/>
                    <a:pt x="15" y="24"/>
                  </a:cubicBezTo>
                  <a:cubicBezTo>
                    <a:pt x="16" y="25"/>
                    <a:pt x="17" y="26"/>
                    <a:pt x="18" y="28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2" y="31"/>
                    <a:pt x="22" y="32"/>
                    <a:pt x="22" y="34"/>
                  </a:cubicBezTo>
                  <a:cubicBezTo>
                    <a:pt x="21" y="35"/>
                    <a:pt x="19" y="35"/>
                    <a:pt x="19" y="36"/>
                  </a:cubicBezTo>
                  <a:cubicBezTo>
                    <a:pt x="18" y="38"/>
                    <a:pt x="19" y="40"/>
                    <a:pt x="18" y="42"/>
                  </a:cubicBezTo>
                  <a:cubicBezTo>
                    <a:pt x="17" y="43"/>
                    <a:pt x="15" y="42"/>
                    <a:pt x="14" y="43"/>
                  </a:cubicBezTo>
                  <a:cubicBezTo>
                    <a:pt x="14" y="44"/>
                    <a:pt x="15" y="46"/>
                    <a:pt x="14" y="47"/>
                  </a:cubicBezTo>
                  <a:cubicBezTo>
                    <a:pt x="13" y="48"/>
                    <a:pt x="13" y="49"/>
                    <a:pt x="11" y="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2" name="Freeform 2597"/>
            <p:cNvSpPr>
              <a:spLocks noChangeAspect="1"/>
            </p:cNvSpPr>
            <p:nvPr/>
          </p:nvSpPr>
          <p:spPr bwMode="auto">
            <a:xfrm>
              <a:off x="19896428" y="7792107"/>
              <a:ext cx="281178" cy="195421"/>
            </a:xfrm>
            <a:custGeom>
              <a:avLst/>
              <a:gdLst>
                <a:gd name="T0" fmla="*/ 26 w 35"/>
                <a:gd name="T1" fmla="*/ 2 h 27"/>
                <a:gd name="T2" fmla="*/ 30 w 35"/>
                <a:gd name="T3" fmla="*/ 2 h 27"/>
                <a:gd name="T4" fmla="*/ 30 w 35"/>
                <a:gd name="T5" fmla="*/ 6 h 27"/>
                <a:gd name="T6" fmla="*/ 32 w 35"/>
                <a:gd name="T7" fmla="*/ 14 h 27"/>
                <a:gd name="T8" fmla="*/ 41 w 35"/>
                <a:gd name="T9" fmla="*/ 17 h 27"/>
                <a:gd name="T10" fmla="*/ 38 w 35"/>
                <a:gd name="T11" fmla="*/ 21 h 27"/>
                <a:gd name="T12" fmla="*/ 34 w 35"/>
                <a:gd name="T13" fmla="*/ 20 h 27"/>
                <a:gd name="T14" fmla="*/ 29 w 35"/>
                <a:gd name="T15" fmla="*/ 21 h 27"/>
                <a:gd name="T16" fmla="*/ 23 w 35"/>
                <a:gd name="T17" fmla="*/ 21 h 27"/>
                <a:gd name="T18" fmla="*/ 18 w 35"/>
                <a:gd name="T19" fmla="*/ 27 h 27"/>
                <a:gd name="T20" fmla="*/ 12 w 35"/>
                <a:gd name="T21" fmla="*/ 32 h 27"/>
                <a:gd name="T22" fmla="*/ 12 w 35"/>
                <a:gd name="T23" fmla="*/ 28 h 27"/>
                <a:gd name="T24" fmla="*/ 1 w 35"/>
                <a:gd name="T25" fmla="*/ 30 h 27"/>
                <a:gd name="T26" fmla="*/ 1 w 35"/>
                <a:gd name="T27" fmla="*/ 27 h 27"/>
                <a:gd name="T28" fmla="*/ 2 w 35"/>
                <a:gd name="T29" fmla="*/ 24 h 27"/>
                <a:gd name="T30" fmla="*/ 2 w 35"/>
                <a:gd name="T31" fmla="*/ 18 h 27"/>
                <a:gd name="T32" fmla="*/ 7 w 35"/>
                <a:gd name="T33" fmla="*/ 15 h 27"/>
                <a:gd name="T34" fmla="*/ 7 w 35"/>
                <a:gd name="T35" fmla="*/ 12 h 27"/>
                <a:gd name="T36" fmla="*/ 2 w 35"/>
                <a:gd name="T37" fmla="*/ 9 h 27"/>
                <a:gd name="T38" fmla="*/ 2 w 35"/>
                <a:gd name="T39" fmla="*/ 5 h 27"/>
                <a:gd name="T40" fmla="*/ 7 w 35"/>
                <a:gd name="T41" fmla="*/ 4 h 27"/>
                <a:gd name="T42" fmla="*/ 13 w 35"/>
                <a:gd name="T43" fmla="*/ 5 h 27"/>
                <a:gd name="T44" fmla="*/ 17 w 35"/>
                <a:gd name="T45" fmla="*/ 1 h 27"/>
                <a:gd name="T46" fmla="*/ 22 w 35"/>
                <a:gd name="T47" fmla="*/ 1 h 27"/>
                <a:gd name="T48" fmla="*/ 25 w 35"/>
                <a:gd name="T49" fmla="*/ 4 h 27"/>
                <a:gd name="T50" fmla="*/ 26 w 35"/>
                <a:gd name="T51" fmla="*/ 2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27"/>
                <a:gd name="T80" fmla="*/ 35 w 35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27">
                  <a:moveTo>
                    <a:pt x="22" y="2"/>
                  </a:move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5" y="7"/>
                    <a:pt x="25" y="10"/>
                    <a:pt x="27" y="12"/>
                  </a:cubicBezTo>
                  <a:cubicBezTo>
                    <a:pt x="29" y="14"/>
                    <a:pt x="32" y="12"/>
                    <a:pt x="34" y="14"/>
                  </a:cubicBezTo>
                  <a:cubicBezTo>
                    <a:pt x="35" y="15"/>
                    <a:pt x="33" y="17"/>
                    <a:pt x="32" y="18"/>
                  </a:cubicBezTo>
                  <a:cubicBezTo>
                    <a:pt x="31" y="18"/>
                    <a:pt x="29" y="17"/>
                    <a:pt x="28" y="17"/>
                  </a:cubicBezTo>
                  <a:cubicBezTo>
                    <a:pt x="27" y="17"/>
                    <a:pt x="25" y="18"/>
                    <a:pt x="24" y="18"/>
                  </a:cubicBezTo>
                  <a:cubicBezTo>
                    <a:pt x="22" y="18"/>
                    <a:pt x="21" y="18"/>
                    <a:pt x="19" y="18"/>
                  </a:cubicBezTo>
                  <a:cubicBezTo>
                    <a:pt x="17" y="19"/>
                    <a:pt x="16" y="21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9" y="27"/>
                    <a:pt x="11" y="24"/>
                    <a:pt x="10" y="24"/>
                  </a:cubicBezTo>
                  <a:cubicBezTo>
                    <a:pt x="7" y="23"/>
                    <a:pt x="4" y="25"/>
                    <a:pt x="1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1" y="22"/>
                    <a:pt x="2" y="21"/>
                    <a:pt x="2" y="20"/>
                  </a:cubicBezTo>
                  <a:cubicBezTo>
                    <a:pt x="2" y="18"/>
                    <a:pt x="1" y="17"/>
                    <a:pt x="2" y="15"/>
                  </a:cubicBezTo>
                  <a:cubicBezTo>
                    <a:pt x="3" y="14"/>
                    <a:pt x="5" y="15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5" y="8"/>
                    <a:pt x="3" y="8"/>
                    <a:pt x="2" y="8"/>
                  </a:cubicBezTo>
                  <a:cubicBezTo>
                    <a:pt x="2" y="7"/>
                    <a:pt x="1" y="5"/>
                    <a:pt x="2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8" y="3"/>
                    <a:pt x="9" y="4"/>
                    <a:pt x="11" y="4"/>
                  </a:cubicBezTo>
                  <a:cubicBezTo>
                    <a:pt x="12" y="3"/>
                    <a:pt x="12" y="1"/>
                    <a:pt x="14" y="1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1" y="3"/>
                    <a:pt x="22" y="2"/>
                    <a:pt x="2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3" name="Freeform 2600"/>
            <p:cNvSpPr>
              <a:spLocks noChangeAspect="1"/>
            </p:cNvSpPr>
            <p:nvPr/>
          </p:nvSpPr>
          <p:spPr bwMode="auto">
            <a:xfrm>
              <a:off x="19916502" y="6986023"/>
              <a:ext cx="341427" cy="421364"/>
            </a:xfrm>
            <a:custGeom>
              <a:avLst/>
              <a:gdLst>
                <a:gd name="T0" fmla="*/ 25 w 43"/>
                <a:gd name="T1" fmla="*/ 69 h 58"/>
                <a:gd name="T2" fmla="*/ 31 w 43"/>
                <a:gd name="T3" fmla="*/ 62 h 58"/>
                <a:gd name="T4" fmla="*/ 36 w 43"/>
                <a:gd name="T5" fmla="*/ 52 h 58"/>
                <a:gd name="T6" fmla="*/ 37 w 43"/>
                <a:gd name="T7" fmla="*/ 44 h 58"/>
                <a:gd name="T8" fmla="*/ 43 w 43"/>
                <a:gd name="T9" fmla="*/ 45 h 58"/>
                <a:gd name="T10" fmla="*/ 50 w 43"/>
                <a:gd name="T11" fmla="*/ 45 h 58"/>
                <a:gd name="T12" fmla="*/ 50 w 43"/>
                <a:gd name="T13" fmla="*/ 37 h 58"/>
                <a:gd name="T14" fmla="*/ 44 w 43"/>
                <a:gd name="T15" fmla="*/ 35 h 58"/>
                <a:gd name="T16" fmla="*/ 43 w 43"/>
                <a:gd name="T17" fmla="*/ 26 h 58"/>
                <a:gd name="T18" fmla="*/ 38 w 43"/>
                <a:gd name="T19" fmla="*/ 20 h 58"/>
                <a:gd name="T20" fmla="*/ 37 w 43"/>
                <a:gd name="T21" fmla="*/ 12 h 58"/>
                <a:gd name="T22" fmla="*/ 28 w 43"/>
                <a:gd name="T23" fmla="*/ 10 h 58"/>
                <a:gd name="T24" fmla="*/ 25 w 43"/>
                <a:gd name="T25" fmla="*/ 10 h 58"/>
                <a:gd name="T26" fmla="*/ 13 w 43"/>
                <a:gd name="T27" fmla="*/ 1 h 58"/>
                <a:gd name="T28" fmla="*/ 6 w 43"/>
                <a:gd name="T29" fmla="*/ 2 h 58"/>
                <a:gd name="T30" fmla="*/ 1 w 43"/>
                <a:gd name="T31" fmla="*/ 2 h 58"/>
                <a:gd name="T32" fmla="*/ 0 w 43"/>
                <a:gd name="T33" fmla="*/ 8 h 58"/>
                <a:gd name="T34" fmla="*/ 6 w 43"/>
                <a:gd name="T35" fmla="*/ 11 h 58"/>
                <a:gd name="T36" fmla="*/ 11 w 43"/>
                <a:gd name="T37" fmla="*/ 23 h 58"/>
                <a:gd name="T38" fmla="*/ 20 w 43"/>
                <a:gd name="T39" fmla="*/ 33 h 58"/>
                <a:gd name="T40" fmla="*/ 27 w 43"/>
                <a:gd name="T41" fmla="*/ 44 h 58"/>
                <a:gd name="T42" fmla="*/ 23 w 43"/>
                <a:gd name="T43" fmla="*/ 55 h 58"/>
                <a:gd name="T44" fmla="*/ 25 w 43"/>
                <a:gd name="T45" fmla="*/ 6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58"/>
                <a:gd name="T71" fmla="*/ 43 w 43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58">
                  <a:moveTo>
                    <a:pt x="21" y="58"/>
                  </a:moveTo>
                  <a:cubicBezTo>
                    <a:pt x="23" y="56"/>
                    <a:pt x="25" y="54"/>
                    <a:pt x="26" y="52"/>
                  </a:cubicBezTo>
                  <a:cubicBezTo>
                    <a:pt x="28" y="49"/>
                    <a:pt x="29" y="47"/>
                    <a:pt x="30" y="44"/>
                  </a:cubicBezTo>
                  <a:cubicBezTo>
                    <a:pt x="31" y="41"/>
                    <a:pt x="29" y="38"/>
                    <a:pt x="31" y="37"/>
                  </a:cubicBezTo>
                  <a:cubicBezTo>
                    <a:pt x="32" y="35"/>
                    <a:pt x="35" y="38"/>
                    <a:pt x="36" y="38"/>
                  </a:cubicBezTo>
                  <a:cubicBezTo>
                    <a:pt x="38" y="38"/>
                    <a:pt x="41" y="39"/>
                    <a:pt x="42" y="38"/>
                  </a:cubicBezTo>
                  <a:cubicBezTo>
                    <a:pt x="43" y="36"/>
                    <a:pt x="43" y="33"/>
                    <a:pt x="42" y="31"/>
                  </a:cubicBezTo>
                  <a:cubicBezTo>
                    <a:pt x="41" y="30"/>
                    <a:pt x="38" y="30"/>
                    <a:pt x="37" y="29"/>
                  </a:cubicBezTo>
                  <a:cubicBezTo>
                    <a:pt x="36" y="27"/>
                    <a:pt x="37" y="24"/>
                    <a:pt x="36" y="22"/>
                  </a:cubicBezTo>
                  <a:cubicBezTo>
                    <a:pt x="35" y="20"/>
                    <a:pt x="33" y="19"/>
                    <a:pt x="32" y="17"/>
                  </a:cubicBezTo>
                  <a:cubicBezTo>
                    <a:pt x="31" y="15"/>
                    <a:pt x="32" y="12"/>
                    <a:pt x="31" y="10"/>
                  </a:cubicBezTo>
                  <a:cubicBezTo>
                    <a:pt x="29" y="8"/>
                    <a:pt x="26" y="8"/>
                    <a:pt x="24" y="8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17" y="6"/>
                    <a:pt x="15" y="2"/>
                    <a:pt x="11" y="1"/>
                  </a:cubicBezTo>
                  <a:cubicBezTo>
                    <a:pt x="9" y="0"/>
                    <a:pt x="7" y="2"/>
                    <a:pt x="5" y="2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3"/>
                    <a:pt x="1" y="5"/>
                    <a:pt x="0" y="7"/>
                  </a:cubicBezTo>
                  <a:cubicBezTo>
                    <a:pt x="2" y="7"/>
                    <a:pt x="4" y="7"/>
                    <a:pt x="5" y="9"/>
                  </a:cubicBezTo>
                  <a:cubicBezTo>
                    <a:pt x="7" y="12"/>
                    <a:pt x="7" y="16"/>
                    <a:pt x="9" y="19"/>
                  </a:cubicBezTo>
                  <a:cubicBezTo>
                    <a:pt x="11" y="22"/>
                    <a:pt x="15" y="25"/>
                    <a:pt x="17" y="28"/>
                  </a:cubicBezTo>
                  <a:cubicBezTo>
                    <a:pt x="19" y="31"/>
                    <a:pt x="22" y="34"/>
                    <a:pt x="23" y="37"/>
                  </a:cubicBezTo>
                  <a:cubicBezTo>
                    <a:pt x="23" y="40"/>
                    <a:pt x="20" y="43"/>
                    <a:pt x="19" y="46"/>
                  </a:cubicBezTo>
                  <a:cubicBezTo>
                    <a:pt x="19" y="50"/>
                    <a:pt x="20" y="53"/>
                    <a:pt x="21" y="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4" name="Freeform 2601"/>
            <p:cNvSpPr>
              <a:spLocks noChangeAspect="1"/>
            </p:cNvSpPr>
            <p:nvPr/>
          </p:nvSpPr>
          <p:spPr bwMode="auto">
            <a:xfrm>
              <a:off x="19488055" y="6485288"/>
              <a:ext cx="1720532" cy="1025922"/>
            </a:xfrm>
            <a:custGeom>
              <a:avLst/>
              <a:gdLst>
                <a:gd name="T0" fmla="*/ 223 w 214"/>
                <a:gd name="T1" fmla="*/ 113 h 140"/>
                <a:gd name="T2" fmla="*/ 197 w 214"/>
                <a:gd name="T3" fmla="*/ 122 h 140"/>
                <a:gd name="T4" fmla="*/ 185 w 214"/>
                <a:gd name="T5" fmla="*/ 130 h 140"/>
                <a:gd name="T6" fmla="*/ 169 w 214"/>
                <a:gd name="T7" fmla="*/ 128 h 140"/>
                <a:gd name="T8" fmla="*/ 189 w 214"/>
                <a:gd name="T9" fmla="*/ 145 h 140"/>
                <a:gd name="T10" fmla="*/ 207 w 214"/>
                <a:gd name="T11" fmla="*/ 148 h 140"/>
                <a:gd name="T12" fmla="*/ 201 w 214"/>
                <a:gd name="T13" fmla="*/ 157 h 140"/>
                <a:gd name="T14" fmla="*/ 184 w 214"/>
                <a:gd name="T15" fmla="*/ 161 h 140"/>
                <a:gd name="T16" fmla="*/ 166 w 214"/>
                <a:gd name="T17" fmla="*/ 152 h 140"/>
                <a:gd name="T18" fmla="*/ 168 w 214"/>
                <a:gd name="T19" fmla="*/ 134 h 140"/>
                <a:gd name="T20" fmla="*/ 147 w 214"/>
                <a:gd name="T21" fmla="*/ 131 h 140"/>
                <a:gd name="T22" fmla="*/ 138 w 214"/>
                <a:gd name="T23" fmla="*/ 125 h 140"/>
                <a:gd name="T24" fmla="*/ 145 w 214"/>
                <a:gd name="T25" fmla="*/ 125 h 140"/>
                <a:gd name="T26" fmla="*/ 130 w 214"/>
                <a:gd name="T27" fmla="*/ 119 h 140"/>
                <a:gd name="T28" fmla="*/ 116 w 214"/>
                <a:gd name="T29" fmla="*/ 127 h 140"/>
                <a:gd name="T30" fmla="*/ 118 w 214"/>
                <a:gd name="T31" fmla="*/ 134 h 140"/>
                <a:gd name="T32" fmla="*/ 109 w 214"/>
                <a:gd name="T33" fmla="*/ 140 h 140"/>
                <a:gd name="T34" fmla="*/ 104 w 214"/>
                <a:gd name="T35" fmla="*/ 149 h 140"/>
                <a:gd name="T36" fmla="*/ 89 w 214"/>
                <a:gd name="T37" fmla="*/ 151 h 140"/>
                <a:gd name="T38" fmla="*/ 101 w 214"/>
                <a:gd name="T39" fmla="*/ 126 h 140"/>
                <a:gd name="T40" fmla="*/ 114 w 214"/>
                <a:gd name="T41" fmla="*/ 119 h 140"/>
                <a:gd name="T42" fmla="*/ 102 w 214"/>
                <a:gd name="T43" fmla="*/ 102 h 140"/>
                <a:gd name="T44" fmla="*/ 89 w 214"/>
                <a:gd name="T45" fmla="*/ 91 h 140"/>
                <a:gd name="T46" fmla="*/ 65 w 214"/>
                <a:gd name="T47" fmla="*/ 84 h 140"/>
                <a:gd name="T48" fmla="*/ 54 w 214"/>
                <a:gd name="T49" fmla="*/ 92 h 140"/>
                <a:gd name="T50" fmla="*/ 35 w 214"/>
                <a:gd name="T51" fmla="*/ 95 h 140"/>
                <a:gd name="T52" fmla="*/ 14 w 214"/>
                <a:gd name="T53" fmla="*/ 90 h 140"/>
                <a:gd name="T54" fmla="*/ 6 w 214"/>
                <a:gd name="T55" fmla="*/ 91 h 140"/>
                <a:gd name="T56" fmla="*/ 0 w 214"/>
                <a:gd name="T57" fmla="*/ 84 h 140"/>
                <a:gd name="T58" fmla="*/ 4 w 214"/>
                <a:gd name="T59" fmla="*/ 72 h 140"/>
                <a:gd name="T60" fmla="*/ 10 w 214"/>
                <a:gd name="T61" fmla="*/ 68 h 140"/>
                <a:gd name="T62" fmla="*/ 6 w 214"/>
                <a:gd name="T63" fmla="*/ 59 h 140"/>
                <a:gd name="T64" fmla="*/ 24 w 214"/>
                <a:gd name="T65" fmla="*/ 44 h 140"/>
                <a:gd name="T66" fmla="*/ 25 w 214"/>
                <a:gd name="T67" fmla="*/ 35 h 140"/>
                <a:gd name="T68" fmla="*/ 26 w 214"/>
                <a:gd name="T69" fmla="*/ 20 h 140"/>
                <a:gd name="T70" fmla="*/ 49 w 214"/>
                <a:gd name="T71" fmla="*/ 13 h 140"/>
                <a:gd name="T72" fmla="*/ 73 w 214"/>
                <a:gd name="T73" fmla="*/ 20 h 140"/>
                <a:gd name="T74" fmla="*/ 90 w 214"/>
                <a:gd name="T75" fmla="*/ 22 h 140"/>
                <a:gd name="T76" fmla="*/ 108 w 214"/>
                <a:gd name="T77" fmla="*/ 22 h 140"/>
                <a:gd name="T78" fmla="*/ 121 w 214"/>
                <a:gd name="T79" fmla="*/ 10 h 140"/>
                <a:gd name="T80" fmla="*/ 142 w 214"/>
                <a:gd name="T81" fmla="*/ 4 h 140"/>
                <a:gd name="T82" fmla="*/ 167 w 214"/>
                <a:gd name="T83" fmla="*/ 10 h 140"/>
                <a:gd name="T84" fmla="*/ 168 w 214"/>
                <a:gd name="T85" fmla="*/ 25 h 140"/>
                <a:gd name="T86" fmla="*/ 201 w 214"/>
                <a:gd name="T87" fmla="*/ 44 h 140"/>
                <a:gd name="T88" fmla="*/ 221 w 214"/>
                <a:gd name="T89" fmla="*/ 48 h 140"/>
                <a:gd name="T90" fmla="*/ 244 w 214"/>
                <a:gd name="T91" fmla="*/ 56 h 140"/>
                <a:gd name="T92" fmla="*/ 256 w 214"/>
                <a:gd name="T93" fmla="*/ 70 h 140"/>
                <a:gd name="T94" fmla="*/ 250 w 214"/>
                <a:gd name="T95" fmla="*/ 78 h 140"/>
                <a:gd name="T96" fmla="*/ 255 w 214"/>
                <a:gd name="T97" fmla="*/ 92 h 140"/>
                <a:gd name="T98" fmla="*/ 232 w 214"/>
                <a:gd name="T99" fmla="*/ 106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"/>
                <a:gd name="T151" fmla="*/ 0 h 140"/>
                <a:gd name="T152" fmla="*/ 214 w 214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" h="140">
                  <a:moveTo>
                    <a:pt x="195" y="95"/>
                  </a:moveTo>
                  <a:cubicBezTo>
                    <a:pt x="194" y="94"/>
                    <a:pt x="193" y="93"/>
                    <a:pt x="191" y="92"/>
                  </a:cubicBezTo>
                  <a:cubicBezTo>
                    <a:pt x="190" y="92"/>
                    <a:pt x="188" y="93"/>
                    <a:pt x="186" y="94"/>
                  </a:cubicBezTo>
                  <a:cubicBezTo>
                    <a:pt x="184" y="95"/>
                    <a:pt x="183" y="96"/>
                    <a:pt x="181" y="97"/>
                  </a:cubicBezTo>
                  <a:cubicBezTo>
                    <a:pt x="178" y="99"/>
                    <a:pt x="176" y="100"/>
                    <a:pt x="173" y="101"/>
                  </a:cubicBezTo>
                  <a:cubicBezTo>
                    <a:pt x="170" y="102"/>
                    <a:pt x="167" y="101"/>
                    <a:pt x="164" y="102"/>
                  </a:cubicBezTo>
                  <a:cubicBezTo>
                    <a:pt x="163" y="102"/>
                    <a:pt x="162" y="105"/>
                    <a:pt x="160" y="106"/>
                  </a:cubicBezTo>
                  <a:cubicBezTo>
                    <a:pt x="159" y="106"/>
                    <a:pt x="159" y="103"/>
                    <a:pt x="158" y="103"/>
                  </a:cubicBezTo>
                  <a:cubicBezTo>
                    <a:pt x="156" y="104"/>
                    <a:pt x="154" y="106"/>
                    <a:pt x="154" y="108"/>
                  </a:cubicBezTo>
                  <a:cubicBezTo>
                    <a:pt x="153" y="110"/>
                    <a:pt x="156" y="112"/>
                    <a:pt x="155" y="114"/>
                  </a:cubicBezTo>
                  <a:cubicBezTo>
                    <a:pt x="154" y="116"/>
                    <a:pt x="153" y="111"/>
                    <a:pt x="152" y="111"/>
                  </a:cubicBezTo>
                  <a:cubicBezTo>
                    <a:pt x="148" y="109"/>
                    <a:pt x="145" y="107"/>
                    <a:pt x="141" y="107"/>
                  </a:cubicBezTo>
                  <a:cubicBezTo>
                    <a:pt x="140" y="107"/>
                    <a:pt x="142" y="110"/>
                    <a:pt x="143" y="111"/>
                  </a:cubicBezTo>
                  <a:cubicBezTo>
                    <a:pt x="145" y="113"/>
                    <a:pt x="148" y="114"/>
                    <a:pt x="151" y="116"/>
                  </a:cubicBezTo>
                  <a:cubicBezTo>
                    <a:pt x="153" y="117"/>
                    <a:pt x="155" y="119"/>
                    <a:pt x="157" y="121"/>
                  </a:cubicBezTo>
                  <a:cubicBezTo>
                    <a:pt x="158" y="123"/>
                    <a:pt x="160" y="125"/>
                    <a:pt x="162" y="126"/>
                  </a:cubicBezTo>
                  <a:cubicBezTo>
                    <a:pt x="164" y="126"/>
                    <a:pt x="166" y="124"/>
                    <a:pt x="167" y="123"/>
                  </a:cubicBezTo>
                  <a:cubicBezTo>
                    <a:pt x="169" y="123"/>
                    <a:pt x="171" y="123"/>
                    <a:pt x="172" y="123"/>
                  </a:cubicBezTo>
                  <a:cubicBezTo>
                    <a:pt x="174" y="123"/>
                    <a:pt x="176" y="123"/>
                    <a:pt x="176" y="125"/>
                  </a:cubicBezTo>
                  <a:cubicBezTo>
                    <a:pt x="177" y="126"/>
                    <a:pt x="176" y="127"/>
                    <a:pt x="175" y="128"/>
                  </a:cubicBezTo>
                  <a:cubicBezTo>
                    <a:pt x="172" y="130"/>
                    <a:pt x="170" y="131"/>
                    <a:pt x="167" y="131"/>
                  </a:cubicBezTo>
                  <a:cubicBezTo>
                    <a:pt x="166" y="131"/>
                    <a:pt x="164" y="128"/>
                    <a:pt x="163" y="128"/>
                  </a:cubicBezTo>
                  <a:cubicBezTo>
                    <a:pt x="161" y="129"/>
                    <a:pt x="161" y="131"/>
                    <a:pt x="160" y="132"/>
                  </a:cubicBezTo>
                  <a:cubicBezTo>
                    <a:pt x="158" y="133"/>
                    <a:pt x="155" y="133"/>
                    <a:pt x="153" y="134"/>
                  </a:cubicBezTo>
                  <a:cubicBezTo>
                    <a:pt x="150" y="135"/>
                    <a:pt x="149" y="139"/>
                    <a:pt x="146" y="139"/>
                  </a:cubicBezTo>
                  <a:cubicBezTo>
                    <a:pt x="144" y="140"/>
                    <a:pt x="140" y="139"/>
                    <a:pt x="139" y="137"/>
                  </a:cubicBezTo>
                  <a:cubicBezTo>
                    <a:pt x="137" y="134"/>
                    <a:pt x="140" y="130"/>
                    <a:pt x="138" y="127"/>
                  </a:cubicBezTo>
                  <a:cubicBezTo>
                    <a:pt x="135" y="124"/>
                    <a:pt x="126" y="128"/>
                    <a:pt x="126" y="123"/>
                  </a:cubicBezTo>
                  <a:cubicBezTo>
                    <a:pt x="127" y="118"/>
                    <a:pt x="136" y="119"/>
                    <a:pt x="140" y="115"/>
                  </a:cubicBezTo>
                  <a:cubicBezTo>
                    <a:pt x="141" y="115"/>
                    <a:pt x="141" y="113"/>
                    <a:pt x="140" y="112"/>
                  </a:cubicBezTo>
                  <a:cubicBezTo>
                    <a:pt x="139" y="111"/>
                    <a:pt x="137" y="110"/>
                    <a:pt x="135" y="110"/>
                  </a:cubicBezTo>
                  <a:cubicBezTo>
                    <a:pt x="133" y="110"/>
                    <a:pt x="130" y="111"/>
                    <a:pt x="127" y="111"/>
                  </a:cubicBezTo>
                  <a:cubicBezTo>
                    <a:pt x="126" y="111"/>
                    <a:pt x="124" y="110"/>
                    <a:pt x="122" y="109"/>
                  </a:cubicBezTo>
                  <a:cubicBezTo>
                    <a:pt x="120" y="109"/>
                    <a:pt x="117" y="110"/>
                    <a:pt x="116" y="108"/>
                  </a:cubicBezTo>
                  <a:cubicBezTo>
                    <a:pt x="115" y="106"/>
                    <a:pt x="120" y="106"/>
                    <a:pt x="120" y="105"/>
                  </a:cubicBezTo>
                  <a:cubicBezTo>
                    <a:pt x="119" y="103"/>
                    <a:pt x="117" y="105"/>
                    <a:pt x="115" y="104"/>
                  </a:cubicBezTo>
                  <a:cubicBezTo>
                    <a:pt x="114" y="104"/>
                    <a:pt x="111" y="103"/>
                    <a:pt x="112" y="102"/>
                  </a:cubicBezTo>
                  <a:cubicBezTo>
                    <a:pt x="113" y="101"/>
                    <a:pt x="115" y="102"/>
                    <a:pt x="117" y="102"/>
                  </a:cubicBezTo>
                  <a:cubicBezTo>
                    <a:pt x="118" y="102"/>
                    <a:pt x="119" y="104"/>
                    <a:pt x="121" y="104"/>
                  </a:cubicBezTo>
                  <a:cubicBezTo>
                    <a:pt x="122" y="104"/>
                    <a:pt x="124" y="103"/>
                    <a:pt x="124" y="102"/>
                  </a:cubicBezTo>
                  <a:cubicBezTo>
                    <a:pt x="123" y="100"/>
                    <a:pt x="121" y="100"/>
                    <a:pt x="119" y="100"/>
                  </a:cubicBezTo>
                  <a:cubicBezTo>
                    <a:pt x="115" y="99"/>
                    <a:pt x="112" y="99"/>
                    <a:pt x="108" y="99"/>
                  </a:cubicBezTo>
                  <a:cubicBezTo>
                    <a:pt x="106" y="99"/>
                    <a:pt x="104" y="100"/>
                    <a:pt x="103" y="101"/>
                  </a:cubicBezTo>
                  <a:cubicBezTo>
                    <a:pt x="101" y="102"/>
                    <a:pt x="102" y="105"/>
                    <a:pt x="101" y="106"/>
                  </a:cubicBezTo>
                  <a:cubicBezTo>
                    <a:pt x="100" y="107"/>
                    <a:pt x="98" y="105"/>
                    <a:pt x="97" y="106"/>
                  </a:cubicBezTo>
                  <a:cubicBezTo>
                    <a:pt x="96" y="106"/>
                    <a:pt x="96" y="107"/>
                    <a:pt x="96" y="107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9" y="110"/>
                    <a:pt x="98" y="111"/>
                    <a:pt x="98" y="112"/>
                  </a:cubicBezTo>
                  <a:cubicBezTo>
                    <a:pt x="97" y="114"/>
                    <a:pt x="96" y="115"/>
                    <a:pt x="95" y="117"/>
                  </a:cubicBezTo>
                  <a:cubicBezTo>
                    <a:pt x="94" y="118"/>
                    <a:pt x="95" y="121"/>
                    <a:pt x="93" y="121"/>
                  </a:cubicBezTo>
                  <a:cubicBezTo>
                    <a:pt x="92" y="121"/>
                    <a:pt x="93" y="117"/>
                    <a:pt x="91" y="117"/>
                  </a:cubicBezTo>
                  <a:cubicBezTo>
                    <a:pt x="90" y="117"/>
                    <a:pt x="91" y="120"/>
                    <a:pt x="91" y="122"/>
                  </a:cubicBezTo>
                  <a:cubicBezTo>
                    <a:pt x="91" y="124"/>
                    <a:pt x="92" y="126"/>
                    <a:pt x="93" y="128"/>
                  </a:cubicBezTo>
                  <a:cubicBezTo>
                    <a:pt x="91" y="127"/>
                    <a:pt x="90" y="124"/>
                    <a:pt x="87" y="124"/>
                  </a:cubicBezTo>
                  <a:cubicBezTo>
                    <a:pt x="85" y="124"/>
                    <a:pt x="85" y="127"/>
                    <a:pt x="83" y="127"/>
                  </a:cubicBezTo>
                  <a:cubicBezTo>
                    <a:pt x="81" y="128"/>
                    <a:pt x="80" y="128"/>
                    <a:pt x="78" y="128"/>
                  </a:cubicBezTo>
                  <a:cubicBezTo>
                    <a:pt x="76" y="128"/>
                    <a:pt x="75" y="126"/>
                    <a:pt x="74" y="126"/>
                  </a:cubicBezTo>
                  <a:cubicBezTo>
                    <a:pt x="76" y="124"/>
                    <a:pt x="78" y="122"/>
                    <a:pt x="79" y="120"/>
                  </a:cubicBezTo>
                  <a:cubicBezTo>
                    <a:pt x="81" y="117"/>
                    <a:pt x="82" y="115"/>
                    <a:pt x="83" y="112"/>
                  </a:cubicBezTo>
                  <a:cubicBezTo>
                    <a:pt x="84" y="109"/>
                    <a:pt x="82" y="106"/>
                    <a:pt x="84" y="105"/>
                  </a:cubicBezTo>
                  <a:cubicBezTo>
                    <a:pt x="85" y="103"/>
                    <a:pt x="88" y="106"/>
                    <a:pt x="89" y="106"/>
                  </a:cubicBezTo>
                  <a:cubicBezTo>
                    <a:pt x="91" y="106"/>
                    <a:pt x="94" y="107"/>
                    <a:pt x="95" y="106"/>
                  </a:cubicBezTo>
                  <a:cubicBezTo>
                    <a:pt x="96" y="104"/>
                    <a:pt x="96" y="101"/>
                    <a:pt x="95" y="99"/>
                  </a:cubicBezTo>
                  <a:cubicBezTo>
                    <a:pt x="94" y="98"/>
                    <a:pt x="91" y="98"/>
                    <a:pt x="90" y="97"/>
                  </a:cubicBezTo>
                  <a:cubicBezTo>
                    <a:pt x="89" y="95"/>
                    <a:pt x="90" y="92"/>
                    <a:pt x="89" y="90"/>
                  </a:cubicBezTo>
                  <a:cubicBezTo>
                    <a:pt x="88" y="88"/>
                    <a:pt x="86" y="87"/>
                    <a:pt x="85" y="85"/>
                  </a:cubicBezTo>
                  <a:cubicBezTo>
                    <a:pt x="84" y="83"/>
                    <a:pt x="85" y="80"/>
                    <a:pt x="84" y="78"/>
                  </a:cubicBezTo>
                  <a:cubicBezTo>
                    <a:pt x="82" y="76"/>
                    <a:pt x="79" y="76"/>
                    <a:pt x="77" y="76"/>
                  </a:cubicBezTo>
                  <a:cubicBezTo>
                    <a:pt x="76" y="75"/>
                    <a:pt x="75" y="76"/>
                    <a:pt x="74" y="76"/>
                  </a:cubicBezTo>
                  <a:cubicBezTo>
                    <a:pt x="70" y="74"/>
                    <a:pt x="68" y="70"/>
                    <a:pt x="64" y="69"/>
                  </a:cubicBezTo>
                  <a:cubicBezTo>
                    <a:pt x="62" y="68"/>
                    <a:pt x="60" y="70"/>
                    <a:pt x="58" y="70"/>
                  </a:cubicBezTo>
                  <a:cubicBezTo>
                    <a:pt x="56" y="71"/>
                    <a:pt x="55" y="70"/>
                    <a:pt x="54" y="70"/>
                  </a:cubicBezTo>
                  <a:cubicBezTo>
                    <a:pt x="53" y="71"/>
                    <a:pt x="54" y="73"/>
                    <a:pt x="53" y="75"/>
                  </a:cubicBezTo>
                  <a:cubicBezTo>
                    <a:pt x="52" y="75"/>
                    <a:pt x="50" y="75"/>
                    <a:pt x="49" y="76"/>
                  </a:cubicBezTo>
                  <a:cubicBezTo>
                    <a:pt x="47" y="76"/>
                    <a:pt x="46" y="77"/>
                    <a:pt x="45" y="77"/>
                  </a:cubicBezTo>
                  <a:cubicBezTo>
                    <a:pt x="42" y="78"/>
                    <a:pt x="39" y="77"/>
                    <a:pt x="37" y="78"/>
                  </a:cubicBezTo>
                  <a:cubicBezTo>
                    <a:pt x="35" y="79"/>
                    <a:pt x="35" y="82"/>
                    <a:pt x="33" y="83"/>
                  </a:cubicBezTo>
                  <a:cubicBezTo>
                    <a:pt x="32" y="83"/>
                    <a:pt x="31" y="80"/>
                    <a:pt x="29" y="79"/>
                  </a:cubicBezTo>
                  <a:cubicBezTo>
                    <a:pt x="28" y="78"/>
                    <a:pt x="26" y="79"/>
                    <a:pt x="25" y="79"/>
                  </a:cubicBezTo>
                  <a:cubicBezTo>
                    <a:pt x="22" y="79"/>
                    <a:pt x="20" y="78"/>
                    <a:pt x="17" y="78"/>
                  </a:cubicBezTo>
                  <a:cubicBezTo>
                    <a:pt x="15" y="77"/>
                    <a:pt x="14" y="75"/>
                    <a:pt x="12" y="75"/>
                  </a:cubicBezTo>
                  <a:cubicBezTo>
                    <a:pt x="10" y="75"/>
                    <a:pt x="10" y="78"/>
                    <a:pt x="9" y="79"/>
                  </a:cubicBezTo>
                  <a:cubicBezTo>
                    <a:pt x="9" y="78"/>
                    <a:pt x="9" y="77"/>
                    <a:pt x="9" y="76"/>
                  </a:cubicBezTo>
                  <a:cubicBezTo>
                    <a:pt x="8" y="76"/>
                    <a:pt x="6" y="76"/>
                    <a:pt x="5" y="76"/>
                  </a:cubicBezTo>
                  <a:cubicBezTo>
                    <a:pt x="5" y="75"/>
                    <a:pt x="5" y="74"/>
                    <a:pt x="5" y="74"/>
                  </a:cubicBezTo>
                  <a:cubicBezTo>
                    <a:pt x="4" y="73"/>
                    <a:pt x="3" y="73"/>
                    <a:pt x="3" y="72"/>
                  </a:cubicBezTo>
                  <a:cubicBezTo>
                    <a:pt x="2" y="72"/>
                    <a:pt x="1" y="71"/>
                    <a:pt x="0" y="70"/>
                  </a:cubicBezTo>
                  <a:cubicBezTo>
                    <a:pt x="0" y="69"/>
                    <a:pt x="0" y="68"/>
                    <a:pt x="0" y="67"/>
                  </a:cubicBezTo>
                  <a:cubicBezTo>
                    <a:pt x="0" y="66"/>
                    <a:pt x="1" y="65"/>
                    <a:pt x="2" y="64"/>
                  </a:cubicBezTo>
                  <a:cubicBezTo>
                    <a:pt x="2" y="63"/>
                    <a:pt x="2" y="61"/>
                    <a:pt x="3" y="60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6" y="59"/>
                    <a:pt x="7" y="60"/>
                    <a:pt x="8" y="59"/>
                  </a:cubicBezTo>
                  <a:cubicBezTo>
                    <a:pt x="9" y="59"/>
                    <a:pt x="9" y="58"/>
                    <a:pt x="8" y="57"/>
                  </a:cubicBezTo>
                  <a:cubicBezTo>
                    <a:pt x="8" y="57"/>
                    <a:pt x="6" y="57"/>
                    <a:pt x="6" y="56"/>
                  </a:cubicBezTo>
                  <a:cubicBezTo>
                    <a:pt x="5" y="55"/>
                    <a:pt x="7" y="53"/>
                    <a:pt x="6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7" y="46"/>
                    <a:pt x="9" y="43"/>
                    <a:pt x="11" y="41"/>
                  </a:cubicBezTo>
                  <a:cubicBezTo>
                    <a:pt x="13" y="39"/>
                    <a:pt x="15" y="40"/>
                    <a:pt x="17" y="39"/>
                  </a:cubicBezTo>
                  <a:cubicBezTo>
                    <a:pt x="18" y="38"/>
                    <a:pt x="19" y="38"/>
                    <a:pt x="20" y="37"/>
                  </a:cubicBezTo>
                  <a:cubicBezTo>
                    <a:pt x="21" y="36"/>
                    <a:pt x="22" y="35"/>
                    <a:pt x="22" y="34"/>
                  </a:cubicBezTo>
                  <a:cubicBezTo>
                    <a:pt x="22" y="32"/>
                    <a:pt x="19" y="31"/>
                    <a:pt x="18" y="29"/>
                  </a:cubicBezTo>
                  <a:cubicBezTo>
                    <a:pt x="18" y="29"/>
                    <a:pt x="22" y="30"/>
                    <a:pt x="21" y="29"/>
                  </a:cubicBezTo>
                  <a:cubicBezTo>
                    <a:pt x="20" y="27"/>
                    <a:pt x="17" y="26"/>
                    <a:pt x="16" y="24"/>
                  </a:cubicBezTo>
                  <a:cubicBezTo>
                    <a:pt x="15" y="22"/>
                    <a:pt x="16" y="19"/>
                    <a:pt x="16" y="16"/>
                  </a:cubicBezTo>
                  <a:cubicBezTo>
                    <a:pt x="18" y="16"/>
                    <a:pt x="21" y="18"/>
                    <a:pt x="22" y="17"/>
                  </a:cubicBezTo>
                  <a:cubicBezTo>
                    <a:pt x="24" y="16"/>
                    <a:pt x="22" y="12"/>
                    <a:pt x="24" y="11"/>
                  </a:cubicBezTo>
                  <a:cubicBezTo>
                    <a:pt x="26" y="9"/>
                    <a:pt x="28" y="10"/>
                    <a:pt x="31" y="11"/>
                  </a:cubicBezTo>
                  <a:cubicBezTo>
                    <a:pt x="34" y="11"/>
                    <a:pt x="38" y="11"/>
                    <a:pt x="41" y="11"/>
                  </a:cubicBezTo>
                  <a:cubicBezTo>
                    <a:pt x="43" y="12"/>
                    <a:pt x="45" y="13"/>
                    <a:pt x="47" y="13"/>
                  </a:cubicBezTo>
                  <a:cubicBezTo>
                    <a:pt x="49" y="13"/>
                    <a:pt x="51" y="12"/>
                    <a:pt x="53" y="13"/>
                  </a:cubicBezTo>
                  <a:cubicBezTo>
                    <a:pt x="56" y="14"/>
                    <a:pt x="59" y="15"/>
                    <a:pt x="61" y="17"/>
                  </a:cubicBezTo>
                  <a:cubicBezTo>
                    <a:pt x="62" y="17"/>
                    <a:pt x="63" y="19"/>
                    <a:pt x="64" y="19"/>
                  </a:cubicBezTo>
                  <a:cubicBezTo>
                    <a:pt x="66" y="19"/>
                    <a:pt x="68" y="17"/>
                    <a:pt x="70" y="17"/>
                  </a:cubicBezTo>
                  <a:cubicBezTo>
                    <a:pt x="72" y="17"/>
                    <a:pt x="73" y="18"/>
                    <a:pt x="75" y="18"/>
                  </a:cubicBezTo>
                  <a:cubicBezTo>
                    <a:pt x="77" y="18"/>
                    <a:pt x="78" y="17"/>
                    <a:pt x="80" y="17"/>
                  </a:cubicBezTo>
                  <a:cubicBezTo>
                    <a:pt x="82" y="17"/>
                    <a:pt x="83" y="18"/>
                    <a:pt x="85" y="18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8"/>
                    <a:pt x="94" y="21"/>
                    <a:pt x="95" y="20"/>
                  </a:cubicBezTo>
                  <a:cubicBezTo>
                    <a:pt x="97" y="19"/>
                    <a:pt x="97" y="16"/>
                    <a:pt x="98" y="14"/>
                  </a:cubicBezTo>
                  <a:cubicBezTo>
                    <a:pt x="99" y="12"/>
                    <a:pt x="99" y="10"/>
                    <a:pt x="101" y="8"/>
                  </a:cubicBezTo>
                  <a:cubicBezTo>
                    <a:pt x="103" y="6"/>
                    <a:pt x="107" y="6"/>
                    <a:pt x="109" y="5"/>
                  </a:cubicBezTo>
                  <a:cubicBezTo>
                    <a:pt x="112" y="6"/>
                    <a:pt x="113" y="8"/>
                    <a:pt x="116" y="7"/>
                  </a:cubicBezTo>
                  <a:cubicBezTo>
                    <a:pt x="117" y="7"/>
                    <a:pt x="117" y="4"/>
                    <a:pt x="118" y="3"/>
                  </a:cubicBezTo>
                  <a:cubicBezTo>
                    <a:pt x="122" y="2"/>
                    <a:pt x="125" y="2"/>
                    <a:pt x="129" y="2"/>
                  </a:cubicBezTo>
                  <a:cubicBezTo>
                    <a:pt x="132" y="2"/>
                    <a:pt x="136" y="0"/>
                    <a:pt x="138" y="2"/>
                  </a:cubicBezTo>
                  <a:cubicBezTo>
                    <a:pt x="140" y="3"/>
                    <a:pt x="138" y="6"/>
                    <a:pt x="139" y="8"/>
                  </a:cubicBezTo>
                  <a:cubicBezTo>
                    <a:pt x="140" y="10"/>
                    <a:pt x="144" y="12"/>
                    <a:pt x="144" y="14"/>
                  </a:cubicBezTo>
                  <a:cubicBezTo>
                    <a:pt x="144" y="16"/>
                    <a:pt x="141" y="16"/>
                    <a:pt x="140" y="17"/>
                  </a:cubicBezTo>
                  <a:cubicBezTo>
                    <a:pt x="140" y="18"/>
                    <a:pt x="139" y="21"/>
                    <a:pt x="140" y="21"/>
                  </a:cubicBezTo>
                  <a:cubicBezTo>
                    <a:pt x="144" y="23"/>
                    <a:pt x="150" y="20"/>
                    <a:pt x="154" y="23"/>
                  </a:cubicBezTo>
                  <a:cubicBezTo>
                    <a:pt x="157" y="26"/>
                    <a:pt x="155" y="33"/>
                    <a:pt x="158" y="37"/>
                  </a:cubicBezTo>
                  <a:cubicBezTo>
                    <a:pt x="160" y="39"/>
                    <a:pt x="164" y="37"/>
                    <a:pt x="167" y="37"/>
                  </a:cubicBezTo>
                  <a:cubicBezTo>
                    <a:pt x="170" y="37"/>
                    <a:pt x="174" y="37"/>
                    <a:pt x="177" y="36"/>
                  </a:cubicBezTo>
                  <a:cubicBezTo>
                    <a:pt x="178" y="35"/>
                    <a:pt x="178" y="31"/>
                    <a:pt x="179" y="32"/>
                  </a:cubicBezTo>
                  <a:cubicBezTo>
                    <a:pt x="182" y="34"/>
                    <a:pt x="182" y="38"/>
                    <a:pt x="184" y="40"/>
                  </a:cubicBezTo>
                  <a:cubicBezTo>
                    <a:pt x="186" y="42"/>
                    <a:pt x="188" y="44"/>
                    <a:pt x="191" y="44"/>
                  </a:cubicBezTo>
                  <a:cubicBezTo>
                    <a:pt x="192" y="44"/>
                    <a:pt x="192" y="41"/>
                    <a:pt x="193" y="42"/>
                  </a:cubicBezTo>
                  <a:cubicBezTo>
                    <a:pt x="197" y="43"/>
                    <a:pt x="199" y="45"/>
                    <a:pt x="203" y="47"/>
                  </a:cubicBezTo>
                  <a:cubicBezTo>
                    <a:pt x="205" y="48"/>
                    <a:pt x="207" y="51"/>
                    <a:pt x="210" y="51"/>
                  </a:cubicBezTo>
                  <a:cubicBezTo>
                    <a:pt x="211" y="52"/>
                    <a:pt x="213" y="49"/>
                    <a:pt x="213" y="50"/>
                  </a:cubicBezTo>
                  <a:cubicBezTo>
                    <a:pt x="214" y="53"/>
                    <a:pt x="214" y="56"/>
                    <a:pt x="213" y="58"/>
                  </a:cubicBezTo>
                  <a:cubicBezTo>
                    <a:pt x="212" y="60"/>
                    <a:pt x="209" y="59"/>
                    <a:pt x="208" y="61"/>
                  </a:cubicBezTo>
                  <a:cubicBezTo>
                    <a:pt x="208" y="63"/>
                    <a:pt x="212" y="63"/>
                    <a:pt x="212" y="64"/>
                  </a:cubicBezTo>
                  <a:cubicBezTo>
                    <a:pt x="212" y="66"/>
                    <a:pt x="209" y="64"/>
                    <a:pt x="208" y="65"/>
                  </a:cubicBezTo>
                  <a:cubicBezTo>
                    <a:pt x="207" y="66"/>
                    <a:pt x="207" y="69"/>
                    <a:pt x="208" y="70"/>
                  </a:cubicBezTo>
                  <a:cubicBezTo>
                    <a:pt x="209" y="71"/>
                    <a:pt x="211" y="69"/>
                    <a:pt x="211" y="70"/>
                  </a:cubicBezTo>
                  <a:cubicBezTo>
                    <a:pt x="213" y="72"/>
                    <a:pt x="213" y="75"/>
                    <a:pt x="212" y="77"/>
                  </a:cubicBezTo>
                  <a:cubicBezTo>
                    <a:pt x="212" y="79"/>
                    <a:pt x="211" y="81"/>
                    <a:pt x="209" y="81"/>
                  </a:cubicBezTo>
                  <a:cubicBezTo>
                    <a:pt x="205" y="82"/>
                    <a:pt x="201" y="80"/>
                    <a:pt x="198" y="81"/>
                  </a:cubicBezTo>
                  <a:cubicBezTo>
                    <a:pt x="195" y="82"/>
                    <a:pt x="193" y="85"/>
                    <a:pt x="193" y="88"/>
                  </a:cubicBezTo>
                  <a:cubicBezTo>
                    <a:pt x="192" y="90"/>
                    <a:pt x="194" y="91"/>
                    <a:pt x="195" y="93"/>
                  </a:cubicBezTo>
                  <a:cubicBezTo>
                    <a:pt x="195" y="94"/>
                    <a:pt x="195" y="95"/>
                    <a:pt x="195" y="9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5" name="Freeform 2602"/>
            <p:cNvSpPr>
              <a:spLocks noChangeAspect="1"/>
            </p:cNvSpPr>
            <p:nvPr/>
          </p:nvSpPr>
          <p:spPr bwMode="auto">
            <a:xfrm>
              <a:off x="21804407" y="6088333"/>
              <a:ext cx="3923081" cy="1880860"/>
            </a:xfrm>
            <a:custGeom>
              <a:avLst/>
              <a:gdLst>
                <a:gd name="T0" fmla="*/ 579 w 488"/>
                <a:gd name="T1" fmla="*/ 153 h 256"/>
                <a:gd name="T2" fmla="*/ 564 w 488"/>
                <a:gd name="T3" fmla="*/ 183 h 256"/>
                <a:gd name="T4" fmla="*/ 528 w 488"/>
                <a:gd name="T5" fmla="*/ 213 h 256"/>
                <a:gd name="T6" fmla="*/ 509 w 488"/>
                <a:gd name="T7" fmla="*/ 221 h 256"/>
                <a:gd name="T8" fmla="*/ 500 w 488"/>
                <a:gd name="T9" fmla="*/ 232 h 256"/>
                <a:gd name="T10" fmla="*/ 504 w 488"/>
                <a:gd name="T11" fmla="*/ 277 h 256"/>
                <a:gd name="T12" fmla="*/ 488 w 488"/>
                <a:gd name="T13" fmla="*/ 268 h 256"/>
                <a:gd name="T14" fmla="*/ 444 w 488"/>
                <a:gd name="T15" fmla="*/ 265 h 256"/>
                <a:gd name="T16" fmla="*/ 409 w 488"/>
                <a:gd name="T17" fmla="*/ 260 h 256"/>
                <a:gd name="T18" fmla="*/ 382 w 488"/>
                <a:gd name="T19" fmla="*/ 269 h 256"/>
                <a:gd name="T20" fmla="*/ 358 w 488"/>
                <a:gd name="T21" fmla="*/ 283 h 256"/>
                <a:gd name="T22" fmla="*/ 330 w 488"/>
                <a:gd name="T23" fmla="*/ 298 h 256"/>
                <a:gd name="T24" fmla="*/ 303 w 488"/>
                <a:gd name="T25" fmla="*/ 291 h 256"/>
                <a:gd name="T26" fmla="*/ 295 w 488"/>
                <a:gd name="T27" fmla="*/ 268 h 256"/>
                <a:gd name="T28" fmla="*/ 271 w 488"/>
                <a:gd name="T29" fmla="*/ 254 h 256"/>
                <a:gd name="T30" fmla="*/ 184 w 488"/>
                <a:gd name="T31" fmla="*/ 208 h 256"/>
                <a:gd name="T32" fmla="*/ 148 w 488"/>
                <a:gd name="T33" fmla="*/ 297 h 256"/>
                <a:gd name="T34" fmla="*/ 121 w 488"/>
                <a:gd name="T35" fmla="*/ 276 h 256"/>
                <a:gd name="T36" fmla="*/ 98 w 488"/>
                <a:gd name="T37" fmla="*/ 278 h 256"/>
                <a:gd name="T38" fmla="*/ 86 w 488"/>
                <a:gd name="T39" fmla="*/ 260 h 256"/>
                <a:gd name="T40" fmla="*/ 64 w 488"/>
                <a:gd name="T41" fmla="*/ 233 h 256"/>
                <a:gd name="T42" fmla="*/ 73 w 488"/>
                <a:gd name="T43" fmla="*/ 224 h 256"/>
                <a:gd name="T44" fmla="*/ 98 w 488"/>
                <a:gd name="T45" fmla="*/ 208 h 256"/>
                <a:gd name="T46" fmla="*/ 89 w 488"/>
                <a:gd name="T47" fmla="*/ 185 h 256"/>
                <a:gd name="T48" fmla="*/ 42 w 488"/>
                <a:gd name="T49" fmla="*/ 195 h 256"/>
                <a:gd name="T50" fmla="*/ 38 w 488"/>
                <a:gd name="T51" fmla="*/ 184 h 256"/>
                <a:gd name="T52" fmla="*/ 11 w 488"/>
                <a:gd name="T53" fmla="*/ 164 h 256"/>
                <a:gd name="T54" fmla="*/ 8 w 488"/>
                <a:gd name="T55" fmla="*/ 136 h 256"/>
                <a:gd name="T56" fmla="*/ 11 w 488"/>
                <a:gd name="T57" fmla="*/ 106 h 256"/>
                <a:gd name="T58" fmla="*/ 31 w 488"/>
                <a:gd name="T59" fmla="*/ 114 h 256"/>
                <a:gd name="T60" fmla="*/ 38 w 488"/>
                <a:gd name="T61" fmla="*/ 93 h 256"/>
                <a:gd name="T62" fmla="*/ 64 w 488"/>
                <a:gd name="T63" fmla="*/ 85 h 256"/>
                <a:gd name="T64" fmla="*/ 92 w 488"/>
                <a:gd name="T65" fmla="*/ 84 h 256"/>
                <a:gd name="T66" fmla="*/ 115 w 488"/>
                <a:gd name="T67" fmla="*/ 105 h 256"/>
                <a:gd name="T68" fmla="*/ 148 w 488"/>
                <a:gd name="T69" fmla="*/ 94 h 256"/>
                <a:gd name="T70" fmla="*/ 169 w 488"/>
                <a:gd name="T71" fmla="*/ 101 h 256"/>
                <a:gd name="T72" fmla="*/ 209 w 488"/>
                <a:gd name="T73" fmla="*/ 95 h 256"/>
                <a:gd name="T74" fmla="*/ 199 w 488"/>
                <a:gd name="T75" fmla="*/ 69 h 256"/>
                <a:gd name="T76" fmla="*/ 208 w 488"/>
                <a:gd name="T77" fmla="*/ 51 h 256"/>
                <a:gd name="T78" fmla="*/ 197 w 488"/>
                <a:gd name="T79" fmla="*/ 35 h 256"/>
                <a:gd name="T80" fmla="*/ 257 w 488"/>
                <a:gd name="T81" fmla="*/ 26 h 256"/>
                <a:gd name="T82" fmla="*/ 298 w 488"/>
                <a:gd name="T83" fmla="*/ 4 h 256"/>
                <a:gd name="T84" fmla="*/ 337 w 488"/>
                <a:gd name="T85" fmla="*/ 17 h 256"/>
                <a:gd name="T86" fmla="*/ 351 w 488"/>
                <a:gd name="T87" fmla="*/ 26 h 256"/>
                <a:gd name="T88" fmla="*/ 364 w 488"/>
                <a:gd name="T89" fmla="*/ 34 h 256"/>
                <a:gd name="T90" fmla="*/ 377 w 488"/>
                <a:gd name="T91" fmla="*/ 42 h 256"/>
                <a:gd name="T92" fmla="*/ 420 w 488"/>
                <a:gd name="T93" fmla="*/ 25 h 256"/>
                <a:gd name="T94" fmla="*/ 478 w 488"/>
                <a:gd name="T95" fmla="*/ 101 h 256"/>
                <a:gd name="T96" fmla="*/ 494 w 488"/>
                <a:gd name="T97" fmla="*/ 97 h 256"/>
                <a:gd name="T98" fmla="*/ 515 w 488"/>
                <a:gd name="T99" fmla="*/ 103 h 256"/>
                <a:gd name="T100" fmla="*/ 551 w 488"/>
                <a:gd name="T101" fmla="*/ 115 h 256"/>
                <a:gd name="T102" fmla="*/ 575 w 488"/>
                <a:gd name="T103" fmla="*/ 122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8"/>
                <a:gd name="T157" fmla="*/ 0 h 256"/>
                <a:gd name="T158" fmla="*/ 488 w 488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8" h="256">
                  <a:moveTo>
                    <a:pt x="488" y="114"/>
                  </a:moveTo>
                  <a:cubicBezTo>
                    <a:pt x="486" y="115"/>
                    <a:pt x="484" y="115"/>
                    <a:pt x="483" y="117"/>
                  </a:cubicBezTo>
                  <a:cubicBezTo>
                    <a:pt x="482" y="119"/>
                    <a:pt x="483" y="120"/>
                    <a:pt x="483" y="122"/>
                  </a:cubicBezTo>
                  <a:cubicBezTo>
                    <a:pt x="483" y="124"/>
                    <a:pt x="484" y="126"/>
                    <a:pt x="482" y="127"/>
                  </a:cubicBezTo>
                  <a:cubicBezTo>
                    <a:pt x="480" y="128"/>
                    <a:pt x="475" y="125"/>
                    <a:pt x="473" y="127"/>
                  </a:cubicBezTo>
                  <a:cubicBezTo>
                    <a:pt x="471" y="130"/>
                    <a:pt x="471" y="135"/>
                    <a:pt x="472" y="138"/>
                  </a:cubicBezTo>
                  <a:cubicBezTo>
                    <a:pt x="472" y="142"/>
                    <a:pt x="475" y="145"/>
                    <a:pt x="475" y="149"/>
                  </a:cubicBezTo>
                  <a:cubicBezTo>
                    <a:pt x="474" y="151"/>
                    <a:pt x="472" y="151"/>
                    <a:pt x="470" y="152"/>
                  </a:cubicBezTo>
                  <a:cubicBezTo>
                    <a:pt x="466" y="153"/>
                    <a:pt x="461" y="154"/>
                    <a:pt x="457" y="153"/>
                  </a:cubicBezTo>
                  <a:cubicBezTo>
                    <a:pt x="453" y="153"/>
                    <a:pt x="448" y="148"/>
                    <a:pt x="444" y="150"/>
                  </a:cubicBezTo>
                  <a:cubicBezTo>
                    <a:pt x="440" y="152"/>
                    <a:pt x="441" y="158"/>
                    <a:pt x="441" y="162"/>
                  </a:cubicBezTo>
                  <a:cubicBezTo>
                    <a:pt x="440" y="167"/>
                    <a:pt x="439" y="172"/>
                    <a:pt x="440" y="177"/>
                  </a:cubicBezTo>
                  <a:cubicBezTo>
                    <a:pt x="440" y="180"/>
                    <a:pt x="443" y="181"/>
                    <a:pt x="443" y="183"/>
                  </a:cubicBezTo>
                  <a:cubicBezTo>
                    <a:pt x="442" y="184"/>
                    <a:pt x="440" y="184"/>
                    <a:pt x="439" y="184"/>
                  </a:cubicBezTo>
                  <a:cubicBezTo>
                    <a:pt x="437" y="183"/>
                    <a:pt x="435" y="181"/>
                    <a:pt x="432" y="181"/>
                  </a:cubicBezTo>
                  <a:cubicBezTo>
                    <a:pt x="429" y="181"/>
                    <a:pt x="427" y="184"/>
                    <a:pt x="424" y="184"/>
                  </a:cubicBezTo>
                  <a:cubicBezTo>
                    <a:pt x="420" y="185"/>
                    <a:pt x="416" y="185"/>
                    <a:pt x="413" y="186"/>
                  </a:cubicBezTo>
                  <a:cubicBezTo>
                    <a:pt x="412" y="186"/>
                    <a:pt x="409" y="187"/>
                    <a:pt x="410" y="188"/>
                  </a:cubicBezTo>
                  <a:cubicBezTo>
                    <a:pt x="412" y="190"/>
                    <a:pt x="415" y="188"/>
                    <a:pt x="416" y="190"/>
                  </a:cubicBezTo>
                  <a:cubicBezTo>
                    <a:pt x="417" y="190"/>
                    <a:pt x="416" y="192"/>
                    <a:pt x="416" y="193"/>
                  </a:cubicBezTo>
                  <a:cubicBezTo>
                    <a:pt x="416" y="196"/>
                    <a:pt x="416" y="200"/>
                    <a:pt x="417" y="203"/>
                  </a:cubicBezTo>
                  <a:cubicBezTo>
                    <a:pt x="419" y="208"/>
                    <a:pt x="423" y="211"/>
                    <a:pt x="424" y="216"/>
                  </a:cubicBezTo>
                  <a:cubicBezTo>
                    <a:pt x="424" y="219"/>
                    <a:pt x="420" y="221"/>
                    <a:pt x="419" y="223"/>
                  </a:cubicBezTo>
                  <a:cubicBezTo>
                    <a:pt x="419" y="225"/>
                    <a:pt x="419" y="228"/>
                    <a:pt x="420" y="230"/>
                  </a:cubicBezTo>
                  <a:cubicBezTo>
                    <a:pt x="419" y="230"/>
                    <a:pt x="418" y="230"/>
                    <a:pt x="417" y="229"/>
                  </a:cubicBezTo>
                  <a:cubicBezTo>
                    <a:pt x="415" y="229"/>
                    <a:pt x="412" y="229"/>
                    <a:pt x="410" y="227"/>
                  </a:cubicBezTo>
                  <a:cubicBezTo>
                    <a:pt x="409" y="226"/>
                    <a:pt x="410" y="224"/>
                    <a:pt x="409" y="223"/>
                  </a:cubicBezTo>
                  <a:cubicBezTo>
                    <a:pt x="408" y="222"/>
                    <a:pt x="407" y="223"/>
                    <a:pt x="406" y="223"/>
                  </a:cubicBezTo>
                  <a:cubicBezTo>
                    <a:pt x="404" y="223"/>
                    <a:pt x="402" y="221"/>
                    <a:pt x="400" y="221"/>
                  </a:cubicBezTo>
                  <a:cubicBezTo>
                    <a:pt x="397" y="220"/>
                    <a:pt x="394" y="221"/>
                    <a:pt x="390" y="221"/>
                  </a:cubicBezTo>
                  <a:cubicBezTo>
                    <a:pt x="386" y="221"/>
                    <a:pt x="383" y="221"/>
                    <a:pt x="379" y="220"/>
                  </a:cubicBezTo>
                  <a:cubicBezTo>
                    <a:pt x="376" y="220"/>
                    <a:pt x="373" y="220"/>
                    <a:pt x="370" y="220"/>
                  </a:cubicBezTo>
                  <a:cubicBezTo>
                    <a:pt x="369" y="220"/>
                    <a:pt x="369" y="222"/>
                    <a:pt x="369" y="222"/>
                  </a:cubicBezTo>
                  <a:cubicBezTo>
                    <a:pt x="365" y="222"/>
                    <a:pt x="361" y="221"/>
                    <a:pt x="358" y="220"/>
                  </a:cubicBezTo>
                  <a:cubicBezTo>
                    <a:pt x="354" y="219"/>
                    <a:pt x="351" y="216"/>
                    <a:pt x="348" y="215"/>
                  </a:cubicBezTo>
                  <a:cubicBezTo>
                    <a:pt x="346" y="214"/>
                    <a:pt x="343" y="215"/>
                    <a:pt x="341" y="216"/>
                  </a:cubicBezTo>
                  <a:cubicBezTo>
                    <a:pt x="339" y="216"/>
                    <a:pt x="337" y="217"/>
                    <a:pt x="337" y="219"/>
                  </a:cubicBezTo>
                  <a:cubicBezTo>
                    <a:pt x="336" y="221"/>
                    <a:pt x="338" y="224"/>
                    <a:pt x="337" y="227"/>
                  </a:cubicBezTo>
                  <a:cubicBezTo>
                    <a:pt x="336" y="228"/>
                    <a:pt x="334" y="228"/>
                    <a:pt x="332" y="228"/>
                  </a:cubicBezTo>
                  <a:cubicBezTo>
                    <a:pt x="327" y="227"/>
                    <a:pt x="323" y="225"/>
                    <a:pt x="318" y="224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1" y="226"/>
                    <a:pt x="309" y="228"/>
                    <a:pt x="307" y="230"/>
                  </a:cubicBezTo>
                  <a:cubicBezTo>
                    <a:pt x="305" y="233"/>
                    <a:pt x="304" y="236"/>
                    <a:pt x="301" y="238"/>
                  </a:cubicBezTo>
                  <a:cubicBezTo>
                    <a:pt x="300" y="239"/>
                    <a:pt x="299" y="235"/>
                    <a:pt x="298" y="235"/>
                  </a:cubicBezTo>
                  <a:cubicBezTo>
                    <a:pt x="295" y="236"/>
                    <a:pt x="294" y="239"/>
                    <a:pt x="292" y="241"/>
                  </a:cubicBezTo>
                  <a:cubicBezTo>
                    <a:pt x="289" y="246"/>
                    <a:pt x="287" y="252"/>
                    <a:pt x="282" y="255"/>
                  </a:cubicBezTo>
                  <a:cubicBezTo>
                    <a:pt x="280" y="256"/>
                    <a:pt x="277" y="255"/>
                    <a:pt x="275" y="253"/>
                  </a:cubicBezTo>
                  <a:cubicBezTo>
                    <a:pt x="274" y="252"/>
                    <a:pt x="277" y="249"/>
                    <a:pt x="275" y="248"/>
                  </a:cubicBezTo>
                  <a:cubicBezTo>
                    <a:pt x="274" y="247"/>
                    <a:pt x="271" y="249"/>
                    <a:pt x="269" y="249"/>
                  </a:cubicBezTo>
                  <a:cubicBezTo>
                    <a:pt x="266" y="250"/>
                    <a:pt x="262" y="251"/>
                    <a:pt x="258" y="250"/>
                  </a:cubicBezTo>
                  <a:cubicBezTo>
                    <a:pt x="257" y="250"/>
                    <a:pt x="255" y="249"/>
                    <a:pt x="254" y="248"/>
                  </a:cubicBezTo>
                  <a:cubicBezTo>
                    <a:pt x="253" y="246"/>
                    <a:pt x="254" y="243"/>
                    <a:pt x="252" y="242"/>
                  </a:cubicBezTo>
                  <a:cubicBezTo>
                    <a:pt x="251" y="241"/>
                    <a:pt x="248" y="243"/>
                    <a:pt x="247" y="242"/>
                  </a:cubicBezTo>
                  <a:cubicBezTo>
                    <a:pt x="245" y="240"/>
                    <a:pt x="245" y="236"/>
                    <a:pt x="245" y="233"/>
                  </a:cubicBezTo>
                  <a:cubicBezTo>
                    <a:pt x="245" y="232"/>
                    <a:pt x="247" y="231"/>
                    <a:pt x="247" y="229"/>
                  </a:cubicBezTo>
                  <a:cubicBezTo>
                    <a:pt x="247" y="227"/>
                    <a:pt x="247" y="225"/>
                    <a:pt x="246" y="223"/>
                  </a:cubicBezTo>
                  <a:cubicBezTo>
                    <a:pt x="244" y="220"/>
                    <a:pt x="243" y="216"/>
                    <a:pt x="240" y="213"/>
                  </a:cubicBezTo>
                  <a:cubicBezTo>
                    <a:pt x="239" y="212"/>
                    <a:pt x="237" y="214"/>
                    <a:pt x="236" y="213"/>
                  </a:cubicBezTo>
                  <a:cubicBezTo>
                    <a:pt x="234" y="212"/>
                    <a:pt x="236" y="208"/>
                    <a:pt x="234" y="207"/>
                  </a:cubicBezTo>
                  <a:cubicBezTo>
                    <a:pt x="231" y="207"/>
                    <a:pt x="229" y="212"/>
                    <a:pt x="226" y="211"/>
                  </a:cubicBezTo>
                  <a:lnTo>
                    <a:pt x="204" y="209"/>
                  </a:lnTo>
                  <a:cubicBezTo>
                    <a:pt x="200" y="210"/>
                    <a:pt x="196" y="211"/>
                    <a:pt x="193" y="212"/>
                  </a:cubicBezTo>
                  <a:cubicBezTo>
                    <a:pt x="190" y="207"/>
                    <a:pt x="188" y="202"/>
                    <a:pt x="185" y="197"/>
                  </a:cubicBezTo>
                  <a:cubicBezTo>
                    <a:pt x="175" y="189"/>
                    <a:pt x="164" y="181"/>
                    <a:pt x="153" y="173"/>
                  </a:cubicBezTo>
                  <a:cubicBezTo>
                    <a:pt x="148" y="174"/>
                    <a:pt x="143" y="175"/>
                    <a:pt x="138" y="176"/>
                  </a:cubicBezTo>
                  <a:cubicBezTo>
                    <a:pt x="133" y="178"/>
                    <a:pt x="128" y="180"/>
                    <a:pt x="123" y="182"/>
                  </a:cubicBezTo>
                  <a:cubicBezTo>
                    <a:pt x="124" y="203"/>
                    <a:pt x="126" y="225"/>
                    <a:pt x="127" y="246"/>
                  </a:cubicBezTo>
                  <a:cubicBezTo>
                    <a:pt x="126" y="247"/>
                    <a:pt x="125" y="247"/>
                    <a:pt x="123" y="247"/>
                  </a:cubicBezTo>
                  <a:cubicBezTo>
                    <a:pt x="122" y="247"/>
                    <a:pt x="120" y="248"/>
                    <a:pt x="119" y="247"/>
                  </a:cubicBezTo>
                  <a:cubicBezTo>
                    <a:pt x="116" y="245"/>
                    <a:pt x="115" y="242"/>
                    <a:pt x="114" y="240"/>
                  </a:cubicBezTo>
                  <a:cubicBezTo>
                    <a:pt x="112" y="237"/>
                    <a:pt x="112" y="234"/>
                    <a:pt x="110" y="232"/>
                  </a:cubicBezTo>
                  <a:cubicBezTo>
                    <a:pt x="108" y="230"/>
                    <a:pt x="104" y="230"/>
                    <a:pt x="101" y="229"/>
                  </a:cubicBezTo>
                  <a:cubicBezTo>
                    <a:pt x="99" y="229"/>
                    <a:pt x="96" y="229"/>
                    <a:pt x="94" y="229"/>
                  </a:cubicBezTo>
                  <a:cubicBezTo>
                    <a:pt x="91" y="230"/>
                    <a:pt x="89" y="232"/>
                    <a:pt x="88" y="234"/>
                  </a:cubicBezTo>
                  <a:cubicBezTo>
                    <a:pt x="86" y="235"/>
                    <a:pt x="86" y="237"/>
                    <a:pt x="85" y="239"/>
                  </a:cubicBezTo>
                  <a:cubicBezTo>
                    <a:pt x="84" y="236"/>
                    <a:pt x="81" y="234"/>
                    <a:pt x="82" y="231"/>
                  </a:cubicBezTo>
                  <a:cubicBezTo>
                    <a:pt x="82" y="228"/>
                    <a:pt x="86" y="227"/>
                    <a:pt x="86" y="224"/>
                  </a:cubicBezTo>
                  <a:cubicBezTo>
                    <a:pt x="86" y="222"/>
                    <a:pt x="84" y="222"/>
                    <a:pt x="82" y="221"/>
                  </a:cubicBezTo>
                  <a:cubicBezTo>
                    <a:pt x="80" y="221"/>
                    <a:pt x="77" y="221"/>
                    <a:pt x="75" y="220"/>
                  </a:cubicBezTo>
                  <a:cubicBezTo>
                    <a:pt x="73" y="219"/>
                    <a:pt x="74" y="217"/>
                    <a:pt x="72" y="216"/>
                  </a:cubicBezTo>
                  <a:cubicBezTo>
                    <a:pt x="71" y="215"/>
                    <a:pt x="69" y="216"/>
                    <a:pt x="68" y="215"/>
                  </a:cubicBezTo>
                  <a:cubicBezTo>
                    <a:pt x="66" y="213"/>
                    <a:pt x="68" y="211"/>
                    <a:pt x="68" y="209"/>
                  </a:cubicBezTo>
                  <a:cubicBezTo>
                    <a:pt x="66" y="205"/>
                    <a:pt x="64" y="201"/>
                    <a:pt x="61" y="198"/>
                  </a:cubicBezTo>
                  <a:cubicBezTo>
                    <a:pt x="59" y="195"/>
                    <a:pt x="55" y="196"/>
                    <a:pt x="53" y="194"/>
                  </a:cubicBezTo>
                  <a:cubicBezTo>
                    <a:pt x="52" y="192"/>
                    <a:pt x="55" y="190"/>
                    <a:pt x="56" y="190"/>
                  </a:cubicBezTo>
                  <a:cubicBezTo>
                    <a:pt x="59" y="189"/>
                    <a:pt x="62" y="191"/>
                    <a:pt x="65" y="192"/>
                  </a:cubicBezTo>
                  <a:cubicBezTo>
                    <a:pt x="66" y="192"/>
                    <a:pt x="69" y="193"/>
                    <a:pt x="68" y="192"/>
                  </a:cubicBezTo>
                  <a:cubicBezTo>
                    <a:pt x="67" y="189"/>
                    <a:pt x="62" y="189"/>
                    <a:pt x="61" y="186"/>
                  </a:cubicBezTo>
                  <a:cubicBezTo>
                    <a:pt x="61" y="183"/>
                    <a:pt x="63" y="179"/>
                    <a:pt x="66" y="178"/>
                  </a:cubicBezTo>
                  <a:cubicBezTo>
                    <a:pt x="70" y="176"/>
                    <a:pt x="75" y="176"/>
                    <a:pt x="80" y="176"/>
                  </a:cubicBezTo>
                  <a:cubicBezTo>
                    <a:pt x="83" y="176"/>
                    <a:pt x="88" y="180"/>
                    <a:pt x="88" y="177"/>
                  </a:cubicBezTo>
                  <a:cubicBezTo>
                    <a:pt x="89" y="175"/>
                    <a:pt x="82" y="175"/>
                    <a:pt x="82" y="173"/>
                  </a:cubicBezTo>
                  <a:cubicBezTo>
                    <a:pt x="81" y="169"/>
                    <a:pt x="85" y="167"/>
                    <a:pt x="86" y="164"/>
                  </a:cubicBezTo>
                  <a:cubicBezTo>
                    <a:pt x="86" y="160"/>
                    <a:pt x="88" y="156"/>
                    <a:pt x="86" y="153"/>
                  </a:cubicBezTo>
                  <a:cubicBezTo>
                    <a:pt x="84" y="150"/>
                    <a:pt x="79" y="151"/>
                    <a:pt x="75" y="151"/>
                  </a:cubicBezTo>
                  <a:cubicBezTo>
                    <a:pt x="74" y="151"/>
                    <a:pt x="75" y="154"/>
                    <a:pt x="74" y="154"/>
                  </a:cubicBezTo>
                  <a:cubicBezTo>
                    <a:pt x="71" y="155"/>
                    <a:pt x="69" y="153"/>
                    <a:pt x="66" y="152"/>
                  </a:cubicBezTo>
                  <a:cubicBezTo>
                    <a:pt x="64" y="151"/>
                    <a:pt x="62" y="149"/>
                    <a:pt x="60" y="149"/>
                  </a:cubicBezTo>
                  <a:cubicBezTo>
                    <a:pt x="56" y="150"/>
                    <a:pt x="52" y="153"/>
                    <a:pt x="49" y="155"/>
                  </a:cubicBezTo>
                  <a:cubicBezTo>
                    <a:pt x="44" y="157"/>
                    <a:pt x="40" y="160"/>
                    <a:pt x="35" y="162"/>
                  </a:cubicBezTo>
                  <a:cubicBezTo>
                    <a:pt x="34" y="161"/>
                    <a:pt x="33" y="160"/>
                    <a:pt x="32" y="160"/>
                  </a:cubicBezTo>
                  <a:cubicBezTo>
                    <a:pt x="30" y="160"/>
                    <a:pt x="27" y="160"/>
                    <a:pt x="26" y="158"/>
                  </a:cubicBezTo>
                  <a:cubicBezTo>
                    <a:pt x="27" y="157"/>
                    <a:pt x="26" y="155"/>
                    <a:pt x="27" y="155"/>
                  </a:cubicBezTo>
                  <a:cubicBezTo>
                    <a:pt x="28" y="153"/>
                    <a:pt x="33" y="155"/>
                    <a:pt x="32" y="153"/>
                  </a:cubicBezTo>
                  <a:cubicBezTo>
                    <a:pt x="31" y="147"/>
                    <a:pt x="26" y="142"/>
                    <a:pt x="21" y="138"/>
                  </a:cubicBezTo>
                  <a:cubicBezTo>
                    <a:pt x="20" y="137"/>
                    <a:pt x="17" y="137"/>
                    <a:pt x="15" y="137"/>
                  </a:cubicBezTo>
                  <a:cubicBezTo>
                    <a:pt x="14" y="137"/>
                    <a:pt x="15" y="139"/>
                    <a:pt x="15" y="139"/>
                  </a:cubicBezTo>
                  <a:cubicBezTo>
                    <a:pt x="13" y="138"/>
                    <a:pt x="10" y="137"/>
                    <a:pt x="9" y="136"/>
                  </a:cubicBezTo>
                  <a:cubicBezTo>
                    <a:pt x="8" y="134"/>
                    <a:pt x="10" y="130"/>
                    <a:pt x="9" y="129"/>
                  </a:cubicBezTo>
                  <a:cubicBezTo>
                    <a:pt x="7" y="127"/>
                    <a:pt x="2" y="129"/>
                    <a:pt x="1" y="127"/>
                  </a:cubicBezTo>
                  <a:cubicBezTo>
                    <a:pt x="0" y="123"/>
                    <a:pt x="3" y="119"/>
                    <a:pt x="4" y="115"/>
                  </a:cubicBezTo>
                  <a:cubicBezTo>
                    <a:pt x="5" y="114"/>
                    <a:pt x="7" y="114"/>
                    <a:pt x="7" y="113"/>
                  </a:cubicBezTo>
                  <a:cubicBezTo>
                    <a:pt x="7" y="111"/>
                    <a:pt x="4" y="110"/>
                    <a:pt x="3" y="107"/>
                  </a:cubicBezTo>
                  <a:cubicBezTo>
                    <a:pt x="2" y="105"/>
                    <a:pt x="3" y="102"/>
                    <a:pt x="4" y="99"/>
                  </a:cubicBezTo>
                  <a:cubicBezTo>
                    <a:pt x="5" y="97"/>
                    <a:pt x="8" y="96"/>
                    <a:pt x="9" y="94"/>
                  </a:cubicBezTo>
                  <a:cubicBezTo>
                    <a:pt x="10" y="92"/>
                    <a:pt x="8" y="90"/>
                    <a:pt x="9" y="88"/>
                  </a:cubicBezTo>
                  <a:cubicBezTo>
                    <a:pt x="10" y="87"/>
                    <a:pt x="13" y="87"/>
                    <a:pt x="14" y="88"/>
                  </a:cubicBezTo>
                  <a:cubicBezTo>
                    <a:pt x="18" y="91"/>
                    <a:pt x="18" y="96"/>
                    <a:pt x="22" y="99"/>
                  </a:cubicBezTo>
                  <a:cubicBezTo>
                    <a:pt x="23" y="101"/>
                    <a:pt x="25" y="101"/>
                    <a:pt x="26" y="99"/>
                  </a:cubicBezTo>
                  <a:cubicBezTo>
                    <a:pt x="27" y="98"/>
                    <a:pt x="27" y="96"/>
                    <a:pt x="26" y="95"/>
                  </a:cubicBezTo>
                  <a:cubicBezTo>
                    <a:pt x="25" y="91"/>
                    <a:pt x="21" y="89"/>
                    <a:pt x="22" y="85"/>
                  </a:cubicBezTo>
                  <a:cubicBezTo>
                    <a:pt x="22" y="83"/>
                    <a:pt x="25" y="86"/>
                    <a:pt x="27" y="85"/>
                  </a:cubicBezTo>
                  <a:cubicBezTo>
                    <a:pt x="29" y="85"/>
                    <a:pt x="31" y="84"/>
                    <a:pt x="32" y="82"/>
                  </a:cubicBezTo>
                  <a:cubicBezTo>
                    <a:pt x="33" y="81"/>
                    <a:pt x="30" y="78"/>
                    <a:pt x="32" y="77"/>
                  </a:cubicBezTo>
                  <a:cubicBezTo>
                    <a:pt x="35" y="75"/>
                    <a:pt x="39" y="76"/>
                    <a:pt x="43" y="73"/>
                  </a:cubicBezTo>
                  <a:cubicBezTo>
                    <a:pt x="45" y="72"/>
                    <a:pt x="45" y="68"/>
                    <a:pt x="47" y="67"/>
                  </a:cubicBezTo>
                  <a:cubicBezTo>
                    <a:pt x="49" y="66"/>
                    <a:pt x="52" y="67"/>
                    <a:pt x="54" y="68"/>
                  </a:cubicBezTo>
                  <a:cubicBezTo>
                    <a:pt x="55" y="69"/>
                    <a:pt x="53" y="70"/>
                    <a:pt x="53" y="71"/>
                  </a:cubicBezTo>
                  <a:cubicBezTo>
                    <a:pt x="55" y="72"/>
                    <a:pt x="57" y="72"/>
                    <a:pt x="58" y="71"/>
                  </a:cubicBezTo>
                  <a:cubicBezTo>
                    <a:pt x="60" y="70"/>
                    <a:pt x="61" y="68"/>
                    <a:pt x="64" y="67"/>
                  </a:cubicBezTo>
                  <a:cubicBezTo>
                    <a:pt x="65" y="67"/>
                    <a:pt x="66" y="69"/>
                    <a:pt x="67" y="70"/>
                  </a:cubicBezTo>
                  <a:cubicBezTo>
                    <a:pt x="70" y="70"/>
                    <a:pt x="74" y="69"/>
                    <a:pt x="77" y="70"/>
                  </a:cubicBezTo>
                  <a:cubicBezTo>
                    <a:pt x="79" y="70"/>
                    <a:pt x="80" y="73"/>
                    <a:pt x="82" y="75"/>
                  </a:cubicBezTo>
                  <a:cubicBezTo>
                    <a:pt x="85" y="77"/>
                    <a:pt x="89" y="77"/>
                    <a:pt x="91" y="80"/>
                  </a:cubicBezTo>
                  <a:cubicBezTo>
                    <a:pt x="93" y="82"/>
                    <a:pt x="91" y="85"/>
                    <a:pt x="93" y="87"/>
                  </a:cubicBezTo>
                  <a:cubicBezTo>
                    <a:pt x="93" y="88"/>
                    <a:pt x="96" y="88"/>
                    <a:pt x="96" y="87"/>
                  </a:cubicBezTo>
                  <a:cubicBezTo>
                    <a:pt x="97" y="85"/>
                    <a:pt x="94" y="80"/>
                    <a:pt x="96" y="80"/>
                  </a:cubicBezTo>
                  <a:cubicBezTo>
                    <a:pt x="101" y="80"/>
                    <a:pt x="103" y="87"/>
                    <a:pt x="108" y="87"/>
                  </a:cubicBezTo>
                  <a:cubicBezTo>
                    <a:pt x="111" y="87"/>
                    <a:pt x="112" y="81"/>
                    <a:pt x="115" y="80"/>
                  </a:cubicBezTo>
                  <a:cubicBezTo>
                    <a:pt x="117" y="78"/>
                    <a:pt x="120" y="78"/>
                    <a:pt x="123" y="78"/>
                  </a:cubicBezTo>
                  <a:cubicBezTo>
                    <a:pt x="125" y="78"/>
                    <a:pt x="127" y="81"/>
                    <a:pt x="129" y="80"/>
                  </a:cubicBezTo>
                  <a:cubicBezTo>
                    <a:pt x="130" y="80"/>
                    <a:pt x="129" y="77"/>
                    <a:pt x="131" y="76"/>
                  </a:cubicBezTo>
                  <a:cubicBezTo>
                    <a:pt x="133" y="75"/>
                    <a:pt x="136" y="76"/>
                    <a:pt x="138" y="77"/>
                  </a:cubicBezTo>
                  <a:cubicBezTo>
                    <a:pt x="140" y="78"/>
                    <a:pt x="139" y="82"/>
                    <a:pt x="141" y="84"/>
                  </a:cubicBezTo>
                  <a:cubicBezTo>
                    <a:pt x="145" y="86"/>
                    <a:pt x="150" y="87"/>
                    <a:pt x="155" y="87"/>
                  </a:cubicBezTo>
                  <a:cubicBezTo>
                    <a:pt x="157" y="86"/>
                    <a:pt x="156" y="81"/>
                    <a:pt x="158" y="81"/>
                  </a:cubicBezTo>
                  <a:cubicBezTo>
                    <a:pt x="162" y="81"/>
                    <a:pt x="165" y="86"/>
                    <a:pt x="169" y="85"/>
                  </a:cubicBezTo>
                  <a:cubicBezTo>
                    <a:pt x="172" y="85"/>
                    <a:pt x="173" y="81"/>
                    <a:pt x="174" y="79"/>
                  </a:cubicBezTo>
                  <a:cubicBezTo>
                    <a:pt x="175" y="76"/>
                    <a:pt x="176" y="73"/>
                    <a:pt x="174" y="71"/>
                  </a:cubicBezTo>
                  <a:cubicBezTo>
                    <a:pt x="173" y="69"/>
                    <a:pt x="169" y="71"/>
                    <a:pt x="167" y="70"/>
                  </a:cubicBezTo>
                  <a:cubicBezTo>
                    <a:pt x="163" y="68"/>
                    <a:pt x="159" y="64"/>
                    <a:pt x="157" y="61"/>
                  </a:cubicBezTo>
                  <a:cubicBezTo>
                    <a:pt x="160" y="59"/>
                    <a:pt x="164" y="60"/>
                    <a:pt x="166" y="57"/>
                  </a:cubicBezTo>
                  <a:cubicBezTo>
                    <a:pt x="167" y="55"/>
                    <a:pt x="163" y="54"/>
                    <a:pt x="163" y="51"/>
                  </a:cubicBezTo>
                  <a:cubicBezTo>
                    <a:pt x="163" y="48"/>
                    <a:pt x="165" y="45"/>
                    <a:pt x="168" y="44"/>
                  </a:cubicBezTo>
                  <a:cubicBezTo>
                    <a:pt x="171" y="43"/>
                    <a:pt x="174" y="47"/>
                    <a:pt x="177" y="46"/>
                  </a:cubicBezTo>
                  <a:cubicBezTo>
                    <a:pt x="179" y="45"/>
                    <a:pt x="175" y="43"/>
                    <a:pt x="173" y="42"/>
                  </a:cubicBezTo>
                  <a:cubicBezTo>
                    <a:pt x="172" y="41"/>
                    <a:pt x="169" y="42"/>
                    <a:pt x="168" y="40"/>
                  </a:cubicBezTo>
                  <a:cubicBezTo>
                    <a:pt x="167" y="39"/>
                    <a:pt x="170" y="38"/>
                    <a:pt x="169" y="37"/>
                  </a:cubicBezTo>
                  <a:cubicBezTo>
                    <a:pt x="168" y="36"/>
                    <a:pt x="165" y="38"/>
                    <a:pt x="164" y="37"/>
                  </a:cubicBezTo>
                  <a:cubicBezTo>
                    <a:pt x="162" y="35"/>
                    <a:pt x="162" y="31"/>
                    <a:pt x="164" y="29"/>
                  </a:cubicBezTo>
                  <a:cubicBezTo>
                    <a:pt x="166" y="27"/>
                    <a:pt x="171" y="30"/>
                    <a:pt x="175" y="28"/>
                  </a:cubicBezTo>
                  <a:cubicBezTo>
                    <a:pt x="177" y="28"/>
                    <a:pt x="179" y="26"/>
                    <a:pt x="182" y="28"/>
                  </a:cubicBezTo>
                  <a:cubicBezTo>
                    <a:pt x="188" y="28"/>
                    <a:pt x="193" y="26"/>
                    <a:pt x="198" y="25"/>
                  </a:cubicBezTo>
                  <a:cubicBezTo>
                    <a:pt x="202" y="21"/>
                    <a:pt x="208" y="21"/>
                    <a:pt x="214" y="22"/>
                  </a:cubicBezTo>
                  <a:cubicBezTo>
                    <a:pt x="214" y="19"/>
                    <a:pt x="216" y="16"/>
                    <a:pt x="218" y="14"/>
                  </a:cubicBezTo>
                  <a:cubicBezTo>
                    <a:pt x="219" y="13"/>
                    <a:pt x="221" y="15"/>
                    <a:pt x="222" y="15"/>
                  </a:cubicBezTo>
                  <a:cubicBezTo>
                    <a:pt x="231" y="13"/>
                    <a:pt x="239" y="12"/>
                    <a:pt x="247" y="9"/>
                  </a:cubicBezTo>
                  <a:cubicBezTo>
                    <a:pt x="249" y="8"/>
                    <a:pt x="246" y="4"/>
                    <a:pt x="248" y="3"/>
                  </a:cubicBezTo>
                  <a:cubicBezTo>
                    <a:pt x="249" y="1"/>
                    <a:pt x="252" y="0"/>
                    <a:pt x="255" y="0"/>
                  </a:cubicBezTo>
                  <a:cubicBezTo>
                    <a:pt x="261" y="1"/>
                    <a:pt x="266" y="4"/>
                    <a:pt x="272" y="5"/>
                  </a:cubicBezTo>
                  <a:cubicBezTo>
                    <a:pt x="274" y="6"/>
                    <a:pt x="276" y="3"/>
                    <a:pt x="278" y="4"/>
                  </a:cubicBezTo>
                  <a:cubicBezTo>
                    <a:pt x="280" y="7"/>
                    <a:pt x="280" y="11"/>
                    <a:pt x="281" y="14"/>
                  </a:cubicBezTo>
                  <a:cubicBezTo>
                    <a:pt x="282" y="15"/>
                    <a:pt x="284" y="16"/>
                    <a:pt x="284" y="17"/>
                  </a:cubicBezTo>
                  <a:cubicBezTo>
                    <a:pt x="285" y="19"/>
                    <a:pt x="282" y="22"/>
                    <a:pt x="283" y="24"/>
                  </a:cubicBezTo>
                  <a:cubicBezTo>
                    <a:pt x="285" y="23"/>
                    <a:pt x="287" y="24"/>
                    <a:pt x="289" y="24"/>
                  </a:cubicBezTo>
                  <a:cubicBezTo>
                    <a:pt x="290" y="24"/>
                    <a:pt x="291" y="22"/>
                    <a:pt x="292" y="22"/>
                  </a:cubicBezTo>
                  <a:cubicBezTo>
                    <a:pt x="293" y="22"/>
                    <a:pt x="294" y="23"/>
                    <a:pt x="295" y="23"/>
                  </a:cubicBezTo>
                  <a:cubicBezTo>
                    <a:pt x="296" y="22"/>
                    <a:pt x="296" y="18"/>
                    <a:pt x="297" y="19"/>
                  </a:cubicBezTo>
                  <a:cubicBezTo>
                    <a:pt x="299" y="22"/>
                    <a:pt x="298" y="26"/>
                    <a:pt x="300" y="29"/>
                  </a:cubicBezTo>
                  <a:cubicBezTo>
                    <a:pt x="301" y="30"/>
                    <a:pt x="303" y="29"/>
                    <a:pt x="303" y="28"/>
                  </a:cubicBezTo>
                  <a:cubicBezTo>
                    <a:pt x="304" y="27"/>
                    <a:pt x="302" y="25"/>
                    <a:pt x="303" y="25"/>
                  </a:cubicBezTo>
                  <a:cubicBezTo>
                    <a:pt x="306" y="24"/>
                    <a:pt x="310" y="27"/>
                    <a:pt x="313" y="27"/>
                  </a:cubicBezTo>
                  <a:cubicBezTo>
                    <a:pt x="315" y="28"/>
                    <a:pt x="311" y="31"/>
                    <a:pt x="312" y="33"/>
                  </a:cubicBezTo>
                  <a:cubicBezTo>
                    <a:pt x="312" y="34"/>
                    <a:pt x="313" y="35"/>
                    <a:pt x="314" y="35"/>
                  </a:cubicBezTo>
                  <a:cubicBezTo>
                    <a:pt x="316" y="34"/>
                    <a:pt x="318" y="31"/>
                    <a:pt x="320" y="31"/>
                  </a:cubicBezTo>
                  <a:cubicBezTo>
                    <a:pt x="322" y="31"/>
                    <a:pt x="323" y="34"/>
                    <a:pt x="324" y="34"/>
                  </a:cubicBezTo>
                  <a:cubicBezTo>
                    <a:pt x="324" y="29"/>
                    <a:pt x="333" y="29"/>
                    <a:pt x="335" y="26"/>
                  </a:cubicBezTo>
                  <a:cubicBezTo>
                    <a:pt x="342" y="25"/>
                    <a:pt x="344" y="20"/>
                    <a:pt x="350" y="21"/>
                  </a:cubicBezTo>
                  <a:cubicBezTo>
                    <a:pt x="352" y="21"/>
                    <a:pt x="347" y="25"/>
                    <a:pt x="348" y="27"/>
                  </a:cubicBezTo>
                  <a:cubicBezTo>
                    <a:pt x="349" y="29"/>
                    <a:pt x="351" y="31"/>
                    <a:pt x="354" y="33"/>
                  </a:cubicBezTo>
                  <a:cubicBezTo>
                    <a:pt x="357" y="35"/>
                    <a:pt x="361" y="35"/>
                    <a:pt x="363" y="38"/>
                  </a:cubicBezTo>
                  <a:cubicBezTo>
                    <a:pt x="376" y="53"/>
                    <a:pt x="385" y="70"/>
                    <a:pt x="398" y="84"/>
                  </a:cubicBezTo>
                  <a:cubicBezTo>
                    <a:pt x="399" y="86"/>
                    <a:pt x="401" y="82"/>
                    <a:pt x="402" y="80"/>
                  </a:cubicBezTo>
                  <a:cubicBezTo>
                    <a:pt x="402" y="79"/>
                    <a:pt x="400" y="78"/>
                    <a:pt x="401" y="77"/>
                  </a:cubicBezTo>
                  <a:cubicBezTo>
                    <a:pt x="403" y="76"/>
                    <a:pt x="405" y="76"/>
                    <a:pt x="406" y="77"/>
                  </a:cubicBezTo>
                  <a:cubicBezTo>
                    <a:pt x="408" y="77"/>
                    <a:pt x="410" y="79"/>
                    <a:pt x="411" y="81"/>
                  </a:cubicBezTo>
                  <a:cubicBezTo>
                    <a:pt x="412" y="82"/>
                    <a:pt x="409" y="83"/>
                    <a:pt x="410" y="84"/>
                  </a:cubicBezTo>
                  <a:cubicBezTo>
                    <a:pt x="411" y="84"/>
                    <a:pt x="413" y="83"/>
                    <a:pt x="414" y="84"/>
                  </a:cubicBezTo>
                  <a:cubicBezTo>
                    <a:pt x="415" y="84"/>
                    <a:pt x="414" y="86"/>
                    <a:pt x="414" y="86"/>
                  </a:cubicBezTo>
                  <a:cubicBezTo>
                    <a:pt x="419" y="87"/>
                    <a:pt x="424" y="86"/>
                    <a:pt x="429" y="86"/>
                  </a:cubicBezTo>
                  <a:cubicBezTo>
                    <a:pt x="432" y="85"/>
                    <a:pt x="432" y="80"/>
                    <a:pt x="435" y="80"/>
                  </a:cubicBezTo>
                  <a:cubicBezTo>
                    <a:pt x="440" y="81"/>
                    <a:pt x="444" y="85"/>
                    <a:pt x="447" y="89"/>
                  </a:cubicBezTo>
                  <a:cubicBezTo>
                    <a:pt x="449" y="91"/>
                    <a:pt x="448" y="95"/>
                    <a:pt x="450" y="96"/>
                  </a:cubicBezTo>
                  <a:cubicBezTo>
                    <a:pt x="452" y="98"/>
                    <a:pt x="456" y="95"/>
                    <a:pt x="459" y="96"/>
                  </a:cubicBezTo>
                  <a:cubicBezTo>
                    <a:pt x="460" y="96"/>
                    <a:pt x="460" y="99"/>
                    <a:pt x="461" y="100"/>
                  </a:cubicBezTo>
                  <a:cubicBezTo>
                    <a:pt x="462" y="102"/>
                    <a:pt x="464" y="104"/>
                    <a:pt x="467" y="105"/>
                  </a:cubicBezTo>
                  <a:cubicBezTo>
                    <a:pt x="470" y="104"/>
                    <a:pt x="472" y="107"/>
                    <a:pt x="475" y="106"/>
                  </a:cubicBezTo>
                  <a:cubicBezTo>
                    <a:pt x="477" y="105"/>
                    <a:pt x="477" y="101"/>
                    <a:pt x="479" y="101"/>
                  </a:cubicBezTo>
                  <a:cubicBezTo>
                    <a:pt x="481" y="101"/>
                    <a:pt x="478" y="104"/>
                    <a:pt x="478" y="106"/>
                  </a:cubicBezTo>
                  <a:cubicBezTo>
                    <a:pt x="481" y="109"/>
                    <a:pt x="485" y="111"/>
                    <a:pt x="488" y="1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6" name="Freeform 2603"/>
            <p:cNvSpPr>
              <a:spLocks noChangeAspect="1"/>
            </p:cNvSpPr>
            <p:nvPr/>
          </p:nvSpPr>
          <p:spPr bwMode="auto">
            <a:xfrm>
              <a:off x="19909815" y="7786003"/>
              <a:ext cx="1861122" cy="763331"/>
            </a:xfrm>
            <a:custGeom>
              <a:avLst/>
              <a:gdLst>
                <a:gd name="T0" fmla="*/ 155 w 232"/>
                <a:gd name="T1" fmla="*/ 124 h 104"/>
                <a:gd name="T2" fmla="*/ 161 w 232"/>
                <a:gd name="T3" fmla="*/ 109 h 104"/>
                <a:gd name="T4" fmla="*/ 185 w 232"/>
                <a:gd name="T5" fmla="*/ 108 h 104"/>
                <a:gd name="T6" fmla="*/ 212 w 232"/>
                <a:gd name="T7" fmla="*/ 106 h 104"/>
                <a:gd name="T8" fmla="*/ 240 w 232"/>
                <a:gd name="T9" fmla="*/ 97 h 104"/>
                <a:gd name="T10" fmla="*/ 249 w 232"/>
                <a:gd name="T11" fmla="*/ 95 h 104"/>
                <a:gd name="T12" fmla="*/ 264 w 232"/>
                <a:gd name="T13" fmla="*/ 101 h 104"/>
                <a:gd name="T14" fmla="*/ 271 w 232"/>
                <a:gd name="T15" fmla="*/ 103 h 104"/>
                <a:gd name="T16" fmla="*/ 277 w 232"/>
                <a:gd name="T17" fmla="*/ 94 h 104"/>
                <a:gd name="T18" fmla="*/ 270 w 232"/>
                <a:gd name="T19" fmla="*/ 81 h 104"/>
                <a:gd name="T20" fmla="*/ 265 w 232"/>
                <a:gd name="T21" fmla="*/ 58 h 104"/>
                <a:gd name="T22" fmla="*/ 270 w 232"/>
                <a:gd name="T23" fmla="*/ 44 h 104"/>
                <a:gd name="T24" fmla="*/ 256 w 232"/>
                <a:gd name="T25" fmla="*/ 38 h 104"/>
                <a:gd name="T26" fmla="*/ 254 w 232"/>
                <a:gd name="T27" fmla="*/ 22 h 104"/>
                <a:gd name="T28" fmla="*/ 240 w 232"/>
                <a:gd name="T29" fmla="*/ 14 h 104"/>
                <a:gd name="T30" fmla="*/ 225 w 232"/>
                <a:gd name="T31" fmla="*/ 17 h 104"/>
                <a:gd name="T32" fmla="*/ 216 w 232"/>
                <a:gd name="T33" fmla="*/ 22 h 104"/>
                <a:gd name="T34" fmla="*/ 195 w 232"/>
                <a:gd name="T35" fmla="*/ 24 h 104"/>
                <a:gd name="T36" fmla="*/ 183 w 232"/>
                <a:gd name="T37" fmla="*/ 26 h 104"/>
                <a:gd name="T38" fmla="*/ 167 w 232"/>
                <a:gd name="T39" fmla="*/ 22 h 104"/>
                <a:gd name="T40" fmla="*/ 155 w 232"/>
                <a:gd name="T41" fmla="*/ 18 h 104"/>
                <a:gd name="T42" fmla="*/ 146 w 232"/>
                <a:gd name="T43" fmla="*/ 19 h 104"/>
                <a:gd name="T44" fmla="*/ 138 w 232"/>
                <a:gd name="T45" fmla="*/ 12 h 104"/>
                <a:gd name="T46" fmla="*/ 132 w 232"/>
                <a:gd name="T47" fmla="*/ 2 h 104"/>
                <a:gd name="T48" fmla="*/ 123 w 232"/>
                <a:gd name="T49" fmla="*/ 5 h 104"/>
                <a:gd name="T50" fmla="*/ 104 w 232"/>
                <a:gd name="T51" fmla="*/ 4 h 104"/>
                <a:gd name="T52" fmla="*/ 79 w 232"/>
                <a:gd name="T53" fmla="*/ 18 h 104"/>
                <a:gd name="T54" fmla="*/ 64 w 232"/>
                <a:gd name="T55" fmla="*/ 22 h 104"/>
                <a:gd name="T56" fmla="*/ 52 w 232"/>
                <a:gd name="T57" fmla="*/ 18 h 104"/>
                <a:gd name="T58" fmla="*/ 41 w 232"/>
                <a:gd name="T59" fmla="*/ 23 h 104"/>
                <a:gd name="T60" fmla="*/ 58 w 232"/>
                <a:gd name="T61" fmla="*/ 28 h 104"/>
                <a:gd name="T62" fmla="*/ 47 w 232"/>
                <a:gd name="T63" fmla="*/ 30 h 104"/>
                <a:gd name="T64" fmla="*/ 46 w 232"/>
                <a:gd name="T65" fmla="*/ 34 h 104"/>
                <a:gd name="T66" fmla="*/ 53 w 232"/>
                <a:gd name="T67" fmla="*/ 36 h 104"/>
                <a:gd name="T68" fmla="*/ 43 w 232"/>
                <a:gd name="T69" fmla="*/ 40 h 104"/>
                <a:gd name="T70" fmla="*/ 38 w 232"/>
                <a:gd name="T71" fmla="*/ 36 h 104"/>
                <a:gd name="T72" fmla="*/ 32 w 232"/>
                <a:gd name="T73" fmla="*/ 41 h 104"/>
                <a:gd name="T74" fmla="*/ 29 w 232"/>
                <a:gd name="T75" fmla="*/ 38 h 104"/>
                <a:gd name="T76" fmla="*/ 25 w 232"/>
                <a:gd name="T77" fmla="*/ 37 h 104"/>
                <a:gd name="T78" fmla="*/ 11 w 232"/>
                <a:gd name="T79" fmla="*/ 38 h 104"/>
                <a:gd name="T80" fmla="*/ 2 w 232"/>
                <a:gd name="T81" fmla="*/ 53 h 104"/>
                <a:gd name="T82" fmla="*/ 11 w 232"/>
                <a:gd name="T83" fmla="*/ 58 h 104"/>
                <a:gd name="T84" fmla="*/ 12 w 232"/>
                <a:gd name="T85" fmla="*/ 65 h 104"/>
                <a:gd name="T86" fmla="*/ 12 w 232"/>
                <a:gd name="T87" fmla="*/ 70 h 104"/>
                <a:gd name="T88" fmla="*/ 11 w 232"/>
                <a:gd name="T89" fmla="*/ 76 h 104"/>
                <a:gd name="T90" fmla="*/ 7 w 232"/>
                <a:gd name="T91" fmla="*/ 79 h 104"/>
                <a:gd name="T92" fmla="*/ 20 w 232"/>
                <a:gd name="T93" fmla="*/ 84 h 104"/>
                <a:gd name="T94" fmla="*/ 25 w 232"/>
                <a:gd name="T95" fmla="*/ 99 h 104"/>
                <a:gd name="T96" fmla="*/ 34 w 232"/>
                <a:gd name="T97" fmla="*/ 105 h 104"/>
                <a:gd name="T98" fmla="*/ 32 w 232"/>
                <a:gd name="T99" fmla="*/ 109 h 104"/>
                <a:gd name="T100" fmla="*/ 37 w 232"/>
                <a:gd name="T101" fmla="*/ 109 h 104"/>
                <a:gd name="T102" fmla="*/ 48 w 232"/>
                <a:gd name="T103" fmla="*/ 111 h 104"/>
                <a:gd name="T104" fmla="*/ 68 w 232"/>
                <a:gd name="T105" fmla="*/ 117 h 104"/>
                <a:gd name="T106" fmla="*/ 73 w 232"/>
                <a:gd name="T107" fmla="*/ 106 h 104"/>
                <a:gd name="T108" fmla="*/ 97 w 232"/>
                <a:gd name="T109" fmla="*/ 119 h 104"/>
                <a:gd name="T110" fmla="*/ 121 w 232"/>
                <a:gd name="T111" fmla="*/ 117 h 104"/>
                <a:gd name="T112" fmla="*/ 140 w 232"/>
                <a:gd name="T113" fmla="*/ 113 h 104"/>
                <a:gd name="T114" fmla="*/ 151 w 232"/>
                <a:gd name="T115" fmla="*/ 106 h 104"/>
                <a:gd name="T116" fmla="*/ 149 w 232"/>
                <a:gd name="T117" fmla="*/ 118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2"/>
                <a:gd name="T178" fmla="*/ 0 h 104"/>
                <a:gd name="T179" fmla="*/ 232 w 232"/>
                <a:gd name="T180" fmla="*/ 104 h 1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2" h="104">
                  <a:moveTo>
                    <a:pt x="125" y="104"/>
                  </a:moveTo>
                  <a:cubicBezTo>
                    <a:pt x="126" y="104"/>
                    <a:pt x="128" y="104"/>
                    <a:pt x="129" y="103"/>
                  </a:cubicBezTo>
                  <a:cubicBezTo>
                    <a:pt x="131" y="101"/>
                    <a:pt x="133" y="99"/>
                    <a:pt x="134" y="97"/>
                  </a:cubicBezTo>
                  <a:cubicBezTo>
                    <a:pt x="134" y="95"/>
                    <a:pt x="132" y="92"/>
                    <a:pt x="134" y="91"/>
                  </a:cubicBezTo>
                  <a:cubicBezTo>
                    <a:pt x="137" y="90"/>
                    <a:pt x="140" y="94"/>
                    <a:pt x="144" y="94"/>
                  </a:cubicBezTo>
                  <a:cubicBezTo>
                    <a:pt x="147" y="94"/>
                    <a:pt x="150" y="90"/>
                    <a:pt x="154" y="90"/>
                  </a:cubicBezTo>
                  <a:cubicBezTo>
                    <a:pt x="157" y="90"/>
                    <a:pt x="160" y="94"/>
                    <a:pt x="164" y="94"/>
                  </a:cubicBezTo>
                  <a:cubicBezTo>
                    <a:pt x="169" y="93"/>
                    <a:pt x="173" y="90"/>
                    <a:pt x="177" y="88"/>
                  </a:cubicBezTo>
                  <a:cubicBezTo>
                    <a:pt x="182" y="86"/>
                    <a:pt x="187" y="85"/>
                    <a:pt x="192" y="83"/>
                  </a:cubicBezTo>
                  <a:cubicBezTo>
                    <a:pt x="195" y="82"/>
                    <a:pt x="198" y="81"/>
                    <a:pt x="200" y="81"/>
                  </a:cubicBezTo>
                  <a:cubicBezTo>
                    <a:pt x="202" y="81"/>
                    <a:pt x="202" y="82"/>
                    <a:pt x="203" y="83"/>
                  </a:cubicBezTo>
                  <a:cubicBezTo>
                    <a:pt x="205" y="82"/>
                    <a:pt x="205" y="80"/>
                    <a:pt x="208" y="79"/>
                  </a:cubicBezTo>
                  <a:cubicBezTo>
                    <a:pt x="210" y="79"/>
                    <a:pt x="212" y="81"/>
                    <a:pt x="215" y="82"/>
                  </a:cubicBezTo>
                  <a:cubicBezTo>
                    <a:pt x="217" y="82"/>
                    <a:pt x="218" y="84"/>
                    <a:pt x="220" y="84"/>
                  </a:cubicBezTo>
                  <a:cubicBezTo>
                    <a:pt x="222" y="84"/>
                    <a:pt x="223" y="80"/>
                    <a:pt x="224" y="81"/>
                  </a:cubicBezTo>
                  <a:cubicBezTo>
                    <a:pt x="226" y="82"/>
                    <a:pt x="224" y="86"/>
                    <a:pt x="226" y="86"/>
                  </a:cubicBezTo>
                  <a:cubicBezTo>
                    <a:pt x="228" y="87"/>
                    <a:pt x="229" y="85"/>
                    <a:pt x="231" y="84"/>
                  </a:cubicBezTo>
                  <a:cubicBezTo>
                    <a:pt x="231" y="82"/>
                    <a:pt x="232" y="80"/>
                    <a:pt x="231" y="78"/>
                  </a:cubicBezTo>
                  <a:cubicBezTo>
                    <a:pt x="230" y="76"/>
                    <a:pt x="226" y="76"/>
                    <a:pt x="225" y="74"/>
                  </a:cubicBezTo>
                  <a:cubicBezTo>
                    <a:pt x="224" y="72"/>
                    <a:pt x="225" y="69"/>
                    <a:pt x="225" y="67"/>
                  </a:cubicBezTo>
                  <a:cubicBezTo>
                    <a:pt x="225" y="64"/>
                    <a:pt x="227" y="62"/>
                    <a:pt x="226" y="60"/>
                  </a:cubicBezTo>
                  <a:cubicBezTo>
                    <a:pt x="225" y="56"/>
                    <a:pt x="220" y="52"/>
                    <a:pt x="221" y="48"/>
                  </a:cubicBezTo>
                  <a:cubicBezTo>
                    <a:pt x="222" y="45"/>
                    <a:pt x="227" y="44"/>
                    <a:pt x="230" y="42"/>
                  </a:cubicBezTo>
                  <a:cubicBezTo>
                    <a:pt x="229" y="41"/>
                    <a:pt x="227" y="38"/>
                    <a:pt x="225" y="37"/>
                  </a:cubicBezTo>
                  <a:cubicBezTo>
                    <a:pt x="223" y="36"/>
                    <a:pt x="220" y="37"/>
                    <a:pt x="217" y="36"/>
                  </a:cubicBezTo>
                  <a:cubicBezTo>
                    <a:pt x="216" y="35"/>
                    <a:pt x="214" y="33"/>
                    <a:pt x="214" y="32"/>
                  </a:cubicBezTo>
                  <a:cubicBezTo>
                    <a:pt x="213" y="30"/>
                    <a:pt x="214" y="27"/>
                    <a:pt x="214" y="25"/>
                  </a:cubicBezTo>
                  <a:cubicBezTo>
                    <a:pt x="214" y="23"/>
                    <a:pt x="213" y="21"/>
                    <a:pt x="212" y="18"/>
                  </a:cubicBezTo>
                  <a:cubicBezTo>
                    <a:pt x="210" y="17"/>
                    <a:pt x="209" y="16"/>
                    <a:pt x="207" y="15"/>
                  </a:cubicBezTo>
                  <a:cubicBezTo>
                    <a:pt x="205" y="14"/>
                    <a:pt x="202" y="12"/>
                    <a:pt x="200" y="12"/>
                  </a:cubicBezTo>
                  <a:cubicBezTo>
                    <a:pt x="197" y="11"/>
                    <a:pt x="195" y="13"/>
                    <a:pt x="193" y="14"/>
                  </a:cubicBezTo>
                  <a:cubicBezTo>
                    <a:pt x="191" y="14"/>
                    <a:pt x="189" y="14"/>
                    <a:pt x="188" y="14"/>
                  </a:cubicBezTo>
                  <a:cubicBezTo>
                    <a:pt x="186" y="15"/>
                    <a:pt x="185" y="15"/>
                    <a:pt x="183" y="16"/>
                  </a:cubicBezTo>
                  <a:cubicBezTo>
                    <a:pt x="182" y="17"/>
                    <a:pt x="181" y="17"/>
                    <a:pt x="180" y="18"/>
                  </a:cubicBezTo>
                  <a:cubicBezTo>
                    <a:pt x="176" y="19"/>
                    <a:pt x="173" y="20"/>
                    <a:pt x="170" y="21"/>
                  </a:cubicBezTo>
                  <a:cubicBezTo>
                    <a:pt x="168" y="21"/>
                    <a:pt x="165" y="21"/>
                    <a:pt x="163" y="20"/>
                  </a:cubicBezTo>
                  <a:cubicBezTo>
                    <a:pt x="161" y="20"/>
                    <a:pt x="160" y="19"/>
                    <a:pt x="158" y="19"/>
                  </a:cubicBezTo>
                  <a:cubicBezTo>
                    <a:pt x="156" y="19"/>
                    <a:pt x="155" y="22"/>
                    <a:pt x="153" y="22"/>
                  </a:cubicBezTo>
                  <a:cubicBezTo>
                    <a:pt x="149" y="23"/>
                    <a:pt x="146" y="22"/>
                    <a:pt x="143" y="21"/>
                  </a:cubicBezTo>
                  <a:cubicBezTo>
                    <a:pt x="141" y="21"/>
                    <a:pt x="141" y="18"/>
                    <a:pt x="139" y="18"/>
                  </a:cubicBezTo>
                  <a:cubicBezTo>
                    <a:pt x="138" y="17"/>
                    <a:pt x="138" y="20"/>
                    <a:pt x="137" y="20"/>
                  </a:cubicBezTo>
                  <a:cubicBezTo>
                    <a:pt x="134" y="19"/>
                    <a:pt x="132" y="15"/>
                    <a:pt x="129" y="15"/>
                  </a:cubicBezTo>
                  <a:cubicBezTo>
                    <a:pt x="127" y="15"/>
                    <a:pt x="127" y="18"/>
                    <a:pt x="126" y="18"/>
                  </a:cubicBezTo>
                  <a:cubicBezTo>
                    <a:pt x="124" y="19"/>
                    <a:pt x="123" y="18"/>
                    <a:pt x="122" y="16"/>
                  </a:cubicBezTo>
                  <a:cubicBezTo>
                    <a:pt x="121" y="14"/>
                    <a:pt x="123" y="10"/>
                    <a:pt x="121" y="8"/>
                  </a:cubicBezTo>
                  <a:cubicBezTo>
                    <a:pt x="120" y="7"/>
                    <a:pt x="117" y="10"/>
                    <a:pt x="115" y="10"/>
                  </a:cubicBezTo>
                  <a:cubicBezTo>
                    <a:pt x="113" y="9"/>
                    <a:pt x="111" y="8"/>
                    <a:pt x="110" y="6"/>
                  </a:cubicBezTo>
                  <a:cubicBezTo>
                    <a:pt x="109" y="5"/>
                    <a:pt x="111" y="3"/>
                    <a:pt x="110" y="2"/>
                  </a:cubicBezTo>
                  <a:cubicBezTo>
                    <a:pt x="109" y="1"/>
                    <a:pt x="108" y="0"/>
                    <a:pt x="107" y="0"/>
                  </a:cubicBezTo>
                  <a:cubicBezTo>
                    <a:pt x="105" y="1"/>
                    <a:pt x="105" y="4"/>
                    <a:pt x="103" y="4"/>
                  </a:cubicBezTo>
                  <a:cubicBezTo>
                    <a:pt x="101" y="5"/>
                    <a:pt x="98" y="3"/>
                    <a:pt x="95" y="3"/>
                  </a:cubicBezTo>
                  <a:cubicBezTo>
                    <a:pt x="93" y="3"/>
                    <a:pt x="90" y="2"/>
                    <a:pt x="87" y="3"/>
                  </a:cubicBezTo>
                  <a:cubicBezTo>
                    <a:pt x="83" y="4"/>
                    <a:pt x="79" y="5"/>
                    <a:pt x="75" y="7"/>
                  </a:cubicBezTo>
                  <a:cubicBezTo>
                    <a:pt x="71" y="9"/>
                    <a:pt x="70" y="13"/>
                    <a:pt x="66" y="15"/>
                  </a:cubicBezTo>
                  <a:cubicBezTo>
                    <a:pt x="65" y="16"/>
                    <a:pt x="62" y="17"/>
                    <a:pt x="60" y="17"/>
                  </a:cubicBezTo>
                  <a:cubicBezTo>
                    <a:pt x="58" y="18"/>
                    <a:pt x="56" y="18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6" y="16"/>
                    <a:pt x="44" y="15"/>
                    <a:pt x="43" y="15"/>
                  </a:cubicBezTo>
                  <a:cubicBezTo>
                    <a:pt x="40" y="15"/>
                    <a:pt x="38" y="15"/>
                    <a:pt x="36" y="16"/>
                  </a:cubicBezTo>
                  <a:cubicBezTo>
                    <a:pt x="35" y="16"/>
                    <a:pt x="34" y="18"/>
                    <a:pt x="34" y="19"/>
                  </a:cubicBezTo>
                  <a:cubicBezTo>
                    <a:pt x="36" y="21"/>
                    <a:pt x="39" y="22"/>
                    <a:pt x="41" y="23"/>
                  </a:cubicBezTo>
                  <a:cubicBezTo>
                    <a:pt x="43" y="24"/>
                    <a:pt x="46" y="23"/>
                    <a:pt x="48" y="23"/>
                  </a:cubicBezTo>
                  <a:cubicBezTo>
                    <a:pt x="48" y="23"/>
                    <a:pt x="48" y="25"/>
                    <a:pt x="48" y="25"/>
                  </a:cubicBezTo>
                  <a:cubicBezTo>
                    <a:pt x="45" y="25"/>
                    <a:pt x="42" y="25"/>
                    <a:pt x="39" y="25"/>
                  </a:cubicBezTo>
                  <a:cubicBezTo>
                    <a:pt x="37" y="26"/>
                    <a:pt x="35" y="26"/>
                    <a:pt x="34" y="28"/>
                  </a:cubicBezTo>
                  <a:cubicBezTo>
                    <a:pt x="33" y="30"/>
                    <a:pt x="37" y="28"/>
                    <a:pt x="38" y="28"/>
                  </a:cubicBezTo>
                  <a:cubicBezTo>
                    <a:pt x="40" y="28"/>
                    <a:pt x="43" y="28"/>
                    <a:pt x="45" y="28"/>
                  </a:cubicBezTo>
                  <a:cubicBezTo>
                    <a:pt x="45" y="28"/>
                    <a:pt x="45" y="30"/>
                    <a:pt x="44" y="30"/>
                  </a:cubicBezTo>
                  <a:cubicBezTo>
                    <a:pt x="42" y="30"/>
                    <a:pt x="40" y="29"/>
                    <a:pt x="39" y="29"/>
                  </a:cubicBezTo>
                  <a:cubicBezTo>
                    <a:pt x="37" y="30"/>
                    <a:pt x="37" y="33"/>
                    <a:pt x="36" y="33"/>
                  </a:cubicBezTo>
                  <a:cubicBezTo>
                    <a:pt x="35" y="34"/>
                    <a:pt x="33" y="34"/>
                    <a:pt x="32" y="33"/>
                  </a:cubicBezTo>
                  <a:cubicBezTo>
                    <a:pt x="31" y="33"/>
                    <a:pt x="33" y="31"/>
                    <a:pt x="32" y="30"/>
                  </a:cubicBezTo>
                  <a:cubicBezTo>
                    <a:pt x="31" y="29"/>
                    <a:pt x="28" y="29"/>
                    <a:pt x="27" y="30"/>
                  </a:cubicBezTo>
                  <a:cubicBezTo>
                    <a:pt x="26" y="31"/>
                    <a:pt x="28" y="33"/>
                    <a:pt x="27" y="34"/>
                  </a:cubicBezTo>
                  <a:cubicBezTo>
                    <a:pt x="26" y="35"/>
                    <a:pt x="24" y="35"/>
                    <a:pt x="24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4" y="31"/>
                    <a:pt x="25" y="29"/>
                    <a:pt x="24" y="29"/>
                  </a:cubicBezTo>
                  <a:cubicBezTo>
                    <a:pt x="22" y="28"/>
                    <a:pt x="22" y="31"/>
                    <a:pt x="21" y="31"/>
                  </a:cubicBezTo>
                  <a:cubicBezTo>
                    <a:pt x="19" y="31"/>
                    <a:pt x="19" y="30"/>
                    <a:pt x="17" y="30"/>
                  </a:cubicBezTo>
                  <a:cubicBezTo>
                    <a:pt x="15" y="30"/>
                    <a:pt x="11" y="30"/>
                    <a:pt x="9" y="32"/>
                  </a:cubicBezTo>
                  <a:cubicBezTo>
                    <a:pt x="6" y="33"/>
                    <a:pt x="4" y="35"/>
                    <a:pt x="3" y="38"/>
                  </a:cubicBezTo>
                  <a:cubicBezTo>
                    <a:pt x="2" y="40"/>
                    <a:pt x="0" y="43"/>
                    <a:pt x="2" y="44"/>
                  </a:cubicBezTo>
                  <a:cubicBezTo>
                    <a:pt x="5" y="46"/>
                    <a:pt x="9" y="41"/>
                    <a:pt x="12" y="43"/>
                  </a:cubicBezTo>
                  <a:cubicBezTo>
                    <a:pt x="14" y="44"/>
                    <a:pt x="9" y="46"/>
                    <a:pt x="9" y="48"/>
                  </a:cubicBezTo>
                  <a:cubicBezTo>
                    <a:pt x="9" y="49"/>
                    <a:pt x="11" y="49"/>
                    <a:pt x="11" y="50"/>
                  </a:cubicBezTo>
                  <a:cubicBezTo>
                    <a:pt x="11" y="51"/>
                    <a:pt x="9" y="53"/>
                    <a:pt x="10" y="54"/>
                  </a:cubicBezTo>
                  <a:cubicBezTo>
                    <a:pt x="11" y="55"/>
                    <a:pt x="14" y="54"/>
                    <a:pt x="14" y="55"/>
                  </a:cubicBezTo>
                  <a:cubicBezTo>
                    <a:pt x="14" y="57"/>
                    <a:pt x="10" y="56"/>
                    <a:pt x="10" y="58"/>
                  </a:cubicBezTo>
                  <a:cubicBezTo>
                    <a:pt x="9" y="60"/>
                    <a:pt x="13" y="61"/>
                    <a:pt x="13" y="63"/>
                  </a:cubicBezTo>
                  <a:cubicBezTo>
                    <a:pt x="13" y="64"/>
                    <a:pt x="10" y="64"/>
                    <a:pt x="9" y="63"/>
                  </a:cubicBezTo>
                  <a:cubicBezTo>
                    <a:pt x="8" y="63"/>
                    <a:pt x="8" y="58"/>
                    <a:pt x="7" y="59"/>
                  </a:cubicBezTo>
                  <a:cubicBezTo>
                    <a:pt x="5" y="60"/>
                    <a:pt x="5" y="64"/>
                    <a:pt x="6" y="66"/>
                  </a:cubicBezTo>
                  <a:cubicBezTo>
                    <a:pt x="7" y="67"/>
                    <a:pt x="10" y="68"/>
                    <a:pt x="12" y="68"/>
                  </a:cubicBezTo>
                  <a:cubicBezTo>
                    <a:pt x="13" y="69"/>
                    <a:pt x="16" y="69"/>
                    <a:pt x="17" y="70"/>
                  </a:cubicBezTo>
                  <a:cubicBezTo>
                    <a:pt x="18" y="72"/>
                    <a:pt x="15" y="75"/>
                    <a:pt x="16" y="77"/>
                  </a:cubicBezTo>
                  <a:cubicBezTo>
                    <a:pt x="17" y="79"/>
                    <a:pt x="21" y="79"/>
                    <a:pt x="21" y="82"/>
                  </a:cubicBezTo>
                  <a:cubicBezTo>
                    <a:pt x="21" y="83"/>
                    <a:pt x="15" y="83"/>
                    <a:pt x="17" y="84"/>
                  </a:cubicBezTo>
                  <a:cubicBezTo>
                    <a:pt x="20" y="87"/>
                    <a:pt x="27" y="83"/>
                    <a:pt x="28" y="87"/>
                  </a:cubicBezTo>
                  <a:cubicBezTo>
                    <a:pt x="29" y="90"/>
                    <a:pt x="21" y="89"/>
                    <a:pt x="20" y="92"/>
                  </a:cubicBezTo>
                  <a:cubicBezTo>
                    <a:pt x="19" y="94"/>
                    <a:pt x="25" y="90"/>
                    <a:pt x="27" y="91"/>
                  </a:cubicBezTo>
                  <a:cubicBezTo>
                    <a:pt x="28" y="91"/>
                    <a:pt x="25" y="95"/>
                    <a:pt x="27" y="95"/>
                  </a:cubicBezTo>
                  <a:cubicBezTo>
                    <a:pt x="29" y="95"/>
                    <a:pt x="29" y="92"/>
                    <a:pt x="31" y="91"/>
                  </a:cubicBezTo>
                  <a:cubicBezTo>
                    <a:pt x="33" y="91"/>
                    <a:pt x="34" y="92"/>
                    <a:pt x="35" y="92"/>
                  </a:cubicBezTo>
                  <a:cubicBezTo>
                    <a:pt x="37" y="92"/>
                    <a:pt x="39" y="91"/>
                    <a:pt x="40" y="92"/>
                  </a:cubicBezTo>
                  <a:cubicBezTo>
                    <a:pt x="43" y="94"/>
                    <a:pt x="43" y="100"/>
                    <a:pt x="46" y="99"/>
                  </a:cubicBezTo>
                  <a:cubicBezTo>
                    <a:pt x="49" y="99"/>
                    <a:pt x="53" y="97"/>
                    <a:pt x="57" y="97"/>
                  </a:cubicBezTo>
                  <a:cubicBezTo>
                    <a:pt x="59" y="97"/>
                    <a:pt x="57" y="92"/>
                    <a:pt x="58" y="90"/>
                  </a:cubicBezTo>
                  <a:cubicBezTo>
                    <a:pt x="58" y="88"/>
                    <a:pt x="60" y="88"/>
                    <a:pt x="61" y="88"/>
                  </a:cubicBezTo>
                  <a:cubicBezTo>
                    <a:pt x="65" y="88"/>
                    <a:pt x="68" y="88"/>
                    <a:pt x="71" y="90"/>
                  </a:cubicBezTo>
                  <a:cubicBezTo>
                    <a:pt x="75" y="92"/>
                    <a:pt x="77" y="97"/>
                    <a:pt x="81" y="99"/>
                  </a:cubicBezTo>
                  <a:cubicBezTo>
                    <a:pt x="84" y="100"/>
                    <a:pt x="87" y="99"/>
                    <a:pt x="90" y="100"/>
                  </a:cubicBezTo>
                  <a:cubicBezTo>
                    <a:pt x="94" y="100"/>
                    <a:pt x="98" y="100"/>
                    <a:pt x="101" y="97"/>
                  </a:cubicBezTo>
                  <a:cubicBezTo>
                    <a:pt x="103" y="95"/>
                    <a:pt x="104" y="91"/>
                    <a:pt x="107" y="91"/>
                  </a:cubicBezTo>
                  <a:cubicBezTo>
                    <a:pt x="110" y="90"/>
                    <a:pt x="113" y="94"/>
                    <a:pt x="117" y="94"/>
                  </a:cubicBezTo>
                  <a:cubicBezTo>
                    <a:pt x="118" y="94"/>
                    <a:pt x="119" y="93"/>
                    <a:pt x="120" y="92"/>
                  </a:cubicBezTo>
                  <a:cubicBezTo>
                    <a:pt x="122" y="90"/>
                    <a:pt x="124" y="87"/>
                    <a:pt x="126" y="88"/>
                  </a:cubicBezTo>
                  <a:cubicBezTo>
                    <a:pt x="128" y="88"/>
                    <a:pt x="127" y="91"/>
                    <a:pt x="127" y="93"/>
                  </a:cubicBezTo>
                  <a:cubicBezTo>
                    <a:pt x="127" y="95"/>
                    <a:pt x="124" y="96"/>
                    <a:pt x="124" y="98"/>
                  </a:cubicBezTo>
                  <a:cubicBezTo>
                    <a:pt x="123" y="100"/>
                    <a:pt x="124" y="102"/>
                    <a:pt x="125" y="10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7" name="Freeform 2604"/>
            <p:cNvSpPr>
              <a:spLocks noChangeAspect="1"/>
            </p:cNvSpPr>
            <p:nvPr/>
          </p:nvSpPr>
          <p:spPr bwMode="auto">
            <a:xfrm>
              <a:off x="19829479" y="9025656"/>
              <a:ext cx="1151485" cy="1148058"/>
            </a:xfrm>
            <a:custGeom>
              <a:avLst/>
              <a:gdLst>
                <a:gd name="T0" fmla="*/ 167 w 144"/>
                <a:gd name="T1" fmla="*/ 160 h 157"/>
                <a:gd name="T2" fmla="*/ 165 w 144"/>
                <a:gd name="T3" fmla="*/ 147 h 157"/>
                <a:gd name="T4" fmla="*/ 171 w 144"/>
                <a:gd name="T5" fmla="*/ 147 h 157"/>
                <a:gd name="T6" fmla="*/ 161 w 144"/>
                <a:gd name="T7" fmla="*/ 135 h 157"/>
                <a:gd name="T8" fmla="*/ 150 w 144"/>
                <a:gd name="T9" fmla="*/ 119 h 157"/>
                <a:gd name="T10" fmla="*/ 141 w 144"/>
                <a:gd name="T11" fmla="*/ 99 h 157"/>
                <a:gd name="T12" fmla="*/ 136 w 144"/>
                <a:gd name="T13" fmla="*/ 84 h 157"/>
                <a:gd name="T14" fmla="*/ 131 w 144"/>
                <a:gd name="T15" fmla="*/ 72 h 157"/>
                <a:gd name="T16" fmla="*/ 119 w 144"/>
                <a:gd name="T17" fmla="*/ 59 h 157"/>
                <a:gd name="T18" fmla="*/ 113 w 144"/>
                <a:gd name="T19" fmla="*/ 43 h 157"/>
                <a:gd name="T20" fmla="*/ 115 w 144"/>
                <a:gd name="T21" fmla="*/ 31 h 157"/>
                <a:gd name="T22" fmla="*/ 110 w 144"/>
                <a:gd name="T23" fmla="*/ 23 h 157"/>
                <a:gd name="T24" fmla="*/ 111 w 144"/>
                <a:gd name="T25" fmla="*/ 12 h 157"/>
                <a:gd name="T26" fmla="*/ 104 w 144"/>
                <a:gd name="T27" fmla="*/ 10 h 157"/>
                <a:gd name="T28" fmla="*/ 96 w 144"/>
                <a:gd name="T29" fmla="*/ 6 h 157"/>
                <a:gd name="T30" fmla="*/ 91 w 144"/>
                <a:gd name="T31" fmla="*/ 7 h 157"/>
                <a:gd name="T32" fmla="*/ 84 w 144"/>
                <a:gd name="T33" fmla="*/ 7 h 157"/>
                <a:gd name="T34" fmla="*/ 78 w 144"/>
                <a:gd name="T35" fmla="*/ 12 h 157"/>
                <a:gd name="T36" fmla="*/ 67 w 144"/>
                <a:gd name="T37" fmla="*/ 18 h 157"/>
                <a:gd name="T38" fmla="*/ 56 w 144"/>
                <a:gd name="T39" fmla="*/ 12 h 157"/>
                <a:gd name="T40" fmla="*/ 47 w 144"/>
                <a:gd name="T41" fmla="*/ 10 h 157"/>
                <a:gd name="T42" fmla="*/ 37 w 144"/>
                <a:gd name="T43" fmla="*/ 6 h 157"/>
                <a:gd name="T44" fmla="*/ 24 w 144"/>
                <a:gd name="T45" fmla="*/ 2 h 157"/>
                <a:gd name="T46" fmla="*/ 13 w 144"/>
                <a:gd name="T47" fmla="*/ 2 h 157"/>
                <a:gd name="T48" fmla="*/ 7 w 144"/>
                <a:gd name="T49" fmla="*/ 0 h 157"/>
                <a:gd name="T50" fmla="*/ 4 w 144"/>
                <a:gd name="T51" fmla="*/ 6 h 157"/>
                <a:gd name="T52" fmla="*/ 4 w 144"/>
                <a:gd name="T53" fmla="*/ 19 h 157"/>
                <a:gd name="T54" fmla="*/ 0 w 144"/>
                <a:gd name="T55" fmla="*/ 29 h 157"/>
                <a:gd name="T56" fmla="*/ 5 w 144"/>
                <a:gd name="T57" fmla="*/ 48 h 157"/>
                <a:gd name="T58" fmla="*/ 8 w 144"/>
                <a:gd name="T59" fmla="*/ 180 h 157"/>
                <a:gd name="T60" fmla="*/ 133 w 144"/>
                <a:gd name="T61" fmla="*/ 180 h 157"/>
                <a:gd name="T62" fmla="*/ 137 w 144"/>
                <a:gd name="T63" fmla="*/ 187 h 157"/>
                <a:gd name="T64" fmla="*/ 145 w 144"/>
                <a:gd name="T65" fmla="*/ 183 h 157"/>
                <a:gd name="T66" fmla="*/ 146 w 144"/>
                <a:gd name="T67" fmla="*/ 176 h 157"/>
                <a:gd name="T68" fmla="*/ 152 w 144"/>
                <a:gd name="T69" fmla="*/ 174 h 157"/>
                <a:gd name="T70" fmla="*/ 154 w 144"/>
                <a:gd name="T71" fmla="*/ 168 h 157"/>
                <a:gd name="T72" fmla="*/ 161 w 144"/>
                <a:gd name="T73" fmla="*/ 168 h 157"/>
                <a:gd name="T74" fmla="*/ 167 w 144"/>
                <a:gd name="T75" fmla="*/ 160 h 1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57"/>
                <a:gd name="T116" fmla="*/ 144 w 144"/>
                <a:gd name="T117" fmla="*/ 157 h 1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57">
                  <a:moveTo>
                    <a:pt x="140" y="134"/>
                  </a:moveTo>
                  <a:cubicBezTo>
                    <a:pt x="140" y="131"/>
                    <a:pt x="137" y="126"/>
                    <a:pt x="138" y="123"/>
                  </a:cubicBezTo>
                  <a:cubicBezTo>
                    <a:pt x="138" y="121"/>
                    <a:pt x="144" y="124"/>
                    <a:pt x="143" y="123"/>
                  </a:cubicBezTo>
                  <a:cubicBezTo>
                    <a:pt x="142" y="118"/>
                    <a:pt x="137" y="117"/>
                    <a:pt x="135" y="113"/>
                  </a:cubicBezTo>
                  <a:cubicBezTo>
                    <a:pt x="132" y="109"/>
                    <a:pt x="129" y="104"/>
                    <a:pt x="126" y="99"/>
                  </a:cubicBezTo>
                  <a:cubicBezTo>
                    <a:pt x="123" y="94"/>
                    <a:pt x="121" y="89"/>
                    <a:pt x="118" y="83"/>
                  </a:cubicBezTo>
                  <a:cubicBezTo>
                    <a:pt x="116" y="79"/>
                    <a:pt x="115" y="74"/>
                    <a:pt x="114" y="70"/>
                  </a:cubicBezTo>
                  <a:cubicBezTo>
                    <a:pt x="113" y="66"/>
                    <a:pt x="112" y="63"/>
                    <a:pt x="110" y="60"/>
                  </a:cubicBezTo>
                  <a:cubicBezTo>
                    <a:pt x="108" y="56"/>
                    <a:pt x="103" y="53"/>
                    <a:pt x="100" y="49"/>
                  </a:cubicBezTo>
                  <a:cubicBezTo>
                    <a:pt x="98" y="45"/>
                    <a:pt x="96" y="41"/>
                    <a:pt x="95" y="36"/>
                  </a:cubicBezTo>
                  <a:cubicBezTo>
                    <a:pt x="94" y="33"/>
                    <a:pt x="96" y="30"/>
                    <a:pt x="96" y="26"/>
                  </a:cubicBezTo>
                  <a:cubicBezTo>
                    <a:pt x="95" y="24"/>
                    <a:pt x="93" y="22"/>
                    <a:pt x="92" y="19"/>
                  </a:cubicBezTo>
                  <a:cubicBezTo>
                    <a:pt x="92" y="16"/>
                    <a:pt x="95" y="13"/>
                    <a:pt x="93" y="10"/>
                  </a:cubicBezTo>
                  <a:cubicBezTo>
                    <a:pt x="92" y="8"/>
                    <a:pt x="89" y="9"/>
                    <a:pt x="87" y="8"/>
                  </a:cubicBezTo>
                  <a:cubicBezTo>
                    <a:pt x="84" y="7"/>
                    <a:pt x="82" y="5"/>
                    <a:pt x="80" y="5"/>
                  </a:cubicBezTo>
                  <a:cubicBezTo>
                    <a:pt x="78" y="5"/>
                    <a:pt x="77" y="6"/>
                    <a:pt x="76" y="6"/>
                  </a:cubicBezTo>
                  <a:cubicBezTo>
                    <a:pt x="74" y="7"/>
                    <a:pt x="72" y="5"/>
                    <a:pt x="70" y="6"/>
                  </a:cubicBezTo>
                  <a:cubicBezTo>
                    <a:pt x="68" y="6"/>
                    <a:pt x="67" y="9"/>
                    <a:pt x="65" y="10"/>
                  </a:cubicBezTo>
                  <a:cubicBezTo>
                    <a:pt x="62" y="12"/>
                    <a:pt x="59" y="15"/>
                    <a:pt x="56" y="15"/>
                  </a:cubicBezTo>
                  <a:cubicBezTo>
                    <a:pt x="53" y="15"/>
                    <a:pt x="50" y="11"/>
                    <a:pt x="47" y="10"/>
                  </a:cubicBezTo>
                  <a:cubicBezTo>
                    <a:pt x="45" y="9"/>
                    <a:pt x="42" y="9"/>
                    <a:pt x="39" y="8"/>
                  </a:cubicBezTo>
                  <a:cubicBezTo>
                    <a:pt x="36" y="7"/>
                    <a:pt x="34" y="6"/>
                    <a:pt x="31" y="5"/>
                  </a:cubicBezTo>
                  <a:cubicBezTo>
                    <a:pt x="28" y="4"/>
                    <a:pt x="24" y="2"/>
                    <a:pt x="20" y="2"/>
                  </a:cubicBezTo>
                  <a:cubicBezTo>
                    <a:pt x="17" y="1"/>
                    <a:pt x="14" y="3"/>
                    <a:pt x="11" y="2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5" y="1"/>
                    <a:pt x="3" y="3"/>
                    <a:pt x="3" y="5"/>
                  </a:cubicBezTo>
                  <a:cubicBezTo>
                    <a:pt x="2" y="9"/>
                    <a:pt x="4" y="13"/>
                    <a:pt x="3" y="16"/>
                  </a:cubicBezTo>
                  <a:cubicBezTo>
                    <a:pt x="3" y="19"/>
                    <a:pt x="0" y="21"/>
                    <a:pt x="0" y="24"/>
                  </a:cubicBezTo>
                  <a:cubicBezTo>
                    <a:pt x="0" y="29"/>
                    <a:pt x="3" y="34"/>
                    <a:pt x="4" y="40"/>
                  </a:cubicBezTo>
                  <a:cubicBezTo>
                    <a:pt x="6" y="77"/>
                    <a:pt x="6" y="113"/>
                    <a:pt x="7" y="150"/>
                  </a:cubicBezTo>
                  <a:cubicBezTo>
                    <a:pt x="42" y="150"/>
                    <a:pt x="76" y="148"/>
                    <a:pt x="111" y="150"/>
                  </a:cubicBezTo>
                  <a:cubicBezTo>
                    <a:pt x="114" y="150"/>
                    <a:pt x="113" y="155"/>
                    <a:pt x="115" y="156"/>
                  </a:cubicBezTo>
                  <a:cubicBezTo>
                    <a:pt x="117" y="157"/>
                    <a:pt x="120" y="155"/>
                    <a:pt x="121" y="153"/>
                  </a:cubicBezTo>
                  <a:cubicBezTo>
                    <a:pt x="122" y="151"/>
                    <a:pt x="121" y="149"/>
                    <a:pt x="122" y="147"/>
                  </a:cubicBezTo>
                  <a:cubicBezTo>
                    <a:pt x="123" y="145"/>
                    <a:pt x="125" y="146"/>
                    <a:pt x="127" y="145"/>
                  </a:cubicBezTo>
                  <a:cubicBezTo>
                    <a:pt x="128" y="143"/>
                    <a:pt x="128" y="141"/>
                    <a:pt x="129" y="140"/>
                  </a:cubicBezTo>
                  <a:cubicBezTo>
                    <a:pt x="131" y="139"/>
                    <a:pt x="133" y="141"/>
                    <a:pt x="135" y="140"/>
                  </a:cubicBezTo>
                  <a:cubicBezTo>
                    <a:pt x="137" y="138"/>
                    <a:pt x="139" y="136"/>
                    <a:pt x="140" y="1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8" name="Freeform 2605"/>
            <p:cNvSpPr>
              <a:spLocks noChangeAspect="1"/>
            </p:cNvSpPr>
            <p:nvPr/>
          </p:nvSpPr>
          <p:spPr bwMode="auto">
            <a:xfrm>
              <a:off x="20766731" y="8854675"/>
              <a:ext cx="147278" cy="427474"/>
            </a:xfrm>
            <a:custGeom>
              <a:avLst/>
              <a:gdLst>
                <a:gd name="T0" fmla="*/ 0 w 18"/>
                <a:gd name="T1" fmla="*/ 40 h 58"/>
                <a:gd name="T2" fmla="*/ 13 w 18"/>
                <a:gd name="T3" fmla="*/ 70 h 58"/>
                <a:gd name="T4" fmla="*/ 13 w 18"/>
                <a:gd name="T5" fmla="*/ 60 h 58"/>
                <a:gd name="T6" fmla="*/ 16 w 18"/>
                <a:gd name="T7" fmla="*/ 46 h 58"/>
                <a:gd name="T8" fmla="*/ 17 w 18"/>
                <a:gd name="T9" fmla="*/ 39 h 58"/>
                <a:gd name="T10" fmla="*/ 13 w 18"/>
                <a:gd name="T11" fmla="*/ 39 h 58"/>
                <a:gd name="T12" fmla="*/ 12 w 18"/>
                <a:gd name="T13" fmla="*/ 35 h 58"/>
                <a:gd name="T14" fmla="*/ 13 w 18"/>
                <a:gd name="T15" fmla="*/ 28 h 58"/>
                <a:gd name="T16" fmla="*/ 12 w 18"/>
                <a:gd name="T17" fmla="*/ 22 h 58"/>
                <a:gd name="T18" fmla="*/ 15 w 18"/>
                <a:gd name="T19" fmla="*/ 17 h 58"/>
                <a:gd name="T20" fmla="*/ 20 w 18"/>
                <a:gd name="T21" fmla="*/ 14 h 58"/>
                <a:gd name="T22" fmla="*/ 21 w 18"/>
                <a:gd name="T23" fmla="*/ 8 h 58"/>
                <a:gd name="T24" fmla="*/ 22 w 18"/>
                <a:gd name="T25" fmla="*/ 0 h 58"/>
                <a:gd name="T26" fmla="*/ 18 w 18"/>
                <a:gd name="T27" fmla="*/ 1 h 58"/>
                <a:gd name="T28" fmla="*/ 15 w 18"/>
                <a:gd name="T29" fmla="*/ 2 h 58"/>
                <a:gd name="T30" fmla="*/ 12 w 18"/>
                <a:gd name="T31" fmla="*/ 10 h 58"/>
                <a:gd name="T32" fmla="*/ 10 w 18"/>
                <a:gd name="T33" fmla="*/ 18 h 58"/>
                <a:gd name="T34" fmla="*/ 7 w 18"/>
                <a:gd name="T35" fmla="*/ 29 h 58"/>
                <a:gd name="T36" fmla="*/ 5 w 18"/>
                <a:gd name="T37" fmla="*/ 35 h 58"/>
                <a:gd name="T38" fmla="*/ 0 w 18"/>
                <a:gd name="T39" fmla="*/ 4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58"/>
                <a:gd name="T62" fmla="*/ 18 w 18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58">
                  <a:moveTo>
                    <a:pt x="0" y="33"/>
                  </a:moveTo>
                  <a:lnTo>
                    <a:pt x="11" y="58"/>
                  </a:lnTo>
                  <a:cubicBezTo>
                    <a:pt x="11" y="56"/>
                    <a:pt x="11" y="53"/>
                    <a:pt x="11" y="50"/>
                  </a:cubicBezTo>
                  <a:cubicBezTo>
                    <a:pt x="12" y="46"/>
                    <a:pt x="12" y="42"/>
                    <a:pt x="13" y="38"/>
                  </a:cubicBezTo>
                  <a:cubicBezTo>
                    <a:pt x="13" y="36"/>
                    <a:pt x="14" y="34"/>
                    <a:pt x="14" y="32"/>
                  </a:cubicBezTo>
                  <a:cubicBezTo>
                    <a:pt x="13" y="32"/>
                    <a:pt x="11" y="33"/>
                    <a:pt x="11" y="32"/>
                  </a:cubicBezTo>
                  <a:cubicBezTo>
                    <a:pt x="10" y="31"/>
                    <a:pt x="10" y="30"/>
                    <a:pt x="10" y="29"/>
                  </a:cubicBezTo>
                  <a:cubicBezTo>
                    <a:pt x="10" y="27"/>
                    <a:pt x="11" y="25"/>
                    <a:pt x="11" y="23"/>
                  </a:cubicBezTo>
                  <a:cubicBezTo>
                    <a:pt x="11" y="21"/>
                    <a:pt x="10" y="19"/>
                    <a:pt x="10" y="18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3" y="13"/>
                    <a:pt x="14" y="13"/>
                    <a:pt x="16" y="12"/>
                  </a:cubicBezTo>
                  <a:cubicBezTo>
                    <a:pt x="16" y="10"/>
                    <a:pt x="16" y="8"/>
                    <a:pt x="17" y="7"/>
                  </a:cubicBezTo>
                  <a:cubicBezTo>
                    <a:pt x="17" y="5"/>
                    <a:pt x="17" y="2"/>
                    <a:pt x="18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4"/>
                    <a:pt x="10" y="6"/>
                    <a:pt x="10" y="8"/>
                  </a:cubicBezTo>
                  <a:cubicBezTo>
                    <a:pt x="9" y="10"/>
                    <a:pt x="8" y="13"/>
                    <a:pt x="8" y="15"/>
                  </a:cubicBezTo>
                  <a:cubicBezTo>
                    <a:pt x="7" y="18"/>
                    <a:pt x="7" y="21"/>
                    <a:pt x="6" y="24"/>
                  </a:cubicBezTo>
                  <a:cubicBezTo>
                    <a:pt x="5" y="26"/>
                    <a:pt x="5" y="28"/>
                    <a:pt x="4" y="29"/>
                  </a:cubicBezTo>
                  <a:cubicBezTo>
                    <a:pt x="3" y="31"/>
                    <a:pt x="1" y="32"/>
                    <a:pt x="0" y="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09" name="Freeform 2606"/>
            <p:cNvSpPr>
              <a:spLocks noChangeAspect="1"/>
            </p:cNvSpPr>
            <p:nvPr/>
          </p:nvSpPr>
          <p:spPr bwMode="auto">
            <a:xfrm>
              <a:off x="20847066" y="8940162"/>
              <a:ext cx="46864" cy="158771"/>
            </a:xfrm>
            <a:custGeom>
              <a:avLst/>
              <a:gdLst>
                <a:gd name="T0" fmla="*/ 5 w 6"/>
                <a:gd name="T1" fmla="*/ 25 h 21"/>
                <a:gd name="T2" fmla="*/ 6 w 6"/>
                <a:gd name="T3" fmla="*/ 10 h 21"/>
                <a:gd name="T4" fmla="*/ 7 w 6"/>
                <a:gd name="T5" fmla="*/ 0 h 21"/>
                <a:gd name="T6" fmla="*/ 2 w 6"/>
                <a:gd name="T7" fmla="*/ 2 h 21"/>
                <a:gd name="T8" fmla="*/ 0 w 6"/>
                <a:gd name="T9" fmla="*/ 7 h 21"/>
                <a:gd name="T10" fmla="*/ 1 w 6"/>
                <a:gd name="T11" fmla="*/ 14 h 21"/>
                <a:gd name="T12" fmla="*/ 0 w 6"/>
                <a:gd name="T13" fmla="*/ 21 h 21"/>
                <a:gd name="T14" fmla="*/ 1 w 6"/>
                <a:gd name="T15" fmla="*/ 25 h 21"/>
                <a:gd name="T16" fmla="*/ 5 w 6"/>
                <a:gd name="T17" fmla="*/ 2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1"/>
                <a:gd name="T29" fmla="*/ 6 w 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1">
                  <a:moveTo>
                    <a:pt x="4" y="20"/>
                  </a:moveTo>
                  <a:cubicBezTo>
                    <a:pt x="4" y="16"/>
                    <a:pt x="4" y="12"/>
                    <a:pt x="5" y="8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3" y="20"/>
                    <a:pt x="4" y="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0" name="Freeform 2607"/>
            <p:cNvSpPr>
              <a:spLocks noChangeAspect="1"/>
            </p:cNvSpPr>
            <p:nvPr/>
          </p:nvSpPr>
          <p:spPr bwMode="auto">
            <a:xfrm>
              <a:off x="20893934" y="8378344"/>
              <a:ext cx="642686" cy="610674"/>
            </a:xfrm>
            <a:custGeom>
              <a:avLst/>
              <a:gdLst>
                <a:gd name="T0" fmla="*/ 2 w 80"/>
                <a:gd name="T1" fmla="*/ 78 h 83"/>
                <a:gd name="T2" fmla="*/ 5 w 80"/>
                <a:gd name="T3" fmla="*/ 78 h 83"/>
                <a:gd name="T4" fmla="*/ 7 w 80"/>
                <a:gd name="T5" fmla="*/ 70 h 83"/>
                <a:gd name="T6" fmla="*/ 13 w 80"/>
                <a:gd name="T7" fmla="*/ 70 h 83"/>
                <a:gd name="T8" fmla="*/ 17 w 80"/>
                <a:gd name="T9" fmla="*/ 63 h 83"/>
                <a:gd name="T10" fmla="*/ 12 w 80"/>
                <a:gd name="T11" fmla="*/ 54 h 83"/>
                <a:gd name="T12" fmla="*/ 6 w 80"/>
                <a:gd name="T13" fmla="*/ 53 h 83"/>
                <a:gd name="T14" fmla="*/ 5 w 80"/>
                <a:gd name="T15" fmla="*/ 42 h 83"/>
                <a:gd name="T16" fmla="*/ 6 w 80"/>
                <a:gd name="T17" fmla="*/ 36 h 83"/>
                <a:gd name="T18" fmla="*/ 2 w 80"/>
                <a:gd name="T19" fmla="*/ 34 h 83"/>
                <a:gd name="T20" fmla="*/ 2 w 80"/>
                <a:gd name="T21" fmla="*/ 28 h 83"/>
                <a:gd name="T22" fmla="*/ 7 w 80"/>
                <a:gd name="T23" fmla="*/ 27 h 83"/>
                <a:gd name="T24" fmla="*/ 13 w 80"/>
                <a:gd name="T25" fmla="*/ 19 h 83"/>
                <a:gd name="T26" fmla="*/ 13 w 80"/>
                <a:gd name="T27" fmla="*/ 12 h 83"/>
                <a:gd name="T28" fmla="*/ 25 w 80"/>
                <a:gd name="T29" fmla="*/ 16 h 83"/>
                <a:gd name="T30" fmla="*/ 37 w 80"/>
                <a:gd name="T31" fmla="*/ 11 h 83"/>
                <a:gd name="T32" fmla="*/ 49 w 80"/>
                <a:gd name="T33" fmla="*/ 16 h 83"/>
                <a:gd name="T34" fmla="*/ 65 w 80"/>
                <a:gd name="T35" fmla="*/ 8 h 83"/>
                <a:gd name="T36" fmla="*/ 83 w 80"/>
                <a:gd name="T37" fmla="*/ 2 h 83"/>
                <a:gd name="T38" fmla="*/ 92 w 80"/>
                <a:gd name="T39" fmla="*/ 0 h 83"/>
                <a:gd name="T40" fmla="*/ 96 w 80"/>
                <a:gd name="T41" fmla="*/ 2 h 83"/>
                <a:gd name="T42" fmla="*/ 91 w 80"/>
                <a:gd name="T43" fmla="*/ 11 h 83"/>
                <a:gd name="T44" fmla="*/ 83 w 80"/>
                <a:gd name="T45" fmla="*/ 16 h 83"/>
                <a:gd name="T46" fmla="*/ 79 w 80"/>
                <a:gd name="T47" fmla="*/ 22 h 83"/>
                <a:gd name="T48" fmla="*/ 82 w 80"/>
                <a:gd name="T49" fmla="*/ 33 h 83"/>
                <a:gd name="T50" fmla="*/ 80 w 80"/>
                <a:gd name="T51" fmla="*/ 40 h 83"/>
                <a:gd name="T52" fmla="*/ 78 w 80"/>
                <a:gd name="T53" fmla="*/ 52 h 83"/>
                <a:gd name="T54" fmla="*/ 68 w 80"/>
                <a:gd name="T55" fmla="*/ 58 h 83"/>
                <a:gd name="T56" fmla="*/ 66 w 80"/>
                <a:gd name="T57" fmla="*/ 63 h 83"/>
                <a:gd name="T58" fmla="*/ 50 w 80"/>
                <a:gd name="T59" fmla="*/ 75 h 83"/>
                <a:gd name="T60" fmla="*/ 19 w 80"/>
                <a:gd name="T61" fmla="*/ 96 h 83"/>
                <a:gd name="T62" fmla="*/ 16 w 80"/>
                <a:gd name="T63" fmla="*/ 100 h 83"/>
                <a:gd name="T64" fmla="*/ 16 w 80"/>
                <a:gd name="T65" fmla="*/ 96 h 83"/>
                <a:gd name="T66" fmla="*/ 0 w 80"/>
                <a:gd name="T67" fmla="*/ 93 h 83"/>
                <a:gd name="T68" fmla="*/ 1 w 80"/>
                <a:gd name="T69" fmla="*/ 87 h 83"/>
                <a:gd name="T70" fmla="*/ 2 w 80"/>
                <a:gd name="T71" fmla="*/ 78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"/>
                <a:gd name="T109" fmla="*/ 0 h 83"/>
                <a:gd name="T110" fmla="*/ 80 w 80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" h="83">
                  <a:moveTo>
                    <a:pt x="2" y="65"/>
                  </a:moveTo>
                  <a:cubicBezTo>
                    <a:pt x="2" y="65"/>
                    <a:pt x="3" y="66"/>
                    <a:pt x="4" y="65"/>
                  </a:cubicBezTo>
                  <a:cubicBezTo>
                    <a:pt x="5" y="63"/>
                    <a:pt x="4" y="60"/>
                    <a:pt x="6" y="58"/>
                  </a:cubicBezTo>
                  <a:cubicBezTo>
                    <a:pt x="7" y="57"/>
                    <a:pt x="9" y="59"/>
                    <a:pt x="11" y="58"/>
                  </a:cubicBezTo>
                  <a:cubicBezTo>
                    <a:pt x="12" y="56"/>
                    <a:pt x="14" y="54"/>
                    <a:pt x="14" y="52"/>
                  </a:cubicBezTo>
                  <a:cubicBezTo>
                    <a:pt x="14" y="49"/>
                    <a:pt x="12" y="47"/>
                    <a:pt x="10" y="45"/>
                  </a:cubicBezTo>
                  <a:cubicBezTo>
                    <a:pt x="9" y="44"/>
                    <a:pt x="7" y="44"/>
                    <a:pt x="5" y="44"/>
                  </a:cubicBezTo>
                  <a:cubicBezTo>
                    <a:pt x="5" y="41"/>
                    <a:pt x="4" y="38"/>
                    <a:pt x="4" y="35"/>
                  </a:cubicBezTo>
                  <a:cubicBezTo>
                    <a:pt x="4" y="34"/>
                    <a:pt x="5" y="32"/>
                    <a:pt x="5" y="30"/>
                  </a:cubicBezTo>
                  <a:cubicBezTo>
                    <a:pt x="4" y="29"/>
                    <a:pt x="2" y="29"/>
                    <a:pt x="2" y="28"/>
                  </a:cubicBezTo>
                  <a:cubicBezTo>
                    <a:pt x="1" y="27"/>
                    <a:pt x="2" y="24"/>
                    <a:pt x="2" y="23"/>
                  </a:cubicBezTo>
                  <a:cubicBezTo>
                    <a:pt x="3" y="23"/>
                    <a:pt x="5" y="23"/>
                    <a:pt x="6" y="22"/>
                  </a:cubicBezTo>
                  <a:cubicBezTo>
                    <a:pt x="8" y="20"/>
                    <a:pt x="10" y="18"/>
                    <a:pt x="11" y="16"/>
                  </a:cubicBezTo>
                  <a:cubicBezTo>
                    <a:pt x="11" y="14"/>
                    <a:pt x="9" y="11"/>
                    <a:pt x="11" y="10"/>
                  </a:cubicBezTo>
                  <a:cubicBezTo>
                    <a:pt x="14" y="9"/>
                    <a:pt x="17" y="13"/>
                    <a:pt x="21" y="13"/>
                  </a:cubicBezTo>
                  <a:cubicBezTo>
                    <a:pt x="24" y="13"/>
                    <a:pt x="27" y="9"/>
                    <a:pt x="31" y="9"/>
                  </a:cubicBezTo>
                  <a:cubicBezTo>
                    <a:pt x="34" y="9"/>
                    <a:pt x="37" y="13"/>
                    <a:pt x="41" y="13"/>
                  </a:cubicBezTo>
                  <a:cubicBezTo>
                    <a:pt x="46" y="12"/>
                    <a:pt x="50" y="9"/>
                    <a:pt x="54" y="7"/>
                  </a:cubicBezTo>
                  <a:cubicBezTo>
                    <a:pt x="59" y="5"/>
                    <a:pt x="64" y="4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9" y="0"/>
                    <a:pt x="79" y="1"/>
                    <a:pt x="80" y="2"/>
                  </a:cubicBezTo>
                  <a:cubicBezTo>
                    <a:pt x="79" y="4"/>
                    <a:pt x="78" y="8"/>
                    <a:pt x="76" y="9"/>
                  </a:cubicBezTo>
                  <a:cubicBezTo>
                    <a:pt x="74" y="11"/>
                    <a:pt x="71" y="11"/>
                    <a:pt x="69" y="13"/>
                  </a:cubicBezTo>
                  <a:cubicBezTo>
                    <a:pt x="68" y="14"/>
                    <a:pt x="67" y="16"/>
                    <a:pt x="66" y="18"/>
                  </a:cubicBezTo>
                  <a:cubicBezTo>
                    <a:pt x="66" y="21"/>
                    <a:pt x="68" y="24"/>
                    <a:pt x="68" y="27"/>
                  </a:cubicBezTo>
                  <a:cubicBezTo>
                    <a:pt x="68" y="29"/>
                    <a:pt x="67" y="31"/>
                    <a:pt x="67" y="33"/>
                  </a:cubicBezTo>
                  <a:cubicBezTo>
                    <a:pt x="66" y="36"/>
                    <a:pt x="67" y="40"/>
                    <a:pt x="65" y="43"/>
                  </a:cubicBezTo>
                  <a:cubicBezTo>
                    <a:pt x="63" y="46"/>
                    <a:pt x="59" y="46"/>
                    <a:pt x="57" y="48"/>
                  </a:cubicBezTo>
                  <a:cubicBezTo>
                    <a:pt x="56" y="49"/>
                    <a:pt x="56" y="51"/>
                    <a:pt x="55" y="52"/>
                  </a:cubicBezTo>
                  <a:cubicBezTo>
                    <a:pt x="51" y="56"/>
                    <a:pt x="46" y="59"/>
                    <a:pt x="42" y="62"/>
                  </a:cubicBezTo>
                  <a:cubicBezTo>
                    <a:pt x="33" y="68"/>
                    <a:pt x="24" y="74"/>
                    <a:pt x="16" y="80"/>
                  </a:cubicBezTo>
                  <a:cubicBezTo>
                    <a:pt x="15" y="81"/>
                    <a:pt x="14" y="83"/>
                    <a:pt x="13" y="83"/>
                  </a:cubicBezTo>
                  <a:cubicBezTo>
                    <a:pt x="12" y="83"/>
                    <a:pt x="14" y="80"/>
                    <a:pt x="13" y="80"/>
                  </a:cubicBezTo>
                  <a:cubicBezTo>
                    <a:pt x="9" y="78"/>
                    <a:pt x="4" y="78"/>
                    <a:pt x="0" y="77"/>
                  </a:cubicBezTo>
                  <a:cubicBezTo>
                    <a:pt x="0" y="75"/>
                    <a:pt x="0" y="73"/>
                    <a:pt x="1" y="72"/>
                  </a:cubicBezTo>
                  <a:cubicBezTo>
                    <a:pt x="1" y="70"/>
                    <a:pt x="1" y="67"/>
                    <a:pt x="2" y="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1" name="Freeform 2608"/>
            <p:cNvSpPr>
              <a:spLocks noChangeAspect="1"/>
            </p:cNvSpPr>
            <p:nvPr/>
          </p:nvSpPr>
          <p:spPr bwMode="auto">
            <a:xfrm>
              <a:off x="20860456" y="8702002"/>
              <a:ext cx="147278" cy="164879"/>
            </a:xfrm>
            <a:custGeom>
              <a:avLst/>
              <a:gdLst>
                <a:gd name="T0" fmla="*/ 0 w 18"/>
                <a:gd name="T1" fmla="*/ 27 h 23"/>
                <a:gd name="T2" fmla="*/ 1 w 18"/>
                <a:gd name="T3" fmla="*/ 18 h 23"/>
                <a:gd name="T4" fmla="*/ 7 w 18"/>
                <a:gd name="T5" fmla="*/ 8 h 23"/>
                <a:gd name="T6" fmla="*/ 11 w 18"/>
                <a:gd name="T7" fmla="*/ 0 h 23"/>
                <a:gd name="T8" fmla="*/ 17 w 18"/>
                <a:gd name="T9" fmla="*/ 1 h 23"/>
                <a:gd name="T10" fmla="*/ 22 w 18"/>
                <a:gd name="T11" fmla="*/ 9 h 23"/>
                <a:gd name="T12" fmla="*/ 18 w 18"/>
                <a:gd name="T13" fmla="*/ 16 h 23"/>
                <a:gd name="T14" fmla="*/ 12 w 18"/>
                <a:gd name="T15" fmla="*/ 16 h 23"/>
                <a:gd name="T16" fmla="*/ 10 w 18"/>
                <a:gd name="T17" fmla="*/ 25 h 23"/>
                <a:gd name="T18" fmla="*/ 7 w 18"/>
                <a:gd name="T19" fmla="*/ 25 h 23"/>
                <a:gd name="T20" fmla="*/ 4 w 18"/>
                <a:gd name="T21" fmla="*/ 26 h 23"/>
                <a:gd name="T22" fmla="*/ 0 w 18"/>
                <a:gd name="T23" fmla="*/ 2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0" y="23"/>
                  </a:moveTo>
                  <a:cubicBezTo>
                    <a:pt x="0" y="21"/>
                    <a:pt x="0" y="18"/>
                    <a:pt x="1" y="15"/>
                  </a:cubicBezTo>
                  <a:cubicBezTo>
                    <a:pt x="2" y="12"/>
                    <a:pt x="4" y="10"/>
                    <a:pt x="6" y="7"/>
                  </a:cubicBezTo>
                  <a:cubicBezTo>
                    <a:pt x="7" y="5"/>
                    <a:pt x="8" y="2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3"/>
                    <a:pt x="18" y="5"/>
                    <a:pt x="18" y="8"/>
                  </a:cubicBezTo>
                  <a:cubicBezTo>
                    <a:pt x="18" y="10"/>
                    <a:pt x="16" y="12"/>
                    <a:pt x="15" y="14"/>
                  </a:cubicBezTo>
                  <a:cubicBezTo>
                    <a:pt x="13" y="15"/>
                    <a:pt x="11" y="13"/>
                    <a:pt x="10" y="14"/>
                  </a:cubicBezTo>
                  <a:cubicBezTo>
                    <a:pt x="8" y="16"/>
                    <a:pt x="9" y="19"/>
                    <a:pt x="8" y="21"/>
                  </a:cubicBezTo>
                  <a:cubicBezTo>
                    <a:pt x="7" y="22"/>
                    <a:pt x="6" y="21"/>
                    <a:pt x="6" y="21"/>
                  </a:cubicBezTo>
                  <a:cubicBezTo>
                    <a:pt x="5" y="21"/>
                    <a:pt x="4" y="21"/>
                    <a:pt x="3" y="22"/>
                  </a:cubicBezTo>
                  <a:cubicBezTo>
                    <a:pt x="2" y="22"/>
                    <a:pt x="1" y="23"/>
                    <a:pt x="0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2" name="Freeform 2609"/>
            <p:cNvSpPr>
              <a:spLocks noChangeAspect="1"/>
            </p:cNvSpPr>
            <p:nvPr/>
          </p:nvSpPr>
          <p:spPr bwMode="auto">
            <a:xfrm>
              <a:off x="20820288" y="8964593"/>
              <a:ext cx="2149001" cy="1770939"/>
            </a:xfrm>
            <a:custGeom>
              <a:avLst/>
              <a:gdLst>
                <a:gd name="T0" fmla="*/ 249 w 267"/>
                <a:gd name="T1" fmla="*/ 145 h 242"/>
                <a:gd name="T2" fmla="*/ 243 w 267"/>
                <a:gd name="T3" fmla="*/ 132 h 242"/>
                <a:gd name="T4" fmla="*/ 232 w 267"/>
                <a:gd name="T5" fmla="*/ 117 h 242"/>
                <a:gd name="T6" fmla="*/ 233 w 267"/>
                <a:gd name="T7" fmla="*/ 103 h 242"/>
                <a:gd name="T8" fmla="*/ 220 w 267"/>
                <a:gd name="T9" fmla="*/ 91 h 242"/>
                <a:gd name="T10" fmla="*/ 214 w 267"/>
                <a:gd name="T11" fmla="*/ 84 h 242"/>
                <a:gd name="T12" fmla="*/ 195 w 267"/>
                <a:gd name="T13" fmla="*/ 72 h 242"/>
                <a:gd name="T14" fmla="*/ 176 w 267"/>
                <a:gd name="T15" fmla="*/ 59 h 242"/>
                <a:gd name="T16" fmla="*/ 113 w 267"/>
                <a:gd name="T17" fmla="*/ 24 h 242"/>
                <a:gd name="T18" fmla="*/ 89 w 267"/>
                <a:gd name="T19" fmla="*/ 7 h 242"/>
                <a:gd name="T20" fmla="*/ 63 w 267"/>
                <a:gd name="T21" fmla="*/ 6 h 242"/>
                <a:gd name="T22" fmla="*/ 35 w 267"/>
                <a:gd name="T23" fmla="*/ 16 h 242"/>
                <a:gd name="T24" fmla="*/ 43 w 267"/>
                <a:gd name="T25" fmla="*/ 37 h 242"/>
                <a:gd name="T26" fmla="*/ 28 w 267"/>
                <a:gd name="T27" fmla="*/ 47 h 242"/>
                <a:gd name="T28" fmla="*/ 5 w 267"/>
                <a:gd name="T29" fmla="*/ 56 h 242"/>
                <a:gd name="T30" fmla="*/ 1 w 267"/>
                <a:gd name="T31" fmla="*/ 79 h 242"/>
                <a:gd name="T32" fmla="*/ 13 w 267"/>
                <a:gd name="T33" fmla="*/ 79 h 242"/>
                <a:gd name="T34" fmla="*/ 31 w 267"/>
                <a:gd name="T35" fmla="*/ 114 h 242"/>
                <a:gd name="T36" fmla="*/ 44 w 267"/>
                <a:gd name="T37" fmla="*/ 132 h 242"/>
                <a:gd name="T38" fmla="*/ 52 w 267"/>
                <a:gd name="T39" fmla="*/ 149 h 242"/>
                <a:gd name="T40" fmla="*/ 66 w 267"/>
                <a:gd name="T41" fmla="*/ 165 h 242"/>
                <a:gd name="T42" fmla="*/ 71 w 267"/>
                <a:gd name="T43" fmla="*/ 191 h 242"/>
                <a:gd name="T44" fmla="*/ 81 w 267"/>
                <a:gd name="T45" fmla="*/ 217 h 242"/>
                <a:gd name="T46" fmla="*/ 96 w 267"/>
                <a:gd name="T47" fmla="*/ 231 h 242"/>
                <a:gd name="T48" fmla="*/ 107 w 267"/>
                <a:gd name="T49" fmla="*/ 249 h 242"/>
                <a:gd name="T50" fmla="*/ 120 w 267"/>
                <a:gd name="T51" fmla="*/ 276 h 242"/>
                <a:gd name="T52" fmla="*/ 126 w 267"/>
                <a:gd name="T53" fmla="*/ 280 h 242"/>
                <a:gd name="T54" fmla="*/ 136 w 267"/>
                <a:gd name="T55" fmla="*/ 284 h 242"/>
                <a:gd name="T56" fmla="*/ 139 w 267"/>
                <a:gd name="T57" fmla="*/ 271 h 242"/>
                <a:gd name="T58" fmla="*/ 186 w 267"/>
                <a:gd name="T59" fmla="*/ 271 h 242"/>
                <a:gd name="T60" fmla="*/ 203 w 267"/>
                <a:gd name="T61" fmla="*/ 276 h 242"/>
                <a:gd name="T62" fmla="*/ 267 w 267"/>
                <a:gd name="T63" fmla="*/ 242 h 242"/>
                <a:gd name="T64" fmla="*/ 321 w 267"/>
                <a:gd name="T65" fmla="*/ 189 h 242"/>
                <a:gd name="T66" fmla="*/ 309 w 267"/>
                <a:gd name="T67" fmla="*/ 180 h 242"/>
                <a:gd name="T68" fmla="*/ 257 w 267"/>
                <a:gd name="T69" fmla="*/ 156 h 242"/>
                <a:gd name="T70" fmla="*/ 258 w 267"/>
                <a:gd name="T71" fmla="*/ 149 h 242"/>
                <a:gd name="T72" fmla="*/ 257 w 267"/>
                <a:gd name="T73" fmla="*/ 145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42"/>
                <a:gd name="T113" fmla="*/ 267 w 267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42">
                  <a:moveTo>
                    <a:pt x="210" y="119"/>
                  </a:moveTo>
                  <a:cubicBezTo>
                    <a:pt x="209" y="120"/>
                    <a:pt x="208" y="121"/>
                    <a:pt x="207" y="121"/>
                  </a:cubicBezTo>
                  <a:cubicBezTo>
                    <a:pt x="206" y="120"/>
                    <a:pt x="205" y="118"/>
                    <a:pt x="205" y="117"/>
                  </a:cubicBezTo>
                  <a:cubicBezTo>
                    <a:pt x="204" y="115"/>
                    <a:pt x="204" y="112"/>
                    <a:pt x="202" y="110"/>
                  </a:cubicBezTo>
                  <a:cubicBezTo>
                    <a:pt x="201" y="108"/>
                    <a:pt x="199" y="106"/>
                    <a:pt x="197" y="104"/>
                  </a:cubicBezTo>
                  <a:cubicBezTo>
                    <a:pt x="196" y="102"/>
                    <a:pt x="193" y="101"/>
                    <a:pt x="193" y="98"/>
                  </a:cubicBezTo>
                  <a:cubicBezTo>
                    <a:pt x="192" y="96"/>
                    <a:pt x="194" y="94"/>
                    <a:pt x="194" y="92"/>
                  </a:cubicBezTo>
                  <a:cubicBezTo>
                    <a:pt x="195" y="90"/>
                    <a:pt x="195" y="87"/>
                    <a:pt x="194" y="86"/>
                  </a:cubicBezTo>
                  <a:cubicBezTo>
                    <a:pt x="192" y="83"/>
                    <a:pt x="188" y="82"/>
                    <a:pt x="186" y="80"/>
                  </a:cubicBezTo>
                  <a:cubicBezTo>
                    <a:pt x="184" y="79"/>
                    <a:pt x="184" y="77"/>
                    <a:pt x="183" y="76"/>
                  </a:cubicBezTo>
                  <a:cubicBezTo>
                    <a:pt x="182" y="74"/>
                    <a:pt x="179" y="75"/>
                    <a:pt x="178" y="74"/>
                  </a:cubicBezTo>
                  <a:cubicBezTo>
                    <a:pt x="177" y="73"/>
                    <a:pt x="178" y="71"/>
                    <a:pt x="178" y="70"/>
                  </a:cubicBezTo>
                  <a:cubicBezTo>
                    <a:pt x="176" y="67"/>
                    <a:pt x="175" y="63"/>
                    <a:pt x="173" y="60"/>
                  </a:cubicBezTo>
                  <a:cubicBezTo>
                    <a:pt x="169" y="60"/>
                    <a:pt x="165" y="60"/>
                    <a:pt x="162" y="60"/>
                  </a:cubicBezTo>
                  <a:cubicBezTo>
                    <a:pt x="160" y="58"/>
                    <a:pt x="160" y="54"/>
                    <a:pt x="158" y="52"/>
                  </a:cubicBezTo>
                  <a:cubicBezTo>
                    <a:pt x="154" y="51"/>
                    <a:pt x="150" y="50"/>
                    <a:pt x="146" y="49"/>
                  </a:cubicBezTo>
                  <a:cubicBezTo>
                    <a:pt x="139" y="48"/>
                    <a:pt x="131" y="48"/>
                    <a:pt x="124" y="48"/>
                  </a:cubicBezTo>
                  <a:cubicBezTo>
                    <a:pt x="114" y="38"/>
                    <a:pt x="104" y="29"/>
                    <a:pt x="94" y="20"/>
                  </a:cubicBezTo>
                  <a:cubicBezTo>
                    <a:pt x="91" y="18"/>
                    <a:pt x="87" y="16"/>
                    <a:pt x="84" y="14"/>
                  </a:cubicBezTo>
                  <a:cubicBezTo>
                    <a:pt x="80" y="11"/>
                    <a:pt x="77" y="9"/>
                    <a:pt x="74" y="6"/>
                  </a:cubicBezTo>
                  <a:cubicBezTo>
                    <a:pt x="68" y="4"/>
                    <a:pt x="63" y="2"/>
                    <a:pt x="58" y="0"/>
                  </a:cubicBezTo>
                  <a:cubicBezTo>
                    <a:pt x="56" y="1"/>
                    <a:pt x="54" y="4"/>
                    <a:pt x="52" y="5"/>
                  </a:cubicBezTo>
                  <a:cubicBezTo>
                    <a:pt x="45" y="8"/>
                    <a:pt x="38" y="9"/>
                    <a:pt x="29" y="11"/>
                  </a:cubicBezTo>
                  <a:cubicBezTo>
                    <a:pt x="29" y="11"/>
                    <a:pt x="28" y="12"/>
                    <a:pt x="29" y="13"/>
                  </a:cubicBezTo>
                  <a:cubicBezTo>
                    <a:pt x="32" y="19"/>
                    <a:pt x="38" y="23"/>
                    <a:pt x="40" y="29"/>
                  </a:cubicBezTo>
                  <a:cubicBezTo>
                    <a:pt x="41" y="30"/>
                    <a:pt x="37" y="29"/>
                    <a:pt x="36" y="31"/>
                  </a:cubicBezTo>
                  <a:cubicBezTo>
                    <a:pt x="35" y="32"/>
                    <a:pt x="36" y="35"/>
                    <a:pt x="34" y="36"/>
                  </a:cubicBezTo>
                  <a:cubicBezTo>
                    <a:pt x="31" y="37"/>
                    <a:pt x="26" y="37"/>
                    <a:pt x="23" y="39"/>
                  </a:cubicBezTo>
                  <a:cubicBezTo>
                    <a:pt x="21" y="41"/>
                    <a:pt x="20" y="45"/>
                    <a:pt x="18" y="49"/>
                  </a:cubicBezTo>
                  <a:cubicBezTo>
                    <a:pt x="13" y="49"/>
                    <a:pt x="9" y="47"/>
                    <a:pt x="4" y="47"/>
                  </a:cubicBezTo>
                  <a:cubicBezTo>
                    <a:pt x="3" y="50"/>
                    <a:pt x="3" y="55"/>
                    <a:pt x="2" y="58"/>
                  </a:cubicBezTo>
                  <a:cubicBezTo>
                    <a:pt x="1" y="61"/>
                    <a:pt x="0" y="64"/>
                    <a:pt x="1" y="66"/>
                  </a:cubicBezTo>
                  <a:cubicBezTo>
                    <a:pt x="1" y="67"/>
                    <a:pt x="4" y="66"/>
                    <a:pt x="5" y="66"/>
                  </a:cubicBezTo>
                  <a:cubicBezTo>
                    <a:pt x="7" y="66"/>
                    <a:pt x="10" y="65"/>
                    <a:pt x="11" y="66"/>
                  </a:cubicBezTo>
                  <a:cubicBezTo>
                    <a:pt x="15" y="72"/>
                    <a:pt x="16" y="80"/>
                    <a:pt x="19" y="86"/>
                  </a:cubicBezTo>
                  <a:cubicBezTo>
                    <a:pt x="21" y="89"/>
                    <a:pt x="24" y="92"/>
                    <a:pt x="26" y="95"/>
                  </a:cubicBezTo>
                  <a:cubicBezTo>
                    <a:pt x="28" y="98"/>
                    <a:pt x="30" y="100"/>
                    <a:pt x="32" y="103"/>
                  </a:cubicBezTo>
                  <a:cubicBezTo>
                    <a:pt x="34" y="105"/>
                    <a:pt x="37" y="107"/>
                    <a:pt x="37" y="110"/>
                  </a:cubicBezTo>
                  <a:cubicBezTo>
                    <a:pt x="38" y="112"/>
                    <a:pt x="35" y="115"/>
                    <a:pt x="36" y="117"/>
                  </a:cubicBezTo>
                  <a:cubicBezTo>
                    <a:pt x="37" y="120"/>
                    <a:pt x="41" y="123"/>
                    <a:pt x="43" y="124"/>
                  </a:cubicBezTo>
                  <a:cubicBezTo>
                    <a:pt x="46" y="126"/>
                    <a:pt x="48" y="129"/>
                    <a:pt x="51" y="132"/>
                  </a:cubicBezTo>
                  <a:cubicBezTo>
                    <a:pt x="52" y="134"/>
                    <a:pt x="54" y="136"/>
                    <a:pt x="55" y="138"/>
                  </a:cubicBezTo>
                  <a:cubicBezTo>
                    <a:pt x="56" y="142"/>
                    <a:pt x="58" y="146"/>
                    <a:pt x="59" y="151"/>
                  </a:cubicBezTo>
                  <a:cubicBezTo>
                    <a:pt x="59" y="153"/>
                    <a:pt x="59" y="156"/>
                    <a:pt x="59" y="159"/>
                  </a:cubicBezTo>
                  <a:cubicBezTo>
                    <a:pt x="59" y="161"/>
                    <a:pt x="58" y="164"/>
                    <a:pt x="59" y="167"/>
                  </a:cubicBezTo>
                  <a:cubicBezTo>
                    <a:pt x="61" y="172"/>
                    <a:pt x="64" y="177"/>
                    <a:pt x="67" y="181"/>
                  </a:cubicBezTo>
                  <a:cubicBezTo>
                    <a:pt x="69" y="183"/>
                    <a:pt x="72" y="183"/>
                    <a:pt x="74" y="185"/>
                  </a:cubicBezTo>
                  <a:cubicBezTo>
                    <a:pt x="76" y="187"/>
                    <a:pt x="78" y="190"/>
                    <a:pt x="80" y="193"/>
                  </a:cubicBezTo>
                  <a:cubicBezTo>
                    <a:pt x="82" y="195"/>
                    <a:pt x="84" y="198"/>
                    <a:pt x="86" y="200"/>
                  </a:cubicBezTo>
                  <a:cubicBezTo>
                    <a:pt x="87" y="203"/>
                    <a:pt x="88" y="206"/>
                    <a:pt x="89" y="208"/>
                  </a:cubicBezTo>
                  <a:cubicBezTo>
                    <a:pt x="93" y="214"/>
                    <a:pt x="96" y="219"/>
                    <a:pt x="100" y="224"/>
                  </a:cubicBezTo>
                  <a:cubicBezTo>
                    <a:pt x="101" y="226"/>
                    <a:pt x="99" y="228"/>
                    <a:pt x="100" y="230"/>
                  </a:cubicBezTo>
                  <a:cubicBezTo>
                    <a:pt x="101" y="231"/>
                    <a:pt x="102" y="227"/>
                    <a:pt x="103" y="228"/>
                  </a:cubicBezTo>
                  <a:cubicBezTo>
                    <a:pt x="105" y="229"/>
                    <a:pt x="103" y="232"/>
                    <a:pt x="105" y="234"/>
                  </a:cubicBezTo>
                  <a:cubicBezTo>
                    <a:pt x="106" y="237"/>
                    <a:pt x="108" y="240"/>
                    <a:pt x="109" y="242"/>
                  </a:cubicBezTo>
                  <a:cubicBezTo>
                    <a:pt x="111" y="240"/>
                    <a:pt x="112" y="239"/>
                    <a:pt x="113" y="237"/>
                  </a:cubicBezTo>
                  <a:cubicBezTo>
                    <a:pt x="114" y="234"/>
                    <a:pt x="113" y="231"/>
                    <a:pt x="113" y="229"/>
                  </a:cubicBezTo>
                  <a:cubicBezTo>
                    <a:pt x="114" y="227"/>
                    <a:pt x="115" y="226"/>
                    <a:pt x="116" y="226"/>
                  </a:cubicBezTo>
                  <a:cubicBezTo>
                    <a:pt x="118" y="225"/>
                    <a:pt x="119" y="228"/>
                    <a:pt x="120" y="228"/>
                  </a:cubicBezTo>
                  <a:cubicBezTo>
                    <a:pt x="132" y="228"/>
                    <a:pt x="144" y="226"/>
                    <a:pt x="155" y="226"/>
                  </a:cubicBezTo>
                  <a:lnTo>
                    <a:pt x="162" y="231"/>
                  </a:lnTo>
                  <a:cubicBezTo>
                    <a:pt x="164" y="233"/>
                    <a:pt x="167" y="232"/>
                    <a:pt x="169" y="230"/>
                  </a:cubicBezTo>
                  <a:cubicBezTo>
                    <a:pt x="174" y="226"/>
                    <a:pt x="176" y="220"/>
                    <a:pt x="180" y="215"/>
                  </a:cubicBezTo>
                  <a:cubicBezTo>
                    <a:pt x="194" y="211"/>
                    <a:pt x="208" y="206"/>
                    <a:pt x="222" y="202"/>
                  </a:cubicBezTo>
                  <a:lnTo>
                    <a:pt x="261" y="188"/>
                  </a:lnTo>
                  <a:lnTo>
                    <a:pt x="267" y="158"/>
                  </a:lnTo>
                  <a:lnTo>
                    <a:pt x="261" y="146"/>
                  </a:lnTo>
                  <a:lnTo>
                    <a:pt x="257" y="150"/>
                  </a:lnTo>
                  <a:lnTo>
                    <a:pt x="218" y="142"/>
                  </a:lnTo>
                  <a:lnTo>
                    <a:pt x="214" y="130"/>
                  </a:lnTo>
                  <a:lnTo>
                    <a:pt x="217" y="126"/>
                  </a:lnTo>
                  <a:cubicBezTo>
                    <a:pt x="217" y="125"/>
                    <a:pt x="216" y="124"/>
                    <a:pt x="215" y="124"/>
                  </a:cubicBezTo>
                  <a:cubicBezTo>
                    <a:pt x="214" y="124"/>
                    <a:pt x="212" y="127"/>
                    <a:pt x="212" y="126"/>
                  </a:cubicBezTo>
                  <a:cubicBezTo>
                    <a:pt x="211" y="124"/>
                    <a:pt x="214" y="123"/>
                    <a:pt x="214" y="121"/>
                  </a:cubicBezTo>
                  <a:cubicBezTo>
                    <a:pt x="213" y="120"/>
                    <a:pt x="211" y="120"/>
                    <a:pt x="210" y="1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3" name="Freeform 2610"/>
            <p:cNvSpPr>
              <a:spLocks noChangeAspect="1"/>
            </p:cNvSpPr>
            <p:nvPr/>
          </p:nvSpPr>
          <p:spPr bwMode="auto">
            <a:xfrm>
              <a:off x="20853759" y="8830249"/>
              <a:ext cx="435155" cy="494643"/>
            </a:xfrm>
            <a:custGeom>
              <a:avLst/>
              <a:gdLst>
                <a:gd name="T0" fmla="*/ 0 w 54"/>
                <a:gd name="T1" fmla="*/ 79 h 67"/>
                <a:gd name="T2" fmla="*/ 0 w 54"/>
                <a:gd name="T3" fmla="*/ 76 h 67"/>
                <a:gd name="T4" fmla="*/ 0 w 54"/>
                <a:gd name="T5" fmla="*/ 74 h 67"/>
                <a:gd name="T6" fmla="*/ 0 w 54"/>
                <a:gd name="T7" fmla="*/ 64 h 67"/>
                <a:gd name="T8" fmla="*/ 2 w 54"/>
                <a:gd name="T9" fmla="*/ 50 h 67"/>
                <a:gd name="T10" fmla="*/ 4 w 54"/>
                <a:gd name="T11" fmla="*/ 42 h 67"/>
                <a:gd name="T12" fmla="*/ 5 w 54"/>
                <a:gd name="T13" fmla="*/ 28 h 67"/>
                <a:gd name="T14" fmla="*/ 6 w 54"/>
                <a:gd name="T15" fmla="*/ 18 h 67"/>
                <a:gd name="T16" fmla="*/ 22 w 54"/>
                <a:gd name="T17" fmla="*/ 22 h 67"/>
                <a:gd name="T18" fmla="*/ 22 w 54"/>
                <a:gd name="T19" fmla="*/ 25 h 67"/>
                <a:gd name="T20" fmla="*/ 25 w 54"/>
                <a:gd name="T21" fmla="*/ 22 h 67"/>
                <a:gd name="T22" fmla="*/ 57 w 54"/>
                <a:gd name="T23" fmla="*/ 0 h 67"/>
                <a:gd name="T24" fmla="*/ 58 w 54"/>
                <a:gd name="T25" fmla="*/ 5 h 67"/>
                <a:gd name="T26" fmla="*/ 60 w 54"/>
                <a:gd name="T27" fmla="*/ 13 h 67"/>
                <a:gd name="T28" fmla="*/ 58 w 54"/>
                <a:gd name="T29" fmla="*/ 17 h 67"/>
                <a:gd name="T30" fmla="*/ 65 w 54"/>
                <a:gd name="T31" fmla="*/ 22 h 67"/>
                <a:gd name="T32" fmla="*/ 58 w 54"/>
                <a:gd name="T33" fmla="*/ 28 h 67"/>
                <a:gd name="T34" fmla="*/ 30 w 54"/>
                <a:gd name="T35" fmla="*/ 35 h 67"/>
                <a:gd name="T36" fmla="*/ 30 w 54"/>
                <a:gd name="T37" fmla="*/ 37 h 67"/>
                <a:gd name="T38" fmla="*/ 43 w 54"/>
                <a:gd name="T39" fmla="*/ 57 h 67"/>
                <a:gd name="T40" fmla="*/ 39 w 54"/>
                <a:gd name="T41" fmla="*/ 59 h 67"/>
                <a:gd name="T42" fmla="*/ 36 w 54"/>
                <a:gd name="T43" fmla="*/ 65 h 67"/>
                <a:gd name="T44" fmla="*/ 23 w 54"/>
                <a:gd name="T45" fmla="*/ 69 h 67"/>
                <a:gd name="T46" fmla="*/ 17 w 54"/>
                <a:gd name="T47" fmla="*/ 81 h 67"/>
                <a:gd name="T48" fmla="*/ 0 w 54"/>
                <a:gd name="T49" fmla="*/ 79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67"/>
                <a:gd name="T77" fmla="*/ 54 w 54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67">
                  <a:moveTo>
                    <a:pt x="0" y="65"/>
                  </a:moveTo>
                  <a:cubicBezTo>
                    <a:pt x="0" y="64"/>
                    <a:pt x="0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0" y="59"/>
                    <a:pt x="0" y="56"/>
                    <a:pt x="0" y="53"/>
                  </a:cubicBezTo>
                  <a:cubicBezTo>
                    <a:pt x="1" y="49"/>
                    <a:pt x="1" y="45"/>
                    <a:pt x="2" y="41"/>
                  </a:cubicBezTo>
                  <a:cubicBezTo>
                    <a:pt x="2" y="39"/>
                    <a:pt x="3" y="37"/>
                    <a:pt x="3" y="35"/>
                  </a:cubicBezTo>
                  <a:cubicBezTo>
                    <a:pt x="3" y="31"/>
                    <a:pt x="3" y="27"/>
                    <a:pt x="4" y="23"/>
                  </a:cubicBezTo>
                  <a:cubicBezTo>
                    <a:pt x="4" y="21"/>
                    <a:pt x="4" y="18"/>
                    <a:pt x="5" y="15"/>
                  </a:cubicBezTo>
                  <a:cubicBezTo>
                    <a:pt x="9" y="16"/>
                    <a:pt x="14" y="16"/>
                    <a:pt x="18" y="18"/>
                  </a:cubicBezTo>
                  <a:cubicBezTo>
                    <a:pt x="19" y="18"/>
                    <a:pt x="17" y="21"/>
                    <a:pt x="18" y="21"/>
                  </a:cubicBezTo>
                  <a:cubicBezTo>
                    <a:pt x="19" y="21"/>
                    <a:pt x="20" y="19"/>
                    <a:pt x="21" y="18"/>
                  </a:cubicBezTo>
                  <a:cubicBezTo>
                    <a:pt x="29" y="12"/>
                    <a:pt x="38" y="6"/>
                    <a:pt x="47" y="0"/>
                  </a:cubicBezTo>
                  <a:cubicBezTo>
                    <a:pt x="47" y="2"/>
                    <a:pt x="47" y="3"/>
                    <a:pt x="48" y="4"/>
                  </a:cubicBezTo>
                  <a:cubicBezTo>
                    <a:pt x="48" y="7"/>
                    <a:pt x="50" y="9"/>
                    <a:pt x="50" y="11"/>
                  </a:cubicBezTo>
                  <a:cubicBezTo>
                    <a:pt x="50" y="13"/>
                    <a:pt x="48" y="13"/>
                    <a:pt x="48" y="14"/>
                  </a:cubicBezTo>
                  <a:cubicBezTo>
                    <a:pt x="50" y="16"/>
                    <a:pt x="52" y="17"/>
                    <a:pt x="54" y="18"/>
                  </a:cubicBezTo>
                  <a:cubicBezTo>
                    <a:pt x="52" y="19"/>
                    <a:pt x="50" y="22"/>
                    <a:pt x="48" y="23"/>
                  </a:cubicBezTo>
                  <a:cubicBezTo>
                    <a:pt x="41" y="26"/>
                    <a:pt x="34" y="27"/>
                    <a:pt x="25" y="29"/>
                  </a:cubicBezTo>
                  <a:cubicBezTo>
                    <a:pt x="25" y="29"/>
                    <a:pt x="24" y="30"/>
                    <a:pt x="25" y="31"/>
                  </a:cubicBezTo>
                  <a:cubicBezTo>
                    <a:pt x="28" y="37"/>
                    <a:pt x="34" y="41"/>
                    <a:pt x="36" y="47"/>
                  </a:cubicBezTo>
                  <a:cubicBezTo>
                    <a:pt x="37" y="48"/>
                    <a:pt x="33" y="47"/>
                    <a:pt x="32" y="49"/>
                  </a:cubicBezTo>
                  <a:cubicBezTo>
                    <a:pt x="31" y="50"/>
                    <a:pt x="32" y="53"/>
                    <a:pt x="30" y="54"/>
                  </a:cubicBezTo>
                  <a:cubicBezTo>
                    <a:pt x="27" y="55"/>
                    <a:pt x="22" y="55"/>
                    <a:pt x="19" y="57"/>
                  </a:cubicBezTo>
                  <a:cubicBezTo>
                    <a:pt x="17" y="59"/>
                    <a:pt x="16" y="63"/>
                    <a:pt x="14" y="67"/>
                  </a:cubicBezTo>
                  <a:cubicBezTo>
                    <a:pt x="9" y="67"/>
                    <a:pt x="5" y="65"/>
                    <a:pt x="0" y="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4" name="Freeform 2611"/>
            <p:cNvSpPr>
              <a:spLocks noChangeAspect="1"/>
            </p:cNvSpPr>
            <p:nvPr/>
          </p:nvSpPr>
          <p:spPr bwMode="auto">
            <a:xfrm>
              <a:off x="20572590" y="9086729"/>
              <a:ext cx="281178" cy="390822"/>
            </a:xfrm>
            <a:custGeom>
              <a:avLst/>
              <a:gdLst>
                <a:gd name="T0" fmla="*/ 42 w 35"/>
                <a:gd name="T1" fmla="*/ 31 h 53"/>
                <a:gd name="T2" fmla="*/ 37 w 35"/>
                <a:gd name="T3" fmla="*/ 37 h 53"/>
                <a:gd name="T4" fmla="*/ 37 w 35"/>
                <a:gd name="T5" fmla="*/ 47 h 53"/>
                <a:gd name="T6" fmla="*/ 34 w 35"/>
                <a:gd name="T7" fmla="*/ 52 h 53"/>
                <a:gd name="T8" fmla="*/ 35 w 35"/>
                <a:gd name="T9" fmla="*/ 62 h 53"/>
                <a:gd name="T10" fmla="*/ 34 w 35"/>
                <a:gd name="T11" fmla="*/ 64 h 53"/>
                <a:gd name="T12" fmla="*/ 23 w 35"/>
                <a:gd name="T13" fmla="*/ 57 h 53"/>
                <a:gd name="T14" fmla="*/ 20 w 35"/>
                <a:gd name="T15" fmla="*/ 50 h 53"/>
                <a:gd name="T16" fmla="*/ 8 w 35"/>
                <a:gd name="T17" fmla="*/ 35 h 53"/>
                <a:gd name="T18" fmla="*/ 8 w 35"/>
                <a:gd name="T19" fmla="*/ 30 h 53"/>
                <a:gd name="T20" fmla="*/ 5 w 35"/>
                <a:gd name="T21" fmla="*/ 22 h 53"/>
                <a:gd name="T22" fmla="*/ 1 w 35"/>
                <a:gd name="T23" fmla="*/ 12 h 53"/>
                <a:gd name="T24" fmla="*/ 2 w 35"/>
                <a:gd name="T25" fmla="*/ 2 h 53"/>
                <a:gd name="T26" fmla="*/ 11 w 35"/>
                <a:gd name="T27" fmla="*/ 0 h 53"/>
                <a:gd name="T28" fmla="*/ 20 w 35"/>
                <a:gd name="T29" fmla="*/ 2 h 53"/>
                <a:gd name="T30" fmla="*/ 29 w 35"/>
                <a:gd name="T31" fmla="*/ 1 h 53"/>
                <a:gd name="T32" fmla="*/ 42 w 35"/>
                <a:gd name="T33" fmla="*/ 3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53"/>
                <a:gd name="T53" fmla="*/ 35 w 35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53">
                  <a:moveTo>
                    <a:pt x="35" y="26"/>
                  </a:moveTo>
                  <a:cubicBezTo>
                    <a:pt x="33" y="27"/>
                    <a:pt x="31" y="29"/>
                    <a:pt x="31" y="31"/>
                  </a:cubicBezTo>
                  <a:cubicBezTo>
                    <a:pt x="30" y="34"/>
                    <a:pt x="32" y="36"/>
                    <a:pt x="31" y="39"/>
                  </a:cubicBezTo>
                  <a:cubicBezTo>
                    <a:pt x="31" y="40"/>
                    <a:pt x="28" y="41"/>
                    <a:pt x="28" y="43"/>
                  </a:cubicBezTo>
                  <a:cubicBezTo>
                    <a:pt x="28" y="46"/>
                    <a:pt x="29" y="48"/>
                    <a:pt x="29" y="51"/>
                  </a:cubicBezTo>
                  <a:cubicBezTo>
                    <a:pt x="29" y="52"/>
                    <a:pt x="29" y="53"/>
                    <a:pt x="28" y="53"/>
                  </a:cubicBezTo>
                  <a:cubicBezTo>
                    <a:pt x="25" y="52"/>
                    <a:pt x="21" y="50"/>
                    <a:pt x="19" y="47"/>
                  </a:cubicBezTo>
                  <a:cubicBezTo>
                    <a:pt x="17" y="46"/>
                    <a:pt x="18" y="43"/>
                    <a:pt x="17" y="41"/>
                  </a:cubicBezTo>
                  <a:cubicBezTo>
                    <a:pt x="14" y="37"/>
                    <a:pt x="10" y="33"/>
                    <a:pt x="7" y="29"/>
                  </a:cubicBezTo>
                  <a:cubicBezTo>
                    <a:pt x="6" y="28"/>
                    <a:pt x="7" y="26"/>
                    <a:pt x="7" y="25"/>
                  </a:cubicBezTo>
                  <a:cubicBezTo>
                    <a:pt x="6" y="23"/>
                    <a:pt x="5" y="20"/>
                    <a:pt x="4" y="18"/>
                  </a:cubicBezTo>
                  <a:cubicBezTo>
                    <a:pt x="3" y="15"/>
                    <a:pt x="1" y="13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2" y="0"/>
                    <a:pt x="15" y="2"/>
                    <a:pt x="17" y="2"/>
                  </a:cubicBezTo>
                  <a:cubicBezTo>
                    <a:pt x="20" y="2"/>
                    <a:pt x="22" y="1"/>
                    <a:pt x="24" y="1"/>
                  </a:cubicBezTo>
                  <a:lnTo>
                    <a:pt x="35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5" name="Freeform 2612"/>
            <p:cNvSpPr>
              <a:spLocks noChangeAspect="1"/>
            </p:cNvSpPr>
            <p:nvPr/>
          </p:nvSpPr>
          <p:spPr bwMode="auto">
            <a:xfrm>
              <a:off x="22607771" y="9801205"/>
              <a:ext cx="789965" cy="897683"/>
            </a:xfrm>
            <a:custGeom>
              <a:avLst/>
              <a:gdLst>
                <a:gd name="T0" fmla="*/ 20 w 98"/>
                <a:gd name="T1" fmla="*/ 147 h 123"/>
                <a:gd name="T2" fmla="*/ 31 w 98"/>
                <a:gd name="T3" fmla="*/ 142 h 123"/>
                <a:gd name="T4" fmla="*/ 40 w 98"/>
                <a:gd name="T5" fmla="*/ 140 h 123"/>
                <a:gd name="T6" fmla="*/ 47 w 98"/>
                <a:gd name="T7" fmla="*/ 142 h 123"/>
                <a:gd name="T8" fmla="*/ 54 w 98"/>
                <a:gd name="T9" fmla="*/ 135 h 123"/>
                <a:gd name="T10" fmla="*/ 51 w 98"/>
                <a:gd name="T11" fmla="*/ 130 h 123"/>
                <a:gd name="T12" fmla="*/ 65 w 98"/>
                <a:gd name="T13" fmla="*/ 124 h 123"/>
                <a:gd name="T14" fmla="*/ 71 w 98"/>
                <a:gd name="T15" fmla="*/ 123 h 123"/>
                <a:gd name="T16" fmla="*/ 75 w 98"/>
                <a:gd name="T17" fmla="*/ 112 h 123"/>
                <a:gd name="T18" fmla="*/ 88 w 98"/>
                <a:gd name="T19" fmla="*/ 106 h 123"/>
                <a:gd name="T20" fmla="*/ 88 w 98"/>
                <a:gd name="T21" fmla="*/ 103 h 123"/>
                <a:gd name="T22" fmla="*/ 84 w 98"/>
                <a:gd name="T23" fmla="*/ 94 h 123"/>
                <a:gd name="T24" fmla="*/ 93 w 98"/>
                <a:gd name="T25" fmla="*/ 82 h 123"/>
                <a:gd name="T26" fmla="*/ 94 w 98"/>
                <a:gd name="T27" fmla="*/ 76 h 123"/>
                <a:gd name="T28" fmla="*/ 95 w 98"/>
                <a:gd name="T29" fmla="*/ 81 h 123"/>
                <a:gd name="T30" fmla="*/ 99 w 98"/>
                <a:gd name="T31" fmla="*/ 81 h 123"/>
                <a:gd name="T32" fmla="*/ 102 w 98"/>
                <a:gd name="T33" fmla="*/ 71 h 123"/>
                <a:gd name="T34" fmla="*/ 117 w 98"/>
                <a:gd name="T35" fmla="*/ 47 h 123"/>
                <a:gd name="T36" fmla="*/ 116 w 98"/>
                <a:gd name="T37" fmla="*/ 41 h 123"/>
                <a:gd name="T38" fmla="*/ 105 w 98"/>
                <a:gd name="T39" fmla="*/ 35 h 123"/>
                <a:gd name="T40" fmla="*/ 98 w 98"/>
                <a:gd name="T41" fmla="*/ 20 h 123"/>
                <a:gd name="T42" fmla="*/ 90 w 98"/>
                <a:gd name="T43" fmla="*/ 23 h 123"/>
                <a:gd name="T44" fmla="*/ 75 w 98"/>
                <a:gd name="T45" fmla="*/ 18 h 123"/>
                <a:gd name="T46" fmla="*/ 64 w 98"/>
                <a:gd name="T47" fmla="*/ 2 h 123"/>
                <a:gd name="T48" fmla="*/ 59 w 98"/>
                <a:gd name="T49" fmla="*/ 4 h 123"/>
                <a:gd name="T50" fmla="*/ 57 w 98"/>
                <a:gd name="T51" fmla="*/ 1 h 123"/>
                <a:gd name="T52" fmla="*/ 52 w 98"/>
                <a:gd name="T53" fmla="*/ 7 h 123"/>
                <a:gd name="T54" fmla="*/ 54 w 98"/>
                <a:gd name="T55" fmla="*/ 14 h 123"/>
                <a:gd name="T56" fmla="*/ 48 w 98"/>
                <a:gd name="T57" fmla="*/ 18 h 123"/>
                <a:gd name="T58" fmla="*/ 48 w 98"/>
                <a:gd name="T59" fmla="*/ 24 h 123"/>
                <a:gd name="T60" fmla="*/ 45 w 98"/>
                <a:gd name="T61" fmla="*/ 29 h 123"/>
                <a:gd name="T62" fmla="*/ 47 w 98"/>
                <a:gd name="T63" fmla="*/ 38 h 123"/>
                <a:gd name="T64" fmla="*/ 54 w 98"/>
                <a:gd name="T65" fmla="*/ 53 h 123"/>
                <a:gd name="T66" fmla="*/ 47 w 98"/>
                <a:gd name="T67" fmla="*/ 88 h 123"/>
                <a:gd name="T68" fmla="*/ 0 w 98"/>
                <a:gd name="T69" fmla="*/ 105 h 123"/>
                <a:gd name="T70" fmla="*/ 20 w 98"/>
                <a:gd name="T71" fmla="*/ 147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123"/>
                <a:gd name="T110" fmla="*/ 98 w 98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123">
                  <a:moveTo>
                    <a:pt x="17" y="123"/>
                  </a:moveTo>
                  <a:cubicBezTo>
                    <a:pt x="20" y="122"/>
                    <a:pt x="23" y="120"/>
                    <a:pt x="26" y="119"/>
                  </a:cubicBezTo>
                  <a:cubicBezTo>
                    <a:pt x="28" y="118"/>
                    <a:pt x="31" y="117"/>
                    <a:pt x="33" y="117"/>
                  </a:cubicBezTo>
                  <a:cubicBezTo>
                    <a:pt x="35" y="117"/>
                    <a:pt x="37" y="119"/>
                    <a:pt x="39" y="119"/>
                  </a:cubicBezTo>
                  <a:cubicBezTo>
                    <a:pt x="42" y="118"/>
                    <a:pt x="44" y="115"/>
                    <a:pt x="45" y="113"/>
                  </a:cubicBezTo>
                  <a:cubicBezTo>
                    <a:pt x="45" y="111"/>
                    <a:pt x="41" y="110"/>
                    <a:pt x="42" y="109"/>
                  </a:cubicBezTo>
                  <a:cubicBezTo>
                    <a:pt x="45" y="106"/>
                    <a:pt x="50" y="105"/>
                    <a:pt x="54" y="104"/>
                  </a:cubicBezTo>
                  <a:cubicBezTo>
                    <a:pt x="56" y="103"/>
                    <a:pt x="58" y="104"/>
                    <a:pt x="59" y="103"/>
                  </a:cubicBezTo>
                  <a:cubicBezTo>
                    <a:pt x="61" y="101"/>
                    <a:pt x="60" y="96"/>
                    <a:pt x="62" y="94"/>
                  </a:cubicBezTo>
                  <a:cubicBezTo>
                    <a:pt x="65" y="91"/>
                    <a:pt x="69" y="92"/>
                    <a:pt x="73" y="89"/>
                  </a:cubicBezTo>
                  <a:cubicBezTo>
                    <a:pt x="73" y="89"/>
                    <a:pt x="73" y="87"/>
                    <a:pt x="73" y="86"/>
                  </a:cubicBezTo>
                  <a:cubicBezTo>
                    <a:pt x="72" y="84"/>
                    <a:pt x="70" y="81"/>
                    <a:pt x="70" y="79"/>
                  </a:cubicBezTo>
                  <a:cubicBezTo>
                    <a:pt x="71" y="75"/>
                    <a:pt x="75" y="72"/>
                    <a:pt x="77" y="69"/>
                  </a:cubicBezTo>
                  <a:cubicBezTo>
                    <a:pt x="77" y="67"/>
                    <a:pt x="77" y="65"/>
                    <a:pt x="78" y="64"/>
                  </a:cubicBezTo>
                  <a:cubicBezTo>
                    <a:pt x="79" y="64"/>
                    <a:pt x="78" y="67"/>
                    <a:pt x="79" y="68"/>
                  </a:cubicBezTo>
                  <a:cubicBezTo>
                    <a:pt x="79" y="69"/>
                    <a:pt x="81" y="69"/>
                    <a:pt x="82" y="68"/>
                  </a:cubicBezTo>
                  <a:cubicBezTo>
                    <a:pt x="84" y="65"/>
                    <a:pt x="84" y="62"/>
                    <a:pt x="85" y="59"/>
                  </a:cubicBezTo>
                  <a:cubicBezTo>
                    <a:pt x="89" y="52"/>
                    <a:pt x="94" y="46"/>
                    <a:pt x="97" y="39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4" y="32"/>
                    <a:pt x="90" y="31"/>
                    <a:pt x="87" y="29"/>
                  </a:cubicBezTo>
                  <a:cubicBezTo>
                    <a:pt x="84" y="26"/>
                    <a:pt x="85" y="20"/>
                    <a:pt x="81" y="17"/>
                  </a:cubicBezTo>
                  <a:cubicBezTo>
                    <a:pt x="79" y="16"/>
                    <a:pt x="77" y="19"/>
                    <a:pt x="75" y="19"/>
                  </a:cubicBezTo>
                  <a:cubicBezTo>
                    <a:pt x="71" y="18"/>
                    <a:pt x="66" y="18"/>
                    <a:pt x="62" y="15"/>
                  </a:cubicBezTo>
                  <a:cubicBezTo>
                    <a:pt x="58" y="12"/>
                    <a:pt x="57" y="7"/>
                    <a:pt x="53" y="2"/>
                  </a:cubicBezTo>
                  <a:cubicBezTo>
                    <a:pt x="52" y="2"/>
                    <a:pt x="51" y="3"/>
                    <a:pt x="49" y="3"/>
                  </a:cubicBezTo>
                  <a:cubicBezTo>
                    <a:pt x="48" y="3"/>
                    <a:pt x="48" y="0"/>
                    <a:pt x="47" y="1"/>
                  </a:cubicBezTo>
                  <a:cubicBezTo>
                    <a:pt x="45" y="2"/>
                    <a:pt x="43" y="4"/>
                    <a:pt x="43" y="6"/>
                  </a:cubicBezTo>
                  <a:cubicBezTo>
                    <a:pt x="43" y="8"/>
                    <a:pt x="46" y="10"/>
                    <a:pt x="45" y="12"/>
                  </a:cubicBezTo>
                  <a:cubicBezTo>
                    <a:pt x="44" y="14"/>
                    <a:pt x="41" y="13"/>
                    <a:pt x="40" y="15"/>
                  </a:cubicBezTo>
                  <a:cubicBezTo>
                    <a:pt x="39" y="16"/>
                    <a:pt x="41" y="18"/>
                    <a:pt x="40" y="20"/>
                  </a:cubicBezTo>
                  <a:cubicBezTo>
                    <a:pt x="40" y="21"/>
                    <a:pt x="37" y="23"/>
                    <a:pt x="37" y="24"/>
                  </a:cubicBezTo>
                  <a:cubicBezTo>
                    <a:pt x="37" y="27"/>
                    <a:pt x="38" y="29"/>
                    <a:pt x="39" y="32"/>
                  </a:cubicBezTo>
                  <a:lnTo>
                    <a:pt x="45" y="44"/>
                  </a:lnTo>
                  <a:lnTo>
                    <a:pt x="39" y="74"/>
                  </a:lnTo>
                  <a:lnTo>
                    <a:pt x="0" y="88"/>
                  </a:lnTo>
                  <a:lnTo>
                    <a:pt x="17" y="12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6" name="Freeform 2613"/>
            <p:cNvSpPr>
              <a:spLocks noChangeAspect="1"/>
            </p:cNvSpPr>
            <p:nvPr/>
          </p:nvSpPr>
          <p:spPr bwMode="auto">
            <a:xfrm>
              <a:off x="22540823" y="9660752"/>
              <a:ext cx="502102" cy="403039"/>
            </a:xfrm>
            <a:custGeom>
              <a:avLst/>
              <a:gdLst>
                <a:gd name="T0" fmla="*/ 68 w 62"/>
                <a:gd name="T1" fmla="*/ 0 h 55"/>
                <a:gd name="T2" fmla="*/ 63 w 62"/>
                <a:gd name="T3" fmla="*/ 8 h 55"/>
                <a:gd name="T4" fmla="*/ 52 w 62"/>
                <a:gd name="T5" fmla="*/ 22 h 55"/>
                <a:gd name="T6" fmla="*/ 44 w 62"/>
                <a:gd name="T7" fmla="*/ 32 h 55"/>
                <a:gd name="T8" fmla="*/ 30 w 62"/>
                <a:gd name="T9" fmla="*/ 37 h 55"/>
                <a:gd name="T10" fmla="*/ 16 w 62"/>
                <a:gd name="T11" fmla="*/ 36 h 55"/>
                <a:gd name="T12" fmla="*/ 12 w 62"/>
                <a:gd name="T13" fmla="*/ 41 h 55"/>
                <a:gd name="T14" fmla="*/ 6 w 62"/>
                <a:gd name="T15" fmla="*/ 41 h 55"/>
                <a:gd name="T16" fmla="*/ 4 w 62"/>
                <a:gd name="T17" fmla="*/ 37 h 55"/>
                <a:gd name="T18" fmla="*/ 0 w 62"/>
                <a:gd name="T19" fmla="*/ 42 h 55"/>
                <a:gd name="T20" fmla="*/ 5 w 62"/>
                <a:gd name="T21" fmla="*/ 56 h 55"/>
                <a:gd name="T22" fmla="*/ 52 w 62"/>
                <a:gd name="T23" fmla="*/ 66 h 55"/>
                <a:gd name="T24" fmla="*/ 57 w 62"/>
                <a:gd name="T25" fmla="*/ 61 h 55"/>
                <a:gd name="T26" fmla="*/ 54 w 62"/>
                <a:gd name="T27" fmla="*/ 52 h 55"/>
                <a:gd name="T28" fmla="*/ 58 w 62"/>
                <a:gd name="T29" fmla="*/ 47 h 55"/>
                <a:gd name="T30" fmla="*/ 58 w 62"/>
                <a:gd name="T31" fmla="*/ 41 h 55"/>
                <a:gd name="T32" fmla="*/ 64 w 62"/>
                <a:gd name="T33" fmla="*/ 37 h 55"/>
                <a:gd name="T34" fmla="*/ 62 w 62"/>
                <a:gd name="T35" fmla="*/ 30 h 55"/>
                <a:gd name="T36" fmla="*/ 67 w 62"/>
                <a:gd name="T37" fmla="*/ 24 h 55"/>
                <a:gd name="T38" fmla="*/ 69 w 62"/>
                <a:gd name="T39" fmla="*/ 26 h 55"/>
                <a:gd name="T40" fmla="*/ 74 w 62"/>
                <a:gd name="T41" fmla="*/ 25 h 55"/>
                <a:gd name="T42" fmla="*/ 74 w 62"/>
                <a:gd name="T43" fmla="*/ 18 h 55"/>
                <a:gd name="T44" fmla="*/ 74 w 62"/>
                <a:gd name="T45" fmla="*/ 12 h 55"/>
                <a:gd name="T46" fmla="*/ 71 w 62"/>
                <a:gd name="T47" fmla="*/ 12 h 55"/>
                <a:gd name="T48" fmla="*/ 69 w 62"/>
                <a:gd name="T49" fmla="*/ 13 h 55"/>
                <a:gd name="T50" fmla="*/ 69 w 62"/>
                <a:gd name="T51" fmla="*/ 6 h 55"/>
                <a:gd name="T52" fmla="*/ 68 w 62"/>
                <a:gd name="T53" fmla="*/ 0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"/>
                <a:gd name="T82" fmla="*/ 0 h 55"/>
                <a:gd name="T83" fmla="*/ 62 w 62"/>
                <a:gd name="T84" fmla="*/ 55 h 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" h="55">
                  <a:moveTo>
                    <a:pt x="56" y="0"/>
                  </a:moveTo>
                  <a:cubicBezTo>
                    <a:pt x="55" y="2"/>
                    <a:pt x="54" y="5"/>
                    <a:pt x="52" y="7"/>
                  </a:cubicBezTo>
                  <a:cubicBezTo>
                    <a:pt x="49" y="10"/>
                    <a:pt x="46" y="14"/>
                    <a:pt x="43" y="18"/>
                  </a:cubicBezTo>
                  <a:cubicBezTo>
                    <a:pt x="41" y="21"/>
                    <a:pt x="39" y="24"/>
                    <a:pt x="36" y="27"/>
                  </a:cubicBezTo>
                  <a:cubicBezTo>
                    <a:pt x="33" y="29"/>
                    <a:pt x="29" y="30"/>
                    <a:pt x="25" y="31"/>
                  </a:cubicBezTo>
                  <a:cubicBezTo>
                    <a:pt x="21" y="32"/>
                    <a:pt x="17" y="30"/>
                    <a:pt x="13" y="30"/>
                  </a:cubicBezTo>
                  <a:cubicBezTo>
                    <a:pt x="12" y="31"/>
                    <a:pt x="12" y="33"/>
                    <a:pt x="10" y="34"/>
                  </a:cubicBezTo>
                  <a:cubicBezTo>
                    <a:pt x="9" y="35"/>
                    <a:pt x="7" y="34"/>
                    <a:pt x="5" y="34"/>
                  </a:cubicBezTo>
                  <a:cubicBezTo>
                    <a:pt x="4" y="33"/>
                    <a:pt x="4" y="32"/>
                    <a:pt x="3" y="31"/>
                  </a:cubicBezTo>
                  <a:lnTo>
                    <a:pt x="0" y="35"/>
                  </a:lnTo>
                  <a:lnTo>
                    <a:pt x="4" y="47"/>
                  </a:lnTo>
                  <a:lnTo>
                    <a:pt x="43" y="55"/>
                  </a:lnTo>
                  <a:lnTo>
                    <a:pt x="47" y="51"/>
                  </a:lnTo>
                  <a:cubicBezTo>
                    <a:pt x="46" y="48"/>
                    <a:pt x="45" y="46"/>
                    <a:pt x="45" y="43"/>
                  </a:cubicBezTo>
                  <a:cubicBezTo>
                    <a:pt x="45" y="42"/>
                    <a:pt x="48" y="40"/>
                    <a:pt x="48" y="39"/>
                  </a:cubicBezTo>
                  <a:cubicBezTo>
                    <a:pt x="49" y="37"/>
                    <a:pt x="47" y="35"/>
                    <a:pt x="48" y="34"/>
                  </a:cubicBezTo>
                  <a:cubicBezTo>
                    <a:pt x="49" y="32"/>
                    <a:pt x="52" y="33"/>
                    <a:pt x="53" y="31"/>
                  </a:cubicBezTo>
                  <a:cubicBezTo>
                    <a:pt x="54" y="29"/>
                    <a:pt x="51" y="27"/>
                    <a:pt x="51" y="25"/>
                  </a:cubicBezTo>
                  <a:cubicBezTo>
                    <a:pt x="51" y="23"/>
                    <a:pt x="53" y="21"/>
                    <a:pt x="55" y="20"/>
                  </a:cubicBezTo>
                  <a:cubicBezTo>
                    <a:pt x="56" y="19"/>
                    <a:pt x="56" y="22"/>
                    <a:pt x="57" y="22"/>
                  </a:cubicBezTo>
                  <a:cubicBezTo>
                    <a:pt x="59" y="22"/>
                    <a:pt x="60" y="21"/>
                    <a:pt x="61" y="21"/>
                  </a:cubicBezTo>
                  <a:cubicBezTo>
                    <a:pt x="62" y="19"/>
                    <a:pt x="62" y="17"/>
                    <a:pt x="61" y="15"/>
                  </a:cubicBezTo>
                  <a:cubicBezTo>
                    <a:pt x="61" y="14"/>
                    <a:pt x="62" y="12"/>
                    <a:pt x="61" y="10"/>
                  </a:cubicBezTo>
                  <a:cubicBezTo>
                    <a:pt x="61" y="10"/>
                    <a:pt x="60" y="10"/>
                    <a:pt x="59" y="10"/>
                  </a:cubicBezTo>
                  <a:cubicBezTo>
                    <a:pt x="58" y="11"/>
                    <a:pt x="57" y="11"/>
                    <a:pt x="57" y="11"/>
                  </a:cubicBezTo>
                  <a:cubicBezTo>
                    <a:pt x="56" y="9"/>
                    <a:pt x="57" y="7"/>
                    <a:pt x="57" y="5"/>
                  </a:cubicBezTo>
                  <a:cubicBezTo>
                    <a:pt x="57" y="3"/>
                    <a:pt x="57" y="1"/>
                    <a:pt x="5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7" name="Freeform 2614"/>
            <p:cNvSpPr>
              <a:spLocks noChangeAspect="1"/>
            </p:cNvSpPr>
            <p:nvPr/>
          </p:nvSpPr>
          <p:spPr bwMode="auto">
            <a:xfrm>
              <a:off x="21998556" y="9214966"/>
              <a:ext cx="214229" cy="189309"/>
            </a:xfrm>
            <a:custGeom>
              <a:avLst/>
              <a:gdLst>
                <a:gd name="T0" fmla="*/ 32 w 27"/>
                <a:gd name="T1" fmla="*/ 31 h 26"/>
                <a:gd name="T2" fmla="*/ 27 w 27"/>
                <a:gd name="T3" fmla="*/ 23 h 26"/>
                <a:gd name="T4" fmla="*/ 24 w 27"/>
                <a:gd name="T5" fmla="*/ 19 h 26"/>
                <a:gd name="T6" fmla="*/ 17 w 27"/>
                <a:gd name="T7" fmla="*/ 17 h 26"/>
                <a:gd name="T8" fmla="*/ 23 w 27"/>
                <a:gd name="T9" fmla="*/ 12 h 26"/>
                <a:gd name="T10" fmla="*/ 25 w 27"/>
                <a:gd name="T11" fmla="*/ 10 h 26"/>
                <a:gd name="T12" fmla="*/ 23 w 27"/>
                <a:gd name="T13" fmla="*/ 4 h 26"/>
                <a:gd name="T14" fmla="*/ 21 w 27"/>
                <a:gd name="T15" fmla="*/ 1 h 26"/>
                <a:gd name="T16" fmla="*/ 11 w 27"/>
                <a:gd name="T17" fmla="*/ 2 h 26"/>
                <a:gd name="T18" fmla="*/ 6 w 27"/>
                <a:gd name="T19" fmla="*/ 10 h 26"/>
                <a:gd name="T20" fmla="*/ 0 w 27"/>
                <a:gd name="T21" fmla="*/ 18 h 26"/>
                <a:gd name="T22" fmla="*/ 14 w 27"/>
                <a:gd name="T23" fmla="*/ 21 h 26"/>
                <a:gd name="T24" fmla="*/ 19 w 27"/>
                <a:gd name="T25" fmla="*/ 31 h 26"/>
                <a:gd name="T26" fmla="*/ 32 w 27"/>
                <a:gd name="T27" fmla="*/ 3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26"/>
                <a:gd name="T44" fmla="*/ 27 w 27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26">
                  <a:moveTo>
                    <a:pt x="27" y="26"/>
                  </a:moveTo>
                  <a:cubicBezTo>
                    <a:pt x="26" y="24"/>
                    <a:pt x="24" y="21"/>
                    <a:pt x="23" y="19"/>
                  </a:cubicBezTo>
                  <a:cubicBezTo>
                    <a:pt x="22" y="18"/>
                    <a:pt x="22" y="17"/>
                    <a:pt x="20" y="16"/>
                  </a:cubicBezTo>
                  <a:cubicBezTo>
                    <a:pt x="19" y="15"/>
                    <a:pt x="15" y="16"/>
                    <a:pt x="14" y="14"/>
                  </a:cubicBezTo>
                  <a:cubicBezTo>
                    <a:pt x="14" y="12"/>
                    <a:pt x="17" y="11"/>
                    <a:pt x="19" y="10"/>
                  </a:cubicBezTo>
                  <a:cubicBezTo>
                    <a:pt x="19" y="9"/>
                    <a:pt x="21" y="9"/>
                    <a:pt x="21" y="8"/>
                  </a:cubicBezTo>
                  <a:cubicBezTo>
                    <a:pt x="21" y="6"/>
                    <a:pt x="20" y="5"/>
                    <a:pt x="19" y="3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1"/>
                    <a:pt x="12" y="0"/>
                    <a:pt x="9" y="2"/>
                  </a:cubicBezTo>
                  <a:cubicBezTo>
                    <a:pt x="7" y="3"/>
                    <a:pt x="7" y="6"/>
                    <a:pt x="5" y="8"/>
                  </a:cubicBezTo>
                  <a:cubicBezTo>
                    <a:pt x="4" y="11"/>
                    <a:pt x="1" y="13"/>
                    <a:pt x="0" y="15"/>
                  </a:cubicBezTo>
                  <a:cubicBezTo>
                    <a:pt x="4" y="16"/>
                    <a:pt x="8" y="17"/>
                    <a:pt x="12" y="18"/>
                  </a:cubicBezTo>
                  <a:cubicBezTo>
                    <a:pt x="14" y="20"/>
                    <a:pt x="14" y="24"/>
                    <a:pt x="16" y="26"/>
                  </a:cubicBezTo>
                  <a:cubicBezTo>
                    <a:pt x="19" y="26"/>
                    <a:pt x="23" y="26"/>
                    <a:pt x="27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8" name="Freeform 2615"/>
            <p:cNvSpPr>
              <a:spLocks noChangeAspect="1"/>
            </p:cNvSpPr>
            <p:nvPr/>
          </p:nvSpPr>
          <p:spPr bwMode="auto">
            <a:xfrm>
              <a:off x="21235358" y="8366139"/>
              <a:ext cx="984119" cy="958753"/>
            </a:xfrm>
            <a:custGeom>
              <a:avLst/>
              <a:gdLst>
                <a:gd name="T0" fmla="*/ 147 w 123"/>
                <a:gd name="T1" fmla="*/ 143 h 131"/>
                <a:gd name="T2" fmla="*/ 139 w 123"/>
                <a:gd name="T3" fmla="*/ 140 h 131"/>
                <a:gd name="T4" fmla="*/ 135 w 123"/>
                <a:gd name="T5" fmla="*/ 140 h 131"/>
                <a:gd name="T6" fmla="*/ 124 w 123"/>
                <a:gd name="T7" fmla="*/ 141 h 131"/>
                <a:gd name="T8" fmla="*/ 120 w 123"/>
                <a:gd name="T9" fmla="*/ 149 h 131"/>
                <a:gd name="T10" fmla="*/ 114 w 123"/>
                <a:gd name="T11" fmla="*/ 157 h 131"/>
                <a:gd name="T12" fmla="*/ 87 w 123"/>
                <a:gd name="T13" fmla="*/ 156 h 131"/>
                <a:gd name="T14" fmla="*/ 51 w 123"/>
                <a:gd name="T15" fmla="*/ 122 h 131"/>
                <a:gd name="T16" fmla="*/ 39 w 123"/>
                <a:gd name="T17" fmla="*/ 115 h 131"/>
                <a:gd name="T18" fmla="*/ 27 w 123"/>
                <a:gd name="T19" fmla="*/ 105 h 131"/>
                <a:gd name="T20" fmla="*/ 8 w 123"/>
                <a:gd name="T21" fmla="*/ 98 h 131"/>
                <a:gd name="T22" fmla="*/ 1 w 123"/>
                <a:gd name="T23" fmla="*/ 93 h 131"/>
                <a:gd name="T24" fmla="*/ 4 w 123"/>
                <a:gd name="T25" fmla="*/ 90 h 131"/>
                <a:gd name="T26" fmla="*/ 1 w 123"/>
                <a:gd name="T27" fmla="*/ 81 h 131"/>
                <a:gd name="T28" fmla="*/ 0 w 123"/>
                <a:gd name="T29" fmla="*/ 77 h 131"/>
                <a:gd name="T30" fmla="*/ 16 w 123"/>
                <a:gd name="T31" fmla="*/ 65 h 131"/>
                <a:gd name="T32" fmla="*/ 18 w 123"/>
                <a:gd name="T33" fmla="*/ 60 h 131"/>
                <a:gd name="T34" fmla="*/ 27 w 123"/>
                <a:gd name="T35" fmla="*/ 54 h 131"/>
                <a:gd name="T36" fmla="*/ 30 w 123"/>
                <a:gd name="T37" fmla="*/ 42 h 131"/>
                <a:gd name="T38" fmla="*/ 31 w 123"/>
                <a:gd name="T39" fmla="*/ 35 h 131"/>
                <a:gd name="T40" fmla="*/ 29 w 123"/>
                <a:gd name="T41" fmla="*/ 24 h 131"/>
                <a:gd name="T42" fmla="*/ 32 w 123"/>
                <a:gd name="T43" fmla="*/ 18 h 131"/>
                <a:gd name="T44" fmla="*/ 41 w 123"/>
                <a:gd name="T45" fmla="*/ 13 h 131"/>
                <a:gd name="T46" fmla="*/ 45 w 123"/>
                <a:gd name="T47" fmla="*/ 5 h 131"/>
                <a:gd name="T48" fmla="*/ 51 w 123"/>
                <a:gd name="T49" fmla="*/ 0 h 131"/>
                <a:gd name="T50" fmla="*/ 60 w 123"/>
                <a:gd name="T51" fmla="*/ 4 h 131"/>
                <a:gd name="T52" fmla="*/ 66 w 123"/>
                <a:gd name="T53" fmla="*/ 6 h 131"/>
                <a:gd name="T54" fmla="*/ 71 w 123"/>
                <a:gd name="T55" fmla="*/ 2 h 131"/>
                <a:gd name="T56" fmla="*/ 73 w 123"/>
                <a:gd name="T57" fmla="*/ 8 h 131"/>
                <a:gd name="T58" fmla="*/ 79 w 123"/>
                <a:gd name="T59" fmla="*/ 6 h 131"/>
                <a:gd name="T60" fmla="*/ 82 w 123"/>
                <a:gd name="T61" fmla="*/ 13 h 131"/>
                <a:gd name="T62" fmla="*/ 86 w 123"/>
                <a:gd name="T63" fmla="*/ 18 h 131"/>
                <a:gd name="T64" fmla="*/ 93 w 123"/>
                <a:gd name="T65" fmla="*/ 28 h 131"/>
                <a:gd name="T66" fmla="*/ 96 w 123"/>
                <a:gd name="T67" fmla="*/ 28 h 131"/>
                <a:gd name="T68" fmla="*/ 99 w 123"/>
                <a:gd name="T69" fmla="*/ 30 h 131"/>
                <a:gd name="T70" fmla="*/ 103 w 123"/>
                <a:gd name="T71" fmla="*/ 30 h 131"/>
                <a:gd name="T72" fmla="*/ 102 w 123"/>
                <a:gd name="T73" fmla="*/ 36 h 131"/>
                <a:gd name="T74" fmla="*/ 103 w 123"/>
                <a:gd name="T75" fmla="*/ 46 h 131"/>
                <a:gd name="T76" fmla="*/ 98 w 123"/>
                <a:gd name="T77" fmla="*/ 47 h 131"/>
                <a:gd name="T78" fmla="*/ 96 w 123"/>
                <a:gd name="T79" fmla="*/ 58 h 131"/>
                <a:gd name="T80" fmla="*/ 96 w 123"/>
                <a:gd name="T81" fmla="*/ 67 h 131"/>
                <a:gd name="T82" fmla="*/ 106 w 123"/>
                <a:gd name="T83" fmla="*/ 81 h 131"/>
                <a:gd name="T84" fmla="*/ 106 w 123"/>
                <a:gd name="T85" fmla="*/ 85 h 131"/>
                <a:gd name="T86" fmla="*/ 125 w 123"/>
                <a:gd name="T87" fmla="*/ 99 h 131"/>
                <a:gd name="T88" fmla="*/ 133 w 123"/>
                <a:gd name="T89" fmla="*/ 113 h 131"/>
                <a:gd name="T90" fmla="*/ 133 w 123"/>
                <a:gd name="T91" fmla="*/ 122 h 131"/>
                <a:gd name="T92" fmla="*/ 136 w 123"/>
                <a:gd name="T93" fmla="*/ 126 h 131"/>
                <a:gd name="T94" fmla="*/ 136 w 123"/>
                <a:gd name="T95" fmla="*/ 133 h 131"/>
                <a:gd name="T96" fmla="*/ 147 w 123"/>
                <a:gd name="T97" fmla="*/ 143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31"/>
                <a:gd name="T149" fmla="*/ 123 w 123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31">
                  <a:moveTo>
                    <a:pt x="123" y="119"/>
                  </a:moveTo>
                  <a:cubicBezTo>
                    <a:pt x="121" y="118"/>
                    <a:pt x="119" y="118"/>
                    <a:pt x="116" y="117"/>
                  </a:cubicBezTo>
                  <a:cubicBezTo>
                    <a:pt x="115" y="117"/>
                    <a:pt x="114" y="117"/>
                    <a:pt x="113" y="117"/>
                  </a:cubicBezTo>
                  <a:cubicBezTo>
                    <a:pt x="110" y="117"/>
                    <a:pt x="107" y="116"/>
                    <a:pt x="104" y="118"/>
                  </a:cubicBezTo>
                  <a:cubicBezTo>
                    <a:pt x="102" y="119"/>
                    <a:pt x="102" y="122"/>
                    <a:pt x="100" y="124"/>
                  </a:cubicBezTo>
                  <a:cubicBezTo>
                    <a:pt x="99" y="127"/>
                    <a:pt x="96" y="129"/>
                    <a:pt x="95" y="131"/>
                  </a:cubicBezTo>
                  <a:cubicBezTo>
                    <a:pt x="88" y="130"/>
                    <a:pt x="80" y="130"/>
                    <a:pt x="73" y="130"/>
                  </a:cubicBezTo>
                  <a:cubicBezTo>
                    <a:pt x="63" y="120"/>
                    <a:pt x="53" y="111"/>
                    <a:pt x="43" y="102"/>
                  </a:cubicBezTo>
                  <a:cubicBezTo>
                    <a:pt x="40" y="100"/>
                    <a:pt x="36" y="98"/>
                    <a:pt x="33" y="96"/>
                  </a:cubicBezTo>
                  <a:cubicBezTo>
                    <a:pt x="29" y="93"/>
                    <a:pt x="26" y="91"/>
                    <a:pt x="23" y="88"/>
                  </a:cubicBezTo>
                  <a:cubicBezTo>
                    <a:pt x="17" y="86"/>
                    <a:pt x="12" y="84"/>
                    <a:pt x="7" y="82"/>
                  </a:cubicBezTo>
                  <a:cubicBezTo>
                    <a:pt x="5" y="81"/>
                    <a:pt x="3" y="80"/>
                    <a:pt x="1" y="78"/>
                  </a:cubicBezTo>
                  <a:cubicBezTo>
                    <a:pt x="1" y="77"/>
                    <a:pt x="3" y="77"/>
                    <a:pt x="3" y="75"/>
                  </a:cubicBezTo>
                  <a:cubicBezTo>
                    <a:pt x="3" y="73"/>
                    <a:pt x="1" y="71"/>
                    <a:pt x="1" y="68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4" y="61"/>
                    <a:pt x="9" y="58"/>
                    <a:pt x="13" y="54"/>
                  </a:cubicBezTo>
                  <a:cubicBezTo>
                    <a:pt x="14" y="53"/>
                    <a:pt x="14" y="51"/>
                    <a:pt x="15" y="50"/>
                  </a:cubicBezTo>
                  <a:cubicBezTo>
                    <a:pt x="17" y="48"/>
                    <a:pt x="21" y="48"/>
                    <a:pt x="23" y="45"/>
                  </a:cubicBezTo>
                  <a:cubicBezTo>
                    <a:pt x="25" y="42"/>
                    <a:pt x="24" y="38"/>
                    <a:pt x="25" y="35"/>
                  </a:cubicBezTo>
                  <a:cubicBezTo>
                    <a:pt x="25" y="33"/>
                    <a:pt x="26" y="31"/>
                    <a:pt x="26" y="29"/>
                  </a:cubicBezTo>
                  <a:cubicBezTo>
                    <a:pt x="26" y="26"/>
                    <a:pt x="24" y="23"/>
                    <a:pt x="24" y="20"/>
                  </a:cubicBezTo>
                  <a:cubicBezTo>
                    <a:pt x="25" y="18"/>
                    <a:pt x="26" y="16"/>
                    <a:pt x="27" y="15"/>
                  </a:cubicBezTo>
                  <a:cubicBezTo>
                    <a:pt x="29" y="13"/>
                    <a:pt x="32" y="13"/>
                    <a:pt x="34" y="11"/>
                  </a:cubicBezTo>
                  <a:cubicBezTo>
                    <a:pt x="36" y="10"/>
                    <a:pt x="37" y="6"/>
                    <a:pt x="38" y="4"/>
                  </a:cubicBezTo>
                  <a:cubicBezTo>
                    <a:pt x="40" y="3"/>
                    <a:pt x="40" y="1"/>
                    <a:pt x="43" y="0"/>
                  </a:cubicBezTo>
                  <a:cubicBezTo>
                    <a:pt x="45" y="0"/>
                    <a:pt x="47" y="2"/>
                    <a:pt x="50" y="3"/>
                  </a:cubicBezTo>
                  <a:cubicBezTo>
                    <a:pt x="52" y="3"/>
                    <a:pt x="53" y="5"/>
                    <a:pt x="55" y="5"/>
                  </a:cubicBezTo>
                  <a:cubicBezTo>
                    <a:pt x="57" y="5"/>
                    <a:pt x="58" y="1"/>
                    <a:pt x="59" y="2"/>
                  </a:cubicBezTo>
                  <a:cubicBezTo>
                    <a:pt x="61" y="3"/>
                    <a:pt x="59" y="7"/>
                    <a:pt x="61" y="7"/>
                  </a:cubicBezTo>
                  <a:cubicBezTo>
                    <a:pt x="63" y="8"/>
                    <a:pt x="64" y="6"/>
                    <a:pt x="66" y="5"/>
                  </a:cubicBezTo>
                  <a:cubicBezTo>
                    <a:pt x="67" y="7"/>
                    <a:pt x="68" y="9"/>
                    <a:pt x="69" y="11"/>
                  </a:cubicBezTo>
                  <a:cubicBezTo>
                    <a:pt x="70" y="12"/>
                    <a:pt x="71" y="14"/>
                    <a:pt x="72" y="15"/>
                  </a:cubicBezTo>
                  <a:cubicBezTo>
                    <a:pt x="74" y="18"/>
                    <a:pt x="76" y="21"/>
                    <a:pt x="78" y="23"/>
                  </a:cubicBezTo>
                  <a:cubicBezTo>
                    <a:pt x="78" y="24"/>
                    <a:pt x="79" y="23"/>
                    <a:pt x="80" y="23"/>
                  </a:cubicBezTo>
                  <a:cubicBezTo>
                    <a:pt x="81" y="24"/>
                    <a:pt x="82" y="25"/>
                    <a:pt x="83" y="25"/>
                  </a:cubicBezTo>
                  <a:cubicBezTo>
                    <a:pt x="84" y="25"/>
                    <a:pt x="86" y="24"/>
                    <a:pt x="86" y="25"/>
                  </a:cubicBezTo>
                  <a:cubicBezTo>
                    <a:pt x="87" y="27"/>
                    <a:pt x="85" y="29"/>
                    <a:pt x="85" y="30"/>
                  </a:cubicBezTo>
                  <a:cubicBezTo>
                    <a:pt x="84" y="33"/>
                    <a:pt x="86" y="35"/>
                    <a:pt x="86" y="38"/>
                  </a:cubicBezTo>
                  <a:cubicBezTo>
                    <a:pt x="85" y="39"/>
                    <a:pt x="83" y="38"/>
                    <a:pt x="82" y="39"/>
                  </a:cubicBezTo>
                  <a:cubicBezTo>
                    <a:pt x="80" y="42"/>
                    <a:pt x="80" y="45"/>
                    <a:pt x="80" y="48"/>
                  </a:cubicBezTo>
                  <a:cubicBezTo>
                    <a:pt x="80" y="51"/>
                    <a:pt x="79" y="54"/>
                    <a:pt x="80" y="56"/>
                  </a:cubicBezTo>
                  <a:cubicBezTo>
                    <a:pt x="82" y="61"/>
                    <a:pt x="86" y="64"/>
                    <a:pt x="89" y="68"/>
                  </a:cubicBezTo>
                  <a:cubicBezTo>
                    <a:pt x="89" y="69"/>
                    <a:pt x="88" y="70"/>
                    <a:pt x="89" y="71"/>
                  </a:cubicBezTo>
                  <a:cubicBezTo>
                    <a:pt x="94" y="75"/>
                    <a:pt x="100" y="78"/>
                    <a:pt x="105" y="83"/>
                  </a:cubicBezTo>
                  <a:cubicBezTo>
                    <a:pt x="108" y="87"/>
                    <a:pt x="110" y="90"/>
                    <a:pt x="111" y="94"/>
                  </a:cubicBezTo>
                  <a:cubicBezTo>
                    <a:pt x="112" y="97"/>
                    <a:pt x="111" y="100"/>
                    <a:pt x="111" y="102"/>
                  </a:cubicBezTo>
                  <a:cubicBezTo>
                    <a:pt x="112" y="104"/>
                    <a:pt x="114" y="103"/>
                    <a:pt x="114" y="105"/>
                  </a:cubicBezTo>
                  <a:cubicBezTo>
                    <a:pt x="115" y="107"/>
                    <a:pt x="113" y="109"/>
                    <a:pt x="114" y="111"/>
                  </a:cubicBezTo>
                  <a:cubicBezTo>
                    <a:pt x="117" y="114"/>
                    <a:pt x="120" y="116"/>
                    <a:pt x="123" y="1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19" name="Freeform 2616"/>
            <p:cNvSpPr>
              <a:spLocks noChangeAspect="1"/>
            </p:cNvSpPr>
            <p:nvPr/>
          </p:nvSpPr>
          <p:spPr bwMode="auto">
            <a:xfrm>
              <a:off x="21677203" y="8079117"/>
              <a:ext cx="2015105" cy="1703765"/>
            </a:xfrm>
            <a:custGeom>
              <a:avLst/>
              <a:gdLst>
                <a:gd name="T0" fmla="*/ 13 w 251"/>
                <a:gd name="T1" fmla="*/ 46 h 233"/>
                <a:gd name="T2" fmla="*/ 6 w 251"/>
                <a:gd name="T3" fmla="*/ 32 h 233"/>
                <a:gd name="T4" fmla="*/ 1 w 251"/>
                <a:gd name="T5" fmla="*/ 10 h 233"/>
                <a:gd name="T6" fmla="*/ 14 w 251"/>
                <a:gd name="T7" fmla="*/ 6 h 233"/>
                <a:gd name="T8" fmla="*/ 24 w 251"/>
                <a:gd name="T9" fmla="*/ 12 h 233"/>
                <a:gd name="T10" fmla="*/ 34 w 251"/>
                <a:gd name="T11" fmla="*/ 20 h 233"/>
                <a:gd name="T12" fmla="*/ 38 w 251"/>
                <a:gd name="T13" fmla="*/ 18 h 233"/>
                <a:gd name="T14" fmla="*/ 44 w 251"/>
                <a:gd name="T15" fmla="*/ 13 h 233"/>
                <a:gd name="T16" fmla="*/ 64 w 251"/>
                <a:gd name="T17" fmla="*/ 7 h 233"/>
                <a:gd name="T18" fmla="*/ 65 w 251"/>
                <a:gd name="T19" fmla="*/ 18 h 233"/>
                <a:gd name="T20" fmla="*/ 68 w 251"/>
                <a:gd name="T21" fmla="*/ 26 h 233"/>
                <a:gd name="T22" fmla="*/ 74 w 251"/>
                <a:gd name="T23" fmla="*/ 41 h 233"/>
                <a:gd name="T24" fmla="*/ 96 w 251"/>
                <a:gd name="T25" fmla="*/ 51 h 233"/>
                <a:gd name="T26" fmla="*/ 127 w 251"/>
                <a:gd name="T27" fmla="*/ 62 h 233"/>
                <a:gd name="T28" fmla="*/ 152 w 251"/>
                <a:gd name="T29" fmla="*/ 59 h 233"/>
                <a:gd name="T30" fmla="*/ 150 w 251"/>
                <a:gd name="T31" fmla="*/ 49 h 233"/>
                <a:gd name="T32" fmla="*/ 165 w 251"/>
                <a:gd name="T33" fmla="*/ 38 h 233"/>
                <a:gd name="T34" fmla="*/ 186 w 251"/>
                <a:gd name="T35" fmla="*/ 31 h 233"/>
                <a:gd name="T36" fmla="*/ 197 w 251"/>
                <a:gd name="T37" fmla="*/ 37 h 233"/>
                <a:gd name="T38" fmla="*/ 219 w 251"/>
                <a:gd name="T39" fmla="*/ 44 h 233"/>
                <a:gd name="T40" fmla="*/ 227 w 251"/>
                <a:gd name="T41" fmla="*/ 53 h 233"/>
                <a:gd name="T42" fmla="*/ 241 w 251"/>
                <a:gd name="T43" fmla="*/ 60 h 233"/>
                <a:gd name="T44" fmla="*/ 258 w 251"/>
                <a:gd name="T45" fmla="*/ 69 h 233"/>
                <a:gd name="T46" fmla="*/ 261 w 251"/>
                <a:gd name="T47" fmla="*/ 84 h 233"/>
                <a:gd name="T48" fmla="*/ 253 w 251"/>
                <a:gd name="T49" fmla="*/ 101 h 233"/>
                <a:gd name="T50" fmla="*/ 252 w 251"/>
                <a:gd name="T51" fmla="*/ 104 h 233"/>
                <a:gd name="T52" fmla="*/ 254 w 251"/>
                <a:gd name="T53" fmla="*/ 122 h 233"/>
                <a:gd name="T54" fmla="*/ 254 w 251"/>
                <a:gd name="T55" fmla="*/ 134 h 233"/>
                <a:gd name="T56" fmla="*/ 260 w 251"/>
                <a:gd name="T57" fmla="*/ 159 h 233"/>
                <a:gd name="T58" fmla="*/ 272 w 251"/>
                <a:gd name="T59" fmla="*/ 169 h 233"/>
                <a:gd name="T60" fmla="*/ 261 w 251"/>
                <a:gd name="T61" fmla="*/ 188 h 233"/>
                <a:gd name="T62" fmla="*/ 273 w 251"/>
                <a:gd name="T63" fmla="*/ 208 h 233"/>
                <a:gd name="T64" fmla="*/ 285 w 251"/>
                <a:gd name="T65" fmla="*/ 216 h 233"/>
                <a:gd name="T66" fmla="*/ 293 w 251"/>
                <a:gd name="T67" fmla="*/ 237 h 233"/>
                <a:gd name="T68" fmla="*/ 299 w 251"/>
                <a:gd name="T69" fmla="*/ 247 h 233"/>
                <a:gd name="T70" fmla="*/ 290 w 251"/>
                <a:gd name="T71" fmla="*/ 251 h 233"/>
                <a:gd name="T72" fmla="*/ 279 w 251"/>
                <a:gd name="T73" fmla="*/ 266 h 233"/>
                <a:gd name="T74" fmla="*/ 277 w 251"/>
                <a:gd name="T75" fmla="*/ 279 h 233"/>
                <a:gd name="T76" fmla="*/ 258 w 251"/>
                <a:gd name="T77" fmla="*/ 274 h 233"/>
                <a:gd name="T78" fmla="*/ 234 w 251"/>
                <a:gd name="T79" fmla="*/ 271 h 233"/>
                <a:gd name="T80" fmla="*/ 212 w 251"/>
                <a:gd name="T81" fmla="*/ 260 h 233"/>
                <a:gd name="T82" fmla="*/ 198 w 251"/>
                <a:gd name="T83" fmla="*/ 239 h 233"/>
                <a:gd name="T84" fmla="*/ 177 w 251"/>
                <a:gd name="T85" fmla="*/ 250 h 233"/>
                <a:gd name="T86" fmla="*/ 158 w 251"/>
                <a:gd name="T87" fmla="*/ 247 h 233"/>
                <a:gd name="T88" fmla="*/ 149 w 251"/>
                <a:gd name="T89" fmla="*/ 239 h 233"/>
                <a:gd name="T90" fmla="*/ 143 w 251"/>
                <a:gd name="T91" fmla="*/ 232 h 233"/>
                <a:gd name="T92" fmla="*/ 128 w 251"/>
                <a:gd name="T93" fmla="*/ 229 h 233"/>
                <a:gd name="T94" fmla="*/ 116 w 251"/>
                <a:gd name="T95" fmla="*/ 205 h 233"/>
                <a:gd name="T96" fmla="*/ 112 w 251"/>
                <a:gd name="T97" fmla="*/ 199 h 233"/>
                <a:gd name="T98" fmla="*/ 94 w 251"/>
                <a:gd name="T99" fmla="*/ 187 h 233"/>
                <a:gd name="T100" fmla="*/ 88 w 251"/>
                <a:gd name="T101" fmla="*/ 186 h 233"/>
                <a:gd name="T102" fmla="*/ 85 w 251"/>
                <a:gd name="T103" fmla="*/ 188 h 233"/>
                <a:gd name="T104" fmla="*/ 71 w 251"/>
                <a:gd name="T105" fmla="*/ 180 h 233"/>
                <a:gd name="T106" fmla="*/ 67 w 251"/>
                <a:gd name="T107" fmla="*/ 169 h 233"/>
                <a:gd name="T108" fmla="*/ 60 w 251"/>
                <a:gd name="T109" fmla="*/ 146 h 233"/>
                <a:gd name="T110" fmla="*/ 41 w 251"/>
                <a:gd name="T111" fmla="*/ 128 h 233"/>
                <a:gd name="T112" fmla="*/ 30 w 251"/>
                <a:gd name="T113" fmla="*/ 104 h 233"/>
                <a:gd name="T114" fmla="*/ 37 w 251"/>
                <a:gd name="T115" fmla="*/ 92 h 233"/>
                <a:gd name="T116" fmla="*/ 37 w 251"/>
                <a:gd name="T117" fmla="*/ 77 h 233"/>
                <a:gd name="T118" fmla="*/ 30 w 251"/>
                <a:gd name="T119" fmla="*/ 74 h 233"/>
                <a:gd name="T120" fmla="*/ 20 w 251"/>
                <a:gd name="T121" fmla="*/ 65 h 233"/>
                <a:gd name="T122" fmla="*/ 13 w 251"/>
                <a:gd name="T123" fmla="*/ 53 h 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"/>
                <a:gd name="T187" fmla="*/ 0 h 233"/>
                <a:gd name="T188" fmla="*/ 251 w 251"/>
                <a:gd name="T189" fmla="*/ 233 h 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" h="233">
                  <a:moveTo>
                    <a:pt x="11" y="44"/>
                  </a:moveTo>
                  <a:cubicBezTo>
                    <a:pt x="11" y="42"/>
                    <a:pt x="12" y="40"/>
                    <a:pt x="11" y="38"/>
                  </a:cubicBezTo>
                  <a:cubicBezTo>
                    <a:pt x="10" y="36"/>
                    <a:pt x="6" y="36"/>
                    <a:pt x="5" y="34"/>
                  </a:cubicBezTo>
                  <a:cubicBezTo>
                    <a:pt x="4" y="32"/>
                    <a:pt x="5" y="29"/>
                    <a:pt x="5" y="27"/>
                  </a:cubicBezTo>
                  <a:cubicBezTo>
                    <a:pt x="5" y="24"/>
                    <a:pt x="7" y="22"/>
                    <a:pt x="6" y="20"/>
                  </a:cubicBezTo>
                  <a:cubicBezTo>
                    <a:pt x="5" y="16"/>
                    <a:pt x="0" y="12"/>
                    <a:pt x="1" y="8"/>
                  </a:cubicBezTo>
                  <a:cubicBezTo>
                    <a:pt x="2" y="5"/>
                    <a:pt x="7" y="4"/>
                    <a:pt x="10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3" y="7"/>
                    <a:pt x="15" y="9"/>
                    <a:pt x="17" y="10"/>
                  </a:cubicBezTo>
                  <a:cubicBezTo>
                    <a:pt x="18" y="11"/>
                    <a:pt x="20" y="9"/>
                    <a:pt x="20" y="10"/>
                  </a:cubicBezTo>
                  <a:cubicBezTo>
                    <a:pt x="22" y="11"/>
                    <a:pt x="19" y="14"/>
                    <a:pt x="20" y="15"/>
                  </a:cubicBezTo>
                  <a:cubicBezTo>
                    <a:pt x="22" y="17"/>
                    <a:pt x="26" y="16"/>
                    <a:pt x="28" y="17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6"/>
                    <a:pt x="31" y="16"/>
                    <a:pt x="32" y="15"/>
                  </a:cubicBezTo>
                  <a:cubicBezTo>
                    <a:pt x="34" y="15"/>
                    <a:pt x="36" y="17"/>
                    <a:pt x="37" y="16"/>
                  </a:cubicBezTo>
                  <a:cubicBezTo>
                    <a:pt x="38" y="15"/>
                    <a:pt x="36" y="12"/>
                    <a:pt x="37" y="11"/>
                  </a:cubicBezTo>
                  <a:cubicBezTo>
                    <a:pt x="41" y="7"/>
                    <a:pt x="44" y="3"/>
                    <a:pt x="49" y="1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49" y="7"/>
                    <a:pt x="50" y="9"/>
                  </a:cubicBezTo>
                  <a:cubicBezTo>
                    <a:pt x="50" y="11"/>
                    <a:pt x="54" y="12"/>
                    <a:pt x="54" y="15"/>
                  </a:cubicBezTo>
                  <a:cubicBezTo>
                    <a:pt x="55" y="16"/>
                    <a:pt x="50" y="16"/>
                    <a:pt x="50" y="18"/>
                  </a:cubicBezTo>
                  <a:cubicBezTo>
                    <a:pt x="51" y="21"/>
                    <a:pt x="54" y="21"/>
                    <a:pt x="57" y="22"/>
                  </a:cubicBezTo>
                  <a:cubicBezTo>
                    <a:pt x="58" y="23"/>
                    <a:pt x="58" y="22"/>
                    <a:pt x="59" y="22"/>
                  </a:cubicBezTo>
                  <a:cubicBezTo>
                    <a:pt x="60" y="26"/>
                    <a:pt x="60" y="30"/>
                    <a:pt x="62" y="34"/>
                  </a:cubicBezTo>
                  <a:cubicBezTo>
                    <a:pt x="64" y="37"/>
                    <a:pt x="68" y="38"/>
                    <a:pt x="71" y="40"/>
                  </a:cubicBezTo>
                  <a:cubicBezTo>
                    <a:pt x="74" y="41"/>
                    <a:pt x="77" y="41"/>
                    <a:pt x="80" y="43"/>
                  </a:cubicBezTo>
                  <a:cubicBezTo>
                    <a:pt x="83" y="45"/>
                    <a:pt x="85" y="48"/>
                    <a:pt x="89" y="50"/>
                  </a:cubicBezTo>
                  <a:cubicBezTo>
                    <a:pt x="94" y="52"/>
                    <a:pt x="100" y="52"/>
                    <a:pt x="106" y="52"/>
                  </a:cubicBezTo>
                  <a:cubicBezTo>
                    <a:pt x="111" y="52"/>
                    <a:pt x="115" y="50"/>
                    <a:pt x="120" y="49"/>
                  </a:cubicBezTo>
                  <a:cubicBezTo>
                    <a:pt x="122" y="49"/>
                    <a:pt x="125" y="51"/>
                    <a:pt x="127" y="49"/>
                  </a:cubicBezTo>
                  <a:cubicBezTo>
                    <a:pt x="128" y="48"/>
                    <a:pt x="125" y="46"/>
                    <a:pt x="125" y="44"/>
                  </a:cubicBezTo>
                  <a:cubicBezTo>
                    <a:pt x="124" y="43"/>
                    <a:pt x="125" y="42"/>
                    <a:pt x="125" y="41"/>
                  </a:cubicBezTo>
                  <a:cubicBezTo>
                    <a:pt x="128" y="40"/>
                    <a:pt x="132" y="40"/>
                    <a:pt x="135" y="38"/>
                  </a:cubicBezTo>
                  <a:cubicBezTo>
                    <a:pt x="137" y="37"/>
                    <a:pt x="136" y="33"/>
                    <a:pt x="138" y="32"/>
                  </a:cubicBezTo>
                  <a:cubicBezTo>
                    <a:pt x="141" y="29"/>
                    <a:pt x="146" y="30"/>
                    <a:pt x="150" y="29"/>
                  </a:cubicBezTo>
                  <a:cubicBezTo>
                    <a:pt x="152" y="28"/>
                    <a:pt x="152" y="26"/>
                    <a:pt x="155" y="26"/>
                  </a:cubicBezTo>
                  <a:cubicBezTo>
                    <a:pt x="157" y="26"/>
                    <a:pt x="159" y="27"/>
                    <a:pt x="161" y="28"/>
                  </a:cubicBezTo>
                  <a:cubicBezTo>
                    <a:pt x="162" y="29"/>
                    <a:pt x="163" y="30"/>
                    <a:pt x="164" y="31"/>
                  </a:cubicBezTo>
                  <a:cubicBezTo>
                    <a:pt x="168" y="32"/>
                    <a:pt x="171" y="33"/>
                    <a:pt x="175" y="34"/>
                  </a:cubicBezTo>
                  <a:cubicBezTo>
                    <a:pt x="177" y="35"/>
                    <a:pt x="180" y="36"/>
                    <a:pt x="183" y="37"/>
                  </a:cubicBezTo>
                  <a:cubicBezTo>
                    <a:pt x="185" y="38"/>
                    <a:pt x="188" y="38"/>
                    <a:pt x="189" y="39"/>
                  </a:cubicBezTo>
                  <a:cubicBezTo>
                    <a:pt x="190" y="41"/>
                    <a:pt x="187" y="43"/>
                    <a:pt x="189" y="44"/>
                  </a:cubicBezTo>
                  <a:cubicBezTo>
                    <a:pt x="191" y="46"/>
                    <a:pt x="195" y="44"/>
                    <a:pt x="197" y="45"/>
                  </a:cubicBezTo>
                  <a:cubicBezTo>
                    <a:pt x="199" y="46"/>
                    <a:pt x="199" y="50"/>
                    <a:pt x="201" y="50"/>
                  </a:cubicBezTo>
                  <a:cubicBezTo>
                    <a:pt x="205" y="52"/>
                    <a:pt x="210" y="51"/>
                    <a:pt x="214" y="53"/>
                  </a:cubicBezTo>
                  <a:cubicBezTo>
                    <a:pt x="215" y="54"/>
                    <a:pt x="215" y="56"/>
                    <a:pt x="215" y="58"/>
                  </a:cubicBezTo>
                  <a:cubicBezTo>
                    <a:pt x="215" y="60"/>
                    <a:pt x="215" y="62"/>
                    <a:pt x="215" y="64"/>
                  </a:cubicBezTo>
                  <a:cubicBezTo>
                    <a:pt x="215" y="66"/>
                    <a:pt x="217" y="68"/>
                    <a:pt x="218" y="70"/>
                  </a:cubicBezTo>
                  <a:cubicBezTo>
                    <a:pt x="217" y="72"/>
                    <a:pt x="217" y="75"/>
                    <a:pt x="216" y="77"/>
                  </a:cubicBezTo>
                  <a:cubicBezTo>
                    <a:pt x="215" y="79"/>
                    <a:pt x="212" y="81"/>
                    <a:pt x="211" y="84"/>
                  </a:cubicBezTo>
                  <a:cubicBezTo>
                    <a:pt x="211" y="85"/>
                    <a:pt x="213" y="86"/>
                    <a:pt x="213" y="87"/>
                  </a:cubicBezTo>
                  <a:cubicBezTo>
                    <a:pt x="212" y="88"/>
                    <a:pt x="210" y="86"/>
                    <a:pt x="210" y="87"/>
                  </a:cubicBezTo>
                  <a:cubicBezTo>
                    <a:pt x="209" y="90"/>
                    <a:pt x="208" y="94"/>
                    <a:pt x="209" y="97"/>
                  </a:cubicBezTo>
                  <a:cubicBezTo>
                    <a:pt x="209" y="99"/>
                    <a:pt x="212" y="100"/>
                    <a:pt x="212" y="102"/>
                  </a:cubicBezTo>
                  <a:cubicBezTo>
                    <a:pt x="212" y="104"/>
                    <a:pt x="209" y="104"/>
                    <a:pt x="209" y="106"/>
                  </a:cubicBezTo>
                  <a:cubicBezTo>
                    <a:pt x="209" y="108"/>
                    <a:pt x="212" y="110"/>
                    <a:pt x="212" y="112"/>
                  </a:cubicBezTo>
                  <a:cubicBezTo>
                    <a:pt x="213" y="116"/>
                    <a:pt x="214" y="122"/>
                    <a:pt x="212" y="126"/>
                  </a:cubicBezTo>
                  <a:cubicBezTo>
                    <a:pt x="213" y="129"/>
                    <a:pt x="215" y="131"/>
                    <a:pt x="217" y="133"/>
                  </a:cubicBezTo>
                  <a:cubicBezTo>
                    <a:pt x="219" y="134"/>
                    <a:pt x="223" y="131"/>
                    <a:pt x="225" y="133"/>
                  </a:cubicBezTo>
                  <a:cubicBezTo>
                    <a:pt x="227" y="134"/>
                    <a:pt x="228" y="138"/>
                    <a:pt x="227" y="141"/>
                  </a:cubicBezTo>
                  <a:cubicBezTo>
                    <a:pt x="226" y="145"/>
                    <a:pt x="222" y="148"/>
                    <a:pt x="220" y="152"/>
                  </a:cubicBezTo>
                  <a:cubicBezTo>
                    <a:pt x="219" y="153"/>
                    <a:pt x="219" y="155"/>
                    <a:pt x="218" y="157"/>
                  </a:cubicBezTo>
                  <a:cubicBezTo>
                    <a:pt x="221" y="160"/>
                    <a:pt x="224" y="163"/>
                    <a:pt x="226" y="166"/>
                  </a:cubicBezTo>
                  <a:cubicBezTo>
                    <a:pt x="228" y="169"/>
                    <a:pt x="227" y="172"/>
                    <a:pt x="228" y="174"/>
                  </a:cubicBezTo>
                  <a:cubicBezTo>
                    <a:pt x="228" y="176"/>
                    <a:pt x="230" y="177"/>
                    <a:pt x="231" y="178"/>
                  </a:cubicBezTo>
                  <a:cubicBezTo>
                    <a:pt x="233" y="179"/>
                    <a:pt x="236" y="179"/>
                    <a:pt x="238" y="180"/>
                  </a:cubicBezTo>
                  <a:cubicBezTo>
                    <a:pt x="240" y="181"/>
                    <a:pt x="241" y="182"/>
                    <a:pt x="242" y="183"/>
                  </a:cubicBezTo>
                  <a:cubicBezTo>
                    <a:pt x="243" y="188"/>
                    <a:pt x="241" y="194"/>
                    <a:pt x="244" y="198"/>
                  </a:cubicBezTo>
                  <a:cubicBezTo>
                    <a:pt x="245" y="200"/>
                    <a:pt x="249" y="198"/>
                    <a:pt x="250" y="200"/>
                  </a:cubicBezTo>
                  <a:cubicBezTo>
                    <a:pt x="251" y="201"/>
                    <a:pt x="250" y="204"/>
                    <a:pt x="249" y="206"/>
                  </a:cubicBezTo>
                  <a:cubicBezTo>
                    <a:pt x="249" y="207"/>
                    <a:pt x="250" y="208"/>
                    <a:pt x="249" y="209"/>
                  </a:cubicBezTo>
                  <a:cubicBezTo>
                    <a:pt x="247" y="210"/>
                    <a:pt x="244" y="209"/>
                    <a:pt x="242" y="210"/>
                  </a:cubicBezTo>
                  <a:cubicBezTo>
                    <a:pt x="239" y="211"/>
                    <a:pt x="237" y="212"/>
                    <a:pt x="235" y="214"/>
                  </a:cubicBezTo>
                  <a:cubicBezTo>
                    <a:pt x="234" y="216"/>
                    <a:pt x="233" y="219"/>
                    <a:pt x="233" y="222"/>
                  </a:cubicBezTo>
                  <a:cubicBezTo>
                    <a:pt x="233" y="224"/>
                    <a:pt x="234" y="227"/>
                    <a:pt x="234" y="229"/>
                  </a:cubicBezTo>
                  <a:cubicBezTo>
                    <a:pt x="233" y="230"/>
                    <a:pt x="232" y="233"/>
                    <a:pt x="231" y="233"/>
                  </a:cubicBezTo>
                  <a:cubicBezTo>
                    <a:pt x="229" y="232"/>
                    <a:pt x="227" y="230"/>
                    <a:pt x="225" y="230"/>
                  </a:cubicBezTo>
                  <a:cubicBezTo>
                    <a:pt x="221" y="229"/>
                    <a:pt x="218" y="229"/>
                    <a:pt x="215" y="229"/>
                  </a:cubicBezTo>
                  <a:cubicBezTo>
                    <a:pt x="210" y="229"/>
                    <a:pt x="205" y="230"/>
                    <a:pt x="201" y="229"/>
                  </a:cubicBezTo>
                  <a:cubicBezTo>
                    <a:pt x="199" y="229"/>
                    <a:pt x="197" y="227"/>
                    <a:pt x="195" y="226"/>
                  </a:cubicBezTo>
                  <a:cubicBezTo>
                    <a:pt x="190" y="225"/>
                    <a:pt x="185" y="225"/>
                    <a:pt x="181" y="222"/>
                  </a:cubicBezTo>
                  <a:cubicBezTo>
                    <a:pt x="179" y="221"/>
                    <a:pt x="178" y="219"/>
                    <a:pt x="177" y="217"/>
                  </a:cubicBezTo>
                  <a:cubicBezTo>
                    <a:pt x="176" y="213"/>
                    <a:pt x="176" y="208"/>
                    <a:pt x="173" y="204"/>
                  </a:cubicBezTo>
                  <a:cubicBezTo>
                    <a:pt x="171" y="202"/>
                    <a:pt x="168" y="200"/>
                    <a:pt x="165" y="200"/>
                  </a:cubicBezTo>
                  <a:cubicBezTo>
                    <a:pt x="162" y="201"/>
                    <a:pt x="159" y="203"/>
                    <a:pt x="156" y="205"/>
                  </a:cubicBezTo>
                  <a:cubicBezTo>
                    <a:pt x="153" y="206"/>
                    <a:pt x="151" y="209"/>
                    <a:pt x="148" y="209"/>
                  </a:cubicBezTo>
                  <a:cubicBezTo>
                    <a:pt x="145" y="209"/>
                    <a:pt x="143" y="206"/>
                    <a:pt x="141" y="205"/>
                  </a:cubicBezTo>
                  <a:cubicBezTo>
                    <a:pt x="138" y="205"/>
                    <a:pt x="135" y="206"/>
                    <a:pt x="132" y="206"/>
                  </a:cubicBezTo>
                  <a:cubicBezTo>
                    <a:pt x="131" y="206"/>
                    <a:pt x="132" y="204"/>
                    <a:pt x="132" y="203"/>
                  </a:cubicBezTo>
                  <a:cubicBezTo>
                    <a:pt x="129" y="202"/>
                    <a:pt x="126" y="202"/>
                    <a:pt x="124" y="200"/>
                  </a:cubicBezTo>
                  <a:cubicBezTo>
                    <a:pt x="122" y="200"/>
                    <a:pt x="120" y="199"/>
                    <a:pt x="119" y="197"/>
                  </a:cubicBezTo>
                  <a:cubicBezTo>
                    <a:pt x="118" y="196"/>
                    <a:pt x="120" y="195"/>
                    <a:pt x="119" y="194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2" y="191"/>
                    <a:pt x="109" y="193"/>
                    <a:pt x="107" y="191"/>
                  </a:cubicBezTo>
                  <a:cubicBezTo>
                    <a:pt x="103" y="188"/>
                    <a:pt x="101" y="184"/>
                    <a:pt x="99" y="179"/>
                  </a:cubicBezTo>
                  <a:cubicBezTo>
                    <a:pt x="97" y="177"/>
                    <a:pt x="99" y="173"/>
                    <a:pt x="97" y="171"/>
                  </a:cubicBezTo>
                  <a:cubicBezTo>
                    <a:pt x="96" y="169"/>
                    <a:pt x="94" y="172"/>
                    <a:pt x="93" y="171"/>
                  </a:cubicBezTo>
                  <a:cubicBezTo>
                    <a:pt x="92" y="170"/>
                    <a:pt x="94" y="168"/>
                    <a:pt x="93" y="166"/>
                  </a:cubicBezTo>
                  <a:cubicBezTo>
                    <a:pt x="91" y="161"/>
                    <a:pt x="88" y="155"/>
                    <a:pt x="83" y="152"/>
                  </a:cubicBezTo>
                  <a:cubicBezTo>
                    <a:pt x="81" y="151"/>
                    <a:pt x="80" y="156"/>
                    <a:pt x="78" y="156"/>
                  </a:cubicBezTo>
                  <a:cubicBezTo>
                    <a:pt x="78" y="156"/>
                    <a:pt x="78" y="155"/>
                    <a:pt x="78" y="155"/>
                  </a:cubicBezTo>
                  <a:cubicBezTo>
                    <a:pt x="76" y="155"/>
                    <a:pt x="75" y="156"/>
                    <a:pt x="73" y="155"/>
                  </a:cubicBezTo>
                  <a:cubicBezTo>
                    <a:pt x="72" y="154"/>
                    <a:pt x="72" y="151"/>
                    <a:pt x="71" y="152"/>
                  </a:cubicBezTo>
                  <a:cubicBezTo>
                    <a:pt x="70" y="153"/>
                    <a:pt x="72" y="155"/>
                    <a:pt x="71" y="157"/>
                  </a:cubicBezTo>
                  <a:cubicBezTo>
                    <a:pt x="71" y="157"/>
                    <a:pt x="69" y="158"/>
                    <a:pt x="68" y="158"/>
                  </a:cubicBezTo>
                  <a:cubicBezTo>
                    <a:pt x="65" y="155"/>
                    <a:pt x="62" y="153"/>
                    <a:pt x="59" y="150"/>
                  </a:cubicBezTo>
                  <a:cubicBezTo>
                    <a:pt x="58" y="148"/>
                    <a:pt x="60" y="146"/>
                    <a:pt x="59" y="144"/>
                  </a:cubicBezTo>
                  <a:cubicBezTo>
                    <a:pt x="59" y="142"/>
                    <a:pt x="57" y="143"/>
                    <a:pt x="56" y="141"/>
                  </a:cubicBezTo>
                  <a:cubicBezTo>
                    <a:pt x="56" y="139"/>
                    <a:pt x="57" y="136"/>
                    <a:pt x="56" y="133"/>
                  </a:cubicBezTo>
                  <a:cubicBezTo>
                    <a:pt x="55" y="129"/>
                    <a:pt x="53" y="126"/>
                    <a:pt x="50" y="122"/>
                  </a:cubicBezTo>
                  <a:cubicBezTo>
                    <a:pt x="45" y="117"/>
                    <a:pt x="39" y="114"/>
                    <a:pt x="34" y="110"/>
                  </a:cubicBezTo>
                  <a:cubicBezTo>
                    <a:pt x="33" y="109"/>
                    <a:pt x="34" y="108"/>
                    <a:pt x="34" y="107"/>
                  </a:cubicBezTo>
                  <a:cubicBezTo>
                    <a:pt x="31" y="103"/>
                    <a:pt x="27" y="100"/>
                    <a:pt x="25" y="95"/>
                  </a:cubicBezTo>
                  <a:cubicBezTo>
                    <a:pt x="24" y="93"/>
                    <a:pt x="25" y="90"/>
                    <a:pt x="25" y="87"/>
                  </a:cubicBezTo>
                  <a:cubicBezTo>
                    <a:pt x="25" y="84"/>
                    <a:pt x="25" y="81"/>
                    <a:pt x="27" y="78"/>
                  </a:cubicBezTo>
                  <a:cubicBezTo>
                    <a:pt x="28" y="77"/>
                    <a:pt x="30" y="78"/>
                    <a:pt x="31" y="77"/>
                  </a:cubicBezTo>
                  <a:cubicBezTo>
                    <a:pt x="31" y="74"/>
                    <a:pt x="29" y="72"/>
                    <a:pt x="30" y="69"/>
                  </a:cubicBezTo>
                  <a:cubicBezTo>
                    <a:pt x="30" y="68"/>
                    <a:pt x="32" y="66"/>
                    <a:pt x="31" y="64"/>
                  </a:cubicBezTo>
                  <a:cubicBezTo>
                    <a:pt x="31" y="63"/>
                    <a:pt x="29" y="64"/>
                    <a:pt x="28" y="64"/>
                  </a:cubicBezTo>
                  <a:cubicBezTo>
                    <a:pt x="27" y="64"/>
                    <a:pt x="26" y="63"/>
                    <a:pt x="25" y="62"/>
                  </a:cubicBezTo>
                  <a:cubicBezTo>
                    <a:pt x="24" y="62"/>
                    <a:pt x="23" y="63"/>
                    <a:pt x="23" y="62"/>
                  </a:cubicBezTo>
                  <a:cubicBezTo>
                    <a:pt x="21" y="60"/>
                    <a:pt x="19" y="57"/>
                    <a:pt x="17" y="54"/>
                  </a:cubicBezTo>
                  <a:cubicBezTo>
                    <a:pt x="16" y="53"/>
                    <a:pt x="15" y="51"/>
                    <a:pt x="14" y="50"/>
                  </a:cubicBezTo>
                  <a:cubicBezTo>
                    <a:pt x="13" y="48"/>
                    <a:pt x="12" y="46"/>
                    <a:pt x="11" y="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0" name="Freeform 2617"/>
            <p:cNvSpPr>
              <a:spLocks noChangeAspect="1"/>
            </p:cNvSpPr>
            <p:nvPr/>
          </p:nvSpPr>
          <p:spPr bwMode="auto">
            <a:xfrm>
              <a:off x="21255447" y="7621121"/>
              <a:ext cx="669474" cy="311443"/>
            </a:xfrm>
            <a:custGeom>
              <a:avLst/>
              <a:gdLst>
                <a:gd name="T0" fmla="*/ 0 w 83"/>
                <a:gd name="T1" fmla="*/ 1 h 42"/>
                <a:gd name="T2" fmla="*/ 10 w 83"/>
                <a:gd name="T3" fmla="*/ 7 h 42"/>
                <a:gd name="T4" fmla="*/ 14 w 83"/>
                <a:gd name="T5" fmla="*/ 13 h 42"/>
                <a:gd name="T6" fmla="*/ 23 w 83"/>
                <a:gd name="T7" fmla="*/ 17 h 42"/>
                <a:gd name="T8" fmla="*/ 23 w 83"/>
                <a:gd name="T9" fmla="*/ 24 h 42"/>
                <a:gd name="T10" fmla="*/ 28 w 83"/>
                <a:gd name="T11" fmla="*/ 34 h 42"/>
                <a:gd name="T12" fmla="*/ 24 w 83"/>
                <a:gd name="T13" fmla="*/ 44 h 42"/>
                <a:gd name="T14" fmla="*/ 30 w 83"/>
                <a:gd name="T15" fmla="*/ 44 h 42"/>
                <a:gd name="T16" fmla="*/ 39 w 83"/>
                <a:gd name="T17" fmla="*/ 41 h 42"/>
                <a:gd name="T18" fmla="*/ 47 w 83"/>
                <a:gd name="T19" fmla="*/ 45 h 42"/>
                <a:gd name="T20" fmla="*/ 53 w 83"/>
                <a:gd name="T21" fmla="*/ 49 h 42"/>
                <a:gd name="T22" fmla="*/ 59 w 83"/>
                <a:gd name="T23" fmla="*/ 46 h 42"/>
                <a:gd name="T24" fmla="*/ 64 w 83"/>
                <a:gd name="T25" fmla="*/ 46 h 42"/>
                <a:gd name="T26" fmla="*/ 70 w 83"/>
                <a:gd name="T27" fmla="*/ 46 h 42"/>
                <a:gd name="T28" fmla="*/ 75 w 83"/>
                <a:gd name="T29" fmla="*/ 46 h 42"/>
                <a:gd name="T30" fmla="*/ 78 w 83"/>
                <a:gd name="T31" fmla="*/ 41 h 42"/>
                <a:gd name="T32" fmla="*/ 84 w 83"/>
                <a:gd name="T33" fmla="*/ 45 h 42"/>
                <a:gd name="T34" fmla="*/ 90 w 83"/>
                <a:gd name="T35" fmla="*/ 47 h 42"/>
                <a:gd name="T36" fmla="*/ 99 w 83"/>
                <a:gd name="T37" fmla="*/ 50 h 42"/>
                <a:gd name="T38" fmla="*/ 99 w 83"/>
                <a:gd name="T39" fmla="*/ 45 h 42"/>
                <a:gd name="T40" fmla="*/ 94 w 83"/>
                <a:gd name="T41" fmla="*/ 43 h 42"/>
                <a:gd name="T42" fmla="*/ 90 w 83"/>
                <a:gd name="T43" fmla="*/ 36 h 42"/>
                <a:gd name="T44" fmla="*/ 95 w 83"/>
                <a:gd name="T45" fmla="*/ 33 h 42"/>
                <a:gd name="T46" fmla="*/ 82 w 83"/>
                <a:gd name="T47" fmla="*/ 25 h 42"/>
                <a:gd name="T48" fmla="*/ 82 w 83"/>
                <a:gd name="T49" fmla="*/ 21 h 42"/>
                <a:gd name="T50" fmla="*/ 73 w 83"/>
                <a:gd name="T51" fmla="*/ 16 h 42"/>
                <a:gd name="T52" fmla="*/ 70 w 83"/>
                <a:gd name="T53" fmla="*/ 16 h 42"/>
                <a:gd name="T54" fmla="*/ 65 w 83"/>
                <a:gd name="T55" fmla="*/ 17 h 42"/>
                <a:gd name="T56" fmla="*/ 58 w 83"/>
                <a:gd name="T57" fmla="*/ 19 h 42"/>
                <a:gd name="T58" fmla="*/ 54 w 83"/>
                <a:gd name="T59" fmla="*/ 16 h 42"/>
                <a:gd name="T60" fmla="*/ 45 w 83"/>
                <a:gd name="T61" fmla="*/ 11 h 42"/>
                <a:gd name="T62" fmla="*/ 35 w 83"/>
                <a:gd name="T63" fmla="*/ 5 h 42"/>
                <a:gd name="T64" fmla="*/ 23 w 83"/>
                <a:gd name="T65" fmla="*/ 6 h 42"/>
                <a:gd name="T66" fmla="*/ 13 w 83"/>
                <a:gd name="T67" fmla="*/ 1 h 42"/>
                <a:gd name="T68" fmla="*/ 0 w 83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42"/>
                <a:gd name="T107" fmla="*/ 83 w 83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42">
                  <a:moveTo>
                    <a:pt x="0" y="1"/>
                  </a:moveTo>
                  <a:cubicBezTo>
                    <a:pt x="3" y="3"/>
                    <a:pt x="6" y="4"/>
                    <a:pt x="8" y="6"/>
                  </a:cubicBezTo>
                  <a:cubicBezTo>
                    <a:pt x="10" y="7"/>
                    <a:pt x="10" y="10"/>
                    <a:pt x="12" y="11"/>
                  </a:cubicBezTo>
                  <a:cubicBezTo>
                    <a:pt x="14" y="13"/>
                    <a:pt x="18" y="12"/>
                    <a:pt x="19" y="14"/>
                  </a:cubicBezTo>
                  <a:cubicBezTo>
                    <a:pt x="20" y="16"/>
                    <a:pt x="18" y="18"/>
                    <a:pt x="19" y="20"/>
                  </a:cubicBezTo>
                  <a:cubicBezTo>
                    <a:pt x="20" y="23"/>
                    <a:pt x="23" y="25"/>
                    <a:pt x="23" y="28"/>
                  </a:cubicBezTo>
                  <a:cubicBezTo>
                    <a:pt x="23" y="30"/>
                    <a:pt x="21" y="33"/>
                    <a:pt x="20" y="36"/>
                  </a:cubicBezTo>
                  <a:cubicBezTo>
                    <a:pt x="21" y="36"/>
                    <a:pt x="23" y="36"/>
                    <a:pt x="25" y="36"/>
                  </a:cubicBezTo>
                  <a:cubicBezTo>
                    <a:pt x="27" y="35"/>
                    <a:pt x="29" y="33"/>
                    <a:pt x="32" y="34"/>
                  </a:cubicBezTo>
                  <a:cubicBezTo>
                    <a:pt x="34" y="34"/>
                    <a:pt x="37" y="36"/>
                    <a:pt x="39" y="37"/>
                  </a:cubicBezTo>
                  <a:cubicBezTo>
                    <a:pt x="41" y="38"/>
                    <a:pt x="42" y="39"/>
                    <a:pt x="44" y="40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50" y="38"/>
                    <a:pt x="52" y="38"/>
                    <a:pt x="53" y="38"/>
                  </a:cubicBezTo>
                  <a:cubicBezTo>
                    <a:pt x="55" y="38"/>
                    <a:pt x="56" y="38"/>
                    <a:pt x="58" y="38"/>
                  </a:cubicBezTo>
                  <a:cubicBezTo>
                    <a:pt x="59" y="38"/>
                    <a:pt x="60" y="38"/>
                    <a:pt x="62" y="38"/>
                  </a:cubicBezTo>
                  <a:cubicBezTo>
                    <a:pt x="63" y="37"/>
                    <a:pt x="63" y="34"/>
                    <a:pt x="65" y="34"/>
                  </a:cubicBezTo>
                  <a:cubicBezTo>
                    <a:pt x="67" y="34"/>
                    <a:pt x="68" y="36"/>
                    <a:pt x="70" y="37"/>
                  </a:cubicBezTo>
                  <a:cubicBezTo>
                    <a:pt x="72" y="38"/>
                    <a:pt x="74" y="39"/>
                    <a:pt x="75" y="39"/>
                  </a:cubicBezTo>
                  <a:cubicBezTo>
                    <a:pt x="78" y="40"/>
                    <a:pt x="80" y="42"/>
                    <a:pt x="82" y="41"/>
                  </a:cubicBezTo>
                  <a:cubicBezTo>
                    <a:pt x="83" y="41"/>
                    <a:pt x="83" y="38"/>
                    <a:pt x="82" y="37"/>
                  </a:cubicBezTo>
                  <a:cubicBezTo>
                    <a:pt x="82" y="36"/>
                    <a:pt x="79" y="36"/>
                    <a:pt x="78" y="35"/>
                  </a:cubicBezTo>
                  <a:cubicBezTo>
                    <a:pt x="77" y="33"/>
                    <a:pt x="75" y="32"/>
                    <a:pt x="75" y="30"/>
                  </a:cubicBezTo>
                  <a:cubicBezTo>
                    <a:pt x="76" y="28"/>
                    <a:pt x="78" y="28"/>
                    <a:pt x="79" y="27"/>
                  </a:cubicBezTo>
                  <a:cubicBezTo>
                    <a:pt x="75" y="25"/>
                    <a:pt x="71" y="24"/>
                    <a:pt x="68" y="21"/>
                  </a:cubicBezTo>
                  <a:cubicBezTo>
                    <a:pt x="67" y="20"/>
                    <a:pt x="69" y="18"/>
                    <a:pt x="68" y="17"/>
                  </a:cubicBezTo>
                  <a:cubicBezTo>
                    <a:pt x="67" y="15"/>
                    <a:pt x="64" y="14"/>
                    <a:pt x="61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7" y="13"/>
                    <a:pt x="55" y="13"/>
                    <a:pt x="54" y="14"/>
                  </a:cubicBezTo>
                  <a:cubicBezTo>
                    <a:pt x="52" y="14"/>
                    <a:pt x="50" y="16"/>
                    <a:pt x="48" y="16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2" y="11"/>
                    <a:pt x="40" y="11"/>
                    <a:pt x="37" y="9"/>
                  </a:cubicBezTo>
                  <a:cubicBezTo>
                    <a:pt x="34" y="8"/>
                    <a:pt x="32" y="5"/>
                    <a:pt x="29" y="4"/>
                  </a:cubicBezTo>
                  <a:cubicBezTo>
                    <a:pt x="26" y="3"/>
                    <a:pt x="22" y="6"/>
                    <a:pt x="19" y="5"/>
                  </a:cubicBezTo>
                  <a:cubicBezTo>
                    <a:pt x="16" y="5"/>
                    <a:pt x="14" y="2"/>
                    <a:pt x="11" y="1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1" name="Freeform 2618"/>
            <p:cNvSpPr>
              <a:spLocks noChangeAspect="1"/>
            </p:cNvSpPr>
            <p:nvPr/>
          </p:nvSpPr>
          <p:spPr bwMode="auto">
            <a:xfrm>
              <a:off x="21757549" y="8091331"/>
              <a:ext cx="140590" cy="109927"/>
            </a:xfrm>
            <a:custGeom>
              <a:avLst/>
              <a:gdLst>
                <a:gd name="T0" fmla="*/ 21 w 18"/>
                <a:gd name="T1" fmla="*/ 18 h 15"/>
                <a:gd name="T2" fmla="*/ 16 w 18"/>
                <a:gd name="T3" fmla="*/ 7 h 15"/>
                <a:gd name="T4" fmla="*/ 14 w 18"/>
                <a:gd name="T5" fmla="*/ 1 h 15"/>
                <a:gd name="T6" fmla="*/ 8 w 18"/>
                <a:gd name="T7" fmla="*/ 4 h 15"/>
                <a:gd name="T8" fmla="*/ 7 w 18"/>
                <a:gd name="T9" fmla="*/ 0 h 15"/>
                <a:gd name="T10" fmla="*/ 0 w 18"/>
                <a:gd name="T11" fmla="*/ 0 h 15"/>
                <a:gd name="T12" fmla="*/ 2 w 18"/>
                <a:gd name="T13" fmla="*/ 4 h 15"/>
                <a:gd name="T14" fmla="*/ 8 w 18"/>
                <a:gd name="T15" fmla="*/ 10 h 15"/>
                <a:gd name="T16" fmla="*/ 12 w 18"/>
                <a:gd name="T17" fmla="*/ 10 h 15"/>
                <a:gd name="T18" fmla="*/ 12 w 18"/>
                <a:gd name="T19" fmla="*/ 16 h 15"/>
                <a:gd name="T20" fmla="*/ 21 w 18"/>
                <a:gd name="T21" fmla="*/ 1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5"/>
                <a:gd name="T35" fmla="*/ 18 w 1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5">
                  <a:moveTo>
                    <a:pt x="18" y="15"/>
                  </a:moveTo>
                  <a:cubicBezTo>
                    <a:pt x="17" y="12"/>
                    <a:pt x="16" y="9"/>
                    <a:pt x="14" y="6"/>
                  </a:cubicBezTo>
                  <a:cubicBezTo>
                    <a:pt x="13" y="5"/>
                    <a:pt x="13" y="2"/>
                    <a:pt x="12" y="1"/>
                  </a:cubicBezTo>
                  <a:cubicBezTo>
                    <a:pt x="10" y="1"/>
                    <a:pt x="9" y="3"/>
                    <a:pt x="7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4" y="0"/>
                    <a:pt x="2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5"/>
                    <a:pt x="5" y="7"/>
                    <a:pt x="7" y="8"/>
                  </a:cubicBezTo>
                  <a:cubicBezTo>
                    <a:pt x="8" y="9"/>
                    <a:pt x="10" y="7"/>
                    <a:pt x="10" y="8"/>
                  </a:cubicBezTo>
                  <a:cubicBezTo>
                    <a:pt x="12" y="9"/>
                    <a:pt x="9" y="12"/>
                    <a:pt x="10" y="13"/>
                  </a:cubicBezTo>
                  <a:cubicBezTo>
                    <a:pt x="12" y="15"/>
                    <a:pt x="16" y="14"/>
                    <a:pt x="18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2" name="Freeform 2619"/>
            <p:cNvSpPr>
              <a:spLocks noChangeAspect="1"/>
            </p:cNvSpPr>
            <p:nvPr/>
          </p:nvSpPr>
          <p:spPr bwMode="auto">
            <a:xfrm>
              <a:off x="21610258" y="7902037"/>
              <a:ext cx="328036" cy="299222"/>
            </a:xfrm>
            <a:custGeom>
              <a:avLst/>
              <a:gdLst>
                <a:gd name="T0" fmla="*/ 48 w 41"/>
                <a:gd name="T1" fmla="*/ 47 h 41"/>
                <a:gd name="T2" fmla="*/ 48 w 41"/>
                <a:gd name="T3" fmla="*/ 39 h 41"/>
                <a:gd name="T4" fmla="*/ 44 w 41"/>
                <a:gd name="T5" fmla="*/ 36 h 41"/>
                <a:gd name="T6" fmla="*/ 39 w 41"/>
                <a:gd name="T7" fmla="*/ 31 h 41"/>
                <a:gd name="T8" fmla="*/ 32 w 41"/>
                <a:gd name="T9" fmla="*/ 26 h 41"/>
                <a:gd name="T10" fmla="*/ 36 w 41"/>
                <a:gd name="T11" fmla="*/ 24 h 41"/>
                <a:gd name="T12" fmla="*/ 36 w 41"/>
                <a:gd name="T13" fmla="*/ 20 h 41"/>
                <a:gd name="T14" fmla="*/ 29 w 41"/>
                <a:gd name="T15" fmla="*/ 17 h 41"/>
                <a:gd name="T16" fmla="*/ 30 w 41"/>
                <a:gd name="T17" fmla="*/ 11 h 41"/>
                <a:gd name="T18" fmla="*/ 29 w 41"/>
                <a:gd name="T19" fmla="*/ 6 h 41"/>
                <a:gd name="T20" fmla="*/ 23 w 41"/>
                <a:gd name="T21" fmla="*/ 5 h 41"/>
                <a:gd name="T22" fmla="*/ 22 w 41"/>
                <a:gd name="T23" fmla="*/ 0 h 41"/>
                <a:gd name="T24" fmla="*/ 17 w 41"/>
                <a:gd name="T25" fmla="*/ 0 h 41"/>
                <a:gd name="T26" fmla="*/ 11 w 41"/>
                <a:gd name="T27" fmla="*/ 0 h 41"/>
                <a:gd name="T28" fmla="*/ 6 w 41"/>
                <a:gd name="T29" fmla="*/ 0 h 41"/>
                <a:gd name="T30" fmla="*/ 0 w 41"/>
                <a:gd name="T31" fmla="*/ 2 h 41"/>
                <a:gd name="T32" fmla="*/ 2 w 41"/>
                <a:gd name="T33" fmla="*/ 11 h 41"/>
                <a:gd name="T34" fmla="*/ 2 w 41"/>
                <a:gd name="T35" fmla="*/ 19 h 41"/>
                <a:gd name="T36" fmla="*/ 6 w 41"/>
                <a:gd name="T37" fmla="*/ 24 h 41"/>
                <a:gd name="T38" fmla="*/ 16 w 41"/>
                <a:gd name="T39" fmla="*/ 25 h 41"/>
                <a:gd name="T40" fmla="*/ 22 w 41"/>
                <a:gd name="T41" fmla="*/ 31 h 41"/>
                <a:gd name="T42" fmla="*/ 29 w 41"/>
                <a:gd name="T43" fmla="*/ 31 h 41"/>
                <a:gd name="T44" fmla="*/ 30 w 41"/>
                <a:gd name="T45" fmla="*/ 35 h 41"/>
                <a:gd name="T46" fmla="*/ 36 w 41"/>
                <a:gd name="T47" fmla="*/ 32 h 41"/>
                <a:gd name="T48" fmla="*/ 38 w 41"/>
                <a:gd name="T49" fmla="*/ 38 h 41"/>
                <a:gd name="T50" fmla="*/ 43 w 41"/>
                <a:gd name="T51" fmla="*/ 49 h 41"/>
                <a:gd name="T52" fmla="*/ 45 w 41"/>
                <a:gd name="T53" fmla="*/ 48 h 41"/>
                <a:gd name="T54" fmla="*/ 48 w 41"/>
                <a:gd name="T55" fmla="*/ 47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41"/>
                <a:gd name="T86" fmla="*/ 41 w 41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41">
                  <a:moveTo>
                    <a:pt x="40" y="39"/>
                  </a:moveTo>
                  <a:cubicBezTo>
                    <a:pt x="40" y="37"/>
                    <a:pt x="41" y="35"/>
                    <a:pt x="40" y="33"/>
                  </a:cubicBezTo>
                  <a:cubicBezTo>
                    <a:pt x="40" y="32"/>
                    <a:pt x="38" y="31"/>
                    <a:pt x="37" y="30"/>
                  </a:cubicBezTo>
                  <a:cubicBezTo>
                    <a:pt x="36" y="29"/>
                    <a:pt x="34" y="27"/>
                    <a:pt x="33" y="26"/>
                  </a:cubicBezTo>
                  <a:cubicBezTo>
                    <a:pt x="31" y="25"/>
                    <a:pt x="28" y="24"/>
                    <a:pt x="27" y="22"/>
                  </a:cubicBezTo>
                  <a:cubicBezTo>
                    <a:pt x="27" y="21"/>
                    <a:pt x="29" y="21"/>
                    <a:pt x="30" y="20"/>
                  </a:cubicBezTo>
                  <a:cubicBezTo>
                    <a:pt x="30" y="19"/>
                    <a:pt x="31" y="18"/>
                    <a:pt x="30" y="17"/>
                  </a:cubicBezTo>
                  <a:cubicBezTo>
                    <a:pt x="29" y="15"/>
                    <a:pt x="26" y="16"/>
                    <a:pt x="24" y="14"/>
                  </a:cubicBezTo>
                  <a:cubicBezTo>
                    <a:pt x="23" y="13"/>
                    <a:pt x="25" y="11"/>
                    <a:pt x="25" y="9"/>
                  </a:cubicBezTo>
                  <a:cubicBezTo>
                    <a:pt x="25" y="8"/>
                    <a:pt x="25" y="6"/>
                    <a:pt x="24" y="5"/>
                  </a:cubicBezTo>
                  <a:cubicBezTo>
                    <a:pt x="23" y="4"/>
                    <a:pt x="20" y="5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1" y="5"/>
                    <a:pt x="2" y="7"/>
                    <a:pt x="2" y="9"/>
                  </a:cubicBezTo>
                  <a:cubicBezTo>
                    <a:pt x="2" y="11"/>
                    <a:pt x="1" y="14"/>
                    <a:pt x="2" y="16"/>
                  </a:cubicBezTo>
                  <a:cubicBezTo>
                    <a:pt x="2" y="17"/>
                    <a:pt x="4" y="19"/>
                    <a:pt x="5" y="20"/>
                  </a:cubicBezTo>
                  <a:cubicBezTo>
                    <a:pt x="8" y="21"/>
                    <a:pt x="11" y="20"/>
                    <a:pt x="13" y="21"/>
                  </a:cubicBezTo>
                  <a:cubicBezTo>
                    <a:pt x="15" y="22"/>
                    <a:pt x="17" y="25"/>
                    <a:pt x="18" y="26"/>
                  </a:cubicBezTo>
                  <a:cubicBezTo>
                    <a:pt x="20" y="27"/>
                    <a:pt x="22" y="26"/>
                    <a:pt x="24" y="26"/>
                  </a:cubicBezTo>
                  <a:cubicBezTo>
                    <a:pt x="24" y="27"/>
                    <a:pt x="24" y="28"/>
                    <a:pt x="25" y="29"/>
                  </a:cubicBezTo>
                  <a:cubicBezTo>
                    <a:pt x="27" y="29"/>
                    <a:pt x="28" y="27"/>
                    <a:pt x="30" y="27"/>
                  </a:cubicBezTo>
                  <a:cubicBezTo>
                    <a:pt x="31" y="28"/>
                    <a:pt x="31" y="31"/>
                    <a:pt x="32" y="32"/>
                  </a:cubicBezTo>
                  <a:cubicBezTo>
                    <a:pt x="34" y="35"/>
                    <a:pt x="35" y="38"/>
                    <a:pt x="36" y="41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40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3" name="Freeform 2620"/>
            <p:cNvSpPr>
              <a:spLocks noChangeAspect="1"/>
            </p:cNvSpPr>
            <p:nvPr/>
          </p:nvSpPr>
          <p:spPr bwMode="auto">
            <a:xfrm>
              <a:off x="21757549" y="7822645"/>
              <a:ext cx="535576" cy="421364"/>
            </a:xfrm>
            <a:custGeom>
              <a:avLst/>
              <a:gdLst>
                <a:gd name="T0" fmla="*/ 59 w 67"/>
                <a:gd name="T1" fmla="*/ 68 h 58"/>
                <a:gd name="T2" fmla="*/ 56 w 67"/>
                <a:gd name="T3" fmla="*/ 68 h 58"/>
                <a:gd name="T4" fmla="*/ 48 w 67"/>
                <a:gd name="T5" fmla="*/ 63 h 58"/>
                <a:gd name="T6" fmla="*/ 53 w 67"/>
                <a:gd name="T7" fmla="*/ 59 h 58"/>
                <a:gd name="T8" fmla="*/ 48 w 67"/>
                <a:gd name="T9" fmla="*/ 52 h 58"/>
                <a:gd name="T10" fmla="*/ 51 w 67"/>
                <a:gd name="T11" fmla="*/ 49 h 58"/>
                <a:gd name="T12" fmla="*/ 47 w 67"/>
                <a:gd name="T13" fmla="*/ 43 h 58"/>
                <a:gd name="T14" fmla="*/ 32 w 67"/>
                <a:gd name="T15" fmla="*/ 55 h 58"/>
                <a:gd name="T16" fmla="*/ 32 w 67"/>
                <a:gd name="T17" fmla="*/ 61 h 58"/>
                <a:gd name="T18" fmla="*/ 26 w 67"/>
                <a:gd name="T19" fmla="*/ 59 h 58"/>
                <a:gd name="T20" fmla="*/ 26 w 67"/>
                <a:gd name="T21" fmla="*/ 52 h 58"/>
                <a:gd name="T22" fmla="*/ 23 w 67"/>
                <a:gd name="T23" fmla="*/ 49 h 58"/>
                <a:gd name="T24" fmla="*/ 18 w 67"/>
                <a:gd name="T25" fmla="*/ 44 h 58"/>
                <a:gd name="T26" fmla="*/ 11 w 67"/>
                <a:gd name="T27" fmla="*/ 39 h 58"/>
                <a:gd name="T28" fmla="*/ 14 w 67"/>
                <a:gd name="T29" fmla="*/ 37 h 58"/>
                <a:gd name="T30" fmla="*/ 14 w 67"/>
                <a:gd name="T31" fmla="*/ 33 h 58"/>
                <a:gd name="T32" fmla="*/ 7 w 67"/>
                <a:gd name="T33" fmla="*/ 30 h 58"/>
                <a:gd name="T34" fmla="*/ 8 w 67"/>
                <a:gd name="T35" fmla="*/ 24 h 58"/>
                <a:gd name="T36" fmla="*/ 7 w 67"/>
                <a:gd name="T37" fmla="*/ 19 h 58"/>
                <a:gd name="T38" fmla="*/ 1 w 67"/>
                <a:gd name="T39" fmla="*/ 18 h 58"/>
                <a:gd name="T40" fmla="*/ 0 w 67"/>
                <a:gd name="T41" fmla="*/ 13 h 58"/>
                <a:gd name="T42" fmla="*/ 4 w 67"/>
                <a:gd name="T43" fmla="*/ 8 h 58"/>
                <a:gd name="T44" fmla="*/ 10 w 67"/>
                <a:gd name="T45" fmla="*/ 12 h 58"/>
                <a:gd name="T46" fmla="*/ 16 w 67"/>
                <a:gd name="T47" fmla="*/ 14 h 58"/>
                <a:gd name="T48" fmla="*/ 24 w 67"/>
                <a:gd name="T49" fmla="*/ 17 h 58"/>
                <a:gd name="T50" fmla="*/ 24 w 67"/>
                <a:gd name="T51" fmla="*/ 12 h 58"/>
                <a:gd name="T52" fmla="*/ 19 w 67"/>
                <a:gd name="T53" fmla="*/ 10 h 58"/>
                <a:gd name="T54" fmla="*/ 16 w 67"/>
                <a:gd name="T55" fmla="*/ 4 h 58"/>
                <a:gd name="T56" fmla="*/ 20 w 67"/>
                <a:gd name="T57" fmla="*/ 0 h 58"/>
                <a:gd name="T58" fmla="*/ 29 w 67"/>
                <a:gd name="T59" fmla="*/ 5 h 58"/>
                <a:gd name="T60" fmla="*/ 32 w 67"/>
                <a:gd name="T61" fmla="*/ 12 h 58"/>
                <a:gd name="T62" fmla="*/ 42 w 67"/>
                <a:gd name="T63" fmla="*/ 14 h 58"/>
                <a:gd name="T64" fmla="*/ 43 w 67"/>
                <a:gd name="T65" fmla="*/ 8 h 58"/>
                <a:gd name="T66" fmla="*/ 48 w 67"/>
                <a:gd name="T67" fmla="*/ 7 h 58"/>
                <a:gd name="T68" fmla="*/ 50 w 67"/>
                <a:gd name="T69" fmla="*/ 2 h 58"/>
                <a:gd name="T70" fmla="*/ 59 w 67"/>
                <a:gd name="T71" fmla="*/ 12 h 58"/>
                <a:gd name="T72" fmla="*/ 62 w 67"/>
                <a:gd name="T73" fmla="*/ 21 h 58"/>
                <a:gd name="T74" fmla="*/ 69 w 67"/>
                <a:gd name="T75" fmla="*/ 26 h 58"/>
                <a:gd name="T76" fmla="*/ 75 w 67"/>
                <a:gd name="T77" fmla="*/ 26 h 58"/>
                <a:gd name="T78" fmla="*/ 80 w 67"/>
                <a:gd name="T79" fmla="*/ 29 h 58"/>
                <a:gd name="T80" fmla="*/ 79 w 67"/>
                <a:gd name="T81" fmla="*/ 30 h 58"/>
                <a:gd name="T82" fmla="*/ 70 w 67"/>
                <a:gd name="T83" fmla="*/ 30 h 58"/>
                <a:gd name="T84" fmla="*/ 66 w 67"/>
                <a:gd name="T85" fmla="*/ 38 h 58"/>
                <a:gd name="T86" fmla="*/ 66 w 67"/>
                <a:gd name="T87" fmla="*/ 46 h 58"/>
                <a:gd name="T88" fmla="*/ 68 w 67"/>
                <a:gd name="T89" fmla="*/ 51 h 58"/>
                <a:gd name="T90" fmla="*/ 66 w 67"/>
                <a:gd name="T91" fmla="*/ 56 h 58"/>
                <a:gd name="T92" fmla="*/ 60 w 67"/>
                <a:gd name="T93" fmla="*/ 55 h 58"/>
                <a:gd name="T94" fmla="*/ 59 w 67"/>
                <a:gd name="T95" fmla="*/ 59 h 58"/>
                <a:gd name="T96" fmla="*/ 59 w 67"/>
                <a:gd name="T97" fmla="*/ 68 h 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"/>
                <a:gd name="T148" fmla="*/ 0 h 58"/>
                <a:gd name="T149" fmla="*/ 67 w 67"/>
                <a:gd name="T150" fmla="*/ 58 h 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" h="58">
                  <a:moveTo>
                    <a:pt x="49" y="57"/>
                  </a:moveTo>
                  <a:cubicBezTo>
                    <a:pt x="48" y="57"/>
                    <a:pt x="48" y="58"/>
                    <a:pt x="47" y="57"/>
                  </a:cubicBezTo>
                  <a:cubicBezTo>
                    <a:pt x="44" y="56"/>
                    <a:pt x="41" y="56"/>
                    <a:pt x="40" y="53"/>
                  </a:cubicBezTo>
                  <a:cubicBezTo>
                    <a:pt x="40" y="51"/>
                    <a:pt x="45" y="51"/>
                    <a:pt x="44" y="50"/>
                  </a:cubicBezTo>
                  <a:cubicBezTo>
                    <a:pt x="44" y="47"/>
                    <a:pt x="40" y="46"/>
                    <a:pt x="40" y="44"/>
                  </a:cubicBezTo>
                  <a:cubicBezTo>
                    <a:pt x="39" y="42"/>
                    <a:pt x="43" y="42"/>
                    <a:pt x="43" y="41"/>
                  </a:cubicBezTo>
                  <a:cubicBezTo>
                    <a:pt x="43" y="38"/>
                    <a:pt x="41" y="35"/>
                    <a:pt x="39" y="36"/>
                  </a:cubicBezTo>
                  <a:cubicBezTo>
                    <a:pt x="34" y="38"/>
                    <a:pt x="31" y="42"/>
                    <a:pt x="27" y="46"/>
                  </a:cubicBezTo>
                  <a:cubicBezTo>
                    <a:pt x="26" y="47"/>
                    <a:pt x="28" y="50"/>
                    <a:pt x="27" y="51"/>
                  </a:cubicBezTo>
                  <a:cubicBezTo>
                    <a:pt x="26" y="52"/>
                    <a:pt x="24" y="50"/>
                    <a:pt x="22" y="50"/>
                  </a:cubicBezTo>
                  <a:cubicBezTo>
                    <a:pt x="22" y="48"/>
                    <a:pt x="23" y="46"/>
                    <a:pt x="22" y="44"/>
                  </a:cubicBezTo>
                  <a:cubicBezTo>
                    <a:pt x="22" y="43"/>
                    <a:pt x="20" y="42"/>
                    <a:pt x="19" y="41"/>
                  </a:cubicBezTo>
                  <a:cubicBezTo>
                    <a:pt x="18" y="40"/>
                    <a:pt x="16" y="38"/>
                    <a:pt x="15" y="37"/>
                  </a:cubicBezTo>
                  <a:cubicBezTo>
                    <a:pt x="13" y="36"/>
                    <a:pt x="10" y="35"/>
                    <a:pt x="9" y="33"/>
                  </a:cubicBezTo>
                  <a:cubicBezTo>
                    <a:pt x="9" y="32"/>
                    <a:pt x="11" y="32"/>
                    <a:pt x="12" y="31"/>
                  </a:cubicBezTo>
                  <a:cubicBezTo>
                    <a:pt x="12" y="30"/>
                    <a:pt x="13" y="29"/>
                    <a:pt x="12" y="28"/>
                  </a:cubicBezTo>
                  <a:cubicBezTo>
                    <a:pt x="11" y="26"/>
                    <a:pt x="8" y="27"/>
                    <a:pt x="6" y="25"/>
                  </a:cubicBezTo>
                  <a:cubicBezTo>
                    <a:pt x="5" y="24"/>
                    <a:pt x="7" y="22"/>
                    <a:pt x="7" y="20"/>
                  </a:cubicBezTo>
                  <a:cubicBezTo>
                    <a:pt x="7" y="19"/>
                    <a:pt x="7" y="17"/>
                    <a:pt x="6" y="16"/>
                  </a:cubicBezTo>
                  <a:cubicBezTo>
                    <a:pt x="5" y="15"/>
                    <a:pt x="2" y="16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1" y="10"/>
                    <a:pt x="1" y="7"/>
                    <a:pt x="3" y="7"/>
                  </a:cubicBezTo>
                  <a:cubicBezTo>
                    <a:pt x="5" y="7"/>
                    <a:pt x="6" y="9"/>
                    <a:pt x="8" y="10"/>
                  </a:cubicBezTo>
                  <a:cubicBezTo>
                    <a:pt x="10" y="11"/>
                    <a:pt x="12" y="12"/>
                    <a:pt x="13" y="12"/>
                  </a:cubicBezTo>
                  <a:cubicBezTo>
                    <a:pt x="16" y="13"/>
                    <a:pt x="18" y="15"/>
                    <a:pt x="20" y="14"/>
                  </a:cubicBezTo>
                  <a:cubicBezTo>
                    <a:pt x="21" y="14"/>
                    <a:pt x="21" y="11"/>
                    <a:pt x="20" y="10"/>
                  </a:cubicBezTo>
                  <a:cubicBezTo>
                    <a:pt x="20" y="9"/>
                    <a:pt x="17" y="9"/>
                    <a:pt x="16" y="8"/>
                  </a:cubicBezTo>
                  <a:cubicBezTo>
                    <a:pt x="15" y="6"/>
                    <a:pt x="13" y="5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1"/>
                    <a:pt x="22" y="2"/>
                    <a:pt x="24" y="4"/>
                  </a:cubicBezTo>
                  <a:cubicBezTo>
                    <a:pt x="25" y="5"/>
                    <a:pt x="26" y="9"/>
                    <a:pt x="27" y="10"/>
                  </a:cubicBezTo>
                  <a:cubicBezTo>
                    <a:pt x="29" y="12"/>
                    <a:pt x="32" y="13"/>
                    <a:pt x="35" y="12"/>
                  </a:cubicBezTo>
                  <a:cubicBezTo>
                    <a:pt x="36" y="11"/>
                    <a:pt x="35" y="8"/>
                    <a:pt x="36" y="7"/>
                  </a:cubicBezTo>
                  <a:cubicBezTo>
                    <a:pt x="37" y="6"/>
                    <a:pt x="39" y="7"/>
                    <a:pt x="40" y="6"/>
                  </a:cubicBezTo>
                  <a:cubicBezTo>
                    <a:pt x="41" y="5"/>
                    <a:pt x="41" y="4"/>
                    <a:pt x="42" y="2"/>
                  </a:cubicBezTo>
                  <a:cubicBezTo>
                    <a:pt x="44" y="5"/>
                    <a:pt x="47" y="8"/>
                    <a:pt x="49" y="10"/>
                  </a:cubicBezTo>
                  <a:cubicBezTo>
                    <a:pt x="50" y="13"/>
                    <a:pt x="51" y="16"/>
                    <a:pt x="52" y="18"/>
                  </a:cubicBezTo>
                  <a:cubicBezTo>
                    <a:pt x="54" y="20"/>
                    <a:pt x="56" y="22"/>
                    <a:pt x="58" y="22"/>
                  </a:cubicBezTo>
                  <a:cubicBezTo>
                    <a:pt x="60" y="23"/>
                    <a:pt x="62" y="22"/>
                    <a:pt x="63" y="22"/>
                  </a:cubicBezTo>
                  <a:cubicBezTo>
                    <a:pt x="65" y="22"/>
                    <a:pt x="66" y="23"/>
                    <a:pt x="67" y="24"/>
                  </a:cubicBezTo>
                  <a:cubicBezTo>
                    <a:pt x="67" y="25"/>
                    <a:pt x="66" y="25"/>
                    <a:pt x="66" y="25"/>
                  </a:cubicBezTo>
                  <a:cubicBezTo>
                    <a:pt x="63" y="25"/>
                    <a:pt x="61" y="24"/>
                    <a:pt x="59" y="25"/>
                  </a:cubicBezTo>
                  <a:cubicBezTo>
                    <a:pt x="57" y="27"/>
                    <a:pt x="56" y="30"/>
                    <a:pt x="55" y="32"/>
                  </a:cubicBezTo>
                  <a:cubicBezTo>
                    <a:pt x="54" y="34"/>
                    <a:pt x="55" y="37"/>
                    <a:pt x="55" y="39"/>
                  </a:cubicBezTo>
                  <a:cubicBezTo>
                    <a:pt x="55" y="40"/>
                    <a:pt x="57" y="41"/>
                    <a:pt x="57" y="43"/>
                  </a:cubicBezTo>
                  <a:cubicBezTo>
                    <a:pt x="54" y="43"/>
                    <a:pt x="56" y="47"/>
                    <a:pt x="55" y="47"/>
                  </a:cubicBezTo>
                  <a:cubicBezTo>
                    <a:pt x="53" y="48"/>
                    <a:pt x="51" y="45"/>
                    <a:pt x="50" y="46"/>
                  </a:cubicBezTo>
                  <a:cubicBezTo>
                    <a:pt x="48" y="46"/>
                    <a:pt x="49" y="49"/>
                    <a:pt x="49" y="50"/>
                  </a:cubicBezTo>
                  <a:cubicBezTo>
                    <a:pt x="48" y="53"/>
                    <a:pt x="49" y="55"/>
                    <a:pt x="49" y="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4" name="Freeform 2621"/>
            <p:cNvSpPr>
              <a:spLocks noChangeAspect="1"/>
            </p:cNvSpPr>
            <p:nvPr/>
          </p:nvSpPr>
          <p:spPr bwMode="auto">
            <a:xfrm>
              <a:off x="22487263" y="7724933"/>
              <a:ext cx="1439359" cy="897683"/>
            </a:xfrm>
            <a:custGeom>
              <a:avLst/>
              <a:gdLst>
                <a:gd name="T0" fmla="*/ 210 w 179"/>
                <a:gd name="T1" fmla="*/ 107 h 122"/>
                <a:gd name="T2" fmla="*/ 198 w 179"/>
                <a:gd name="T3" fmla="*/ 107 h 122"/>
                <a:gd name="T4" fmla="*/ 190 w 179"/>
                <a:gd name="T5" fmla="*/ 108 h 122"/>
                <a:gd name="T6" fmla="*/ 184 w 179"/>
                <a:gd name="T7" fmla="*/ 124 h 122"/>
                <a:gd name="T8" fmla="*/ 167 w 179"/>
                <a:gd name="T9" fmla="*/ 136 h 122"/>
                <a:gd name="T10" fmla="*/ 161 w 179"/>
                <a:gd name="T11" fmla="*/ 147 h 122"/>
                <a:gd name="T12" fmla="*/ 153 w 179"/>
                <a:gd name="T13" fmla="*/ 146 h 122"/>
                <a:gd name="T14" fmla="*/ 141 w 179"/>
                <a:gd name="T15" fmla="*/ 142 h 122"/>
                <a:gd name="T16" fmla="*/ 137 w 179"/>
                <a:gd name="T17" fmla="*/ 128 h 122"/>
                <a:gd name="T18" fmla="*/ 120 w 179"/>
                <a:gd name="T19" fmla="*/ 118 h 122"/>
                <a:gd name="T20" fmla="*/ 106 w 179"/>
                <a:gd name="T21" fmla="*/ 111 h 122"/>
                <a:gd name="T22" fmla="*/ 98 w 179"/>
                <a:gd name="T23" fmla="*/ 102 h 122"/>
                <a:gd name="T24" fmla="*/ 76 w 179"/>
                <a:gd name="T25" fmla="*/ 95 h 122"/>
                <a:gd name="T26" fmla="*/ 65 w 179"/>
                <a:gd name="T27" fmla="*/ 89 h 122"/>
                <a:gd name="T28" fmla="*/ 44 w 179"/>
                <a:gd name="T29" fmla="*/ 96 h 122"/>
                <a:gd name="T30" fmla="*/ 29 w 179"/>
                <a:gd name="T31" fmla="*/ 107 h 122"/>
                <a:gd name="T32" fmla="*/ 24 w 179"/>
                <a:gd name="T33" fmla="*/ 86 h 122"/>
                <a:gd name="T34" fmla="*/ 19 w 179"/>
                <a:gd name="T35" fmla="*/ 66 h 122"/>
                <a:gd name="T36" fmla="*/ 13 w 179"/>
                <a:gd name="T37" fmla="*/ 71 h 122"/>
                <a:gd name="T38" fmla="*/ 13 w 179"/>
                <a:gd name="T39" fmla="*/ 60 h 122"/>
                <a:gd name="T40" fmla="*/ 20 w 179"/>
                <a:gd name="T41" fmla="*/ 63 h 122"/>
                <a:gd name="T42" fmla="*/ 17 w 179"/>
                <a:gd name="T43" fmla="*/ 55 h 122"/>
                <a:gd name="T44" fmla="*/ 6 w 179"/>
                <a:gd name="T45" fmla="*/ 55 h 122"/>
                <a:gd name="T46" fmla="*/ 5 w 179"/>
                <a:gd name="T47" fmla="*/ 39 h 122"/>
                <a:gd name="T48" fmla="*/ 10 w 179"/>
                <a:gd name="T49" fmla="*/ 40 h 122"/>
                <a:gd name="T50" fmla="*/ 20 w 179"/>
                <a:gd name="T51" fmla="*/ 37 h 122"/>
                <a:gd name="T52" fmla="*/ 29 w 179"/>
                <a:gd name="T53" fmla="*/ 41 h 122"/>
                <a:gd name="T54" fmla="*/ 32 w 179"/>
                <a:gd name="T55" fmla="*/ 37 h 122"/>
                <a:gd name="T56" fmla="*/ 34 w 179"/>
                <a:gd name="T57" fmla="*/ 30 h 122"/>
                <a:gd name="T58" fmla="*/ 19 w 179"/>
                <a:gd name="T59" fmla="*/ 11 h 122"/>
                <a:gd name="T60" fmla="*/ 5 w 179"/>
                <a:gd name="T61" fmla="*/ 18 h 122"/>
                <a:gd name="T62" fmla="*/ 4 w 179"/>
                <a:gd name="T63" fmla="*/ 31 h 122"/>
                <a:gd name="T64" fmla="*/ 0 w 179"/>
                <a:gd name="T65" fmla="*/ 19 h 122"/>
                <a:gd name="T66" fmla="*/ 11 w 179"/>
                <a:gd name="T67" fmla="*/ 7 h 122"/>
                <a:gd name="T68" fmla="*/ 30 w 179"/>
                <a:gd name="T69" fmla="*/ 11 h 122"/>
                <a:gd name="T70" fmla="*/ 41 w 179"/>
                <a:gd name="T71" fmla="*/ 29 h 122"/>
                <a:gd name="T72" fmla="*/ 50 w 179"/>
                <a:gd name="T73" fmla="*/ 28 h 122"/>
                <a:gd name="T74" fmla="*/ 66 w 179"/>
                <a:gd name="T75" fmla="*/ 31 h 122"/>
                <a:gd name="T76" fmla="*/ 66 w 179"/>
                <a:gd name="T77" fmla="*/ 20 h 122"/>
                <a:gd name="T78" fmla="*/ 73 w 179"/>
                <a:gd name="T79" fmla="*/ 11 h 122"/>
                <a:gd name="T80" fmla="*/ 84 w 179"/>
                <a:gd name="T81" fmla="*/ 10 h 122"/>
                <a:gd name="T82" fmla="*/ 89 w 179"/>
                <a:gd name="T83" fmla="*/ 1 h 122"/>
                <a:gd name="T84" fmla="*/ 96 w 179"/>
                <a:gd name="T85" fmla="*/ 10 h 122"/>
                <a:gd name="T86" fmla="*/ 106 w 179"/>
                <a:gd name="T87" fmla="*/ 19 h 122"/>
                <a:gd name="T88" fmla="*/ 111 w 179"/>
                <a:gd name="T89" fmla="*/ 30 h 122"/>
                <a:gd name="T90" fmla="*/ 130 w 179"/>
                <a:gd name="T91" fmla="*/ 30 h 122"/>
                <a:gd name="T92" fmla="*/ 142 w 179"/>
                <a:gd name="T93" fmla="*/ 35 h 122"/>
                <a:gd name="T94" fmla="*/ 147 w 179"/>
                <a:gd name="T95" fmla="*/ 46 h 122"/>
                <a:gd name="T96" fmla="*/ 150 w 179"/>
                <a:gd name="T97" fmla="*/ 53 h 122"/>
                <a:gd name="T98" fmla="*/ 166 w 179"/>
                <a:gd name="T99" fmla="*/ 69 h 122"/>
                <a:gd name="T100" fmla="*/ 198 w 179"/>
                <a:gd name="T101" fmla="*/ 90 h 122"/>
                <a:gd name="T102" fmla="*/ 213 w 179"/>
                <a:gd name="T103" fmla="*/ 96 h 122"/>
                <a:gd name="T104" fmla="*/ 214 w 179"/>
                <a:gd name="T105" fmla="*/ 104 h 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9"/>
                <a:gd name="T160" fmla="*/ 0 h 122"/>
                <a:gd name="T161" fmla="*/ 179 w 179"/>
                <a:gd name="T162" fmla="*/ 122 h 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9" h="122">
                  <a:moveTo>
                    <a:pt x="179" y="89"/>
                  </a:moveTo>
                  <a:cubicBezTo>
                    <a:pt x="177" y="89"/>
                    <a:pt x="176" y="89"/>
                    <a:pt x="175" y="89"/>
                  </a:cubicBezTo>
                  <a:cubicBezTo>
                    <a:pt x="173" y="88"/>
                    <a:pt x="171" y="86"/>
                    <a:pt x="168" y="86"/>
                  </a:cubicBezTo>
                  <a:cubicBezTo>
                    <a:pt x="167" y="86"/>
                    <a:pt x="166" y="88"/>
                    <a:pt x="165" y="89"/>
                  </a:cubicBezTo>
                  <a:cubicBezTo>
                    <a:pt x="165" y="90"/>
                    <a:pt x="164" y="90"/>
                    <a:pt x="163" y="90"/>
                  </a:cubicBezTo>
                  <a:cubicBezTo>
                    <a:pt x="161" y="90"/>
                    <a:pt x="160" y="90"/>
                    <a:pt x="158" y="90"/>
                  </a:cubicBezTo>
                  <a:cubicBezTo>
                    <a:pt x="157" y="91"/>
                    <a:pt x="156" y="92"/>
                    <a:pt x="156" y="93"/>
                  </a:cubicBezTo>
                  <a:cubicBezTo>
                    <a:pt x="154" y="96"/>
                    <a:pt x="155" y="100"/>
                    <a:pt x="153" y="103"/>
                  </a:cubicBezTo>
                  <a:cubicBezTo>
                    <a:pt x="151" y="106"/>
                    <a:pt x="148" y="109"/>
                    <a:pt x="144" y="111"/>
                  </a:cubicBezTo>
                  <a:cubicBezTo>
                    <a:pt x="143" y="112"/>
                    <a:pt x="140" y="112"/>
                    <a:pt x="139" y="113"/>
                  </a:cubicBezTo>
                  <a:cubicBezTo>
                    <a:pt x="138" y="114"/>
                    <a:pt x="139" y="116"/>
                    <a:pt x="138" y="117"/>
                  </a:cubicBezTo>
                  <a:cubicBezTo>
                    <a:pt x="137" y="119"/>
                    <a:pt x="136" y="121"/>
                    <a:pt x="134" y="122"/>
                  </a:cubicBezTo>
                  <a:cubicBezTo>
                    <a:pt x="133" y="122"/>
                    <a:pt x="132" y="121"/>
                    <a:pt x="131" y="121"/>
                  </a:cubicBezTo>
                  <a:cubicBezTo>
                    <a:pt x="130" y="121"/>
                    <a:pt x="128" y="122"/>
                    <a:pt x="127" y="121"/>
                  </a:cubicBezTo>
                  <a:cubicBezTo>
                    <a:pt x="125" y="121"/>
                    <a:pt x="123" y="120"/>
                    <a:pt x="121" y="119"/>
                  </a:cubicBezTo>
                  <a:cubicBezTo>
                    <a:pt x="120" y="119"/>
                    <a:pt x="118" y="118"/>
                    <a:pt x="117" y="118"/>
                  </a:cubicBezTo>
                  <a:cubicBezTo>
                    <a:pt x="116" y="116"/>
                    <a:pt x="114" y="114"/>
                    <a:pt x="114" y="112"/>
                  </a:cubicBezTo>
                  <a:cubicBezTo>
                    <a:pt x="114" y="110"/>
                    <a:pt x="114" y="108"/>
                    <a:pt x="114" y="106"/>
                  </a:cubicBezTo>
                  <a:cubicBezTo>
                    <a:pt x="114" y="104"/>
                    <a:pt x="114" y="102"/>
                    <a:pt x="113" y="101"/>
                  </a:cubicBezTo>
                  <a:cubicBezTo>
                    <a:pt x="109" y="99"/>
                    <a:pt x="104" y="100"/>
                    <a:pt x="100" y="98"/>
                  </a:cubicBezTo>
                  <a:cubicBezTo>
                    <a:pt x="98" y="98"/>
                    <a:pt x="98" y="94"/>
                    <a:pt x="96" y="93"/>
                  </a:cubicBezTo>
                  <a:cubicBezTo>
                    <a:pt x="94" y="92"/>
                    <a:pt x="90" y="94"/>
                    <a:pt x="88" y="92"/>
                  </a:cubicBezTo>
                  <a:cubicBezTo>
                    <a:pt x="86" y="91"/>
                    <a:pt x="89" y="89"/>
                    <a:pt x="88" y="87"/>
                  </a:cubicBezTo>
                  <a:cubicBezTo>
                    <a:pt x="87" y="86"/>
                    <a:pt x="84" y="86"/>
                    <a:pt x="82" y="85"/>
                  </a:cubicBezTo>
                  <a:cubicBezTo>
                    <a:pt x="79" y="84"/>
                    <a:pt x="76" y="83"/>
                    <a:pt x="74" y="82"/>
                  </a:cubicBezTo>
                  <a:cubicBezTo>
                    <a:pt x="70" y="81"/>
                    <a:pt x="67" y="80"/>
                    <a:pt x="63" y="79"/>
                  </a:cubicBezTo>
                  <a:cubicBezTo>
                    <a:pt x="62" y="78"/>
                    <a:pt x="61" y="77"/>
                    <a:pt x="60" y="76"/>
                  </a:cubicBezTo>
                  <a:cubicBezTo>
                    <a:pt x="58" y="75"/>
                    <a:pt x="56" y="74"/>
                    <a:pt x="54" y="74"/>
                  </a:cubicBezTo>
                  <a:cubicBezTo>
                    <a:pt x="51" y="74"/>
                    <a:pt x="51" y="76"/>
                    <a:pt x="49" y="77"/>
                  </a:cubicBezTo>
                  <a:cubicBezTo>
                    <a:pt x="45" y="78"/>
                    <a:pt x="40" y="77"/>
                    <a:pt x="37" y="80"/>
                  </a:cubicBezTo>
                  <a:cubicBezTo>
                    <a:pt x="35" y="81"/>
                    <a:pt x="36" y="85"/>
                    <a:pt x="34" y="86"/>
                  </a:cubicBezTo>
                  <a:cubicBezTo>
                    <a:pt x="31" y="88"/>
                    <a:pt x="27" y="88"/>
                    <a:pt x="24" y="89"/>
                  </a:cubicBezTo>
                  <a:cubicBezTo>
                    <a:pt x="23" y="86"/>
                    <a:pt x="22" y="84"/>
                    <a:pt x="21" y="81"/>
                  </a:cubicBezTo>
                  <a:cubicBezTo>
                    <a:pt x="21" y="78"/>
                    <a:pt x="20" y="74"/>
                    <a:pt x="20" y="71"/>
                  </a:cubicBezTo>
                  <a:cubicBezTo>
                    <a:pt x="20" y="68"/>
                    <a:pt x="22" y="65"/>
                    <a:pt x="21" y="62"/>
                  </a:cubicBezTo>
                  <a:cubicBezTo>
                    <a:pt x="20" y="60"/>
                    <a:pt x="18" y="57"/>
                    <a:pt x="16" y="55"/>
                  </a:cubicBezTo>
                  <a:cubicBezTo>
                    <a:pt x="15" y="54"/>
                    <a:pt x="13" y="55"/>
                    <a:pt x="12" y="56"/>
                  </a:cubicBezTo>
                  <a:cubicBezTo>
                    <a:pt x="11" y="56"/>
                    <a:pt x="12" y="58"/>
                    <a:pt x="11" y="59"/>
                  </a:cubicBezTo>
                  <a:cubicBezTo>
                    <a:pt x="10" y="59"/>
                    <a:pt x="10" y="57"/>
                    <a:pt x="10" y="56"/>
                  </a:cubicBezTo>
                  <a:cubicBezTo>
                    <a:pt x="10" y="54"/>
                    <a:pt x="9" y="51"/>
                    <a:pt x="11" y="50"/>
                  </a:cubicBezTo>
                  <a:cubicBezTo>
                    <a:pt x="12" y="49"/>
                    <a:pt x="13" y="52"/>
                    <a:pt x="14" y="53"/>
                  </a:cubicBezTo>
                  <a:cubicBezTo>
                    <a:pt x="15" y="53"/>
                    <a:pt x="17" y="53"/>
                    <a:pt x="17" y="52"/>
                  </a:cubicBezTo>
                  <a:cubicBezTo>
                    <a:pt x="17" y="51"/>
                    <a:pt x="15" y="51"/>
                    <a:pt x="14" y="50"/>
                  </a:cubicBezTo>
                  <a:cubicBezTo>
                    <a:pt x="14" y="48"/>
                    <a:pt x="15" y="46"/>
                    <a:pt x="14" y="46"/>
                  </a:cubicBezTo>
                  <a:cubicBezTo>
                    <a:pt x="11" y="46"/>
                    <a:pt x="10" y="49"/>
                    <a:pt x="7" y="49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4" y="44"/>
                    <a:pt x="3" y="42"/>
                    <a:pt x="3" y="40"/>
                  </a:cubicBezTo>
                  <a:cubicBezTo>
                    <a:pt x="3" y="37"/>
                    <a:pt x="4" y="35"/>
                    <a:pt x="4" y="32"/>
                  </a:cubicBezTo>
                  <a:cubicBezTo>
                    <a:pt x="5" y="31"/>
                    <a:pt x="4" y="28"/>
                    <a:pt x="5" y="29"/>
                  </a:cubicBezTo>
                  <a:cubicBezTo>
                    <a:pt x="7" y="29"/>
                    <a:pt x="6" y="32"/>
                    <a:pt x="8" y="33"/>
                  </a:cubicBezTo>
                  <a:cubicBezTo>
                    <a:pt x="10" y="34"/>
                    <a:pt x="12" y="34"/>
                    <a:pt x="14" y="33"/>
                  </a:cubicBezTo>
                  <a:cubicBezTo>
                    <a:pt x="15" y="33"/>
                    <a:pt x="15" y="31"/>
                    <a:pt x="17" y="31"/>
                  </a:cubicBezTo>
                  <a:cubicBezTo>
                    <a:pt x="18" y="32"/>
                    <a:pt x="17" y="34"/>
                    <a:pt x="18" y="34"/>
                  </a:cubicBezTo>
                  <a:cubicBezTo>
                    <a:pt x="20" y="35"/>
                    <a:pt x="23" y="35"/>
                    <a:pt x="24" y="34"/>
                  </a:cubicBezTo>
                  <a:cubicBezTo>
                    <a:pt x="25" y="33"/>
                    <a:pt x="22" y="31"/>
                    <a:pt x="23" y="30"/>
                  </a:cubicBezTo>
                  <a:cubicBezTo>
                    <a:pt x="24" y="29"/>
                    <a:pt x="26" y="31"/>
                    <a:pt x="27" y="31"/>
                  </a:cubicBezTo>
                  <a:cubicBezTo>
                    <a:pt x="28" y="30"/>
                    <a:pt x="30" y="30"/>
                    <a:pt x="30" y="29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5" y="22"/>
                    <a:pt x="21" y="21"/>
                    <a:pt x="19" y="18"/>
                  </a:cubicBezTo>
                  <a:cubicBezTo>
                    <a:pt x="17" y="16"/>
                    <a:pt x="19" y="11"/>
                    <a:pt x="16" y="9"/>
                  </a:cubicBezTo>
                  <a:cubicBezTo>
                    <a:pt x="14" y="8"/>
                    <a:pt x="11" y="8"/>
                    <a:pt x="9" y="9"/>
                  </a:cubicBezTo>
                  <a:cubicBezTo>
                    <a:pt x="6" y="11"/>
                    <a:pt x="5" y="13"/>
                    <a:pt x="4" y="15"/>
                  </a:cubicBezTo>
                  <a:cubicBezTo>
                    <a:pt x="4" y="17"/>
                    <a:pt x="5" y="19"/>
                    <a:pt x="4" y="21"/>
                  </a:cubicBezTo>
                  <a:cubicBezTo>
                    <a:pt x="4" y="23"/>
                    <a:pt x="5" y="25"/>
                    <a:pt x="3" y="26"/>
                  </a:cubicBezTo>
                  <a:cubicBezTo>
                    <a:pt x="2" y="26"/>
                    <a:pt x="3" y="23"/>
                    <a:pt x="2" y="22"/>
                  </a:cubicBezTo>
                  <a:cubicBezTo>
                    <a:pt x="1" y="20"/>
                    <a:pt x="1" y="18"/>
                    <a:pt x="0" y="16"/>
                  </a:cubicBezTo>
                  <a:cubicBezTo>
                    <a:pt x="1" y="14"/>
                    <a:pt x="1" y="12"/>
                    <a:pt x="3" y="11"/>
                  </a:cubicBezTo>
                  <a:cubicBezTo>
                    <a:pt x="4" y="9"/>
                    <a:pt x="6" y="7"/>
                    <a:pt x="9" y="6"/>
                  </a:cubicBezTo>
                  <a:cubicBezTo>
                    <a:pt x="11" y="6"/>
                    <a:pt x="14" y="6"/>
                    <a:pt x="16" y="6"/>
                  </a:cubicBezTo>
                  <a:cubicBezTo>
                    <a:pt x="19" y="7"/>
                    <a:pt x="23" y="7"/>
                    <a:pt x="25" y="9"/>
                  </a:cubicBezTo>
                  <a:cubicBezTo>
                    <a:pt x="27" y="11"/>
                    <a:pt x="27" y="14"/>
                    <a:pt x="29" y="17"/>
                  </a:cubicBezTo>
                  <a:cubicBezTo>
                    <a:pt x="30" y="19"/>
                    <a:pt x="31" y="22"/>
                    <a:pt x="34" y="24"/>
                  </a:cubicBezTo>
                  <a:cubicBezTo>
                    <a:pt x="35" y="25"/>
                    <a:pt x="37" y="24"/>
                    <a:pt x="38" y="24"/>
                  </a:cubicBezTo>
                  <a:cubicBezTo>
                    <a:pt x="40" y="24"/>
                    <a:pt x="41" y="24"/>
                    <a:pt x="42" y="23"/>
                  </a:cubicBezTo>
                  <a:cubicBezTo>
                    <a:pt x="43" y="24"/>
                    <a:pt x="45" y="23"/>
                    <a:pt x="46" y="24"/>
                  </a:cubicBezTo>
                  <a:cubicBezTo>
                    <a:pt x="49" y="25"/>
                    <a:pt x="52" y="26"/>
                    <a:pt x="55" y="26"/>
                  </a:cubicBezTo>
                  <a:cubicBezTo>
                    <a:pt x="56" y="26"/>
                    <a:pt x="57" y="26"/>
                    <a:pt x="57" y="25"/>
                  </a:cubicBezTo>
                  <a:cubicBezTo>
                    <a:pt x="57" y="23"/>
                    <a:pt x="55" y="20"/>
                    <a:pt x="55" y="17"/>
                  </a:cubicBezTo>
                  <a:cubicBezTo>
                    <a:pt x="54" y="15"/>
                    <a:pt x="54" y="12"/>
                    <a:pt x="56" y="10"/>
                  </a:cubicBezTo>
                  <a:cubicBezTo>
                    <a:pt x="57" y="9"/>
                    <a:pt x="60" y="10"/>
                    <a:pt x="61" y="9"/>
                  </a:cubicBezTo>
                  <a:cubicBezTo>
                    <a:pt x="63" y="8"/>
                    <a:pt x="62" y="4"/>
                    <a:pt x="64" y="4"/>
                  </a:cubicBezTo>
                  <a:cubicBezTo>
                    <a:pt x="67" y="3"/>
                    <a:pt x="68" y="9"/>
                    <a:pt x="70" y="8"/>
                  </a:cubicBezTo>
                  <a:cubicBezTo>
                    <a:pt x="72" y="7"/>
                    <a:pt x="67" y="4"/>
                    <a:pt x="68" y="2"/>
                  </a:cubicBezTo>
                  <a:cubicBezTo>
                    <a:pt x="68" y="0"/>
                    <a:pt x="72" y="0"/>
                    <a:pt x="74" y="1"/>
                  </a:cubicBezTo>
                  <a:cubicBezTo>
                    <a:pt x="75" y="1"/>
                    <a:pt x="74" y="3"/>
                    <a:pt x="75" y="4"/>
                  </a:cubicBezTo>
                  <a:cubicBezTo>
                    <a:pt x="76" y="6"/>
                    <a:pt x="79" y="7"/>
                    <a:pt x="80" y="8"/>
                  </a:cubicBezTo>
                  <a:cubicBezTo>
                    <a:pt x="84" y="9"/>
                    <a:pt x="88" y="10"/>
                    <a:pt x="90" y="12"/>
                  </a:cubicBezTo>
                  <a:cubicBezTo>
                    <a:pt x="90" y="15"/>
                    <a:pt x="88" y="15"/>
                    <a:pt x="88" y="16"/>
                  </a:cubicBezTo>
                  <a:cubicBezTo>
                    <a:pt x="90" y="18"/>
                    <a:pt x="94" y="18"/>
                    <a:pt x="95" y="21"/>
                  </a:cubicBezTo>
                  <a:cubicBezTo>
                    <a:pt x="96" y="23"/>
                    <a:pt x="92" y="23"/>
                    <a:pt x="92" y="25"/>
                  </a:cubicBezTo>
                  <a:cubicBezTo>
                    <a:pt x="92" y="27"/>
                    <a:pt x="95" y="26"/>
                    <a:pt x="96" y="26"/>
                  </a:cubicBezTo>
                  <a:cubicBezTo>
                    <a:pt x="100" y="26"/>
                    <a:pt x="104" y="26"/>
                    <a:pt x="108" y="25"/>
                  </a:cubicBezTo>
                  <a:cubicBezTo>
                    <a:pt x="110" y="25"/>
                    <a:pt x="110" y="21"/>
                    <a:pt x="111" y="22"/>
                  </a:cubicBezTo>
                  <a:cubicBezTo>
                    <a:pt x="114" y="23"/>
                    <a:pt x="116" y="26"/>
                    <a:pt x="118" y="29"/>
                  </a:cubicBezTo>
                  <a:cubicBezTo>
                    <a:pt x="119" y="30"/>
                    <a:pt x="118" y="30"/>
                    <a:pt x="119" y="31"/>
                  </a:cubicBezTo>
                  <a:cubicBezTo>
                    <a:pt x="119" y="33"/>
                    <a:pt x="120" y="36"/>
                    <a:pt x="122" y="38"/>
                  </a:cubicBezTo>
                  <a:cubicBezTo>
                    <a:pt x="122" y="39"/>
                    <a:pt x="124" y="37"/>
                    <a:pt x="125" y="38"/>
                  </a:cubicBezTo>
                  <a:cubicBezTo>
                    <a:pt x="126" y="40"/>
                    <a:pt x="124" y="42"/>
                    <a:pt x="125" y="44"/>
                  </a:cubicBezTo>
                  <a:cubicBezTo>
                    <a:pt x="125" y="45"/>
                    <a:pt x="126" y="47"/>
                    <a:pt x="128" y="48"/>
                  </a:cubicBezTo>
                  <a:cubicBezTo>
                    <a:pt x="131" y="51"/>
                    <a:pt x="134" y="54"/>
                    <a:pt x="138" y="57"/>
                  </a:cubicBezTo>
                  <a:cubicBezTo>
                    <a:pt x="142" y="59"/>
                    <a:pt x="145" y="62"/>
                    <a:pt x="149" y="64"/>
                  </a:cubicBezTo>
                  <a:cubicBezTo>
                    <a:pt x="154" y="68"/>
                    <a:pt x="160" y="72"/>
                    <a:pt x="165" y="75"/>
                  </a:cubicBezTo>
                  <a:cubicBezTo>
                    <a:pt x="166" y="75"/>
                    <a:pt x="168" y="74"/>
                    <a:pt x="169" y="75"/>
                  </a:cubicBezTo>
                  <a:cubicBezTo>
                    <a:pt x="172" y="76"/>
                    <a:pt x="174" y="78"/>
                    <a:pt x="177" y="80"/>
                  </a:cubicBezTo>
                  <a:cubicBezTo>
                    <a:pt x="177" y="80"/>
                    <a:pt x="178" y="80"/>
                    <a:pt x="178" y="81"/>
                  </a:cubicBezTo>
                  <a:cubicBezTo>
                    <a:pt x="179" y="82"/>
                    <a:pt x="178" y="84"/>
                    <a:pt x="178" y="86"/>
                  </a:cubicBezTo>
                  <a:cubicBezTo>
                    <a:pt x="178" y="87"/>
                    <a:pt x="178" y="88"/>
                    <a:pt x="179" y="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5" name="Freeform 2622"/>
            <p:cNvSpPr>
              <a:spLocks noChangeAspect="1"/>
            </p:cNvSpPr>
            <p:nvPr/>
          </p:nvSpPr>
          <p:spPr bwMode="auto">
            <a:xfrm>
              <a:off x="22788527" y="7358532"/>
              <a:ext cx="1740619" cy="1025922"/>
            </a:xfrm>
            <a:custGeom>
              <a:avLst/>
              <a:gdLst>
                <a:gd name="T0" fmla="*/ 176 w 216"/>
                <a:gd name="T1" fmla="*/ 166 h 140"/>
                <a:gd name="T2" fmla="*/ 185 w 216"/>
                <a:gd name="T3" fmla="*/ 166 h 140"/>
                <a:gd name="T4" fmla="*/ 194 w 216"/>
                <a:gd name="T5" fmla="*/ 150 h 140"/>
                <a:gd name="T6" fmla="*/ 188 w 216"/>
                <a:gd name="T7" fmla="*/ 140 h 140"/>
                <a:gd name="T8" fmla="*/ 181 w 216"/>
                <a:gd name="T9" fmla="*/ 133 h 140"/>
                <a:gd name="T10" fmla="*/ 181 w 216"/>
                <a:gd name="T11" fmla="*/ 125 h 140"/>
                <a:gd name="T12" fmla="*/ 195 w 216"/>
                <a:gd name="T13" fmla="*/ 118 h 140"/>
                <a:gd name="T14" fmla="*/ 193 w 216"/>
                <a:gd name="T15" fmla="*/ 113 h 140"/>
                <a:gd name="T16" fmla="*/ 205 w 216"/>
                <a:gd name="T17" fmla="*/ 103 h 140"/>
                <a:gd name="T18" fmla="*/ 217 w 216"/>
                <a:gd name="T19" fmla="*/ 98 h 140"/>
                <a:gd name="T20" fmla="*/ 223 w 216"/>
                <a:gd name="T21" fmla="*/ 108 h 140"/>
                <a:gd name="T22" fmla="*/ 229 w 216"/>
                <a:gd name="T23" fmla="*/ 113 h 140"/>
                <a:gd name="T24" fmla="*/ 236 w 216"/>
                <a:gd name="T25" fmla="*/ 113 h 140"/>
                <a:gd name="T26" fmla="*/ 248 w 216"/>
                <a:gd name="T27" fmla="*/ 106 h 140"/>
                <a:gd name="T28" fmla="*/ 259 w 216"/>
                <a:gd name="T29" fmla="*/ 97 h 140"/>
                <a:gd name="T30" fmla="*/ 242 w 216"/>
                <a:gd name="T31" fmla="*/ 94 h 140"/>
                <a:gd name="T32" fmla="*/ 232 w 216"/>
                <a:gd name="T33" fmla="*/ 95 h 140"/>
                <a:gd name="T34" fmla="*/ 223 w 216"/>
                <a:gd name="T35" fmla="*/ 88 h 140"/>
                <a:gd name="T36" fmla="*/ 215 w 216"/>
                <a:gd name="T37" fmla="*/ 83 h 140"/>
                <a:gd name="T38" fmla="*/ 221 w 216"/>
                <a:gd name="T39" fmla="*/ 68 h 140"/>
                <a:gd name="T40" fmla="*/ 211 w 216"/>
                <a:gd name="T41" fmla="*/ 74 h 140"/>
                <a:gd name="T42" fmla="*/ 191 w 216"/>
                <a:gd name="T43" fmla="*/ 98 h 140"/>
                <a:gd name="T44" fmla="*/ 183 w 216"/>
                <a:gd name="T45" fmla="*/ 90 h 140"/>
                <a:gd name="T46" fmla="*/ 163 w 216"/>
                <a:gd name="T47" fmla="*/ 92 h 140"/>
                <a:gd name="T48" fmla="*/ 155 w 216"/>
                <a:gd name="T49" fmla="*/ 83 h 140"/>
                <a:gd name="T50" fmla="*/ 147 w 216"/>
                <a:gd name="T51" fmla="*/ 72 h 140"/>
                <a:gd name="T52" fmla="*/ 148 w 216"/>
                <a:gd name="T53" fmla="*/ 60 h 140"/>
                <a:gd name="T54" fmla="*/ 136 w 216"/>
                <a:gd name="T55" fmla="*/ 48 h 140"/>
                <a:gd name="T56" fmla="*/ 124 w 216"/>
                <a:gd name="T57" fmla="*/ 46 h 140"/>
                <a:gd name="T58" fmla="*/ 84 w 216"/>
                <a:gd name="T59" fmla="*/ 47 h 140"/>
                <a:gd name="T60" fmla="*/ 36 w 216"/>
                <a:gd name="T61" fmla="*/ 0 h 140"/>
                <a:gd name="T62" fmla="*/ 0 w 216"/>
                <a:gd name="T63" fmla="*/ 11 h 140"/>
                <a:gd name="T64" fmla="*/ 10 w 216"/>
                <a:gd name="T65" fmla="*/ 89 h 140"/>
                <a:gd name="T66" fmla="*/ 23 w 216"/>
                <a:gd name="T67" fmla="*/ 90 h 140"/>
                <a:gd name="T68" fmla="*/ 22 w 216"/>
                <a:gd name="T69" fmla="*/ 72 h 140"/>
                <a:gd name="T70" fmla="*/ 31 w 216"/>
                <a:gd name="T71" fmla="*/ 65 h 140"/>
                <a:gd name="T72" fmla="*/ 36 w 216"/>
                <a:gd name="T73" fmla="*/ 62 h 140"/>
                <a:gd name="T74" fmla="*/ 45 w 216"/>
                <a:gd name="T75" fmla="*/ 65 h 140"/>
                <a:gd name="T76" fmla="*/ 63 w 216"/>
                <a:gd name="T77" fmla="*/ 74 h 140"/>
                <a:gd name="T78" fmla="*/ 69 w 216"/>
                <a:gd name="T79" fmla="*/ 85 h 140"/>
                <a:gd name="T80" fmla="*/ 70 w 216"/>
                <a:gd name="T81" fmla="*/ 91 h 140"/>
                <a:gd name="T82" fmla="*/ 88 w 216"/>
                <a:gd name="T83" fmla="*/ 86 h 140"/>
                <a:gd name="T84" fmla="*/ 98 w 216"/>
                <a:gd name="T85" fmla="*/ 97 h 140"/>
                <a:gd name="T86" fmla="*/ 105 w 216"/>
                <a:gd name="T87" fmla="*/ 106 h 140"/>
                <a:gd name="T88" fmla="*/ 108 w 216"/>
                <a:gd name="T89" fmla="*/ 118 h 140"/>
                <a:gd name="T90" fmla="*/ 134 w 216"/>
                <a:gd name="T91" fmla="*/ 137 h 140"/>
                <a:gd name="T92" fmla="*/ 158 w 216"/>
                <a:gd name="T93" fmla="*/ 150 h 140"/>
                <a:gd name="T94" fmla="*/ 169 w 216"/>
                <a:gd name="T95" fmla="*/ 157 h 140"/>
                <a:gd name="T96" fmla="*/ 170 w 216"/>
                <a:gd name="T97" fmla="*/ 167 h 1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140"/>
                <a:gd name="T149" fmla="*/ 216 w 216"/>
                <a:gd name="T150" fmla="*/ 140 h 1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140">
                  <a:moveTo>
                    <a:pt x="141" y="139"/>
                  </a:moveTo>
                  <a:cubicBezTo>
                    <a:pt x="142" y="139"/>
                    <a:pt x="144" y="138"/>
                    <a:pt x="146" y="138"/>
                  </a:cubicBezTo>
                  <a:cubicBezTo>
                    <a:pt x="148" y="138"/>
                    <a:pt x="148" y="140"/>
                    <a:pt x="150" y="140"/>
                  </a:cubicBezTo>
                  <a:cubicBezTo>
                    <a:pt x="151" y="140"/>
                    <a:pt x="153" y="139"/>
                    <a:pt x="154" y="138"/>
                  </a:cubicBezTo>
                  <a:cubicBezTo>
                    <a:pt x="154" y="137"/>
                    <a:pt x="154" y="135"/>
                    <a:pt x="154" y="134"/>
                  </a:cubicBezTo>
                  <a:cubicBezTo>
                    <a:pt x="156" y="131"/>
                    <a:pt x="159" y="129"/>
                    <a:pt x="161" y="125"/>
                  </a:cubicBezTo>
                  <a:cubicBezTo>
                    <a:pt x="161" y="124"/>
                    <a:pt x="160" y="122"/>
                    <a:pt x="160" y="121"/>
                  </a:cubicBezTo>
                  <a:cubicBezTo>
                    <a:pt x="159" y="120"/>
                    <a:pt x="157" y="119"/>
                    <a:pt x="156" y="117"/>
                  </a:cubicBezTo>
                  <a:cubicBezTo>
                    <a:pt x="156" y="116"/>
                    <a:pt x="158" y="113"/>
                    <a:pt x="156" y="112"/>
                  </a:cubicBezTo>
                  <a:cubicBezTo>
                    <a:pt x="155" y="110"/>
                    <a:pt x="152" y="112"/>
                    <a:pt x="150" y="111"/>
                  </a:cubicBezTo>
                  <a:cubicBezTo>
                    <a:pt x="149" y="111"/>
                    <a:pt x="148" y="110"/>
                    <a:pt x="148" y="109"/>
                  </a:cubicBezTo>
                  <a:cubicBezTo>
                    <a:pt x="148" y="107"/>
                    <a:pt x="148" y="105"/>
                    <a:pt x="150" y="104"/>
                  </a:cubicBezTo>
                  <a:cubicBezTo>
                    <a:pt x="153" y="103"/>
                    <a:pt x="156" y="104"/>
                    <a:pt x="159" y="103"/>
                  </a:cubicBezTo>
                  <a:cubicBezTo>
                    <a:pt x="161" y="102"/>
                    <a:pt x="161" y="100"/>
                    <a:pt x="162" y="98"/>
                  </a:cubicBezTo>
                  <a:cubicBezTo>
                    <a:pt x="162" y="97"/>
                    <a:pt x="162" y="96"/>
                    <a:pt x="162" y="95"/>
                  </a:cubicBezTo>
                  <a:cubicBezTo>
                    <a:pt x="161" y="94"/>
                    <a:pt x="159" y="95"/>
                    <a:pt x="160" y="94"/>
                  </a:cubicBezTo>
                  <a:cubicBezTo>
                    <a:pt x="163" y="93"/>
                    <a:pt x="166" y="94"/>
                    <a:pt x="168" y="92"/>
                  </a:cubicBezTo>
                  <a:cubicBezTo>
                    <a:pt x="170" y="90"/>
                    <a:pt x="169" y="87"/>
                    <a:pt x="170" y="86"/>
                  </a:cubicBezTo>
                  <a:cubicBezTo>
                    <a:pt x="172" y="85"/>
                    <a:pt x="174" y="87"/>
                    <a:pt x="176" y="87"/>
                  </a:cubicBezTo>
                  <a:cubicBezTo>
                    <a:pt x="178" y="86"/>
                    <a:pt x="178" y="82"/>
                    <a:pt x="180" y="82"/>
                  </a:cubicBezTo>
                  <a:cubicBezTo>
                    <a:pt x="183" y="82"/>
                    <a:pt x="185" y="84"/>
                    <a:pt x="187" y="86"/>
                  </a:cubicBezTo>
                  <a:cubicBezTo>
                    <a:pt x="187" y="88"/>
                    <a:pt x="185" y="89"/>
                    <a:pt x="185" y="90"/>
                  </a:cubicBezTo>
                  <a:cubicBezTo>
                    <a:pt x="185" y="92"/>
                    <a:pt x="186" y="93"/>
                    <a:pt x="187" y="94"/>
                  </a:cubicBezTo>
                  <a:cubicBezTo>
                    <a:pt x="188" y="94"/>
                    <a:pt x="189" y="94"/>
                    <a:pt x="190" y="94"/>
                  </a:cubicBezTo>
                  <a:cubicBezTo>
                    <a:pt x="191" y="93"/>
                    <a:pt x="192" y="92"/>
                    <a:pt x="193" y="92"/>
                  </a:cubicBezTo>
                  <a:cubicBezTo>
                    <a:pt x="194" y="92"/>
                    <a:pt x="195" y="93"/>
                    <a:pt x="196" y="94"/>
                  </a:cubicBezTo>
                  <a:cubicBezTo>
                    <a:pt x="198" y="94"/>
                    <a:pt x="199" y="95"/>
                    <a:pt x="200" y="94"/>
                  </a:cubicBezTo>
                  <a:cubicBezTo>
                    <a:pt x="203" y="93"/>
                    <a:pt x="204" y="89"/>
                    <a:pt x="206" y="88"/>
                  </a:cubicBezTo>
                  <a:cubicBezTo>
                    <a:pt x="208" y="87"/>
                    <a:pt x="210" y="89"/>
                    <a:pt x="212" y="88"/>
                  </a:cubicBezTo>
                  <a:cubicBezTo>
                    <a:pt x="214" y="86"/>
                    <a:pt x="216" y="84"/>
                    <a:pt x="215" y="81"/>
                  </a:cubicBezTo>
                  <a:cubicBezTo>
                    <a:pt x="214" y="79"/>
                    <a:pt x="211" y="80"/>
                    <a:pt x="208" y="79"/>
                  </a:cubicBezTo>
                  <a:cubicBezTo>
                    <a:pt x="206" y="78"/>
                    <a:pt x="203" y="79"/>
                    <a:pt x="201" y="78"/>
                  </a:cubicBezTo>
                  <a:cubicBezTo>
                    <a:pt x="199" y="76"/>
                    <a:pt x="198" y="71"/>
                    <a:pt x="195" y="71"/>
                  </a:cubicBezTo>
                  <a:cubicBezTo>
                    <a:pt x="193" y="72"/>
                    <a:pt x="195" y="77"/>
                    <a:pt x="193" y="79"/>
                  </a:cubicBezTo>
                  <a:cubicBezTo>
                    <a:pt x="191" y="81"/>
                    <a:pt x="188" y="81"/>
                    <a:pt x="185" y="79"/>
                  </a:cubicBezTo>
                  <a:cubicBezTo>
                    <a:pt x="184" y="78"/>
                    <a:pt x="186" y="74"/>
                    <a:pt x="185" y="73"/>
                  </a:cubicBezTo>
                  <a:cubicBezTo>
                    <a:pt x="183" y="72"/>
                    <a:pt x="180" y="74"/>
                    <a:pt x="179" y="73"/>
                  </a:cubicBezTo>
                  <a:cubicBezTo>
                    <a:pt x="178" y="72"/>
                    <a:pt x="178" y="70"/>
                    <a:pt x="179" y="69"/>
                  </a:cubicBezTo>
                  <a:cubicBezTo>
                    <a:pt x="182" y="65"/>
                    <a:pt x="188" y="64"/>
                    <a:pt x="190" y="59"/>
                  </a:cubicBezTo>
                  <a:cubicBezTo>
                    <a:pt x="191" y="58"/>
                    <a:pt x="186" y="58"/>
                    <a:pt x="184" y="57"/>
                  </a:cubicBezTo>
                  <a:cubicBezTo>
                    <a:pt x="182" y="60"/>
                    <a:pt x="181" y="63"/>
                    <a:pt x="178" y="65"/>
                  </a:cubicBezTo>
                  <a:cubicBezTo>
                    <a:pt x="177" y="66"/>
                    <a:pt x="176" y="62"/>
                    <a:pt x="175" y="62"/>
                  </a:cubicBezTo>
                  <a:cubicBezTo>
                    <a:pt x="172" y="63"/>
                    <a:pt x="171" y="66"/>
                    <a:pt x="169" y="68"/>
                  </a:cubicBezTo>
                  <a:cubicBezTo>
                    <a:pt x="166" y="73"/>
                    <a:pt x="164" y="79"/>
                    <a:pt x="159" y="82"/>
                  </a:cubicBezTo>
                  <a:cubicBezTo>
                    <a:pt x="157" y="83"/>
                    <a:pt x="154" y="82"/>
                    <a:pt x="152" y="80"/>
                  </a:cubicBezTo>
                  <a:cubicBezTo>
                    <a:pt x="151" y="79"/>
                    <a:pt x="154" y="76"/>
                    <a:pt x="152" y="75"/>
                  </a:cubicBezTo>
                  <a:cubicBezTo>
                    <a:pt x="151" y="74"/>
                    <a:pt x="148" y="76"/>
                    <a:pt x="146" y="76"/>
                  </a:cubicBezTo>
                  <a:cubicBezTo>
                    <a:pt x="143" y="77"/>
                    <a:pt x="139" y="78"/>
                    <a:pt x="135" y="77"/>
                  </a:cubicBezTo>
                  <a:cubicBezTo>
                    <a:pt x="134" y="77"/>
                    <a:pt x="132" y="76"/>
                    <a:pt x="131" y="75"/>
                  </a:cubicBezTo>
                  <a:cubicBezTo>
                    <a:pt x="130" y="73"/>
                    <a:pt x="131" y="70"/>
                    <a:pt x="129" y="69"/>
                  </a:cubicBezTo>
                  <a:cubicBezTo>
                    <a:pt x="128" y="68"/>
                    <a:pt x="125" y="70"/>
                    <a:pt x="124" y="69"/>
                  </a:cubicBezTo>
                  <a:cubicBezTo>
                    <a:pt x="122" y="67"/>
                    <a:pt x="122" y="63"/>
                    <a:pt x="122" y="60"/>
                  </a:cubicBezTo>
                  <a:cubicBezTo>
                    <a:pt x="122" y="59"/>
                    <a:pt x="124" y="58"/>
                    <a:pt x="124" y="56"/>
                  </a:cubicBezTo>
                  <a:cubicBezTo>
                    <a:pt x="124" y="54"/>
                    <a:pt x="124" y="52"/>
                    <a:pt x="123" y="50"/>
                  </a:cubicBezTo>
                  <a:cubicBezTo>
                    <a:pt x="121" y="47"/>
                    <a:pt x="120" y="43"/>
                    <a:pt x="117" y="40"/>
                  </a:cubicBezTo>
                  <a:cubicBezTo>
                    <a:pt x="116" y="39"/>
                    <a:pt x="114" y="41"/>
                    <a:pt x="113" y="40"/>
                  </a:cubicBezTo>
                  <a:cubicBezTo>
                    <a:pt x="111" y="39"/>
                    <a:pt x="113" y="35"/>
                    <a:pt x="111" y="34"/>
                  </a:cubicBezTo>
                  <a:cubicBezTo>
                    <a:pt x="108" y="34"/>
                    <a:pt x="106" y="39"/>
                    <a:pt x="103" y="38"/>
                  </a:cubicBezTo>
                  <a:lnTo>
                    <a:pt x="81" y="36"/>
                  </a:lnTo>
                  <a:cubicBezTo>
                    <a:pt x="77" y="37"/>
                    <a:pt x="73" y="38"/>
                    <a:pt x="70" y="39"/>
                  </a:cubicBezTo>
                  <a:cubicBezTo>
                    <a:pt x="67" y="34"/>
                    <a:pt x="65" y="29"/>
                    <a:pt x="62" y="24"/>
                  </a:cubicBezTo>
                  <a:cubicBezTo>
                    <a:pt x="52" y="16"/>
                    <a:pt x="41" y="8"/>
                    <a:pt x="30" y="0"/>
                  </a:cubicBezTo>
                  <a:cubicBezTo>
                    <a:pt x="25" y="1"/>
                    <a:pt x="20" y="2"/>
                    <a:pt x="15" y="3"/>
                  </a:cubicBezTo>
                  <a:cubicBezTo>
                    <a:pt x="10" y="5"/>
                    <a:pt x="5" y="7"/>
                    <a:pt x="0" y="9"/>
                  </a:cubicBezTo>
                  <a:cubicBezTo>
                    <a:pt x="1" y="30"/>
                    <a:pt x="3" y="52"/>
                    <a:pt x="4" y="73"/>
                  </a:cubicBezTo>
                  <a:cubicBezTo>
                    <a:pt x="5" y="74"/>
                    <a:pt x="7" y="73"/>
                    <a:pt x="8" y="74"/>
                  </a:cubicBezTo>
                  <a:cubicBezTo>
                    <a:pt x="11" y="75"/>
                    <a:pt x="14" y="76"/>
                    <a:pt x="17" y="76"/>
                  </a:cubicBezTo>
                  <a:cubicBezTo>
                    <a:pt x="18" y="76"/>
                    <a:pt x="19" y="76"/>
                    <a:pt x="19" y="75"/>
                  </a:cubicBezTo>
                  <a:cubicBezTo>
                    <a:pt x="19" y="73"/>
                    <a:pt x="17" y="70"/>
                    <a:pt x="17" y="67"/>
                  </a:cubicBezTo>
                  <a:cubicBezTo>
                    <a:pt x="16" y="65"/>
                    <a:pt x="16" y="62"/>
                    <a:pt x="18" y="60"/>
                  </a:cubicBezTo>
                  <a:cubicBezTo>
                    <a:pt x="19" y="59"/>
                    <a:pt x="22" y="60"/>
                    <a:pt x="23" y="59"/>
                  </a:cubicBezTo>
                  <a:cubicBezTo>
                    <a:pt x="25" y="58"/>
                    <a:pt x="24" y="54"/>
                    <a:pt x="26" y="54"/>
                  </a:cubicBezTo>
                  <a:cubicBezTo>
                    <a:pt x="29" y="53"/>
                    <a:pt x="30" y="59"/>
                    <a:pt x="32" y="58"/>
                  </a:cubicBezTo>
                  <a:cubicBezTo>
                    <a:pt x="34" y="57"/>
                    <a:pt x="29" y="54"/>
                    <a:pt x="30" y="52"/>
                  </a:cubicBezTo>
                  <a:cubicBezTo>
                    <a:pt x="30" y="50"/>
                    <a:pt x="34" y="50"/>
                    <a:pt x="36" y="51"/>
                  </a:cubicBezTo>
                  <a:cubicBezTo>
                    <a:pt x="37" y="51"/>
                    <a:pt x="36" y="53"/>
                    <a:pt x="37" y="54"/>
                  </a:cubicBezTo>
                  <a:cubicBezTo>
                    <a:pt x="38" y="56"/>
                    <a:pt x="41" y="57"/>
                    <a:pt x="42" y="58"/>
                  </a:cubicBezTo>
                  <a:cubicBezTo>
                    <a:pt x="46" y="59"/>
                    <a:pt x="50" y="60"/>
                    <a:pt x="52" y="62"/>
                  </a:cubicBezTo>
                  <a:cubicBezTo>
                    <a:pt x="52" y="65"/>
                    <a:pt x="50" y="65"/>
                    <a:pt x="50" y="66"/>
                  </a:cubicBezTo>
                  <a:cubicBezTo>
                    <a:pt x="52" y="68"/>
                    <a:pt x="56" y="68"/>
                    <a:pt x="57" y="71"/>
                  </a:cubicBezTo>
                  <a:cubicBezTo>
                    <a:pt x="58" y="73"/>
                    <a:pt x="54" y="73"/>
                    <a:pt x="54" y="75"/>
                  </a:cubicBezTo>
                  <a:cubicBezTo>
                    <a:pt x="54" y="77"/>
                    <a:pt x="57" y="76"/>
                    <a:pt x="58" y="76"/>
                  </a:cubicBezTo>
                  <a:cubicBezTo>
                    <a:pt x="62" y="76"/>
                    <a:pt x="66" y="76"/>
                    <a:pt x="70" y="75"/>
                  </a:cubicBezTo>
                  <a:cubicBezTo>
                    <a:pt x="72" y="75"/>
                    <a:pt x="72" y="71"/>
                    <a:pt x="73" y="72"/>
                  </a:cubicBezTo>
                  <a:cubicBezTo>
                    <a:pt x="76" y="73"/>
                    <a:pt x="78" y="76"/>
                    <a:pt x="80" y="79"/>
                  </a:cubicBezTo>
                  <a:cubicBezTo>
                    <a:pt x="81" y="80"/>
                    <a:pt x="80" y="80"/>
                    <a:pt x="81" y="81"/>
                  </a:cubicBezTo>
                  <a:cubicBezTo>
                    <a:pt x="81" y="83"/>
                    <a:pt x="82" y="86"/>
                    <a:pt x="84" y="88"/>
                  </a:cubicBezTo>
                  <a:cubicBezTo>
                    <a:pt x="84" y="89"/>
                    <a:pt x="86" y="87"/>
                    <a:pt x="87" y="88"/>
                  </a:cubicBezTo>
                  <a:cubicBezTo>
                    <a:pt x="88" y="90"/>
                    <a:pt x="86" y="92"/>
                    <a:pt x="87" y="94"/>
                  </a:cubicBezTo>
                  <a:cubicBezTo>
                    <a:pt x="87" y="95"/>
                    <a:pt x="88" y="97"/>
                    <a:pt x="90" y="98"/>
                  </a:cubicBezTo>
                  <a:cubicBezTo>
                    <a:pt x="93" y="101"/>
                    <a:pt x="96" y="104"/>
                    <a:pt x="100" y="107"/>
                  </a:cubicBezTo>
                  <a:cubicBezTo>
                    <a:pt x="104" y="109"/>
                    <a:pt x="107" y="112"/>
                    <a:pt x="111" y="114"/>
                  </a:cubicBezTo>
                  <a:cubicBezTo>
                    <a:pt x="116" y="118"/>
                    <a:pt x="122" y="122"/>
                    <a:pt x="127" y="125"/>
                  </a:cubicBezTo>
                  <a:cubicBezTo>
                    <a:pt x="128" y="125"/>
                    <a:pt x="130" y="124"/>
                    <a:pt x="131" y="125"/>
                  </a:cubicBezTo>
                  <a:cubicBezTo>
                    <a:pt x="134" y="126"/>
                    <a:pt x="136" y="128"/>
                    <a:pt x="139" y="130"/>
                  </a:cubicBezTo>
                  <a:cubicBezTo>
                    <a:pt x="139" y="130"/>
                    <a:pt x="140" y="130"/>
                    <a:pt x="140" y="131"/>
                  </a:cubicBezTo>
                  <a:cubicBezTo>
                    <a:pt x="141" y="132"/>
                    <a:pt x="140" y="134"/>
                    <a:pt x="140" y="136"/>
                  </a:cubicBezTo>
                  <a:cubicBezTo>
                    <a:pt x="140" y="137"/>
                    <a:pt x="140" y="138"/>
                    <a:pt x="141" y="1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6" name="Freeform 2623"/>
            <p:cNvSpPr>
              <a:spLocks noChangeAspect="1"/>
            </p:cNvSpPr>
            <p:nvPr/>
          </p:nvSpPr>
          <p:spPr bwMode="auto">
            <a:xfrm>
              <a:off x="23344186" y="8237896"/>
              <a:ext cx="1392499" cy="1032032"/>
            </a:xfrm>
            <a:custGeom>
              <a:avLst/>
              <a:gdLst>
                <a:gd name="T0" fmla="*/ 23 w 173"/>
                <a:gd name="T1" fmla="*/ 164 h 141"/>
                <a:gd name="T2" fmla="*/ 59 w 173"/>
                <a:gd name="T3" fmla="*/ 167 h 141"/>
                <a:gd name="T4" fmla="*/ 66 w 173"/>
                <a:gd name="T5" fmla="*/ 167 h 141"/>
                <a:gd name="T6" fmla="*/ 93 w 173"/>
                <a:gd name="T7" fmla="*/ 162 h 141"/>
                <a:gd name="T8" fmla="*/ 91 w 173"/>
                <a:gd name="T9" fmla="*/ 150 h 141"/>
                <a:gd name="T10" fmla="*/ 105 w 173"/>
                <a:gd name="T11" fmla="*/ 137 h 141"/>
                <a:gd name="T12" fmla="*/ 111 w 173"/>
                <a:gd name="T13" fmla="*/ 137 h 141"/>
                <a:gd name="T14" fmla="*/ 115 w 173"/>
                <a:gd name="T15" fmla="*/ 133 h 141"/>
                <a:gd name="T16" fmla="*/ 125 w 173"/>
                <a:gd name="T17" fmla="*/ 128 h 141"/>
                <a:gd name="T18" fmla="*/ 135 w 173"/>
                <a:gd name="T19" fmla="*/ 126 h 141"/>
                <a:gd name="T20" fmla="*/ 133 w 173"/>
                <a:gd name="T21" fmla="*/ 115 h 141"/>
                <a:gd name="T22" fmla="*/ 145 w 173"/>
                <a:gd name="T23" fmla="*/ 104 h 141"/>
                <a:gd name="T24" fmla="*/ 141 w 173"/>
                <a:gd name="T25" fmla="*/ 89 h 141"/>
                <a:gd name="T26" fmla="*/ 149 w 173"/>
                <a:gd name="T27" fmla="*/ 89 h 141"/>
                <a:gd name="T28" fmla="*/ 160 w 173"/>
                <a:gd name="T29" fmla="*/ 79 h 141"/>
                <a:gd name="T30" fmla="*/ 165 w 173"/>
                <a:gd name="T31" fmla="*/ 68 h 141"/>
                <a:gd name="T32" fmla="*/ 156 w 173"/>
                <a:gd name="T33" fmla="*/ 50 h 141"/>
                <a:gd name="T34" fmla="*/ 166 w 173"/>
                <a:gd name="T35" fmla="*/ 43 h 141"/>
                <a:gd name="T36" fmla="*/ 194 w 173"/>
                <a:gd name="T37" fmla="*/ 31 h 141"/>
                <a:gd name="T38" fmla="*/ 207 w 173"/>
                <a:gd name="T39" fmla="*/ 29 h 141"/>
                <a:gd name="T40" fmla="*/ 208 w 173"/>
                <a:gd name="T41" fmla="*/ 22 h 141"/>
                <a:gd name="T42" fmla="*/ 194 w 173"/>
                <a:gd name="T43" fmla="*/ 26 h 141"/>
                <a:gd name="T44" fmla="*/ 180 w 173"/>
                <a:gd name="T45" fmla="*/ 26 h 141"/>
                <a:gd name="T46" fmla="*/ 168 w 173"/>
                <a:gd name="T47" fmla="*/ 30 h 141"/>
                <a:gd name="T48" fmla="*/ 161 w 173"/>
                <a:gd name="T49" fmla="*/ 31 h 141"/>
                <a:gd name="T50" fmla="*/ 159 w 173"/>
                <a:gd name="T51" fmla="*/ 12 h 141"/>
                <a:gd name="T52" fmla="*/ 153 w 173"/>
                <a:gd name="T53" fmla="*/ 5 h 141"/>
                <a:gd name="T54" fmla="*/ 135 w 173"/>
                <a:gd name="T55" fmla="*/ 12 h 141"/>
                <a:gd name="T56" fmla="*/ 131 w 173"/>
                <a:gd name="T57" fmla="*/ 17 h 141"/>
                <a:gd name="T58" fmla="*/ 127 w 173"/>
                <a:gd name="T59" fmla="*/ 28 h 141"/>
                <a:gd name="T60" fmla="*/ 113 w 173"/>
                <a:gd name="T61" fmla="*/ 30 h 141"/>
                <a:gd name="T62" fmla="*/ 102 w 173"/>
                <a:gd name="T63" fmla="*/ 22 h 141"/>
                <a:gd name="T64" fmla="*/ 93 w 173"/>
                <a:gd name="T65" fmla="*/ 22 h 141"/>
                <a:gd name="T66" fmla="*/ 82 w 173"/>
                <a:gd name="T67" fmla="*/ 23 h 141"/>
                <a:gd name="T68" fmla="*/ 70 w 173"/>
                <a:gd name="T69" fmla="*/ 23 h 141"/>
                <a:gd name="T70" fmla="*/ 61 w 173"/>
                <a:gd name="T71" fmla="*/ 24 h 141"/>
                <a:gd name="T72" fmla="*/ 55 w 173"/>
                <a:gd name="T73" fmla="*/ 40 h 141"/>
                <a:gd name="T74" fmla="*/ 38 w 173"/>
                <a:gd name="T75" fmla="*/ 52 h 141"/>
                <a:gd name="T76" fmla="*/ 32 w 173"/>
                <a:gd name="T77" fmla="*/ 62 h 141"/>
                <a:gd name="T78" fmla="*/ 24 w 173"/>
                <a:gd name="T79" fmla="*/ 61 h 141"/>
                <a:gd name="T80" fmla="*/ 12 w 173"/>
                <a:gd name="T81" fmla="*/ 58 h 141"/>
                <a:gd name="T82" fmla="*/ 4 w 173"/>
                <a:gd name="T83" fmla="*/ 74 h 141"/>
                <a:gd name="T84" fmla="*/ 2 w 173"/>
                <a:gd name="T85" fmla="*/ 78 h 141"/>
                <a:gd name="T86" fmla="*/ 5 w 173"/>
                <a:gd name="T87" fmla="*/ 96 h 141"/>
                <a:gd name="T88" fmla="*/ 5 w 173"/>
                <a:gd name="T89" fmla="*/ 108 h 141"/>
                <a:gd name="T90" fmla="*/ 11 w 173"/>
                <a:gd name="T91" fmla="*/ 133 h 141"/>
                <a:gd name="T92" fmla="*/ 23 w 173"/>
                <a:gd name="T93" fmla="*/ 143 h 141"/>
                <a:gd name="T94" fmla="*/ 12 w 173"/>
                <a:gd name="T95" fmla="*/ 162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141"/>
                <a:gd name="T146" fmla="*/ 173 w 173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141">
                  <a:moveTo>
                    <a:pt x="10" y="135"/>
                  </a:moveTo>
                  <a:cubicBezTo>
                    <a:pt x="13" y="136"/>
                    <a:pt x="16" y="136"/>
                    <a:pt x="19" y="137"/>
                  </a:cubicBezTo>
                  <a:cubicBezTo>
                    <a:pt x="23" y="138"/>
                    <a:pt x="28" y="139"/>
                    <a:pt x="32" y="140"/>
                  </a:cubicBezTo>
                  <a:cubicBezTo>
                    <a:pt x="38" y="140"/>
                    <a:pt x="43" y="138"/>
                    <a:pt x="49" y="139"/>
                  </a:cubicBezTo>
                  <a:cubicBezTo>
                    <a:pt x="50" y="139"/>
                    <a:pt x="51" y="140"/>
                    <a:pt x="53" y="140"/>
                  </a:cubicBezTo>
                  <a:cubicBezTo>
                    <a:pt x="54" y="140"/>
                    <a:pt x="54" y="139"/>
                    <a:pt x="55" y="139"/>
                  </a:cubicBezTo>
                  <a:cubicBezTo>
                    <a:pt x="57" y="139"/>
                    <a:pt x="59" y="141"/>
                    <a:pt x="62" y="141"/>
                  </a:cubicBezTo>
                  <a:cubicBezTo>
                    <a:pt x="67" y="140"/>
                    <a:pt x="73" y="138"/>
                    <a:pt x="77" y="135"/>
                  </a:cubicBezTo>
                  <a:cubicBezTo>
                    <a:pt x="79" y="134"/>
                    <a:pt x="78" y="132"/>
                    <a:pt x="78" y="131"/>
                  </a:cubicBezTo>
                  <a:cubicBezTo>
                    <a:pt x="77" y="129"/>
                    <a:pt x="76" y="127"/>
                    <a:pt x="76" y="125"/>
                  </a:cubicBezTo>
                  <a:cubicBezTo>
                    <a:pt x="77" y="122"/>
                    <a:pt x="79" y="119"/>
                    <a:pt x="81" y="116"/>
                  </a:cubicBezTo>
                  <a:cubicBezTo>
                    <a:pt x="82" y="114"/>
                    <a:pt x="85" y="114"/>
                    <a:pt x="87" y="114"/>
                  </a:cubicBezTo>
                  <a:cubicBezTo>
                    <a:pt x="87" y="114"/>
                    <a:pt x="86" y="116"/>
                    <a:pt x="87" y="116"/>
                  </a:cubicBezTo>
                  <a:cubicBezTo>
                    <a:pt x="89" y="116"/>
                    <a:pt x="91" y="115"/>
                    <a:pt x="92" y="114"/>
                  </a:cubicBezTo>
                  <a:cubicBezTo>
                    <a:pt x="93" y="113"/>
                    <a:pt x="90" y="111"/>
                    <a:pt x="90" y="111"/>
                  </a:cubicBezTo>
                  <a:cubicBezTo>
                    <a:pt x="92" y="109"/>
                    <a:pt x="94" y="112"/>
                    <a:pt x="96" y="111"/>
                  </a:cubicBezTo>
                  <a:cubicBezTo>
                    <a:pt x="98" y="109"/>
                    <a:pt x="98" y="106"/>
                    <a:pt x="100" y="105"/>
                  </a:cubicBezTo>
                  <a:cubicBezTo>
                    <a:pt x="102" y="104"/>
                    <a:pt x="103" y="106"/>
                    <a:pt x="104" y="107"/>
                  </a:cubicBezTo>
                  <a:cubicBezTo>
                    <a:pt x="106" y="108"/>
                    <a:pt x="107" y="110"/>
                    <a:pt x="108" y="110"/>
                  </a:cubicBezTo>
                  <a:cubicBezTo>
                    <a:pt x="110" y="109"/>
                    <a:pt x="112" y="107"/>
                    <a:pt x="112" y="105"/>
                  </a:cubicBezTo>
                  <a:cubicBezTo>
                    <a:pt x="113" y="104"/>
                    <a:pt x="110" y="104"/>
                    <a:pt x="110" y="102"/>
                  </a:cubicBezTo>
                  <a:cubicBezTo>
                    <a:pt x="110" y="100"/>
                    <a:pt x="110" y="98"/>
                    <a:pt x="111" y="96"/>
                  </a:cubicBezTo>
                  <a:cubicBezTo>
                    <a:pt x="112" y="93"/>
                    <a:pt x="112" y="89"/>
                    <a:pt x="114" y="88"/>
                  </a:cubicBezTo>
                  <a:cubicBezTo>
                    <a:pt x="116" y="86"/>
                    <a:pt x="120" y="89"/>
                    <a:pt x="121" y="87"/>
                  </a:cubicBezTo>
                  <a:cubicBezTo>
                    <a:pt x="123" y="86"/>
                    <a:pt x="122" y="83"/>
                    <a:pt x="121" y="81"/>
                  </a:cubicBezTo>
                  <a:cubicBezTo>
                    <a:pt x="120" y="78"/>
                    <a:pt x="118" y="76"/>
                    <a:pt x="117" y="74"/>
                  </a:cubicBezTo>
                  <a:cubicBezTo>
                    <a:pt x="117" y="73"/>
                    <a:pt x="117" y="71"/>
                    <a:pt x="118" y="71"/>
                  </a:cubicBezTo>
                  <a:cubicBezTo>
                    <a:pt x="120" y="71"/>
                    <a:pt x="121" y="74"/>
                    <a:pt x="124" y="74"/>
                  </a:cubicBezTo>
                  <a:cubicBezTo>
                    <a:pt x="126" y="74"/>
                    <a:pt x="129" y="73"/>
                    <a:pt x="130" y="72"/>
                  </a:cubicBezTo>
                  <a:cubicBezTo>
                    <a:pt x="132" y="70"/>
                    <a:pt x="132" y="68"/>
                    <a:pt x="133" y="66"/>
                  </a:cubicBezTo>
                  <a:cubicBezTo>
                    <a:pt x="133" y="65"/>
                    <a:pt x="132" y="64"/>
                    <a:pt x="133" y="63"/>
                  </a:cubicBezTo>
                  <a:cubicBezTo>
                    <a:pt x="134" y="61"/>
                    <a:pt x="137" y="59"/>
                    <a:pt x="137" y="57"/>
                  </a:cubicBezTo>
                  <a:cubicBezTo>
                    <a:pt x="138" y="53"/>
                    <a:pt x="136" y="49"/>
                    <a:pt x="134" y="45"/>
                  </a:cubicBezTo>
                  <a:cubicBezTo>
                    <a:pt x="134" y="43"/>
                    <a:pt x="131" y="43"/>
                    <a:pt x="130" y="42"/>
                  </a:cubicBezTo>
                  <a:cubicBezTo>
                    <a:pt x="130" y="40"/>
                    <a:pt x="131" y="37"/>
                    <a:pt x="133" y="36"/>
                  </a:cubicBezTo>
                  <a:cubicBezTo>
                    <a:pt x="135" y="35"/>
                    <a:pt x="137" y="37"/>
                    <a:pt x="138" y="36"/>
                  </a:cubicBezTo>
                  <a:cubicBezTo>
                    <a:pt x="143" y="34"/>
                    <a:pt x="145" y="29"/>
                    <a:pt x="149" y="27"/>
                  </a:cubicBezTo>
                  <a:cubicBezTo>
                    <a:pt x="153" y="25"/>
                    <a:pt x="157" y="26"/>
                    <a:pt x="161" y="26"/>
                  </a:cubicBezTo>
                  <a:cubicBezTo>
                    <a:pt x="162" y="26"/>
                    <a:pt x="164" y="27"/>
                    <a:pt x="166" y="27"/>
                  </a:cubicBezTo>
                  <a:cubicBezTo>
                    <a:pt x="168" y="27"/>
                    <a:pt x="170" y="25"/>
                    <a:pt x="172" y="24"/>
                  </a:cubicBezTo>
                  <a:cubicBezTo>
                    <a:pt x="171" y="24"/>
                    <a:pt x="171" y="23"/>
                    <a:pt x="171" y="22"/>
                  </a:cubicBezTo>
                  <a:cubicBezTo>
                    <a:pt x="171" y="21"/>
                    <a:pt x="172" y="20"/>
                    <a:pt x="173" y="18"/>
                  </a:cubicBezTo>
                  <a:cubicBezTo>
                    <a:pt x="172" y="18"/>
                    <a:pt x="171" y="18"/>
                    <a:pt x="170" y="18"/>
                  </a:cubicBezTo>
                  <a:cubicBezTo>
                    <a:pt x="167" y="19"/>
                    <a:pt x="164" y="22"/>
                    <a:pt x="161" y="22"/>
                  </a:cubicBezTo>
                  <a:cubicBezTo>
                    <a:pt x="159" y="22"/>
                    <a:pt x="159" y="19"/>
                    <a:pt x="157" y="19"/>
                  </a:cubicBezTo>
                  <a:cubicBezTo>
                    <a:pt x="155" y="19"/>
                    <a:pt x="152" y="21"/>
                    <a:pt x="150" y="22"/>
                  </a:cubicBezTo>
                  <a:cubicBezTo>
                    <a:pt x="148" y="23"/>
                    <a:pt x="146" y="24"/>
                    <a:pt x="144" y="24"/>
                  </a:cubicBezTo>
                  <a:cubicBezTo>
                    <a:pt x="143" y="25"/>
                    <a:pt x="141" y="24"/>
                    <a:pt x="140" y="25"/>
                  </a:cubicBezTo>
                  <a:cubicBezTo>
                    <a:pt x="139" y="26"/>
                    <a:pt x="139" y="29"/>
                    <a:pt x="137" y="30"/>
                  </a:cubicBezTo>
                  <a:cubicBezTo>
                    <a:pt x="135" y="30"/>
                    <a:pt x="135" y="27"/>
                    <a:pt x="134" y="26"/>
                  </a:cubicBezTo>
                  <a:cubicBezTo>
                    <a:pt x="133" y="23"/>
                    <a:pt x="132" y="21"/>
                    <a:pt x="132" y="19"/>
                  </a:cubicBezTo>
                  <a:cubicBezTo>
                    <a:pt x="131" y="16"/>
                    <a:pt x="133" y="12"/>
                    <a:pt x="132" y="10"/>
                  </a:cubicBezTo>
                  <a:cubicBezTo>
                    <a:pt x="131" y="8"/>
                    <a:pt x="128" y="11"/>
                    <a:pt x="127" y="10"/>
                  </a:cubicBezTo>
                  <a:cubicBezTo>
                    <a:pt x="126" y="8"/>
                    <a:pt x="128" y="6"/>
                    <a:pt x="127" y="4"/>
                  </a:cubicBezTo>
                  <a:cubicBezTo>
                    <a:pt x="126" y="2"/>
                    <a:pt x="123" y="0"/>
                    <a:pt x="120" y="1"/>
                  </a:cubicBezTo>
                  <a:cubicBezTo>
                    <a:pt x="116" y="2"/>
                    <a:pt x="113" y="6"/>
                    <a:pt x="112" y="10"/>
                  </a:cubicBezTo>
                  <a:cubicBezTo>
                    <a:pt x="112" y="12"/>
                    <a:pt x="117" y="12"/>
                    <a:pt x="116" y="13"/>
                  </a:cubicBezTo>
                  <a:cubicBezTo>
                    <a:pt x="115" y="15"/>
                    <a:pt x="111" y="13"/>
                    <a:pt x="109" y="14"/>
                  </a:cubicBezTo>
                  <a:cubicBezTo>
                    <a:pt x="107" y="15"/>
                    <a:pt x="107" y="17"/>
                    <a:pt x="106" y="19"/>
                  </a:cubicBezTo>
                  <a:cubicBezTo>
                    <a:pt x="106" y="20"/>
                    <a:pt x="107" y="23"/>
                    <a:pt x="106" y="23"/>
                  </a:cubicBezTo>
                  <a:cubicBezTo>
                    <a:pt x="104" y="22"/>
                    <a:pt x="104" y="18"/>
                    <a:pt x="102" y="19"/>
                  </a:cubicBezTo>
                  <a:cubicBezTo>
                    <a:pt x="99" y="19"/>
                    <a:pt x="97" y="24"/>
                    <a:pt x="94" y="25"/>
                  </a:cubicBezTo>
                  <a:cubicBezTo>
                    <a:pt x="92" y="25"/>
                    <a:pt x="90" y="24"/>
                    <a:pt x="88" y="23"/>
                  </a:cubicBezTo>
                  <a:cubicBezTo>
                    <a:pt x="87" y="21"/>
                    <a:pt x="86" y="20"/>
                    <a:pt x="85" y="18"/>
                  </a:cubicBezTo>
                  <a:cubicBezTo>
                    <a:pt x="84" y="19"/>
                    <a:pt x="82" y="20"/>
                    <a:pt x="81" y="20"/>
                  </a:cubicBezTo>
                  <a:cubicBezTo>
                    <a:pt x="79" y="20"/>
                    <a:pt x="79" y="18"/>
                    <a:pt x="77" y="18"/>
                  </a:cubicBezTo>
                  <a:cubicBezTo>
                    <a:pt x="75" y="18"/>
                    <a:pt x="73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8"/>
                    <a:pt x="64" y="16"/>
                    <a:pt x="61" y="16"/>
                  </a:cubicBezTo>
                  <a:cubicBezTo>
                    <a:pt x="60" y="16"/>
                    <a:pt x="59" y="18"/>
                    <a:pt x="58" y="19"/>
                  </a:cubicBezTo>
                  <a:cubicBezTo>
                    <a:pt x="58" y="20"/>
                    <a:pt x="57" y="20"/>
                    <a:pt x="56" y="20"/>
                  </a:cubicBezTo>
                  <a:cubicBezTo>
                    <a:pt x="54" y="20"/>
                    <a:pt x="53" y="20"/>
                    <a:pt x="51" y="20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7" y="26"/>
                    <a:pt x="48" y="30"/>
                    <a:pt x="46" y="33"/>
                  </a:cubicBezTo>
                  <a:cubicBezTo>
                    <a:pt x="44" y="36"/>
                    <a:pt x="41" y="39"/>
                    <a:pt x="37" y="41"/>
                  </a:cubicBezTo>
                  <a:cubicBezTo>
                    <a:pt x="36" y="42"/>
                    <a:pt x="33" y="42"/>
                    <a:pt x="32" y="43"/>
                  </a:cubicBezTo>
                  <a:cubicBezTo>
                    <a:pt x="31" y="44"/>
                    <a:pt x="32" y="46"/>
                    <a:pt x="31" y="47"/>
                  </a:cubicBezTo>
                  <a:cubicBezTo>
                    <a:pt x="30" y="49"/>
                    <a:pt x="29" y="51"/>
                    <a:pt x="27" y="52"/>
                  </a:cubicBezTo>
                  <a:cubicBezTo>
                    <a:pt x="26" y="52"/>
                    <a:pt x="25" y="51"/>
                    <a:pt x="24" y="51"/>
                  </a:cubicBezTo>
                  <a:cubicBezTo>
                    <a:pt x="23" y="51"/>
                    <a:pt x="21" y="52"/>
                    <a:pt x="20" y="51"/>
                  </a:cubicBezTo>
                  <a:cubicBezTo>
                    <a:pt x="18" y="51"/>
                    <a:pt x="16" y="50"/>
                    <a:pt x="14" y="49"/>
                  </a:cubicBezTo>
                  <a:cubicBezTo>
                    <a:pt x="13" y="49"/>
                    <a:pt x="11" y="48"/>
                    <a:pt x="10" y="48"/>
                  </a:cubicBezTo>
                  <a:cubicBezTo>
                    <a:pt x="9" y="50"/>
                    <a:pt x="9" y="53"/>
                    <a:pt x="8" y="55"/>
                  </a:cubicBezTo>
                  <a:cubicBezTo>
                    <a:pt x="7" y="57"/>
                    <a:pt x="4" y="59"/>
                    <a:pt x="3" y="62"/>
                  </a:cubicBezTo>
                  <a:cubicBezTo>
                    <a:pt x="3" y="63"/>
                    <a:pt x="5" y="64"/>
                    <a:pt x="5" y="65"/>
                  </a:cubicBezTo>
                  <a:cubicBezTo>
                    <a:pt x="4" y="66"/>
                    <a:pt x="2" y="64"/>
                    <a:pt x="2" y="65"/>
                  </a:cubicBezTo>
                  <a:cubicBezTo>
                    <a:pt x="1" y="68"/>
                    <a:pt x="0" y="72"/>
                    <a:pt x="1" y="75"/>
                  </a:cubicBezTo>
                  <a:cubicBezTo>
                    <a:pt x="1" y="77"/>
                    <a:pt x="4" y="78"/>
                    <a:pt x="4" y="80"/>
                  </a:cubicBezTo>
                  <a:cubicBezTo>
                    <a:pt x="4" y="82"/>
                    <a:pt x="1" y="82"/>
                    <a:pt x="1" y="84"/>
                  </a:cubicBezTo>
                  <a:cubicBezTo>
                    <a:pt x="1" y="86"/>
                    <a:pt x="4" y="88"/>
                    <a:pt x="4" y="90"/>
                  </a:cubicBezTo>
                  <a:cubicBezTo>
                    <a:pt x="5" y="94"/>
                    <a:pt x="6" y="100"/>
                    <a:pt x="4" y="104"/>
                  </a:cubicBezTo>
                  <a:cubicBezTo>
                    <a:pt x="5" y="107"/>
                    <a:pt x="7" y="109"/>
                    <a:pt x="9" y="111"/>
                  </a:cubicBezTo>
                  <a:cubicBezTo>
                    <a:pt x="11" y="112"/>
                    <a:pt x="15" y="109"/>
                    <a:pt x="17" y="111"/>
                  </a:cubicBezTo>
                  <a:cubicBezTo>
                    <a:pt x="19" y="112"/>
                    <a:pt x="20" y="116"/>
                    <a:pt x="19" y="119"/>
                  </a:cubicBezTo>
                  <a:cubicBezTo>
                    <a:pt x="18" y="123"/>
                    <a:pt x="14" y="126"/>
                    <a:pt x="12" y="130"/>
                  </a:cubicBezTo>
                  <a:cubicBezTo>
                    <a:pt x="11" y="131"/>
                    <a:pt x="11" y="133"/>
                    <a:pt x="10" y="1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7" name="Freeform 2624"/>
            <p:cNvSpPr>
              <a:spLocks noChangeAspect="1"/>
            </p:cNvSpPr>
            <p:nvPr/>
          </p:nvSpPr>
          <p:spPr bwMode="auto">
            <a:xfrm>
              <a:off x="23424523" y="8414995"/>
              <a:ext cx="1620115" cy="1514460"/>
            </a:xfrm>
            <a:custGeom>
              <a:avLst/>
              <a:gdLst>
                <a:gd name="T0" fmla="*/ 237 w 201"/>
                <a:gd name="T1" fmla="*/ 40 h 207"/>
                <a:gd name="T2" fmla="*/ 224 w 201"/>
                <a:gd name="T3" fmla="*/ 50 h 207"/>
                <a:gd name="T4" fmla="*/ 200 w 201"/>
                <a:gd name="T5" fmla="*/ 46 h 207"/>
                <a:gd name="T6" fmla="*/ 195 w 201"/>
                <a:gd name="T7" fmla="*/ 59 h 207"/>
                <a:gd name="T8" fmla="*/ 202 w 201"/>
                <a:gd name="T9" fmla="*/ 80 h 207"/>
                <a:gd name="T10" fmla="*/ 212 w 201"/>
                <a:gd name="T11" fmla="*/ 83 h 207"/>
                <a:gd name="T12" fmla="*/ 208 w 201"/>
                <a:gd name="T13" fmla="*/ 95 h 207"/>
                <a:gd name="T14" fmla="*/ 206 w 201"/>
                <a:gd name="T15" fmla="*/ 105 h 207"/>
                <a:gd name="T16" fmla="*/ 206 w 201"/>
                <a:gd name="T17" fmla="*/ 114 h 207"/>
                <a:gd name="T18" fmla="*/ 197 w 201"/>
                <a:gd name="T19" fmla="*/ 125 h 207"/>
                <a:gd name="T20" fmla="*/ 188 w 201"/>
                <a:gd name="T21" fmla="*/ 134 h 207"/>
                <a:gd name="T22" fmla="*/ 178 w 201"/>
                <a:gd name="T23" fmla="*/ 155 h 207"/>
                <a:gd name="T24" fmla="*/ 169 w 201"/>
                <a:gd name="T25" fmla="*/ 163 h 207"/>
                <a:gd name="T26" fmla="*/ 161 w 201"/>
                <a:gd name="T27" fmla="*/ 171 h 207"/>
                <a:gd name="T28" fmla="*/ 149 w 201"/>
                <a:gd name="T29" fmla="*/ 171 h 207"/>
                <a:gd name="T30" fmla="*/ 132 w 201"/>
                <a:gd name="T31" fmla="*/ 189 h 207"/>
                <a:gd name="T32" fmla="*/ 141 w 201"/>
                <a:gd name="T33" fmla="*/ 195 h 207"/>
                <a:gd name="T34" fmla="*/ 144 w 201"/>
                <a:gd name="T35" fmla="*/ 206 h 207"/>
                <a:gd name="T36" fmla="*/ 155 w 201"/>
                <a:gd name="T37" fmla="*/ 214 h 207"/>
                <a:gd name="T38" fmla="*/ 163 w 201"/>
                <a:gd name="T39" fmla="*/ 232 h 207"/>
                <a:gd name="T40" fmla="*/ 161 w 201"/>
                <a:gd name="T41" fmla="*/ 238 h 207"/>
                <a:gd name="T42" fmla="*/ 157 w 201"/>
                <a:gd name="T43" fmla="*/ 236 h 207"/>
                <a:gd name="T44" fmla="*/ 140 w 201"/>
                <a:gd name="T45" fmla="*/ 240 h 207"/>
                <a:gd name="T46" fmla="*/ 126 w 201"/>
                <a:gd name="T47" fmla="*/ 242 h 207"/>
                <a:gd name="T48" fmla="*/ 117 w 201"/>
                <a:gd name="T49" fmla="*/ 248 h 207"/>
                <a:gd name="T50" fmla="*/ 102 w 201"/>
                <a:gd name="T51" fmla="*/ 230 h 207"/>
                <a:gd name="T52" fmla="*/ 92 w 201"/>
                <a:gd name="T53" fmla="*/ 219 h 207"/>
                <a:gd name="T54" fmla="*/ 67 w 201"/>
                <a:gd name="T55" fmla="*/ 218 h 207"/>
                <a:gd name="T56" fmla="*/ 47 w 201"/>
                <a:gd name="T57" fmla="*/ 220 h 207"/>
                <a:gd name="T58" fmla="*/ 31 w 201"/>
                <a:gd name="T59" fmla="*/ 220 h 207"/>
                <a:gd name="T60" fmla="*/ 19 w 201"/>
                <a:gd name="T61" fmla="*/ 219 h 207"/>
                <a:gd name="T62" fmla="*/ 20 w 201"/>
                <a:gd name="T63" fmla="*/ 201 h 207"/>
                <a:gd name="T64" fmla="*/ 37 w 201"/>
                <a:gd name="T65" fmla="*/ 195 h 207"/>
                <a:gd name="T66" fmla="*/ 39 w 201"/>
                <a:gd name="T67" fmla="*/ 185 h 207"/>
                <a:gd name="T68" fmla="*/ 29 w 201"/>
                <a:gd name="T69" fmla="*/ 164 h 207"/>
                <a:gd name="T70" fmla="*/ 16 w 201"/>
                <a:gd name="T71" fmla="*/ 158 h 207"/>
                <a:gd name="T72" fmla="*/ 10 w 201"/>
                <a:gd name="T73" fmla="*/ 144 h 207"/>
                <a:gd name="T74" fmla="*/ 11 w 201"/>
                <a:gd name="T75" fmla="*/ 135 h 207"/>
                <a:gd name="T76" fmla="*/ 47 w 201"/>
                <a:gd name="T77" fmla="*/ 138 h 207"/>
                <a:gd name="T78" fmla="*/ 54 w 201"/>
                <a:gd name="T79" fmla="*/ 138 h 207"/>
                <a:gd name="T80" fmla="*/ 81 w 201"/>
                <a:gd name="T81" fmla="*/ 133 h 207"/>
                <a:gd name="T82" fmla="*/ 79 w 201"/>
                <a:gd name="T83" fmla="*/ 121 h 207"/>
                <a:gd name="T84" fmla="*/ 93 w 201"/>
                <a:gd name="T85" fmla="*/ 108 h 207"/>
                <a:gd name="T86" fmla="*/ 99 w 201"/>
                <a:gd name="T87" fmla="*/ 108 h 207"/>
                <a:gd name="T88" fmla="*/ 104 w 201"/>
                <a:gd name="T89" fmla="*/ 104 h 207"/>
                <a:gd name="T90" fmla="*/ 113 w 201"/>
                <a:gd name="T91" fmla="*/ 99 h 207"/>
                <a:gd name="T92" fmla="*/ 123 w 201"/>
                <a:gd name="T93" fmla="*/ 97 h 207"/>
                <a:gd name="T94" fmla="*/ 122 w 201"/>
                <a:gd name="T95" fmla="*/ 86 h 207"/>
                <a:gd name="T96" fmla="*/ 134 w 201"/>
                <a:gd name="T97" fmla="*/ 75 h 207"/>
                <a:gd name="T98" fmla="*/ 129 w 201"/>
                <a:gd name="T99" fmla="*/ 60 h 207"/>
                <a:gd name="T100" fmla="*/ 137 w 201"/>
                <a:gd name="T101" fmla="*/ 60 h 207"/>
                <a:gd name="T102" fmla="*/ 148 w 201"/>
                <a:gd name="T103" fmla="*/ 50 h 207"/>
                <a:gd name="T104" fmla="*/ 153 w 201"/>
                <a:gd name="T105" fmla="*/ 40 h 207"/>
                <a:gd name="T106" fmla="*/ 144 w 201"/>
                <a:gd name="T107" fmla="*/ 22 h 207"/>
                <a:gd name="T108" fmla="*/ 154 w 201"/>
                <a:gd name="T109" fmla="*/ 14 h 207"/>
                <a:gd name="T110" fmla="*/ 182 w 201"/>
                <a:gd name="T111" fmla="*/ 2 h 207"/>
                <a:gd name="T112" fmla="*/ 195 w 201"/>
                <a:gd name="T113" fmla="*/ 0 h 207"/>
                <a:gd name="T114" fmla="*/ 206 w 201"/>
                <a:gd name="T115" fmla="*/ 1 h 207"/>
                <a:gd name="T116" fmla="*/ 217 w 201"/>
                <a:gd name="T117" fmla="*/ 20 h 207"/>
                <a:gd name="T118" fmla="*/ 230 w 201"/>
                <a:gd name="T119" fmla="*/ 25 h 207"/>
                <a:gd name="T120" fmla="*/ 242 w 201"/>
                <a:gd name="T121" fmla="*/ 32 h 2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"/>
                <a:gd name="T184" fmla="*/ 0 h 207"/>
                <a:gd name="T185" fmla="*/ 201 w 201"/>
                <a:gd name="T186" fmla="*/ 207 h 2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" h="207">
                  <a:moveTo>
                    <a:pt x="201" y="27"/>
                  </a:moveTo>
                  <a:cubicBezTo>
                    <a:pt x="200" y="29"/>
                    <a:pt x="199" y="31"/>
                    <a:pt x="197" y="33"/>
                  </a:cubicBezTo>
                  <a:cubicBezTo>
                    <a:pt x="196" y="35"/>
                    <a:pt x="195" y="37"/>
                    <a:pt x="194" y="38"/>
                  </a:cubicBezTo>
                  <a:cubicBezTo>
                    <a:pt x="192" y="40"/>
                    <a:pt x="189" y="41"/>
                    <a:pt x="186" y="42"/>
                  </a:cubicBezTo>
                  <a:cubicBezTo>
                    <a:pt x="182" y="42"/>
                    <a:pt x="178" y="43"/>
                    <a:pt x="174" y="42"/>
                  </a:cubicBezTo>
                  <a:cubicBezTo>
                    <a:pt x="171" y="41"/>
                    <a:pt x="169" y="38"/>
                    <a:pt x="166" y="38"/>
                  </a:cubicBezTo>
                  <a:cubicBezTo>
                    <a:pt x="164" y="38"/>
                    <a:pt x="162" y="39"/>
                    <a:pt x="162" y="40"/>
                  </a:cubicBezTo>
                  <a:cubicBezTo>
                    <a:pt x="161" y="43"/>
                    <a:pt x="162" y="46"/>
                    <a:pt x="162" y="49"/>
                  </a:cubicBezTo>
                  <a:cubicBezTo>
                    <a:pt x="162" y="53"/>
                    <a:pt x="161" y="58"/>
                    <a:pt x="162" y="62"/>
                  </a:cubicBezTo>
                  <a:cubicBezTo>
                    <a:pt x="163" y="64"/>
                    <a:pt x="166" y="65"/>
                    <a:pt x="168" y="67"/>
                  </a:cubicBezTo>
                  <a:cubicBezTo>
                    <a:pt x="168" y="68"/>
                    <a:pt x="167" y="69"/>
                    <a:pt x="168" y="70"/>
                  </a:cubicBezTo>
                  <a:cubicBezTo>
                    <a:pt x="170" y="70"/>
                    <a:pt x="173" y="68"/>
                    <a:pt x="176" y="69"/>
                  </a:cubicBezTo>
                  <a:cubicBezTo>
                    <a:pt x="178" y="70"/>
                    <a:pt x="182" y="72"/>
                    <a:pt x="181" y="75"/>
                  </a:cubicBezTo>
                  <a:cubicBezTo>
                    <a:pt x="180" y="77"/>
                    <a:pt x="176" y="77"/>
                    <a:pt x="173" y="79"/>
                  </a:cubicBezTo>
                  <a:cubicBezTo>
                    <a:pt x="172" y="80"/>
                    <a:pt x="170" y="82"/>
                    <a:pt x="170" y="84"/>
                  </a:cubicBezTo>
                  <a:cubicBezTo>
                    <a:pt x="169" y="85"/>
                    <a:pt x="171" y="87"/>
                    <a:pt x="171" y="88"/>
                  </a:cubicBezTo>
                  <a:cubicBezTo>
                    <a:pt x="171" y="90"/>
                    <a:pt x="169" y="91"/>
                    <a:pt x="169" y="92"/>
                  </a:cubicBezTo>
                  <a:cubicBezTo>
                    <a:pt x="169" y="94"/>
                    <a:pt x="172" y="94"/>
                    <a:pt x="171" y="95"/>
                  </a:cubicBezTo>
                  <a:cubicBezTo>
                    <a:pt x="171" y="97"/>
                    <a:pt x="169" y="96"/>
                    <a:pt x="168" y="97"/>
                  </a:cubicBezTo>
                  <a:cubicBezTo>
                    <a:pt x="166" y="99"/>
                    <a:pt x="165" y="102"/>
                    <a:pt x="164" y="104"/>
                  </a:cubicBezTo>
                  <a:cubicBezTo>
                    <a:pt x="163" y="105"/>
                    <a:pt x="164" y="107"/>
                    <a:pt x="164" y="108"/>
                  </a:cubicBezTo>
                  <a:cubicBezTo>
                    <a:pt x="162" y="109"/>
                    <a:pt x="157" y="109"/>
                    <a:pt x="156" y="112"/>
                  </a:cubicBezTo>
                  <a:cubicBezTo>
                    <a:pt x="155" y="115"/>
                    <a:pt x="158" y="120"/>
                    <a:pt x="156" y="123"/>
                  </a:cubicBezTo>
                  <a:cubicBezTo>
                    <a:pt x="155" y="126"/>
                    <a:pt x="150" y="126"/>
                    <a:pt x="148" y="129"/>
                  </a:cubicBezTo>
                  <a:cubicBezTo>
                    <a:pt x="146" y="130"/>
                    <a:pt x="146" y="133"/>
                    <a:pt x="144" y="135"/>
                  </a:cubicBezTo>
                  <a:cubicBezTo>
                    <a:pt x="143" y="136"/>
                    <a:pt x="141" y="135"/>
                    <a:pt x="140" y="136"/>
                  </a:cubicBezTo>
                  <a:cubicBezTo>
                    <a:pt x="140" y="139"/>
                    <a:pt x="142" y="142"/>
                    <a:pt x="140" y="144"/>
                  </a:cubicBezTo>
                  <a:cubicBezTo>
                    <a:pt x="139" y="146"/>
                    <a:pt x="136" y="143"/>
                    <a:pt x="134" y="143"/>
                  </a:cubicBezTo>
                  <a:cubicBezTo>
                    <a:pt x="132" y="144"/>
                    <a:pt x="131" y="147"/>
                    <a:pt x="129" y="147"/>
                  </a:cubicBezTo>
                  <a:cubicBezTo>
                    <a:pt x="127" y="146"/>
                    <a:pt x="126" y="143"/>
                    <a:pt x="124" y="143"/>
                  </a:cubicBezTo>
                  <a:cubicBezTo>
                    <a:pt x="123" y="142"/>
                    <a:pt x="122" y="143"/>
                    <a:pt x="121" y="143"/>
                  </a:cubicBezTo>
                  <a:cubicBezTo>
                    <a:pt x="117" y="148"/>
                    <a:pt x="112" y="152"/>
                    <a:pt x="110" y="158"/>
                  </a:cubicBezTo>
                  <a:cubicBezTo>
                    <a:pt x="109" y="160"/>
                    <a:pt x="110" y="162"/>
                    <a:pt x="112" y="163"/>
                  </a:cubicBezTo>
                  <a:cubicBezTo>
                    <a:pt x="113" y="164"/>
                    <a:pt x="115" y="163"/>
                    <a:pt x="117" y="163"/>
                  </a:cubicBezTo>
                  <a:cubicBezTo>
                    <a:pt x="118" y="164"/>
                    <a:pt x="120" y="164"/>
                    <a:pt x="120" y="165"/>
                  </a:cubicBezTo>
                  <a:cubicBezTo>
                    <a:pt x="121" y="168"/>
                    <a:pt x="119" y="170"/>
                    <a:pt x="120" y="172"/>
                  </a:cubicBezTo>
                  <a:cubicBezTo>
                    <a:pt x="121" y="175"/>
                    <a:pt x="122" y="178"/>
                    <a:pt x="125" y="179"/>
                  </a:cubicBezTo>
                  <a:cubicBezTo>
                    <a:pt x="126" y="180"/>
                    <a:pt x="128" y="179"/>
                    <a:pt x="129" y="179"/>
                  </a:cubicBezTo>
                  <a:cubicBezTo>
                    <a:pt x="130" y="180"/>
                    <a:pt x="128" y="182"/>
                    <a:pt x="129" y="183"/>
                  </a:cubicBezTo>
                  <a:cubicBezTo>
                    <a:pt x="130" y="187"/>
                    <a:pt x="134" y="190"/>
                    <a:pt x="135" y="194"/>
                  </a:cubicBezTo>
                  <a:cubicBezTo>
                    <a:pt x="135" y="194"/>
                    <a:pt x="132" y="194"/>
                    <a:pt x="132" y="195"/>
                  </a:cubicBezTo>
                  <a:cubicBezTo>
                    <a:pt x="132" y="196"/>
                    <a:pt x="135" y="198"/>
                    <a:pt x="134" y="199"/>
                  </a:cubicBezTo>
                  <a:cubicBezTo>
                    <a:pt x="134" y="200"/>
                    <a:pt x="131" y="201"/>
                    <a:pt x="130" y="200"/>
                  </a:cubicBezTo>
                  <a:cubicBezTo>
                    <a:pt x="128" y="200"/>
                    <a:pt x="131" y="197"/>
                    <a:pt x="130" y="197"/>
                  </a:cubicBezTo>
                  <a:cubicBezTo>
                    <a:pt x="127" y="197"/>
                    <a:pt x="125" y="201"/>
                    <a:pt x="122" y="201"/>
                  </a:cubicBezTo>
                  <a:cubicBezTo>
                    <a:pt x="120" y="201"/>
                    <a:pt x="118" y="200"/>
                    <a:pt x="116" y="200"/>
                  </a:cubicBezTo>
                  <a:cubicBezTo>
                    <a:pt x="112" y="199"/>
                    <a:pt x="109" y="198"/>
                    <a:pt x="105" y="199"/>
                  </a:cubicBezTo>
                  <a:cubicBezTo>
                    <a:pt x="104" y="199"/>
                    <a:pt x="106" y="201"/>
                    <a:pt x="105" y="202"/>
                  </a:cubicBezTo>
                  <a:cubicBezTo>
                    <a:pt x="104" y="203"/>
                    <a:pt x="102" y="203"/>
                    <a:pt x="101" y="204"/>
                  </a:cubicBezTo>
                  <a:cubicBezTo>
                    <a:pt x="100" y="205"/>
                    <a:pt x="98" y="206"/>
                    <a:pt x="97" y="207"/>
                  </a:cubicBezTo>
                  <a:cubicBezTo>
                    <a:pt x="95" y="206"/>
                    <a:pt x="92" y="205"/>
                    <a:pt x="90" y="203"/>
                  </a:cubicBezTo>
                  <a:cubicBezTo>
                    <a:pt x="88" y="200"/>
                    <a:pt x="88" y="195"/>
                    <a:pt x="85" y="192"/>
                  </a:cubicBezTo>
                  <a:cubicBezTo>
                    <a:pt x="83" y="190"/>
                    <a:pt x="79" y="190"/>
                    <a:pt x="76" y="188"/>
                  </a:cubicBezTo>
                  <a:cubicBezTo>
                    <a:pt x="75" y="187"/>
                    <a:pt x="77" y="184"/>
                    <a:pt x="76" y="183"/>
                  </a:cubicBezTo>
                  <a:cubicBezTo>
                    <a:pt x="74" y="181"/>
                    <a:pt x="71" y="180"/>
                    <a:pt x="68" y="180"/>
                  </a:cubicBezTo>
                  <a:cubicBezTo>
                    <a:pt x="64" y="180"/>
                    <a:pt x="60" y="181"/>
                    <a:pt x="56" y="182"/>
                  </a:cubicBezTo>
                  <a:cubicBezTo>
                    <a:pt x="54" y="182"/>
                    <a:pt x="52" y="183"/>
                    <a:pt x="50" y="184"/>
                  </a:cubicBezTo>
                  <a:cubicBezTo>
                    <a:pt x="46" y="184"/>
                    <a:pt x="43" y="184"/>
                    <a:pt x="39" y="184"/>
                  </a:cubicBezTo>
                  <a:cubicBezTo>
                    <a:pt x="37" y="184"/>
                    <a:pt x="35" y="184"/>
                    <a:pt x="33" y="184"/>
                  </a:cubicBezTo>
                  <a:cubicBezTo>
                    <a:pt x="31" y="184"/>
                    <a:pt x="28" y="184"/>
                    <a:pt x="26" y="184"/>
                  </a:cubicBezTo>
                  <a:cubicBezTo>
                    <a:pt x="23" y="185"/>
                    <a:pt x="21" y="188"/>
                    <a:pt x="18" y="187"/>
                  </a:cubicBezTo>
                  <a:cubicBezTo>
                    <a:pt x="16" y="187"/>
                    <a:pt x="16" y="184"/>
                    <a:pt x="16" y="183"/>
                  </a:cubicBezTo>
                  <a:cubicBezTo>
                    <a:pt x="16" y="181"/>
                    <a:pt x="15" y="178"/>
                    <a:pt x="15" y="176"/>
                  </a:cubicBezTo>
                  <a:cubicBezTo>
                    <a:pt x="15" y="173"/>
                    <a:pt x="16" y="170"/>
                    <a:pt x="17" y="168"/>
                  </a:cubicBezTo>
                  <a:cubicBezTo>
                    <a:pt x="19" y="166"/>
                    <a:pt x="21" y="165"/>
                    <a:pt x="24" y="164"/>
                  </a:cubicBezTo>
                  <a:cubicBezTo>
                    <a:pt x="26" y="163"/>
                    <a:pt x="29" y="164"/>
                    <a:pt x="31" y="163"/>
                  </a:cubicBezTo>
                  <a:cubicBezTo>
                    <a:pt x="32" y="162"/>
                    <a:pt x="31" y="161"/>
                    <a:pt x="31" y="160"/>
                  </a:cubicBezTo>
                  <a:cubicBezTo>
                    <a:pt x="32" y="158"/>
                    <a:pt x="33" y="155"/>
                    <a:pt x="32" y="154"/>
                  </a:cubicBezTo>
                  <a:cubicBezTo>
                    <a:pt x="31" y="152"/>
                    <a:pt x="27" y="154"/>
                    <a:pt x="26" y="152"/>
                  </a:cubicBezTo>
                  <a:cubicBezTo>
                    <a:pt x="23" y="148"/>
                    <a:pt x="25" y="142"/>
                    <a:pt x="24" y="137"/>
                  </a:cubicBezTo>
                  <a:cubicBezTo>
                    <a:pt x="23" y="136"/>
                    <a:pt x="22" y="135"/>
                    <a:pt x="20" y="134"/>
                  </a:cubicBezTo>
                  <a:cubicBezTo>
                    <a:pt x="18" y="133"/>
                    <a:pt x="15" y="133"/>
                    <a:pt x="13" y="132"/>
                  </a:cubicBezTo>
                  <a:cubicBezTo>
                    <a:pt x="12" y="131"/>
                    <a:pt x="10" y="130"/>
                    <a:pt x="10" y="128"/>
                  </a:cubicBezTo>
                  <a:cubicBezTo>
                    <a:pt x="9" y="126"/>
                    <a:pt x="10" y="123"/>
                    <a:pt x="8" y="120"/>
                  </a:cubicBezTo>
                  <a:cubicBezTo>
                    <a:pt x="6" y="117"/>
                    <a:pt x="3" y="114"/>
                    <a:pt x="0" y="111"/>
                  </a:cubicBezTo>
                  <a:cubicBezTo>
                    <a:pt x="3" y="112"/>
                    <a:pt x="6" y="112"/>
                    <a:pt x="9" y="113"/>
                  </a:cubicBezTo>
                  <a:cubicBezTo>
                    <a:pt x="13" y="114"/>
                    <a:pt x="18" y="115"/>
                    <a:pt x="22" y="116"/>
                  </a:cubicBezTo>
                  <a:cubicBezTo>
                    <a:pt x="28" y="116"/>
                    <a:pt x="33" y="114"/>
                    <a:pt x="39" y="115"/>
                  </a:cubicBezTo>
                  <a:cubicBezTo>
                    <a:pt x="40" y="115"/>
                    <a:pt x="41" y="116"/>
                    <a:pt x="43" y="116"/>
                  </a:cubicBezTo>
                  <a:cubicBezTo>
                    <a:pt x="44" y="116"/>
                    <a:pt x="44" y="115"/>
                    <a:pt x="45" y="115"/>
                  </a:cubicBezTo>
                  <a:cubicBezTo>
                    <a:pt x="47" y="115"/>
                    <a:pt x="49" y="117"/>
                    <a:pt x="52" y="117"/>
                  </a:cubicBezTo>
                  <a:cubicBezTo>
                    <a:pt x="57" y="116"/>
                    <a:pt x="63" y="114"/>
                    <a:pt x="67" y="111"/>
                  </a:cubicBezTo>
                  <a:cubicBezTo>
                    <a:pt x="69" y="110"/>
                    <a:pt x="68" y="108"/>
                    <a:pt x="68" y="107"/>
                  </a:cubicBezTo>
                  <a:cubicBezTo>
                    <a:pt x="67" y="105"/>
                    <a:pt x="66" y="103"/>
                    <a:pt x="66" y="101"/>
                  </a:cubicBezTo>
                  <a:cubicBezTo>
                    <a:pt x="67" y="98"/>
                    <a:pt x="69" y="95"/>
                    <a:pt x="71" y="92"/>
                  </a:cubicBezTo>
                  <a:cubicBezTo>
                    <a:pt x="72" y="90"/>
                    <a:pt x="75" y="90"/>
                    <a:pt x="77" y="90"/>
                  </a:cubicBezTo>
                  <a:cubicBezTo>
                    <a:pt x="77" y="90"/>
                    <a:pt x="76" y="92"/>
                    <a:pt x="77" y="92"/>
                  </a:cubicBezTo>
                  <a:cubicBezTo>
                    <a:pt x="79" y="92"/>
                    <a:pt x="81" y="91"/>
                    <a:pt x="82" y="90"/>
                  </a:cubicBezTo>
                  <a:cubicBezTo>
                    <a:pt x="83" y="89"/>
                    <a:pt x="80" y="87"/>
                    <a:pt x="80" y="87"/>
                  </a:cubicBezTo>
                  <a:cubicBezTo>
                    <a:pt x="82" y="85"/>
                    <a:pt x="84" y="88"/>
                    <a:pt x="86" y="87"/>
                  </a:cubicBezTo>
                  <a:cubicBezTo>
                    <a:pt x="88" y="85"/>
                    <a:pt x="88" y="82"/>
                    <a:pt x="90" y="81"/>
                  </a:cubicBezTo>
                  <a:cubicBezTo>
                    <a:pt x="92" y="80"/>
                    <a:pt x="93" y="82"/>
                    <a:pt x="94" y="83"/>
                  </a:cubicBezTo>
                  <a:cubicBezTo>
                    <a:pt x="96" y="84"/>
                    <a:pt x="97" y="86"/>
                    <a:pt x="98" y="86"/>
                  </a:cubicBezTo>
                  <a:cubicBezTo>
                    <a:pt x="100" y="85"/>
                    <a:pt x="102" y="83"/>
                    <a:pt x="102" y="81"/>
                  </a:cubicBezTo>
                  <a:cubicBezTo>
                    <a:pt x="103" y="80"/>
                    <a:pt x="100" y="80"/>
                    <a:pt x="100" y="78"/>
                  </a:cubicBezTo>
                  <a:cubicBezTo>
                    <a:pt x="100" y="76"/>
                    <a:pt x="100" y="74"/>
                    <a:pt x="101" y="72"/>
                  </a:cubicBezTo>
                  <a:cubicBezTo>
                    <a:pt x="102" y="69"/>
                    <a:pt x="102" y="65"/>
                    <a:pt x="104" y="64"/>
                  </a:cubicBezTo>
                  <a:cubicBezTo>
                    <a:pt x="106" y="62"/>
                    <a:pt x="110" y="65"/>
                    <a:pt x="111" y="63"/>
                  </a:cubicBezTo>
                  <a:cubicBezTo>
                    <a:pt x="113" y="62"/>
                    <a:pt x="112" y="59"/>
                    <a:pt x="111" y="57"/>
                  </a:cubicBezTo>
                  <a:cubicBezTo>
                    <a:pt x="110" y="54"/>
                    <a:pt x="108" y="52"/>
                    <a:pt x="107" y="50"/>
                  </a:cubicBezTo>
                  <a:cubicBezTo>
                    <a:pt x="107" y="49"/>
                    <a:pt x="107" y="47"/>
                    <a:pt x="108" y="47"/>
                  </a:cubicBezTo>
                  <a:cubicBezTo>
                    <a:pt x="110" y="47"/>
                    <a:pt x="111" y="50"/>
                    <a:pt x="114" y="50"/>
                  </a:cubicBezTo>
                  <a:cubicBezTo>
                    <a:pt x="116" y="50"/>
                    <a:pt x="119" y="49"/>
                    <a:pt x="120" y="48"/>
                  </a:cubicBezTo>
                  <a:cubicBezTo>
                    <a:pt x="122" y="46"/>
                    <a:pt x="122" y="44"/>
                    <a:pt x="123" y="42"/>
                  </a:cubicBezTo>
                  <a:cubicBezTo>
                    <a:pt x="123" y="41"/>
                    <a:pt x="122" y="40"/>
                    <a:pt x="123" y="39"/>
                  </a:cubicBezTo>
                  <a:cubicBezTo>
                    <a:pt x="124" y="37"/>
                    <a:pt x="127" y="35"/>
                    <a:pt x="127" y="33"/>
                  </a:cubicBezTo>
                  <a:cubicBezTo>
                    <a:pt x="128" y="29"/>
                    <a:pt x="126" y="25"/>
                    <a:pt x="124" y="21"/>
                  </a:cubicBezTo>
                  <a:cubicBezTo>
                    <a:pt x="124" y="19"/>
                    <a:pt x="121" y="19"/>
                    <a:pt x="120" y="18"/>
                  </a:cubicBezTo>
                  <a:cubicBezTo>
                    <a:pt x="120" y="16"/>
                    <a:pt x="121" y="13"/>
                    <a:pt x="123" y="12"/>
                  </a:cubicBezTo>
                  <a:cubicBezTo>
                    <a:pt x="125" y="11"/>
                    <a:pt x="127" y="13"/>
                    <a:pt x="128" y="12"/>
                  </a:cubicBezTo>
                  <a:cubicBezTo>
                    <a:pt x="133" y="10"/>
                    <a:pt x="135" y="5"/>
                    <a:pt x="139" y="3"/>
                  </a:cubicBezTo>
                  <a:cubicBezTo>
                    <a:pt x="143" y="1"/>
                    <a:pt x="147" y="2"/>
                    <a:pt x="151" y="2"/>
                  </a:cubicBezTo>
                  <a:cubicBezTo>
                    <a:pt x="152" y="2"/>
                    <a:pt x="154" y="3"/>
                    <a:pt x="156" y="3"/>
                  </a:cubicBezTo>
                  <a:cubicBezTo>
                    <a:pt x="158" y="3"/>
                    <a:pt x="160" y="1"/>
                    <a:pt x="162" y="0"/>
                  </a:cubicBezTo>
                  <a:cubicBezTo>
                    <a:pt x="164" y="1"/>
                    <a:pt x="166" y="2"/>
                    <a:pt x="168" y="3"/>
                  </a:cubicBezTo>
                  <a:cubicBezTo>
                    <a:pt x="169" y="3"/>
                    <a:pt x="170" y="1"/>
                    <a:pt x="171" y="1"/>
                  </a:cubicBezTo>
                  <a:cubicBezTo>
                    <a:pt x="175" y="4"/>
                    <a:pt x="178" y="7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0" y="18"/>
                    <a:pt x="181" y="20"/>
                    <a:pt x="182" y="21"/>
                  </a:cubicBezTo>
                  <a:cubicBezTo>
                    <a:pt x="185" y="22"/>
                    <a:pt x="188" y="20"/>
                    <a:pt x="191" y="21"/>
                  </a:cubicBezTo>
                  <a:cubicBezTo>
                    <a:pt x="192" y="22"/>
                    <a:pt x="191" y="25"/>
                    <a:pt x="192" y="26"/>
                  </a:cubicBezTo>
                  <a:cubicBezTo>
                    <a:pt x="195" y="27"/>
                    <a:pt x="198" y="27"/>
                    <a:pt x="201" y="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8" name="Freeform 2625"/>
            <p:cNvSpPr>
              <a:spLocks noChangeAspect="1"/>
            </p:cNvSpPr>
            <p:nvPr/>
          </p:nvSpPr>
          <p:spPr bwMode="auto">
            <a:xfrm>
              <a:off x="24602776" y="6375346"/>
              <a:ext cx="5723952" cy="3957138"/>
            </a:xfrm>
            <a:custGeom>
              <a:avLst/>
              <a:gdLst>
                <a:gd name="T0" fmla="*/ 49 w 713"/>
                <a:gd name="T1" fmla="*/ 254 h 540"/>
                <a:gd name="T2" fmla="*/ 1 w 713"/>
                <a:gd name="T3" fmla="*/ 276 h 540"/>
                <a:gd name="T4" fmla="*/ 20 w 713"/>
                <a:gd name="T5" fmla="*/ 326 h 540"/>
                <a:gd name="T6" fmla="*/ 54 w 713"/>
                <a:gd name="T7" fmla="*/ 359 h 540"/>
                <a:gd name="T8" fmla="*/ 88 w 713"/>
                <a:gd name="T9" fmla="*/ 401 h 540"/>
                <a:gd name="T10" fmla="*/ 89 w 713"/>
                <a:gd name="T11" fmla="*/ 437 h 540"/>
                <a:gd name="T12" fmla="*/ 132 w 713"/>
                <a:gd name="T13" fmla="*/ 463 h 540"/>
                <a:gd name="T14" fmla="*/ 176 w 713"/>
                <a:gd name="T15" fmla="*/ 491 h 540"/>
                <a:gd name="T16" fmla="*/ 219 w 713"/>
                <a:gd name="T17" fmla="*/ 509 h 540"/>
                <a:gd name="T18" fmla="*/ 252 w 713"/>
                <a:gd name="T19" fmla="*/ 510 h 540"/>
                <a:gd name="T20" fmla="*/ 287 w 713"/>
                <a:gd name="T21" fmla="*/ 509 h 540"/>
                <a:gd name="T22" fmla="*/ 330 w 713"/>
                <a:gd name="T23" fmla="*/ 481 h 540"/>
                <a:gd name="T24" fmla="*/ 363 w 713"/>
                <a:gd name="T25" fmla="*/ 499 h 540"/>
                <a:gd name="T26" fmla="*/ 396 w 713"/>
                <a:gd name="T27" fmla="*/ 538 h 540"/>
                <a:gd name="T28" fmla="*/ 392 w 713"/>
                <a:gd name="T29" fmla="*/ 576 h 540"/>
                <a:gd name="T30" fmla="*/ 421 w 713"/>
                <a:gd name="T31" fmla="*/ 613 h 540"/>
                <a:gd name="T32" fmla="*/ 451 w 713"/>
                <a:gd name="T33" fmla="*/ 625 h 540"/>
                <a:gd name="T34" fmla="*/ 462 w 713"/>
                <a:gd name="T35" fmla="*/ 602 h 540"/>
                <a:gd name="T36" fmla="*/ 488 w 713"/>
                <a:gd name="T37" fmla="*/ 602 h 540"/>
                <a:gd name="T38" fmla="*/ 523 w 713"/>
                <a:gd name="T39" fmla="*/ 601 h 540"/>
                <a:gd name="T40" fmla="*/ 570 w 713"/>
                <a:gd name="T41" fmla="*/ 622 h 540"/>
                <a:gd name="T42" fmla="*/ 583 w 713"/>
                <a:gd name="T43" fmla="*/ 628 h 540"/>
                <a:gd name="T44" fmla="*/ 621 w 713"/>
                <a:gd name="T45" fmla="*/ 613 h 540"/>
                <a:gd name="T46" fmla="*/ 651 w 713"/>
                <a:gd name="T47" fmla="*/ 605 h 540"/>
                <a:gd name="T48" fmla="*/ 710 w 713"/>
                <a:gd name="T49" fmla="*/ 541 h 540"/>
                <a:gd name="T50" fmla="*/ 733 w 713"/>
                <a:gd name="T51" fmla="*/ 491 h 540"/>
                <a:gd name="T52" fmla="*/ 709 w 713"/>
                <a:gd name="T53" fmla="*/ 460 h 540"/>
                <a:gd name="T54" fmla="*/ 706 w 713"/>
                <a:gd name="T55" fmla="*/ 426 h 540"/>
                <a:gd name="T56" fmla="*/ 710 w 713"/>
                <a:gd name="T57" fmla="*/ 412 h 540"/>
                <a:gd name="T58" fmla="*/ 693 w 713"/>
                <a:gd name="T59" fmla="*/ 355 h 540"/>
                <a:gd name="T60" fmla="*/ 716 w 713"/>
                <a:gd name="T61" fmla="*/ 334 h 540"/>
                <a:gd name="T62" fmla="*/ 696 w 713"/>
                <a:gd name="T63" fmla="*/ 317 h 540"/>
                <a:gd name="T64" fmla="*/ 644 w 713"/>
                <a:gd name="T65" fmla="*/ 305 h 540"/>
                <a:gd name="T66" fmla="*/ 705 w 713"/>
                <a:gd name="T67" fmla="*/ 266 h 540"/>
                <a:gd name="T68" fmla="*/ 717 w 713"/>
                <a:gd name="T69" fmla="*/ 282 h 540"/>
                <a:gd name="T70" fmla="*/ 771 w 713"/>
                <a:gd name="T71" fmla="*/ 244 h 540"/>
                <a:gd name="T72" fmla="*/ 807 w 713"/>
                <a:gd name="T73" fmla="*/ 215 h 540"/>
                <a:gd name="T74" fmla="*/ 815 w 713"/>
                <a:gd name="T75" fmla="*/ 180 h 540"/>
                <a:gd name="T76" fmla="*/ 850 w 713"/>
                <a:gd name="T77" fmla="*/ 145 h 540"/>
                <a:gd name="T78" fmla="*/ 791 w 713"/>
                <a:gd name="T79" fmla="*/ 110 h 540"/>
                <a:gd name="T80" fmla="*/ 739 w 713"/>
                <a:gd name="T81" fmla="*/ 71 h 540"/>
                <a:gd name="T82" fmla="*/ 710 w 713"/>
                <a:gd name="T83" fmla="*/ 23 h 540"/>
                <a:gd name="T84" fmla="*/ 630 w 713"/>
                <a:gd name="T85" fmla="*/ 7 h 540"/>
                <a:gd name="T86" fmla="*/ 622 w 713"/>
                <a:gd name="T87" fmla="*/ 71 h 540"/>
                <a:gd name="T88" fmla="*/ 586 w 713"/>
                <a:gd name="T89" fmla="*/ 120 h 540"/>
                <a:gd name="T90" fmla="*/ 643 w 713"/>
                <a:gd name="T91" fmla="*/ 145 h 540"/>
                <a:gd name="T92" fmla="*/ 598 w 713"/>
                <a:gd name="T93" fmla="*/ 162 h 540"/>
                <a:gd name="T94" fmla="*/ 540 w 713"/>
                <a:gd name="T95" fmla="*/ 194 h 540"/>
                <a:gd name="T96" fmla="*/ 442 w 713"/>
                <a:gd name="T97" fmla="*/ 241 h 540"/>
                <a:gd name="T98" fmla="*/ 324 w 713"/>
                <a:gd name="T99" fmla="*/ 223 h 540"/>
                <a:gd name="T100" fmla="*/ 265 w 713"/>
                <a:gd name="T101" fmla="*/ 176 h 540"/>
                <a:gd name="T102" fmla="*/ 224 w 713"/>
                <a:gd name="T103" fmla="*/ 134 h 540"/>
                <a:gd name="T104" fmla="*/ 179 w 713"/>
                <a:gd name="T105" fmla="*/ 98 h 540"/>
                <a:gd name="T106" fmla="*/ 149 w 713"/>
                <a:gd name="T107" fmla="*/ 119 h 540"/>
                <a:gd name="T108" fmla="*/ 109 w 713"/>
                <a:gd name="T109" fmla="*/ 174 h 540"/>
                <a:gd name="T110" fmla="*/ 91 w 713"/>
                <a:gd name="T111" fmla="*/ 212 h 5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3"/>
                <a:gd name="T169" fmla="*/ 0 h 540"/>
                <a:gd name="T170" fmla="*/ 713 w 713"/>
                <a:gd name="T171" fmla="*/ 540 h 5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3" h="540">
                  <a:moveTo>
                    <a:pt x="72" y="191"/>
                  </a:moveTo>
                  <a:cubicBezTo>
                    <a:pt x="72" y="191"/>
                    <a:pt x="74" y="193"/>
                    <a:pt x="74" y="193"/>
                  </a:cubicBezTo>
                  <a:cubicBezTo>
                    <a:pt x="73" y="194"/>
                    <a:pt x="71" y="194"/>
                    <a:pt x="70" y="196"/>
                  </a:cubicBezTo>
                  <a:cubicBezTo>
                    <a:pt x="68" y="197"/>
                    <a:pt x="69" y="200"/>
                    <a:pt x="67" y="201"/>
                  </a:cubicBezTo>
                  <a:cubicBezTo>
                    <a:pt x="65" y="201"/>
                    <a:pt x="64" y="198"/>
                    <a:pt x="63" y="199"/>
                  </a:cubicBezTo>
                  <a:cubicBezTo>
                    <a:pt x="59" y="200"/>
                    <a:pt x="57" y="203"/>
                    <a:pt x="55" y="206"/>
                  </a:cubicBezTo>
                  <a:cubicBezTo>
                    <a:pt x="53" y="207"/>
                    <a:pt x="54" y="211"/>
                    <a:pt x="52" y="212"/>
                  </a:cubicBezTo>
                  <a:cubicBezTo>
                    <a:pt x="49" y="213"/>
                    <a:pt x="45" y="211"/>
                    <a:pt x="41" y="212"/>
                  </a:cubicBezTo>
                  <a:cubicBezTo>
                    <a:pt x="39" y="212"/>
                    <a:pt x="37" y="212"/>
                    <a:pt x="36" y="213"/>
                  </a:cubicBezTo>
                  <a:cubicBezTo>
                    <a:pt x="33" y="216"/>
                    <a:pt x="35" y="220"/>
                    <a:pt x="32" y="223"/>
                  </a:cubicBezTo>
                  <a:cubicBezTo>
                    <a:pt x="30" y="225"/>
                    <a:pt x="26" y="226"/>
                    <a:pt x="23" y="225"/>
                  </a:cubicBezTo>
                  <a:cubicBezTo>
                    <a:pt x="22" y="225"/>
                    <a:pt x="24" y="221"/>
                    <a:pt x="22" y="220"/>
                  </a:cubicBezTo>
                  <a:cubicBezTo>
                    <a:pt x="20" y="220"/>
                    <a:pt x="19" y="223"/>
                    <a:pt x="18" y="224"/>
                  </a:cubicBezTo>
                  <a:cubicBezTo>
                    <a:pt x="16" y="224"/>
                    <a:pt x="14" y="222"/>
                    <a:pt x="13" y="223"/>
                  </a:cubicBezTo>
                  <a:cubicBezTo>
                    <a:pt x="11" y="224"/>
                    <a:pt x="9" y="226"/>
                    <a:pt x="7" y="227"/>
                  </a:cubicBezTo>
                  <a:cubicBezTo>
                    <a:pt x="5" y="228"/>
                    <a:pt x="2" y="228"/>
                    <a:pt x="1" y="230"/>
                  </a:cubicBezTo>
                  <a:cubicBezTo>
                    <a:pt x="0" y="232"/>
                    <a:pt x="1" y="236"/>
                    <a:pt x="1" y="239"/>
                  </a:cubicBezTo>
                  <a:cubicBezTo>
                    <a:pt x="1" y="240"/>
                    <a:pt x="3" y="243"/>
                    <a:pt x="3" y="245"/>
                  </a:cubicBezTo>
                  <a:cubicBezTo>
                    <a:pt x="3" y="246"/>
                    <a:pt x="3" y="247"/>
                    <a:pt x="2" y="248"/>
                  </a:cubicBezTo>
                  <a:cubicBezTo>
                    <a:pt x="2" y="250"/>
                    <a:pt x="1" y="253"/>
                    <a:pt x="2" y="253"/>
                  </a:cubicBezTo>
                  <a:cubicBezTo>
                    <a:pt x="5" y="253"/>
                    <a:pt x="8" y="249"/>
                    <a:pt x="11" y="249"/>
                  </a:cubicBezTo>
                  <a:cubicBezTo>
                    <a:pt x="14" y="250"/>
                    <a:pt x="16" y="254"/>
                    <a:pt x="17" y="256"/>
                  </a:cubicBezTo>
                  <a:cubicBezTo>
                    <a:pt x="19" y="260"/>
                    <a:pt x="22" y="264"/>
                    <a:pt x="22" y="269"/>
                  </a:cubicBezTo>
                  <a:cubicBezTo>
                    <a:pt x="22" y="271"/>
                    <a:pt x="18" y="271"/>
                    <a:pt x="17" y="272"/>
                  </a:cubicBezTo>
                  <a:cubicBezTo>
                    <a:pt x="16" y="274"/>
                    <a:pt x="15" y="275"/>
                    <a:pt x="15" y="276"/>
                  </a:cubicBezTo>
                  <a:cubicBezTo>
                    <a:pt x="15" y="277"/>
                    <a:pt x="15" y="278"/>
                    <a:pt x="16" y="278"/>
                  </a:cubicBezTo>
                  <a:cubicBezTo>
                    <a:pt x="18" y="279"/>
                    <a:pt x="20" y="280"/>
                    <a:pt x="22" y="281"/>
                  </a:cubicBezTo>
                  <a:cubicBezTo>
                    <a:pt x="23" y="281"/>
                    <a:pt x="24" y="279"/>
                    <a:pt x="25" y="279"/>
                  </a:cubicBezTo>
                  <a:cubicBezTo>
                    <a:pt x="29" y="282"/>
                    <a:pt x="32" y="285"/>
                    <a:pt x="34" y="289"/>
                  </a:cubicBezTo>
                  <a:cubicBezTo>
                    <a:pt x="35" y="290"/>
                    <a:pt x="33" y="293"/>
                    <a:pt x="34" y="295"/>
                  </a:cubicBezTo>
                  <a:cubicBezTo>
                    <a:pt x="34" y="296"/>
                    <a:pt x="35" y="298"/>
                    <a:pt x="36" y="299"/>
                  </a:cubicBezTo>
                  <a:cubicBezTo>
                    <a:pt x="39" y="300"/>
                    <a:pt x="42" y="298"/>
                    <a:pt x="45" y="299"/>
                  </a:cubicBezTo>
                  <a:cubicBezTo>
                    <a:pt x="46" y="300"/>
                    <a:pt x="45" y="303"/>
                    <a:pt x="46" y="304"/>
                  </a:cubicBezTo>
                  <a:cubicBezTo>
                    <a:pt x="49" y="305"/>
                    <a:pt x="52" y="305"/>
                    <a:pt x="55" y="305"/>
                  </a:cubicBezTo>
                  <a:cubicBezTo>
                    <a:pt x="57" y="305"/>
                    <a:pt x="59" y="303"/>
                    <a:pt x="61" y="304"/>
                  </a:cubicBezTo>
                  <a:cubicBezTo>
                    <a:pt x="63" y="306"/>
                    <a:pt x="62" y="310"/>
                    <a:pt x="64" y="312"/>
                  </a:cubicBezTo>
                  <a:cubicBezTo>
                    <a:pt x="66" y="315"/>
                    <a:pt x="69" y="316"/>
                    <a:pt x="71" y="319"/>
                  </a:cubicBezTo>
                  <a:cubicBezTo>
                    <a:pt x="72" y="321"/>
                    <a:pt x="74" y="322"/>
                    <a:pt x="74" y="325"/>
                  </a:cubicBezTo>
                  <a:cubicBezTo>
                    <a:pt x="73" y="326"/>
                    <a:pt x="69" y="323"/>
                    <a:pt x="69" y="325"/>
                  </a:cubicBezTo>
                  <a:cubicBezTo>
                    <a:pt x="69" y="328"/>
                    <a:pt x="71" y="331"/>
                    <a:pt x="73" y="334"/>
                  </a:cubicBezTo>
                  <a:cubicBezTo>
                    <a:pt x="74" y="336"/>
                    <a:pt x="77" y="337"/>
                    <a:pt x="79" y="339"/>
                  </a:cubicBezTo>
                  <a:cubicBezTo>
                    <a:pt x="82" y="342"/>
                    <a:pt x="86" y="345"/>
                    <a:pt x="86" y="348"/>
                  </a:cubicBezTo>
                  <a:cubicBezTo>
                    <a:pt x="86" y="352"/>
                    <a:pt x="81" y="354"/>
                    <a:pt x="78" y="355"/>
                  </a:cubicBezTo>
                  <a:cubicBezTo>
                    <a:pt x="76" y="355"/>
                    <a:pt x="75" y="353"/>
                    <a:pt x="74" y="352"/>
                  </a:cubicBezTo>
                  <a:cubicBezTo>
                    <a:pt x="74" y="351"/>
                    <a:pt x="75" y="349"/>
                    <a:pt x="74" y="349"/>
                  </a:cubicBezTo>
                  <a:cubicBezTo>
                    <a:pt x="73" y="349"/>
                    <a:pt x="72" y="351"/>
                    <a:pt x="71" y="352"/>
                  </a:cubicBezTo>
                  <a:cubicBezTo>
                    <a:pt x="70" y="353"/>
                    <a:pt x="70" y="354"/>
                    <a:pt x="70" y="355"/>
                  </a:cubicBezTo>
                  <a:cubicBezTo>
                    <a:pt x="71" y="358"/>
                    <a:pt x="73" y="361"/>
                    <a:pt x="74" y="364"/>
                  </a:cubicBezTo>
                  <a:cubicBezTo>
                    <a:pt x="75" y="366"/>
                    <a:pt x="75" y="369"/>
                    <a:pt x="77" y="370"/>
                  </a:cubicBezTo>
                  <a:cubicBezTo>
                    <a:pt x="78" y="371"/>
                    <a:pt x="80" y="369"/>
                    <a:pt x="81" y="370"/>
                  </a:cubicBezTo>
                  <a:cubicBezTo>
                    <a:pt x="84" y="372"/>
                    <a:pt x="84" y="375"/>
                    <a:pt x="87" y="377"/>
                  </a:cubicBezTo>
                  <a:cubicBezTo>
                    <a:pt x="88" y="378"/>
                    <a:pt x="90" y="377"/>
                    <a:pt x="92" y="377"/>
                  </a:cubicBezTo>
                  <a:cubicBezTo>
                    <a:pt x="95" y="379"/>
                    <a:pt x="98" y="382"/>
                    <a:pt x="101" y="384"/>
                  </a:cubicBezTo>
                  <a:cubicBezTo>
                    <a:pt x="103" y="385"/>
                    <a:pt x="104" y="386"/>
                    <a:pt x="106" y="387"/>
                  </a:cubicBezTo>
                  <a:cubicBezTo>
                    <a:pt x="107" y="388"/>
                    <a:pt x="108" y="391"/>
                    <a:pt x="110" y="390"/>
                  </a:cubicBezTo>
                  <a:cubicBezTo>
                    <a:pt x="111" y="390"/>
                    <a:pt x="109" y="387"/>
                    <a:pt x="110" y="386"/>
                  </a:cubicBezTo>
                  <a:cubicBezTo>
                    <a:pt x="111" y="385"/>
                    <a:pt x="113" y="386"/>
                    <a:pt x="114" y="386"/>
                  </a:cubicBezTo>
                  <a:cubicBezTo>
                    <a:pt x="116" y="387"/>
                    <a:pt x="119" y="388"/>
                    <a:pt x="122" y="389"/>
                  </a:cubicBezTo>
                  <a:cubicBezTo>
                    <a:pt x="125" y="391"/>
                    <a:pt x="129" y="394"/>
                    <a:pt x="132" y="396"/>
                  </a:cubicBezTo>
                  <a:cubicBezTo>
                    <a:pt x="134" y="398"/>
                    <a:pt x="135" y="402"/>
                    <a:pt x="138" y="403"/>
                  </a:cubicBezTo>
                  <a:cubicBezTo>
                    <a:pt x="140" y="403"/>
                    <a:pt x="140" y="399"/>
                    <a:pt x="141" y="399"/>
                  </a:cubicBezTo>
                  <a:cubicBezTo>
                    <a:pt x="142" y="398"/>
                    <a:pt x="144" y="398"/>
                    <a:pt x="145" y="399"/>
                  </a:cubicBezTo>
                  <a:cubicBezTo>
                    <a:pt x="146" y="401"/>
                    <a:pt x="144" y="403"/>
                    <a:pt x="145" y="405"/>
                  </a:cubicBezTo>
                  <a:cubicBezTo>
                    <a:pt x="145" y="407"/>
                    <a:pt x="146" y="408"/>
                    <a:pt x="147" y="409"/>
                  </a:cubicBezTo>
                  <a:cubicBezTo>
                    <a:pt x="150" y="410"/>
                    <a:pt x="155" y="409"/>
                    <a:pt x="158" y="410"/>
                  </a:cubicBezTo>
                  <a:cubicBezTo>
                    <a:pt x="159" y="411"/>
                    <a:pt x="157" y="414"/>
                    <a:pt x="158" y="415"/>
                  </a:cubicBezTo>
                  <a:cubicBezTo>
                    <a:pt x="159" y="416"/>
                    <a:pt x="162" y="415"/>
                    <a:pt x="164" y="416"/>
                  </a:cubicBezTo>
                  <a:cubicBezTo>
                    <a:pt x="166" y="417"/>
                    <a:pt x="166" y="420"/>
                    <a:pt x="168" y="421"/>
                  </a:cubicBezTo>
                  <a:cubicBezTo>
                    <a:pt x="169" y="422"/>
                    <a:pt x="171" y="419"/>
                    <a:pt x="172" y="420"/>
                  </a:cubicBezTo>
                  <a:cubicBezTo>
                    <a:pt x="173" y="420"/>
                    <a:pt x="173" y="423"/>
                    <a:pt x="175" y="423"/>
                  </a:cubicBezTo>
                  <a:cubicBezTo>
                    <a:pt x="176" y="423"/>
                    <a:pt x="177" y="420"/>
                    <a:pt x="179" y="420"/>
                  </a:cubicBezTo>
                  <a:cubicBezTo>
                    <a:pt x="181" y="420"/>
                    <a:pt x="181" y="423"/>
                    <a:pt x="183" y="424"/>
                  </a:cubicBezTo>
                  <a:cubicBezTo>
                    <a:pt x="184" y="425"/>
                    <a:pt x="186" y="426"/>
                    <a:pt x="187" y="426"/>
                  </a:cubicBezTo>
                  <a:cubicBezTo>
                    <a:pt x="189" y="426"/>
                    <a:pt x="191" y="424"/>
                    <a:pt x="193" y="423"/>
                  </a:cubicBezTo>
                  <a:cubicBezTo>
                    <a:pt x="194" y="423"/>
                    <a:pt x="195" y="424"/>
                    <a:pt x="196" y="424"/>
                  </a:cubicBezTo>
                  <a:cubicBezTo>
                    <a:pt x="198" y="422"/>
                    <a:pt x="199" y="420"/>
                    <a:pt x="201" y="419"/>
                  </a:cubicBezTo>
                  <a:cubicBezTo>
                    <a:pt x="202" y="419"/>
                    <a:pt x="204" y="418"/>
                    <a:pt x="205" y="419"/>
                  </a:cubicBezTo>
                  <a:cubicBezTo>
                    <a:pt x="206" y="421"/>
                    <a:pt x="205" y="424"/>
                    <a:pt x="205" y="426"/>
                  </a:cubicBezTo>
                  <a:cubicBezTo>
                    <a:pt x="205" y="429"/>
                    <a:pt x="206" y="431"/>
                    <a:pt x="206" y="433"/>
                  </a:cubicBezTo>
                  <a:cubicBezTo>
                    <a:pt x="208" y="431"/>
                    <a:pt x="210" y="427"/>
                    <a:pt x="210" y="425"/>
                  </a:cubicBezTo>
                  <a:cubicBezTo>
                    <a:pt x="211" y="423"/>
                    <a:pt x="210" y="422"/>
                    <a:pt x="211" y="420"/>
                  </a:cubicBezTo>
                  <a:cubicBezTo>
                    <a:pt x="212" y="419"/>
                    <a:pt x="214" y="418"/>
                    <a:pt x="215" y="417"/>
                  </a:cubicBezTo>
                  <a:cubicBezTo>
                    <a:pt x="217" y="417"/>
                    <a:pt x="218" y="418"/>
                    <a:pt x="219" y="418"/>
                  </a:cubicBezTo>
                  <a:cubicBezTo>
                    <a:pt x="221" y="418"/>
                    <a:pt x="222" y="416"/>
                    <a:pt x="223" y="417"/>
                  </a:cubicBezTo>
                  <a:cubicBezTo>
                    <a:pt x="225" y="417"/>
                    <a:pt x="226" y="419"/>
                    <a:pt x="227" y="420"/>
                  </a:cubicBezTo>
                  <a:cubicBezTo>
                    <a:pt x="229" y="421"/>
                    <a:pt x="231" y="421"/>
                    <a:pt x="234" y="421"/>
                  </a:cubicBezTo>
                  <a:cubicBezTo>
                    <a:pt x="235" y="421"/>
                    <a:pt x="237" y="420"/>
                    <a:pt x="238" y="420"/>
                  </a:cubicBezTo>
                  <a:cubicBezTo>
                    <a:pt x="239" y="421"/>
                    <a:pt x="239" y="423"/>
                    <a:pt x="239" y="424"/>
                  </a:cubicBezTo>
                  <a:cubicBezTo>
                    <a:pt x="242" y="424"/>
                    <a:pt x="244" y="423"/>
                    <a:pt x="247" y="423"/>
                  </a:cubicBezTo>
                  <a:cubicBezTo>
                    <a:pt x="249" y="422"/>
                    <a:pt x="252" y="424"/>
                    <a:pt x="253" y="423"/>
                  </a:cubicBezTo>
                  <a:cubicBezTo>
                    <a:pt x="254" y="422"/>
                    <a:pt x="251" y="419"/>
                    <a:pt x="252" y="418"/>
                  </a:cubicBezTo>
                  <a:cubicBezTo>
                    <a:pt x="253" y="416"/>
                    <a:pt x="256" y="416"/>
                    <a:pt x="258" y="414"/>
                  </a:cubicBezTo>
                  <a:cubicBezTo>
                    <a:pt x="259" y="413"/>
                    <a:pt x="258" y="410"/>
                    <a:pt x="259" y="409"/>
                  </a:cubicBezTo>
                  <a:cubicBezTo>
                    <a:pt x="262" y="407"/>
                    <a:pt x="266" y="409"/>
                    <a:pt x="269" y="408"/>
                  </a:cubicBezTo>
                  <a:cubicBezTo>
                    <a:pt x="270" y="407"/>
                    <a:pt x="268" y="405"/>
                    <a:pt x="268" y="404"/>
                  </a:cubicBezTo>
                  <a:cubicBezTo>
                    <a:pt x="270" y="402"/>
                    <a:pt x="273" y="401"/>
                    <a:pt x="275" y="401"/>
                  </a:cubicBezTo>
                  <a:cubicBezTo>
                    <a:pt x="278" y="401"/>
                    <a:pt x="280" y="404"/>
                    <a:pt x="283" y="404"/>
                  </a:cubicBezTo>
                  <a:cubicBezTo>
                    <a:pt x="284" y="405"/>
                    <a:pt x="284" y="403"/>
                    <a:pt x="285" y="403"/>
                  </a:cubicBezTo>
                  <a:cubicBezTo>
                    <a:pt x="287" y="401"/>
                    <a:pt x="289" y="399"/>
                    <a:pt x="292" y="398"/>
                  </a:cubicBezTo>
                  <a:cubicBezTo>
                    <a:pt x="294" y="398"/>
                    <a:pt x="296" y="400"/>
                    <a:pt x="297" y="401"/>
                  </a:cubicBezTo>
                  <a:cubicBezTo>
                    <a:pt x="298" y="403"/>
                    <a:pt x="300" y="405"/>
                    <a:pt x="300" y="408"/>
                  </a:cubicBezTo>
                  <a:cubicBezTo>
                    <a:pt x="299" y="410"/>
                    <a:pt x="295" y="411"/>
                    <a:pt x="295" y="414"/>
                  </a:cubicBezTo>
                  <a:cubicBezTo>
                    <a:pt x="295" y="415"/>
                    <a:pt x="298" y="413"/>
                    <a:pt x="300" y="414"/>
                  </a:cubicBezTo>
                  <a:cubicBezTo>
                    <a:pt x="301" y="414"/>
                    <a:pt x="302" y="416"/>
                    <a:pt x="303" y="416"/>
                  </a:cubicBezTo>
                  <a:cubicBezTo>
                    <a:pt x="305" y="417"/>
                    <a:pt x="308" y="415"/>
                    <a:pt x="310" y="416"/>
                  </a:cubicBezTo>
                  <a:cubicBezTo>
                    <a:pt x="311" y="416"/>
                    <a:pt x="311" y="418"/>
                    <a:pt x="312" y="419"/>
                  </a:cubicBezTo>
                  <a:cubicBezTo>
                    <a:pt x="312" y="418"/>
                    <a:pt x="312" y="414"/>
                    <a:pt x="313" y="414"/>
                  </a:cubicBezTo>
                  <a:cubicBezTo>
                    <a:pt x="316" y="414"/>
                    <a:pt x="318" y="417"/>
                    <a:pt x="320" y="419"/>
                  </a:cubicBezTo>
                  <a:cubicBezTo>
                    <a:pt x="321" y="422"/>
                    <a:pt x="320" y="426"/>
                    <a:pt x="322" y="428"/>
                  </a:cubicBezTo>
                  <a:cubicBezTo>
                    <a:pt x="323" y="429"/>
                    <a:pt x="326" y="427"/>
                    <a:pt x="326" y="428"/>
                  </a:cubicBezTo>
                  <a:cubicBezTo>
                    <a:pt x="328" y="432"/>
                    <a:pt x="327" y="437"/>
                    <a:pt x="328" y="442"/>
                  </a:cubicBezTo>
                  <a:cubicBezTo>
                    <a:pt x="328" y="444"/>
                    <a:pt x="330" y="446"/>
                    <a:pt x="330" y="448"/>
                  </a:cubicBezTo>
                  <a:cubicBezTo>
                    <a:pt x="329" y="449"/>
                    <a:pt x="327" y="448"/>
                    <a:pt x="327" y="448"/>
                  </a:cubicBezTo>
                  <a:cubicBezTo>
                    <a:pt x="327" y="451"/>
                    <a:pt x="330" y="452"/>
                    <a:pt x="329" y="454"/>
                  </a:cubicBezTo>
                  <a:cubicBezTo>
                    <a:pt x="328" y="458"/>
                    <a:pt x="324" y="459"/>
                    <a:pt x="322" y="462"/>
                  </a:cubicBezTo>
                  <a:cubicBezTo>
                    <a:pt x="320" y="467"/>
                    <a:pt x="316" y="469"/>
                    <a:pt x="316" y="473"/>
                  </a:cubicBezTo>
                  <a:cubicBezTo>
                    <a:pt x="315" y="476"/>
                    <a:pt x="320" y="475"/>
                    <a:pt x="321" y="478"/>
                  </a:cubicBezTo>
                  <a:cubicBezTo>
                    <a:pt x="321" y="480"/>
                    <a:pt x="317" y="480"/>
                    <a:pt x="318" y="482"/>
                  </a:cubicBezTo>
                  <a:cubicBezTo>
                    <a:pt x="318" y="484"/>
                    <a:pt x="320" y="485"/>
                    <a:pt x="321" y="485"/>
                  </a:cubicBezTo>
                  <a:cubicBezTo>
                    <a:pt x="323" y="484"/>
                    <a:pt x="324" y="481"/>
                    <a:pt x="327" y="480"/>
                  </a:cubicBezTo>
                  <a:cubicBezTo>
                    <a:pt x="330" y="479"/>
                    <a:pt x="334" y="480"/>
                    <a:pt x="337" y="479"/>
                  </a:cubicBezTo>
                  <a:cubicBezTo>
                    <a:pt x="339" y="480"/>
                    <a:pt x="334" y="481"/>
                    <a:pt x="334" y="483"/>
                  </a:cubicBezTo>
                  <a:cubicBezTo>
                    <a:pt x="333" y="487"/>
                    <a:pt x="333" y="491"/>
                    <a:pt x="335" y="494"/>
                  </a:cubicBezTo>
                  <a:cubicBezTo>
                    <a:pt x="337" y="496"/>
                    <a:pt x="341" y="495"/>
                    <a:pt x="343" y="497"/>
                  </a:cubicBezTo>
                  <a:cubicBezTo>
                    <a:pt x="344" y="498"/>
                    <a:pt x="340" y="498"/>
                    <a:pt x="340" y="499"/>
                  </a:cubicBezTo>
                  <a:cubicBezTo>
                    <a:pt x="340" y="501"/>
                    <a:pt x="343" y="502"/>
                    <a:pt x="342" y="504"/>
                  </a:cubicBezTo>
                  <a:cubicBezTo>
                    <a:pt x="342" y="506"/>
                    <a:pt x="338" y="509"/>
                    <a:pt x="340" y="511"/>
                  </a:cubicBezTo>
                  <a:cubicBezTo>
                    <a:pt x="343" y="513"/>
                    <a:pt x="348" y="509"/>
                    <a:pt x="351" y="511"/>
                  </a:cubicBezTo>
                  <a:cubicBezTo>
                    <a:pt x="352" y="512"/>
                    <a:pt x="350" y="516"/>
                    <a:pt x="351" y="517"/>
                  </a:cubicBezTo>
                  <a:cubicBezTo>
                    <a:pt x="352" y="518"/>
                    <a:pt x="354" y="517"/>
                    <a:pt x="355" y="517"/>
                  </a:cubicBezTo>
                  <a:cubicBezTo>
                    <a:pt x="359" y="516"/>
                    <a:pt x="362" y="514"/>
                    <a:pt x="366" y="515"/>
                  </a:cubicBezTo>
                  <a:cubicBezTo>
                    <a:pt x="367" y="515"/>
                    <a:pt x="366" y="516"/>
                    <a:pt x="366" y="517"/>
                  </a:cubicBezTo>
                  <a:cubicBezTo>
                    <a:pt x="367" y="518"/>
                    <a:pt x="366" y="520"/>
                    <a:pt x="367" y="521"/>
                  </a:cubicBezTo>
                  <a:cubicBezTo>
                    <a:pt x="368" y="522"/>
                    <a:pt x="369" y="522"/>
                    <a:pt x="370" y="522"/>
                  </a:cubicBezTo>
                  <a:cubicBezTo>
                    <a:pt x="371" y="522"/>
                    <a:pt x="373" y="522"/>
                    <a:pt x="374" y="522"/>
                  </a:cubicBezTo>
                  <a:cubicBezTo>
                    <a:pt x="374" y="521"/>
                    <a:pt x="376" y="521"/>
                    <a:pt x="376" y="521"/>
                  </a:cubicBezTo>
                  <a:cubicBezTo>
                    <a:pt x="376" y="519"/>
                    <a:pt x="375" y="518"/>
                    <a:pt x="374" y="516"/>
                  </a:cubicBezTo>
                  <a:cubicBezTo>
                    <a:pt x="374" y="515"/>
                    <a:pt x="373" y="513"/>
                    <a:pt x="372" y="511"/>
                  </a:cubicBezTo>
                  <a:cubicBezTo>
                    <a:pt x="371" y="510"/>
                    <a:pt x="371" y="508"/>
                    <a:pt x="371" y="507"/>
                  </a:cubicBezTo>
                  <a:cubicBezTo>
                    <a:pt x="371" y="506"/>
                    <a:pt x="372" y="505"/>
                    <a:pt x="373" y="504"/>
                  </a:cubicBezTo>
                  <a:cubicBezTo>
                    <a:pt x="374" y="504"/>
                    <a:pt x="375" y="505"/>
                    <a:pt x="376" y="506"/>
                  </a:cubicBezTo>
                  <a:cubicBezTo>
                    <a:pt x="377" y="506"/>
                    <a:pt x="378" y="506"/>
                    <a:pt x="379" y="506"/>
                  </a:cubicBezTo>
                  <a:cubicBezTo>
                    <a:pt x="380" y="504"/>
                    <a:pt x="380" y="503"/>
                    <a:pt x="381" y="502"/>
                  </a:cubicBezTo>
                  <a:cubicBezTo>
                    <a:pt x="382" y="501"/>
                    <a:pt x="384" y="501"/>
                    <a:pt x="385" y="502"/>
                  </a:cubicBezTo>
                  <a:cubicBezTo>
                    <a:pt x="386" y="503"/>
                    <a:pt x="385" y="505"/>
                    <a:pt x="386" y="506"/>
                  </a:cubicBezTo>
                  <a:cubicBezTo>
                    <a:pt x="387" y="506"/>
                    <a:pt x="388" y="506"/>
                    <a:pt x="390" y="506"/>
                  </a:cubicBezTo>
                  <a:cubicBezTo>
                    <a:pt x="391" y="505"/>
                    <a:pt x="391" y="502"/>
                    <a:pt x="393" y="502"/>
                  </a:cubicBezTo>
                  <a:cubicBezTo>
                    <a:pt x="394" y="502"/>
                    <a:pt x="394" y="505"/>
                    <a:pt x="395" y="505"/>
                  </a:cubicBezTo>
                  <a:cubicBezTo>
                    <a:pt x="396" y="505"/>
                    <a:pt x="397" y="503"/>
                    <a:pt x="398" y="502"/>
                  </a:cubicBezTo>
                  <a:cubicBezTo>
                    <a:pt x="399" y="502"/>
                    <a:pt x="400" y="504"/>
                    <a:pt x="401" y="504"/>
                  </a:cubicBezTo>
                  <a:cubicBezTo>
                    <a:pt x="402" y="503"/>
                    <a:pt x="401" y="501"/>
                    <a:pt x="403" y="501"/>
                  </a:cubicBezTo>
                  <a:cubicBezTo>
                    <a:pt x="404" y="500"/>
                    <a:pt x="405" y="503"/>
                    <a:pt x="407" y="502"/>
                  </a:cubicBezTo>
                  <a:cubicBezTo>
                    <a:pt x="408" y="502"/>
                    <a:pt x="407" y="500"/>
                    <a:pt x="407" y="500"/>
                  </a:cubicBezTo>
                  <a:cubicBezTo>
                    <a:pt x="409" y="498"/>
                    <a:pt x="411" y="496"/>
                    <a:pt x="413" y="494"/>
                  </a:cubicBezTo>
                  <a:cubicBezTo>
                    <a:pt x="415" y="493"/>
                    <a:pt x="417" y="490"/>
                    <a:pt x="419" y="491"/>
                  </a:cubicBezTo>
                  <a:cubicBezTo>
                    <a:pt x="422" y="492"/>
                    <a:pt x="421" y="496"/>
                    <a:pt x="423" y="498"/>
                  </a:cubicBezTo>
                  <a:cubicBezTo>
                    <a:pt x="424" y="498"/>
                    <a:pt x="425" y="497"/>
                    <a:pt x="427" y="497"/>
                  </a:cubicBezTo>
                  <a:cubicBezTo>
                    <a:pt x="428" y="497"/>
                    <a:pt x="429" y="499"/>
                    <a:pt x="431" y="499"/>
                  </a:cubicBezTo>
                  <a:cubicBezTo>
                    <a:pt x="432" y="499"/>
                    <a:pt x="433" y="498"/>
                    <a:pt x="434" y="498"/>
                  </a:cubicBezTo>
                  <a:cubicBezTo>
                    <a:pt x="435" y="498"/>
                    <a:pt x="436" y="500"/>
                    <a:pt x="436" y="501"/>
                  </a:cubicBezTo>
                  <a:cubicBezTo>
                    <a:pt x="436" y="503"/>
                    <a:pt x="433" y="504"/>
                    <a:pt x="433" y="506"/>
                  </a:cubicBezTo>
                  <a:cubicBezTo>
                    <a:pt x="435" y="508"/>
                    <a:pt x="436" y="511"/>
                    <a:pt x="437" y="513"/>
                  </a:cubicBezTo>
                  <a:cubicBezTo>
                    <a:pt x="439" y="513"/>
                    <a:pt x="441" y="515"/>
                    <a:pt x="444" y="516"/>
                  </a:cubicBezTo>
                  <a:cubicBezTo>
                    <a:pt x="446" y="517"/>
                    <a:pt x="449" y="518"/>
                    <a:pt x="451" y="519"/>
                  </a:cubicBezTo>
                  <a:cubicBezTo>
                    <a:pt x="454" y="518"/>
                    <a:pt x="457" y="516"/>
                    <a:pt x="460" y="516"/>
                  </a:cubicBezTo>
                  <a:cubicBezTo>
                    <a:pt x="462" y="516"/>
                    <a:pt x="464" y="518"/>
                    <a:pt x="466" y="518"/>
                  </a:cubicBezTo>
                  <a:cubicBezTo>
                    <a:pt x="468" y="517"/>
                    <a:pt x="469" y="514"/>
                    <a:pt x="471" y="514"/>
                  </a:cubicBezTo>
                  <a:cubicBezTo>
                    <a:pt x="473" y="514"/>
                    <a:pt x="475" y="516"/>
                    <a:pt x="475" y="518"/>
                  </a:cubicBezTo>
                  <a:cubicBezTo>
                    <a:pt x="475" y="519"/>
                    <a:pt x="472" y="518"/>
                    <a:pt x="472" y="520"/>
                  </a:cubicBezTo>
                  <a:cubicBezTo>
                    <a:pt x="471" y="522"/>
                    <a:pt x="471" y="526"/>
                    <a:pt x="472" y="528"/>
                  </a:cubicBezTo>
                  <a:cubicBezTo>
                    <a:pt x="473" y="532"/>
                    <a:pt x="474" y="536"/>
                    <a:pt x="477" y="539"/>
                  </a:cubicBezTo>
                  <a:cubicBezTo>
                    <a:pt x="479" y="540"/>
                    <a:pt x="482" y="539"/>
                    <a:pt x="483" y="538"/>
                  </a:cubicBezTo>
                  <a:cubicBezTo>
                    <a:pt x="485" y="537"/>
                    <a:pt x="486" y="534"/>
                    <a:pt x="485" y="533"/>
                  </a:cubicBezTo>
                  <a:cubicBezTo>
                    <a:pt x="484" y="530"/>
                    <a:pt x="481" y="530"/>
                    <a:pt x="480" y="527"/>
                  </a:cubicBezTo>
                  <a:cubicBezTo>
                    <a:pt x="480" y="525"/>
                    <a:pt x="480" y="522"/>
                    <a:pt x="482" y="521"/>
                  </a:cubicBezTo>
                  <a:cubicBezTo>
                    <a:pt x="483" y="520"/>
                    <a:pt x="485" y="523"/>
                    <a:pt x="486" y="523"/>
                  </a:cubicBezTo>
                  <a:cubicBezTo>
                    <a:pt x="488" y="522"/>
                    <a:pt x="489" y="521"/>
                    <a:pt x="490" y="520"/>
                  </a:cubicBezTo>
                  <a:cubicBezTo>
                    <a:pt x="490" y="520"/>
                    <a:pt x="490" y="518"/>
                    <a:pt x="491" y="518"/>
                  </a:cubicBezTo>
                  <a:cubicBezTo>
                    <a:pt x="492" y="518"/>
                    <a:pt x="493" y="520"/>
                    <a:pt x="494" y="520"/>
                  </a:cubicBezTo>
                  <a:cubicBezTo>
                    <a:pt x="497" y="519"/>
                    <a:pt x="499" y="518"/>
                    <a:pt x="501" y="517"/>
                  </a:cubicBezTo>
                  <a:cubicBezTo>
                    <a:pt x="502" y="517"/>
                    <a:pt x="504" y="516"/>
                    <a:pt x="505" y="515"/>
                  </a:cubicBezTo>
                  <a:cubicBezTo>
                    <a:pt x="507" y="514"/>
                    <a:pt x="508" y="514"/>
                    <a:pt x="510" y="514"/>
                  </a:cubicBezTo>
                  <a:cubicBezTo>
                    <a:pt x="510" y="514"/>
                    <a:pt x="511" y="515"/>
                    <a:pt x="512" y="515"/>
                  </a:cubicBezTo>
                  <a:cubicBezTo>
                    <a:pt x="514" y="514"/>
                    <a:pt x="516" y="512"/>
                    <a:pt x="518" y="511"/>
                  </a:cubicBezTo>
                  <a:cubicBezTo>
                    <a:pt x="519" y="511"/>
                    <a:pt x="522" y="512"/>
                    <a:pt x="522" y="510"/>
                  </a:cubicBezTo>
                  <a:cubicBezTo>
                    <a:pt x="522" y="507"/>
                    <a:pt x="519" y="505"/>
                    <a:pt x="519" y="501"/>
                  </a:cubicBezTo>
                  <a:cubicBezTo>
                    <a:pt x="519" y="500"/>
                    <a:pt x="521" y="502"/>
                    <a:pt x="522" y="501"/>
                  </a:cubicBezTo>
                  <a:cubicBezTo>
                    <a:pt x="522" y="501"/>
                    <a:pt x="521" y="497"/>
                    <a:pt x="522" y="498"/>
                  </a:cubicBezTo>
                  <a:cubicBezTo>
                    <a:pt x="524" y="500"/>
                    <a:pt x="525" y="505"/>
                    <a:pt x="528" y="506"/>
                  </a:cubicBezTo>
                  <a:cubicBezTo>
                    <a:pt x="529" y="507"/>
                    <a:pt x="530" y="504"/>
                    <a:pt x="532" y="503"/>
                  </a:cubicBezTo>
                  <a:cubicBezTo>
                    <a:pt x="534" y="501"/>
                    <a:pt x="537" y="500"/>
                    <a:pt x="539" y="500"/>
                  </a:cubicBezTo>
                  <a:cubicBezTo>
                    <a:pt x="541" y="500"/>
                    <a:pt x="541" y="504"/>
                    <a:pt x="543" y="504"/>
                  </a:cubicBezTo>
                  <a:cubicBezTo>
                    <a:pt x="544" y="504"/>
                    <a:pt x="545" y="501"/>
                    <a:pt x="547" y="501"/>
                  </a:cubicBezTo>
                  <a:cubicBezTo>
                    <a:pt x="550" y="499"/>
                    <a:pt x="554" y="500"/>
                    <a:pt x="557" y="498"/>
                  </a:cubicBezTo>
                  <a:cubicBezTo>
                    <a:pt x="560" y="496"/>
                    <a:pt x="559" y="492"/>
                    <a:pt x="561" y="489"/>
                  </a:cubicBezTo>
                  <a:cubicBezTo>
                    <a:pt x="564" y="485"/>
                    <a:pt x="569" y="482"/>
                    <a:pt x="573" y="478"/>
                  </a:cubicBezTo>
                  <a:cubicBezTo>
                    <a:pt x="576" y="475"/>
                    <a:pt x="579" y="472"/>
                    <a:pt x="582" y="468"/>
                  </a:cubicBezTo>
                  <a:cubicBezTo>
                    <a:pt x="584" y="465"/>
                    <a:pt x="585" y="461"/>
                    <a:pt x="587" y="459"/>
                  </a:cubicBezTo>
                  <a:cubicBezTo>
                    <a:pt x="589" y="458"/>
                    <a:pt x="592" y="460"/>
                    <a:pt x="593" y="459"/>
                  </a:cubicBezTo>
                  <a:cubicBezTo>
                    <a:pt x="594" y="457"/>
                    <a:pt x="593" y="454"/>
                    <a:pt x="592" y="451"/>
                  </a:cubicBezTo>
                  <a:cubicBezTo>
                    <a:pt x="592" y="450"/>
                    <a:pt x="588" y="450"/>
                    <a:pt x="589" y="449"/>
                  </a:cubicBezTo>
                  <a:cubicBezTo>
                    <a:pt x="590" y="445"/>
                    <a:pt x="594" y="443"/>
                    <a:pt x="596" y="440"/>
                  </a:cubicBezTo>
                  <a:cubicBezTo>
                    <a:pt x="598" y="435"/>
                    <a:pt x="599" y="429"/>
                    <a:pt x="602" y="424"/>
                  </a:cubicBezTo>
                  <a:cubicBezTo>
                    <a:pt x="603" y="421"/>
                    <a:pt x="604" y="418"/>
                    <a:pt x="607" y="417"/>
                  </a:cubicBezTo>
                  <a:cubicBezTo>
                    <a:pt x="608" y="416"/>
                    <a:pt x="608" y="420"/>
                    <a:pt x="609" y="420"/>
                  </a:cubicBezTo>
                  <a:cubicBezTo>
                    <a:pt x="611" y="420"/>
                    <a:pt x="611" y="418"/>
                    <a:pt x="611" y="416"/>
                  </a:cubicBezTo>
                  <a:cubicBezTo>
                    <a:pt x="611" y="414"/>
                    <a:pt x="608" y="413"/>
                    <a:pt x="608" y="411"/>
                  </a:cubicBezTo>
                  <a:cubicBezTo>
                    <a:pt x="608" y="410"/>
                    <a:pt x="611" y="410"/>
                    <a:pt x="611" y="409"/>
                  </a:cubicBezTo>
                  <a:cubicBezTo>
                    <a:pt x="611" y="407"/>
                    <a:pt x="608" y="405"/>
                    <a:pt x="609" y="403"/>
                  </a:cubicBezTo>
                  <a:cubicBezTo>
                    <a:pt x="609" y="401"/>
                    <a:pt x="612" y="404"/>
                    <a:pt x="613" y="402"/>
                  </a:cubicBezTo>
                  <a:cubicBezTo>
                    <a:pt x="615" y="400"/>
                    <a:pt x="616" y="397"/>
                    <a:pt x="614" y="394"/>
                  </a:cubicBezTo>
                  <a:cubicBezTo>
                    <a:pt x="614" y="393"/>
                    <a:pt x="610" y="397"/>
                    <a:pt x="610" y="395"/>
                  </a:cubicBezTo>
                  <a:cubicBezTo>
                    <a:pt x="609" y="394"/>
                    <a:pt x="614" y="392"/>
                    <a:pt x="613" y="391"/>
                  </a:cubicBezTo>
                  <a:cubicBezTo>
                    <a:pt x="611" y="388"/>
                    <a:pt x="607" y="386"/>
                    <a:pt x="603" y="386"/>
                  </a:cubicBezTo>
                  <a:cubicBezTo>
                    <a:pt x="602" y="385"/>
                    <a:pt x="601" y="388"/>
                    <a:pt x="600" y="388"/>
                  </a:cubicBezTo>
                  <a:cubicBezTo>
                    <a:pt x="597" y="388"/>
                    <a:pt x="590" y="387"/>
                    <a:pt x="591" y="383"/>
                  </a:cubicBezTo>
                  <a:cubicBezTo>
                    <a:pt x="591" y="380"/>
                    <a:pt x="597" y="386"/>
                    <a:pt x="600" y="384"/>
                  </a:cubicBezTo>
                  <a:cubicBezTo>
                    <a:pt x="603" y="383"/>
                    <a:pt x="604" y="378"/>
                    <a:pt x="607" y="376"/>
                  </a:cubicBezTo>
                  <a:cubicBezTo>
                    <a:pt x="608" y="375"/>
                    <a:pt x="611" y="376"/>
                    <a:pt x="610" y="375"/>
                  </a:cubicBezTo>
                  <a:cubicBezTo>
                    <a:pt x="609" y="372"/>
                    <a:pt x="606" y="370"/>
                    <a:pt x="604" y="367"/>
                  </a:cubicBezTo>
                  <a:cubicBezTo>
                    <a:pt x="603" y="366"/>
                    <a:pt x="602" y="366"/>
                    <a:pt x="601" y="365"/>
                  </a:cubicBezTo>
                  <a:cubicBezTo>
                    <a:pt x="599" y="364"/>
                    <a:pt x="597" y="362"/>
                    <a:pt x="595" y="361"/>
                  </a:cubicBezTo>
                  <a:cubicBezTo>
                    <a:pt x="593" y="359"/>
                    <a:pt x="590" y="359"/>
                    <a:pt x="588" y="357"/>
                  </a:cubicBezTo>
                  <a:cubicBezTo>
                    <a:pt x="587" y="356"/>
                    <a:pt x="589" y="355"/>
                    <a:pt x="589" y="355"/>
                  </a:cubicBezTo>
                  <a:cubicBezTo>
                    <a:pt x="593" y="356"/>
                    <a:pt x="595" y="359"/>
                    <a:pt x="598" y="360"/>
                  </a:cubicBezTo>
                  <a:cubicBezTo>
                    <a:pt x="599" y="361"/>
                    <a:pt x="602" y="360"/>
                    <a:pt x="603" y="361"/>
                  </a:cubicBezTo>
                  <a:cubicBezTo>
                    <a:pt x="606" y="362"/>
                    <a:pt x="607" y="365"/>
                    <a:pt x="609" y="365"/>
                  </a:cubicBezTo>
                  <a:cubicBezTo>
                    <a:pt x="610" y="366"/>
                    <a:pt x="612" y="364"/>
                    <a:pt x="612" y="363"/>
                  </a:cubicBezTo>
                  <a:cubicBezTo>
                    <a:pt x="610" y="360"/>
                    <a:pt x="608" y="359"/>
                    <a:pt x="606" y="357"/>
                  </a:cubicBezTo>
                  <a:cubicBezTo>
                    <a:pt x="602" y="355"/>
                    <a:pt x="598" y="353"/>
                    <a:pt x="594" y="351"/>
                  </a:cubicBezTo>
                  <a:cubicBezTo>
                    <a:pt x="593" y="349"/>
                    <a:pt x="592" y="347"/>
                    <a:pt x="592" y="346"/>
                  </a:cubicBezTo>
                  <a:cubicBezTo>
                    <a:pt x="591" y="345"/>
                    <a:pt x="592" y="344"/>
                    <a:pt x="592" y="343"/>
                  </a:cubicBezTo>
                  <a:cubicBezTo>
                    <a:pt x="591" y="341"/>
                    <a:pt x="589" y="340"/>
                    <a:pt x="589" y="338"/>
                  </a:cubicBezTo>
                  <a:cubicBezTo>
                    <a:pt x="587" y="335"/>
                    <a:pt x="587" y="331"/>
                    <a:pt x="585" y="329"/>
                  </a:cubicBezTo>
                  <a:cubicBezTo>
                    <a:pt x="583" y="326"/>
                    <a:pt x="580" y="323"/>
                    <a:pt x="578" y="320"/>
                  </a:cubicBezTo>
                  <a:cubicBezTo>
                    <a:pt x="576" y="319"/>
                    <a:pt x="573" y="318"/>
                    <a:pt x="571" y="316"/>
                  </a:cubicBezTo>
                  <a:cubicBezTo>
                    <a:pt x="570" y="316"/>
                    <a:pt x="568" y="315"/>
                    <a:pt x="567" y="314"/>
                  </a:cubicBezTo>
                  <a:cubicBezTo>
                    <a:pt x="567" y="312"/>
                    <a:pt x="569" y="310"/>
                    <a:pt x="569" y="309"/>
                  </a:cubicBezTo>
                  <a:cubicBezTo>
                    <a:pt x="570" y="307"/>
                    <a:pt x="570" y="304"/>
                    <a:pt x="571" y="303"/>
                  </a:cubicBezTo>
                  <a:cubicBezTo>
                    <a:pt x="573" y="300"/>
                    <a:pt x="577" y="299"/>
                    <a:pt x="578" y="296"/>
                  </a:cubicBezTo>
                  <a:cubicBezTo>
                    <a:pt x="578" y="294"/>
                    <a:pt x="574" y="293"/>
                    <a:pt x="574" y="292"/>
                  </a:cubicBezTo>
                  <a:cubicBezTo>
                    <a:pt x="575" y="290"/>
                    <a:pt x="578" y="290"/>
                    <a:pt x="579" y="290"/>
                  </a:cubicBezTo>
                  <a:cubicBezTo>
                    <a:pt x="581" y="290"/>
                    <a:pt x="582" y="293"/>
                    <a:pt x="583" y="292"/>
                  </a:cubicBezTo>
                  <a:cubicBezTo>
                    <a:pt x="584" y="290"/>
                    <a:pt x="581" y="287"/>
                    <a:pt x="582" y="285"/>
                  </a:cubicBezTo>
                  <a:cubicBezTo>
                    <a:pt x="584" y="283"/>
                    <a:pt x="587" y="282"/>
                    <a:pt x="590" y="281"/>
                  </a:cubicBezTo>
                  <a:cubicBezTo>
                    <a:pt x="591" y="281"/>
                    <a:pt x="591" y="284"/>
                    <a:pt x="592" y="283"/>
                  </a:cubicBezTo>
                  <a:cubicBezTo>
                    <a:pt x="594" y="282"/>
                    <a:pt x="594" y="280"/>
                    <a:pt x="595" y="278"/>
                  </a:cubicBezTo>
                  <a:cubicBezTo>
                    <a:pt x="596" y="278"/>
                    <a:pt x="597" y="278"/>
                    <a:pt x="597" y="278"/>
                  </a:cubicBezTo>
                  <a:cubicBezTo>
                    <a:pt x="598" y="279"/>
                    <a:pt x="597" y="281"/>
                    <a:pt x="599" y="281"/>
                  </a:cubicBezTo>
                  <a:cubicBezTo>
                    <a:pt x="600" y="281"/>
                    <a:pt x="602" y="280"/>
                    <a:pt x="603" y="278"/>
                  </a:cubicBezTo>
                  <a:cubicBezTo>
                    <a:pt x="603" y="277"/>
                    <a:pt x="601" y="276"/>
                    <a:pt x="601" y="274"/>
                  </a:cubicBezTo>
                  <a:cubicBezTo>
                    <a:pt x="601" y="273"/>
                    <a:pt x="602" y="273"/>
                    <a:pt x="602" y="272"/>
                  </a:cubicBezTo>
                  <a:cubicBezTo>
                    <a:pt x="602" y="270"/>
                    <a:pt x="603" y="268"/>
                    <a:pt x="602" y="267"/>
                  </a:cubicBezTo>
                  <a:cubicBezTo>
                    <a:pt x="600" y="266"/>
                    <a:pt x="597" y="268"/>
                    <a:pt x="595" y="268"/>
                  </a:cubicBezTo>
                  <a:cubicBezTo>
                    <a:pt x="593" y="268"/>
                    <a:pt x="590" y="269"/>
                    <a:pt x="588" y="269"/>
                  </a:cubicBezTo>
                  <a:cubicBezTo>
                    <a:pt x="585" y="268"/>
                    <a:pt x="583" y="264"/>
                    <a:pt x="580" y="264"/>
                  </a:cubicBezTo>
                  <a:cubicBezTo>
                    <a:pt x="578" y="263"/>
                    <a:pt x="575" y="263"/>
                    <a:pt x="573" y="265"/>
                  </a:cubicBezTo>
                  <a:cubicBezTo>
                    <a:pt x="570" y="267"/>
                    <a:pt x="570" y="272"/>
                    <a:pt x="567" y="274"/>
                  </a:cubicBezTo>
                  <a:cubicBezTo>
                    <a:pt x="566" y="275"/>
                    <a:pt x="565" y="273"/>
                    <a:pt x="564" y="272"/>
                  </a:cubicBezTo>
                  <a:cubicBezTo>
                    <a:pt x="561" y="271"/>
                    <a:pt x="558" y="271"/>
                    <a:pt x="557" y="269"/>
                  </a:cubicBezTo>
                  <a:cubicBezTo>
                    <a:pt x="556" y="268"/>
                    <a:pt x="557" y="267"/>
                    <a:pt x="557" y="265"/>
                  </a:cubicBezTo>
                  <a:cubicBezTo>
                    <a:pt x="556" y="263"/>
                    <a:pt x="557" y="261"/>
                    <a:pt x="555" y="260"/>
                  </a:cubicBezTo>
                  <a:cubicBezTo>
                    <a:pt x="552" y="259"/>
                    <a:pt x="548" y="261"/>
                    <a:pt x="545" y="260"/>
                  </a:cubicBezTo>
                  <a:cubicBezTo>
                    <a:pt x="542" y="259"/>
                    <a:pt x="538" y="257"/>
                    <a:pt x="537" y="254"/>
                  </a:cubicBezTo>
                  <a:cubicBezTo>
                    <a:pt x="536" y="250"/>
                    <a:pt x="538" y="245"/>
                    <a:pt x="541" y="243"/>
                  </a:cubicBezTo>
                  <a:cubicBezTo>
                    <a:pt x="543" y="241"/>
                    <a:pt x="545" y="245"/>
                    <a:pt x="548" y="246"/>
                  </a:cubicBezTo>
                  <a:cubicBezTo>
                    <a:pt x="550" y="246"/>
                    <a:pt x="553" y="246"/>
                    <a:pt x="555" y="244"/>
                  </a:cubicBezTo>
                  <a:cubicBezTo>
                    <a:pt x="557" y="241"/>
                    <a:pt x="556" y="236"/>
                    <a:pt x="559" y="233"/>
                  </a:cubicBezTo>
                  <a:cubicBezTo>
                    <a:pt x="561" y="230"/>
                    <a:pt x="566" y="229"/>
                    <a:pt x="569" y="225"/>
                  </a:cubicBezTo>
                  <a:cubicBezTo>
                    <a:pt x="571" y="222"/>
                    <a:pt x="571" y="217"/>
                    <a:pt x="574" y="214"/>
                  </a:cubicBezTo>
                  <a:cubicBezTo>
                    <a:pt x="577" y="213"/>
                    <a:pt x="580" y="214"/>
                    <a:pt x="583" y="215"/>
                  </a:cubicBezTo>
                  <a:cubicBezTo>
                    <a:pt x="586" y="216"/>
                    <a:pt x="588" y="219"/>
                    <a:pt x="588" y="222"/>
                  </a:cubicBezTo>
                  <a:cubicBezTo>
                    <a:pt x="589" y="225"/>
                    <a:pt x="588" y="229"/>
                    <a:pt x="586" y="231"/>
                  </a:cubicBezTo>
                  <a:cubicBezTo>
                    <a:pt x="585" y="232"/>
                    <a:pt x="583" y="231"/>
                    <a:pt x="582" y="232"/>
                  </a:cubicBezTo>
                  <a:cubicBezTo>
                    <a:pt x="581" y="234"/>
                    <a:pt x="579" y="238"/>
                    <a:pt x="581" y="240"/>
                  </a:cubicBezTo>
                  <a:cubicBezTo>
                    <a:pt x="582" y="242"/>
                    <a:pt x="586" y="238"/>
                    <a:pt x="586" y="240"/>
                  </a:cubicBezTo>
                  <a:cubicBezTo>
                    <a:pt x="587" y="243"/>
                    <a:pt x="582" y="243"/>
                    <a:pt x="581" y="246"/>
                  </a:cubicBezTo>
                  <a:cubicBezTo>
                    <a:pt x="580" y="247"/>
                    <a:pt x="580" y="250"/>
                    <a:pt x="581" y="250"/>
                  </a:cubicBezTo>
                  <a:cubicBezTo>
                    <a:pt x="585" y="250"/>
                    <a:pt x="588" y="247"/>
                    <a:pt x="591" y="244"/>
                  </a:cubicBezTo>
                  <a:cubicBezTo>
                    <a:pt x="594" y="242"/>
                    <a:pt x="595" y="237"/>
                    <a:pt x="598" y="235"/>
                  </a:cubicBezTo>
                  <a:cubicBezTo>
                    <a:pt x="601" y="233"/>
                    <a:pt x="604" y="233"/>
                    <a:pt x="608" y="232"/>
                  </a:cubicBezTo>
                  <a:cubicBezTo>
                    <a:pt x="610" y="232"/>
                    <a:pt x="613" y="231"/>
                    <a:pt x="616" y="231"/>
                  </a:cubicBezTo>
                  <a:cubicBezTo>
                    <a:pt x="620" y="227"/>
                    <a:pt x="624" y="223"/>
                    <a:pt x="628" y="219"/>
                  </a:cubicBezTo>
                  <a:cubicBezTo>
                    <a:pt x="630" y="217"/>
                    <a:pt x="632" y="217"/>
                    <a:pt x="633" y="215"/>
                  </a:cubicBezTo>
                  <a:cubicBezTo>
                    <a:pt x="635" y="214"/>
                    <a:pt x="637" y="211"/>
                    <a:pt x="637" y="209"/>
                  </a:cubicBezTo>
                  <a:cubicBezTo>
                    <a:pt x="638" y="206"/>
                    <a:pt x="636" y="204"/>
                    <a:pt x="637" y="202"/>
                  </a:cubicBezTo>
                  <a:cubicBezTo>
                    <a:pt x="638" y="200"/>
                    <a:pt x="640" y="200"/>
                    <a:pt x="642" y="200"/>
                  </a:cubicBezTo>
                  <a:cubicBezTo>
                    <a:pt x="643" y="200"/>
                    <a:pt x="643" y="202"/>
                    <a:pt x="643" y="203"/>
                  </a:cubicBezTo>
                  <a:cubicBezTo>
                    <a:pt x="645" y="204"/>
                    <a:pt x="646" y="205"/>
                    <a:pt x="648" y="205"/>
                  </a:cubicBezTo>
                  <a:cubicBezTo>
                    <a:pt x="650" y="205"/>
                    <a:pt x="653" y="206"/>
                    <a:pt x="655" y="205"/>
                  </a:cubicBezTo>
                  <a:cubicBezTo>
                    <a:pt x="656" y="204"/>
                    <a:pt x="655" y="202"/>
                    <a:pt x="655" y="201"/>
                  </a:cubicBezTo>
                  <a:cubicBezTo>
                    <a:pt x="655" y="200"/>
                    <a:pt x="654" y="198"/>
                    <a:pt x="655" y="197"/>
                  </a:cubicBezTo>
                  <a:cubicBezTo>
                    <a:pt x="657" y="196"/>
                    <a:pt x="661" y="199"/>
                    <a:pt x="663" y="197"/>
                  </a:cubicBezTo>
                  <a:cubicBezTo>
                    <a:pt x="667" y="195"/>
                    <a:pt x="667" y="190"/>
                    <a:pt x="669" y="186"/>
                  </a:cubicBezTo>
                  <a:cubicBezTo>
                    <a:pt x="670" y="186"/>
                    <a:pt x="672" y="187"/>
                    <a:pt x="672" y="186"/>
                  </a:cubicBezTo>
                  <a:cubicBezTo>
                    <a:pt x="673" y="184"/>
                    <a:pt x="672" y="181"/>
                    <a:pt x="673" y="179"/>
                  </a:cubicBezTo>
                  <a:cubicBezTo>
                    <a:pt x="674" y="178"/>
                    <a:pt x="676" y="178"/>
                    <a:pt x="677" y="179"/>
                  </a:cubicBezTo>
                  <a:cubicBezTo>
                    <a:pt x="678" y="181"/>
                    <a:pt x="678" y="183"/>
                    <a:pt x="678" y="185"/>
                  </a:cubicBezTo>
                  <a:cubicBezTo>
                    <a:pt x="679" y="186"/>
                    <a:pt x="680" y="187"/>
                    <a:pt x="681" y="189"/>
                  </a:cubicBezTo>
                  <a:cubicBezTo>
                    <a:pt x="681" y="187"/>
                    <a:pt x="681" y="185"/>
                    <a:pt x="682" y="184"/>
                  </a:cubicBezTo>
                  <a:cubicBezTo>
                    <a:pt x="683" y="182"/>
                    <a:pt x="686" y="183"/>
                    <a:pt x="686" y="181"/>
                  </a:cubicBezTo>
                  <a:cubicBezTo>
                    <a:pt x="687" y="175"/>
                    <a:pt x="688" y="169"/>
                    <a:pt x="686" y="164"/>
                  </a:cubicBezTo>
                  <a:cubicBezTo>
                    <a:pt x="686" y="160"/>
                    <a:pt x="682" y="156"/>
                    <a:pt x="681" y="152"/>
                  </a:cubicBezTo>
                  <a:cubicBezTo>
                    <a:pt x="680" y="152"/>
                    <a:pt x="679" y="150"/>
                    <a:pt x="680" y="150"/>
                  </a:cubicBezTo>
                  <a:cubicBezTo>
                    <a:pt x="681" y="148"/>
                    <a:pt x="684" y="148"/>
                    <a:pt x="686" y="147"/>
                  </a:cubicBezTo>
                  <a:cubicBezTo>
                    <a:pt x="687" y="145"/>
                    <a:pt x="687" y="142"/>
                    <a:pt x="689" y="141"/>
                  </a:cubicBezTo>
                  <a:cubicBezTo>
                    <a:pt x="692" y="141"/>
                    <a:pt x="695" y="144"/>
                    <a:pt x="699" y="145"/>
                  </a:cubicBezTo>
                  <a:cubicBezTo>
                    <a:pt x="700" y="145"/>
                    <a:pt x="702" y="145"/>
                    <a:pt x="703" y="144"/>
                  </a:cubicBezTo>
                  <a:cubicBezTo>
                    <a:pt x="705" y="143"/>
                    <a:pt x="704" y="140"/>
                    <a:pt x="704" y="139"/>
                  </a:cubicBezTo>
                  <a:cubicBezTo>
                    <a:pt x="705" y="137"/>
                    <a:pt x="707" y="137"/>
                    <a:pt x="707" y="136"/>
                  </a:cubicBezTo>
                  <a:cubicBezTo>
                    <a:pt x="708" y="134"/>
                    <a:pt x="708" y="131"/>
                    <a:pt x="708" y="129"/>
                  </a:cubicBezTo>
                  <a:cubicBezTo>
                    <a:pt x="709" y="126"/>
                    <a:pt x="709" y="124"/>
                    <a:pt x="709" y="121"/>
                  </a:cubicBezTo>
                  <a:cubicBezTo>
                    <a:pt x="709" y="117"/>
                    <a:pt x="708" y="113"/>
                    <a:pt x="709" y="109"/>
                  </a:cubicBezTo>
                  <a:cubicBezTo>
                    <a:pt x="709" y="107"/>
                    <a:pt x="713" y="105"/>
                    <a:pt x="713" y="102"/>
                  </a:cubicBezTo>
                  <a:cubicBezTo>
                    <a:pt x="713" y="99"/>
                    <a:pt x="711" y="96"/>
                    <a:pt x="710" y="93"/>
                  </a:cubicBezTo>
                  <a:cubicBezTo>
                    <a:pt x="709" y="92"/>
                    <a:pt x="711" y="88"/>
                    <a:pt x="709" y="88"/>
                  </a:cubicBezTo>
                  <a:cubicBezTo>
                    <a:pt x="702" y="89"/>
                    <a:pt x="696" y="92"/>
                    <a:pt x="689" y="94"/>
                  </a:cubicBezTo>
                  <a:cubicBezTo>
                    <a:pt x="687" y="95"/>
                    <a:pt x="687" y="100"/>
                    <a:pt x="685" y="100"/>
                  </a:cubicBezTo>
                  <a:cubicBezTo>
                    <a:pt x="679" y="100"/>
                    <a:pt x="672" y="101"/>
                    <a:pt x="666" y="100"/>
                  </a:cubicBezTo>
                  <a:cubicBezTo>
                    <a:pt x="663" y="100"/>
                    <a:pt x="661" y="95"/>
                    <a:pt x="660" y="92"/>
                  </a:cubicBezTo>
                  <a:cubicBezTo>
                    <a:pt x="659" y="90"/>
                    <a:pt x="660" y="88"/>
                    <a:pt x="660" y="87"/>
                  </a:cubicBezTo>
                  <a:cubicBezTo>
                    <a:pt x="659" y="84"/>
                    <a:pt x="659" y="81"/>
                    <a:pt x="658" y="79"/>
                  </a:cubicBezTo>
                  <a:cubicBezTo>
                    <a:pt x="656" y="78"/>
                    <a:pt x="653" y="79"/>
                    <a:pt x="652" y="78"/>
                  </a:cubicBezTo>
                  <a:cubicBezTo>
                    <a:pt x="648" y="75"/>
                    <a:pt x="646" y="70"/>
                    <a:pt x="642" y="68"/>
                  </a:cubicBezTo>
                  <a:cubicBezTo>
                    <a:pt x="640" y="67"/>
                    <a:pt x="639" y="70"/>
                    <a:pt x="637" y="70"/>
                  </a:cubicBezTo>
                  <a:cubicBezTo>
                    <a:pt x="634" y="70"/>
                    <a:pt x="632" y="67"/>
                    <a:pt x="629" y="67"/>
                  </a:cubicBezTo>
                  <a:cubicBezTo>
                    <a:pt x="626" y="65"/>
                    <a:pt x="622" y="66"/>
                    <a:pt x="619" y="65"/>
                  </a:cubicBezTo>
                  <a:cubicBezTo>
                    <a:pt x="617" y="64"/>
                    <a:pt x="616" y="61"/>
                    <a:pt x="616" y="59"/>
                  </a:cubicBezTo>
                  <a:cubicBezTo>
                    <a:pt x="615" y="58"/>
                    <a:pt x="617" y="57"/>
                    <a:pt x="617" y="56"/>
                  </a:cubicBezTo>
                  <a:cubicBezTo>
                    <a:pt x="616" y="55"/>
                    <a:pt x="613" y="56"/>
                    <a:pt x="612" y="54"/>
                  </a:cubicBezTo>
                  <a:cubicBezTo>
                    <a:pt x="611" y="50"/>
                    <a:pt x="609" y="47"/>
                    <a:pt x="607" y="43"/>
                  </a:cubicBezTo>
                  <a:cubicBezTo>
                    <a:pt x="606" y="42"/>
                    <a:pt x="604" y="41"/>
                    <a:pt x="603" y="39"/>
                  </a:cubicBezTo>
                  <a:cubicBezTo>
                    <a:pt x="602" y="38"/>
                    <a:pt x="603" y="36"/>
                    <a:pt x="602" y="35"/>
                  </a:cubicBezTo>
                  <a:cubicBezTo>
                    <a:pt x="599" y="31"/>
                    <a:pt x="595" y="28"/>
                    <a:pt x="593" y="24"/>
                  </a:cubicBezTo>
                  <a:cubicBezTo>
                    <a:pt x="592" y="23"/>
                    <a:pt x="594" y="22"/>
                    <a:pt x="594" y="21"/>
                  </a:cubicBezTo>
                  <a:cubicBezTo>
                    <a:pt x="594" y="20"/>
                    <a:pt x="592" y="20"/>
                    <a:pt x="592" y="19"/>
                  </a:cubicBezTo>
                  <a:cubicBezTo>
                    <a:pt x="590" y="17"/>
                    <a:pt x="590" y="13"/>
                    <a:pt x="588" y="11"/>
                  </a:cubicBezTo>
                  <a:cubicBezTo>
                    <a:pt x="584" y="8"/>
                    <a:pt x="579" y="5"/>
                    <a:pt x="575" y="3"/>
                  </a:cubicBezTo>
                  <a:cubicBezTo>
                    <a:pt x="574" y="3"/>
                    <a:pt x="573" y="4"/>
                    <a:pt x="571" y="4"/>
                  </a:cubicBezTo>
                  <a:cubicBezTo>
                    <a:pt x="570" y="4"/>
                    <a:pt x="568" y="4"/>
                    <a:pt x="567" y="3"/>
                  </a:cubicBezTo>
                  <a:cubicBezTo>
                    <a:pt x="563" y="2"/>
                    <a:pt x="560" y="0"/>
                    <a:pt x="556" y="0"/>
                  </a:cubicBezTo>
                  <a:cubicBezTo>
                    <a:pt x="550" y="0"/>
                    <a:pt x="544" y="1"/>
                    <a:pt x="539" y="2"/>
                  </a:cubicBezTo>
                  <a:cubicBezTo>
                    <a:pt x="536" y="3"/>
                    <a:pt x="534" y="5"/>
                    <a:pt x="532" y="6"/>
                  </a:cubicBezTo>
                  <a:cubicBezTo>
                    <a:pt x="530" y="6"/>
                    <a:pt x="527" y="4"/>
                    <a:pt x="525" y="6"/>
                  </a:cubicBezTo>
                  <a:cubicBezTo>
                    <a:pt x="522" y="7"/>
                    <a:pt x="519" y="10"/>
                    <a:pt x="518" y="14"/>
                  </a:cubicBezTo>
                  <a:cubicBezTo>
                    <a:pt x="517" y="15"/>
                    <a:pt x="519" y="17"/>
                    <a:pt x="521" y="18"/>
                  </a:cubicBezTo>
                  <a:cubicBezTo>
                    <a:pt x="523" y="18"/>
                    <a:pt x="525" y="13"/>
                    <a:pt x="527" y="15"/>
                  </a:cubicBezTo>
                  <a:cubicBezTo>
                    <a:pt x="529" y="18"/>
                    <a:pt x="529" y="23"/>
                    <a:pt x="528" y="27"/>
                  </a:cubicBezTo>
                  <a:cubicBezTo>
                    <a:pt x="527" y="31"/>
                    <a:pt x="523" y="32"/>
                    <a:pt x="522" y="35"/>
                  </a:cubicBezTo>
                  <a:cubicBezTo>
                    <a:pt x="520" y="40"/>
                    <a:pt x="522" y="44"/>
                    <a:pt x="522" y="48"/>
                  </a:cubicBezTo>
                  <a:cubicBezTo>
                    <a:pt x="521" y="51"/>
                    <a:pt x="519" y="53"/>
                    <a:pt x="518" y="55"/>
                  </a:cubicBezTo>
                  <a:cubicBezTo>
                    <a:pt x="518" y="56"/>
                    <a:pt x="520" y="58"/>
                    <a:pt x="519" y="59"/>
                  </a:cubicBezTo>
                  <a:cubicBezTo>
                    <a:pt x="516" y="62"/>
                    <a:pt x="510" y="64"/>
                    <a:pt x="506" y="67"/>
                  </a:cubicBezTo>
                  <a:cubicBezTo>
                    <a:pt x="501" y="66"/>
                    <a:pt x="495" y="65"/>
                    <a:pt x="490" y="63"/>
                  </a:cubicBezTo>
                  <a:cubicBezTo>
                    <a:pt x="489" y="67"/>
                    <a:pt x="486" y="71"/>
                    <a:pt x="485" y="76"/>
                  </a:cubicBezTo>
                  <a:cubicBezTo>
                    <a:pt x="484" y="79"/>
                    <a:pt x="485" y="82"/>
                    <a:pt x="485" y="85"/>
                  </a:cubicBezTo>
                  <a:cubicBezTo>
                    <a:pt x="485" y="87"/>
                    <a:pt x="486" y="90"/>
                    <a:pt x="485" y="92"/>
                  </a:cubicBezTo>
                  <a:cubicBezTo>
                    <a:pt x="485" y="93"/>
                    <a:pt x="483" y="93"/>
                    <a:pt x="483" y="94"/>
                  </a:cubicBezTo>
                  <a:cubicBezTo>
                    <a:pt x="483" y="95"/>
                    <a:pt x="483" y="97"/>
                    <a:pt x="484" y="98"/>
                  </a:cubicBezTo>
                  <a:cubicBezTo>
                    <a:pt x="485" y="100"/>
                    <a:pt x="487" y="100"/>
                    <a:pt x="489" y="100"/>
                  </a:cubicBezTo>
                  <a:cubicBezTo>
                    <a:pt x="492" y="100"/>
                    <a:pt x="495" y="96"/>
                    <a:pt x="499" y="96"/>
                  </a:cubicBezTo>
                  <a:cubicBezTo>
                    <a:pt x="502" y="97"/>
                    <a:pt x="502" y="102"/>
                    <a:pt x="505" y="102"/>
                  </a:cubicBezTo>
                  <a:cubicBezTo>
                    <a:pt x="507" y="102"/>
                    <a:pt x="508" y="98"/>
                    <a:pt x="510" y="96"/>
                  </a:cubicBezTo>
                  <a:cubicBezTo>
                    <a:pt x="510" y="95"/>
                    <a:pt x="509" y="93"/>
                    <a:pt x="510" y="93"/>
                  </a:cubicBezTo>
                  <a:cubicBezTo>
                    <a:pt x="514" y="93"/>
                    <a:pt x="518" y="94"/>
                    <a:pt x="522" y="96"/>
                  </a:cubicBezTo>
                  <a:cubicBezTo>
                    <a:pt x="524" y="100"/>
                    <a:pt x="530" y="104"/>
                    <a:pt x="533" y="107"/>
                  </a:cubicBezTo>
                  <a:cubicBezTo>
                    <a:pt x="536" y="110"/>
                    <a:pt x="539" y="112"/>
                    <a:pt x="540" y="116"/>
                  </a:cubicBezTo>
                  <a:cubicBezTo>
                    <a:pt x="539" y="117"/>
                    <a:pt x="537" y="120"/>
                    <a:pt x="536" y="121"/>
                  </a:cubicBezTo>
                  <a:cubicBezTo>
                    <a:pt x="533" y="122"/>
                    <a:pt x="531" y="118"/>
                    <a:pt x="528" y="118"/>
                  </a:cubicBezTo>
                  <a:cubicBezTo>
                    <a:pt x="525" y="118"/>
                    <a:pt x="522" y="118"/>
                    <a:pt x="520" y="119"/>
                  </a:cubicBezTo>
                  <a:cubicBezTo>
                    <a:pt x="518" y="120"/>
                    <a:pt x="517" y="122"/>
                    <a:pt x="516" y="123"/>
                  </a:cubicBezTo>
                  <a:cubicBezTo>
                    <a:pt x="514" y="123"/>
                    <a:pt x="513" y="120"/>
                    <a:pt x="512" y="121"/>
                  </a:cubicBezTo>
                  <a:cubicBezTo>
                    <a:pt x="511" y="122"/>
                    <a:pt x="513" y="126"/>
                    <a:pt x="511" y="127"/>
                  </a:cubicBezTo>
                  <a:cubicBezTo>
                    <a:pt x="509" y="128"/>
                    <a:pt x="508" y="124"/>
                    <a:pt x="506" y="124"/>
                  </a:cubicBezTo>
                  <a:cubicBezTo>
                    <a:pt x="503" y="126"/>
                    <a:pt x="500" y="128"/>
                    <a:pt x="499" y="131"/>
                  </a:cubicBezTo>
                  <a:cubicBezTo>
                    <a:pt x="498" y="132"/>
                    <a:pt x="500" y="134"/>
                    <a:pt x="499" y="135"/>
                  </a:cubicBezTo>
                  <a:cubicBezTo>
                    <a:pt x="497" y="138"/>
                    <a:pt x="495" y="140"/>
                    <a:pt x="492" y="141"/>
                  </a:cubicBezTo>
                  <a:cubicBezTo>
                    <a:pt x="489" y="142"/>
                    <a:pt x="486" y="139"/>
                    <a:pt x="483" y="140"/>
                  </a:cubicBezTo>
                  <a:cubicBezTo>
                    <a:pt x="480" y="142"/>
                    <a:pt x="480" y="147"/>
                    <a:pt x="477" y="149"/>
                  </a:cubicBezTo>
                  <a:cubicBezTo>
                    <a:pt x="474" y="151"/>
                    <a:pt x="470" y="153"/>
                    <a:pt x="467" y="152"/>
                  </a:cubicBezTo>
                  <a:cubicBezTo>
                    <a:pt x="464" y="152"/>
                    <a:pt x="462" y="148"/>
                    <a:pt x="458" y="147"/>
                  </a:cubicBezTo>
                  <a:cubicBezTo>
                    <a:pt x="456" y="146"/>
                    <a:pt x="452" y="146"/>
                    <a:pt x="450" y="147"/>
                  </a:cubicBezTo>
                  <a:cubicBezTo>
                    <a:pt x="448" y="149"/>
                    <a:pt x="447" y="152"/>
                    <a:pt x="447" y="155"/>
                  </a:cubicBezTo>
                  <a:cubicBezTo>
                    <a:pt x="447" y="157"/>
                    <a:pt x="448" y="160"/>
                    <a:pt x="450" y="162"/>
                  </a:cubicBezTo>
                  <a:cubicBezTo>
                    <a:pt x="451" y="163"/>
                    <a:pt x="455" y="162"/>
                    <a:pt x="454" y="164"/>
                  </a:cubicBezTo>
                  <a:cubicBezTo>
                    <a:pt x="453" y="169"/>
                    <a:pt x="448" y="171"/>
                    <a:pt x="445" y="176"/>
                  </a:cubicBezTo>
                  <a:cubicBezTo>
                    <a:pt x="443" y="179"/>
                    <a:pt x="442" y="182"/>
                    <a:pt x="439" y="185"/>
                  </a:cubicBezTo>
                  <a:cubicBezTo>
                    <a:pt x="435" y="188"/>
                    <a:pt x="431" y="192"/>
                    <a:pt x="426" y="192"/>
                  </a:cubicBezTo>
                  <a:cubicBezTo>
                    <a:pt x="423" y="193"/>
                    <a:pt x="420" y="190"/>
                    <a:pt x="416" y="190"/>
                  </a:cubicBezTo>
                  <a:cubicBezTo>
                    <a:pt x="409" y="189"/>
                    <a:pt x="402" y="189"/>
                    <a:pt x="396" y="191"/>
                  </a:cubicBezTo>
                  <a:cubicBezTo>
                    <a:pt x="389" y="194"/>
                    <a:pt x="385" y="202"/>
                    <a:pt x="378" y="204"/>
                  </a:cubicBezTo>
                  <a:cubicBezTo>
                    <a:pt x="375" y="205"/>
                    <a:pt x="372" y="202"/>
                    <a:pt x="369" y="201"/>
                  </a:cubicBezTo>
                  <a:cubicBezTo>
                    <a:pt x="367" y="199"/>
                    <a:pt x="363" y="201"/>
                    <a:pt x="360" y="200"/>
                  </a:cubicBezTo>
                  <a:cubicBezTo>
                    <a:pt x="353" y="198"/>
                    <a:pt x="346" y="196"/>
                    <a:pt x="340" y="193"/>
                  </a:cubicBezTo>
                  <a:cubicBezTo>
                    <a:pt x="338" y="192"/>
                    <a:pt x="337" y="188"/>
                    <a:pt x="335" y="188"/>
                  </a:cubicBezTo>
                  <a:cubicBezTo>
                    <a:pt x="329" y="186"/>
                    <a:pt x="322" y="185"/>
                    <a:pt x="315" y="185"/>
                  </a:cubicBezTo>
                  <a:cubicBezTo>
                    <a:pt x="311" y="185"/>
                    <a:pt x="308" y="188"/>
                    <a:pt x="304" y="188"/>
                  </a:cubicBezTo>
                  <a:cubicBezTo>
                    <a:pt x="298" y="188"/>
                    <a:pt x="293" y="186"/>
                    <a:pt x="288" y="185"/>
                  </a:cubicBezTo>
                  <a:cubicBezTo>
                    <a:pt x="285" y="185"/>
                    <a:pt x="283" y="187"/>
                    <a:pt x="280" y="187"/>
                  </a:cubicBezTo>
                  <a:cubicBezTo>
                    <a:pt x="277" y="187"/>
                    <a:pt x="273" y="187"/>
                    <a:pt x="270" y="186"/>
                  </a:cubicBezTo>
                  <a:cubicBezTo>
                    <a:pt x="268" y="186"/>
                    <a:pt x="269" y="183"/>
                    <a:pt x="267" y="182"/>
                  </a:cubicBezTo>
                  <a:cubicBezTo>
                    <a:pt x="266" y="181"/>
                    <a:pt x="264" y="180"/>
                    <a:pt x="263" y="179"/>
                  </a:cubicBezTo>
                  <a:cubicBezTo>
                    <a:pt x="261" y="175"/>
                    <a:pt x="261" y="170"/>
                    <a:pt x="258" y="166"/>
                  </a:cubicBezTo>
                  <a:cubicBezTo>
                    <a:pt x="256" y="164"/>
                    <a:pt x="253" y="166"/>
                    <a:pt x="252" y="164"/>
                  </a:cubicBezTo>
                  <a:cubicBezTo>
                    <a:pt x="251" y="163"/>
                    <a:pt x="253" y="161"/>
                    <a:pt x="252" y="160"/>
                  </a:cubicBezTo>
                  <a:cubicBezTo>
                    <a:pt x="250" y="159"/>
                    <a:pt x="247" y="161"/>
                    <a:pt x="244" y="160"/>
                  </a:cubicBezTo>
                  <a:cubicBezTo>
                    <a:pt x="240" y="158"/>
                    <a:pt x="237" y="155"/>
                    <a:pt x="233" y="153"/>
                  </a:cubicBezTo>
                  <a:cubicBezTo>
                    <a:pt x="229" y="150"/>
                    <a:pt x="226" y="147"/>
                    <a:pt x="221" y="147"/>
                  </a:cubicBezTo>
                  <a:cubicBezTo>
                    <a:pt x="217" y="146"/>
                    <a:pt x="212" y="149"/>
                    <a:pt x="208" y="149"/>
                  </a:cubicBezTo>
                  <a:cubicBezTo>
                    <a:pt x="205" y="149"/>
                    <a:pt x="202" y="147"/>
                    <a:pt x="200" y="146"/>
                  </a:cubicBezTo>
                  <a:cubicBezTo>
                    <a:pt x="197" y="146"/>
                    <a:pt x="195" y="145"/>
                    <a:pt x="193" y="144"/>
                  </a:cubicBezTo>
                  <a:cubicBezTo>
                    <a:pt x="192" y="143"/>
                    <a:pt x="192" y="141"/>
                    <a:pt x="192" y="140"/>
                  </a:cubicBezTo>
                  <a:cubicBezTo>
                    <a:pt x="192" y="135"/>
                    <a:pt x="194" y="130"/>
                    <a:pt x="192" y="125"/>
                  </a:cubicBezTo>
                  <a:cubicBezTo>
                    <a:pt x="192" y="123"/>
                    <a:pt x="193" y="122"/>
                    <a:pt x="193" y="120"/>
                  </a:cubicBezTo>
                  <a:cubicBezTo>
                    <a:pt x="193" y="118"/>
                    <a:pt x="194" y="116"/>
                    <a:pt x="193" y="114"/>
                  </a:cubicBezTo>
                  <a:cubicBezTo>
                    <a:pt x="192" y="112"/>
                    <a:pt x="188" y="114"/>
                    <a:pt x="187" y="112"/>
                  </a:cubicBezTo>
                  <a:cubicBezTo>
                    <a:pt x="186" y="110"/>
                    <a:pt x="186" y="106"/>
                    <a:pt x="185" y="103"/>
                  </a:cubicBezTo>
                  <a:cubicBezTo>
                    <a:pt x="183" y="101"/>
                    <a:pt x="180" y="99"/>
                    <a:pt x="178" y="98"/>
                  </a:cubicBezTo>
                  <a:cubicBezTo>
                    <a:pt x="176" y="97"/>
                    <a:pt x="173" y="99"/>
                    <a:pt x="172" y="98"/>
                  </a:cubicBezTo>
                  <a:cubicBezTo>
                    <a:pt x="170" y="98"/>
                    <a:pt x="171" y="95"/>
                    <a:pt x="170" y="95"/>
                  </a:cubicBezTo>
                  <a:cubicBezTo>
                    <a:pt x="168" y="95"/>
                    <a:pt x="167" y="98"/>
                    <a:pt x="165" y="97"/>
                  </a:cubicBezTo>
                  <a:cubicBezTo>
                    <a:pt x="162" y="97"/>
                    <a:pt x="161" y="94"/>
                    <a:pt x="159" y="92"/>
                  </a:cubicBezTo>
                  <a:cubicBezTo>
                    <a:pt x="157" y="91"/>
                    <a:pt x="155" y="90"/>
                    <a:pt x="153" y="88"/>
                  </a:cubicBezTo>
                  <a:cubicBezTo>
                    <a:pt x="152" y="86"/>
                    <a:pt x="150" y="84"/>
                    <a:pt x="149" y="82"/>
                  </a:cubicBezTo>
                  <a:cubicBezTo>
                    <a:pt x="148" y="82"/>
                    <a:pt x="147" y="81"/>
                    <a:pt x="147" y="80"/>
                  </a:cubicBezTo>
                  <a:cubicBezTo>
                    <a:pt x="147" y="78"/>
                    <a:pt x="148" y="77"/>
                    <a:pt x="148" y="75"/>
                  </a:cubicBezTo>
                  <a:cubicBezTo>
                    <a:pt x="145" y="75"/>
                    <a:pt x="142" y="75"/>
                    <a:pt x="140" y="75"/>
                  </a:cubicBezTo>
                  <a:cubicBezTo>
                    <a:pt x="138" y="76"/>
                    <a:pt x="136" y="76"/>
                    <a:pt x="135" y="78"/>
                  </a:cubicBezTo>
                  <a:cubicBezTo>
                    <a:pt x="134" y="80"/>
                    <a:pt x="135" y="81"/>
                    <a:pt x="135" y="83"/>
                  </a:cubicBezTo>
                  <a:cubicBezTo>
                    <a:pt x="135" y="85"/>
                    <a:pt x="136" y="87"/>
                    <a:pt x="134" y="88"/>
                  </a:cubicBezTo>
                  <a:cubicBezTo>
                    <a:pt x="132" y="89"/>
                    <a:pt x="127" y="86"/>
                    <a:pt x="125" y="88"/>
                  </a:cubicBezTo>
                  <a:cubicBezTo>
                    <a:pt x="123" y="91"/>
                    <a:pt x="123" y="96"/>
                    <a:pt x="124" y="99"/>
                  </a:cubicBezTo>
                  <a:cubicBezTo>
                    <a:pt x="124" y="103"/>
                    <a:pt x="127" y="106"/>
                    <a:pt x="127" y="110"/>
                  </a:cubicBezTo>
                  <a:cubicBezTo>
                    <a:pt x="126" y="112"/>
                    <a:pt x="124" y="112"/>
                    <a:pt x="122" y="113"/>
                  </a:cubicBezTo>
                  <a:cubicBezTo>
                    <a:pt x="118" y="114"/>
                    <a:pt x="113" y="115"/>
                    <a:pt x="109" y="114"/>
                  </a:cubicBezTo>
                  <a:cubicBezTo>
                    <a:pt x="105" y="114"/>
                    <a:pt x="100" y="109"/>
                    <a:pt x="96" y="111"/>
                  </a:cubicBezTo>
                  <a:cubicBezTo>
                    <a:pt x="92" y="113"/>
                    <a:pt x="93" y="119"/>
                    <a:pt x="93" y="123"/>
                  </a:cubicBezTo>
                  <a:cubicBezTo>
                    <a:pt x="92" y="128"/>
                    <a:pt x="91" y="133"/>
                    <a:pt x="92" y="138"/>
                  </a:cubicBezTo>
                  <a:cubicBezTo>
                    <a:pt x="92" y="141"/>
                    <a:pt x="95" y="142"/>
                    <a:pt x="95" y="144"/>
                  </a:cubicBezTo>
                  <a:cubicBezTo>
                    <a:pt x="94" y="145"/>
                    <a:pt x="92" y="145"/>
                    <a:pt x="91" y="145"/>
                  </a:cubicBezTo>
                  <a:cubicBezTo>
                    <a:pt x="89" y="144"/>
                    <a:pt x="87" y="142"/>
                    <a:pt x="84" y="142"/>
                  </a:cubicBezTo>
                  <a:cubicBezTo>
                    <a:pt x="81" y="142"/>
                    <a:pt x="79" y="145"/>
                    <a:pt x="76" y="145"/>
                  </a:cubicBezTo>
                  <a:cubicBezTo>
                    <a:pt x="72" y="146"/>
                    <a:pt x="68" y="146"/>
                    <a:pt x="65" y="147"/>
                  </a:cubicBezTo>
                  <a:cubicBezTo>
                    <a:pt x="64" y="147"/>
                    <a:pt x="61" y="148"/>
                    <a:pt x="62" y="149"/>
                  </a:cubicBezTo>
                  <a:cubicBezTo>
                    <a:pt x="64" y="151"/>
                    <a:pt x="67" y="149"/>
                    <a:pt x="68" y="151"/>
                  </a:cubicBezTo>
                  <a:cubicBezTo>
                    <a:pt x="69" y="151"/>
                    <a:pt x="68" y="153"/>
                    <a:pt x="68" y="154"/>
                  </a:cubicBezTo>
                  <a:cubicBezTo>
                    <a:pt x="68" y="157"/>
                    <a:pt x="68" y="161"/>
                    <a:pt x="69" y="164"/>
                  </a:cubicBezTo>
                  <a:cubicBezTo>
                    <a:pt x="71" y="169"/>
                    <a:pt x="75" y="172"/>
                    <a:pt x="76" y="177"/>
                  </a:cubicBezTo>
                  <a:cubicBezTo>
                    <a:pt x="76" y="180"/>
                    <a:pt x="72" y="182"/>
                    <a:pt x="71" y="184"/>
                  </a:cubicBezTo>
                  <a:cubicBezTo>
                    <a:pt x="71" y="186"/>
                    <a:pt x="71" y="189"/>
                    <a:pt x="72" y="1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29" name="Freeform 2626"/>
            <p:cNvSpPr>
              <a:spLocks noChangeAspect="1"/>
            </p:cNvSpPr>
            <p:nvPr/>
          </p:nvSpPr>
          <p:spPr bwMode="auto">
            <a:xfrm>
              <a:off x="25781043" y="6521910"/>
              <a:ext cx="3159893" cy="1355686"/>
            </a:xfrm>
            <a:custGeom>
              <a:avLst/>
              <a:gdLst>
                <a:gd name="T0" fmla="*/ 407 w 393"/>
                <a:gd name="T1" fmla="*/ 49 h 185"/>
                <a:gd name="T2" fmla="*/ 390 w 393"/>
                <a:gd name="T3" fmla="*/ 48 h 185"/>
                <a:gd name="T4" fmla="*/ 372 w 393"/>
                <a:gd name="T5" fmla="*/ 46 h 185"/>
                <a:gd name="T6" fmla="*/ 357 w 393"/>
                <a:gd name="T7" fmla="*/ 55 h 185"/>
                <a:gd name="T8" fmla="*/ 335 w 393"/>
                <a:gd name="T9" fmla="*/ 60 h 185"/>
                <a:gd name="T10" fmla="*/ 322 w 393"/>
                <a:gd name="T11" fmla="*/ 64 h 185"/>
                <a:gd name="T12" fmla="*/ 288 w 393"/>
                <a:gd name="T13" fmla="*/ 55 h 185"/>
                <a:gd name="T14" fmla="*/ 276 w 393"/>
                <a:gd name="T15" fmla="*/ 46 h 185"/>
                <a:gd name="T16" fmla="*/ 245 w 393"/>
                <a:gd name="T17" fmla="*/ 42 h 185"/>
                <a:gd name="T18" fmla="*/ 226 w 393"/>
                <a:gd name="T19" fmla="*/ 44 h 185"/>
                <a:gd name="T20" fmla="*/ 219 w 393"/>
                <a:gd name="T21" fmla="*/ 41 h 185"/>
                <a:gd name="T22" fmla="*/ 202 w 393"/>
                <a:gd name="T23" fmla="*/ 35 h 185"/>
                <a:gd name="T24" fmla="*/ 192 w 393"/>
                <a:gd name="T25" fmla="*/ 14 h 185"/>
                <a:gd name="T26" fmla="*/ 173 w 393"/>
                <a:gd name="T27" fmla="*/ 7 h 185"/>
                <a:gd name="T28" fmla="*/ 145 w 393"/>
                <a:gd name="T29" fmla="*/ 1 h 185"/>
                <a:gd name="T30" fmla="*/ 139 w 393"/>
                <a:gd name="T31" fmla="*/ 14 h 185"/>
                <a:gd name="T32" fmla="*/ 141 w 393"/>
                <a:gd name="T33" fmla="*/ 34 h 185"/>
                <a:gd name="T34" fmla="*/ 142 w 393"/>
                <a:gd name="T35" fmla="*/ 48 h 185"/>
                <a:gd name="T36" fmla="*/ 129 w 393"/>
                <a:gd name="T37" fmla="*/ 49 h 185"/>
                <a:gd name="T38" fmla="*/ 106 w 393"/>
                <a:gd name="T39" fmla="*/ 50 h 185"/>
                <a:gd name="T40" fmla="*/ 89 w 393"/>
                <a:gd name="T41" fmla="*/ 40 h 185"/>
                <a:gd name="T42" fmla="*/ 72 w 393"/>
                <a:gd name="T43" fmla="*/ 34 h 185"/>
                <a:gd name="T44" fmla="*/ 64 w 393"/>
                <a:gd name="T45" fmla="*/ 32 h 185"/>
                <a:gd name="T46" fmla="*/ 56 w 393"/>
                <a:gd name="T47" fmla="*/ 34 h 185"/>
                <a:gd name="T48" fmla="*/ 47 w 393"/>
                <a:gd name="T49" fmla="*/ 38 h 185"/>
                <a:gd name="T50" fmla="*/ 29 w 393"/>
                <a:gd name="T51" fmla="*/ 48 h 185"/>
                <a:gd name="T52" fmla="*/ 10 w 393"/>
                <a:gd name="T53" fmla="*/ 59 h 185"/>
                <a:gd name="T54" fmla="*/ 0 w 393"/>
                <a:gd name="T55" fmla="*/ 72 h 185"/>
                <a:gd name="T56" fmla="*/ 7 w 393"/>
                <a:gd name="T57" fmla="*/ 82 h 185"/>
                <a:gd name="T58" fmla="*/ 22 w 393"/>
                <a:gd name="T59" fmla="*/ 92 h 185"/>
                <a:gd name="T60" fmla="*/ 30 w 393"/>
                <a:gd name="T61" fmla="*/ 94 h 185"/>
                <a:gd name="T62" fmla="*/ 46 w 393"/>
                <a:gd name="T63" fmla="*/ 100 h 185"/>
                <a:gd name="T64" fmla="*/ 55 w 393"/>
                <a:gd name="T65" fmla="*/ 113 h 185"/>
                <a:gd name="T66" fmla="*/ 54 w 393"/>
                <a:gd name="T67" fmla="*/ 126 h 185"/>
                <a:gd name="T68" fmla="*/ 55 w 393"/>
                <a:gd name="T69" fmla="*/ 149 h 185"/>
                <a:gd name="T70" fmla="*/ 73 w 393"/>
                <a:gd name="T71" fmla="*/ 155 h 185"/>
                <a:gd name="T72" fmla="*/ 103 w 393"/>
                <a:gd name="T73" fmla="*/ 160 h 185"/>
                <a:gd name="T74" fmla="*/ 126 w 393"/>
                <a:gd name="T75" fmla="*/ 168 h 185"/>
                <a:gd name="T76" fmla="*/ 133 w 393"/>
                <a:gd name="T77" fmla="*/ 175 h 185"/>
                <a:gd name="T78" fmla="*/ 144 w 393"/>
                <a:gd name="T79" fmla="*/ 194 h 185"/>
                <a:gd name="T80" fmla="*/ 160 w 393"/>
                <a:gd name="T81" fmla="*/ 200 h 185"/>
                <a:gd name="T82" fmla="*/ 189 w 393"/>
                <a:gd name="T83" fmla="*/ 202 h 185"/>
                <a:gd name="T84" fmla="*/ 226 w 393"/>
                <a:gd name="T85" fmla="*/ 202 h 185"/>
                <a:gd name="T86" fmla="*/ 256 w 393"/>
                <a:gd name="T87" fmla="*/ 216 h 185"/>
                <a:gd name="T88" fmla="*/ 277 w 393"/>
                <a:gd name="T89" fmla="*/ 221 h 185"/>
                <a:gd name="T90" fmla="*/ 323 w 393"/>
                <a:gd name="T91" fmla="*/ 204 h 185"/>
                <a:gd name="T92" fmla="*/ 351 w 393"/>
                <a:gd name="T93" fmla="*/ 198 h 185"/>
                <a:gd name="T94" fmla="*/ 369 w 393"/>
                <a:gd name="T95" fmla="*/ 173 h 185"/>
                <a:gd name="T96" fmla="*/ 360 w 393"/>
                <a:gd name="T97" fmla="*/ 162 h 185"/>
                <a:gd name="T98" fmla="*/ 374 w 393"/>
                <a:gd name="T99" fmla="*/ 152 h 185"/>
                <a:gd name="T100" fmla="*/ 396 w 393"/>
                <a:gd name="T101" fmla="*/ 155 h 185"/>
                <a:gd name="T102" fmla="*/ 414 w 393"/>
                <a:gd name="T103" fmla="*/ 145 h 185"/>
                <a:gd name="T104" fmla="*/ 423 w 393"/>
                <a:gd name="T105" fmla="*/ 133 h 185"/>
                <a:gd name="T106" fmla="*/ 437 w 393"/>
                <a:gd name="T107" fmla="*/ 128 h 185"/>
                <a:gd name="T108" fmla="*/ 443 w 393"/>
                <a:gd name="T109" fmla="*/ 124 h 185"/>
                <a:gd name="T110" fmla="*/ 458 w 393"/>
                <a:gd name="T111" fmla="*/ 118 h 185"/>
                <a:gd name="T112" fmla="*/ 472 w 393"/>
                <a:gd name="T113" fmla="*/ 115 h 185"/>
                <a:gd name="T114" fmla="*/ 450 w 393"/>
                <a:gd name="T115" fmla="*/ 91 h 185"/>
                <a:gd name="T116" fmla="*/ 436 w 393"/>
                <a:gd name="T117" fmla="*/ 91 h 185"/>
                <a:gd name="T118" fmla="*/ 423 w 393"/>
                <a:gd name="T119" fmla="*/ 91 h 185"/>
                <a:gd name="T120" fmla="*/ 405 w 393"/>
                <a:gd name="T121" fmla="*/ 94 h 185"/>
                <a:gd name="T122" fmla="*/ 406 w 393"/>
                <a:gd name="T123" fmla="*/ 86 h 185"/>
                <a:gd name="T124" fmla="*/ 406 w 393"/>
                <a:gd name="T125" fmla="*/ 67 h 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185"/>
                <a:gd name="T191" fmla="*/ 393 w 393"/>
                <a:gd name="T192" fmla="*/ 185 h 1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185">
                  <a:moveTo>
                    <a:pt x="343" y="43"/>
                  </a:moveTo>
                  <a:cubicBezTo>
                    <a:pt x="342" y="43"/>
                    <a:pt x="341" y="41"/>
                    <a:pt x="339" y="41"/>
                  </a:cubicBezTo>
                  <a:cubicBezTo>
                    <a:pt x="337" y="41"/>
                    <a:pt x="334" y="42"/>
                    <a:pt x="332" y="42"/>
                  </a:cubicBezTo>
                  <a:cubicBezTo>
                    <a:pt x="329" y="42"/>
                    <a:pt x="327" y="41"/>
                    <a:pt x="325" y="40"/>
                  </a:cubicBezTo>
                  <a:cubicBezTo>
                    <a:pt x="322" y="39"/>
                    <a:pt x="320" y="36"/>
                    <a:pt x="317" y="36"/>
                  </a:cubicBezTo>
                  <a:cubicBezTo>
                    <a:pt x="315" y="35"/>
                    <a:pt x="312" y="37"/>
                    <a:pt x="310" y="38"/>
                  </a:cubicBezTo>
                  <a:cubicBezTo>
                    <a:pt x="307" y="39"/>
                    <a:pt x="304" y="40"/>
                    <a:pt x="301" y="42"/>
                  </a:cubicBezTo>
                  <a:cubicBezTo>
                    <a:pt x="300" y="43"/>
                    <a:pt x="299" y="44"/>
                    <a:pt x="297" y="46"/>
                  </a:cubicBezTo>
                  <a:cubicBezTo>
                    <a:pt x="295" y="47"/>
                    <a:pt x="293" y="49"/>
                    <a:pt x="291" y="49"/>
                  </a:cubicBezTo>
                  <a:cubicBezTo>
                    <a:pt x="287" y="50"/>
                    <a:pt x="283" y="49"/>
                    <a:pt x="279" y="50"/>
                  </a:cubicBezTo>
                  <a:cubicBezTo>
                    <a:pt x="277" y="50"/>
                    <a:pt x="276" y="53"/>
                    <a:pt x="273" y="54"/>
                  </a:cubicBezTo>
                  <a:cubicBezTo>
                    <a:pt x="271" y="55"/>
                    <a:pt x="269" y="53"/>
                    <a:pt x="268" y="53"/>
                  </a:cubicBezTo>
                  <a:cubicBezTo>
                    <a:pt x="260" y="52"/>
                    <a:pt x="253" y="54"/>
                    <a:pt x="246" y="52"/>
                  </a:cubicBezTo>
                  <a:cubicBezTo>
                    <a:pt x="243" y="51"/>
                    <a:pt x="241" y="49"/>
                    <a:pt x="240" y="46"/>
                  </a:cubicBezTo>
                  <a:cubicBezTo>
                    <a:pt x="239" y="45"/>
                    <a:pt x="241" y="42"/>
                    <a:pt x="240" y="40"/>
                  </a:cubicBezTo>
                  <a:cubicBezTo>
                    <a:pt x="237" y="38"/>
                    <a:pt x="233" y="39"/>
                    <a:pt x="230" y="38"/>
                  </a:cubicBezTo>
                  <a:cubicBezTo>
                    <a:pt x="227" y="37"/>
                    <a:pt x="224" y="35"/>
                    <a:pt x="221" y="35"/>
                  </a:cubicBezTo>
                  <a:cubicBezTo>
                    <a:pt x="216" y="34"/>
                    <a:pt x="210" y="35"/>
                    <a:pt x="204" y="35"/>
                  </a:cubicBezTo>
                  <a:cubicBezTo>
                    <a:pt x="203" y="35"/>
                    <a:pt x="203" y="36"/>
                    <a:pt x="202" y="36"/>
                  </a:cubicBezTo>
                  <a:cubicBezTo>
                    <a:pt x="197" y="37"/>
                    <a:pt x="193" y="37"/>
                    <a:pt x="188" y="37"/>
                  </a:cubicBezTo>
                  <a:cubicBezTo>
                    <a:pt x="186" y="37"/>
                    <a:pt x="184" y="37"/>
                    <a:pt x="182" y="36"/>
                  </a:cubicBezTo>
                  <a:cubicBezTo>
                    <a:pt x="181" y="36"/>
                    <a:pt x="182" y="34"/>
                    <a:pt x="182" y="34"/>
                  </a:cubicBezTo>
                  <a:cubicBezTo>
                    <a:pt x="180" y="34"/>
                    <a:pt x="178" y="37"/>
                    <a:pt x="176" y="36"/>
                  </a:cubicBezTo>
                  <a:cubicBezTo>
                    <a:pt x="173" y="35"/>
                    <a:pt x="170" y="32"/>
                    <a:pt x="168" y="29"/>
                  </a:cubicBezTo>
                  <a:cubicBezTo>
                    <a:pt x="166" y="26"/>
                    <a:pt x="168" y="21"/>
                    <a:pt x="167" y="18"/>
                  </a:cubicBezTo>
                  <a:cubicBezTo>
                    <a:pt x="166" y="15"/>
                    <a:pt x="163" y="13"/>
                    <a:pt x="160" y="12"/>
                  </a:cubicBezTo>
                  <a:cubicBezTo>
                    <a:pt x="158" y="10"/>
                    <a:pt x="154" y="12"/>
                    <a:pt x="151" y="11"/>
                  </a:cubicBezTo>
                  <a:cubicBezTo>
                    <a:pt x="149" y="10"/>
                    <a:pt x="147" y="6"/>
                    <a:pt x="144" y="6"/>
                  </a:cubicBezTo>
                  <a:cubicBezTo>
                    <a:pt x="140" y="5"/>
                    <a:pt x="136" y="9"/>
                    <a:pt x="132" y="8"/>
                  </a:cubicBezTo>
                  <a:cubicBezTo>
                    <a:pt x="128" y="7"/>
                    <a:pt x="125" y="0"/>
                    <a:pt x="121" y="1"/>
                  </a:cubicBezTo>
                  <a:cubicBezTo>
                    <a:pt x="118" y="2"/>
                    <a:pt x="120" y="8"/>
                    <a:pt x="119" y="11"/>
                  </a:cubicBezTo>
                  <a:cubicBezTo>
                    <a:pt x="118" y="12"/>
                    <a:pt x="116" y="11"/>
                    <a:pt x="116" y="12"/>
                  </a:cubicBezTo>
                  <a:cubicBezTo>
                    <a:pt x="115" y="14"/>
                    <a:pt x="114" y="17"/>
                    <a:pt x="114" y="20"/>
                  </a:cubicBezTo>
                  <a:cubicBezTo>
                    <a:pt x="115" y="22"/>
                    <a:pt x="116" y="25"/>
                    <a:pt x="117" y="28"/>
                  </a:cubicBezTo>
                  <a:cubicBezTo>
                    <a:pt x="118" y="30"/>
                    <a:pt x="121" y="31"/>
                    <a:pt x="121" y="34"/>
                  </a:cubicBezTo>
                  <a:cubicBezTo>
                    <a:pt x="122" y="36"/>
                    <a:pt x="120" y="39"/>
                    <a:pt x="118" y="40"/>
                  </a:cubicBezTo>
                  <a:cubicBezTo>
                    <a:pt x="117" y="42"/>
                    <a:pt x="115" y="43"/>
                    <a:pt x="113" y="43"/>
                  </a:cubicBezTo>
                  <a:cubicBezTo>
                    <a:pt x="111" y="43"/>
                    <a:pt x="109" y="42"/>
                    <a:pt x="107" y="41"/>
                  </a:cubicBezTo>
                  <a:cubicBezTo>
                    <a:pt x="103" y="41"/>
                    <a:pt x="100" y="41"/>
                    <a:pt x="96" y="41"/>
                  </a:cubicBezTo>
                  <a:cubicBezTo>
                    <a:pt x="94" y="41"/>
                    <a:pt x="91" y="42"/>
                    <a:pt x="88" y="42"/>
                  </a:cubicBezTo>
                  <a:cubicBezTo>
                    <a:pt x="85" y="41"/>
                    <a:pt x="81" y="40"/>
                    <a:pt x="78" y="38"/>
                  </a:cubicBezTo>
                  <a:cubicBezTo>
                    <a:pt x="76" y="37"/>
                    <a:pt x="75" y="35"/>
                    <a:pt x="74" y="33"/>
                  </a:cubicBezTo>
                  <a:cubicBezTo>
                    <a:pt x="74" y="32"/>
                    <a:pt x="75" y="30"/>
                    <a:pt x="74" y="30"/>
                  </a:cubicBezTo>
                  <a:cubicBezTo>
                    <a:pt x="69" y="28"/>
                    <a:pt x="64" y="29"/>
                    <a:pt x="60" y="28"/>
                  </a:cubicBezTo>
                  <a:cubicBezTo>
                    <a:pt x="58" y="28"/>
                    <a:pt x="58" y="26"/>
                    <a:pt x="56" y="25"/>
                  </a:cubicBezTo>
                  <a:cubicBezTo>
                    <a:pt x="55" y="25"/>
                    <a:pt x="54" y="27"/>
                    <a:pt x="53" y="27"/>
                  </a:cubicBezTo>
                  <a:cubicBezTo>
                    <a:pt x="52" y="27"/>
                    <a:pt x="51" y="26"/>
                    <a:pt x="50" y="26"/>
                  </a:cubicBezTo>
                  <a:cubicBezTo>
                    <a:pt x="49" y="26"/>
                    <a:pt x="48" y="28"/>
                    <a:pt x="47" y="28"/>
                  </a:cubicBezTo>
                  <a:cubicBezTo>
                    <a:pt x="45" y="29"/>
                    <a:pt x="43" y="27"/>
                    <a:pt x="42" y="28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37" y="33"/>
                    <a:pt x="35" y="31"/>
                    <a:pt x="33" y="32"/>
                  </a:cubicBezTo>
                  <a:cubicBezTo>
                    <a:pt x="30" y="34"/>
                    <a:pt x="27" y="37"/>
                    <a:pt x="24" y="40"/>
                  </a:cubicBezTo>
                  <a:cubicBezTo>
                    <a:pt x="22" y="42"/>
                    <a:pt x="20" y="45"/>
                    <a:pt x="18" y="46"/>
                  </a:cubicBezTo>
                  <a:cubicBezTo>
                    <a:pt x="15" y="48"/>
                    <a:pt x="11" y="47"/>
                    <a:pt x="8" y="49"/>
                  </a:cubicBezTo>
                  <a:cubicBezTo>
                    <a:pt x="6" y="50"/>
                    <a:pt x="3" y="53"/>
                    <a:pt x="1" y="55"/>
                  </a:cubicBezTo>
                  <a:cubicBezTo>
                    <a:pt x="1" y="57"/>
                    <a:pt x="0" y="58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4"/>
                    <a:pt x="5" y="66"/>
                    <a:pt x="6" y="68"/>
                  </a:cubicBezTo>
                  <a:cubicBezTo>
                    <a:pt x="8" y="70"/>
                    <a:pt x="10" y="71"/>
                    <a:pt x="12" y="72"/>
                  </a:cubicBezTo>
                  <a:cubicBezTo>
                    <a:pt x="14" y="74"/>
                    <a:pt x="15" y="77"/>
                    <a:pt x="18" y="77"/>
                  </a:cubicBezTo>
                  <a:cubicBezTo>
                    <a:pt x="20" y="78"/>
                    <a:pt x="21" y="75"/>
                    <a:pt x="23" y="75"/>
                  </a:cubicBezTo>
                  <a:cubicBezTo>
                    <a:pt x="24" y="75"/>
                    <a:pt x="23" y="78"/>
                    <a:pt x="25" y="78"/>
                  </a:cubicBezTo>
                  <a:cubicBezTo>
                    <a:pt x="26" y="79"/>
                    <a:pt x="29" y="77"/>
                    <a:pt x="31" y="78"/>
                  </a:cubicBezTo>
                  <a:cubicBezTo>
                    <a:pt x="33" y="79"/>
                    <a:pt x="36" y="81"/>
                    <a:pt x="38" y="83"/>
                  </a:cubicBezTo>
                  <a:cubicBezTo>
                    <a:pt x="39" y="86"/>
                    <a:pt x="39" y="90"/>
                    <a:pt x="40" y="92"/>
                  </a:cubicBezTo>
                  <a:cubicBezTo>
                    <a:pt x="41" y="94"/>
                    <a:pt x="45" y="92"/>
                    <a:pt x="46" y="94"/>
                  </a:cubicBezTo>
                  <a:cubicBezTo>
                    <a:pt x="47" y="96"/>
                    <a:pt x="46" y="98"/>
                    <a:pt x="46" y="100"/>
                  </a:cubicBezTo>
                  <a:cubicBezTo>
                    <a:pt x="46" y="102"/>
                    <a:pt x="45" y="103"/>
                    <a:pt x="45" y="105"/>
                  </a:cubicBezTo>
                  <a:cubicBezTo>
                    <a:pt x="47" y="110"/>
                    <a:pt x="45" y="115"/>
                    <a:pt x="45" y="120"/>
                  </a:cubicBezTo>
                  <a:cubicBezTo>
                    <a:pt x="45" y="121"/>
                    <a:pt x="45" y="123"/>
                    <a:pt x="46" y="124"/>
                  </a:cubicBezTo>
                  <a:cubicBezTo>
                    <a:pt x="48" y="125"/>
                    <a:pt x="50" y="126"/>
                    <a:pt x="53" y="126"/>
                  </a:cubicBezTo>
                  <a:cubicBezTo>
                    <a:pt x="55" y="127"/>
                    <a:pt x="58" y="129"/>
                    <a:pt x="61" y="129"/>
                  </a:cubicBezTo>
                  <a:cubicBezTo>
                    <a:pt x="65" y="129"/>
                    <a:pt x="70" y="126"/>
                    <a:pt x="74" y="127"/>
                  </a:cubicBezTo>
                  <a:cubicBezTo>
                    <a:pt x="79" y="127"/>
                    <a:pt x="82" y="130"/>
                    <a:pt x="86" y="133"/>
                  </a:cubicBezTo>
                  <a:cubicBezTo>
                    <a:pt x="90" y="135"/>
                    <a:pt x="93" y="138"/>
                    <a:pt x="97" y="140"/>
                  </a:cubicBezTo>
                  <a:cubicBezTo>
                    <a:pt x="100" y="141"/>
                    <a:pt x="103" y="139"/>
                    <a:pt x="105" y="140"/>
                  </a:cubicBezTo>
                  <a:cubicBezTo>
                    <a:pt x="106" y="141"/>
                    <a:pt x="104" y="143"/>
                    <a:pt x="105" y="144"/>
                  </a:cubicBezTo>
                  <a:cubicBezTo>
                    <a:pt x="106" y="146"/>
                    <a:pt x="109" y="144"/>
                    <a:pt x="111" y="146"/>
                  </a:cubicBezTo>
                  <a:cubicBezTo>
                    <a:pt x="114" y="150"/>
                    <a:pt x="114" y="155"/>
                    <a:pt x="116" y="159"/>
                  </a:cubicBezTo>
                  <a:cubicBezTo>
                    <a:pt x="117" y="160"/>
                    <a:pt x="119" y="161"/>
                    <a:pt x="120" y="162"/>
                  </a:cubicBezTo>
                  <a:cubicBezTo>
                    <a:pt x="122" y="163"/>
                    <a:pt x="121" y="166"/>
                    <a:pt x="123" y="166"/>
                  </a:cubicBezTo>
                  <a:cubicBezTo>
                    <a:pt x="126" y="167"/>
                    <a:pt x="130" y="167"/>
                    <a:pt x="133" y="167"/>
                  </a:cubicBezTo>
                  <a:cubicBezTo>
                    <a:pt x="136" y="167"/>
                    <a:pt x="138" y="165"/>
                    <a:pt x="141" y="165"/>
                  </a:cubicBezTo>
                  <a:cubicBezTo>
                    <a:pt x="146" y="166"/>
                    <a:pt x="151" y="168"/>
                    <a:pt x="157" y="168"/>
                  </a:cubicBezTo>
                  <a:cubicBezTo>
                    <a:pt x="161" y="168"/>
                    <a:pt x="164" y="165"/>
                    <a:pt x="168" y="165"/>
                  </a:cubicBezTo>
                  <a:cubicBezTo>
                    <a:pt x="175" y="165"/>
                    <a:pt x="182" y="166"/>
                    <a:pt x="188" y="168"/>
                  </a:cubicBezTo>
                  <a:cubicBezTo>
                    <a:pt x="190" y="168"/>
                    <a:pt x="191" y="172"/>
                    <a:pt x="193" y="173"/>
                  </a:cubicBezTo>
                  <a:cubicBezTo>
                    <a:pt x="199" y="176"/>
                    <a:pt x="206" y="178"/>
                    <a:pt x="213" y="180"/>
                  </a:cubicBezTo>
                  <a:cubicBezTo>
                    <a:pt x="216" y="181"/>
                    <a:pt x="220" y="179"/>
                    <a:pt x="222" y="181"/>
                  </a:cubicBezTo>
                  <a:cubicBezTo>
                    <a:pt x="225" y="182"/>
                    <a:pt x="228" y="185"/>
                    <a:pt x="231" y="184"/>
                  </a:cubicBezTo>
                  <a:cubicBezTo>
                    <a:pt x="238" y="182"/>
                    <a:pt x="242" y="174"/>
                    <a:pt x="249" y="171"/>
                  </a:cubicBezTo>
                  <a:cubicBezTo>
                    <a:pt x="255" y="169"/>
                    <a:pt x="262" y="169"/>
                    <a:pt x="269" y="170"/>
                  </a:cubicBezTo>
                  <a:cubicBezTo>
                    <a:pt x="273" y="170"/>
                    <a:pt x="276" y="173"/>
                    <a:pt x="279" y="172"/>
                  </a:cubicBezTo>
                  <a:cubicBezTo>
                    <a:pt x="284" y="172"/>
                    <a:pt x="288" y="168"/>
                    <a:pt x="292" y="165"/>
                  </a:cubicBezTo>
                  <a:cubicBezTo>
                    <a:pt x="295" y="162"/>
                    <a:pt x="296" y="159"/>
                    <a:pt x="298" y="156"/>
                  </a:cubicBezTo>
                  <a:cubicBezTo>
                    <a:pt x="301" y="151"/>
                    <a:pt x="306" y="149"/>
                    <a:pt x="307" y="144"/>
                  </a:cubicBezTo>
                  <a:cubicBezTo>
                    <a:pt x="308" y="142"/>
                    <a:pt x="304" y="143"/>
                    <a:pt x="303" y="142"/>
                  </a:cubicBezTo>
                  <a:cubicBezTo>
                    <a:pt x="301" y="140"/>
                    <a:pt x="300" y="137"/>
                    <a:pt x="300" y="135"/>
                  </a:cubicBezTo>
                  <a:cubicBezTo>
                    <a:pt x="300" y="132"/>
                    <a:pt x="301" y="129"/>
                    <a:pt x="303" y="127"/>
                  </a:cubicBezTo>
                  <a:cubicBezTo>
                    <a:pt x="305" y="126"/>
                    <a:pt x="309" y="126"/>
                    <a:pt x="311" y="127"/>
                  </a:cubicBezTo>
                  <a:cubicBezTo>
                    <a:pt x="315" y="128"/>
                    <a:pt x="317" y="132"/>
                    <a:pt x="320" y="132"/>
                  </a:cubicBezTo>
                  <a:cubicBezTo>
                    <a:pt x="323" y="133"/>
                    <a:pt x="327" y="131"/>
                    <a:pt x="330" y="129"/>
                  </a:cubicBezTo>
                  <a:cubicBezTo>
                    <a:pt x="333" y="127"/>
                    <a:pt x="333" y="122"/>
                    <a:pt x="336" y="120"/>
                  </a:cubicBezTo>
                  <a:cubicBezTo>
                    <a:pt x="339" y="119"/>
                    <a:pt x="342" y="122"/>
                    <a:pt x="345" y="121"/>
                  </a:cubicBezTo>
                  <a:cubicBezTo>
                    <a:pt x="348" y="120"/>
                    <a:pt x="350" y="118"/>
                    <a:pt x="352" y="115"/>
                  </a:cubicBezTo>
                  <a:cubicBezTo>
                    <a:pt x="353" y="114"/>
                    <a:pt x="351" y="112"/>
                    <a:pt x="352" y="111"/>
                  </a:cubicBezTo>
                  <a:cubicBezTo>
                    <a:pt x="353" y="108"/>
                    <a:pt x="356" y="106"/>
                    <a:pt x="359" y="104"/>
                  </a:cubicBezTo>
                  <a:cubicBezTo>
                    <a:pt x="361" y="104"/>
                    <a:pt x="362" y="108"/>
                    <a:pt x="364" y="107"/>
                  </a:cubicBezTo>
                  <a:cubicBezTo>
                    <a:pt x="366" y="106"/>
                    <a:pt x="364" y="102"/>
                    <a:pt x="365" y="101"/>
                  </a:cubicBezTo>
                  <a:cubicBezTo>
                    <a:pt x="366" y="100"/>
                    <a:pt x="367" y="103"/>
                    <a:pt x="369" y="103"/>
                  </a:cubicBezTo>
                  <a:cubicBezTo>
                    <a:pt x="370" y="102"/>
                    <a:pt x="371" y="100"/>
                    <a:pt x="373" y="99"/>
                  </a:cubicBezTo>
                  <a:cubicBezTo>
                    <a:pt x="375" y="98"/>
                    <a:pt x="378" y="98"/>
                    <a:pt x="381" y="98"/>
                  </a:cubicBezTo>
                  <a:cubicBezTo>
                    <a:pt x="384" y="98"/>
                    <a:pt x="386" y="102"/>
                    <a:pt x="389" y="101"/>
                  </a:cubicBezTo>
                  <a:cubicBezTo>
                    <a:pt x="390" y="100"/>
                    <a:pt x="392" y="97"/>
                    <a:pt x="393" y="96"/>
                  </a:cubicBezTo>
                  <a:cubicBezTo>
                    <a:pt x="392" y="92"/>
                    <a:pt x="389" y="90"/>
                    <a:pt x="386" y="87"/>
                  </a:cubicBezTo>
                  <a:cubicBezTo>
                    <a:pt x="383" y="84"/>
                    <a:pt x="377" y="80"/>
                    <a:pt x="375" y="76"/>
                  </a:cubicBezTo>
                  <a:cubicBezTo>
                    <a:pt x="371" y="74"/>
                    <a:pt x="367" y="73"/>
                    <a:pt x="363" y="73"/>
                  </a:cubicBezTo>
                  <a:cubicBezTo>
                    <a:pt x="362" y="73"/>
                    <a:pt x="363" y="75"/>
                    <a:pt x="363" y="76"/>
                  </a:cubicBezTo>
                  <a:cubicBezTo>
                    <a:pt x="361" y="78"/>
                    <a:pt x="360" y="82"/>
                    <a:pt x="358" y="82"/>
                  </a:cubicBezTo>
                  <a:cubicBezTo>
                    <a:pt x="355" y="82"/>
                    <a:pt x="355" y="77"/>
                    <a:pt x="352" y="76"/>
                  </a:cubicBezTo>
                  <a:cubicBezTo>
                    <a:pt x="348" y="76"/>
                    <a:pt x="345" y="80"/>
                    <a:pt x="342" y="80"/>
                  </a:cubicBezTo>
                  <a:cubicBezTo>
                    <a:pt x="340" y="80"/>
                    <a:pt x="338" y="80"/>
                    <a:pt x="337" y="78"/>
                  </a:cubicBezTo>
                  <a:cubicBezTo>
                    <a:pt x="336" y="77"/>
                    <a:pt x="336" y="75"/>
                    <a:pt x="336" y="74"/>
                  </a:cubicBezTo>
                  <a:cubicBezTo>
                    <a:pt x="336" y="73"/>
                    <a:pt x="338" y="73"/>
                    <a:pt x="338" y="72"/>
                  </a:cubicBezTo>
                  <a:cubicBezTo>
                    <a:pt x="339" y="70"/>
                    <a:pt x="338" y="67"/>
                    <a:pt x="338" y="65"/>
                  </a:cubicBezTo>
                  <a:cubicBezTo>
                    <a:pt x="338" y="62"/>
                    <a:pt x="337" y="59"/>
                    <a:pt x="338" y="56"/>
                  </a:cubicBezTo>
                  <a:cubicBezTo>
                    <a:pt x="339" y="51"/>
                    <a:pt x="342" y="47"/>
                    <a:pt x="343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0" name="Freeform 2627"/>
            <p:cNvSpPr>
              <a:spLocks noChangeAspect="1"/>
            </p:cNvSpPr>
            <p:nvPr/>
          </p:nvSpPr>
          <p:spPr bwMode="auto">
            <a:xfrm>
              <a:off x="24140853" y="7657764"/>
              <a:ext cx="1051068" cy="494643"/>
            </a:xfrm>
            <a:custGeom>
              <a:avLst/>
              <a:gdLst>
                <a:gd name="T0" fmla="*/ 70 w 131"/>
                <a:gd name="T1" fmla="*/ 77 h 67"/>
                <a:gd name="T2" fmla="*/ 70 w 131"/>
                <a:gd name="T3" fmla="*/ 66 h 67"/>
                <a:gd name="T4" fmla="*/ 77 w 131"/>
                <a:gd name="T5" fmla="*/ 63 h 67"/>
                <a:gd name="T6" fmla="*/ 84 w 131"/>
                <a:gd name="T7" fmla="*/ 58 h 67"/>
                <a:gd name="T8" fmla="*/ 90 w 131"/>
                <a:gd name="T9" fmla="*/ 59 h 67"/>
                <a:gd name="T10" fmla="*/ 95 w 131"/>
                <a:gd name="T11" fmla="*/ 54 h 67"/>
                <a:gd name="T12" fmla="*/ 96 w 131"/>
                <a:gd name="T13" fmla="*/ 60 h 67"/>
                <a:gd name="T14" fmla="*/ 107 w 131"/>
                <a:gd name="T15" fmla="*/ 58 h 67"/>
                <a:gd name="T16" fmla="*/ 111 w 131"/>
                <a:gd name="T17" fmla="*/ 46 h 67"/>
                <a:gd name="T18" fmla="*/ 117 w 131"/>
                <a:gd name="T19" fmla="*/ 45 h 67"/>
                <a:gd name="T20" fmla="*/ 131 w 131"/>
                <a:gd name="T21" fmla="*/ 45 h 67"/>
                <a:gd name="T22" fmla="*/ 134 w 131"/>
                <a:gd name="T23" fmla="*/ 37 h 67"/>
                <a:gd name="T24" fmla="*/ 144 w 131"/>
                <a:gd name="T25" fmla="*/ 29 h 67"/>
                <a:gd name="T26" fmla="*/ 149 w 131"/>
                <a:gd name="T27" fmla="*/ 31 h 67"/>
                <a:gd name="T28" fmla="*/ 152 w 131"/>
                <a:gd name="T29" fmla="*/ 25 h 67"/>
                <a:gd name="T30" fmla="*/ 157 w 131"/>
                <a:gd name="T31" fmla="*/ 22 h 67"/>
                <a:gd name="T32" fmla="*/ 155 w 131"/>
                <a:gd name="T33" fmla="*/ 19 h 67"/>
                <a:gd name="T34" fmla="*/ 151 w 131"/>
                <a:gd name="T35" fmla="*/ 18 h 67"/>
                <a:gd name="T36" fmla="*/ 143 w 131"/>
                <a:gd name="T37" fmla="*/ 16 h 67"/>
                <a:gd name="T38" fmla="*/ 141 w 131"/>
                <a:gd name="T39" fmla="*/ 11 h 67"/>
                <a:gd name="T40" fmla="*/ 138 w 131"/>
                <a:gd name="T41" fmla="*/ 11 h 67"/>
                <a:gd name="T42" fmla="*/ 131 w 131"/>
                <a:gd name="T43" fmla="*/ 8 h 67"/>
                <a:gd name="T44" fmla="*/ 119 w 131"/>
                <a:gd name="T45" fmla="*/ 8 h 67"/>
                <a:gd name="T46" fmla="*/ 105 w 131"/>
                <a:gd name="T47" fmla="*/ 7 h 67"/>
                <a:gd name="T48" fmla="*/ 95 w 131"/>
                <a:gd name="T49" fmla="*/ 7 h 67"/>
                <a:gd name="T50" fmla="*/ 93 w 131"/>
                <a:gd name="T51" fmla="*/ 10 h 67"/>
                <a:gd name="T52" fmla="*/ 80 w 131"/>
                <a:gd name="T53" fmla="*/ 7 h 67"/>
                <a:gd name="T54" fmla="*/ 68 w 131"/>
                <a:gd name="T55" fmla="*/ 1 h 67"/>
                <a:gd name="T56" fmla="*/ 60 w 131"/>
                <a:gd name="T57" fmla="*/ 2 h 67"/>
                <a:gd name="T58" fmla="*/ 55 w 131"/>
                <a:gd name="T59" fmla="*/ 6 h 67"/>
                <a:gd name="T60" fmla="*/ 55 w 131"/>
                <a:gd name="T61" fmla="*/ 16 h 67"/>
                <a:gd name="T62" fmla="*/ 49 w 131"/>
                <a:gd name="T63" fmla="*/ 17 h 67"/>
                <a:gd name="T64" fmla="*/ 32 w 131"/>
                <a:gd name="T65" fmla="*/ 12 h 67"/>
                <a:gd name="T66" fmla="*/ 26 w 131"/>
                <a:gd name="T67" fmla="*/ 13 h 67"/>
                <a:gd name="T68" fmla="*/ 19 w 131"/>
                <a:gd name="T69" fmla="*/ 19 h 67"/>
                <a:gd name="T70" fmla="*/ 26 w 131"/>
                <a:gd name="T71" fmla="*/ 22 h 67"/>
                <a:gd name="T72" fmla="*/ 13 w 131"/>
                <a:gd name="T73" fmla="*/ 34 h 67"/>
                <a:gd name="T74" fmla="*/ 13 w 131"/>
                <a:gd name="T75" fmla="*/ 39 h 67"/>
                <a:gd name="T76" fmla="*/ 20 w 131"/>
                <a:gd name="T77" fmla="*/ 39 h 67"/>
                <a:gd name="T78" fmla="*/ 20 w 131"/>
                <a:gd name="T79" fmla="*/ 46 h 67"/>
                <a:gd name="T80" fmla="*/ 30 w 131"/>
                <a:gd name="T81" fmla="*/ 46 h 67"/>
                <a:gd name="T82" fmla="*/ 32 w 131"/>
                <a:gd name="T83" fmla="*/ 36 h 67"/>
                <a:gd name="T84" fmla="*/ 40 w 131"/>
                <a:gd name="T85" fmla="*/ 45 h 67"/>
                <a:gd name="T86" fmla="*/ 48 w 131"/>
                <a:gd name="T87" fmla="*/ 46 h 67"/>
                <a:gd name="T88" fmla="*/ 56 w 131"/>
                <a:gd name="T89" fmla="*/ 48 h 67"/>
                <a:gd name="T90" fmla="*/ 53 w 131"/>
                <a:gd name="T91" fmla="*/ 57 h 67"/>
                <a:gd name="T92" fmla="*/ 46 w 131"/>
                <a:gd name="T93" fmla="*/ 57 h 67"/>
                <a:gd name="T94" fmla="*/ 38 w 131"/>
                <a:gd name="T95" fmla="*/ 64 h 67"/>
                <a:gd name="T96" fmla="*/ 34 w 131"/>
                <a:gd name="T97" fmla="*/ 64 h 67"/>
                <a:gd name="T98" fmla="*/ 30 w 131"/>
                <a:gd name="T99" fmla="*/ 62 h 67"/>
                <a:gd name="T100" fmla="*/ 26 w 131"/>
                <a:gd name="T101" fmla="*/ 64 h 67"/>
                <a:gd name="T102" fmla="*/ 23 w 131"/>
                <a:gd name="T103" fmla="*/ 64 h 67"/>
                <a:gd name="T104" fmla="*/ 10 w 131"/>
                <a:gd name="T105" fmla="*/ 66 h 67"/>
                <a:gd name="T106" fmla="*/ 1 w 131"/>
                <a:gd name="T107" fmla="*/ 69 h 67"/>
                <a:gd name="T108" fmla="*/ 5 w 131"/>
                <a:gd name="T109" fmla="*/ 76 h 67"/>
                <a:gd name="T110" fmla="*/ 19 w 131"/>
                <a:gd name="T111" fmla="*/ 75 h 67"/>
                <a:gd name="T112" fmla="*/ 26 w 131"/>
                <a:gd name="T113" fmla="*/ 79 h 67"/>
                <a:gd name="T114" fmla="*/ 37 w 131"/>
                <a:gd name="T115" fmla="*/ 74 h 67"/>
                <a:gd name="T116" fmla="*/ 41 w 131"/>
                <a:gd name="T117" fmla="*/ 80 h 67"/>
                <a:gd name="T118" fmla="*/ 50 w 131"/>
                <a:gd name="T119" fmla="*/ 80 h 67"/>
                <a:gd name="T120" fmla="*/ 70 w 131"/>
                <a:gd name="T121" fmla="*/ 77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"/>
                <a:gd name="T184" fmla="*/ 0 h 67"/>
                <a:gd name="T185" fmla="*/ 131 w 131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" h="67">
                  <a:moveTo>
                    <a:pt x="58" y="64"/>
                  </a:moveTo>
                  <a:cubicBezTo>
                    <a:pt x="58" y="61"/>
                    <a:pt x="57" y="57"/>
                    <a:pt x="58" y="55"/>
                  </a:cubicBezTo>
                  <a:cubicBezTo>
                    <a:pt x="59" y="53"/>
                    <a:pt x="62" y="53"/>
                    <a:pt x="64" y="52"/>
                  </a:cubicBezTo>
                  <a:cubicBezTo>
                    <a:pt x="66" y="51"/>
                    <a:pt x="68" y="49"/>
                    <a:pt x="70" y="48"/>
                  </a:cubicBezTo>
                  <a:cubicBezTo>
                    <a:pt x="71" y="47"/>
                    <a:pt x="73" y="49"/>
                    <a:pt x="75" y="49"/>
                  </a:cubicBezTo>
                  <a:cubicBezTo>
                    <a:pt x="76" y="48"/>
                    <a:pt x="77" y="45"/>
                    <a:pt x="79" y="45"/>
                  </a:cubicBezTo>
                  <a:cubicBezTo>
                    <a:pt x="81" y="46"/>
                    <a:pt x="79" y="50"/>
                    <a:pt x="80" y="50"/>
                  </a:cubicBezTo>
                  <a:cubicBezTo>
                    <a:pt x="83" y="51"/>
                    <a:pt x="87" y="50"/>
                    <a:pt x="89" y="48"/>
                  </a:cubicBezTo>
                  <a:cubicBezTo>
                    <a:pt x="92" y="45"/>
                    <a:pt x="90" y="41"/>
                    <a:pt x="93" y="38"/>
                  </a:cubicBezTo>
                  <a:cubicBezTo>
                    <a:pt x="94" y="37"/>
                    <a:pt x="96" y="37"/>
                    <a:pt x="98" y="37"/>
                  </a:cubicBezTo>
                  <a:cubicBezTo>
                    <a:pt x="102" y="36"/>
                    <a:pt x="106" y="38"/>
                    <a:pt x="109" y="37"/>
                  </a:cubicBezTo>
                  <a:cubicBezTo>
                    <a:pt x="111" y="36"/>
                    <a:pt x="110" y="32"/>
                    <a:pt x="112" y="31"/>
                  </a:cubicBezTo>
                  <a:cubicBezTo>
                    <a:pt x="114" y="28"/>
                    <a:pt x="116" y="25"/>
                    <a:pt x="120" y="24"/>
                  </a:cubicBezTo>
                  <a:cubicBezTo>
                    <a:pt x="121" y="23"/>
                    <a:pt x="122" y="26"/>
                    <a:pt x="124" y="26"/>
                  </a:cubicBezTo>
                  <a:cubicBezTo>
                    <a:pt x="126" y="25"/>
                    <a:pt x="125" y="22"/>
                    <a:pt x="127" y="21"/>
                  </a:cubicBezTo>
                  <a:cubicBezTo>
                    <a:pt x="128" y="19"/>
                    <a:pt x="130" y="19"/>
                    <a:pt x="131" y="18"/>
                  </a:cubicBezTo>
                  <a:cubicBezTo>
                    <a:pt x="131" y="18"/>
                    <a:pt x="129" y="16"/>
                    <a:pt x="129" y="16"/>
                  </a:cubicBezTo>
                  <a:cubicBezTo>
                    <a:pt x="128" y="16"/>
                    <a:pt x="127" y="16"/>
                    <a:pt x="126" y="15"/>
                  </a:cubicBezTo>
                  <a:cubicBezTo>
                    <a:pt x="124" y="15"/>
                    <a:pt x="121" y="15"/>
                    <a:pt x="119" y="13"/>
                  </a:cubicBezTo>
                  <a:cubicBezTo>
                    <a:pt x="118" y="12"/>
                    <a:pt x="119" y="10"/>
                    <a:pt x="118" y="9"/>
                  </a:cubicBezTo>
                  <a:cubicBezTo>
                    <a:pt x="117" y="8"/>
                    <a:pt x="116" y="9"/>
                    <a:pt x="115" y="9"/>
                  </a:cubicBezTo>
                  <a:cubicBezTo>
                    <a:pt x="113" y="9"/>
                    <a:pt x="111" y="7"/>
                    <a:pt x="109" y="7"/>
                  </a:cubicBezTo>
                  <a:cubicBezTo>
                    <a:pt x="106" y="6"/>
                    <a:pt x="103" y="7"/>
                    <a:pt x="99" y="7"/>
                  </a:cubicBezTo>
                  <a:cubicBezTo>
                    <a:pt x="95" y="7"/>
                    <a:pt x="92" y="7"/>
                    <a:pt x="88" y="6"/>
                  </a:cubicBezTo>
                  <a:cubicBezTo>
                    <a:pt x="85" y="6"/>
                    <a:pt x="82" y="6"/>
                    <a:pt x="79" y="6"/>
                  </a:cubicBezTo>
                  <a:cubicBezTo>
                    <a:pt x="78" y="6"/>
                    <a:pt x="78" y="8"/>
                    <a:pt x="78" y="8"/>
                  </a:cubicBezTo>
                  <a:cubicBezTo>
                    <a:pt x="74" y="8"/>
                    <a:pt x="70" y="7"/>
                    <a:pt x="67" y="6"/>
                  </a:cubicBezTo>
                  <a:cubicBezTo>
                    <a:pt x="63" y="5"/>
                    <a:pt x="60" y="2"/>
                    <a:pt x="57" y="1"/>
                  </a:cubicBezTo>
                  <a:cubicBezTo>
                    <a:pt x="55" y="0"/>
                    <a:pt x="52" y="1"/>
                    <a:pt x="50" y="2"/>
                  </a:cubicBezTo>
                  <a:cubicBezTo>
                    <a:pt x="48" y="2"/>
                    <a:pt x="46" y="3"/>
                    <a:pt x="46" y="5"/>
                  </a:cubicBezTo>
                  <a:cubicBezTo>
                    <a:pt x="45" y="7"/>
                    <a:pt x="47" y="10"/>
                    <a:pt x="46" y="13"/>
                  </a:cubicBezTo>
                  <a:cubicBezTo>
                    <a:pt x="45" y="14"/>
                    <a:pt x="43" y="14"/>
                    <a:pt x="41" y="14"/>
                  </a:cubicBezTo>
                  <a:cubicBezTo>
                    <a:pt x="36" y="13"/>
                    <a:pt x="32" y="11"/>
                    <a:pt x="27" y="10"/>
                  </a:cubicBezTo>
                  <a:cubicBezTo>
                    <a:pt x="26" y="10"/>
                    <a:pt x="24" y="10"/>
                    <a:pt x="22" y="11"/>
                  </a:cubicBezTo>
                  <a:cubicBezTo>
                    <a:pt x="20" y="12"/>
                    <a:pt x="18" y="14"/>
                    <a:pt x="16" y="16"/>
                  </a:cubicBezTo>
                  <a:cubicBezTo>
                    <a:pt x="18" y="17"/>
                    <a:pt x="23" y="17"/>
                    <a:pt x="22" y="18"/>
                  </a:cubicBezTo>
                  <a:cubicBezTo>
                    <a:pt x="20" y="23"/>
                    <a:pt x="14" y="24"/>
                    <a:pt x="11" y="28"/>
                  </a:cubicBezTo>
                  <a:cubicBezTo>
                    <a:pt x="10" y="29"/>
                    <a:pt x="10" y="31"/>
                    <a:pt x="11" y="32"/>
                  </a:cubicBezTo>
                  <a:cubicBezTo>
                    <a:pt x="12" y="33"/>
                    <a:pt x="15" y="31"/>
                    <a:pt x="17" y="32"/>
                  </a:cubicBezTo>
                  <a:cubicBezTo>
                    <a:pt x="18" y="33"/>
                    <a:pt x="16" y="37"/>
                    <a:pt x="17" y="38"/>
                  </a:cubicBezTo>
                  <a:cubicBezTo>
                    <a:pt x="20" y="40"/>
                    <a:pt x="23" y="40"/>
                    <a:pt x="25" y="38"/>
                  </a:cubicBezTo>
                  <a:cubicBezTo>
                    <a:pt x="27" y="36"/>
                    <a:pt x="25" y="31"/>
                    <a:pt x="27" y="30"/>
                  </a:cubicBezTo>
                  <a:cubicBezTo>
                    <a:pt x="30" y="30"/>
                    <a:pt x="31" y="35"/>
                    <a:pt x="33" y="37"/>
                  </a:cubicBezTo>
                  <a:cubicBezTo>
                    <a:pt x="35" y="38"/>
                    <a:pt x="38" y="37"/>
                    <a:pt x="40" y="38"/>
                  </a:cubicBezTo>
                  <a:cubicBezTo>
                    <a:pt x="43" y="39"/>
                    <a:pt x="46" y="38"/>
                    <a:pt x="47" y="40"/>
                  </a:cubicBezTo>
                  <a:cubicBezTo>
                    <a:pt x="48" y="43"/>
                    <a:pt x="46" y="45"/>
                    <a:pt x="44" y="47"/>
                  </a:cubicBezTo>
                  <a:cubicBezTo>
                    <a:pt x="42" y="48"/>
                    <a:pt x="40" y="46"/>
                    <a:pt x="38" y="47"/>
                  </a:cubicBezTo>
                  <a:cubicBezTo>
                    <a:pt x="36" y="48"/>
                    <a:pt x="35" y="52"/>
                    <a:pt x="32" y="53"/>
                  </a:cubicBezTo>
                  <a:cubicBezTo>
                    <a:pt x="31" y="54"/>
                    <a:pt x="30" y="53"/>
                    <a:pt x="28" y="53"/>
                  </a:cubicBezTo>
                  <a:cubicBezTo>
                    <a:pt x="27" y="52"/>
                    <a:pt x="26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6" y="54"/>
                    <a:pt x="12" y="54"/>
                    <a:pt x="8" y="55"/>
                  </a:cubicBezTo>
                  <a:cubicBezTo>
                    <a:pt x="6" y="55"/>
                    <a:pt x="2" y="55"/>
                    <a:pt x="1" y="57"/>
                  </a:cubicBezTo>
                  <a:cubicBezTo>
                    <a:pt x="0" y="59"/>
                    <a:pt x="2" y="63"/>
                    <a:pt x="4" y="63"/>
                  </a:cubicBezTo>
                  <a:cubicBezTo>
                    <a:pt x="8" y="64"/>
                    <a:pt x="12" y="61"/>
                    <a:pt x="16" y="62"/>
                  </a:cubicBezTo>
                  <a:cubicBezTo>
                    <a:pt x="19" y="62"/>
                    <a:pt x="20" y="65"/>
                    <a:pt x="22" y="65"/>
                  </a:cubicBezTo>
                  <a:cubicBezTo>
                    <a:pt x="25" y="65"/>
                    <a:pt x="28" y="61"/>
                    <a:pt x="31" y="61"/>
                  </a:cubicBezTo>
                  <a:cubicBezTo>
                    <a:pt x="33" y="61"/>
                    <a:pt x="32" y="65"/>
                    <a:pt x="34" y="66"/>
                  </a:cubicBezTo>
                  <a:cubicBezTo>
                    <a:pt x="37" y="67"/>
                    <a:pt x="40" y="66"/>
                    <a:pt x="42" y="66"/>
                  </a:cubicBezTo>
                  <a:cubicBezTo>
                    <a:pt x="47" y="66"/>
                    <a:pt x="52" y="64"/>
                    <a:pt x="58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1" name="Freeform 2628"/>
            <p:cNvSpPr>
              <a:spLocks noChangeAspect="1"/>
            </p:cNvSpPr>
            <p:nvPr/>
          </p:nvSpPr>
          <p:spPr bwMode="auto">
            <a:xfrm>
              <a:off x="23980180" y="7956978"/>
              <a:ext cx="796665" cy="500749"/>
            </a:xfrm>
            <a:custGeom>
              <a:avLst/>
              <a:gdLst>
                <a:gd name="T0" fmla="*/ 113 w 99"/>
                <a:gd name="T1" fmla="*/ 68 h 68"/>
                <a:gd name="T2" fmla="*/ 119 w 99"/>
                <a:gd name="T3" fmla="*/ 64 h 68"/>
                <a:gd name="T4" fmla="*/ 113 w 99"/>
                <a:gd name="T5" fmla="*/ 48 h 68"/>
                <a:gd name="T6" fmla="*/ 106 w 99"/>
                <a:gd name="T7" fmla="*/ 40 h 68"/>
                <a:gd name="T8" fmla="*/ 95 w 99"/>
                <a:gd name="T9" fmla="*/ 45 h 68"/>
                <a:gd name="T10" fmla="*/ 95 w 99"/>
                <a:gd name="T11" fmla="*/ 39 h 68"/>
                <a:gd name="T12" fmla="*/ 96 w 99"/>
                <a:gd name="T13" fmla="*/ 35 h 68"/>
                <a:gd name="T14" fmla="*/ 94 w 99"/>
                <a:gd name="T15" fmla="*/ 28 h 68"/>
                <a:gd name="T16" fmla="*/ 75 w 99"/>
                <a:gd name="T17" fmla="*/ 30 h 68"/>
                <a:gd name="T18" fmla="*/ 65 w 99"/>
                <a:gd name="T19" fmla="*/ 30 h 68"/>
                <a:gd name="T20" fmla="*/ 61 w 99"/>
                <a:gd name="T21" fmla="*/ 24 h 68"/>
                <a:gd name="T22" fmla="*/ 50 w 99"/>
                <a:gd name="T23" fmla="*/ 29 h 68"/>
                <a:gd name="T24" fmla="*/ 43 w 99"/>
                <a:gd name="T25" fmla="*/ 25 h 68"/>
                <a:gd name="T26" fmla="*/ 29 w 99"/>
                <a:gd name="T27" fmla="*/ 27 h 68"/>
                <a:gd name="T28" fmla="*/ 25 w 99"/>
                <a:gd name="T29" fmla="*/ 19 h 68"/>
                <a:gd name="T30" fmla="*/ 34 w 99"/>
                <a:gd name="T31" fmla="*/ 17 h 68"/>
                <a:gd name="T32" fmla="*/ 47 w 99"/>
                <a:gd name="T33" fmla="*/ 14 h 68"/>
                <a:gd name="T34" fmla="*/ 44 w 99"/>
                <a:gd name="T35" fmla="*/ 10 h 68"/>
                <a:gd name="T36" fmla="*/ 47 w 99"/>
                <a:gd name="T37" fmla="*/ 5 h 68"/>
                <a:gd name="T38" fmla="*/ 38 w 99"/>
                <a:gd name="T39" fmla="*/ 0 h 68"/>
                <a:gd name="T40" fmla="*/ 34 w 99"/>
                <a:gd name="T41" fmla="*/ 6 h 68"/>
                <a:gd name="T42" fmla="*/ 26 w 99"/>
                <a:gd name="T43" fmla="*/ 5 h 68"/>
                <a:gd name="T44" fmla="*/ 24 w 99"/>
                <a:gd name="T45" fmla="*/ 12 h 68"/>
                <a:gd name="T46" fmla="*/ 14 w 99"/>
                <a:gd name="T47" fmla="*/ 14 h 68"/>
                <a:gd name="T48" fmla="*/ 17 w 99"/>
                <a:gd name="T49" fmla="*/ 16 h 68"/>
                <a:gd name="T50" fmla="*/ 17 w 99"/>
                <a:gd name="T51" fmla="*/ 19 h 68"/>
                <a:gd name="T52" fmla="*/ 13 w 99"/>
                <a:gd name="T53" fmla="*/ 25 h 68"/>
                <a:gd name="T54" fmla="*/ 2 w 99"/>
                <a:gd name="T55" fmla="*/ 27 h 68"/>
                <a:gd name="T56" fmla="*/ 0 w 99"/>
                <a:gd name="T57" fmla="*/ 33 h 68"/>
                <a:gd name="T58" fmla="*/ 2 w 99"/>
                <a:gd name="T59" fmla="*/ 35 h 68"/>
                <a:gd name="T60" fmla="*/ 10 w 99"/>
                <a:gd name="T61" fmla="*/ 36 h 68"/>
                <a:gd name="T62" fmla="*/ 10 w 99"/>
                <a:gd name="T63" fmla="*/ 42 h 68"/>
                <a:gd name="T64" fmla="*/ 14 w 99"/>
                <a:gd name="T65" fmla="*/ 47 h 68"/>
                <a:gd name="T66" fmla="*/ 16 w 99"/>
                <a:gd name="T67" fmla="*/ 52 h 68"/>
                <a:gd name="T68" fmla="*/ 7 w 99"/>
                <a:gd name="T69" fmla="*/ 63 h 68"/>
                <a:gd name="T70" fmla="*/ 7 w 99"/>
                <a:gd name="T71" fmla="*/ 68 h 68"/>
                <a:gd name="T72" fmla="*/ 11 w 99"/>
                <a:gd name="T73" fmla="*/ 74 h 68"/>
                <a:gd name="T74" fmla="*/ 18 w 99"/>
                <a:gd name="T75" fmla="*/ 76 h 68"/>
                <a:gd name="T76" fmla="*/ 28 w 99"/>
                <a:gd name="T77" fmla="*/ 69 h 68"/>
                <a:gd name="T78" fmla="*/ 32 w 99"/>
                <a:gd name="T79" fmla="*/ 74 h 68"/>
                <a:gd name="T80" fmla="*/ 32 w 99"/>
                <a:gd name="T81" fmla="*/ 69 h 68"/>
                <a:gd name="T82" fmla="*/ 36 w 99"/>
                <a:gd name="T83" fmla="*/ 63 h 68"/>
                <a:gd name="T84" fmla="*/ 44 w 99"/>
                <a:gd name="T85" fmla="*/ 61 h 68"/>
                <a:gd name="T86" fmla="*/ 40 w 99"/>
                <a:gd name="T87" fmla="*/ 58 h 68"/>
                <a:gd name="T88" fmla="*/ 49 w 99"/>
                <a:gd name="T89" fmla="*/ 47 h 68"/>
                <a:gd name="T90" fmla="*/ 58 w 99"/>
                <a:gd name="T91" fmla="*/ 51 h 68"/>
                <a:gd name="T92" fmla="*/ 58 w 99"/>
                <a:gd name="T93" fmla="*/ 58 h 68"/>
                <a:gd name="T94" fmla="*/ 64 w 99"/>
                <a:gd name="T95" fmla="*/ 58 h 68"/>
                <a:gd name="T96" fmla="*/ 64 w 99"/>
                <a:gd name="T97" fmla="*/ 69 h 68"/>
                <a:gd name="T98" fmla="*/ 66 w 99"/>
                <a:gd name="T99" fmla="*/ 77 h 68"/>
                <a:gd name="T100" fmla="*/ 70 w 99"/>
                <a:gd name="T101" fmla="*/ 82 h 68"/>
                <a:gd name="T102" fmla="*/ 73 w 99"/>
                <a:gd name="T103" fmla="*/ 76 h 68"/>
                <a:gd name="T104" fmla="*/ 78 w 99"/>
                <a:gd name="T105" fmla="*/ 75 h 68"/>
                <a:gd name="T106" fmla="*/ 85 w 99"/>
                <a:gd name="T107" fmla="*/ 72 h 68"/>
                <a:gd name="T108" fmla="*/ 94 w 99"/>
                <a:gd name="T109" fmla="*/ 69 h 68"/>
                <a:gd name="T110" fmla="*/ 99 w 99"/>
                <a:gd name="T111" fmla="*/ 72 h 68"/>
                <a:gd name="T112" fmla="*/ 109 w 99"/>
                <a:gd name="T113" fmla="*/ 68 h 68"/>
                <a:gd name="T114" fmla="*/ 113 w 99"/>
                <a:gd name="T115" fmla="*/ 68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9"/>
                <a:gd name="T175" fmla="*/ 0 h 68"/>
                <a:gd name="T176" fmla="*/ 99 w 99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9" h="68">
                  <a:moveTo>
                    <a:pt x="94" y="56"/>
                  </a:moveTo>
                  <a:cubicBezTo>
                    <a:pt x="95" y="55"/>
                    <a:pt x="99" y="55"/>
                    <a:pt x="99" y="53"/>
                  </a:cubicBezTo>
                  <a:cubicBezTo>
                    <a:pt x="99" y="48"/>
                    <a:pt x="96" y="44"/>
                    <a:pt x="94" y="40"/>
                  </a:cubicBezTo>
                  <a:cubicBezTo>
                    <a:pt x="93" y="38"/>
                    <a:pt x="91" y="34"/>
                    <a:pt x="88" y="33"/>
                  </a:cubicBezTo>
                  <a:cubicBezTo>
                    <a:pt x="85" y="33"/>
                    <a:pt x="82" y="37"/>
                    <a:pt x="79" y="37"/>
                  </a:cubicBezTo>
                  <a:cubicBezTo>
                    <a:pt x="78" y="37"/>
                    <a:pt x="79" y="34"/>
                    <a:pt x="79" y="32"/>
                  </a:cubicBezTo>
                  <a:cubicBezTo>
                    <a:pt x="80" y="31"/>
                    <a:pt x="80" y="30"/>
                    <a:pt x="80" y="29"/>
                  </a:cubicBezTo>
                  <a:cubicBezTo>
                    <a:pt x="80" y="27"/>
                    <a:pt x="78" y="24"/>
                    <a:pt x="78" y="23"/>
                  </a:cubicBezTo>
                  <a:cubicBezTo>
                    <a:pt x="72" y="23"/>
                    <a:pt x="67" y="25"/>
                    <a:pt x="62" y="25"/>
                  </a:cubicBezTo>
                  <a:cubicBezTo>
                    <a:pt x="60" y="25"/>
                    <a:pt x="57" y="26"/>
                    <a:pt x="54" y="25"/>
                  </a:cubicBezTo>
                  <a:cubicBezTo>
                    <a:pt x="52" y="24"/>
                    <a:pt x="53" y="20"/>
                    <a:pt x="51" y="20"/>
                  </a:cubicBezTo>
                  <a:cubicBezTo>
                    <a:pt x="48" y="20"/>
                    <a:pt x="45" y="24"/>
                    <a:pt x="42" y="24"/>
                  </a:cubicBezTo>
                  <a:cubicBezTo>
                    <a:pt x="40" y="24"/>
                    <a:pt x="39" y="21"/>
                    <a:pt x="36" y="21"/>
                  </a:cubicBezTo>
                  <a:cubicBezTo>
                    <a:pt x="32" y="20"/>
                    <a:pt x="28" y="23"/>
                    <a:pt x="24" y="22"/>
                  </a:cubicBezTo>
                  <a:cubicBezTo>
                    <a:pt x="22" y="22"/>
                    <a:pt x="20" y="18"/>
                    <a:pt x="21" y="16"/>
                  </a:cubicBezTo>
                  <a:cubicBezTo>
                    <a:pt x="22" y="14"/>
                    <a:pt x="26" y="14"/>
                    <a:pt x="28" y="14"/>
                  </a:cubicBezTo>
                  <a:cubicBezTo>
                    <a:pt x="32" y="13"/>
                    <a:pt x="36" y="13"/>
                    <a:pt x="39" y="12"/>
                  </a:cubicBezTo>
                  <a:cubicBezTo>
                    <a:pt x="38" y="11"/>
                    <a:pt x="37" y="10"/>
                    <a:pt x="37" y="8"/>
                  </a:cubicBezTo>
                  <a:cubicBezTo>
                    <a:pt x="37" y="7"/>
                    <a:pt x="39" y="6"/>
                    <a:pt x="39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30" y="0"/>
                    <a:pt x="30" y="4"/>
                    <a:pt x="28" y="5"/>
                  </a:cubicBezTo>
                  <a:cubicBezTo>
                    <a:pt x="26" y="5"/>
                    <a:pt x="24" y="3"/>
                    <a:pt x="22" y="4"/>
                  </a:cubicBezTo>
                  <a:cubicBezTo>
                    <a:pt x="21" y="5"/>
                    <a:pt x="22" y="8"/>
                    <a:pt x="20" y="10"/>
                  </a:cubicBezTo>
                  <a:cubicBezTo>
                    <a:pt x="18" y="12"/>
                    <a:pt x="15" y="11"/>
                    <a:pt x="12" y="12"/>
                  </a:cubicBezTo>
                  <a:cubicBezTo>
                    <a:pt x="11" y="13"/>
                    <a:pt x="13" y="12"/>
                    <a:pt x="14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3" y="18"/>
                    <a:pt x="13" y="20"/>
                    <a:pt x="11" y="21"/>
                  </a:cubicBezTo>
                  <a:cubicBezTo>
                    <a:pt x="8" y="22"/>
                    <a:pt x="5" y="21"/>
                    <a:pt x="2" y="22"/>
                  </a:cubicBezTo>
                  <a:cubicBezTo>
                    <a:pt x="0" y="23"/>
                    <a:pt x="0" y="25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30"/>
                    <a:pt x="7" y="28"/>
                    <a:pt x="8" y="30"/>
                  </a:cubicBezTo>
                  <a:cubicBezTo>
                    <a:pt x="10" y="31"/>
                    <a:pt x="8" y="34"/>
                    <a:pt x="8" y="35"/>
                  </a:cubicBezTo>
                  <a:cubicBezTo>
                    <a:pt x="9" y="37"/>
                    <a:pt x="11" y="38"/>
                    <a:pt x="12" y="39"/>
                  </a:cubicBezTo>
                  <a:cubicBezTo>
                    <a:pt x="12" y="40"/>
                    <a:pt x="13" y="42"/>
                    <a:pt x="13" y="43"/>
                  </a:cubicBezTo>
                  <a:cubicBezTo>
                    <a:pt x="11" y="47"/>
                    <a:pt x="8" y="49"/>
                    <a:pt x="6" y="52"/>
                  </a:cubicBezTo>
                  <a:cubicBezTo>
                    <a:pt x="6" y="53"/>
                    <a:pt x="6" y="55"/>
                    <a:pt x="6" y="56"/>
                  </a:cubicBezTo>
                  <a:cubicBezTo>
                    <a:pt x="7" y="58"/>
                    <a:pt x="8" y="59"/>
                    <a:pt x="9" y="61"/>
                  </a:cubicBezTo>
                  <a:cubicBezTo>
                    <a:pt x="11" y="62"/>
                    <a:pt x="13" y="63"/>
                    <a:pt x="15" y="63"/>
                  </a:cubicBezTo>
                  <a:cubicBezTo>
                    <a:pt x="18" y="62"/>
                    <a:pt x="20" y="57"/>
                    <a:pt x="23" y="57"/>
                  </a:cubicBezTo>
                  <a:cubicBezTo>
                    <a:pt x="25" y="56"/>
                    <a:pt x="25" y="60"/>
                    <a:pt x="27" y="61"/>
                  </a:cubicBezTo>
                  <a:cubicBezTo>
                    <a:pt x="28" y="61"/>
                    <a:pt x="27" y="58"/>
                    <a:pt x="27" y="57"/>
                  </a:cubicBezTo>
                  <a:cubicBezTo>
                    <a:pt x="28" y="55"/>
                    <a:pt x="28" y="53"/>
                    <a:pt x="30" y="52"/>
                  </a:cubicBezTo>
                  <a:cubicBezTo>
                    <a:pt x="32" y="51"/>
                    <a:pt x="36" y="53"/>
                    <a:pt x="37" y="51"/>
                  </a:cubicBezTo>
                  <a:cubicBezTo>
                    <a:pt x="38" y="50"/>
                    <a:pt x="33" y="50"/>
                    <a:pt x="33" y="48"/>
                  </a:cubicBezTo>
                  <a:cubicBezTo>
                    <a:pt x="34" y="44"/>
                    <a:pt x="37" y="40"/>
                    <a:pt x="41" y="39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4"/>
                    <a:pt x="47" y="46"/>
                    <a:pt x="48" y="48"/>
                  </a:cubicBezTo>
                  <a:cubicBezTo>
                    <a:pt x="49" y="49"/>
                    <a:pt x="52" y="46"/>
                    <a:pt x="53" y="48"/>
                  </a:cubicBezTo>
                  <a:cubicBezTo>
                    <a:pt x="54" y="50"/>
                    <a:pt x="52" y="54"/>
                    <a:pt x="53" y="57"/>
                  </a:cubicBezTo>
                  <a:cubicBezTo>
                    <a:pt x="53" y="59"/>
                    <a:pt x="54" y="61"/>
                    <a:pt x="55" y="64"/>
                  </a:cubicBezTo>
                  <a:cubicBezTo>
                    <a:pt x="56" y="65"/>
                    <a:pt x="56" y="68"/>
                    <a:pt x="58" y="68"/>
                  </a:cubicBezTo>
                  <a:cubicBezTo>
                    <a:pt x="60" y="67"/>
                    <a:pt x="60" y="64"/>
                    <a:pt x="61" y="63"/>
                  </a:cubicBezTo>
                  <a:cubicBezTo>
                    <a:pt x="62" y="62"/>
                    <a:pt x="64" y="63"/>
                    <a:pt x="65" y="62"/>
                  </a:cubicBezTo>
                  <a:cubicBezTo>
                    <a:pt x="67" y="62"/>
                    <a:pt x="69" y="61"/>
                    <a:pt x="71" y="60"/>
                  </a:cubicBezTo>
                  <a:cubicBezTo>
                    <a:pt x="73" y="59"/>
                    <a:pt x="76" y="57"/>
                    <a:pt x="78" y="57"/>
                  </a:cubicBezTo>
                  <a:cubicBezTo>
                    <a:pt x="80" y="57"/>
                    <a:pt x="80" y="60"/>
                    <a:pt x="82" y="60"/>
                  </a:cubicBezTo>
                  <a:cubicBezTo>
                    <a:pt x="85" y="60"/>
                    <a:pt x="88" y="57"/>
                    <a:pt x="91" y="56"/>
                  </a:cubicBezTo>
                  <a:cubicBezTo>
                    <a:pt x="92" y="56"/>
                    <a:pt x="93" y="56"/>
                    <a:pt x="94" y="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2" name="Freeform 2630"/>
            <p:cNvSpPr>
              <a:spLocks noChangeAspect="1"/>
            </p:cNvSpPr>
            <p:nvPr/>
          </p:nvSpPr>
          <p:spPr bwMode="auto">
            <a:xfrm>
              <a:off x="26256361" y="9428700"/>
              <a:ext cx="341427" cy="183200"/>
            </a:xfrm>
            <a:custGeom>
              <a:avLst/>
              <a:gdLst>
                <a:gd name="T0" fmla="*/ 39 w 43"/>
                <a:gd name="T1" fmla="*/ 10 h 25"/>
                <a:gd name="T2" fmla="*/ 38 w 43"/>
                <a:gd name="T3" fmla="*/ 14 h 25"/>
                <a:gd name="T4" fmla="*/ 46 w 43"/>
                <a:gd name="T5" fmla="*/ 16 h 25"/>
                <a:gd name="T6" fmla="*/ 49 w 43"/>
                <a:gd name="T7" fmla="*/ 25 h 25"/>
                <a:gd name="T8" fmla="*/ 39 w 43"/>
                <a:gd name="T9" fmla="*/ 26 h 25"/>
                <a:gd name="T10" fmla="*/ 26 w 43"/>
                <a:gd name="T11" fmla="*/ 29 h 25"/>
                <a:gd name="T12" fmla="*/ 21 w 43"/>
                <a:gd name="T13" fmla="*/ 26 h 25"/>
                <a:gd name="T14" fmla="*/ 17 w 43"/>
                <a:gd name="T15" fmla="*/ 30 h 25"/>
                <a:gd name="T16" fmla="*/ 4 w 43"/>
                <a:gd name="T17" fmla="*/ 26 h 25"/>
                <a:gd name="T18" fmla="*/ 0 w 43"/>
                <a:gd name="T19" fmla="*/ 20 h 25"/>
                <a:gd name="T20" fmla="*/ 5 w 43"/>
                <a:gd name="T21" fmla="*/ 11 h 25"/>
                <a:gd name="T22" fmla="*/ 6 w 43"/>
                <a:gd name="T23" fmla="*/ 5 h 25"/>
                <a:gd name="T24" fmla="*/ 11 w 43"/>
                <a:gd name="T25" fmla="*/ 1 h 25"/>
                <a:gd name="T26" fmla="*/ 15 w 43"/>
                <a:gd name="T27" fmla="*/ 2 h 25"/>
                <a:gd name="T28" fmla="*/ 20 w 43"/>
                <a:gd name="T29" fmla="*/ 1 h 25"/>
                <a:gd name="T30" fmla="*/ 25 w 43"/>
                <a:gd name="T31" fmla="*/ 5 h 25"/>
                <a:gd name="T32" fmla="*/ 33 w 43"/>
                <a:gd name="T33" fmla="*/ 6 h 25"/>
                <a:gd name="T34" fmla="*/ 38 w 43"/>
                <a:gd name="T35" fmla="*/ 5 h 25"/>
                <a:gd name="T36" fmla="*/ 39 w 43"/>
                <a:gd name="T37" fmla="*/ 1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5"/>
                <a:gd name="T59" fmla="*/ 43 w 43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5">
                  <a:moveTo>
                    <a:pt x="33" y="8"/>
                  </a:moveTo>
                  <a:cubicBezTo>
                    <a:pt x="33" y="9"/>
                    <a:pt x="31" y="11"/>
                    <a:pt x="32" y="12"/>
                  </a:cubicBezTo>
                  <a:cubicBezTo>
                    <a:pt x="34" y="13"/>
                    <a:pt x="38" y="12"/>
                    <a:pt x="39" y="13"/>
                  </a:cubicBezTo>
                  <a:cubicBezTo>
                    <a:pt x="41" y="15"/>
                    <a:pt x="43" y="19"/>
                    <a:pt x="41" y="21"/>
                  </a:cubicBezTo>
                  <a:cubicBezTo>
                    <a:pt x="40" y="23"/>
                    <a:pt x="36" y="22"/>
                    <a:pt x="33" y="22"/>
                  </a:cubicBezTo>
                  <a:cubicBezTo>
                    <a:pt x="30" y="23"/>
                    <a:pt x="26" y="24"/>
                    <a:pt x="22" y="24"/>
                  </a:cubicBezTo>
                  <a:cubicBezTo>
                    <a:pt x="20" y="24"/>
                    <a:pt x="19" y="22"/>
                    <a:pt x="18" y="22"/>
                  </a:cubicBezTo>
                  <a:cubicBezTo>
                    <a:pt x="16" y="22"/>
                    <a:pt x="16" y="25"/>
                    <a:pt x="14" y="25"/>
                  </a:cubicBezTo>
                  <a:cubicBezTo>
                    <a:pt x="10" y="25"/>
                    <a:pt x="6" y="24"/>
                    <a:pt x="3" y="22"/>
                  </a:cubicBezTo>
                  <a:cubicBezTo>
                    <a:pt x="1" y="21"/>
                    <a:pt x="1" y="19"/>
                    <a:pt x="0" y="17"/>
                  </a:cubicBezTo>
                  <a:cubicBezTo>
                    <a:pt x="2" y="15"/>
                    <a:pt x="4" y="11"/>
                    <a:pt x="4" y="9"/>
                  </a:cubicBezTo>
                  <a:cubicBezTo>
                    <a:pt x="5" y="7"/>
                    <a:pt x="4" y="6"/>
                    <a:pt x="5" y="4"/>
                  </a:cubicBezTo>
                  <a:cubicBezTo>
                    <a:pt x="6" y="3"/>
                    <a:pt x="8" y="2"/>
                    <a:pt x="9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5" y="2"/>
                    <a:pt x="16" y="0"/>
                    <a:pt x="17" y="1"/>
                  </a:cubicBezTo>
                  <a:cubicBezTo>
                    <a:pt x="19" y="1"/>
                    <a:pt x="20" y="3"/>
                    <a:pt x="21" y="4"/>
                  </a:cubicBezTo>
                  <a:cubicBezTo>
                    <a:pt x="23" y="5"/>
                    <a:pt x="25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3" y="5"/>
                    <a:pt x="33" y="7"/>
                    <a:pt x="33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3" name="Freeform 2631"/>
            <p:cNvSpPr>
              <a:spLocks noChangeAspect="1"/>
            </p:cNvSpPr>
            <p:nvPr/>
          </p:nvSpPr>
          <p:spPr bwMode="auto">
            <a:xfrm>
              <a:off x="25365981" y="9196648"/>
              <a:ext cx="823446" cy="464103"/>
            </a:xfrm>
            <a:custGeom>
              <a:avLst/>
              <a:gdLst>
                <a:gd name="T0" fmla="*/ 121 w 103"/>
                <a:gd name="T1" fmla="*/ 47 h 63"/>
                <a:gd name="T2" fmla="*/ 121 w 103"/>
                <a:gd name="T3" fmla="*/ 53 h 63"/>
                <a:gd name="T4" fmla="*/ 119 w 103"/>
                <a:gd name="T5" fmla="*/ 60 h 63"/>
                <a:gd name="T6" fmla="*/ 123 w 103"/>
                <a:gd name="T7" fmla="*/ 71 h 63"/>
                <a:gd name="T8" fmla="*/ 118 w 103"/>
                <a:gd name="T9" fmla="*/ 75 h 63"/>
                <a:gd name="T10" fmla="*/ 104 w 103"/>
                <a:gd name="T11" fmla="*/ 74 h 63"/>
                <a:gd name="T12" fmla="*/ 94 w 103"/>
                <a:gd name="T13" fmla="*/ 70 h 63"/>
                <a:gd name="T14" fmla="*/ 87 w 103"/>
                <a:gd name="T15" fmla="*/ 70 h 63"/>
                <a:gd name="T16" fmla="*/ 84 w 103"/>
                <a:gd name="T17" fmla="*/ 66 h 63"/>
                <a:gd name="T18" fmla="*/ 80 w 103"/>
                <a:gd name="T19" fmla="*/ 68 h 63"/>
                <a:gd name="T20" fmla="*/ 72 w 103"/>
                <a:gd name="T21" fmla="*/ 62 h 63"/>
                <a:gd name="T22" fmla="*/ 72 w 103"/>
                <a:gd name="T23" fmla="*/ 57 h 63"/>
                <a:gd name="T24" fmla="*/ 61 w 103"/>
                <a:gd name="T25" fmla="*/ 53 h 63"/>
                <a:gd name="T26" fmla="*/ 41 w 103"/>
                <a:gd name="T27" fmla="*/ 52 h 63"/>
                <a:gd name="T28" fmla="*/ 37 w 103"/>
                <a:gd name="T29" fmla="*/ 49 h 63"/>
                <a:gd name="T30" fmla="*/ 21 w 103"/>
                <a:gd name="T31" fmla="*/ 42 h 63"/>
                <a:gd name="T32" fmla="*/ 11 w 103"/>
                <a:gd name="T33" fmla="*/ 30 h 63"/>
                <a:gd name="T34" fmla="*/ 5 w 103"/>
                <a:gd name="T35" fmla="*/ 30 h 63"/>
                <a:gd name="T36" fmla="*/ 0 w 103"/>
                <a:gd name="T37" fmla="*/ 27 h 63"/>
                <a:gd name="T38" fmla="*/ 1 w 103"/>
                <a:gd name="T39" fmla="*/ 18 h 63"/>
                <a:gd name="T40" fmla="*/ 1 w 103"/>
                <a:gd name="T41" fmla="*/ 13 h 63"/>
                <a:gd name="T42" fmla="*/ 6 w 103"/>
                <a:gd name="T43" fmla="*/ 10 h 63"/>
                <a:gd name="T44" fmla="*/ 13 w 103"/>
                <a:gd name="T45" fmla="*/ 2 h 63"/>
                <a:gd name="T46" fmla="*/ 18 w 103"/>
                <a:gd name="T47" fmla="*/ 6 h 63"/>
                <a:gd name="T48" fmla="*/ 18 w 103"/>
                <a:gd name="T49" fmla="*/ 1 h 63"/>
                <a:gd name="T50" fmla="*/ 23 w 103"/>
                <a:gd name="T51" fmla="*/ 1 h 63"/>
                <a:gd name="T52" fmla="*/ 32 w 103"/>
                <a:gd name="T53" fmla="*/ 5 h 63"/>
                <a:gd name="T54" fmla="*/ 44 w 103"/>
                <a:gd name="T55" fmla="*/ 13 h 63"/>
                <a:gd name="T56" fmla="*/ 51 w 103"/>
                <a:gd name="T57" fmla="*/ 22 h 63"/>
                <a:gd name="T58" fmla="*/ 55 w 103"/>
                <a:gd name="T59" fmla="*/ 17 h 63"/>
                <a:gd name="T60" fmla="*/ 60 w 103"/>
                <a:gd name="T61" fmla="*/ 17 h 63"/>
                <a:gd name="T62" fmla="*/ 60 w 103"/>
                <a:gd name="T63" fmla="*/ 24 h 63"/>
                <a:gd name="T64" fmla="*/ 62 w 103"/>
                <a:gd name="T65" fmla="*/ 29 h 63"/>
                <a:gd name="T66" fmla="*/ 75 w 103"/>
                <a:gd name="T67" fmla="*/ 30 h 63"/>
                <a:gd name="T68" fmla="*/ 75 w 103"/>
                <a:gd name="T69" fmla="*/ 36 h 63"/>
                <a:gd name="T70" fmla="*/ 82 w 103"/>
                <a:gd name="T71" fmla="*/ 37 h 63"/>
                <a:gd name="T72" fmla="*/ 87 w 103"/>
                <a:gd name="T73" fmla="*/ 43 h 63"/>
                <a:gd name="T74" fmla="*/ 92 w 103"/>
                <a:gd name="T75" fmla="*/ 42 h 63"/>
                <a:gd name="T76" fmla="*/ 96 w 103"/>
                <a:gd name="T77" fmla="*/ 46 h 63"/>
                <a:gd name="T78" fmla="*/ 100 w 103"/>
                <a:gd name="T79" fmla="*/ 42 h 63"/>
                <a:gd name="T80" fmla="*/ 105 w 103"/>
                <a:gd name="T81" fmla="*/ 47 h 63"/>
                <a:gd name="T82" fmla="*/ 110 w 103"/>
                <a:gd name="T83" fmla="*/ 49 h 63"/>
                <a:gd name="T84" fmla="*/ 117 w 103"/>
                <a:gd name="T85" fmla="*/ 46 h 63"/>
                <a:gd name="T86" fmla="*/ 121 w 103"/>
                <a:gd name="T87" fmla="*/ 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63"/>
                <a:gd name="T134" fmla="*/ 103 w 103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63">
                  <a:moveTo>
                    <a:pt x="101" y="39"/>
                  </a:moveTo>
                  <a:cubicBezTo>
                    <a:pt x="101" y="40"/>
                    <a:pt x="101" y="42"/>
                    <a:pt x="101" y="44"/>
                  </a:cubicBezTo>
                  <a:cubicBezTo>
                    <a:pt x="101" y="46"/>
                    <a:pt x="100" y="48"/>
                    <a:pt x="100" y="50"/>
                  </a:cubicBezTo>
                  <a:cubicBezTo>
                    <a:pt x="101" y="53"/>
                    <a:pt x="103" y="56"/>
                    <a:pt x="103" y="59"/>
                  </a:cubicBezTo>
                  <a:cubicBezTo>
                    <a:pt x="103" y="60"/>
                    <a:pt x="101" y="62"/>
                    <a:pt x="99" y="62"/>
                  </a:cubicBezTo>
                  <a:cubicBezTo>
                    <a:pt x="95" y="63"/>
                    <a:pt x="91" y="61"/>
                    <a:pt x="87" y="61"/>
                  </a:cubicBezTo>
                  <a:cubicBezTo>
                    <a:pt x="84" y="60"/>
                    <a:pt x="82" y="59"/>
                    <a:pt x="79" y="58"/>
                  </a:cubicBezTo>
                  <a:cubicBezTo>
                    <a:pt x="77" y="58"/>
                    <a:pt x="75" y="59"/>
                    <a:pt x="73" y="58"/>
                  </a:cubicBezTo>
                  <a:cubicBezTo>
                    <a:pt x="71" y="58"/>
                    <a:pt x="71" y="55"/>
                    <a:pt x="70" y="55"/>
                  </a:cubicBezTo>
                  <a:cubicBezTo>
                    <a:pt x="69" y="54"/>
                    <a:pt x="68" y="56"/>
                    <a:pt x="67" y="56"/>
                  </a:cubicBezTo>
                  <a:cubicBezTo>
                    <a:pt x="64" y="55"/>
                    <a:pt x="62" y="53"/>
                    <a:pt x="60" y="51"/>
                  </a:cubicBezTo>
                  <a:cubicBezTo>
                    <a:pt x="59" y="50"/>
                    <a:pt x="61" y="48"/>
                    <a:pt x="60" y="47"/>
                  </a:cubicBezTo>
                  <a:cubicBezTo>
                    <a:pt x="58" y="45"/>
                    <a:pt x="54" y="44"/>
                    <a:pt x="51" y="44"/>
                  </a:cubicBezTo>
                  <a:cubicBezTo>
                    <a:pt x="45" y="43"/>
                    <a:pt x="40" y="44"/>
                    <a:pt x="34" y="43"/>
                  </a:cubicBezTo>
                  <a:cubicBezTo>
                    <a:pt x="33" y="43"/>
                    <a:pt x="32" y="41"/>
                    <a:pt x="31" y="41"/>
                  </a:cubicBezTo>
                  <a:cubicBezTo>
                    <a:pt x="27" y="38"/>
                    <a:pt x="22" y="38"/>
                    <a:pt x="18" y="35"/>
                  </a:cubicBezTo>
                  <a:cubicBezTo>
                    <a:pt x="14" y="32"/>
                    <a:pt x="12" y="28"/>
                    <a:pt x="9" y="25"/>
                  </a:cubicBezTo>
                  <a:cubicBezTo>
                    <a:pt x="8" y="24"/>
                    <a:pt x="6" y="26"/>
                    <a:pt x="4" y="25"/>
                  </a:cubicBezTo>
                  <a:cubicBezTo>
                    <a:pt x="3" y="24"/>
                    <a:pt x="1" y="23"/>
                    <a:pt x="0" y="22"/>
                  </a:cubicBezTo>
                  <a:cubicBezTo>
                    <a:pt x="0" y="19"/>
                    <a:pt x="1" y="17"/>
                    <a:pt x="1" y="15"/>
                  </a:cubicBezTo>
                  <a:cubicBezTo>
                    <a:pt x="2" y="13"/>
                    <a:pt x="0" y="13"/>
                    <a:pt x="1" y="11"/>
                  </a:cubicBezTo>
                  <a:cubicBezTo>
                    <a:pt x="2" y="10"/>
                    <a:pt x="3" y="9"/>
                    <a:pt x="5" y="8"/>
                  </a:cubicBezTo>
                  <a:cubicBezTo>
                    <a:pt x="7" y="6"/>
                    <a:pt x="9" y="4"/>
                    <a:pt x="11" y="2"/>
                  </a:cubicBezTo>
                  <a:cubicBezTo>
                    <a:pt x="12" y="3"/>
                    <a:pt x="13" y="6"/>
                    <a:pt x="15" y="5"/>
                  </a:cubicBezTo>
                  <a:cubicBezTo>
                    <a:pt x="16" y="5"/>
                    <a:pt x="14" y="2"/>
                    <a:pt x="15" y="1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2"/>
                    <a:pt x="24" y="3"/>
                    <a:pt x="27" y="4"/>
                  </a:cubicBezTo>
                  <a:cubicBezTo>
                    <a:pt x="30" y="6"/>
                    <a:pt x="34" y="9"/>
                    <a:pt x="37" y="11"/>
                  </a:cubicBezTo>
                  <a:cubicBezTo>
                    <a:pt x="39" y="13"/>
                    <a:pt x="40" y="17"/>
                    <a:pt x="43" y="18"/>
                  </a:cubicBezTo>
                  <a:cubicBezTo>
                    <a:pt x="45" y="18"/>
                    <a:pt x="45" y="14"/>
                    <a:pt x="46" y="14"/>
                  </a:cubicBezTo>
                  <a:cubicBezTo>
                    <a:pt x="47" y="13"/>
                    <a:pt x="49" y="13"/>
                    <a:pt x="50" y="14"/>
                  </a:cubicBezTo>
                  <a:cubicBezTo>
                    <a:pt x="51" y="16"/>
                    <a:pt x="49" y="18"/>
                    <a:pt x="50" y="20"/>
                  </a:cubicBezTo>
                  <a:cubicBezTo>
                    <a:pt x="50" y="22"/>
                    <a:pt x="51" y="23"/>
                    <a:pt x="52" y="24"/>
                  </a:cubicBezTo>
                  <a:cubicBezTo>
                    <a:pt x="55" y="25"/>
                    <a:pt x="60" y="24"/>
                    <a:pt x="63" y="25"/>
                  </a:cubicBezTo>
                  <a:cubicBezTo>
                    <a:pt x="64" y="26"/>
                    <a:pt x="62" y="29"/>
                    <a:pt x="63" y="30"/>
                  </a:cubicBezTo>
                  <a:cubicBezTo>
                    <a:pt x="64" y="31"/>
                    <a:pt x="67" y="30"/>
                    <a:pt x="69" y="31"/>
                  </a:cubicBezTo>
                  <a:cubicBezTo>
                    <a:pt x="71" y="32"/>
                    <a:pt x="71" y="35"/>
                    <a:pt x="73" y="36"/>
                  </a:cubicBezTo>
                  <a:cubicBezTo>
                    <a:pt x="74" y="37"/>
                    <a:pt x="76" y="34"/>
                    <a:pt x="77" y="35"/>
                  </a:cubicBezTo>
                  <a:cubicBezTo>
                    <a:pt x="78" y="35"/>
                    <a:pt x="78" y="38"/>
                    <a:pt x="80" y="38"/>
                  </a:cubicBezTo>
                  <a:cubicBezTo>
                    <a:pt x="81" y="38"/>
                    <a:pt x="82" y="35"/>
                    <a:pt x="84" y="35"/>
                  </a:cubicBezTo>
                  <a:cubicBezTo>
                    <a:pt x="86" y="35"/>
                    <a:pt x="86" y="38"/>
                    <a:pt x="88" y="39"/>
                  </a:cubicBezTo>
                  <a:cubicBezTo>
                    <a:pt x="89" y="40"/>
                    <a:pt x="91" y="41"/>
                    <a:pt x="92" y="41"/>
                  </a:cubicBezTo>
                  <a:cubicBezTo>
                    <a:pt x="94" y="41"/>
                    <a:pt x="96" y="39"/>
                    <a:pt x="98" y="38"/>
                  </a:cubicBezTo>
                  <a:cubicBezTo>
                    <a:pt x="99" y="38"/>
                    <a:pt x="100" y="39"/>
                    <a:pt x="101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4" name="Freeform 2632"/>
            <p:cNvSpPr>
              <a:spLocks noChangeAspect="1"/>
            </p:cNvSpPr>
            <p:nvPr/>
          </p:nvSpPr>
          <p:spPr bwMode="auto">
            <a:xfrm>
              <a:off x="26209499" y="9611910"/>
              <a:ext cx="502102" cy="628992"/>
            </a:xfrm>
            <a:custGeom>
              <a:avLst/>
              <a:gdLst>
                <a:gd name="T0" fmla="*/ 25 w 63"/>
                <a:gd name="T1" fmla="*/ 87 h 86"/>
                <a:gd name="T2" fmla="*/ 29 w 63"/>
                <a:gd name="T3" fmla="*/ 79 h 86"/>
                <a:gd name="T4" fmla="*/ 33 w 63"/>
                <a:gd name="T5" fmla="*/ 85 h 86"/>
                <a:gd name="T6" fmla="*/ 40 w 63"/>
                <a:gd name="T7" fmla="*/ 74 h 86"/>
                <a:gd name="T8" fmla="*/ 36 w 63"/>
                <a:gd name="T9" fmla="*/ 59 h 86"/>
                <a:gd name="T10" fmla="*/ 44 w 63"/>
                <a:gd name="T11" fmla="*/ 68 h 86"/>
                <a:gd name="T12" fmla="*/ 55 w 63"/>
                <a:gd name="T13" fmla="*/ 71 h 86"/>
                <a:gd name="T14" fmla="*/ 60 w 63"/>
                <a:gd name="T15" fmla="*/ 84 h 86"/>
                <a:gd name="T16" fmla="*/ 62 w 63"/>
                <a:gd name="T17" fmla="*/ 92 h 86"/>
                <a:gd name="T18" fmla="*/ 65 w 63"/>
                <a:gd name="T19" fmla="*/ 103 h 86"/>
                <a:gd name="T20" fmla="*/ 73 w 63"/>
                <a:gd name="T21" fmla="*/ 101 h 86"/>
                <a:gd name="T22" fmla="*/ 70 w 63"/>
                <a:gd name="T23" fmla="*/ 72 h 86"/>
                <a:gd name="T24" fmla="*/ 64 w 63"/>
                <a:gd name="T25" fmla="*/ 54 h 86"/>
                <a:gd name="T26" fmla="*/ 57 w 63"/>
                <a:gd name="T27" fmla="*/ 65 h 86"/>
                <a:gd name="T28" fmla="*/ 50 w 63"/>
                <a:gd name="T29" fmla="*/ 61 h 86"/>
                <a:gd name="T30" fmla="*/ 44 w 63"/>
                <a:gd name="T31" fmla="*/ 60 h 86"/>
                <a:gd name="T32" fmla="*/ 56 w 63"/>
                <a:gd name="T33" fmla="*/ 42 h 86"/>
                <a:gd name="T34" fmla="*/ 64 w 63"/>
                <a:gd name="T35" fmla="*/ 35 h 86"/>
                <a:gd name="T36" fmla="*/ 55 w 63"/>
                <a:gd name="T37" fmla="*/ 26 h 86"/>
                <a:gd name="T38" fmla="*/ 26 w 63"/>
                <a:gd name="T39" fmla="*/ 24 h 86"/>
                <a:gd name="T40" fmla="*/ 24 w 63"/>
                <a:gd name="T41" fmla="*/ 10 h 86"/>
                <a:gd name="T42" fmla="*/ 12 w 63"/>
                <a:gd name="T43" fmla="*/ 6 h 86"/>
                <a:gd name="T44" fmla="*/ 1 w 63"/>
                <a:gd name="T45" fmla="*/ 0 h 86"/>
                <a:gd name="T46" fmla="*/ 4 w 63"/>
                <a:gd name="T47" fmla="*/ 6 h 86"/>
                <a:gd name="T48" fmla="*/ 4 w 63"/>
                <a:gd name="T49" fmla="*/ 19 h 86"/>
                <a:gd name="T50" fmla="*/ 6 w 63"/>
                <a:gd name="T51" fmla="*/ 29 h 86"/>
                <a:gd name="T52" fmla="*/ 4 w 63"/>
                <a:gd name="T53" fmla="*/ 34 h 86"/>
                <a:gd name="T54" fmla="*/ 8 w 63"/>
                <a:gd name="T55" fmla="*/ 41 h 86"/>
                <a:gd name="T56" fmla="*/ 8 w 63"/>
                <a:gd name="T57" fmla="*/ 52 h 86"/>
                <a:gd name="T58" fmla="*/ 12 w 63"/>
                <a:gd name="T59" fmla="*/ 62 h 86"/>
                <a:gd name="T60" fmla="*/ 15 w 63"/>
                <a:gd name="T61" fmla="*/ 66 h 86"/>
                <a:gd name="T62" fmla="*/ 17 w 63"/>
                <a:gd name="T63" fmla="*/ 75 h 86"/>
                <a:gd name="T64" fmla="*/ 20 w 63"/>
                <a:gd name="T65" fmla="*/ 8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86"/>
                <a:gd name="T101" fmla="*/ 63 w 63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86">
                  <a:moveTo>
                    <a:pt x="17" y="73"/>
                  </a:moveTo>
                  <a:cubicBezTo>
                    <a:pt x="18" y="73"/>
                    <a:pt x="20" y="74"/>
                    <a:pt x="21" y="73"/>
                  </a:cubicBezTo>
                  <a:cubicBezTo>
                    <a:pt x="22" y="73"/>
                    <a:pt x="24" y="72"/>
                    <a:pt x="24" y="71"/>
                  </a:cubicBezTo>
                  <a:cubicBezTo>
                    <a:pt x="24" y="70"/>
                    <a:pt x="23" y="67"/>
                    <a:pt x="24" y="66"/>
                  </a:cubicBezTo>
                  <a:cubicBezTo>
                    <a:pt x="25" y="65"/>
                    <a:pt x="25" y="68"/>
                    <a:pt x="26" y="69"/>
                  </a:cubicBezTo>
                  <a:cubicBezTo>
                    <a:pt x="27" y="70"/>
                    <a:pt x="27" y="71"/>
                    <a:pt x="28" y="71"/>
                  </a:cubicBezTo>
                  <a:cubicBezTo>
                    <a:pt x="30" y="71"/>
                    <a:pt x="32" y="70"/>
                    <a:pt x="32" y="69"/>
                  </a:cubicBezTo>
                  <a:cubicBezTo>
                    <a:pt x="33" y="67"/>
                    <a:pt x="34" y="64"/>
                    <a:pt x="34" y="62"/>
                  </a:cubicBezTo>
                  <a:cubicBezTo>
                    <a:pt x="33" y="59"/>
                    <a:pt x="31" y="57"/>
                    <a:pt x="30" y="55"/>
                  </a:cubicBezTo>
                  <a:cubicBezTo>
                    <a:pt x="30" y="53"/>
                    <a:pt x="29" y="50"/>
                    <a:pt x="30" y="49"/>
                  </a:cubicBezTo>
                  <a:cubicBezTo>
                    <a:pt x="31" y="48"/>
                    <a:pt x="32" y="50"/>
                    <a:pt x="33" y="52"/>
                  </a:cubicBezTo>
                  <a:cubicBezTo>
                    <a:pt x="34" y="53"/>
                    <a:pt x="35" y="56"/>
                    <a:pt x="37" y="57"/>
                  </a:cubicBezTo>
                  <a:cubicBezTo>
                    <a:pt x="38" y="58"/>
                    <a:pt x="40" y="58"/>
                    <a:pt x="41" y="58"/>
                  </a:cubicBezTo>
                  <a:cubicBezTo>
                    <a:pt x="43" y="58"/>
                    <a:pt x="45" y="58"/>
                    <a:pt x="46" y="59"/>
                  </a:cubicBezTo>
                  <a:cubicBezTo>
                    <a:pt x="48" y="60"/>
                    <a:pt x="50" y="61"/>
                    <a:pt x="50" y="63"/>
                  </a:cubicBezTo>
                  <a:cubicBezTo>
                    <a:pt x="51" y="65"/>
                    <a:pt x="51" y="67"/>
                    <a:pt x="50" y="70"/>
                  </a:cubicBezTo>
                  <a:cubicBezTo>
                    <a:pt x="50" y="71"/>
                    <a:pt x="49" y="73"/>
                    <a:pt x="49" y="74"/>
                  </a:cubicBezTo>
                  <a:cubicBezTo>
                    <a:pt x="49" y="76"/>
                    <a:pt x="52" y="76"/>
                    <a:pt x="52" y="77"/>
                  </a:cubicBezTo>
                  <a:cubicBezTo>
                    <a:pt x="53" y="78"/>
                    <a:pt x="52" y="80"/>
                    <a:pt x="52" y="82"/>
                  </a:cubicBezTo>
                  <a:cubicBezTo>
                    <a:pt x="53" y="83"/>
                    <a:pt x="54" y="85"/>
                    <a:pt x="55" y="86"/>
                  </a:cubicBezTo>
                  <a:cubicBezTo>
                    <a:pt x="55" y="84"/>
                    <a:pt x="54" y="81"/>
                    <a:pt x="55" y="80"/>
                  </a:cubicBezTo>
                  <a:cubicBezTo>
                    <a:pt x="57" y="79"/>
                    <a:pt x="60" y="85"/>
                    <a:pt x="61" y="84"/>
                  </a:cubicBezTo>
                  <a:cubicBezTo>
                    <a:pt x="63" y="80"/>
                    <a:pt x="60" y="76"/>
                    <a:pt x="59" y="72"/>
                  </a:cubicBezTo>
                  <a:cubicBezTo>
                    <a:pt x="59" y="68"/>
                    <a:pt x="60" y="64"/>
                    <a:pt x="59" y="60"/>
                  </a:cubicBezTo>
                  <a:cubicBezTo>
                    <a:pt x="58" y="57"/>
                    <a:pt x="55" y="55"/>
                    <a:pt x="54" y="52"/>
                  </a:cubicBezTo>
                  <a:cubicBezTo>
                    <a:pt x="53" y="49"/>
                    <a:pt x="55" y="47"/>
                    <a:pt x="54" y="45"/>
                  </a:cubicBezTo>
                  <a:cubicBezTo>
                    <a:pt x="53" y="44"/>
                    <a:pt x="50" y="43"/>
                    <a:pt x="49" y="44"/>
                  </a:cubicBezTo>
                  <a:cubicBezTo>
                    <a:pt x="47" y="47"/>
                    <a:pt x="49" y="51"/>
                    <a:pt x="48" y="54"/>
                  </a:cubicBezTo>
                  <a:cubicBezTo>
                    <a:pt x="47" y="56"/>
                    <a:pt x="45" y="57"/>
                    <a:pt x="44" y="56"/>
                  </a:cubicBezTo>
                  <a:cubicBezTo>
                    <a:pt x="42" y="55"/>
                    <a:pt x="44" y="52"/>
                    <a:pt x="42" y="51"/>
                  </a:cubicBezTo>
                  <a:cubicBezTo>
                    <a:pt x="41" y="51"/>
                    <a:pt x="40" y="54"/>
                    <a:pt x="38" y="54"/>
                  </a:cubicBezTo>
                  <a:cubicBezTo>
                    <a:pt x="37" y="54"/>
                    <a:pt x="37" y="52"/>
                    <a:pt x="37" y="50"/>
                  </a:cubicBezTo>
                  <a:cubicBezTo>
                    <a:pt x="37" y="46"/>
                    <a:pt x="38" y="42"/>
                    <a:pt x="40" y="39"/>
                  </a:cubicBezTo>
                  <a:cubicBezTo>
                    <a:pt x="41" y="37"/>
                    <a:pt x="45" y="37"/>
                    <a:pt x="47" y="35"/>
                  </a:cubicBezTo>
                  <a:cubicBezTo>
                    <a:pt x="48" y="33"/>
                    <a:pt x="49" y="31"/>
                    <a:pt x="51" y="29"/>
                  </a:cubicBezTo>
                  <a:cubicBezTo>
                    <a:pt x="52" y="28"/>
                    <a:pt x="54" y="30"/>
                    <a:pt x="54" y="29"/>
                  </a:cubicBezTo>
                  <a:cubicBezTo>
                    <a:pt x="54" y="27"/>
                    <a:pt x="53" y="26"/>
                    <a:pt x="52" y="25"/>
                  </a:cubicBezTo>
                  <a:cubicBezTo>
                    <a:pt x="50" y="24"/>
                    <a:pt x="48" y="22"/>
                    <a:pt x="46" y="22"/>
                  </a:cubicBezTo>
                  <a:cubicBezTo>
                    <a:pt x="40" y="21"/>
                    <a:pt x="33" y="22"/>
                    <a:pt x="27" y="22"/>
                  </a:cubicBezTo>
                  <a:cubicBezTo>
                    <a:pt x="25" y="22"/>
                    <a:pt x="23" y="21"/>
                    <a:pt x="22" y="20"/>
                  </a:cubicBezTo>
                  <a:cubicBezTo>
                    <a:pt x="21" y="18"/>
                    <a:pt x="23" y="16"/>
                    <a:pt x="23" y="13"/>
                  </a:cubicBezTo>
                  <a:cubicBezTo>
                    <a:pt x="23" y="11"/>
                    <a:pt x="22" y="8"/>
                    <a:pt x="20" y="8"/>
                  </a:cubicBezTo>
                  <a:cubicBezTo>
                    <a:pt x="18" y="7"/>
                    <a:pt x="17" y="12"/>
                    <a:pt x="15" y="11"/>
                  </a:cubicBezTo>
                  <a:cubicBezTo>
                    <a:pt x="13" y="10"/>
                    <a:pt x="13" y="6"/>
                    <a:pt x="10" y="5"/>
                  </a:cubicBezTo>
                  <a:cubicBezTo>
                    <a:pt x="9" y="4"/>
                    <a:pt x="8" y="7"/>
                    <a:pt x="7" y="6"/>
                  </a:cubicBezTo>
                  <a:cubicBezTo>
                    <a:pt x="5" y="5"/>
                    <a:pt x="4" y="1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3" y="7"/>
                    <a:pt x="0" y="9"/>
                    <a:pt x="0" y="12"/>
                  </a:cubicBezTo>
                  <a:cubicBezTo>
                    <a:pt x="0" y="14"/>
                    <a:pt x="2" y="15"/>
                    <a:pt x="3" y="16"/>
                  </a:cubicBezTo>
                  <a:cubicBezTo>
                    <a:pt x="5" y="19"/>
                    <a:pt x="10" y="20"/>
                    <a:pt x="10" y="23"/>
                  </a:cubicBezTo>
                  <a:cubicBezTo>
                    <a:pt x="10" y="25"/>
                    <a:pt x="6" y="23"/>
                    <a:pt x="5" y="24"/>
                  </a:cubicBezTo>
                  <a:cubicBezTo>
                    <a:pt x="4" y="24"/>
                    <a:pt x="6" y="26"/>
                    <a:pt x="5" y="27"/>
                  </a:cubicBezTo>
                  <a:cubicBezTo>
                    <a:pt x="5" y="28"/>
                    <a:pt x="4" y="27"/>
                    <a:pt x="3" y="28"/>
                  </a:cubicBezTo>
                  <a:cubicBezTo>
                    <a:pt x="3" y="29"/>
                    <a:pt x="2" y="30"/>
                    <a:pt x="2" y="31"/>
                  </a:cubicBezTo>
                  <a:cubicBezTo>
                    <a:pt x="3" y="33"/>
                    <a:pt x="6" y="33"/>
                    <a:pt x="7" y="34"/>
                  </a:cubicBezTo>
                  <a:cubicBezTo>
                    <a:pt x="9" y="35"/>
                    <a:pt x="10" y="36"/>
                    <a:pt x="10" y="38"/>
                  </a:cubicBezTo>
                  <a:cubicBezTo>
                    <a:pt x="10" y="40"/>
                    <a:pt x="7" y="41"/>
                    <a:pt x="7" y="43"/>
                  </a:cubicBezTo>
                  <a:cubicBezTo>
                    <a:pt x="6" y="44"/>
                    <a:pt x="8" y="45"/>
                    <a:pt x="9" y="46"/>
                  </a:cubicBezTo>
                  <a:cubicBezTo>
                    <a:pt x="10" y="48"/>
                    <a:pt x="9" y="50"/>
                    <a:pt x="10" y="52"/>
                  </a:cubicBezTo>
                  <a:cubicBezTo>
                    <a:pt x="11" y="53"/>
                    <a:pt x="13" y="51"/>
                    <a:pt x="14" y="52"/>
                  </a:cubicBezTo>
                  <a:cubicBezTo>
                    <a:pt x="14" y="53"/>
                    <a:pt x="13" y="54"/>
                    <a:pt x="13" y="55"/>
                  </a:cubicBezTo>
                  <a:cubicBezTo>
                    <a:pt x="13" y="56"/>
                    <a:pt x="13" y="57"/>
                    <a:pt x="13" y="59"/>
                  </a:cubicBezTo>
                  <a:cubicBezTo>
                    <a:pt x="13" y="60"/>
                    <a:pt x="14" y="61"/>
                    <a:pt x="14" y="63"/>
                  </a:cubicBezTo>
                  <a:cubicBezTo>
                    <a:pt x="14" y="64"/>
                    <a:pt x="14" y="65"/>
                    <a:pt x="14" y="67"/>
                  </a:cubicBezTo>
                  <a:cubicBezTo>
                    <a:pt x="14" y="69"/>
                    <a:pt x="16" y="71"/>
                    <a:pt x="17" y="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5" name="Freeform 2633"/>
            <p:cNvSpPr>
              <a:spLocks noChangeAspect="1"/>
            </p:cNvSpPr>
            <p:nvPr/>
          </p:nvSpPr>
          <p:spPr bwMode="auto">
            <a:xfrm>
              <a:off x="26637970" y="9410377"/>
              <a:ext cx="910476" cy="2009101"/>
            </a:xfrm>
            <a:custGeom>
              <a:avLst/>
              <a:gdLst>
                <a:gd name="T0" fmla="*/ 122 w 113"/>
                <a:gd name="T1" fmla="*/ 124 h 274"/>
                <a:gd name="T2" fmla="*/ 104 w 113"/>
                <a:gd name="T3" fmla="*/ 116 h 274"/>
                <a:gd name="T4" fmla="*/ 107 w 113"/>
                <a:gd name="T5" fmla="*/ 100 h 274"/>
                <a:gd name="T6" fmla="*/ 100 w 113"/>
                <a:gd name="T7" fmla="*/ 78 h 274"/>
                <a:gd name="T8" fmla="*/ 77 w 113"/>
                <a:gd name="T9" fmla="*/ 82 h 274"/>
                <a:gd name="T10" fmla="*/ 82 w 113"/>
                <a:gd name="T11" fmla="*/ 58 h 274"/>
                <a:gd name="T12" fmla="*/ 91 w 113"/>
                <a:gd name="T13" fmla="*/ 41 h 274"/>
                <a:gd name="T14" fmla="*/ 82 w 113"/>
                <a:gd name="T15" fmla="*/ 17 h 274"/>
                <a:gd name="T16" fmla="*/ 70 w 113"/>
                <a:gd name="T17" fmla="*/ 6 h 274"/>
                <a:gd name="T18" fmla="*/ 63 w 113"/>
                <a:gd name="T19" fmla="*/ 18 h 274"/>
                <a:gd name="T20" fmla="*/ 58 w 113"/>
                <a:gd name="T21" fmla="*/ 22 h 274"/>
                <a:gd name="T22" fmla="*/ 39 w 113"/>
                <a:gd name="T23" fmla="*/ 34 h 274"/>
                <a:gd name="T24" fmla="*/ 41 w 113"/>
                <a:gd name="T25" fmla="*/ 46 h 274"/>
                <a:gd name="T26" fmla="*/ 31 w 113"/>
                <a:gd name="T27" fmla="*/ 56 h 274"/>
                <a:gd name="T28" fmla="*/ 24 w 113"/>
                <a:gd name="T29" fmla="*/ 84 h 274"/>
                <a:gd name="T30" fmla="*/ 18 w 113"/>
                <a:gd name="T31" fmla="*/ 89 h 274"/>
                <a:gd name="T32" fmla="*/ 14 w 113"/>
                <a:gd name="T33" fmla="*/ 112 h 274"/>
                <a:gd name="T34" fmla="*/ 6 w 113"/>
                <a:gd name="T35" fmla="*/ 119 h 274"/>
                <a:gd name="T36" fmla="*/ 1 w 113"/>
                <a:gd name="T37" fmla="*/ 136 h 274"/>
                <a:gd name="T38" fmla="*/ 11 w 113"/>
                <a:gd name="T39" fmla="*/ 148 h 274"/>
                <a:gd name="T40" fmla="*/ 28 w 113"/>
                <a:gd name="T41" fmla="*/ 156 h 274"/>
                <a:gd name="T42" fmla="*/ 36 w 113"/>
                <a:gd name="T43" fmla="*/ 174 h 274"/>
                <a:gd name="T44" fmla="*/ 40 w 113"/>
                <a:gd name="T45" fmla="*/ 211 h 274"/>
                <a:gd name="T46" fmla="*/ 45 w 113"/>
                <a:gd name="T47" fmla="*/ 215 h 274"/>
                <a:gd name="T48" fmla="*/ 52 w 113"/>
                <a:gd name="T49" fmla="*/ 221 h 274"/>
                <a:gd name="T50" fmla="*/ 58 w 113"/>
                <a:gd name="T51" fmla="*/ 225 h 274"/>
                <a:gd name="T52" fmla="*/ 69 w 113"/>
                <a:gd name="T53" fmla="*/ 215 h 274"/>
                <a:gd name="T54" fmla="*/ 75 w 113"/>
                <a:gd name="T55" fmla="*/ 209 h 274"/>
                <a:gd name="T56" fmla="*/ 84 w 113"/>
                <a:gd name="T57" fmla="*/ 211 h 274"/>
                <a:gd name="T58" fmla="*/ 91 w 113"/>
                <a:gd name="T59" fmla="*/ 233 h 274"/>
                <a:gd name="T60" fmla="*/ 99 w 113"/>
                <a:gd name="T61" fmla="*/ 265 h 274"/>
                <a:gd name="T62" fmla="*/ 111 w 113"/>
                <a:gd name="T63" fmla="*/ 285 h 274"/>
                <a:gd name="T64" fmla="*/ 113 w 113"/>
                <a:gd name="T65" fmla="*/ 301 h 274"/>
                <a:gd name="T66" fmla="*/ 106 w 113"/>
                <a:gd name="T67" fmla="*/ 318 h 274"/>
                <a:gd name="T68" fmla="*/ 112 w 113"/>
                <a:gd name="T69" fmla="*/ 315 h 274"/>
                <a:gd name="T70" fmla="*/ 122 w 113"/>
                <a:gd name="T71" fmla="*/ 289 h 274"/>
                <a:gd name="T72" fmla="*/ 118 w 113"/>
                <a:gd name="T73" fmla="*/ 265 h 274"/>
                <a:gd name="T74" fmla="*/ 97 w 113"/>
                <a:gd name="T75" fmla="*/ 238 h 274"/>
                <a:gd name="T76" fmla="*/ 107 w 113"/>
                <a:gd name="T77" fmla="*/ 221 h 274"/>
                <a:gd name="T78" fmla="*/ 102 w 113"/>
                <a:gd name="T79" fmla="*/ 209 h 274"/>
                <a:gd name="T80" fmla="*/ 93 w 113"/>
                <a:gd name="T81" fmla="*/ 190 h 274"/>
                <a:gd name="T82" fmla="*/ 85 w 113"/>
                <a:gd name="T83" fmla="*/ 177 h 274"/>
                <a:gd name="T84" fmla="*/ 99 w 113"/>
                <a:gd name="T85" fmla="*/ 161 h 274"/>
                <a:gd name="T86" fmla="*/ 113 w 113"/>
                <a:gd name="T87" fmla="*/ 152 h 274"/>
                <a:gd name="T88" fmla="*/ 122 w 113"/>
                <a:gd name="T89" fmla="*/ 146 h 274"/>
                <a:gd name="T90" fmla="*/ 126 w 113"/>
                <a:gd name="T91" fmla="*/ 133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274"/>
                <a:gd name="T140" fmla="*/ 113 w 113"/>
                <a:gd name="T141" fmla="*/ 274 h 2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274">
                  <a:moveTo>
                    <a:pt x="112" y="103"/>
                  </a:moveTo>
                  <a:cubicBezTo>
                    <a:pt x="112" y="102"/>
                    <a:pt x="113" y="101"/>
                    <a:pt x="112" y="101"/>
                  </a:cubicBezTo>
                  <a:cubicBezTo>
                    <a:pt x="108" y="100"/>
                    <a:pt x="105" y="102"/>
                    <a:pt x="101" y="103"/>
                  </a:cubicBezTo>
                  <a:cubicBezTo>
                    <a:pt x="100" y="103"/>
                    <a:pt x="98" y="104"/>
                    <a:pt x="97" y="103"/>
                  </a:cubicBezTo>
                  <a:cubicBezTo>
                    <a:pt x="96" y="102"/>
                    <a:pt x="98" y="98"/>
                    <a:pt x="97" y="97"/>
                  </a:cubicBezTo>
                  <a:cubicBezTo>
                    <a:pt x="94" y="95"/>
                    <a:pt x="89" y="99"/>
                    <a:pt x="86" y="97"/>
                  </a:cubicBezTo>
                  <a:cubicBezTo>
                    <a:pt x="84" y="95"/>
                    <a:pt x="88" y="92"/>
                    <a:pt x="88" y="90"/>
                  </a:cubicBezTo>
                  <a:cubicBezTo>
                    <a:pt x="89" y="88"/>
                    <a:pt x="86" y="87"/>
                    <a:pt x="86" y="85"/>
                  </a:cubicBezTo>
                  <a:cubicBezTo>
                    <a:pt x="86" y="84"/>
                    <a:pt x="90" y="84"/>
                    <a:pt x="89" y="83"/>
                  </a:cubicBezTo>
                  <a:cubicBezTo>
                    <a:pt x="87" y="81"/>
                    <a:pt x="83" y="82"/>
                    <a:pt x="81" y="80"/>
                  </a:cubicBezTo>
                  <a:cubicBezTo>
                    <a:pt x="79" y="77"/>
                    <a:pt x="79" y="73"/>
                    <a:pt x="80" y="69"/>
                  </a:cubicBezTo>
                  <a:cubicBezTo>
                    <a:pt x="80" y="67"/>
                    <a:pt x="85" y="66"/>
                    <a:pt x="83" y="65"/>
                  </a:cubicBezTo>
                  <a:cubicBezTo>
                    <a:pt x="80" y="66"/>
                    <a:pt x="76" y="65"/>
                    <a:pt x="73" y="66"/>
                  </a:cubicBezTo>
                  <a:cubicBezTo>
                    <a:pt x="70" y="67"/>
                    <a:pt x="69" y="70"/>
                    <a:pt x="67" y="71"/>
                  </a:cubicBezTo>
                  <a:cubicBezTo>
                    <a:pt x="66" y="71"/>
                    <a:pt x="64" y="70"/>
                    <a:pt x="64" y="68"/>
                  </a:cubicBezTo>
                  <a:cubicBezTo>
                    <a:pt x="63" y="66"/>
                    <a:pt x="67" y="66"/>
                    <a:pt x="67" y="64"/>
                  </a:cubicBezTo>
                  <a:cubicBezTo>
                    <a:pt x="66" y="61"/>
                    <a:pt x="61" y="62"/>
                    <a:pt x="62" y="59"/>
                  </a:cubicBezTo>
                  <a:cubicBezTo>
                    <a:pt x="62" y="55"/>
                    <a:pt x="66" y="53"/>
                    <a:pt x="68" y="48"/>
                  </a:cubicBezTo>
                  <a:cubicBezTo>
                    <a:pt x="70" y="45"/>
                    <a:pt x="74" y="44"/>
                    <a:pt x="75" y="40"/>
                  </a:cubicBezTo>
                  <a:cubicBezTo>
                    <a:pt x="76" y="38"/>
                    <a:pt x="73" y="37"/>
                    <a:pt x="73" y="34"/>
                  </a:cubicBezTo>
                  <a:cubicBezTo>
                    <a:pt x="73" y="34"/>
                    <a:pt x="75" y="35"/>
                    <a:pt x="76" y="34"/>
                  </a:cubicBezTo>
                  <a:cubicBezTo>
                    <a:pt x="76" y="32"/>
                    <a:pt x="74" y="30"/>
                    <a:pt x="74" y="28"/>
                  </a:cubicBezTo>
                  <a:cubicBezTo>
                    <a:pt x="73" y="23"/>
                    <a:pt x="74" y="18"/>
                    <a:pt x="72" y="14"/>
                  </a:cubicBezTo>
                  <a:cubicBezTo>
                    <a:pt x="72" y="13"/>
                    <a:pt x="69" y="15"/>
                    <a:pt x="68" y="14"/>
                  </a:cubicBezTo>
                  <a:cubicBezTo>
                    <a:pt x="66" y="12"/>
                    <a:pt x="67" y="8"/>
                    <a:pt x="66" y="5"/>
                  </a:cubicBezTo>
                  <a:cubicBezTo>
                    <a:pt x="64" y="3"/>
                    <a:pt x="62" y="0"/>
                    <a:pt x="59" y="0"/>
                  </a:cubicBezTo>
                  <a:cubicBezTo>
                    <a:pt x="58" y="0"/>
                    <a:pt x="58" y="4"/>
                    <a:pt x="58" y="5"/>
                  </a:cubicBezTo>
                  <a:cubicBezTo>
                    <a:pt x="57" y="7"/>
                    <a:pt x="57" y="8"/>
                    <a:pt x="56" y="9"/>
                  </a:cubicBezTo>
                  <a:cubicBezTo>
                    <a:pt x="55" y="11"/>
                    <a:pt x="53" y="10"/>
                    <a:pt x="52" y="11"/>
                  </a:cubicBezTo>
                  <a:cubicBezTo>
                    <a:pt x="51" y="12"/>
                    <a:pt x="51" y="14"/>
                    <a:pt x="52" y="15"/>
                  </a:cubicBezTo>
                  <a:cubicBezTo>
                    <a:pt x="52" y="17"/>
                    <a:pt x="55" y="18"/>
                    <a:pt x="55" y="20"/>
                  </a:cubicBezTo>
                  <a:cubicBezTo>
                    <a:pt x="55" y="21"/>
                    <a:pt x="53" y="20"/>
                    <a:pt x="52" y="20"/>
                  </a:cubicBezTo>
                  <a:cubicBezTo>
                    <a:pt x="50" y="20"/>
                    <a:pt x="49" y="18"/>
                    <a:pt x="48" y="18"/>
                  </a:cubicBezTo>
                  <a:cubicBezTo>
                    <a:pt x="46" y="18"/>
                    <a:pt x="44" y="19"/>
                    <a:pt x="42" y="20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5" y="27"/>
                    <a:pt x="33" y="27"/>
                    <a:pt x="32" y="28"/>
                  </a:cubicBezTo>
                  <a:cubicBezTo>
                    <a:pt x="31" y="29"/>
                    <a:pt x="32" y="30"/>
                    <a:pt x="32" y="32"/>
                  </a:cubicBezTo>
                  <a:cubicBezTo>
                    <a:pt x="32" y="33"/>
                    <a:pt x="31" y="34"/>
                    <a:pt x="32" y="36"/>
                  </a:cubicBezTo>
                  <a:cubicBezTo>
                    <a:pt x="32" y="36"/>
                    <a:pt x="34" y="37"/>
                    <a:pt x="34" y="38"/>
                  </a:cubicBezTo>
                  <a:cubicBezTo>
                    <a:pt x="33" y="39"/>
                    <a:pt x="31" y="39"/>
                    <a:pt x="30" y="40"/>
                  </a:cubicBezTo>
                  <a:cubicBezTo>
                    <a:pt x="30" y="42"/>
                    <a:pt x="31" y="43"/>
                    <a:pt x="30" y="44"/>
                  </a:cubicBezTo>
                  <a:cubicBezTo>
                    <a:pt x="29" y="46"/>
                    <a:pt x="26" y="45"/>
                    <a:pt x="26" y="47"/>
                  </a:cubicBezTo>
                  <a:cubicBezTo>
                    <a:pt x="26" y="49"/>
                    <a:pt x="30" y="50"/>
                    <a:pt x="29" y="51"/>
                  </a:cubicBezTo>
                  <a:cubicBezTo>
                    <a:pt x="27" y="57"/>
                    <a:pt x="25" y="63"/>
                    <a:pt x="23" y="69"/>
                  </a:cubicBezTo>
                  <a:cubicBezTo>
                    <a:pt x="23" y="70"/>
                    <a:pt x="21" y="70"/>
                    <a:pt x="20" y="70"/>
                  </a:cubicBezTo>
                  <a:cubicBezTo>
                    <a:pt x="18" y="69"/>
                    <a:pt x="16" y="67"/>
                    <a:pt x="14" y="67"/>
                  </a:cubicBezTo>
                  <a:cubicBezTo>
                    <a:pt x="13" y="66"/>
                    <a:pt x="12" y="67"/>
                    <a:pt x="12" y="68"/>
                  </a:cubicBezTo>
                  <a:cubicBezTo>
                    <a:pt x="13" y="70"/>
                    <a:pt x="14" y="72"/>
                    <a:pt x="15" y="74"/>
                  </a:cubicBezTo>
                  <a:cubicBezTo>
                    <a:pt x="15" y="77"/>
                    <a:pt x="16" y="80"/>
                    <a:pt x="15" y="83"/>
                  </a:cubicBezTo>
                  <a:cubicBezTo>
                    <a:pt x="15" y="83"/>
                    <a:pt x="12" y="82"/>
                    <a:pt x="12" y="83"/>
                  </a:cubicBezTo>
                  <a:cubicBezTo>
                    <a:pt x="11" y="86"/>
                    <a:pt x="12" y="90"/>
                    <a:pt x="12" y="93"/>
                  </a:cubicBezTo>
                  <a:cubicBezTo>
                    <a:pt x="12" y="95"/>
                    <a:pt x="11" y="97"/>
                    <a:pt x="10" y="99"/>
                  </a:cubicBezTo>
                  <a:cubicBezTo>
                    <a:pt x="10" y="100"/>
                    <a:pt x="9" y="99"/>
                    <a:pt x="8" y="99"/>
                  </a:cubicBezTo>
                  <a:cubicBezTo>
                    <a:pt x="7" y="99"/>
                    <a:pt x="6" y="99"/>
                    <a:pt x="5" y="99"/>
                  </a:cubicBezTo>
                  <a:cubicBezTo>
                    <a:pt x="6" y="103"/>
                    <a:pt x="9" y="107"/>
                    <a:pt x="7" y="111"/>
                  </a:cubicBezTo>
                  <a:cubicBezTo>
                    <a:pt x="6" y="112"/>
                    <a:pt x="3" y="106"/>
                    <a:pt x="1" y="107"/>
                  </a:cubicBezTo>
                  <a:cubicBezTo>
                    <a:pt x="0" y="108"/>
                    <a:pt x="1" y="111"/>
                    <a:pt x="1" y="113"/>
                  </a:cubicBezTo>
                  <a:cubicBezTo>
                    <a:pt x="2" y="113"/>
                    <a:pt x="4" y="112"/>
                    <a:pt x="5" y="113"/>
                  </a:cubicBezTo>
                  <a:cubicBezTo>
                    <a:pt x="6" y="114"/>
                    <a:pt x="5" y="116"/>
                    <a:pt x="6" y="118"/>
                  </a:cubicBezTo>
                  <a:cubicBezTo>
                    <a:pt x="7" y="120"/>
                    <a:pt x="7" y="122"/>
                    <a:pt x="9" y="123"/>
                  </a:cubicBezTo>
                  <a:cubicBezTo>
                    <a:pt x="10" y="123"/>
                    <a:pt x="11" y="122"/>
                    <a:pt x="12" y="123"/>
                  </a:cubicBezTo>
                  <a:cubicBezTo>
                    <a:pt x="14" y="124"/>
                    <a:pt x="15" y="126"/>
                    <a:pt x="17" y="127"/>
                  </a:cubicBezTo>
                  <a:cubicBezTo>
                    <a:pt x="19" y="128"/>
                    <a:pt x="22" y="128"/>
                    <a:pt x="23" y="130"/>
                  </a:cubicBezTo>
                  <a:cubicBezTo>
                    <a:pt x="24" y="131"/>
                    <a:pt x="23" y="134"/>
                    <a:pt x="24" y="136"/>
                  </a:cubicBezTo>
                  <a:cubicBezTo>
                    <a:pt x="25" y="137"/>
                    <a:pt x="28" y="137"/>
                    <a:pt x="29" y="139"/>
                  </a:cubicBezTo>
                  <a:cubicBezTo>
                    <a:pt x="30" y="141"/>
                    <a:pt x="29" y="143"/>
                    <a:pt x="30" y="145"/>
                  </a:cubicBezTo>
                  <a:cubicBezTo>
                    <a:pt x="31" y="149"/>
                    <a:pt x="32" y="152"/>
                    <a:pt x="33" y="155"/>
                  </a:cubicBezTo>
                  <a:cubicBezTo>
                    <a:pt x="33" y="158"/>
                    <a:pt x="32" y="160"/>
                    <a:pt x="32" y="163"/>
                  </a:cubicBezTo>
                  <a:cubicBezTo>
                    <a:pt x="32" y="167"/>
                    <a:pt x="33" y="172"/>
                    <a:pt x="33" y="176"/>
                  </a:cubicBezTo>
                  <a:cubicBezTo>
                    <a:pt x="32" y="178"/>
                    <a:pt x="32" y="179"/>
                    <a:pt x="32" y="180"/>
                  </a:cubicBezTo>
                  <a:cubicBezTo>
                    <a:pt x="31" y="183"/>
                    <a:pt x="30" y="185"/>
                    <a:pt x="32" y="187"/>
                  </a:cubicBezTo>
                  <a:cubicBezTo>
                    <a:pt x="35" y="185"/>
                    <a:pt x="34" y="179"/>
                    <a:pt x="37" y="179"/>
                  </a:cubicBezTo>
                  <a:cubicBezTo>
                    <a:pt x="40" y="179"/>
                    <a:pt x="37" y="184"/>
                    <a:pt x="38" y="187"/>
                  </a:cubicBezTo>
                  <a:cubicBezTo>
                    <a:pt x="38" y="188"/>
                    <a:pt x="40" y="189"/>
                    <a:pt x="41" y="189"/>
                  </a:cubicBezTo>
                  <a:cubicBezTo>
                    <a:pt x="43" y="188"/>
                    <a:pt x="42" y="185"/>
                    <a:pt x="43" y="184"/>
                  </a:cubicBezTo>
                  <a:cubicBezTo>
                    <a:pt x="44" y="184"/>
                    <a:pt x="44" y="186"/>
                    <a:pt x="45" y="187"/>
                  </a:cubicBezTo>
                  <a:cubicBezTo>
                    <a:pt x="46" y="187"/>
                    <a:pt x="46" y="185"/>
                    <a:pt x="47" y="185"/>
                  </a:cubicBezTo>
                  <a:cubicBezTo>
                    <a:pt x="48" y="185"/>
                    <a:pt x="47" y="187"/>
                    <a:pt x="48" y="187"/>
                  </a:cubicBezTo>
                  <a:cubicBezTo>
                    <a:pt x="51" y="186"/>
                    <a:pt x="53" y="184"/>
                    <a:pt x="54" y="181"/>
                  </a:cubicBezTo>
                  <a:cubicBezTo>
                    <a:pt x="55" y="180"/>
                    <a:pt x="52" y="180"/>
                    <a:pt x="53" y="179"/>
                  </a:cubicBezTo>
                  <a:cubicBezTo>
                    <a:pt x="54" y="178"/>
                    <a:pt x="56" y="180"/>
                    <a:pt x="57" y="179"/>
                  </a:cubicBezTo>
                  <a:cubicBezTo>
                    <a:pt x="58" y="177"/>
                    <a:pt x="54" y="175"/>
                    <a:pt x="55" y="174"/>
                  </a:cubicBezTo>
                  <a:cubicBezTo>
                    <a:pt x="57" y="173"/>
                    <a:pt x="57" y="177"/>
                    <a:pt x="59" y="177"/>
                  </a:cubicBezTo>
                  <a:cubicBezTo>
                    <a:pt x="61" y="177"/>
                    <a:pt x="62" y="175"/>
                    <a:pt x="62" y="174"/>
                  </a:cubicBezTo>
                  <a:cubicBezTo>
                    <a:pt x="63" y="171"/>
                    <a:pt x="61" y="167"/>
                    <a:pt x="63" y="165"/>
                  </a:cubicBezTo>
                  <a:cubicBezTo>
                    <a:pt x="64" y="163"/>
                    <a:pt x="66" y="167"/>
                    <a:pt x="67" y="168"/>
                  </a:cubicBezTo>
                  <a:cubicBezTo>
                    <a:pt x="68" y="171"/>
                    <a:pt x="69" y="174"/>
                    <a:pt x="70" y="176"/>
                  </a:cubicBezTo>
                  <a:cubicBezTo>
                    <a:pt x="71" y="179"/>
                    <a:pt x="71" y="181"/>
                    <a:pt x="73" y="183"/>
                  </a:cubicBezTo>
                  <a:cubicBezTo>
                    <a:pt x="74" y="184"/>
                    <a:pt x="75" y="180"/>
                    <a:pt x="76" y="181"/>
                  </a:cubicBezTo>
                  <a:cubicBezTo>
                    <a:pt x="77" y="185"/>
                    <a:pt x="76" y="190"/>
                    <a:pt x="76" y="194"/>
                  </a:cubicBezTo>
                  <a:cubicBezTo>
                    <a:pt x="77" y="198"/>
                    <a:pt x="77" y="202"/>
                    <a:pt x="78" y="206"/>
                  </a:cubicBezTo>
                  <a:cubicBezTo>
                    <a:pt x="79" y="209"/>
                    <a:pt x="81" y="210"/>
                    <a:pt x="81" y="212"/>
                  </a:cubicBezTo>
                  <a:cubicBezTo>
                    <a:pt x="82" y="215"/>
                    <a:pt x="80" y="218"/>
                    <a:pt x="82" y="221"/>
                  </a:cubicBezTo>
                  <a:cubicBezTo>
                    <a:pt x="83" y="222"/>
                    <a:pt x="83" y="215"/>
                    <a:pt x="84" y="216"/>
                  </a:cubicBezTo>
                  <a:cubicBezTo>
                    <a:pt x="87" y="220"/>
                    <a:pt x="87" y="224"/>
                    <a:pt x="89" y="228"/>
                  </a:cubicBezTo>
                  <a:cubicBezTo>
                    <a:pt x="90" y="231"/>
                    <a:pt x="92" y="234"/>
                    <a:pt x="92" y="237"/>
                  </a:cubicBezTo>
                  <a:cubicBezTo>
                    <a:pt x="92" y="238"/>
                    <a:pt x="90" y="239"/>
                    <a:pt x="90" y="240"/>
                  </a:cubicBezTo>
                  <a:cubicBezTo>
                    <a:pt x="89" y="242"/>
                    <a:pt x="89" y="245"/>
                    <a:pt x="90" y="247"/>
                  </a:cubicBezTo>
                  <a:cubicBezTo>
                    <a:pt x="91" y="249"/>
                    <a:pt x="94" y="249"/>
                    <a:pt x="94" y="251"/>
                  </a:cubicBezTo>
                  <a:cubicBezTo>
                    <a:pt x="94" y="253"/>
                    <a:pt x="90" y="251"/>
                    <a:pt x="90" y="252"/>
                  </a:cubicBezTo>
                  <a:cubicBezTo>
                    <a:pt x="89" y="255"/>
                    <a:pt x="91" y="257"/>
                    <a:pt x="91" y="260"/>
                  </a:cubicBezTo>
                  <a:cubicBezTo>
                    <a:pt x="91" y="262"/>
                    <a:pt x="88" y="263"/>
                    <a:pt x="88" y="265"/>
                  </a:cubicBezTo>
                  <a:cubicBezTo>
                    <a:pt x="88" y="268"/>
                    <a:pt x="88" y="271"/>
                    <a:pt x="90" y="273"/>
                  </a:cubicBezTo>
                  <a:cubicBezTo>
                    <a:pt x="92" y="274"/>
                    <a:pt x="92" y="270"/>
                    <a:pt x="93" y="269"/>
                  </a:cubicBezTo>
                  <a:cubicBezTo>
                    <a:pt x="94" y="266"/>
                    <a:pt x="93" y="264"/>
                    <a:pt x="93" y="262"/>
                  </a:cubicBezTo>
                  <a:cubicBezTo>
                    <a:pt x="94" y="259"/>
                    <a:pt x="97" y="257"/>
                    <a:pt x="99" y="255"/>
                  </a:cubicBezTo>
                  <a:cubicBezTo>
                    <a:pt x="101" y="251"/>
                    <a:pt x="103" y="247"/>
                    <a:pt x="103" y="243"/>
                  </a:cubicBezTo>
                  <a:cubicBezTo>
                    <a:pt x="104" y="242"/>
                    <a:pt x="102" y="242"/>
                    <a:pt x="101" y="241"/>
                  </a:cubicBezTo>
                  <a:cubicBezTo>
                    <a:pt x="99" y="237"/>
                    <a:pt x="97" y="232"/>
                    <a:pt x="95" y="227"/>
                  </a:cubicBezTo>
                  <a:cubicBezTo>
                    <a:pt x="95" y="226"/>
                    <a:pt x="97" y="227"/>
                    <a:pt x="97" y="226"/>
                  </a:cubicBezTo>
                  <a:cubicBezTo>
                    <a:pt x="97" y="224"/>
                    <a:pt x="98" y="223"/>
                    <a:pt x="98" y="221"/>
                  </a:cubicBezTo>
                  <a:cubicBezTo>
                    <a:pt x="97" y="219"/>
                    <a:pt x="96" y="217"/>
                    <a:pt x="95" y="215"/>
                  </a:cubicBezTo>
                  <a:cubicBezTo>
                    <a:pt x="92" y="212"/>
                    <a:pt x="88" y="211"/>
                    <a:pt x="85" y="208"/>
                  </a:cubicBezTo>
                  <a:cubicBezTo>
                    <a:pt x="83" y="205"/>
                    <a:pt x="83" y="202"/>
                    <a:pt x="81" y="198"/>
                  </a:cubicBezTo>
                  <a:cubicBezTo>
                    <a:pt x="81" y="197"/>
                    <a:pt x="85" y="198"/>
                    <a:pt x="86" y="196"/>
                  </a:cubicBezTo>
                  <a:cubicBezTo>
                    <a:pt x="86" y="193"/>
                    <a:pt x="85" y="189"/>
                    <a:pt x="86" y="186"/>
                  </a:cubicBezTo>
                  <a:cubicBezTo>
                    <a:pt x="86" y="185"/>
                    <a:pt x="89" y="186"/>
                    <a:pt x="89" y="184"/>
                  </a:cubicBezTo>
                  <a:cubicBezTo>
                    <a:pt x="90" y="183"/>
                    <a:pt x="89" y="181"/>
                    <a:pt x="88" y="181"/>
                  </a:cubicBezTo>
                  <a:cubicBezTo>
                    <a:pt x="88" y="180"/>
                    <a:pt x="86" y="182"/>
                    <a:pt x="85" y="181"/>
                  </a:cubicBezTo>
                  <a:cubicBezTo>
                    <a:pt x="84" y="179"/>
                    <a:pt x="86" y="176"/>
                    <a:pt x="85" y="174"/>
                  </a:cubicBezTo>
                  <a:cubicBezTo>
                    <a:pt x="85" y="173"/>
                    <a:pt x="83" y="173"/>
                    <a:pt x="82" y="172"/>
                  </a:cubicBezTo>
                  <a:cubicBezTo>
                    <a:pt x="80" y="167"/>
                    <a:pt x="78" y="162"/>
                    <a:pt x="75" y="158"/>
                  </a:cubicBezTo>
                  <a:cubicBezTo>
                    <a:pt x="75" y="158"/>
                    <a:pt x="77" y="159"/>
                    <a:pt x="77" y="158"/>
                  </a:cubicBezTo>
                  <a:cubicBezTo>
                    <a:pt x="77" y="155"/>
                    <a:pt x="76" y="153"/>
                    <a:pt x="74" y="151"/>
                  </a:cubicBezTo>
                  <a:cubicBezTo>
                    <a:pt x="73" y="150"/>
                    <a:pt x="72" y="152"/>
                    <a:pt x="71" y="151"/>
                  </a:cubicBezTo>
                  <a:cubicBezTo>
                    <a:pt x="70" y="150"/>
                    <a:pt x="70" y="148"/>
                    <a:pt x="71" y="147"/>
                  </a:cubicBezTo>
                  <a:cubicBezTo>
                    <a:pt x="71" y="146"/>
                    <a:pt x="74" y="148"/>
                    <a:pt x="74" y="147"/>
                  </a:cubicBezTo>
                  <a:cubicBezTo>
                    <a:pt x="76" y="142"/>
                    <a:pt x="74" y="136"/>
                    <a:pt x="76" y="132"/>
                  </a:cubicBezTo>
                  <a:cubicBezTo>
                    <a:pt x="77" y="130"/>
                    <a:pt x="80" y="134"/>
                    <a:pt x="82" y="134"/>
                  </a:cubicBezTo>
                  <a:cubicBezTo>
                    <a:pt x="84" y="134"/>
                    <a:pt x="87" y="133"/>
                    <a:pt x="88" y="131"/>
                  </a:cubicBezTo>
                  <a:cubicBezTo>
                    <a:pt x="89" y="130"/>
                    <a:pt x="87" y="128"/>
                    <a:pt x="88" y="127"/>
                  </a:cubicBezTo>
                  <a:cubicBezTo>
                    <a:pt x="90" y="126"/>
                    <a:pt x="92" y="128"/>
                    <a:pt x="94" y="127"/>
                  </a:cubicBezTo>
                  <a:cubicBezTo>
                    <a:pt x="95" y="127"/>
                    <a:pt x="93" y="124"/>
                    <a:pt x="94" y="123"/>
                  </a:cubicBezTo>
                  <a:cubicBezTo>
                    <a:pt x="95" y="122"/>
                    <a:pt x="96" y="122"/>
                    <a:pt x="98" y="122"/>
                  </a:cubicBezTo>
                  <a:cubicBezTo>
                    <a:pt x="99" y="122"/>
                    <a:pt x="100" y="122"/>
                    <a:pt x="101" y="122"/>
                  </a:cubicBezTo>
                  <a:cubicBezTo>
                    <a:pt x="101" y="120"/>
                    <a:pt x="101" y="118"/>
                    <a:pt x="102" y="116"/>
                  </a:cubicBezTo>
                  <a:cubicBezTo>
                    <a:pt x="103" y="115"/>
                    <a:pt x="107" y="116"/>
                    <a:pt x="108" y="115"/>
                  </a:cubicBezTo>
                  <a:cubicBezTo>
                    <a:pt x="108" y="113"/>
                    <a:pt x="105" y="113"/>
                    <a:pt x="105" y="111"/>
                  </a:cubicBezTo>
                  <a:cubicBezTo>
                    <a:pt x="105" y="109"/>
                    <a:pt x="106" y="107"/>
                    <a:pt x="108" y="105"/>
                  </a:cubicBezTo>
                  <a:cubicBezTo>
                    <a:pt x="109" y="104"/>
                    <a:pt x="111" y="104"/>
                    <a:pt x="112" y="1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6" name="Freeform 2634"/>
            <p:cNvSpPr>
              <a:spLocks noChangeAspect="1"/>
            </p:cNvSpPr>
            <p:nvPr/>
          </p:nvSpPr>
          <p:spPr bwMode="auto">
            <a:xfrm>
              <a:off x="28545947" y="11724809"/>
              <a:ext cx="977425" cy="641194"/>
            </a:xfrm>
            <a:custGeom>
              <a:avLst/>
              <a:gdLst>
                <a:gd name="T0" fmla="*/ 123 w 122"/>
                <a:gd name="T1" fmla="*/ 52 h 87"/>
                <a:gd name="T2" fmla="*/ 134 w 122"/>
                <a:gd name="T3" fmla="*/ 48 h 87"/>
                <a:gd name="T4" fmla="*/ 129 w 122"/>
                <a:gd name="T5" fmla="*/ 45 h 87"/>
                <a:gd name="T6" fmla="*/ 124 w 122"/>
                <a:gd name="T7" fmla="*/ 40 h 87"/>
                <a:gd name="T8" fmla="*/ 124 w 122"/>
                <a:gd name="T9" fmla="*/ 36 h 87"/>
                <a:gd name="T10" fmla="*/ 133 w 122"/>
                <a:gd name="T11" fmla="*/ 37 h 87"/>
                <a:gd name="T12" fmla="*/ 144 w 122"/>
                <a:gd name="T13" fmla="*/ 34 h 87"/>
                <a:gd name="T14" fmla="*/ 145 w 122"/>
                <a:gd name="T15" fmla="*/ 28 h 87"/>
                <a:gd name="T16" fmla="*/ 140 w 122"/>
                <a:gd name="T17" fmla="*/ 27 h 87"/>
                <a:gd name="T18" fmla="*/ 132 w 122"/>
                <a:gd name="T19" fmla="*/ 24 h 87"/>
                <a:gd name="T20" fmla="*/ 126 w 122"/>
                <a:gd name="T21" fmla="*/ 28 h 87"/>
                <a:gd name="T22" fmla="*/ 118 w 122"/>
                <a:gd name="T23" fmla="*/ 25 h 87"/>
                <a:gd name="T24" fmla="*/ 117 w 122"/>
                <a:gd name="T25" fmla="*/ 16 h 87"/>
                <a:gd name="T26" fmla="*/ 120 w 122"/>
                <a:gd name="T27" fmla="*/ 12 h 87"/>
                <a:gd name="T28" fmla="*/ 115 w 122"/>
                <a:gd name="T29" fmla="*/ 11 h 87"/>
                <a:gd name="T30" fmla="*/ 109 w 122"/>
                <a:gd name="T31" fmla="*/ 4 h 87"/>
                <a:gd name="T32" fmla="*/ 105 w 122"/>
                <a:gd name="T33" fmla="*/ 7 h 87"/>
                <a:gd name="T34" fmla="*/ 101 w 122"/>
                <a:gd name="T35" fmla="*/ 1 h 87"/>
                <a:gd name="T36" fmla="*/ 96 w 122"/>
                <a:gd name="T37" fmla="*/ 14 h 87"/>
                <a:gd name="T38" fmla="*/ 91 w 122"/>
                <a:gd name="T39" fmla="*/ 28 h 87"/>
                <a:gd name="T40" fmla="*/ 85 w 122"/>
                <a:gd name="T41" fmla="*/ 28 h 87"/>
                <a:gd name="T42" fmla="*/ 84 w 122"/>
                <a:gd name="T43" fmla="*/ 31 h 87"/>
                <a:gd name="T44" fmla="*/ 87 w 122"/>
                <a:gd name="T45" fmla="*/ 33 h 87"/>
                <a:gd name="T46" fmla="*/ 87 w 122"/>
                <a:gd name="T47" fmla="*/ 36 h 87"/>
                <a:gd name="T48" fmla="*/ 78 w 122"/>
                <a:gd name="T49" fmla="*/ 37 h 87"/>
                <a:gd name="T50" fmla="*/ 65 w 122"/>
                <a:gd name="T51" fmla="*/ 42 h 87"/>
                <a:gd name="T52" fmla="*/ 65 w 122"/>
                <a:gd name="T53" fmla="*/ 51 h 87"/>
                <a:gd name="T54" fmla="*/ 44 w 122"/>
                <a:gd name="T55" fmla="*/ 68 h 87"/>
                <a:gd name="T56" fmla="*/ 30 w 122"/>
                <a:gd name="T57" fmla="*/ 71 h 87"/>
                <a:gd name="T58" fmla="*/ 28 w 122"/>
                <a:gd name="T59" fmla="*/ 80 h 87"/>
                <a:gd name="T60" fmla="*/ 23 w 122"/>
                <a:gd name="T61" fmla="*/ 78 h 87"/>
                <a:gd name="T62" fmla="*/ 25 w 122"/>
                <a:gd name="T63" fmla="*/ 84 h 87"/>
                <a:gd name="T64" fmla="*/ 19 w 122"/>
                <a:gd name="T65" fmla="*/ 94 h 87"/>
                <a:gd name="T66" fmla="*/ 11 w 122"/>
                <a:gd name="T67" fmla="*/ 89 h 87"/>
                <a:gd name="T68" fmla="*/ 10 w 122"/>
                <a:gd name="T69" fmla="*/ 91 h 87"/>
                <a:gd name="T70" fmla="*/ 5 w 122"/>
                <a:gd name="T71" fmla="*/ 91 h 87"/>
                <a:gd name="T72" fmla="*/ 0 w 122"/>
                <a:gd name="T73" fmla="*/ 84 h 87"/>
                <a:gd name="T74" fmla="*/ 2 w 122"/>
                <a:gd name="T75" fmla="*/ 94 h 87"/>
                <a:gd name="T76" fmla="*/ 13 w 122"/>
                <a:gd name="T77" fmla="*/ 101 h 87"/>
                <a:gd name="T78" fmla="*/ 16 w 122"/>
                <a:gd name="T79" fmla="*/ 105 h 87"/>
                <a:gd name="T80" fmla="*/ 23 w 122"/>
                <a:gd name="T81" fmla="*/ 101 h 87"/>
                <a:gd name="T82" fmla="*/ 34 w 122"/>
                <a:gd name="T83" fmla="*/ 104 h 87"/>
                <a:gd name="T84" fmla="*/ 39 w 122"/>
                <a:gd name="T85" fmla="*/ 100 h 87"/>
                <a:gd name="T86" fmla="*/ 39 w 122"/>
                <a:gd name="T87" fmla="*/ 95 h 87"/>
                <a:gd name="T88" fmla="*/ 50 w 122"/>
                <a:gd name="T89" fmla="*/ 94 h 87"/>
                <a:gd name="T90" fmla="*/ 49 w 122"/>
                <a:gd name="T91" fmla="*/ 97 h 87"/>
                <a:gd name="T92" fmla="*/ 54 w 122"/>
                <a:gd name="T93" fmla="*/ 95 h 87"/>
                <a:gd name="T94" fmla="*/ 60 w 122"/>
                <a:gd name="T95" fmla="*/ 100 h 87"/>
                <a:gd name="T96" fmla="*/ 65 w 122"/>
                <a:gd name="T97" fmla="*/ 95 h 87"/>
                <a:gd name="T98" fmla="*/ 74 w 122"/>
                <a:gd name="T99" fmla="*/ 95 h 87"/>
                <a:gd name="T100" fmla="*/ 74 w 122"/>
                <a:gd name="T101" fmla="*/ 89 h 87"/>
                <a:gd name="T102" fmla="*/ 83 w 122"/>
                <a:gd name="T103" fmla="*/ 75 h 87"/>
                <a:gd name="T104" fmla="*/ 90 w 122"/>
                <a:gd name="T105" fmla="*/ 64 h 87"/>
                <a:gd name="T106" fmla="*/ 90 w 122"/>
                <a:gd name="T107" fmla="*/ 51 h 87"/>
                <a:gd name="T108" fmla="*/ 101 w 122"/>
                <a:gd name="T109" fmla="*/ 47 h 87"/>
                <a:gd name="T110" fmla="*/ 107 w 122"/>
                <a:gd name="T111" fmla="*/ 51 h 87"/>
                <a:gd name="T112" fmla="*/ 115 w 122"/>
                <a:gd name="T113" fmla="*/ 48 h 87"/>
                <a:gd name="T114" fmla="*/ 123 w 122"/>
                <a:gd name="T115" fmla="*/ 52 h 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"/>
                <a:gd name="T175" fmla="*/ 0 h 87"/>
                <a:gd name="T176" fmla="*/ 122 w 122"/>
                <a:gd name="T177" fmla="*/ 87 h 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" h="87">
                  <a:moveTo>
                    <a:pt x="103" y="43"/>
                  </a:moveTo>
                  <a:cubicBezTo>
                    <a:pt x="106" y="42"/>
                    <a:pt x="110" y="43"/>
                    <a:pt x="112" y="40"/>
                  </a:cubicBezTo>
                  <a:cubicBezTo>
                    <a:pt x="113" y="39"/>
                    <a:pt x="109" y="38"/>
                    <a:pt x="108" y="37"/>
                  </a:cubicBezTo>
                  <a:cubicBezTo>
                    <a:pt x="106" y="36"/>
                    <a:pt x="105" y="35"/>
                    <a:pt x="104" y="33"/>
                  </a:cubicBezTo>
                  <a:cubicBezTo>
                    <a:pt x="104" y="32"/>
                    <a:pt x="103" y="31"/>
                    <a:pt x="104" y="30"/>
                  </a:cubicBezTo>
                  <a:cubicBezTo>
                    <a:pt x="106" y="29"/>
                    <a:pt x="109" y="31"/>
                    <a:pt x="111" y="31"/>
                  </a:cubicBezTo>
                  <a:cubicBezTo>
                    <a:pt x="114" y="30"/>
                    <a:pt x="118" y="30"/>
                    <a:pt x="120" y="28"/>
                  </a:cubicBezTo>
                  <a:cubicBezTo>
                    <a:pt x="122" y="27"/>
                    <a:pt x="122" y="24"/>
                    <a:pt x="121" y="23"/>
                  </a:cubicBezTo>
                  <a:cubicBezTo>
                    <a:pt x="120" y="21"/>
                    <a:pt x="118" y="22"/>
                    <a:pt x="117" y="22"/>
                  </a:cubicBezTo>
                  <a:cubicBezTo>
                    <a:pt x="115" y="21"/>
                    <a:pt x="113" y="20"/>
                    <a:pt x="110" y="20"/>
                  </a:cubicBezTo>
                  <a:cubicBezTo>
                    <a:pt x="108" y="20"/>
                    <a:pt x="107" y="23"/>
                    <a:pt x="105" y="23"/>
                  </a:cubicBezTo>
                  <a:cubicBezTo>
                    <a:pt x="103" y="24"/>
                    <a:pt x="100" y="23"/>
                    <a:pt x="99" y="21"/>
                  </a:cubicBezTo>
                  <a:cubicBezTo>
                    <a:pt x="97" y="19"/>
                    <a:pt x="98" y="16"/>
                    <a:pt x="98" y="13"/>
                  </a:cubicBezTo>
                  <a:cubicBezTo>
                    <a:pt x="98" y="12"/>
                    <a:pt x="101" y="11"/>
                    <a:pt x="100" y="10"/>
                  </a:cubicBezTo>
                  <a:cubicBezTo>
                    <a:pt x="100" y="8"/>
                    <a:pt x="97" y="10"/>
                    <a:pt x="96" y="9"/>
                  </a:cubicBezTo>
                  <a:cubicBezTo>
                    <a:pt x="94" y="7"/>
                    <a:pt x="94" y="3"/>
                    <a:pt x="91" y="3"/>
                  </a:cubicBezTo>
                  <a:cubicBezTo>
                    <a:pt x="90" y="2"/>
                    <a:pt x="89" y="6"/>
                    <a:pt x="88" y="6"/>
                  </a:cubicBezTo>
                  <a:cubicBezTo>
                    <a:pt x="86" y="5"/>
                    <a:pt x="85" y="0"/>
                    <a:pt x="84" y="1"/>
                  </a:cubicBezTo>
                  <a:cubicBezTo>
                    <a:pt x="81" y="4"/>
                    <a:pt x="81" y="9"/>
                    <a:pt x="80" y="12"/>
                  </a:cubicBezTo>
                  <a:cubicBezTo>
                    <a:pt x="79" y="16"/>
                    <a:pt x="78" y="20"/>
                    <a:pt x="76" y="23"/>
                  </a:cubicBezTo>
                  <a:cubicBezTo>
                    <a:pt x="75" y="25"/>
                    <a:pt x="72" y="22"/>
                    <a:pt x="71" y="23"/>
                  </a:cubicBezTo>
                  <a:cubicBezTo>
                    <a:pt x="70" y="23"/>
                    <a:pt x="70" y="25"/>
                    <a:pt x="70" y="26"/>
                  </a:cubicBezTo>
                  <a:cubicBezTo>
                    <a:pt x="71" y="27"/>
                    <a:pt x="72" y="26"/>
                    <a:pt x="73" y="27"/>
                  </a:cubicBezTo>
                  <a:cubicBezTo>
                    <a:pt x="74" y="28"/>
                    <a:pt x="74" y="30"/>
                    <a:pt x="73" y="30"/>
                  </a:cubicBezTo>
                  <a:cubicBezTo>
                    <a:pt x="70" y="31"/>
                    <a:pt x="68" y="31"/>
                    <a:pt x="65" y="31"/>
                  </a:cubicBezTo>
                  <a:cubicBezTo>
                    <a:pt x="61" y="32"/>
                    <a:pt x="57" y="32"/>
                    <a:pt x="54" y="35"/>
                  </a:cubicBezTo>
                  <a:cubicBezTo>
                    <a:pt x="52" y="37"/>
                    <a:pt x="55" y="40"/>
                    <a:pt x="54" y="42"/>
                  </a:cubicBezTo>
                  <a:cubicBezTo>
                    <a:pt x="49" y="47"/>
                    <a:pt x="43" y="52"/>
                    <a:pt x="37" y="56"/>
                  </a:cubicBezTo>
                  <a:cubicBezTo>
                    <a:pt x="34" y="58"/>
                    <a:pt x="29" y="57"/>
                    <a:pt x="25" y="59"/>
                  </a:cubicBezTo>
                  <a:cubicBezTo>
                    <a:pt x="23" y="61"/>
                    <a:pt x="25" y="65"/>
                    <a:pt x="23" y="66"/>
                  </a:cubicBezTo>
                  <a:cubicBezTo>
                    <a:pt x="22" y="67"/>
                    <a:pt x="20" y="64"/>
                    <a:pt x="19" y="65"/>
                  </a:cubicBezTo>
                  <a:cubicBezTo>
                    <a:pt x="18" y="66"/>
                    <a:pt x="21" y="68"/>
                    <a:pt x="21" y="70"/>
                  </a:cubicBezTo>
                  <a:cubicBezTo>
                    <a:pt x="20" y="73"/>
                    <a:pt x="19" y="76"/>
                    <a:pt x="16" y="78"/>
                  </a:cubicBezTo>
                  <a:cubicBezTo>
                    <a:pt x="13" y="78"/>
                    <a:pt x="12" y="75"/>
                    <a:pt x="9" y="74"/>
                  </a:cubicBezTo>
                  <a:cubicBezTo>
                    <a:pt x="9" y="74"/>
                    <a:pt x="9" y="75"/>
                    <a:pt x="8" y="75"/>
                  </a:cubicBezTo>
                  <a:cubicBezTo>
                    <a:pt x="7" y="75"/>
                    <a:pt x="5" y="75"/>
                    <a:pt x="4" y="75"/>
                  </a:cubicBezTo>
                  <a:cubicBezTo>
                    <a:pt x="2" y="74"/>
                    <a:pt x="1" y="72"/>
                    <a:pt x="0" y="70"/>
                  </a:cubicBezTo>
                  <a:cubicBezTo>
                    <a:pt x="1" y="73"/>
                    <a:pt x="0" y="76"/>
                    <a:pt x="2" y="78"/>
                  </a:cubicBezTo>
                  <a:cubicBezTo>
                    <a:pt x="4" y="81"/>
                    <a:pt x="8" y="82"/>
                    <a:pt x="11" y="84"/>
                  </a:cubicBezTo>
                  <a:cubicBezTo>
                    <a:pt x="12" y="85"/>
                    <a:pt x="12" y="87"/>
                    <a:pt x="13" y="87"/>
                  </a:cubicBezTo>
                  <a:cubicBezTo>
                    <a:pt x="15" y="87"/>
                    <a:pt x="17" y="85"/>
                    <a:pt x="19" y="84"/>
                  </a:cubicBezTo>
                  <a:cubicBezTo>
                    <a:pt x="22" y="84"/>
                    <a:pt x="25" y="86"/>
                    <a:pt x="28" y="86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34" y="82"/>
                    <a:pt x="32" y="79"/>
                    <a:pt x="33" y="79"/>
                  </a:cubicBezTo>
                  <a:cubicBezTo>
                    <a:pt x="36" y="77"/>
                    <a:pt x="39" y="78"/>
                    <a:pt x="42" y="78"/>
                  </a:cubicBezTo>
                  <a:cubicBezTo>
                    <a:pt x="42" y="78"/>
                    <a:pt x="41" y="80"/>
                    <a:pt x="41" y="80"/>
                  </a:cubicBezTo>
                  <a:cubicBezTo>
                    <a:pt x="42" y="81"/>
                    <a:pt x="43" y="79"/>
                    <a:pt x="45" y="79"/>
                  </a:cubicBezTo>
                  <a:cubicBezTo>
                    <a:pt x="47" y="80"/>
                    <a:pt x="48" y="83"/>
                    <a:pt x="50" y="83"/>
                  </a:cubicBezTo>
                  <a:cubicBezTo>
                    <a:pt x="52" y="82"/>
                    <a:pt x="52" y="79"/>
                    <a:pt x="54" y="79"/>
                  </a:cubicBezTo>
                  <a:cubicBezTo>
                    <a:pt x="57" y="78"/>
                    <a:pt x="60" y="80"/>
                    <a:pt x="62" y="79"/>
                  </a:cubicBezTo>
                  <a:cubicBezTo>
                    <a:pt x="63" y="78"/>
                    <a:pt x="61" y="76"/>
                    <a:pt x="62" y="74"/>
                  </a:cubicBezTo>
                  <a:cubicBezTo>
                    <a:pt x="64" y="70"/>
                    <a:pt x="67" y="66"/>
                    <a:pt x="69" y="62"/>
                  </a:cubicBezTo>
                  <a:cubicBezTo>
                    <a:pt x="71" y="59"/>
                    <a:pt x="74" y="56"/>
                    <a:pt x="75" y="53"/>
                  </a:cubicBezTo>
                  <a:cubicBezTo>
                    <a:pt x="76" y="49"/>
                    <a:pt x="73" y="45"/>
                    <a:pt x="75" y="42"/>
                  </a:cubicBezTo>
                  <a:cubicBezTo>
                    <a:pt x="77" y="39"/>
                    <a:pt x="81" y="39"/>
                    <a:pt x="84" y="39"/>
                  </a:cubicBezTo>
                  <a:cubicBezTo>
                    <a:pt x="86" y="38"/>
                    <a:pt x="87" y="41"/>
                    <a:pt x="89" y="42"/>
                  </a:cubicBezTo>
                  <a:cubicBezTo>
                    <a:pt x="91" y="42"/>
                    <a:pt x="94" y="40"/>
                    <a:pt x="96" y="40"/>
                  </a:cubicBezTo>
                  <a:cubicBezTo>
                    <a:pt x="99" y="41"/>
                    <a:pt x="101" y="42"/>
                    <a:pt x="103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7" name="Freeform 2635"/>
            <p:cNvSpPr>
              <a:spLocks noChangeAspect="1"/>
            </p:cNvSpPr>
            <p:nvPr/>
          </p:nvSpPr>
          <p:spPr bwMode="auto">
            <a:xfrm>
              <a:off x="27555140" y="11761456"/>
              <a:ext cx="441841" cy="537388"/>
            </a:xfrm>
            <a:custGeom>
              <a:avLst/>
              <a:gdLst>
                <a:gd name="T0" fmla="*/ 26 w 55"/>
                <a:gd name="T1" fmla="*/ 8 h 73"/>
                <a:gd name="T2" fmla="*/ 32 w 55"/>
                <a:gd name="T3" fmla="*/ 14 h 73"/>
                <a:gd name="T4" fmla="*/ 37 w 55"/>
                <a:gd name="T5" fmla="*/ 20 h 73"/>
                <a:gd name="T6" fmla="*/ 41 w 55"/>
                <a:gd name="T7" fmla="*/ 20 h 73"/>
                <a:gd name="T8" fmla="*/ 50 w 55"/>
                <a:gd name="T9" fmla="*/ 35 h 73"/>
                <a:gd name="T10" fmla="*/ 49 w 55"/>
                <a:gd name="T11" fmla="*/ 48 h 73"/>
                <a:gd name="T12" fmla="*/ 50 w 55"/>
                <a:gd name="T13" fmla="*/ 57 h 73"/>
                <a:gd name="T14" fmla="*/ 50 w 55"/>
                <a:gd name="T15" fmla="*/ 66 h 73"/>
                <a:gd name="T16" fmla="*/ 58 w 55"/>
                <a:gd name="T17" fmla="*/ 71 h 73"/>
                <a:gd name="T18" fmla="*/ 59 w 55"/>
                <a:gd name="T19" fmla="*/ 76 h 73"/>
                <a:gd name="T20" fmla="*/ 66 w 55"/>
                <a:gd name="T21" fmla="*/ 87 h 73"/>
                <a:gd name="T22" fmla="*/ 62 w 55"/>
                <a:gd name="T23" fmla="*/ 87 h 73"/>
                <a:gd name="T24" fmla="*/ 60 w 55"/>
                <a:gd name="T25" fmla="*/ 83 h 73"/>
                <a:gd name="T26" fmla="*/ 52 w 55"/>
                <a:gd name="T27" fmla="*/ 86 h 73"/>
                <a:gd name="T28" fmla="*/ 40 w 55"/>
                <a:gd name="T29" fmla="*/ 81 h 73"/>
                <a:gd name="T30" fmla="*/ 23 w 55"/>
                <a:gd name="T31" fmla="*/ 72 h 73"/>
                <a:gd name="T32" fmla="*/ 17 w 55"/>
                <a:gd name="T33" fmla="*/ 68 h 73"/>
                <a:gd name="T34" fmla="*/ 19 w 55"/>
                <a:gd name="T35" fmla="*/ 59 h 73"/>
                <a:gd name="T36" fmla="*/ 10 w 55"/>
                <a:gd name="T37" fmla="*/ 49 h 73"/>
                <a:gd name="T38" fmla="*/ 11 w 55"/>
                <a:gd name="T39" fmla="*/ 46 h 73"/>
                <a:gd name="T40" fmla="*/ 7 w 55"/>
                <a:gd name="T41" fmla="*/ 42 h 73"/>
                <a:gd name="T42" fmla="*/ 8 w 55"/>
                <a:gd name="T43" fmla="*/ 31 h 73"/>
                <a:gd name="T44" fmla="*/ 4 w 55"/>
                <a:gd name="T45" fmla="*/ 28 h 73"/>
                <a:gd name="T46" fmla="*/ 4 w 55"/>
                <a:gd name="T47" fmla="*/ 13 h 73"/>
                <a:gd name="T48" fmla="*/ 0 w 55"/>
                <a:gd name="T49" fmla="*/ 5 h 73"/>
                <a:gd name="T50" fmla="*/ 2 w 55"/>
                <a:gd name="T51" fmla="*/ 0 h 73"/>
                <a:gd name="T52" fmla="*/ 5 w 55"/>
                <a:gd name="T53" fmla="*/ 5 h 73"/>
                <a:gd name="T54" fmla="*/ 10 w 55"/>
                <a:gd name="T55" fmla="*/ 5 h 73"/>
                <a:gd name="T56" fmla="*/ 14 w 55"/>
                <a:gd name="T57" fmla="*/ 8 h 73"/>
                <a:gd name="T58" fmla="*/ 12 w 55"/>
                <a:gd name="T59" fmla="*/ 17 h 73"/>
                <a:gd name="T60" fmla="*/ 14 w 55"/>
                <a:gd name="T61" fmla="*/ 20 h 73"/>
                <a:gd name="T62" fmla="*/ 22 w 55"/>
                <a:gd name="T63" fmla="*/ 16 h 73"/>
                <a:gd name="T64" fmla="*/ 25 w 55"/>
                <a:gd name="T65" fmla="*/ 14 h 73"/>
                <a:gd name="T66" fmla="*/ 26 w 55"/>
                <a:gd name="T67" fmla="*/ 8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73"/>
                <a:gd name="T104" fmla="*/ 55 w 55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73">
                  <a:moveTo>
                    <a:pt x="22" y="7"/>
                  </a:moveTo>
                  <a:cubicBezTo>
                    <a:pt x="24" y="9"/>
                    <a:pt x="25" y="11"/>
                    <a:pt x="27" y="12"/>
                  </a:cubicBezTo>
                  <a:cubicBezTo>
                    <a:pt x="28" y="14"/>
                    <a:pt x="29" y="16"/>
                    <a:pt x="31" y="17"/>
                  </a:cubicBezTo>
                  <a:cubicBezTo>
                    <a:pt x="32" y="18"/>
                    <a:pt x="34" y="16"/>
                    <a:pt x="34" y="17"/>
                  </a:cubicBezTo>
                  <a:cubicBezTo>
                    <a:pt x="37" y="20"/>
                    <a:pt x="41" y="24"/>
                    <a:pt x="42" y="29"/>
                  </a:cubicBezTo>
                  <a:cubicBezTo>
                    <a:pt x="43" y="32"/>
                    <a:pt x="41" y="36"/>
                    <a:pt x="41" y="40"/>
                  </a:cubicBezTo>
                  <a:cubicBezTo>
                    <a:pt x="41" y="43"/>
                    <a:pt x="42" y="45"/>
                    <a:pt x="42" y="47"/>
                  </a:cubicBezTo>
                  <a:cubicBezTo>
                    <a:pt x="42" y="50"/>
                    <a:pt x="41" y="53"/>
                    <a:pt x="42" y="55"/>
                  </a:cubicBezTo>
                  <a:cubicBezTo>
                    <a:pt x="43" y="57"/>
                    <a:pt x="47" y="57"/>
                    <a:pt x="48" y="59"/>
                  </a:cubicBezTo>
                  <a:cubicBezTo>
                    <a:pt x="49" y="60"/>
                    <a:pt x="49" y="62"/>
                    <a:pt x="49" y="63"/>
                  </a:cubicBezTo>
                  <a:cubicBezTo>
                    <a:pt x="51" y="67"/>
                    <a:pt x="54" y="68"/>
                    <a:pt x="55" y="72"/>
                  </a:cubicBezTo>
                  <a:cubicBezTo>
                    <a:pt x="53" y="72"/>
                    <a:pt x="53" y="73"/>
                    <a:pt x="52" y="72"/>
                  </a:cubicBezTo>
                  <a:cubicBezTo>
                    <a:pt x="51" y="71"/>
                    <a:pt x="51" y="68"/>
                    <a:pt x="50" y="69"/>
                  </a:cubicBezTo>
                  <a:cubicBezTo>
                    <a:pt x="48" y="70"/>
                    <a:pt x="46" y="72"/>
                    <a:pt x="43" y="71"/>
                  </a:cubicBezTo>
                  <a:cubicBezTo>
                    <a:pt x="38" y="71"/>
                    <a:pt x="38" y="70"/>
                    <a:pt x="33" y="67"/>
                  </a:cubicBezTo>
                  <a:cubicBezTo>
                    <a:pt x="28" y="65"/>
                    <a:pt x="23" y="62"/>
                    <a:pt x="19" y="60"/>
                  </a:cubicBezTo>
                  <a:cubicBezTo>
                    <a:pt x="17" y="59"/>
                    <a:pt x="14" y="58"/>
                    <a:pt x="14" y="56"/>
                  </a:cubicBezTo>
                  <a:cubicBezTo>
                    <a:pt x="13" y="53"/>
                    <a:pt x="17" y="51"/>
                    <a:pt x="16" y="49"/>
                  </a:cubicBezTo>
                  <a:cubicBezTo>
                    <a:pt x="14" y="45"/>
                    <a:pt x="10" y="44"/>
                    <a:pt x="8" y="41"/>
                  </a:cubicBezTo>
                  <a:cubicBezTo>
                    <a:pt x="7" y="40"/>
                    <a:pt x="9" y="39"/>
                    <a:pt x="9" y="38"/>
                  </a:cubicBezTo>
                  <a:cubicBezTo>
                    <a:pt x="9" y="37"/>
                    <a:pt x="6" y="36"/>
                    <a:pt x="6" y="35"/>
                  </a:cubicBezTo>
                  <a:cubicBezTo>
                    <a:pt x="5" y="32"/>
                    <a:pt x="7" y="29"/>
                    <a:pt x="7" y="26"/>
                  </a:cubicBezTo>
                  <a:cubicBezTo>
                    <a:pt x="6" y="25"/>
                    <a:pt x="4" y="25"/>
                    <a:pt x="3" y="23"/>
                  </a:cubicBezTo>
                  <a:cubicBezTo>
                    <a:pt x="2" y="19"/>
                    <a:pt x="3" y="15"/>
                    <a:pt x="3" y="11"/>
                  </a:cubicBezTo>
                  <a:cubicBezTo>
                    <a:pt x="2" y="9"/>
                    <a:pt x="1" y="7"/>
                    <a:pt x="0" y="4"/>
                  </a:cubicBezTo>
                  <a:cubicBezTo>
                    <a:pt x="1" y="3"/>
                    <a:pt x="1" y="0"/>
                    <a:pt x="2" y="0"/>
                  </a:cubicBezTo>
                  <a:cubicBezTo>
                    <a:pt x="4" y="0"/>
                    <a:pt x="3" y="3"/>
                    <a:pt x="4" y="4"/>
                  </a:cubicBezTo>
                  <a:cubicBezTo>
                    <a:pt x="5" y="5"/>
                    <a:pt x="7" y="4"/>
                    <a:pt x="8" y="4"/>
                  </a:cubicBezTo>
                  <a:cubicBezTo>
                    <a:pt x="9" y="5"/>
                    <a:pt x="11" y="6"/>
                    <a:pt x="12" y="7"/>
                  </a:cubicBezTo>
                  <a:cubicBezTo>
                    <a:pt x="12" y="9"/>
                    <a:pt x="10" y="11"/>
                    <a:pt x="10" y="14"/>
                  </a:cubicBezTo>
                  <a:cubicBezTo>
                    <a:pt x="10" y="15"/>
                    <a:pt x="10" y="17"/>
                    <a:pt x="12" y="17"/>
                  </a:cubicBezTo>
                  <a:cubicBezTo>
                    <a:pt x="14" y="16"/>
                    <a:pt x="15" y="14"/>
                    <a:pt x="18" y="13"/>
                  </a:cubicBezTo>
                  <a:cubicBezTo>
                    <a:pt x="19" y="12"/>
                    <a:pt x="21" y="13"/>
                    <a:pt x="21" y="12"/>
                  </a:cubicBezTo>
                  <a:cubicBezTo>
                    <a:pt x="22" y="10"/>
                    <a:pt x="22" y="9"/>
                    <a:pt x="2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8" name="Freeform 2636"/>
            <p:cNvSpPr>
              <a:spLocks noChangeAspect="1"/>
            </p:cNvSpPr>
            <p:nvPr/>
          </p:nvSpPr>
          <p:spPr bwMode="auto">
            <a:xfrm>
              <a:off x="27200312" y="10308071"/>
              <a:ext cx="863620" cy="1581639"/>
            </a:xfrm>
            <a:custGeom>
              <a:avLst/>
              <a:gdLst>
                <a:gd name="T0" fmla="*/ 68 w 107"/>
                <a:gd name="T1" fmla="*/ 236 h 216"/>
                <a:gd name="T2" fmla="*/ 51 w 107"/>
                <a:gd name="T3" fmla="*/ 219 h 216"/>
                <a:gd name="T4" fmla="*/ 43 w 107"/>
                <a:gd name="T5" fmla="*/ 194 h 216"/>
                <a:gd name="T6" fmla="*/ 35 w 107"/>
                <a:gd name="T7" fmla="*/ 180 h 216"/>
                <a:gd name="T8" fmla="*/ 46 w 107"/>
                <a:gd name="T9" fmla="*/ 144 h 216"/>
                <a:gd name="T10" fmla="*/ 47 w 107"/>
                <a:gd name="T11" fmla="*/ 118 h 216"/>
                <a:gd name="T12" fmla="*/ 60 w 107"/>
                <a:gd name="T13" fmla="*/ 118 h 216"/>
                <a:gd name="T14" fmla="*/ 58 w 107"/>
                <a:gd name="T15" fmla="*/ 135 h 216"/>
                <a:gd name="T16" fmla="*/ 68 w 107"/>
                <a:gd name="T17" fmla="*/ 137 h 216"/>
                <a:gd name="T18" fmla="*/ 78 w 107"/>
                <a:gd name="T19" fmla="*/ 144 h 216"/>
                <a:gd name="T20" fmla="*/ 88 w 107"/>
                <a:gd name="T21" fmla="*/ 145 h 216"/>
                <a:gd name="T22" fmla="*/ 83 w 107"/>
                <a:gd name="T23" fmla="*/ 130 h 216"/>
                <a:gd name="T24" fmla="*/ 84 w 107"/>
                <a:gd name="T25" fmla="*/ 118 h 216"/>
                <a:gd name="T26" fmla="*/ 101 w 107"/>
                <a:gd name="T27" fmla="*/ 106 h 216"/>
                <a:gd name="T28" fmla="*/ 122 w 107"/>
                <a:gd name="T29" fmla="*/ 108 h 216"/>
                <a:gd name="T30" fmla="*/ 125 w 107"/>
                <a:gd name="T31" fmla="*/ 89 h 216"/>
                <a:gd name="T32" fmla="*/ 125 w 107"/>
                <a:gd name="T33" fmla="*/ 77 h 216"/>
                <a:gd name="T34" fmla="*/ 112 w 107"/>
                <a:gd name="T35" fmla="*/ 59 h 216"/>
                <a:gd name="T36" fmla="*/ 102 w 107"/>
                <a:gd name="T37" fmla="*/ 43 h 216"/>
                <a:gd name="T38" fmla="*/ 94 w 107"/>
                <a:gd name="T39" fmla="*/ 35 h 216"/>
                <a:gd name="T40" fmla="*/ 81 w 107"/>
                <a:gd name="T41" fmla="*/ 43 h 216"/>
                <a:gd name="T42" fmla="*/ 76 w 107"/>
                <a:gd name="T43" fmla="*/ 43 h 216"/>
                <a:gd name="T44" fmla="*/ 63 w 107"/>
                <a:gd name="T45" fmla="*/ 44 h 216"/>
                <a:gd name="T46" fmla="*/ 54 w 107"/>
                <a:gd name="T47" fmla="*/ 36 h 216"/>
                <a:gd name="T48" fmla="*/ 55 w 107"/>
                <a:gd name="T49" fmla="*/ 22 h 216"/>
                <a:gd name="T50" fmla="*/ 42 w 107"/>
                <a:gd name="T51" fmla="*/ 12 h 216"/>
                <a:gd name="T52" fmla="*/ 41 w 107"/>
                <a:gd name="T53" fmla="*/ 0 h 216"/>
                <a:gd name="T54" fmla="*/ 29 w 107"/>
                <a:gd name="T55" fmla="*/ 1 h 216"/>
                <a:gd name="T56" fmla="*/ 22 w 107"/>
                <a:gd name="T57" fmla="*/ 11 h 216"/>
                <a:gd name="T58" fmla="*/ 5 w 107"/>
                <a:gd name="T59" fmla="*/ 30 h 216"/>
                <a:gd name="T60" fmla="*/ 5 w 107"/>
                <a:gd name="T61" fmla="*/ 35 h 216"/>
                <a:gd name="T62" fmla="*/ 14 w 107"/>
                <a:gd name="T63" fmla="*/ 60 h 216"/>
                <a:gd name="T64" fmla="*/ 22 w 107"/>
                <a:gd name="T65" fmla="*/ 71 h 216"/>
                <a:gd name="T66" fmla="*/ 19 w 107"/>
                <a:gd name="T67" fmla="*/ 89 h 216"/>
                <a:gd name="T68" fmla="*/ 30 w 107"/>
                <a:gd name="T69" fmla="*/ 112 h 216"/>
                <a:gd name="T70" fmla="*/ 30 w 107"/>
                <a:gd name="T71" fmla="*/ 126 h 216"/>
                <a:gd name="T72" fmla="*/ 35 w 107"/>
                <a:gd name="T73" fmla="*/ 159 h 216"/>
                <a:gd name="T74" fmla="*/ 24 w 107"/>
                <a:gd name="T75" fmla="*/ 181 h 216"/>
                <a:gd name="T76" fmla="*/ 19 w 107"/>
                <a:gd name="T77" fmla="*/ 207 h 216"/>
                <a:gd name="T78" fmla="*/ 25 w 107"/>
                <a:gd name="T79" fmla="*/ 209 h 216"/>
                <a:gd name="T80" fmla="*/ 35 w 107"/>
                <a:gd name="T81" fmla="*/ 225 h 216"/>
                <a:gd name="T82" fmla="*/ 46 w 107"/>
                <a:gd name="T83" fmla="*/ 230 h 216"/>
                <a:gd name="T84" fmla="*/ 49 w 107"/>
                <a:gd name="T85" fmla="*/ 241 h 216"/>
                <a:gd name="T86" fmla="*/ 58 w 107"/>
                <a:gd name="T87" fmla="*/ 243 h 216"/>
                <a:gd name="T88" fmla="*/ 65 w 107"/>
                <a:gd name="T89" fmla="*/ 255 h 216"/>
                <a:gd name="T90" fmla="*/ 78 w 107"/>
                <a:gd name="T91" fmla="*/ 253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216"/>
                <a:gd name="T140" fmla="*/ 107 w 10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216">
                  <a:moveTo>
                    <a:pt x="66" y="206"/>
                  </a:moveTo>
                  <a:cubicBezTo>
                    <a:pt x="65" y="205"/>
                    <a:pt x="63" y="202"/>
                    <a:pt x="62" y="200"/>
                  </a:cubicBezTo>
                  <a:cubicBezTo>
                    <a:pt x="60" y="199"/>
                    <a:pt x="58" y="198"/>
                    <a:pt x="56" y="197"/>
                  </a:cubicBezTo>
                  <a:cubicBezTo>
                    <a:pt x="54" y="196"/>
                    <a:pt x="51" y="197"/>
                    <a:pt x="49" y="196"/>
                  </a:cubicBezTo>
                  <a:cubicBezTo>
                    <a:pt x="46" y="194"/>
                    <a:pt x="45" y="191"/>
                    <a:pt x="43" y="188"/>
                  </a:cubicBezTo>
                  <a:cubicBezTo>
                    <a:pt x="42" y="187"/>
                    <a:pt x="42" y="185"/>
                    <a:pt x="42" y="183"/>
                  </a:cubicBezTo>
                  <a:cubicBezTo>
                    <a:pt x="41" y="182"/>
                    <a:pt x="41" y="180"/>
                    <a:pt x="41" y="178"/>
                  </a:cubicBezTo>
                  <a:cubicBezTo>
                    <a:pt x="40" y="175"/>
                    <a:pt x="41" y="172"/>
                    <a:pt x="41" y="169"/>
                  </a:cubicBezTo>
                  <a:cubicBezTo>
                    <a:pt x="40" y="166"/>
                    <a:pt x="38" y="164"/>
                    <a:pt x="36" y="162"/>
                  </a:cubicBezTo>
                  <a:cubicBezTo>
                    <a:pt x="34" y="162"/>
                    <a:pt x="32" y="165"/>
                    <a:pt x="30" y="164"/>
                  </a:cubicBezTo>
                  <a:cubicBezTo>
                    <a:pt x="28" y="162"/>
                    <a:pt x="28" y="159"/>
                    <a:pt x="28" y="157"/>
                  </a:cubicBezTo>
                  <a:cubicBezTo>
                    <a:pt x="28" y="155"/>
                    <a:pt x="28" y="152"/>
                    <a:pt x="29" y="150"/>
                  </a:cubicBezTo>
                  <a:cubicBezTo>
                    <a:pt x="29" y="147"/>
                    <a:pt x="29" y="145"/>
                    <a:pt x="30" y="142"/>
                  </a:cubicBezTo>
                  <a:cubicBezTo>
                    <a:pt x="31" y="138"/>
                    <a:pt x="33" y="134"/>
                    <a:pt x="34" y="130"/>
                  </a:cubicBezTo>
                  <a:cubicBezTo>
                    <a:pt x="36" y="126"/>
                    <a:pt x="38" y="124"/>
                    <a:pt x="38" y="120"/>
                  </a:cubicBezTo>
                  <a:cubicBezTo>
                    <a:pt x="39" y="117"/>
                    <a:pt x="37" y="114"/>
                    <a:pt x="37" y="111"/>
                  </a:cubicBezTo>
                  <a:cubicBezTo>
                    <a:pt x="37" y="110"/>
                    <a:pt x="39" y="109"/>
                    <a:pt x="39" y="108"/>
                  </a:cubicBezTo>
                  <a:cubicBezTo>
                    <a:pt x="40" y="104"/>
                    <a:pt x="38" y="101"/>
                    <a:pt x="39" y="98"/>
                  </a:cubicBezTo>
                  <a:cubicBezTo>
                    <a:pt x="39" y="97"/>
                    <a:pt x="41" y="97"/>
                    <a:pt x="42" y="97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47" y="99"/>
                    <a:pt x="49" y="97"/>
                    <a:pt x="50" y="98"/>
                  </a:cubicBezTo>
                  <a:cubicBezTo>
                    <a:pt x="50" y="100"/>
                    <a:pt x="48" y="101"/>
                    <a:pt x="47" y="103"/>
                  </a:cubicBezTo>
                  <a:cubicBezTo>
                    <a:pt x="47" y="105"/>
                    <a:pt x="48" y="106"/>
                    <a:pt x="49" y="107"/>
                  </a:cubicBezTo>
                  <a:cubicBezTo>
                    <a:pt x="49" y="109"/>
                    <a:pt x="48" y="111"/>
                    <a:pt x="48" y="113"/>
                  </a:cubicBezTo>
                  <a:cubicBezTo>
                    <a:pt x="48" y="114"/>
                    <a:pt x="49" y="114"/>
                    <a:pt x="50" y="114"/>
                  </a:cubicBezTo>
                  <a:cubicBezTo>
                    <a:pt x="50" y="114"/>
                    <a:pt x="51" y="113"/>
                    <a:pt x="51" y="113"/>
                  </a:cubicBezTo>
                  <a:cubicBezTo>
                    <a:pt x="53" y="113"/>
                    <a:pt x="54" y="114"/>
                    <a:pt x="56" y="114"/>
                  </a:cubicBezTo>
                  <a:cubicBezTo>
                    <a:pt x="58" y="114"/>
                    <a:pt x="59" y="112"/>
                    <a:pt x="61" y="113"/>
                  </a:cubicBezTo>
                  <a:cubicBezTo>
                    <a:pt x="63" y="114"/>
                    <a:pt x="65" y="116"/>
                    <a:pt x="66" y="118"/>
                  </a:cubicBezTo>
                  <a:cubicBezTo>
                    <a:pt x="66" y="118"/>
                    <a:pt x="65" y="119"/>
                    <a:pt x="65" y="120"/>
                  </a:cubicBezTo>
                  <a:cubicBezTo>
                    <a:pt x="65" y="121"/>
                    <a:pt x="65" y="123"/>
                    <a:pt x="67" y="123"/>
                  </a:cubicBezTo>
                  <a:cubicBezTo>
                    <a:pt x="67" y="124"/>
                    <a:pt x="68" y="122"/>
                    <a:pt x="69" y="122"/>
                  </a:cubicBezTo>
                  <a:cubicBezTo>
                    <a:pt x="70" y="121"/>
                    <a:pt x="72" y="121"/>
                    <a:pt x="73" y="121"/>
                  </a:cubicBezTo>
                  <a:cubicBezTo>
                    <a:pt x="73" y="119"/>
                    <a:pt x="73" y="117"/>
                    <a:pt x="72" y="115"/>
                  </a:cubicBezTo>
                  <a:cubicBezTo>
                    <a:pt x="71" y="114"/>
                    <a:pt x="69" y="114"/>
                    <a:pt x="69" y="112"/>
                  </a:cubicBezTo>
                  <a:cubicBezTo>
                    <a:pt x="68" y="111"/>
                    <a:pt x="69" y="110"/>
                    <a:pt x="69" y="108"/>
                  </a:cubicBezTo>
                  <a:cubicBezTo>
                    <a:pt x="69" y="107"/>
                    <a:pt x="68" y="106"/>
                    <a:pt x="67" y="104"/>
                  </a:cubicBezTo>
                  <a:cubicBezTo>
                    <a:pt x="67" y="102"/>
                    <a:pt x="67" y="100"/>
                    <a:pt x="68" y="98"/>
                  </a:cubicBezTo>
                  <a:cubicBezTo>
                    <a:pt x="68" y="97"/>
                    <a:pt x="70" y="98"/>
                    <a:pt x="70" y="98"/>
                  </a:cubicBezTo>
                  <a:cubicBezTo>
                    <a:pt x="72" y="96"/>
                    <a:pt x="72" y="93"/>
                    <a:pt x="74" y="92"/>
                  </a:cubicBezTo>
                  <a:cubicBezTo>
                    <a:pt x="76" y="90"/>
                    <a:pt x="78" y="88"/>
                    <a:pt x="80" y="87"/>
                  </a:cubicBezTo>
                  <a:cubicBezTo>
                    <a:pt x="81" y="87"/>
                    <a:pt x="83" y="87"/>
                    <a:pt x="84" y="88"/>
                  </a:cubicBezTo>
                  <a:cubicBezTo>
                    <a:pt x="85" y="88"/>
                    <a:pt x="86" y="88"/>
                    <a:pt x="87" y="88"/>
                  </a:cubicBezTo>
                  <a:cubicBezTo>
                    <a:pt x="90" y="88"/>
                    <a:pt x="93" y="87"/>
                    <a:pt x="96" y="88"/>
                  </a:cubicBezTo>
                  <a:cubicBezTo>
                    <a:pt x="98" y="88"/>
                    <a:pt x="100" y="89"/>
                    <a:pt x="101" y="90"/>
                  </a:cubicBezTo>
                  <a:cubicBezTo>
                    <a:pt x="102" y="90"/>
                    <a:pt x="102" y="89"/>
                    <a:pt x="103" y="88"/>
                  </a:cubicBezTo>
                  <a:cubicBezTo>
                    <a:pt x="104" y="88"/>
                    <a:pt x="105" y="87"/>
                    <a:pt x="105" y="86"/>
                  </a:cubicBezTo>
                  <a:cubicBezTo>
                    <a:pt x="106" y="82"/>
                    <a:pt x="104" y="78"/>
                    <a:pt x="104" y="74"/>
                  </a:cubicBezTo>
                  <a:cubicBezTo>
                    <a:pt x="105" y="72"/>
                    <a:pt x="107" y="71"/>
                    <a:pt x="107" y="70"/>
                  </a:cubicBezTo>
                  <a:cubicBezTo>
                    <a:pt x="107" y="68"/>
                    <a:pt x="104" y="68"/>
                    <a:pt x="104" y="66"/>
                  </a:cubicBezTo>
                  <a:cubicBezTo>
                    <a:pt x="103" y="66"/>
                    <a:pt x="105" y="64"/>
                    <a:pt x="104" y="64"/>
                  </a:cubicBezTo>
                  <a:cubicBezTo>
                    <a:pt x="103" y="63"/>
                    <a:pt x="101" y="64"/>
                    <a:pt x="100" y="63"/>
                  </a:cubicBezTo>
                  <a:cubicBezTo>
                    <a:pt x="98" y="61"/>
                    <a:pt x="96" y="60"/>
                    <a:pt x="95" y="58"/>
                  </a:cubicBezTo>
                  <a:cubicBezTo>
                    <a:pt x="94" y="55"/>
                    <a:pt x="93" y="52"/>
                    <a:pt x="93" y="49"/>
                  </a:cubicBezTo>
                  <a:cubicBezTo>
                    <a:pt x="92" y="47"/>
                    <a:pt x="95" y="45"/>
                    <a:pt x="94" y="44"/>
                  </a:cubicBezTo>
                  <a:cubicBezTo>
                    <a:pt x="93" y="42"/>
                    <a:pt x="91" y="41"/>
                    <a:pt x="89" y="40"/>
                  </a:cubicBezTo>
                  <a:cubicBezTo>
                    <a:pt x="88" y="38"/>
                    <a:pt x="86" y="38"/>
                    <a:pt x="85" y="36"/>
                  </a:cubicBezTo>
                  <a:cubicBezTo>
                    <a:pt x="84" y="34"/>
                    <a:pt x="85" y="32"/>
                    <a:pt x="83" y="30"/>
                  </a:cubicBezTo>
                  <a:cubicBezTo>
                    <a:pt x="83" y="29"/>
                    <a:pt x="82" y="31"/>
                    <a:pt x="81" y="31"/>
                  </a:cubicBezTo>
                  <a:cubicBezTo>
                    <a:pt x="80" y="31"/>
                    <a:pt x="79" y="29"/>
                    <a:pt x="78" y="29"/>
                  </a:cubicBezTo>
                  <a:cubicBezTo>
                    <a:pt x="77" y="28"/>
                    <a:pt x="75" y="28"/>
                    <a:pt x="73" y="29"/>
                  </a:cubicBezTo>
                  <a:cubicBezTo>
                    <a:pt x="72" y="30"/>
                    <a:pt x="72" y="33"/>
                    <a:pt x="71" y="35"/>
                  </a:cubicBezTo>
                  <a:cubicBezTo>
                    <a:pt x="70" y="36"/>
                    <a:pt x="68" y="35"/>
                    <a:pt x="67" y="36"/>
                  </a:cubicBezTo>
                  <a:cubicBezTo>
                    <a:pt x="66" y="37"/>
                    <a:pt x="67" y="39"/>
                    <a:pt x="65" y="40"/>
                  </a:cubicBezTo>
                  <a:cubicBezTo>
                    <a:pt x="64" y="41"/>
                    <a:pt x="62" y="41"/>
                    <a:pt x="62" y="40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4"/>
                    <a:pt x="59" y="33"/>
                    <a:pt x="57" y="32"/>
                  </a:cubicBezTo>
                  <a:cubicBezTo>
                    <a:pt x="55" y="32"/>
                    <a:pt x="54" y="33"/>
                    <a:pt x="52" y="34"/>
                  </a:cubicBezTo>
                  <a:cubicBezTo>
                    <a:pt x="52" y="35"/>
                    <a:pt x="53" y="36"/>
                    <a:pt x="52" y="37"/>
                  </a:cubicBezTo>
                  <a:cubicBezTo>
                    <a:pt x="51" y="39"/>
                    <a:pt x="49" y="42"/>
                    <a:pt x="46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3" y="37"/>
                    <a:pt x="45" y="33"/>
                    <a:pt x="45" y="30"/>
                  </a:cubicBezTo>
                  <a:cubicBezTo>
                    <a:pt x="45" y="28"/>
                    <a:pt x="44" y="27"/>
                    <a:pt x="44" y="25"/>
                  </a:cubicBezTo>
                  <a:cubicBezTo>
                    <a:pt x="44" y="24"/>
                    <a:pt x="46" y="23"/>
                    <a:pt x="46" y="22"/>
                  </a:cubicBezTo>
                  <a:cubicBezTo>
                    <a:pt x="47" y="20"/>
                    <a:pt x="46" y="19"/>
                    <a:pt x="46" y="18"/>
                  </a:cubicBezTo>
                  <a:cubicBezTo>
                    <a:pt x="46" y="16"/>
                    <a:pt x="48" y="14"/>
                    <a:pt x="47" y="13"/>
                  </a:cubicBezTo>
                  <a:cubicBezTo>
                    <a:pt x="46" y="11"/>
                    <a:pt x="43" y="12"/>
                    <a:pt x="42" y="11"/>
                  </a:cubicBezTo>
                  <a:cubicBezTo>
                    <a:pt x="39" y="11"/>
                    <a:pt x="37" y="11"/>
                    <a:pt x="35" y="10"/>
                  </a:cubicBezTo>
                  <a:cubicBezTo>
                    <a:pt x="34" y="9"/>
                    <a:pt x="37" y="8"/>
                    <a:pt x="37" y="7"/>
                  </a:cubicBezTo>
                  <a:cubicBezTo>
                    <a:pt x="37" y="6"/>
                    <a:pt x="38" y="4"/>
                    <a:pt x="37" y="3"/>
                  </a:cubicBezTo>
                  <a:cubicBezTo>
                    <a:pt x="37" y="2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3" y="2"/>
                    <a:pt x="25" y="5"/>
                    <a:pt x="24" y="5"/>
                  </a:cubicBezTo>
                  <a:cubicBezTo>
                    <a:pt x="22" y="6"/>
                    <a:pt x="20" y="4"/>
                    <a:pt x="18" y="5"/>
                  </a:cubicBezTo>
                  <a:cubicBezTo>
                    <a:pt x="17" y="6"/>
                    <a:pt x="19" y="8"/>
                    <a:pt x="18" y="9"/>
                  </a:cubicBezTo>
                  <a:cubicBezTo>
                    <a:pt x="17" y="11"/>
                    <a:pt x="14" y="12"/>
                    <a:pt x="12" y="12"/>
                  </a:cubicBezTo>
                  <a:cubicBezTo>
                    <a:pt x="10" y="12"/>
                    <a:pt x="7" y="8"/>
                    <a:pt x="6" y="10"/>
                  </a:cubicBezTo>
                  <a:cubicBezTo>
                    <a:pt x="4" y="14"/>
                    <a:pt x="6" y="20"/>
                    <a:pt x="4" y="25"/>
                  </a:cubicBezTo>
                  <a:cubicBezTo>
                    <a:pt x="4" y="26"/>
                    <a:pt x="1" y="24"/>
                    <a:pt x="1" y="25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2" y="30"/>
                    <a:pt x="3" y="28"/>
                    <a:pt x="4" y="29"/>
                  </a:cubicBezTo>
                  <a:cubicBezTo>
                    <a:pt x="6" y="31"/>
                    <a:pt x="7" y="33"/>
                    <a:pt x="7" y="36"/>
                  </a:cubicBezTo>
                  <a:cubicBezTo>
                    <a:pt x="7" y="37"/>
                    <a:pt x="5" y="36"/>
                    <a:pt x="5" y="36"/>
                  </a:cubicBezTo>
                  <a:cubicBezTo>
                    <a:pt x="8" y="40"/>
                    <a:pt x="10" y="45"/>
                    <a:pt x="12" y="50"/>
                  </a:cubicBezTo>
                  <a:cubicBezTo>
                    <a:pt x="13" y="51"/>
                    <a:pt x="15" y="51"/>
                    <a:pt x="15" y="52"/>
                  </a:cubicBezTo>
                  <a:cubicBezTo>
                    <a:pt x="16" y="54"/>
                    <a:pt x="14" y="57"/>
                    <a:pt x="15" y="59"/>
                  </a:cubicBezTo>
                  <a:cubicBezTo>
                    <a:pt x="16" y="60"/>
                    <a:pt x="18" y="58"/>
                    <a:pt x="18" y="59"/>
                  </a:cubicBezTo>
                  <a:cubicBezTo>
                    <a:pt x="19" y="59"/>
                    <a:pt x="20" y="61"/>
                    <a:pt x="19" y="62"/>
                  </a:cubicBezTo>
                  <a:cubicBezTo>
                    <a:pt x="19" y="64"/>
                    <a:pt x="16" y="63"/>
                    <a:pt x="16" y="64"/>
                  </a:cubicBezTo>
                  <a:cubicBezTo>
                    <a:pt x="15" y="67"/>
                    <a:pt x="16" y="71"/>
                    <a:pt x="16" y="74"/>
                  </a:cubicBezTo>
                  <a:cubicBezTo>
                    <a:pt x="15" y="76"/>
                    <a:pt x="11" y="75"/>
                    <a:pt x="11" y="76"/>
                  </a:cubicBezTo>
                  <a:cubicBezTo>
                    <a:pt x="13" y="80"/>
                    <a:pt x="13" y="83"/>
                    <a:pt x="15" y="86"/>
                  </a:cubicBezTo>
                  <a:cubicBezTo>
                    <a:pt x="18" y="89"/>
                    <a:pt x="22" y="90"/>
                    <a:pt x="25" y="93"/>
                  </a:cubicBezTo>
                  <a:cubicBezTo>
                    <a:pt x="26" y="95"/>
                    <a:pt x="27" y="97"/>
                    <a:pt x="28" y="99"/>
                  </a:cubicBezTo>
                  <a:cubicBezTo>
                    <a:pt x="28" y="101"/>
                    <a:pt x="27" y="102"/>
                    <a:pt x="27" y="104"/>
                  </a:cubicBezTo>
                  <a:cubicBezTo>
                    <a:pt x="27" y="105"/>
                    <a:pt x="25" y="104"/>
                    <a:pt x="25" y="105"/>
                  </a:cubicBezTo>
                  <a:cubicBezTo>
                    <a:pt x="27" y="110"/>
                    <a:pt x="29" y="115"/>
                    <a:pt x="31" y="119"/>
                  </a:cubicBezTo>
                  <a:cubicBezTo>
                    <a:pt x="32" y="120"/>
                    <a:pt x="34" y="120"/>
                    <a:pt x="33" y="121"/>
                  </a:cubicBezTo>
                  <a:cubicBezTo>
                    <a:pt x="33" y="125"/>
                    <a:pt x="31" y="129"/>
                    <a:pt x="29" y="133"/>
                  </a:cubicBezTo>
                  <a:cubicBezTo>
                    <a:pt x="27" y="135"/>
                    <a:pt x="24" y="137"/>
                    <a:pt x="23" y="140"/>
                  </a:cubicBezTo>
                  <a:cubicBezTo>
                    <a:pt x="23" y="142"/>
                    <a:pt x="24" y="144"/>
                    <a:pt x="23" y="147"/>
                  </a:cubicBezTo>
                  <a:cubicBezTo>
                    <a:pt x="22" y="148"/>
                    <a:pt x="22" y="152"/>
                    <a:pt x="20" y="151"/>
                  </a:cubicBezTo>
                  <a:cubicBezTo>
                    <a:pt x="21" y="153"/>
                    <a:pt x="22" y="156"/>
                    <a:pt x="22" y="158"/>
                  </a:cubicBezTo>
                  <a:cubicBezTo>
                    <a:pt x="21" y="162"/>
                    <a:pt x="19" y="165"/>
                    <a:pt x="18" y="168"/>
                  </a:cubicBezTo>
                  <a:cubicBezTo>
                    <a:pt x="17" y="170"/>
                    <a:pt x="16" y="171"/>
                    <a:pt x="16" y="173"/>
                  </a:cubicBezTo>
                  <a:cubicBezTo>
                    <a:pt x="16" y="175"/>
                    <a:pt x="17" y="176"/>
                    <a:pt x="18" y="178"/>
                  </a:cubicBezTo>
                  <a:cubicBezTo>
                    <a:pt x="18" y="178"/>
                    <a:pt x="19" y="178"/>
                    <a:pt x="19" y="178"/>
                  </a:cubicBezTo>
                  <a:cubicBezTo>
                    <a:pt x="21" y="177"/>
                    <a:pt x="19" y="174"/>
                    <a:pt x="21" y="174"/>
                  </a:cubicBezTo>
                  <a:cubicBezTo>
                    <a:pt x="23" y="175"/>
                    <a:pt x="26" y="178"/>
                    <a:pt x="27" y="180"/>
                  </a:cubicBezTo>
                  <a:cubicBezTo>
                    <a:pt x="28" y="182"/>
                    <a:pt x="26" y="184"/>
                    <a:pt x="27" y="186"/>
                  </a:cubicBezTo>
                  <a:cubicBezTo>
                    <a:pt x="28" y="186"/>
                    <a:pt x="29" y="189"/>
                    <a:pt x="29" y="188"/>
                  </a:cubicBezTo>
                  <a:cubicBezTo>
                    <a:pt x="29" y="184"/>
                    <a:pt x="29" y="182"/>
                    <a:pt x="30" y="184"/>
                  </a:cubicBezTo>
                  <a:cubicBezTo>
                    <a:pt x="31" y="186"/>
                    <a:pt x="32" y="188"/>
                    <a:pt x="34" y="189"/>
                  </a:cubicBezTo>
                  <a:cubicBezTo>
                    <a:pt x="35" y="190"/>
                    <a:pt x="37" y="191"/>
                    <a:pt x="38" y="192"/>
                  </a:cubicBezTo>
                  <a:cubicBezTo>
                    <a:pt x="39" y="193"/>
                    <a:pt x="39" y="194"/>
                    <a:pt x="39" y="195"/>
                  </a:cubicBezTo>
                  <a:cubicBezTo>
                    <a:pt x="39" y="196"/>
                    <a:pt x="38" y="197"/>
                    <a:pt x="38" y="198"/>
                  </a:cubicBezTo>
                  <a:cubicBezTo>
                    <a:pt x="38" y="199"/>
                    <a:pt x="40" y="200"/>
                    <a:pt x="41" y="201"/>
                  </a:cubicBezTo>
                  <a:cubicBezTo>
                    <a:pt x="42" y="202"/>
                    <a:pt x="43" y="202"/>
                    <a:pt x="44" y="203"/>
                  </a:cubicBezTo>
                  <a:cubicBezTo>
                    <a:pt x="45" y="202"/>
                    <a:pt x="45" y="199"/>
                    <a:pt x="46" y="199"/>
                  </a:cubicBezTo>
                  <a:cubicBezTo>
                    <a:pt x="48" y="199"/>
                    <a:pt x="47" y="202"/>
                    <a:pt x="48" y="203"/>
                  </a:cubicBezTo>
                  <a:cubicBezTo>
                    <a:pt x="49" y="204"/>
                    <a:pt x="51" y="203"/>
                    <a:pt x="52" y="203"/>
                  </a:cubicBezTo>
                  <a:cubicBezTo>
                    <a:pt x="53" y="204"/>
                    <a:pt x="55" y="205"/>
                    <a:pt x="56" y="206"/>
                  </a:cubicBezTo>
                  <a:cubicBezTo>
                    <a:pt x="56" y="208"/>
                    <a:pt x="54" y="210"/>
                    <a:pt x="54" y="213"/>
                  </a:cubicBezTo>
                  <a:cubicBezTo>
                    <a:pt x="54" y="214"/>
                    <a:pt x="54" y="216"/>
                    <a:pt x="56" y="216"/>
                  </a:cubicBezTo>
                  <a:cubicBezTo>
                    <a:pt x="58" y="215"/>
                    <a:pt x="59" y="213"/>
                    <a:pt x="62" y="212"/>
                  </a:cubicBezTo>
                  <a:cubicBezTo>
                    <a:pt x="63" y="211"/>
                    <a:pt x="65" y="212"/>
                    <a:pt x="65" y="211"/>
                  </a:cubicBezTo>
                  <a:cubicBezTo>
                    <a:pt x="66" y="209"/>
                    <a:pt x="66" y="208"/>
                    <a:pt x="66" y="2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39" name="Freeform 2637"/>
            <p:cNvSpPr>
              <a:spLocks noChangeAspect="1"/>
            </p:cNvSpPr>
            <p:nvPr/>
          </p:nvSpPr>
          <p:spPr bwMode="auto">
            <a:xfrm>
              <a:off x="27454716" y="10069900"/>
              <a:ext cx="810060" cy="940432"/>
            </a:xfrm>
            <a:custGeom>
              <a:avLst/>
              <a:gdLst>
                <a:gd name="T0" fmla="*/ 114 w 101"/>
                <a:gd name="T1" fmla="*/ 144 h 128"/>
                <a:gd name="T2" fmla="*/ 105 w 101"/>
                <a:gd name="T3" fmla="*/ 143 h 128"/>
                <a:gd name="T4" fmla="*/ 99 w 101"/>
                <a:gd name="T5" fmla="*/ 153 h 128"/>
                <a:gd name="T6" fmla="*/ 90 w 101"/>
                <a:gd name="T7" fmla="*/ 149 h 128"/>
                <a:gd name="T8" fmla="*/ 84 w 101"/>
                <a:gd name="T9" fmla="*/ 147 h 128"/>
                <a:gd name="T10" fmla="*/ 89 w 101"/>
                <a:gd name="T11" fmla="*/ 142 h 128"/>
                <a:gd name="T12" fmla="*/ 91 w 101"/>
                <a:gd name="T13" fmla="*/ 123 h 128"/>
                <a:gd name="T14" fmla="*/ 87 w 101"/>
                <a:gd name="T15" fmla="*/ 115 h 128"/>
                <a:gd name="T16" fmla="*/ 77 w 101"/>
                <a:gd name="T17" fmla="*/ 108 h 128"/>
                <a:gd name="T18" fmla="*/ 75 w 101"/>
                <a:gd name="T19" fmla="*/ 91 h 128"/>
                <a:gd name="T20" fmla="*/ 65 w 101"/>
                <a:gd name="T21" fmla="*/ 82 h 128"/>
                <a:gd name="T22" fmla="*/ 60 w 101"/>
                <a:gd name="T23" fmla="*/ 76 h 128"/>
                <a:gd name="T24" fmla="*/ 50 w 101"/>
                <a:gd name="T25" fmla="*/ 73 h 128"/>
                <a:gd name="T26" fmla="*/ 43 w 101"/>
                <a:gd name="T27" fmla="*/ 82 h 128"/>
                <a:gd name="T28" fmla="*/ 37 w 101"/>
                <a:gd name="T29" fmla="*/ 87 h 128"/>
                <a:gd name="T30" fmla="*/ 31 w 101"/>
                <a:gd name="T31" fmla="*/ 77 h 128"/>
                <a:gd name="T32" fmla="*/ 25 w 101"/>
                <a:gd name="T33" fmla="*/ 83 h 128"/>
                <a:gd name="T34" fmla="*/ 16 w 101"/>
                <a:gd name="T35" fmla="*/ 88 h 128"/>
                <a:gd name="T36" fmla="*/ 16 w 101"/>
                <a:gd name="T37" fmla="*/ 69 h 128"/>
                <a:gd name="T38" fmla="*/ 18 w 101"/>
                <a:gd name="T39" fmla="*/ 60 h 128"/>
                <a:gd name="T40" fmla="*/ 13 w 101"/>
                <a:gd name="T41" fmla="*/ 52 h 128"/>
                <a:gd name="T42" fmla="*/ 7 w 101"/>
                <a:gd name="T43" fmla="*/ 47 h 128"/>
                <a:gd name="T44" fmla="*/ 4 w 101"/>
                <a:gd name="T45" fmla="*/ 39 h 128"/>
                <a:gd name="T46" fmla="*/ 1 w 101"/>
                <a:gd name="T47" fmla="*/ 31 h 128"/>
                <a:gd name="T48" fmla="*/ 5 w 101"/>
                <a:gd name="T49" fmla="*/ 25 h 128"/>
                <a:gd name="T50" fmla="*/ 13 w 101"/>
                <a:gd name="T51" fmla="*/ 16 h 128"/>
                <a:gd name="T52" fmla="*/ 18 w 101"/>
                <a:gd name="T53" fmla="*/ 22 h 128"/>
                <a:gd name="T54" fmla="*/ 25 w 101"/>
                <a:gd name="T55" fmla="*/ 20 h 128"/>
                <a:gd name="T56" fmla="*/ 20 w 101"/>
                <a:gd name="T57" fmla="*/ 8 h 128"/>
                <a:gd name="T58" fmla="*/ 22 w 101"/>
                <a:gd name="T59" fmla="*/ 0 h 128"/>
                <a:gd name="T60" fmla="*/ 29 w 101"/>
                <a:gd name="T61" fmla="*/ 2 h 128"/>
                <a:gd name="T62" fmla="*/ 36 w 101"/>
                <a:gd name="T63" fmla="*/ 13 h 128"/>
                <a:gd name="T64" fmla="*/ 42 w 101"/>
                <a:gd name="T65" fmla="*/ 14 h 128"/>
                <a:gd name="T66" fmla="*/ 46 w 101"/>
                <a:gd name="T67" fmla="*/ 30 h 128"/>
                <a:gd name="T68" fmla="*/ 53 w 101"/>
                <a:gd name="T69" fmla="*/ 34 h 128"/>
                <a:gd name="T70" fmla="*/ 62 w 101"/>
                <a:gd name="T71" fmla="*/ 29 h 128"/>
                <a:gd name="T72" fmla="*/ 63 w 101"/>
                <a:gd name="T73" fmla="*/ 37 h 128"/>
                <a:gd name="T74" fmla="*/ 73 w 101"/>
                <a:gd name="T75" fmla="*/ 43 h 128"/>
                <a:gd name="T76" fmla="*/ 71 w 101"/>
                <a:gd name="T77" fmla="*/ 47 h 128"/>
                <a:gd name="T78" fmla="*/ 62 w 101"/>
                <a:gd name="T79" fmla="*/ 51 h 128"/>
                <a:gd name="T80" fmla="*/ 58 w 101"/>
                <a:gd name="T81" fmla="*/ 57 h 128"/>
                <a:gd name="T82" fmla="*/ 79 w 101"/>
                <a:gd name="T83" fmla="*/ 75 h 128"/>
                <a:gd name="T84" fmla="*/ 91 w 101"/>
                <a:gd name="T85" fmla="*/ 89 h 128"/>
                <a:gd name="T86" fmla="*/ 101 w 101"/>
                <a:gd name="T87" fmla="*/ 100 h 128"/>
                <a:gd name="T88" fmla="*/ 111 w 101"/>
                <a:gd name="T89" fmla="*/ 112 h 128"/>
                <a:gd name="T90" fmla="*/ 114 w 101"/>
                <a:gd name="T91" fmla="*/ 119 h 128"/>
                <a:gd name="T92" fmla="*/ 117 w 101"/>
                <a:gd name="T93" fmla="*/ 134 h 1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128"/>
                <a:gd name="T143" fmla="*/ 101 w 101"/>
                <a:gd name="T144" fmla="*/ 128 h 1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128">
                  <a:moveTo>
                    <a:pt x="99" y="117"/>
                  </a:moveTo>
                  <a:cubicBezTo>
                    <a:pt x="98" y="118"/>
                    <a:pt x="97" y="120"/>
                    <a:pt x="95" y="120"/>
                  </a:cubicBezTo>
                  <a:cubicBezTo>
                    <a:pt x="94" y="121"/>
                    <a:pt x="92" y="121"/>
                    <a:pt x="91" y="120"/>
                  </a:cubicBezTo>
                  <a:cubicBezTo>
                    <a:pt x="90" y="120"/>
                    <a:pt x="89" y="119"/>
                    <a:pt x="88" y="119"/>
                  </a:cubicBezTo>
                  <a:cubicBezTo>
                    <a:pt x="86" y="120"/>
                    <a:pt x="83" y="120"/>
                    <a:pt x="82" y="121"/>
                  </a:cubicBezTo>
                  <a:cubicBezTo>
                    <a:pt x="81" y="123"/>
                    <a:pt x="84" y="125"/>
                    <a:pt x="83" y="127"/>
                  </a:cubicBezTo>
                  <a:cubicBezTo>
                    <a:pt x="82" y="128"/>
                    <a:pt x="81" y="126"/>
                    <a:pt x="80" y="126"/>
                  </a:cubicBezTo>
                  <a:cubicBezTo>
                    <a:pt x="78" y="125"/>
                    <a:pt x="76" y="124"/>
                    <a:pt x="75" y="124"/>
                  </a:cubicBezTo>
                  <a:cubicBezTo>
                    <a:pt x="74" y="124"/>
                    <a:pt x="73" y="125"/>
                    <a:pt x="72" y="124"/>
                  </a:cubicBezTo>
                  <a:cubicBezTo>
                    <a:pt x="71" y="124"/>
                    <a:pt x="71" y="123"/>
                    <a:pt x="70" y="122"/>
                  </a:cubicBezTo>
                  <a:cubicBezTo>
                    <a:pt x="71" y="122"/>
                    <a:pt x="71" y="121"/>
                    <a:pt x="72" y="120"/>
                  </a:cubicBezTo>
                  <a:cubicBezTo>
                    <a:pt x="73" y="120"/>
                    <a:pt x="74" y="119"/>
                    <a:pt x="74" y="118"/>
                  </a:cubicBezTo>
                  <a:cubicBezTo>
                    <a:pt x="75" y="114"/>
                    <a:pt x="73" y="110"/>
                    <a:pt x="73" y="106"/>
                  </a:cubicBezTo>
                  <a:cubicBezTo>
                    <a:pt x="74" y="104"/>
                    <a:pt x="76" y="103"/>
                    <a:pt x="76" y="102"/>
                  </a:cubicBezTo>
                  <a:cubicBezTo>
                    <a:pt x="76" y="100"/>
                    <a:pt x="73" y="100"/>
                    <a:pt x="73" y="98"/>
                  </a:cubicBezTo>
                  <a:cubicBezTo>
                    <a:pt x="72" y="98"/>
                    <a:pt x="74" y="96"/>
                    <a:pt x="73" y="96"/>
                  </a:cubicBezTo>
                  <a:cubicBezTo>
                    <a:pt x="72" y="95"/>
                    <a:pt x="70" y="96"/>
                    <a:pt x="69" y="95"/>
                  </a:cubicBezTo>
                  <a:cubicBezTo>
                    <a:pt x="67" y="93"/>
                    <a:pt x="65" y="92"/>
                    <a:pt x="64" y="90"/>
                  </a:cubicBezTo>
                  <a:cubicBezTo>
                    <a:pt x="63" y="87"/>
                    <a:pt x="62" y="84"/>
                    <a:pt x="62" y="81"/>
                  </a:cubicBezTo>
                  <a:cubicBezTo>
                    <a:pt x="61" y="79"/>
                    <a:pt x="64" y="77"/>
                    <a:pt x="63" y="76"/>
                  </a:cubicBezTo>
                  <a:cubicBezTo>
                    <a:pt x="62" y="74"/>
                    <a:pt x="60" y="73"/>
                    <a:pt x="58" y="72"/>
                  </a:cubicBezTo>
                  <a:cubicBezTo>
                    <a:pt x="57" y="70"/>
                    <a:pt x="55" y="70"/>
                    <a:pt x="54" y="68"/>
                  </a:cubicBezTo>
                  <a:cubicBezTo>
                    <a:pt x="53" y="66"/>
                    <a:pt x="54" y="64"/>
                    <a:pt x="52" y="62"/>
                  </a:cubicBezTo>
                  <a:cubicBezTo>
                    <a:pt x="52" y="61"/>
                    <a:pt x="51" y="63"/>
                    <a:pt x="50" y="63"/>
                  </a:cubicBezTo>
                  <a:cubicBezTo>
                    <a:pt x="49" y="63"/>
                    <a:pt x="48" y="61"/>
                    <a:pt x="47" y="61"/>
                  </a:cubicBezTo>
                  <a:cubicBezTo>
                    <a:pt x="46" y="60"/>
                    <a:pt x="44" y="60"/>
                    <a:pt x="42" y="61"/>
                  </a:cubicBezTo>
                  <a:cubicBezTo>
                    <a:pt x="41" y="62"/>
                    <a:pt x="41" y="65"/>
                    <a:pt x="40" y="67"/>
                  </a:cubicBezTo>
                  <a:cubicBezTo>
                    <a:pt x="39" y="68"/>
                    <a:pt x="37" y="67"/>
                    <a:pt x="36" y="68"/>
                  </a:cubicBezTo>
                  <a:cubicBezTo>
                    <a:pt x="35" y="69"/>
                    <a:pt x="36" y="71"/>
                    <a:pt x="34" y="72"/>
                  </a:cubicBezTo>
                  <a:cubicBezTo>
                    <a:pt x="33" y="73"/>
                    <a:pt x="31" y="73"/>
                    <a:pt x="31" y="72"/>
                  </a:cubicBezTo>
                  <a:cubicBezTo>
                    <a:pt x="30" y="71"/>
                    <a:pt x="32" y="69"/>
                    <a:pt x="32" y="68"/>
                  </a:cubicBezTo>
                  <a:cubicBezTo>
                    <a:pt x="31" y="66"/>
                    <a:pt x="28" y="65"/>
                    <a:pt x="26" y="64"/>
                  </a:cubicBezTo>
                  <a:cubicBezTo>
                    <a:pt x="24" y="64"/>
                    <a:pt x="23" y="65"/>
                    <a:pt x="21" y="66"/>
                  </a:cubicBezTo>
                  <a:cubicBezTo>
                    <a:pt x="21" y="67"/>
                    <a:pt x="22" y="68"/>
                    <a:pt x="21" y="69"/>
                  </a:cubicBezTo>
                  <a:cubicBezTo>
                    <a:pt x="20" y="71"/>
                    <a:pt x="18" y="74"/>
                    <a:pt x="15" y="75"/>
                  </a:cubicBezTo>
                  <a:cubicBezTo>
                    <a:pt x="14" y="75"/>
                    <a:pt x="13" y="74"/>
                    <a:pt x="13" y="73"/>
                  </a:cubicBezTo>
                  <a:cubicBezTo>
                    <a:pt x="12" y="69"/>
                    <a:pt x="14" y="65"/>
                    <a:pt x="14" y="62"/>
                  </a:cubicBezTo>
                  <a:cubicBezTo>
                    <a:pt x="14" y="60"/>
                    <a:pt x="13" y="59"/>
                    <a:pt x="13" y="57"/>
                  </a:cubicBezTo>
                  <a:cubicBezTo>
                    <a:pt x="13" y="56"/>
                    <a:pt x="15" y="55"/>
                    <a:pt x="15" y="54"/>
                  </a:cubicBezTo>
                  <a:cubicBezTo>
                    <a:pt x="16" y="52"/>
                    <a:pt x="15" y="51"/>
                    <a:pt x="15" y="50"/>
                  </a:cubicBezTo>
                  <a:cubicBezTo>
                    <a:pt x="15" y="48"/>
                    <a:pt x="17" y="46"/>
                    <a:pt x="16" y="45"/>
                  </a:cubicBezTo>
                  <a:cubicBezTo>
                    <a:pt x="15" y="43"/>
                    <a:pt x="12" y="44"/>
                    <a:pt x="11" y="43"/>
                  </a:cubicBezTo>
                  <a:cubicBezTo>
                    <a:pt x="8" y="43"/>
                    <a:pt x="6" y="43"/>
                    <a:pt x="4" y="42"/>
                  </a:cubicBezTo>
                  <a:cubicBezTo>
                    <a:pt x="3" y="41"/>
                    <a:pt x="6" y="40"/>
                    <a:pt x="6" y="39"/>
                  </a:cubicBezTo>
                  <a:cubicBezTo>
                    <a:pt x="6" y="38"/>
                    <a:pt x="7" y="36"/>
                    <a:pt x="6" y="35"/>
                  </a:cubicBezTo>
                  <a:cubicBezTo>
                    <a:pt x="6" y="34"/>
                    <a:pt x="4" y="32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" y="25"/>
                    <a:pt x="6" y="26"/>
                    <a:pt x="7" y="25"/>
                  </a:cubicBezTo>
                  <a:cubicBezTo>
                    <a:pt x="7" y="23"/>
                    <a:pt x="4" y="23"/>
                    <a:pt x="4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2" y="14"/>
                    <a:pt x="11" y="16"/>
                    <a:pt x="12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8"/>
                    <a:pt x="19" y="18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1" y="15"/>
                    <a:pt x="20" y="14"/>
                    <a:pt x="19" y="12"/>
                  </a:cubicBezTo>
                  <a:cubicBezTo>
                    <a:pt x="19" y="11"/>
                    <a:pt x="18" y="9"/>
                    <a:pt x="17" y="7"/>
                  </a:cubicBezTo>
                  <a:cubicBezTo>
                    <a:pt x="16" y="6"/>
                    <a:pt x="16" y="4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5" y="3"/>
                    <a:pt x="26" y="5"/>
                    <a:pt x="27" y="6"/>
                  </a:cubicBezTo>
                  <a:cubicBezTo>
                    <a:pt x="27" y="8"/>
                    <a:pt x="28" y="11"/>
                    <a:pt x="30" y="11"/>
                  </a:cubicBezTo>
                  <a:cubicBezTo>
                    <a:pt x="31" y="12"/>
                    <a:pt x="31" y="8"/>
                    <a:pt x="32" y="9"/>
                  </a:cubicBezTo>
                  <a:cubicBezTo>
                    <a:pt x="33" y="9"/>
                    <a:pt x="34" y="11"/>
                    <a:pt x="35" y="12"/>
                  </a:cubicBezTo>
                  <a:cubicBezTo>
                    <a:pt x="35" y="14"/>
                    <a:pt x="33" y="16"/>
                    <a:pt x="33" y="17"/>
                  </a:cubicBezTo>
                  <a:cubicBezTo>
                    <a:pt x="34" y="20"/>
                    <a:pt x="36" y="23"/>
                    <a:pt x="38" y="25"/>
                  </a:cubicBezTo>
                  <a:cubicBezTo>
                    <a:pt x="39" y="26"/>
                    <a:pt x="40" y="25"/>
                    <a:pt x="41" y="26"/>
                  </a:cubicBezTo>
                  <a:cubicBezTo>
                    <a:pt x="42" y="26"/>
                    <a:pt x="43" y="29"/>
                    <a:pt x="44" y="28"/>
                  </a:cubicBezTo>
                  <a:cubicBezTo>
                    <a:pt x="46" y="28"/>
                    <a:pt x="47" y="25"/>
                    <a:pt x="49" y="24"/>
                  </a:cubicBezTo>
                  <a:cubicBezTo>
                    <a:pt x="50" y="24"/>
                    <a:pt x="51" y="24"/>
                    <a:pt x="52" y="24"/>
                  </a:cubicBezTo>
                  <a:cubicBezTo>
                    <a:pt x="54" y="26"/>
                    <a:pt x="56" y="29"/>
                    <a:pt x="56" y="31"/>
                  </a:cubicBezTo>
                  <a:cubicBezTo>
                    <a:pt x="56" y="32"/>
                    <a:pt x="54" y="31"/>
                    <a:pt x="53" y="31"/>
                  </a:cubicBezTo>
                  <a:cubicBezTo>
                    <a:pt x="52" y="32"/>
                    <a:pt x="52" y="33"/>
                    <a:pt x="52" y="33"/>
                  </a:cubicBezTo>
                  <a:cubicBezTo>
                    <a:pt x="55" y="34"/>
                    <a:pt x="59" y="34"/>
                    <a:pt x="61" y="36"/>
                  </a:cubicBezTo>
                  <a:cubicBezTo>
                    <a:pt x="62" y="36"/>
                    <a:pt x="62" y="38"/>
                    <a:pt x="62" y="39"/>
                  </a:cubicBezTo>
                  <a:cubicBezTo>
                    <a:pt x="61" y="40"/>
                    <a:pt x="60" y="38"/>
                    <a:pt x="59" y="39"/>
                  </a:cubicBezTo>
                  <a:cubicBezTo>
                    <a:pt x="58" y="40"/>
                    <a:pt x="58" y="42"/>
                    <a:pt x="57" y="43"/>
                  </a:cubicBezTo>
                  <a:cubicBezTo>
                    <a:pt x="55" y="44"/>
                    <a:pt x="54" y="42"/>
                    <a:pt x="52" y="42"/>
                  </a:cubicBezTo>
                  <a:cubicBezTo>
                    <a:pt x="51" y="43"/>
                    <a:pt x="52" y="44"/>
                    <a:pt x="51" y="45"/>
                  </a:cubicBezTo>
                  <a:cubicBezTo>
                    <a:pt x="50" y="46"/>
                    <a:pt x="47" y="46"/>
                    <a:pt x="48" y="47"/>
                  </a:cubicBezTo>
                  <a:cubicBezTo>
                    <a:pt x="53" y="51"/>
                    <a:pt x="60" y="52"/>
                    <a:pt x="65" y="56"/>
                  </a:cubicBezTo>
                  <a:cubicBezTo>
                    <a:pt x="67" y="58"/>
                    <a:pt x="65" y="60"/>
                    <a:pt x="66" y="62"/>
                  </a:cubicBezTo>
                  <a:cubicBezTo>
                    <a:pt x="66" y="63"/>
                    <a:pt x="68" y="64"/>
                    <a:pt x="69" y="65"/>
                  </a:cubicBezTo>
                  <a:cubicBezTo>
                    <a:pt x="71" y="68"/>
                    <a:pt x="73" y="72"/>
                    <a:pt x="76" y="74"/>
                  </a:cubicBezTo>
                  <a:cubicBezTo>
                    <a:pt x="77" y="76"/>
                    <a:pt x="79" y="76"/>
                    <a:pt x="80" y="77"/>
                  </a:cubicBezTo>
                  <a:cubicBezTo>
                    <a:pt x="82" y="79"/>
                    <a:pt x="83" y="81"/>
                    <a:pt x="84" y="83"/>
                  </a:cubicBezTo>
                  <a:cubicBezTo>
                    <a:pt x="85" y="85"/>
                    <a:pt x="85" y="87"/>
                    <a:pt x="86" y="89"/>
                  </a:cubicBezTo>
                  <a:cubicBezTo>
                    <a:pt x="88" y="91"/>
                    <a:pt x="91" y="91"/>
                    <a:pt x="93" y="93"/>
                  </a:cubicBezTo>
                  <a:cubicBezTo>
                    <a:pt x="95" y="94"/>
                    <a:pt x="98" y="95"/>
                    <a:pt x="98" y="97"/>
                  </a:cubicBezTo>
                  <a:cubicBezTo>
                    <a:pt x="98" y="98"/>
                    <a:pt x="94" y="98"/>
                    <a:pt x="95" y="99"/>
                  </a:cubicBezTo>
                  <a:cubicBezTo>
                    <a:pt x="96" y="103"/>
                    <a:pt x="100" y="104"/>
                    <a:pt x="101" y="107"/>
                  </a:cubicBezTo>
                  <a:cubicBezTo>
                    <a:pt x="101" y="109"/>
                    <a:pt x="98" y="109"/>
                    <a:pt x="98" y="111"/>
                  </a:cubicBezTo>
                  <a:cubicBezTo>
                    <a:pt x="97" y="113"/>
                    <a:pt x="99" y="115"/>
                    <a:pt x="99" y="1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0" name="Freeform 2638"/>
            <p:cNvSpPr>
              <a:spLocks noChangeAspect="1"/>
            </p:cNvSpPr>
            <p:nvPr/>
          </p:nvSpPr>
          <p:spPr bwMode="auto">
            <a:xfrm>
              <a:off x="27742586" y="10930942"/>
              <a:ext cx="555654" cy="439683"/>
            </a:xfrm>
            <a:custGeom>
              <a:avLst/>
              <a:gdLst>
                <a:gd name="T0" fmla="*/ 32 w 69"/>
                <a:gd name="T1" fmla="*/ 72 h 60"/>
                <a:gd name="T2" fmla="*/ 28 w 69"/>
                <a:gd name="T3" fmla="*/ 70 h 60"/>
                <a:gd name="T4" fmla="*/ 23 w 69"/>
                <a:gd name="T5" fmla="*/ 65 h 60"/>
                <a:gd name="T6" fmla="*/ 23 w 69"/>
                <a:gd name="T7" fmla="*/ 59 h 60"/>
                <a:gd name="T8" fmla="*/ 19 w 69"/>
                <a:gd name="T9" fmla="*/ 61 h 60"/>
                <a:gd name="T10" fmla="*/ 17 w 69"/>
                <a:gd name="T11" fmla="*/ 65 h 60"/>
                <a:gd name="T12" fmla="*/ 12 w 69"/>
                <a:gd name="T13" fmla="*/ 65 h 60"/>
                <a:gd name="T14" fmla="*/ 13 w 69"/>
                <a:gd name="T15" fmla="*/ 58 h 60"/>
                <a:gd name="T16" fmla="*/ 11 w 69"/>
                <a:gd name="T17" fmla="*/ 50 h 60"/>
                <a:gd name="T18" fmla="*/ 7 w 69"/>
                <a:gd name="T19" fmla="*/ 43 h 60"/>
                <a:gd name="T20" fmla="*/ 6 w 69"/>
                <a:gd name="T21" fmla="*/ 36 h 60"/>
                <a:gd name="T22" fmla="*/ 2 w 69"/>
                <a:gd name="T23" fmla="*/ 32 h 60"/>
                <a:gd name="T24" fmla="*/ 2 w 69"/>
                <a:gd name="T25" fmla="*/ 28 h 60"/>
                <a:gd name="T26" fmla="*/ 0 w 69"/>
                <a:gd name="T27" fmla="*/ 23 h 60"/>
                <a:gd name="T28" fmla="*/ 1 w 69"/>
                <a:gd name="T29" fmla="*/ 16 h 60"/>
                <a:gd name="T30" fmla="*/ 4 w 69"/>
                <a:gd name="T31" fmla="*/ 16 h 60"/>
                <a:gd name="T32" fmla="*/ 8 w 69"/>
                <a:gd name="T33" fmla="*/ 8 h 60"/>
                <a:gd name="T34" fmla="*/ 16 w 69"/>
                <a:gd name="T35" fmla="*/ 2 h 60"/>
                <a:gd name="T36" fmla="*/ 20 w 69"/>
                <a:gd name="T37" fmla="*/ 4 h 60"/>
                <a:gd name="T38" fmla="*/ 24 w 69"/>
                <a:gd name="T39" fmla="*/ 4 h 60"/>
                <a:gd name="T40" fmla="*/ 35 w 69"/>
                <a:gd name="T41" fmla="*/ 4 h 60"/>
                <a:gd name="T42" fmla="*/ 41 w 69"/>
                <a:gd name="T43" fmla="*/ 6 h 60"/>
                <a:gd name="T44" fmla="*/ 43 w 69"/>
                <a:gd name="T45" fmla="*/ 8 h 60"/>
                <a:gd name="T46" fmla="*/ 47 w 69"/>
                <a:gd name="T47" fmla="*/ 8 h 60"/>
                <a:gd name="T48" fmla="*/ 53 w 69"/>
                <a:gd name="T49" fmla="*/ 11 h 60"/>
                <a:gd name="T50" fmla="*/ 57 w 69"/>
                <a:gd name="T51" fmla="*/ 12 h 60"/>
                <a:gd name="T52" fmla="*/ 55 w 69"/>
                <a:gd name="T53" fmla="*/ 5 h 60"/>
                <a:gd name="T54" fmla="*/ 63 w 69"/>
                <a:gd name="T55" fmla="*/ 2 h 60"/>
                <a:gd name="T56" fmla="*/ 66 w 69"/>
                <a:gd name="T57" fmla="*/ 4 h 60"/>
                <a:gd name="T58" fmla="*/ 71 w 69"/>
                <a:gd name="T59" fmla="*/ 4 h 60"/>
                <a:gd name="T60" fmla="*/ 76 w 69"/>
                <a:gd name="T61" fmla="*/ 0 h 60"/>
                <a:gd name="T62" fmla="*/ 77 w 69"/>
                <a:gd name="T63" fmla="*/ 5 h 60"/>
                <a:gd name="T64" fmla="*/ 77 w 69"/>
                <a:gd name="T65" fmla="*/ 8 h 60"/>
                <a:gd name="T66" fmla="*/ 77 w 69"/>
                <a:gd name="T67" fmla="*/ 14 h 60"/>
                <a:gd name="T68" fmla="*/ 81 w 69"/>
                <a:gd name="T69" fmla="*/ 17 h 60"/>
                <a:gd name="T70" fmla="*/ 82 w 69"/>
                <a:gd name="T71" fmla="*/ 28 h 60"/>
                <a:gd name="T72" fmla="*/ 78 w 69"/>
                <a:gd name="T73" fmla="*/ 41 h 60"/>
                <a:gd name="T74" fmla="*/ 76 w 69"/>
                <a:gd name="T75" fmla="*/ 40 h 60"/>
                <a:gd name="T76" fmla="*/ 69 w 69"/>
                <a:gd name="T77" fmla="*/ 46 h 60"/>
                <a:gd name="T78" fmla="*/ 61 w 69"/>
                <a:gd name="T79" fmla="*/ 46 h 60"/>
                <a:gd name="T80" fmla="*/ 60 w 69"/>
                <a:gd name="T81" fmla="*/ 50 h 60"/>
                <a:gd name="T82" fmla="*/ 55 w 69"/>
                <a:gd name="T83" fmla="*/ 49 h 60"/>
                <a:gd name="T84" fmla="*/ 53 w 69"/>
                <a:gd name="T85" fmla="*/ 52 h 60"/>
                <a:gd name="T86" fmla="*/ 55 w 69"/>
                <a:gd name="T87" fmla="*/ 58 h 60"/>
                <a:gd name="T88" fmla="*/ 58 w 69"/>
                <a:gd name="T89" fmla="*/ 60 h 60"/>
                <a:gd name="T90" fmla="*/ 59 w 69"/>
                <a:gd name="T91" fmla="*/ 64 h 60"/>
                <a:gd name="T92" fmla="*/ 58 w 69"/>
                <a:gd name="T93" fmla="*/ 67 h 60"/>
                <a:gd name="T94" fmla="*/ 52 w 69"/>
                <a:gd name="T95" fmla="*/ 65 h 60"/>
                <a:gd name="T96" fmla="*/ 41 w 69"/>
                <a:gd name="T97" fmla="*/ 65 h 60"/>
                <a:gd name="T98" fmla="*/ 42 w 69"/>
                <a:gd name="T99" fmla="*/ 70 h 60"/>
                <a:gd name="T100" fmla="*/ 37 w 69"/>
                <a:gd name="T101" fmla="*/ 72 h 60"/>
                <a:gd name="T102" fmla="*/ 32 w 69"/>
                <a:gd name="T103" fmla="*/ 72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"/>
                <a:gd name="T157" fmla="*/ 0 h 60"/>
                <a:gd name="T158" fmla="*/ 69 w 69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" h="60">
                  <a:moveTo>
                    <a:pt x="27" y="60"/>
                  </a:moveTo>
                  <a:cubicBezTo>
                    <a:pt x="25" y="59"/>
                    <a:pt x="24" y="59"/>
                    <a:pt x="23" y="58"/>
                  </a:cubicBezTo>
                  <a:cubicBezTo>
                    <a:pt x="21" y="57"/>
                    <a:pt x="20" y="55"/>
                    <a:pt x="19" y="54"/>
                  </a:cubicBezTo>
                  <a:cubicBezTo>
                    <a:pt x="19" y="52"/>
                    <a:pt x="20" y="50"/>
                    <a:pt x="19" y="49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15" y="51"/>
                    <a:pt x="15" y="53"/>
                    <a:pt x="14" y="54"/>
                  </a:cubicBezTo>
                  <a:cubicBezTo>
                    <a:pt x="13" y="54"/>
                    <a:pt x="11" y="55"/>
                    <a:pt x="10" y="54"/>
                  </a:cubicBezTo>
                  <a:cubicBezTo>
                    <a:pt x="9" y="52"/>
                    <a:pt x="11" y="50"/>
                    <a:pt x="11" y="48"/>
                  </a:cubicBezTo>
                  <a:cubicBezTo>
                    <a:pt x="11" y="46"/>
                    <a:pt x="10" y="44"/>
                    <a:pt x="9" y="42"/>
                  </a:cubicBezTo>
                  <a:cubicBezTo>
                    <a:pt x="8" y="41"/>
                    <a:pt x="7" y="38"/>
                    <a:pt x="6" y="36"/>
                  </a:cubicBezTo>
                  <a:cubicBezTo>
                    <a:pt x="6" y="34"/>
                    <a:pt x="6" y="32"/>
                    <a:pt x="5" y="30"/>
                  </a:cubicBezTo>
                  <a:cubicBezTo>
                    <a:pt x="4" y="29"/>
                    <a:pt x="2" y="29"/>
                    <a:pt x="2" y="27"/>
                  </a:cubicBezTo>
                  <a:cubicBezTo>
                    <a:pt x="1" y="26"/>
                    <a:pt x="2" y="25"/>
                    <a:pt x="2" y="23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1" y="12"/>
                    <a:pt x="3" y="13"/>
                    <a:pt x="3" y="13"/>
                  </a:cubicBezTo>
                  <a:cubicBezTo>
                    <a:pt x="5" y="11"/>
                    <a:pt x="5" y="8"/>
                    <a:pt x="7" y="7"/>
                  </a:cubicBezTo>
                  <a:cubicBezTo>
                    <a:pt x="9" y="5"/>
                    <a:pt x="11" y="3"/>
                    <a:pt x="13" y="2"/>
                  </a:cubicBezTo>
                  <a:cubicBezTo>
                    <a:pt x="14" y="2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3" y="3"/>
                    <a:pt x="26" y="2"/>
                    <a:pt x="29" y="3"/>
                  </a:cubicBezTo>
                  <a:cubicBezTo>
                    <a:pt x="31" y="3"/>
                    <a:pt x="33" y="4"/>
                    <a:pt x="34" y="5"/>
                  </a:cubicBezTo>
                  <a:cubicBezTo>
                    <a:pt x="35" y="6"/>
                    <a:pt x="35" y="7"/>
                    <a:pt x="36" y="7"/>
                  </a:cubicBezTo>
                  <a:cubicBezTo>
                    <a:pt x="37" y="8"/>
                    <a:pt x="38" y="7"/>
                    <a:pt x="39" y="7"/>
                  </a:cubicBezTo>
                  <a:cubicBezTo>
                    <a:pt x="40" y="7"/>
                    <a:pt x="42" y="8"/>
                    <a:pt x="44" y="9"/>
                  </a:cubicBezTo>
                  <a:cubicBezTo>
                    <a:pt x="45" y="9"/>
                    <a:pt x="46" y="11"/>
                    <a:pt x="47" y="10"/>
                  </a:cubicBezTo>
                  <a:cubicBezTo>
                    <a:pt x="48" y="8"/>
                    <a:pt x="45" y="6"/>
                    <a:pt x="46" y="4"/>
                  </a:cubicBezTo>
                  <a:cubicBezTo>
                    <a:pt x="47" y="3"/>
                    <a:pt x="50" y="3"/>
                    <a:pt x="52" y="2"/>
                  </a:cubicBezTo>
                  <a:cubicBezTo>
                    <a:pt x="53" y="2"/>
                    <a:pt x="54" y="3"/>
                    <a:pt x="55" y="3"/>
                  </a:cubicBezTo>
                  <a:cubicBezTo>
                    <a:pt x="56" y="4"/>
                    <a:pt x="58" y="4"/>
                    <a:pt x="59" y="3"/>
                  </a:cubicBezTo>
                  <a:cubicBezTo>
                    <a:pt x="61" y="3"/>
                    <a:pt x="62" y="1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5" y="6"/>
                    <a:pt x="64" y="7"/>
                  </a:cubicBezTo>
                  <a:cubicBezTo>
                    <a:pt x="64" y="9"/>
                    <a:pt x="63" y="10"/>
                    <a:pt x="64" y="12"/>
                  </a:cubicBezTo>
                  <a:cubicBezTo>
                    <a:pt x="64" y="13"/>
                    <a:pt x="66" y="13"/>
                    <a:pt x="67" y="14"/>
                  </a:cubicBezTo>
                  <a:cubicBezTo>
                    <a:pt x="68" y="17"/>
                    <a:pt x="69" y="20"/>
                    <a:pt x="68" y="23"/>
                  </a:cubicBezTo>
                  <a:cubicBezTo>
                    <a:pt x="68" y="27"/>
                    <a:pt x="67" y="30"/>
                    <a:pt x="65" y="34"/>
                  </a:cubicBezTo>
                  <a:cubicBezTo>
                    <a:pt x="65" y="34"/>
                    <a:pt x="64" y="33"/>
                    <a:pt x="63" y="33"/>
                  </a:cubicBezTo>
                  <a:cubicBezTo>
                    <a:pt x="61" y="34"/>
                    <a:pt x="59" y="37"/>
                    <a:pt x="57" y="38"/>
                  </a:cubicBezTo>
                  <a:cubicBezTo>
                    <a:pt x="55" y="39"/>
                    <a:pt x="52" y="37"/>
                    <a:pt x="51" y="38"/>
                  </a:cubicBezTo>
                  <a:cubicBezTo>
                    <a:pt x="50" y="39"/>
                    <a:pt x="51" y="41"/>
                    <a:pt x="50" y="42"/>
                  </a:cubicBezTo>
                  <a:cubicBezTo>
                    <a:pt x="49" y="42"/>
                    <a:pt x="47" y="41"/>
                    <a:pt x="46" y="41"/>
                  </a:cubicBezTo>
                  <a:cubicBezTo>
                    <a:pt x="45" y="41"/>
                    <a:pt x="44" y="42"/>
                    <a:pt x="44" y="43"/>
                  </a:cubicBezTo>
                  <a:cubicBezTo>
                    <a:pt x="45" y="45"/>
                    <a:pt x="45" y="47"/>
                    <a:pt x="46" y="48"/>
                  </a:cubicBezTo>
                  <a:cubicBezTo>
                    <a:pt x="46" y="49"/>
                    <a:pt x="48" y="49"/>
                    <a:pt x="48" y="50"/>
                  </a:cubicBezTo>
                  <a:cubicBezTo>
                    <a:pt x="49" y="51"/>
                    <a:pt x="49" y="52"/>
                    <a:pt x="49" y="53"/>
                  </a:cubicBezTo>
                  <a:cubicBezTo>
                    <a:pt x="49" y="54"/>
                    <a:pt x="49" y="56"/>
                    <a:pt x="48" y="56"/>
                  </a:cubicBezTo>
                  <a:cubicBezTo>
                    <a:pt x="46" y="56"/>
                    <a:pt x="45" y="54"/>
                    <a:pt x="43" y="54"/>
                  </a:cubicBezTo>
                  <a:cubicBezTo>
                    <a:pt x="40" y="53"/>
                    <a:pt x="37" y="53"/>
                    <a:pt x="34" y="54"/>
                  </a:cubicBezTo>
                  <a:cubicBezTo>
                    <a:pt x="33" y="54"/>
                    <a:pt x="36" y="57"/>
                    <a:pt x="35" y="58"/>
                  </a:cubicBezTo>
                  <a:cubicBezTo>
                    <a:pt x="34" y="59"/>
                    <a:pt x="33" y="60"/>
                    <a:pt x="31" y="60"/>
                  </a:cubicBezTo>
                  <a:cubicBezTo>
                    <a:pt x="30" y="60"/>
                    <a:pt x="28" y="60"/>
                    <a:pt x="27" y="6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1" name="Freeform 2639"/>
            <p:cNvSpPr>
              <a:spLocks noChangeAspect="1"/>
            </p:cNvSpPr>
            <p:nvPr/>
          </p:nvSpPr>
          <p:spPr bwMode="auto">
            <a:xfrm>
              <a:off x="27642161" y="9966094"/>
              <a:ext cx="816750" cy="1606056"/>
            </a:xfrm>
            <a:custGeom>
              <a:avLst/>
              <a:gdLst>
                <a:gd name="T0" fmla="*/ 54 w 101"/>
                <a:gd name="T1" fmla="*/ 232 h 219"/>
                <a:gd name="T2" fmla="*/ 57 w 101"/>
                <a:gd name="T3" fmla="*/ 257 h 219"/>
                <a:gd name="T4" fmla="*/ 64 w 101"/>
                <a:gd name="T5" fmla="*/ 262 h 219"/>
                <a:gd name="T6" fmla="*/ 76 w 101"/>
                <a:gd name="T7" fmla="*/ 249 h 219"/>
                <a:gd name="T8" fmla="*/ 81 w 101"/>
                <a:gd name="T9" fmla="*/ 244 h 219"/>
                <a:gd name="T10" fmla="*/ 80 w 101"/>
                <a:gd name="T11" fmla="*/ 237 h 219"/>
                <a:gd name="T12" fmla="*/ 88 w 101"/>
                <a:gd name="T13" fmla="*/ 231 h 219"/>
                <a:gd name="T14" fmla="*/ 103 w 101"/>
                <a:gd name="T15" fmla="*/ 226 h 219"/>
                <a:gd name="T16" fmla="*/ 115 w 101"/>
                <a:gd name="T17" fmla="*/ 214 h 219"/>
                <a:gd name="T18" fmla="*/ 117 w 101"/>
                <a:gd name="T19" fmla="*/ 193 h 219"/>
                <a:gd name="T20" fmla="*/ 117 w 101"/>
                <a:gd name="T21" fmla="*/ 189 h 219"/>
                <a:gd name="T22" fmla="*/ 118 w 101"/>
                <a:gd name="T23" fmla="*/ 175 h 219"/>
                <a:gd name="T24" fmla="*/ 110 w 101"/>
                <a:gd name="T25" fmla="*/ 143 h 219"/>
                <a:gd name="T26" fmla="*/ 98 w 101"/>
                <a:gd name="T27" fmla="*/ 130 h 219"/>
                <a:gd name="T28" fmla="*/ 85 w 101"/>
                <a:gd name="T29" fmla="*/ 116 h 219"/>
                <a:gd name="T30" fmla="*/ 71 w 101"/>
                <a:gd name="T31" fmla="*/ 96 h 219"/>
                <a:gd name="T32" fmla="*/ 57 w 101"/>
                <a:gd name="T33" fmla="*/ 82 h 219"/>
                <a:gd name="T34" fmla="*/ 69 w 101"/>
                <a:gd name="T35" fmla="*/ 56 h 219"/>
                <a:gd name="T36" fmla="*/ 79 w 101"/>
                <a:gd name="T37" fmla="*/ 44 h 219"/>
                <a:gd name="T38" fmla="*/ 79 w 101"/>
                <a:gd name="T39" fmla="*/ 31 h 219"/>
                <a:gd name="T40" fmla="*/ 69 w 101"/>
                <a:gd name="T41" fmla="*/ 13 h 219"/>
                <a:gd name="T42" fmla="*/ 58 w 101"/>
                <a:gd name="T43" fmla="*/ 8 h 219"/>
                <a:gd name="T44" fmla="*/ 41 w 101"/>
                <a:gd name="T45" fmla="*/ 5 h 219"/>
                <a:gd name="T46" fmla="*/ 29 w 101"/>
                <a:gd name="T47" fmla="*/ 13 h 219"/>
                <a:gd name="T48" fmla="*/ 19 w 101"/>
                <a:gd name="T49" fmla="*/ 18 h 219"/>
                <a:gd name="T50" fmla="*/ 8 w 101"/>
                <a:gd name="T51" fmla="*/ 19 h 219"/>
                <a:gd name="T52" fmla="*/ 0 w 101"/>
                <a:gd name="T53" fmla="*/ 19 h 219"/>
                <a:gd name="T54" fmla="*/ 10 w 101"/>
                <a:gd name="T55" fmla="*/ 28 h 219"/>
                <a:gd name="T56" fmla="*/ 17 w 101"/>
                <a:gd name="T57" fmla="*/ 47 h 219"/>
                <a:gd name="T58" fmla="*/ 30 w 101"/>
                <a:gd name="T59" fmla="*/ 46 h 219"/>
                <a:gd name="T60" fmla="*/ 35 w 101"/>
                <a:gd name="T61" fmla="*/ 54 h 219"/>
                <a:gd name="T62" fmla="*/ 46 w 101"/>
                <a:gd name="T63" fmla="*/ 64 h 219"/>
                <a:gd name="T64" fmla="*/ 34 w 101"/>
                <a:gd name="T65" fmla="*/ 67 h 219"/>
                <a:gd name="T66" fmla="*/ 50 w 101"/>
                <a:gd name="T67" fmla="*/ 84 h 219"/>
                <a:gd name="T68" fmla="*/ 63 w 101"/>
                <a:gd name="T69" fmla="*/ 106 h 219"/>
                <a:gd name="T70" fmla="*/ 75 w 101"/>
                <a:gd name="T71" fmla="*/ 124 h 219"/>
                <a:gd name="T72" fmla="*/ 86 w 101"/>
                <a:gd name="T73" fmla="*/ 136 h 219"/>
                <a:gd name="T74" fmla="*/ 91 w 101"/>
                <a:gd name="T75" fmla="*/ 157 h 219"/>
                <a:gd name="T76" fmla="*/ 92 w 101"/>
                <a:gd name="T77" fmla="*/ 172 h 219"/>
                <a:gd name="T78" fmla="*/ 93 w 101"/>
                <a:gd name="T79" fmla="*/ 198 h 219"/>
                <a:gd name="T80" fmla="*/ 76 w 101"/>
                <a:gd name="T81" fmla="*/ 203 h 219"/>
                <a:gd name="T82" fmla="*/ 68 w 101"/>
                <a:gd name="T83" fmla="*/ 209 h 219"/>
                <a:gd name="T84" fmla="*/ 74 w 101"/>
                <a:gd name="T85" fmla="*/ 221 h 219"/>
                <a:gd name="T86" fmla="*/ 56 w 101"/>
                <a:gd name="T87" fmla="*/ 222 h 219"/>
                <a:gd name="T88" fmla="*/ 47 w 101"/>
                <a:gd name="T89" fmla="*/ 229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1"/>
                <a:gd name="T136" fmla="*/ 0 h 219"/>
                <a:gd name="T137" fmla="*/ 101 w 10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1" h="219">
                  <a:moveTo>
                    <a:pt x="39" y="191"/>
                  </a:moveTo>
                  <a:cubicBezTo>
                    <a:pt x="39" y="192"/>
                    <a:pt x="41" y="195"/>
                    <a:pt x="42" y="195"/>
                  </a:cubicBezTo>
                  <a:cubicBezTo>
                    <a:pt x="43" y="195"/>
                    <a:pt x="44" y="193"/>
                    <a:pt x="45" y="193"/>
                  </a:cubicBezTo>
                  <a:cubicBezTo>
                    <a:pt x="48" y="195"/>
                    <a:pt x="50" y="197"/>
                    <a:pt x="51" y="199"/>
                  </a:cubicBezTo>
                  <a:cubicBezTo>
                    <a:pt x="51" y="201"/>
                    <a:pt x="47" y="200"/>
                    <a:pt x="47" y="202"/>
                  </a:cubicBezTo>
                  <a:cubicBezTo>
                    <a:pt x="45" y="206"/>
                    <a:pt x="46" y="210"/>
                    <a:pt x="47" y="214"/>
                  </a:cubicBezTo>
                  <a:cubicBezTo>
                    <a:pt x="47" y="215"/>
                    <a:pt x="48" y="216"/>
                    <a:pt x="48" y="218"/>
                  </a:cubicBezTo>
                  <a:cubicBezTo>
                    <a:pt x="48" y="218"/>
                    <a:pt x="46" y="219"/>
                    <a:pt x="47" y="219"/>
                  </a:cubicBezTo>
                  <a:cubicBezTo>
                    <a:pt x="49" y="219"/>
                    <a:pt x="51" y="219"/>
                    <a:pt x="53" y="218"/>
                  </a:cubicBezTo>
                  <a:cubicBezTo>
                    <a:pt x="54" y="217"/>
                    <a:pt x="55" y="216"/>
                    <a:pt x="56" y="214"/>
                  </a:cubicBezTo>
                  <a:cubicBezTo>
                    <a:pt x="57" y="213"/>
                    <a:pt x="56" y="211"/>
                    <a:pt x="57" y="210"/>
                  </a:cubicBezTo>
                  <a:cubicBezTo>
                    <a:pt x="59" y="209"/>
                    <a:pt x="62" y="209"/>
                    <a:pt x="63" y="207"/>
                  </a:cubicBezTo>
                  <a:cubicBezTo>
                    <a:pt x="63" y="204"/>
                    <a:pt x="58" y="201"/>
                    <a:pt x="60" y="200"/>
                  </a:cubicBezTo>
                  <a:cubicBezTo>
                    <a:pt x="62" y="199"/>
                    <a:pt x="63" y="203"/>
                    <a:pt x="66" y="204"/>
                  </a:cubicBezTo>
                  <a:cubicBezTo>
                    <a:pt x="66" y="205"/>
                    <a:pt x="67" y="204"/>
                    <a:pt x="67" y="203"/>
                  </a:cubicBezTo>
                  <a:cubicBezTo>
                    <a:pt x="67" y="201"/>
                    <a:pt x="64" y="199"/>
                    <a:pt x="65" y="198"/>
                  </a:cubicBezTo>
                  <a:cubicBezTo>
                    <a:pt x="67" y="197"/>
                    <a:pt x="69" y="202"/>
                    <a:pt x="70" y="201"/>
                  </a:cubicBezTo>
                  <a:cubicBezTo>
                    <a:pt x="71" y="199"/>
                    <a:pt x="66" y="199"/>
                    <a:pt x="66" y="197"/>
                  </a:cubicBezTo>
                  <a:cubicBezTo>
                    <a:pt x="66" y="196"/>
                    <a:pt x="70" y="199"/>
                    <a:pt x="70" y="197"/>
                  </a:cubicBezTo>
                  <a:cubicBezTo>
                    <a:pt x="72" y="196"/>
                    <a:pt x="69" y="193"/>
                    <a:pt x="70" y="192"/>
                  </a:cubicBezTo>
                  <a:cubicBezTo>
                    <a:pt x="70" y="191"/>
                    <a:pt x="72" y="191"/>
                    <a:pt x="73" y="192"/>
                  </a:cubicBezTo>
                  <a:cubicBezTo>
                    <a:pt x="74" y="192"/>
                    <a:pt x="74" y="194"/>
                    <a:pt x="74" y="194"/>
                  </a:cubicBezTo>
                  <a:cubicBezTo>
                    <a:pt x="76" y="194"/>
                    <a:pt x="77" y="193"/>
                    <a:pt x="79" y="192"/>
                  </a:cubicBezTo>
                  <a:cubicBezTo>
                    <a:pt x="81" y="191"/>
                    <a:pt x="83" y="190"/>
                    <a:pt x="85" y="188"/>
                  </a:cubicBezTo>
                  <a:cubicBezTo>
                    <a:pt x="86" y="187"/>
                    <a:pt x="86" y="185"/>
                    <a:pt x="88" y="184"/>
                  </a:cubicBezTo>
                  <a:cubicBezTo>
                    <a:pt x="88" y="183"/>
                    <a:pt x="89" y="185"/>
                    <a:pt x="90" y="184"/>
                  </a:cubicBezTo>
                  <a:cubicBezTo>
                    <a:pt x="91" y="182"/>
                    <a:pt x="92" y="179"/>
                    <a:pt x="95" y="178"/>
                  </a:cubicBezTo>
                  <a:cubicBezTo>
                    <a:pt x="97" y="177"/>
                    <a:pt x="98" y="175"/>
                    <a:pt x="98" y="173"/>
                  </a:cubicBezTo>
                  <a:cubicBezTo>
                    <a:pt x="99" y="170"/>
                    <a:pt x="98" y="167"/>
                    <a:pt x="98" y="165"/>
                  </a:cubicBezTo>
                  <a:cubicBezTo>
                    <a:pt x="98" y="164"/>
                    <a:pt x="96" y="162"/>
                    <a:pt x="97" y="161"/>
                  </a:cubicBezTo>
                  <a:cubicBezTo>
                    <a:pt x="98" y="161"/>
                    <a:pt x="100" y="164"/>
                    <a:pt x="100" y="163"/>
                  </a:cubicBezTo>
                  <a:cubicBezTo>
                    <a:pt x="101" y="161"/>
                    <a:pt x="98" y="160"/>
                    <a:pt x="97" y="159"/>
                  </a:cubicBezTo>
                  <a:cubicBezTo>
                    <a:pt x="97" y="158"/>
                    <a:pt x="96" y="157"/>
                    <a:pt x="97" y="157"/>
                  </a:cubicBezTo>
                  <a:cubicBezTo>
                    <a:pt x="98" y="156"/>
                    <a:pt x="100" y="159"/>
                    <a:pt x="101" y="158"/>
                  </a:cubicBezTo>
                  <a:cubicBezTo>
                    <a:pt x="101" y="156"/>
                    <a:pt x="98" y="155"/>
                    <a:pt x="98" y="153"/>
                  </a:cubicBezTo>
                  <a:cubicBezTo>
                    <a:pt x="98" y="151"/>
                    <a:pt x="99" y="148"/>
                    <a:pt x="98" y="146"/>
                  </a:cubicBezTo>
                  <a:cubicBezTo>
                    <a:pt x="98" y="143"/>
                    <a:pt x="97" y="141"/>
                    <a:pt x="97" y="139"/>
                  </a:cubicBezTo>
                  <a:cubicBezTo>
                    <a:pt x="95" y="134"/>
                    <a:pt x="94" y="129"/>
                    <a:pt x="93" y="124"/>
                  </a:cubicBezTo>
                  <a:cubicBezTo>
                    <a:pt x="92" y="122"/>
                    <a:pt x="92" y="120"/>
                    <a:pt x="91" y="119"/>
                  </a:cubicBezTo>
                  <a:cubicBezTo>
                    <a:pt x="90" y="118"/>
                    <a:pt x="89" y="120"/>
                    <a:pt x="89" y="119"/>
                  </a:cubicBezTo>
                  <a:cubicBezTo>
                    <a:pt x="87" y="116"/>
                    <a:pt x="87" y="112"/>
                    <a:pt x="85" y="109"/>
                  </a:cubicBezTo>
                  <a:cubicBezTo>
                    <a:pt x="84" y="108"/>
                    <a:pt x="82" y="109"/>
                    <a:pt x="81" y="108"/>
                  </a:cubicBezTo>
                  <a:cubicBezTo>
                    <a:pt x="80" y="107"/>
                    <a:pt x="81" y="105"/>
                    <a:pt x="80" y="104"/>
                  </a:cubicBezTo>
                  <a:cubicBezTo>
                    <a:pt x="79" y="104"/>
                    <a:pt x="77" y="105"/>
                    <a:pt x="75" y="104"/>
                  </a:cubicBezTo>
                  <a:cubicBezTo>
                    <a:pt x="73" y="102"/>
                    <a:pt x="72" y="99"/>
                    <a:pt x="70" y="97"/>
                  </a:cubicBezTo>
                  <a:cubicBezTo>
                    <a:pt x="67" y="94"/>
                    <a:pt x="64" y="92"/>
                    <a:pt x="61" y="89"/>
                  </a:cubicBezTo>
                  <a:cubicBezTo>
                    <a:pt x="60" y="88"/>
                    <a:pt x="59" y="87"/>
                    <a:pt x="59" y="86"/>
                  </a:cubicBezTo>
                  <a:cubicBezTo>
                    <a:pt x="58" y="84"/>
                    <a:pt x="59" y="82"/>
                    <a:pt x="59" y="80"/>
                  </a:cubicBezTo>
                  <a:cubicBezTo>
                    <a:pt x="58" y="78"/>
                    <a:pt x="55" y="77"/>
                    <a:pt x="53" y="76"/>
                  </a:cubicBezTo>
                  <a:cubicBezTo>
                    <a:pt x="53" y="76"/>
                    <a:pt x="53" y="77"/>
                    <a:pt x="52" y="77"/>
                  </a:cubicBezTo>
                  <a:cubicBezTo>
                    <a:pt x="50" y="74"/>
                    <a:pt x="48" y="72"/>
                    <a:pt x="47" y="68"/>
                  </a:cubicBezTo>
                  <a:cubicBezTo>
                    <a:pt x="46" y="67"/>
                    <a:pt x="47" y="65"/>
                    <a:pt x="47" y="63"/>
                  </a:cubicBezTo>
                  <a:cubicBezTo>
                    <a:pt x="47" y="60"/>
                    <a:pt x="48" y="57"/>
                    <a:pt x="50" y="54"/>
                  </a:cubicBezTo>
                  <a:cubicBezTo>
                    <a:pt x="51" y="51"/>
                    <a:pt x="55" y="50"/>
                    <a:pt x="57" y="47"/>
                  </a:cubicBezTo>
                  <a:cubicBezTo>
                    <a:pt x="58" y="46"/>
                    <a:pt x="57" y="43"/>
                    <a:pt x="58" y="42"/>
                  </a:cubicBezTo>
                  <a:cubicBezTo>
                    <a:pt x="59" y="39"/>
                    <a:pt x="61" y="37"/>
                    <a:pt x="63" y="36"/>
                  </a:cubicBezTo>
                  <a:cubicBezTo>
                    <a:pt x="63" y="36"/>
                    <a:pt x="64" y="38"/>
                    <a:pt x="65" y="37"/>
                  </a:cubicBezTo>
                  <a:cubicBezTo>
                    <a:pt x="66" y="36"/>
                    <a:pt x="65" y="33"/>
                    <a:pt x="67" y="32"/>
                  </a:cubicBezTo>
                  <a:cubicBezTo>
                    <a:pt x="68" y="31"/>
                    <a:pt x="71" y="30"/>
                    <a:pt x="72" y="29"/>
                  </a:cubicBezTo>
                  <a:cubicBezTo>
                    <a:pt x="70" y="28"/>
                    <a:pt x="67" y="27"/>
                    <a:pt x="65" y="26"/>
                  </a:cubicBezTo>
                  <a:cubicBezTo>
                    <a:pt x="62" y="25"/>
                    <a:pt x="60" y="23"/>
                    <a:pt x="58" y="23"/>
                  </a:cubicBezTo>
                  <a:cubicBezTo>
                    <a:pt x="57" y="21"/>
                    <a:pt x="56" y="18"/>
                    <a:pt x="54" y="16"/>
                  </a:cubicBezTo>
                  <a:cubicBezTo>
                    <a:pt x="54" y="14"/>
                    <a:pt x="57" y="13"/>
                    <a:pt x="57" y="11"/>
                  </a:cubicBezTo>
                  <a:cubicBezTo>
                    <a:pt x="57" y="10"/>
                    <a:pt x="56" y="8"/>
                    <a:pt x="55" y="8"/>
                  </a:cubicBezTo>
                  <a:cubicBezTo>
                    <a:pt x="54" y="8"/>
                    <a:pt x="53" y="9"/>
                    <a:pt x="52" y="9"/>
                  </a:cubicBezTo>
                  <a:cubicBezTo>
                    <a:pt x="50" y="9"/>
                    <a:pt x="49" y="7"/>
                    <a:pt x="48" y="7"/>
                  </a:cubicBezTo>
                  <a:cubicBezTo>
                    <a:pt x="46" y="7"/>
                    <a:pt x="45" y="8"/>
                    <a:pt x="44" y="8"/>
                  </a:cubicBezTo>
                  <a:cubicBezTo>
                    <a:pt x="42" y="6"/>
                    <a:pt x="43" y="2"/>
                    <a:pt x="40" y="1"/>
                  </a:cubicBezTo>
                  <a:cubicBezTo>
                    <a:pt x="38" y="0"/>
                    <a:pt x="36" y="3"/>
                    <a:pt x="34" y="4"/>
                  </a:cubicBezTo>
                  <a:cubicBezTo>
                    <a:pt x="32" y="6"/>
                    <a:pt x="30" y="8"/>
                    <a:pt x="28" y="10"/>
                  </a:cubicBezTo>
                  <a:cubicBezTo>
                    <a:pt x="28" y="10"/>
                    <a:pt x="29" y="12"/>
                    <a:pt x="28" y="12"/>
                  </a:cubicBezTo>
                  <a:cubicBezTo>
                    <a:pt x="26" y="13"/>
                    <a:pt x="25" y="10"/>
                    <a:pt x="24" y="11"/>
                  </a:cubicBezTo>
                  <a:cubicBezTo>
                    <a:pt x="22" y="11"/>
                    <a:pt x="23" y="13"/>
                    <a:pt x="22" y="14"/>
                  </a:cubicBezTo>
                  <a:cubicBezTo>
                    <a:pt x="21" y="14"/>
                    <a:pt x="20" y="12"/>
                    <a:pt x="19" y="12"/>
                  </a:cubicBezTo>
                  <a:cubicBezTo>
                    <a:pt x="18" y="13"/>
                    <a:pt x="17" y="15"/>
                    <a:pt x="16" y="15"/>
                  </a:cubicBezTo>
                  <a:cubicBezTo>
                    <a:pt x="15" y="15"/>
                    <a:pt x="15" y="12"/>
                    <a:pt x="14" y="12"/>
                  </a:cubicBezTo>
                  <a:cubicBezTo>
                    <a:pt x="12" y="12"/>
                    <a:pt x="12" y="15"/>
                    <a:pt x="11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5"/>
                    <a:pt x="7" y="13"/>
                    <a:pt x="6" y="12"/>
                  </a:cubicBezTo>
                  <a:cubicBezTo>
                    <a:pt x="5" y="11"/>
                    <a:pt x="3" y="11"/>
                    <a:pt x="2" y="12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1" y="17"/>
                    <a:pt x="2" y="19"/>
                    <a:pt x="3" y="20"/>
                  </a:cubicBezTo>
                  <a:cubicBezTo>
                    <a:pt x="3" y="22"/>
                    <a:pt x="4" y="25"/>
                    <a:pt x="6" y="25"/>
                  </a:cubicBezTo>
                  <a:cubicBezTo>
                    <a:pt x="7" y="26"/>
                    <a:pt x="7" y="22"/>
                    <a:pt x="8" y="23"/>
                  </a:cubicBezTo>
                  <a:cubicBezTo>
                    <a:pt x="9" y="23"/>
                    <a:pt x="10" y="25"/>
                    <a:pt x="11" y="26"/>
                  </a:cubicBezTo>
                  <a:cubicBezTo>
                    <a:pt x="11" y="28"/>
                    <a:pt x="9" y="30"/>
                    <a:pt x="9" y="31"/>
                  </a:cubicBezTo>
                  <a:cubicBezTo>
                    <a:pt x="10" y="34"/>
                    <a:pt x="12" y="37"/>
                    <a:pt x="14" y="39"/>
                  </a:cubicBezTo>
                  <a:cubicBezTo>
                    <a:pt x="15" y="40"/>
                    <a:pt x="16" y="39"/>
                    <a:pt x="17" y="40"/>
                  </a:cubicBezTo>
                  <a:cubicBezTo>
                    <a:pt x="18" y="40"/>
                    <a:pt x="19" y="43"/>
                    <a:pt x="20" y="42"/>
                  </a:cubicBezTo>
                  <a:cubicBezTo>
                    <a:pt x="22" y="42"/>
                    <a:pt x="23" y="39"/>
                    <a:pt x="25" y="38"/>
                  </a:cubicBezTo>
                  <a:cubicBezTo>
                    <a:pt x="26" y="38"/>
                    <a:pt x="27" y="38"/>
                    <a:pt x="28" y="38"/>
                  </a:cubicBezTo>
                  <a:cubicBezTo>
                    <a:pt x="30" y="40"/>
                    <a:pt x="32" y="43"/>
                    <a:pt x="32" y="45"/>
                  </a:cubicBezTo>
                  <a:cubicBezTo>
                    <a:pt x="32" y="46"/>
                    <a:pt x="30" y="45"/>
                    <a:pt x="29" y="45"/>
                  </a:cubicBezTo>
                  <a:cubicBezTo>
                    <a:pt x="28" y="46"/>
                    <a:pt x="28" y="47"/>
                    <a:pt x="28" y="47"/>
                  </a:cubicBezTo>
                  <a:cubicBezTo>
                    <a:pt x="31" y="48"/>
                    <a:pt x="35" y="48"/>
                    <a:pt x="37" y="50"/>
                  </a:cubicBezTo>
                  <a:cubicBezTo>
                    <a:pt x="38" y="50"/>
                    <a:pt x="38" y="52"/>
                    <a:pt x="38" y="53"/>
                  </a:cubicBezTo>
                  <a:cubicBezTo>
                    <a:pt x="37" y="54"/>
                    <a:pt x="36" y="52"/>
                    <a:pt x="35" y="53"/>
                  </a:cubicBezTo>
                  <a:cubicBezTo>
                    <a:pt x="34" y="54"/>
                    <a:pt x="34" y="56"/>
                    <a:pt x="33" y="57"/>
                  </a:cubicBezTo>
                  <a:cubicBezTo>
                    <a:pt x="31" y="58"/>
                    <a:pt x="30" y="56"/>
                    <a:pt x="28" y="56"/>
                  </a:cubicBezTo>
                  <a:cubicBezTo>
                    <a:pt x="27" y="57"/>
                    <a:pt x="28" y="58"/>
                    <a:pt x="27" y="59"/>
                  </a:cubicBezTo>
                  <a:cubicBezTo>
                    <a:pt x="26" y="60"/>
                    <a:pt x="23" y="60"/>
                    <a:pt x="24" y="61"/>
                  </a:cubicBezTo>
                  <a:cubicBezTo>
                    <a:pt x="29" y="65"/>
                    <a:pt x="36" y="66"/>
                    <a:pt x="41" y="70"/>
                  </a:cubicBezTo>
                  <a:cubicBezTo>
                    <a:pt x="43" y="72"/>
                    <a:pt x="41" y="74"/>
                    <a:pt x="42" y="76"/>
                  </a:cubicBezTo>
                  <a:cubicBezTo>
                    <a:pt x="42" y="77"/>
                    <a:pt x="44" y="78"/>
                    <a:pt x="45" y="79"/>
                  </a:cubicBezTo>
                  <a:cubicBezTo>
                    <a:pt x="47" y="82"/>
                    <a:pt x="49" y="86"/>
                    <a:pt x="52" y="88"/>
                  </a:cubicBezTo>
                  <a:cubicBezTo>
                    <a:pt x="53" y="90"/>
                    <a:pt x="55" y="90"/>
                    <a:pt x="56" y="91"/>
                  </a:cubicBezTo>
                  <a:cubicBezTo>
                    <a:pt x="58" y="93"/>
                    <a:pt x="59" y="95"/>
                    <a:pt x="60" y="97"/>
                  </a:cubicBezTo>
                  <a:cubicBezTo>
                    <a:pt x="61" y="99"/>
                    <a:pt x="61" y="101"/>
                    <a:pt x="62" y="103"/>
                  </a:cubicBezTo>
                  <a:cubicBezTo>
                    <a:pt x="64" y="105"/>
                    <a:pt x="67" y="105"/>
                    <a:pt x="69" y="107"/>
                  </a:cubicBezTo>
                  <a:cubicBezTo>
                    <a:pt x="71" y="108"/>
                    <a:pt x="74" y="109"/>
                    <a:pt x="74" y="111"/>
                  </a:cubicBezTo>
                  <a:cubicBezTo>
                    <a:pt x="74" y="112"/>
                    <a:pt x="70" y="112"/>
                    <a:pt x="71" y="113"/>
                  </a:cubicBezTo>
                  <a:cubicBezTo>
                    <a:pt x="72" y="117"/>
                    <a:pt x="76" y="118"/>
                    <a:pt x="77" y="121"/>
                  </a:cubicBezTo>
                  <a:cubicBezTo>
                    <a:pt x="77" y="123"/>
                    <a:pt x="74" y="123"/>
                    <a:pt x="74" y="125"/>
                  </a:cubicBezTo>
                  <a:cubicBezTo>
                    <a:pt x="73" y="127"/>
                    <a:pt x="75" y="129"/>
                    <a:pt x="75" y="131"/>
                  </a:cubicBezTo>
                  <a:cubicBezTo>
                    <a:pt x="75" y="132"/>
                    <a:pt x="76" y="134"/>
                    <a:pt x="76" y="135"/>
                  </a:cubicBezTo>
                  <a:cubicBezTo>
                    <a:pt x="76" y="136"/>
                    <a:pt x="77" y="137"/>
                    <a:pt x="76" y="138"/>
                  </a:cubicBezTo>
                  <a:cubicBezTo>
                    <a:pt x="76" y="140"/>
                    <a:pt x="75" y="141"/>
                    <a:pt x="76" y="143"/>
                  </a:cubicBezTo>
                  <a:cubicBezTo>
                    <a:pt x="76" y="144"/>
                    <a:pt x="78" y="144"/>
                    <a:pt x="79" y="145"/>
                  </a:cubicBezTo>
                  <a:cubicBezTo>
                    <a:pt x="80" y="148"/>
                    <a:pt x="81" y="151"/>
                    <a:pt x="80" y="154"/>
                  </a:cubicBezTo>
                  <a:cubicBezTo>
                    <a:pt x="80" y="158"/>
                    <a:pt x="79" y="161"/>
                    <a:pt x="77" y="165"/>
                  </a:cubicBezTo>
                  <a:cubicBezTo>
                    <a:pt x="77" y="165"/>
                    <a:pt x="76" y="164"/>
                    <a:pt x="75" y="164"/>
                  </a:cubicBezTo>
                  <a:cubicBezTo>
                    <a:pt x="73" y="165"/>
                    <a:pt x="71" y="168"/>
                    <a:pt x="69" y="169"/>
                  </a:cubicBezTo>
                  <a:cubicBezTo>
                    <a:pt x="67" y="170"/>
                    <a:pt x="64" y="168"/>
                    <a:pt x="63" y="169"/>
                  </a:cubicBezTo>
                  <a:cubicBezTo>
                    <a:pt x="62" y="170"/>
                    <a:pt x="63" y="172"/>
                    <a:pt x="62" y="173"/>
                  </a:cubicBezTo>
                  <a:cubicBezTo>
                    <a:pt x="61" y="173"/>
                    <a:pt x="59" y="172"/>
                    <a:pt x="58" y="172"/>
                  </a:cubicBezTo>
                  <a:cubicBezTo>
                    <a:pt x="57" y="172"/>
                    <a:pt x="56" y="173"/>
                    <a:pt x="56" y="174"/>
                  </a:cubicBezTo>
                  <a:cubicBezTo>
                    <a:pt x="57" y="176"/>
                    <a:pt x="57" y="178"/>
                    <a:pt x="58" y="179"/>
                  </a:cubicBezTo>
                  <a:cubicBezTo>
                    <a:pt x="58" y="180"/>
                    <a:pt x="60" y="180"/>
                    <a:pt x="60" y="181"/>
                  </a:cubicBezTo>
                  <a:cubicBezTo>
                    <a:pt x="61" y="182"/>
                    <a:pt x="61" y="183"/>
                    <a:pt x="61" y="184"/>
                  </a:cubicBezTo>
                  <a:cubicBezTo>
                    <a:pt x="61" y="185"/>
                    <a:pt x="61" y="187"/>
                    <a:pt x="60" y="187"/>
                  </a:cubicBezTo>
                  <a:cubicBezTo>
                    <a:pt x="58" y="187"/>
                    <a:pt x="57" y="185"/>
                    <a:pt x="55" y="185"/>
                  </a:cubicBezTo>
                  <a:cubicBezTo>
                    <a:pt x="52" y="184"/>
                    <a:pt x="49" y="184"/>
                    <a:pt x="46" y="185"/>
                  </a:cubicBezTo>
                  <a:cubicBezTo>
                    <a:pt x="45" y="185"/>
                    <a:pt x="48" y="188"/>
                    <a:pt x="47" y="189"/>
                  </a:cubicBezTo>
                  <a:cubicBezTo>
                    <a:pt x="46" y="190"/>
                    <a:pt x="45" y="191"/>
                    <a:pt x="43" y="191"/>
                  </a:cubicBezTo>
                  <a:cubicBezTo>
                    <a:pt x="42" y="191"/>
                    <a:pt x="40" y="191"/>
                    <a:pt x="39" y="1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2" name="Freeform 2640"/>
            <p:cNvSpPr>
              <a:spLocks noChangeAspect="1"/>
            </p:cNvSpPr>
            <p:nvPr/>
          </p:nvSpPr>
          <p:spPr bwMode="auto">
            <a:xfrm>
              <a:off x="29550146" y="7682198"/>
              <a:ext cx="522187" cy="671734"/>
            </a:xfrm>
            <a:custGeom>
              <a:avLst/>
              <a:gdLst>
                <a:gd name="T0" fmla="*/ 36 w 65"/>
                <a:gd name="T1" fmla="*/ 106 h 92"/>
                <a:gd name="T2" fmla="*/ 30 w 65"/>
                <a:gd name="T3" fmla="*/ 102 h 92"/>
                <a:gd name="T4" fmla="*/ 22 w 65"/>
                <a:gd name="T5" fmla="*/ 110 h 92"/>
                <a:gd name="T6" fmla="*/ 23 w 65"/>
                <a:gd name="T7" fmla="*/ 105 h 92"/>
                <a:gd name="T8" fmla="*/ 18 w 65"/>
                <a:gd name="T9" fmla="*/ 102 h 92"/>
                <a:gd name="T10" fmla="*/ 20 w 65"/>
                <a:gd name="T11" fmla="*/ 98 h 92"/>
                <a:gd name="T12" fmla="*/ 12 w 65"/>
                <a:gd name="T13" fmla="*/ 98 h 92"/>
                <a:gd name="T14" fmla="*/ 13 w 65"/>
                <a:gd name="T15" fmla="*/ 91 h 92"/>
                <a:gd name="T16" fmla="*/ 20 w 65"/>
                <a:gd name="T17" fmla="*/ 88 h 92"/>
                <a:gd name="T18" fmla="*/ 16 w 65"/>
                <a:gd name="T19" fmla="*/ 85 h 92"/>
                <a:gd name="T20" fmla="*/ 20 w 65"/>
                <a:gd name="T21" fmla="*/ 74 h 92"/>
                <a:gd name="T22" fmla="*/ 19 w 65"/>
                <a:gd name="T23" fmla="*/ 71 h 92"/>
                <a:gd name="T24" fmla="*/ 22 w 65"/>
                <a:gd name="T25" fmla="*/ 65 h 92"/>
                <a:gd name="T26" fmla="*/ 17 w 65"/>
                <a:gd name="T27" fmla="*/ 68 h 92"/>
                <a:gd name="T28" fmla="*/ 5 w 65"/>
                <a:gd name="T29" fmla="*/ 68 h 92"/>
                <a:gd name="T30" fmla="*/ 0 w 65"/>
                <a:gd name="T31" fmla="*/ 63 h 92"/>
                <a:gd name="T32" fmla="*/ 14 w 65"/>
                <a:gd name="T33" fmla="*/ 49 h 92"/>
                <a:gd name="T34" fmla="*/ 20 w 65"/>
                <a:gd name="T35" fmla="*/ 44 h 92"/>
                <a:gd name="T36" fmla="*/ 25 w 65"/>
                <a:gd name="T37" fmla="*/ 37 h 92"/>
                <a:gd name="T38" fmla="*/ 25 w 65"/>
                <a:gd name="T39" fmla="*/ 29 h 92"/>
                <a:gd name="T40" fmla="*/ 31 w 65"/>
                <a:gd name="T41" fmla="*/ 26 h 92"/>
                <a:gd name="T42" fmla="*/ 32 w 65"/>
                <a:gd name="T43" fmla="*/ 30 h 92"/>
                <a:gd name="T44" fmla="*/ 38 w 65"/>
                <a:gd name="T45" fmla="*/ 32 h 92"/>
                <a:gd name="T46" fmla="*/ 47 w 65"/>
                <a:gd name="T47" fmla="*/ 32 h 92"/>
                <a:gd name="T48" fmla="*/ 47 w 65"/>
                <a:gd name="T49" fmla="*/ 28 h 92"/>
                <a:gd name="T50" fmla="*/ 47 w 65"/>
                <a:gd name="T51" fmla="*/ 23 h 92"/>
                <a:gd name="T52" fmla="*/ 56 w 65"/>
                <a:gd name="T53" fmla="*/ 23 h 92"/>
                <a:gd name="T54" fmla="*/ 64 w 65"/>
                <a:gd name="T55" fmla="*/ 10 h 92"/>
                <a:gd name="T56" fmla="*/ 67 w 65"/>
                <a:gd name="T57" fmla="*/ 10 h 92"/>
                <a:gd name="T58" fmla="*/ 68 w 65"/>
                <a:gd name="T59" fmla="*/ 1 h 92"/>
                <a:gd name="T60" fmla="*/ 73 w 65"/>
                <a:gd name="T61" fmla="*/ 1 h 92"/>
                <a:gd name="T62" fmla="*/ 74 w 65"/>
                <a:gd name="T63" fmla="*/ 8 h 92"/>
                <a:gd name="T64" fmla="*/ 78 w 65"/>
                <a:gd name="T65" fmla="*/ 13 h 92"/>
                <a:gd name="T66" fmla="*/ 72 w 65"/>
                <a:gd name="T67" fmla="*/ 30 h 92"/>
                <a:gd name="T68" fmla="*/ 73 w 65"/>
                <a:gd name="T69" fmla="*/ 35 h 92"/>
                <a:gd name="T70" fmla="*/ 76 w 65"/>
                <a:gd name="T71" fmla="*/ 45 h 92"/>
                <a:gd name="T72" fmla="*/ 72 w 65"/>
                <a:gd name="T73" fmla="*/ 49 h 92"/>
                <a:gd name="T74" fmla="*/ 66 w 65"/>
                <a:gd name="T75" fmla="*/ 55 h 92"/>
                <a:gd name="T76" fmla="*/ 59 w 65"/>
                <a:gd name="T77" fmla="*/ 63 h 92"/>
                <a:gd name="T78" fmla="*/ 50 w 65"/>
                <a:gd name="T79" fmla="*/ 63 h 92"/>
                <a:gd name="T80" fmla="*/ 49 w 65"/>
                <a:gd name="T81" fmla="*/ 66 h 92"/>
                <a:gd name="T82" fmla="*/ 46 w 65"/>
                <a:gd name="T83" fmla="*/ 66 h 92"/>
                <a:gd name="T84" fmla="*/ 46 w 65"/>
                <a:gd name="T85" fmla="*/ 71 h 92"/>
                <a:gd name="T86" fmla="*/ 48 w 65"/>
                <a:gd name="T87" fmla="*/ 73 h 92"/>
                <a:gd name="T88" fmla="*/ 46 w 65"/>
                <a:gd name="T89" fmla="*/ 79 h 92"/>
                <a:gd name="T90" fmla="*/ 53 w 65"/>
                <a:gd name="T91" fmla="*/ 81 h 92"/>
                <a:gd name="T92" fmla="*/ 65 w 65"/>
                <a:gd name="T93" fmla="*/ 91 h 92"/>
                <a:gd name="T94" fmla="*/ 60 w 65"/>
                <a:gd name="T95" fmla="*/ 97 h 92"/>
                <a:gd name="T96" fmla="*/ 52 w 65"/>
                <a:gd name="T97" fmla="*/ 97 h 92"/>
                <a:gd name="T98" fmla="*/ 46 w 65"/>
                <a:gd name="T99" fmla="*/ 98 h 92"/>
                <a:gd name="T100" fmla="*/ 42 w 65"/>
                <a:gd name="T101" fmla="*/ 103 h 92"/>
                <a:gd name="T102" fmla="*/ 36 w 65"/>
                <a:gd name="T103" fmla="*/ 106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92"/>
                <a:gd name="T158" fmla="*/ 65 w 6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92">
                  <a:moveTo>
                    <a:pt x="30" y="89"/>
                  </a:moveTo>
                  <a:cubicBezTo>
                    <a:pt x="29" y="87"/>
                    <a:pt x="27" y="85"/>
                    <a:pt x="25" y="85"/>
                  </a:cubicBezTo>
                  <a:cubicBezTo>
                    <a:pt x="22" y="86"/>
                    <a:pt x="21" y="90"/>
                    <a:pt x="18" y="92"/>
                  </a:cubicBezTo>
                  <a:cubicBezTo>
                    <a:pt x="17" y="92"/>
                    <a:pt x="20" y="89"/>
                    <a:pt x="19" y="88"/>
                  </a:cubicBezTo>
                  <a:cubicBezTo>
                    <a:pt x="18" y="87"/>
                    <a:pt x="16" y="87"/>
                    <a:pt x="15" y="85"/>
                  </a:cubicBezTo>
                  <a:cubicBezTo>
                    <a:pt x="15" y="84"/>
                    <a:pt x="18" y="83"/>
                    <a:pt x="17" y="82"/>
                  </a:cubicBezTo>
                  <a:cubicBezTo>
                    <a:pt x="15" y="81"/>
                    <a:pt x="12" y="83"/>
                    <a:pt x="10" y="82"/>
                  </a:cubicBezTo>
                  <a:cubicBezTo>
                    <a:pt x="10" y="80"/>
                    <a:pt x="13" y="77"/>
                    <a:pt x="11" y="76"/>
                  </a:cubicBezTo>
                  <a:cubicBezTo>
                    <a:pt x="12" y="74"/>
                    <a:pt x="16" y="76"/>
                    <a:pt x="17" y="74"/>
                  </a:cubicBezTo>
                  <a:cubicBezTo>
                    <a:pt x="18" y="72"/>
                    <a:pt x="13" y="73"/>
                    <a:pt x="13" y="71"/>
                  </a:cubicBezTo>
                  <a:cubicBezTo>
                    <a:pt x="13" y="68"/>
                    <a:pt x="16" y="65"/>
                    <a:pt x="17" y="62"/>
                  </a:cubicBezTo>
                  <a:cubicBezTo>
                    <a:pt x="17" y="61"/>
                    <a:pt x="16" y="60"/>
                    <a:pt x="16" y="59"/>
                  </a:cubicBezTo>
                  <a:cubicBezTo>
                    <a:pt x="16" y="58"/>
                    <a:pt x="19" y="55"/>
                    <a:pt x="18" y="54"/>
                  </a:cubicBezTo>
                  <a:cubicBezTo>
                    <a:pt x="17" y="53"/>
                    <a:pt x="15" y="57"/>
                    <a:pt x="14" y="57"/>
                  </a:cubicBezTo>
                  <a:cubicBezTo>
                    <a:pt x="11" y="58"/>
                    <a:pt x="7" y="58"/>
                    <a:pt x="4" y="57"/>
                  </a:cubicBezTo>
                  <a:cubicBezTo>
                    <a:pt x="2" y="57"/>
                    <a:pt x="1" y="54"/>
                    <a:pt x="0" y="53"/>
                  </a:cubicBezTo>
                  <a:cubicBezTo>
                    <a:pt x="4" y="49"/>
                    <a:pt x="8" y="45"/>
                    <a:pt x="12" y="41"/>
                  </a:cubicBezTo>
                  <a:cubicBezTo>
                    <a:pt x="14" y="39"/>
                    <a:pt x="16" y="39"/>
                    <a:pt x="17" y="37"/>
                  </a:cubicBezTo>
                  <a:cubicBezTo>
                    <a:pt x="19" y="36"/>
                    <a:pt x="21" y="33"/>
                    <a:pt x="21" y="31"/>
                  </a:cubicBezTo>
                  <a:cubicBezTo>
                    <a:pt x="22" y="28"/>
                    <a:pt x="20" y="26"/>
                    <a:pt x="21" y="24"/>
                  </a:cubicBezTo>
                  <a:cubicBezTo>
                    <a:pt x="22" y="22"/>
                    <a:pt x="24" y="22"/>
                    <a:pt x="26" y="22"/>
                  </a:cubicBezTo>
                  <a:cubicBezTo>
                    <a:pt x="27" y="22"/>
                    <a:pt x="27" y="24"/>
                    <a:pt x="27" y="25"/>
                  </a:cubicBezTo>
                  <a:cubicBezTo>
                    <a:pt x="29" y="26"/>
                    <a:pt x="30" y="27"/>
                    <a:pt x="32" y="27"/>
                  </a:cubicBezTo>
                  <a:cubicBezTo>
                    <a:pt x="34" y="27"/>
                    <a:pt x="37" y="28"/>
                    <a:pt x="39" y="27"/>
                  </a:cubicBezTo>
                  <a:cubicBezTo>
                    <a:pt x="40" y="26"/>
                    <a:pt x="39" y="24"/>
                    <a:pt x="39" y="23"/>
                  </a:cubicBezTo>
                  <a:cubicBezTo>
                    <a:pt x="39" y="22"/>
                    <a:pt x="38" y="20"/>
                    <a:pt x="39" y="19"/>
                  </a:cubicBezTo>
                  <a:cubicBezTo>
                    <a:pt x="41" y="18"/>
                    <a:pt x="45" y="21"/>
                    <a:pt x="47" y="19"/>
                  </a:cubicBezTo>
                  <a:cubicBezTo>
                    <a:pt x="51" y="17"/>
                    <a:pt x="51" y="12"/>
                    <a:pt x="53" y="8"/>
                  </a:cubicBezTo>
                  <a:cubicBezTo>
                    <a:pt x="54" y="8"/>
                    <a:pt x="56" y="9"/>
                    <a:pt x="56" y="8"/>
                  </a:cubicBezTo>
                  <a:cubicBezTo>
                    <a:pt x="57" y="6"/>
                    <a:pt x="56" y="3"/>
                    <a:pt x="57" y="1"/>
                  </a:cubicBezTo>
                  <a:cubicBezTo>
                    <a:pt x="58" y="0"/>
                    <a:pt x="60" y="0"/>
                    <a:pt x="61" y="1"/>
                  </a:cubicBezTo>
                  <a:cubicBezTo>
                    <a:pt x="62" y="3"/>
                    <a:pt x="62" y="5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ubicBezTo>
                    <a:pt x="64" y="15"/>
                    <a:pt x="61" y="20"/>
                    <a:pt x="60" y="25"/>
                  </a:cubicBezTo>
                  <a:cubicBezTo>
                    <a:pt x="60" y="26"/>
                    <a:pt x="61" y="28"/>
                    <a:pt x="61" y="29"/>
                  </a:cubicBezTo>
                  <a:cubicBezTo>
                    <a:pt x="62" y="32"/>
                    <a:pt x="63" y="35"/>
                    <a:pt x="63" y="38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1"/>
                    <a:pt x="57" y="44"/>
                    <a:pt x="55" y="46"/>
                  </a:cubicBezTo>
                  <a:cubicBezTo>
                    <a:pt x="52" y="48"/>
                    <a:pt x="51" y="51"/>
                    <a:pt x="49" y="53"/>
                  </a:cubicBezTo>
                  <a:cubicBezTo>
                    <a:pt x="47" y="54"/>
                    <a:pt x="44" y="52"/>
                    <a:pt x="42" y="53"/>
                  </a:cubicBezTo>
                  <a:cubicBezTo>
                    <a:pt x="41" y="53"/>
                    <a:pt x="42" y="55"/>
                    <a:pt x="41" y="55"/>
                  </a:cubicBezTo>
                  <a:cubicBezTo>
                    <a:pt x="41" y="56"/>
                    <a:pt x="39" y="55"/>
                    <a:pt x="38" y="55"/>
                  </a:cubicBezTo>
                  <a:cubicBezTo>
                    <a:pt x="38" y="56"/>
                    <a:pt x="38" y="58"/>
                    <a:pt x="38" y="59"/>
                  </a:cubicBezTo>
                  <a:cubicBezTo>
                    <a:pt x="39" y="60"/>
                    <a:pt x="40" y="60"/>
                    <a:pt x="40" y="61"/>
                  </a:cubicBezTo>
                  <a:cubicBezTo>
                    <a:pt x="40" y="63"/>
                    <a:pt x="37" y="64"/>
                    <a:pt x="38" y="66"/>
                  </a:cubicBezTo>
                  <a:cubicBezTo>
                    <a:pt x="39" y="68"/>
                    <a:pt x="43" y="67"/>
                    <a:pt x="44" y="68"/>
                  </a:cubicBezTo>
                  <a:cubicBezTo>
                    <a:pt x="48" y="71"/>
                    <a:pt x="51" y="73"/>
                    <a:pt x="54" y="76"/>
                  </a:cubicBezTo>
                  <a:cubicBezTo>
                    <a:pt x="53" y="78"/>
                    <a:pt x="52" y="80"/>
                    <a:pt x="50" y="81"/>
                  </a:cubicBezTo>
                  <a:cubicBezTo>
                    <a:pt x="48" y="82"/>
                    <a:pt x="45" y="80"/>
                    <a:pt x="43" y="81"/>
                  </a:cubicBezTo>
                  <a:cubicBezTo>
                    <a:pt x="41" y="81"/>
                    <a:pt x="39" y="81"/>
                    <a:pt x="38" y="82"/>
                  </a:cubicBezTo>
                  <a:cubicBezTo>
                    <a:pt x="37" y="83"/>
                    <a:pt x="37" y="85"/>
                    <a:pt x="35" y="86"/>
                  </a:cubicBezTo>
                  <a:cubicBezTo>
                    <a:pt x="34" y="87"/>
                    <a:pt x="32" y="88"/>
                    <a:pt x="30" y="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3" name="Freeform 2641"/>
            <p:cNvSpPr>
              <a:spLocks noChangeAspect="1"/>
            </p:cNvSpPr>
            <p:nvPr/>
          </p:nvSpPr>
          <p:spPr bwMode="auto">
            <a:xfrm>
              <a:off x="29791160" y="8237890"/>
              <a:ext cx="374907" cy="506854"/>
            </a:xfrm>
            <a:custGeom>
              <a:avLst/>
              <a:gdLst>
                <a:gd name="T0" fmla="*/ 0 w 47"/>
                <a:gd name="T1" fmla="*/ 16 h 69"/>
                <a:gd name="T2" fmla="*/ 6 w 47"/>
                <a:gd name="T3" fmla="*/ 12 h 69"/>
                <a:gd name="T4" fmla="*/ 10 w 47"/>
                <a:gd name="T5" fmla="*/ 7 h 69"/>
                <a:gd name="T6" fmla="*/ 15 w 47"/>
                <a:gd name="T7" fmla="*/ 6 h 69"/>
                <a:gd name="T8" fmla="*/ 24 w 47"/>
                <a:gd name="T9" fmla="*/ 6 h 69"/>
                <a:gd name="T10" fmla="*/ 29 w 47"/>
                <a:gd name="T11" fmla="*/ 0 h 69"/>
                <a:gd name="T12" fmla="*/ 35 w 47"/>
                <a:gd name="T13" fmla="*/ 10 h 69"/>
                <a:gd name="T14" fmla="*/ 46 w 47"/>
                <a:gd name="T15" fmla="*/ 26 h 69"/>
                <a:gd name="T16" fmla="*/ 50 w 47"/>
                <a:gd name="T17" fmla="*/ 43 h 69"/>
                <a:gd name="T18" fmla="*/ 51 w 47"/>
                <a:gd name="T19" fmla="*/ 51 h 69"/>
                <a:gd name="T20" fmla="*/ 54 w 47"/>
                <a:gd name="T21" fmla="*/ 49 h 69"/>
                <a:gd name="T22" fmla="*/ 54 w 47"/>
                <a:gd name="T23" fmla="*/ 66 h 69"/>
                <a:gd name="T24" fmla="*/ 44 w 47"/>
                <a:gd name="T25" fmla="*/ 67 h 69"/>
                <a:gd name="T26" fmla="*/ 43 w 47"/>
                <a:gd name="T27" fmla="*/ 73 h 69"/>
                <a:gd name="T28" fmla="*/ 35 w 47"/>
                <a:gd name="T29" fmla="*/ 70 h 69"/>
                <a:gd name="T30" fmla="*/ 36 w 47"/>
                <a:gd name="T31" fmla="*/ 75 h 69"/>
                <a:gd name="T32" fmla="*/ 32 w 47"/>
                <a:gd name="T33" fmla="*/ 71 h 69"/>
                <a:gd name="T34" fmla="*/ 32 w 47"/>
                <a:gd name="T35" fmla="*/ 77 h 69"/>
                <a:gd name="T36" fmla="*/ 27 w 47"/>
                <a:gd name="T37" fmla="*/ 72 h 69"/>
                <a:gd name="T38" fmla="*/ 27 w 47"/>
                <a:gd name="T39" fmla="*/ 77 h 69"/>
                <a:gd name="T40" fmla="*/ 24 w 47"/>
                <a:gd name="T41" fmla="*/ 78 h 69"/>
                <a:gd name="T42" fmla="*/ 24 w 47"/>
                <a:gd name="T43" fmla="*/ 73 h 69"/>
                <a:gd name="T44" fmla="*/ 19 w 47"/>
                <a:gd name="T45" fmla="*/ 79 h 69"/>
                <a:gd name="T46" fmla="*/ 18 w 47"/>
                <a:gd name="T47" fmla="*/ 77 h 69"/>
                <a:gd name="T48" fmla="*/ 13 w 47"/>
                <a:gd name="T49" fmla="*/ 83 h 69"/>
                <a:gd name="T50" fmla="*/ 11 w 47"/>
                <a:gd name="T51" fmla="*/ 76 h 69"/>
                <a:gd name="T52" fmla="*/ 13 w 47"/>
                <a:gd name="T53" fmla="*/ 72 h 69"/>
                <a:gd name="T54" fmla="*/ 10 w 47"/>
                <a:gd name="T55" fmla="*/ 65 h 69"/>
                <a:gd name="T56" fmla="*/ 12 w 47"/>
                <a:gd name="T57" fmla="*/ 59 h 69"/>
                <a:gd name="T58" fmla="*/ 10 w 47"/>
                <a:gd name="T59" fmla="*/ 59 h 69"/>
                <a:gd name="T60" fmla="*/ 11 w 47"/>
                <a:gd name="T61" fmla="*/ 51 h 69"/>
                <a:gd name="T62" fmla="*/ 7 w 47"/>
                <a:gd name="T63" fmla="*/ 35 h 69"/>
                <a:gd name="T64" fmla="*/ 1 w 47"/>
                <a:gd name="T65" fmla="*/ 34 h 69"/>
                <a:gd name="T66" fmla="*/ 4 w 47"/>
                <a:gd name="T67" fmla="*/ 30 h 69"/>
                <a:gd name="T68" fmla="*/ 10 w 47"/>
                <a:gd name="T69" fmla="*/ 30 h 69"/>
                <a:gd name="T70" fmla="*/ 8 w 47"/>
                <a:gd name="T71" fmla="*/ 23 h 69"/>
                <a:gd name="T72" fmla="*/ 5 w 47"/>
                <a:gd name="T73" fmla="*/ 18 h 69"/>
                <a:gd name="T74" fmla="*/ 1 w 47"/>
                <a:gd name="T75" fmla="*/ 18 h 69"/>
                <a:gd name="T76" fmla="*/ 0 w 47"/>
                <a:gd name="T77" fmla="*/ 16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"/>
                <a:gd name="T118" fmla="*/ 0 h 69"/>
                <a:gd name="T119" fmla="*/ 47 w 4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" h="69">
                  <a:moveTo>
                    <a:pt x="0" y="13"/>
                  </a:moveTo>
                  <a:cubicBezTo>
                    <a:pt x="2" y="12"/>
                    <a:pt x="4" y="11"/>
                    <a:pt x="5" y="10"/>
                  </a:cubicBezTo>
                  <a:cubicBezTo>
                    <a:pt x="7" y="9"/>
                    <a:pt x="7" y="7"/>
                    <a:pt x="8" y="6"/>
                  </a:cubicBezTo>
                  <a:cubicBezTo>
                    <a:pt x="9" y="5"/>
                    <a:pt x="11" y="5"/>
                    <a:pt x="13" y="5"/>
                  </a:cubicBezTo>
                  <a:cubicBezTo>
                    <a:pt x="15" y="4"/>
                    <a:pt x="18" y="6"/>
                    <a:pt x="20" y="5"/>
                  </a:cubicBezTo>
                  <a:cubicBezTo>
                    <a:pt x="22" y="4"/>
                    <a:pt x="23" y="2"/>
                    <a:pt x="24" y="0"/>
                  </a:cubicBezTo>
                  <a:cubicBezTo>
                    <a:pt x="25" y="3"/>
                    <a:pt x="27" y="6"/>
                    <a:pt x="29" y="8"/>
                  </a:cubicBezTo>
                  <a:cubicBezTo>
                    <a:pt x="32" y="13"/>
                    <a:pt x="36" y="17"/>
                    <a:pt x="39" y="22"/>
                  </a:cubicBezTo>
                  <a:cubicBezTo>
                    <a:pt x="41" y="26"/>
                    <a:pt x="41" y="31"/>
                    <a:pt x="42" y="36"/>
                  </a:cubicBezTo>
                  <a:cubicBezTo>
                    <a:pt x="43" y="38"/>
                    <a:pt x="42" y="40"/>
                    <a:pt x="43" y="42"/>
                  </a:cubicBezTo>
                  <a:cubicBezTo>
                    <a:pt x="43" y="43"/>
                    <a:pt x="45" y="40"/>
                    <a:pt x="45" y="41"/>
                  </a:cubicBezTo>
                  <a:cubicBezTo>
                    <a:pt x="46" y="46"/>
                    <a:pt x="47" y="51"/>
                    <a:pt x="45" y="55"/>
                  </a:cubicBezTo>
                  <a:cubicBezTo>
                    <a:pt x="43" y="58"/>
                    <a:pt x="39" y="55"/>
                    <a:pt x="37" y="56"/>
                  </a:cubicBezTo>
                  <a:cubicBezTo>
                    <a:pt x="36" y="57"/>
                    <a:pt x="38" y="61"/>
                    <a:pt x="36" y="61"/>
                  </a:cubicBezTo>
                  <a:cubicBezTo>
                    <a:pt x="34" y="62"/>
                    <a:pt x="32" y="58"/>
                    <a:pt x="29" y="58"/>
                  </a:cubicBezTo>
                  <a:cubicBezTo>
                    <a:pt x="28" y="59"/>
                    <a:pt x="30" y="61"/>
                    <a:pt x="30" y="62"/>
                  </a:cubicBezTo>
                  <a:cubicBezTo>
                    <a:pt x="28" y="62"/>
                    <a:pt x="28" y="58"/>
                    <a:pt x="27" y="59"/>
                  </a:cubicBezTo>
                  <a:cubicBezTo>
                    <a:pt x="26" y="60"/>
                    <a:pt x="27" y="63"/>
                    <a:pt x="27" y="64"/>
                  </a:cubicBezTo>
                  <a:cubicBezTo>
                    <a:pt x="25" y="64"/>
                    <a:pt x="25" y="61"/>
                    <a:pt x="23" y="60"/>
                  </a:cubicBezTo>
                  <a:cubicBezTo>
                    <a:pt x="22" y="60"/>
                    <a:pt x="24" y="63"/>
                    <a:pt x="23" y="64"/>
                  </a:cubicBezTo>
                  <a:cubicBezTo>
                    <a:pt x="23" y="65"/>
                    <a:pt x="21" y="65"/>
                    <a:pt x="20" y="65"/>
                  </a:cubicBezTo>
                  <a:cubicBezTo>
                    <a:pt x="20" y="64"/>
                    <a:pt x="21" y="61"/>
                    <a:pt x="20" y="61"/>
                  </a:cubicBezTo>
                  <a:cubicBezTo>
                    <a:pt x="18" y="62"/>
                    <a:pt x="18" y="65"/>
                    <a:pt x="16" y="66"/>
                  </a:cubicBezTo>
                  <a:cubicBezTo>
                    <a:pt x="15" y="67"/>
                    <a:pt x="15" y="64"/>
                    <a:pt x="15" y="64"/>
                  </a:cubicBezTo>
                  <a:cubicBezTo>
                    <a:pt x="13" y="65"/>
                    <a:pt x="13" y="69"/>
                    <a:pt x="11" y="69"/>
                  </a:cubicBezTo>
                  <a:cubicBezTo>
                    <a:pt x="9" y="68"/>
                    <a:pt x="9" y="65"/>
                    <a:pt x="9" y="63"/>
                  </a:cubicBezTo>
                  <a:cubicBezTo>
                    <a:pt x="9" y="62"/>
                    <a:pt x="11" y="61"/>
                    <a:pt x="11" y="60"/>
                  </a:cubicBezTo>
                  <a:cubicBezTo>
                    <a:pt x="11" y="58"/>
                    <a:pt x="9" y="56"/>
                    <a:pt x="8" y="54"/>
                  </a:cubicBezTo>
                  <a:cubicBezTo>
                    <a:pt x="8" y="52"/>
                    <a:pt x="10" y="51"/>
                    <a:pt x="10" y="49"/>
                  </a:cubicBezTo>
                  <a:cubicBezTo>
                    <a:pt x="10" y="48"/>
                    <a:pt x="8" y="49"/>
                    <a:pt x="8" y="49"/>
                  </a:cubicBezTo>
                  <a:cubicBezTo>
                    <a:pt x="8" y="46"/>
                    <a:pt x="10" y="44"/>
                    <a:pt x="9" y="42"/>
                  </a:cubicBezTo>
                  <a:cubicBezTo>
                    <a:pt x="9" y="37"/>
                    <a:pt x="8" y="33"/>
                    <a:pt x="6" y="29"/>
                  </a:cubicBezTo>
                  <a:cubicBezTo>
                    <a:pt x="5" y="28"/>
                    <a:pt x="2" y="30"/>
                    <a:pt x="1" y="28"/>
                  </a:cubicBezTo>
                  <a:cubicBezTo>
                    <a:pt x="0" y="27"/>
                    <a:pt x="2" y="25"/>
                    <a:pt x="3" y="25"/>
                  </a:cubicBezTo>
                  <a:cubicBezTo>
                    <a:pt x="5" y="24"/>
                    <a:pt x="7" y="26"/>
                    <a:pt x="8" y="25"/>
                  </a:cubicBezTo>
                  <a:cubicBezTo>
                    <a:pt x="9" y="23"/>
                    <a:pt x="8" y="21"/>
                    <a:pt x="7" y="19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1" y="14"/>
                    <a:pt x="1" y="13"/>
                    <a:pt x="0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4" name="Freeform 2642"/>
            <p:cNvSpPr>
              <a:spLocks noChangeAspect="1"/>
            </p:cNvSpPr>
            <p:nvPr/>
          </p:nvSpPr>
          <p:spPr bwMode="auto">
            <a:xfrm>
              <a:off x="19561688" y="5996740"/>
              <a:ext cx="897084" cy="641194"/>
            </a:xfrm>
            <a:custGeom>
              <a:avLst/>
              <a:gdLst>
                <a:gd name="T0" fmla="*/ 8 w 112"/>
                <a:gd name="T1" fmla="*/ 99 h 88"/>
                <a:gd name="T2" fmla="*/ 8 w 112"/>
                <a:gd name="T3" fmla="*/ 87 h 88"/>
                <a:gd name="T4" fmla="*/ 5 w 112"/>
                <a:gd name="T5" fmla="*/ 87 h 88"/>
                <a:gd name="T6" fmla="*/ 2 w 112"/>
                <a:gd name="T7" fmla="*/ 85 h 88"/>
                <a:gd name="T8" fmla="*/ 4 w 112"/>
                <a:gd name="T9" fmla="*/ 78 h 88"/>
                <a:gd name="T10" fmla="*/ 6 w 112"/>
                <a:gd name="T11" fmla="*/ 75 h 88"/>
                <a:gd name="T12" fmla="*/ 8 w 112"/>
                <a:gd name="T13" fmla="*/ 72 h 88"/>
                <a:gd name="T14" fmla="*/ 8 w 112"/>
                <a:gd name="T15" fmla="*/ 62 h 88"/>
                <a:gd name="T16" fmla="*/ 6 w 112"/>
                <a:gd name="T17" fmla="*/ 58 h 88"/>
                <a:gd name="T18" fmla="*/ 1 w 112"/>
                <a:gd name="T19" fmla="*/ 55 h 88"/>
                <a:gd name="T20" fmla="*/ 1 w 112"/>
                <a:gd name="T21" fmla="*/ 49 h 88"/>
                <a:gd name="T22" fmla="*/ 7 w 112"/>
                <a:gd name="T23" fmla="*/ 50 h 88"/>
                <a:gd name="T24" fmla="*/ 13 w 112"/>
                <a:gd name="T25" fmla="*/ 48 h 88"/>
                <a:gd name="T26" fmla="*/ 19 w 112"/>
                <a:gd name="T27" fmla="*/ 48 h 88"/>
                <a:gd name="T28" fmla="*/ 23 w 112"/>
                <a:gd name="T29" fmla="*/ 42 h 88"/>
                <a:gd name="T30" fmla="*/ 34 w 112"/>
                <a:gd name="T31" fmla="*/ 42 h 88"/>
                <a:gd name="T32" fmla="*/ 32 w 112"/>
                <a:gd name="T33" fmla="*/ 36 h 88"/>
                <a:gd name="T34" fmla="*/ 36 w 112"/>
                <a:gd name="T35" fmla="*/ 26 h 88"/>
                <a:gd name="T36" fmla="*/ 47 w 112"/>
                <a:gd name="T37" fmla="*/ 24 h 88"/>
                <a:gd name="T38" fmla="*/ 47 w 112"/>
                <a:gd name="T39" fmla="*/ 16 h 88"/>
                <a:gd name="T40" fmla="*/ 51 w 112"/>
                <a:gd name="T41" fmla="*/ 11 h 88"/>
                <a:gd name="T42" fmla="*/ 59 w 112"/>
                <a:gd name="T43" fmla="*/ 12 h 88"/>
                <a:gd name="T44" fmla="*/ 62 w 112"/>
                <a:gd name="T45" fmla="*/ 5 h 88"/>
                <a:gd name="T46" fmla="*/ 66 w 112"/>
                <a:gd name="T47" fmla="*/ 1 h 88"/>
                <a:gd name="T48" fmla="*/ 73 w 112"/>
                <a:gd name="T49" fmla="*/ 1 h 88"/>
                <a:gd name="T50" fmla="*/ 75 w 112"/>
                <a:gd name="T51" fmla="*/ 5 h 88"/>
                <a:gd name="T52" fmla="*/ 83 w 112"/>
                <a:gd name="T53" fmla="*/ 5 h 88"/>
                <a:gd name="T54" fmla="*/ 84 w 112"/>
                <a:gd name="T55" fmla="*/ 11 h 88"/>
                <a:gd name="T56" fmla="*/ 93 w 112"/>
                <a:gd name="T57" fmla="*/ 8 h 88"/>
                <a:gd name="T58" fmla="*/ 108 w 112"/>
                <a:gd name="T59" fmla="*/ 13 h 88"/>
                <a:gd name="T60" fmla="*/ 106 w 112"/>
                <a:gd name="T61" fmla="*/ 30 h 88"/>
                <a:gd name="T62" fmla="*/ 110 w 112"/>
                <a:gd name="T63" fmla="*/ 35 h 88"/>
                <a:gd name="T64" fmla="*/ 111 w 112"/>
                <a:gd name="T65" fmla="*/ 39 h 88"/>
                <a:gd name="T66" fmla="*/ 121 w 112"/>
                <a:gd name="T67" fmla="*/ 45 h 88"/>
                <a:gd name="T68" fmla="*/ 121 w 112"/>
                <a:gd name="T69" fmla="*/ 53 h 88"/>
                <a:gd name="T70" fmla="*/ 128 w 112"/>
                <a:gd name="T71" fmla="*/ 55 h 88"/>
                <a:gd name="T72" fmla="*/ 134 w 112"/>
                <a:gd name="T73" fmla="*/ 62 h 88"/>
                <a:gd name="T74" fmla="*/ 127 w 112"/>
                <a:gd name="T75" fmla="*/ 67 h 88"/>
                <a:gd name="T76" fmla="*/ 122 w 112"/>
                <a:gd name="T77" fmla="*/ 67 h 88"/>
                <a:gd name="T78" fmla="*/ 117 w 112"/>
                <a:gd name="T79" fmla="*/ 63 h 88"/>
                <a:gd name="T80" fmla="*/ 112 w 112"/>
                <a:gd name="T81" fmla="*/ 68 h 88"/>
                <a:gd name="T82" fmla="*/ 117 w 112"/>
                <a:gd name="T83" fmla="*/ 75 h 88"/>
                <a:gd name="T84" fmla="*/ 120 w 112"/>
                <a:gd name="T85" fmla="*/ 86 h 88"/>
                <a:gd name="T86" fmla="*/ 110 w 112"/>
                <a:gd name="T87" fmla="*/ 89 h 88"/>
                <a:gd name="T88" fmla="*/ 106 w 112"/>
                <a:gd name="T89" fmla="*/ 97 h 88"/>
                <a:gd name="T90" fmla="*/ 103 w 112"/>
                <a:gd name="T91" fmla="*/ 104 h 88"/>
                <a:gd name="T92" fmla="*/ 97 w 112"/>
                <a:gd name="T93" fmla="*/ 101 h 88"/>
                <a:gd name="T94" fmla="*/ 91 w 112"/>
                <a:gd name="T95" fmla="*/ 101 h 88"/>
                <a:gd name="T96" fmla="*/ 85 w 112"/>
                <a:gd name="T97" fmla="*/ 100 h 88"/>
                <a:gd name="T98" fmla="*/ 79 w 112"/>
                <a:gd name="T99" fmla="*/ 101 h 88"/>
                <a:gd name="T100" fmla="*/ 73 w 112"/>
                <a:gd name="T101" fmla="*/ 100 h 88"/>
                <a:gd name="T102" fmla="*/ 66 w 112"/>
                <a:gd name="T103" fmla="*/ 103 h 88"/>
                <a:gd name="T104" fmla="*/ 62 w 112"/>
                <a:gd name="T105" fmla="*/ 100 h 88"/>
                <a:gd name="T106" fmla="*/ 53 w 112"/>
                <a:gd name="T107" fmla="*/ 95 h 88"/>
                <a:gd name="T108" fmla="*/ 45 w 112"/>
                <a:gd name="T109" fmla="*/ 95 h 88"/>
                <a:gd name="T110" fmla="*/ 38 w 112"/>
                <a:gd name="T111" fmla="*/ 93 h 88"/>
                <a:gd name="T112" fmla="*/ 26 w 112"/>
                <a:gd name="T113" fmla="*/ 93 h 88"/>
                <a:gd name="T114" fmla="*/ 18 w 112"/>
                <a:gd name="T115" fmla="*/ 93 h 88"/>
                <a:gd name="T116" fmla="*/ 16 w 112"/>
                <a:gd name="T117" fmla="*/ 100 h 88"/>
                <a:gd name="T118" fmla="*/ 8 w 112"/>
                <a:gd name="T119" fmla="*/ 99 h 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2"/>
                <a:gd name="T181" fmla="*/ 0 h 88"/>
                <a:gd name="T182" fmla="*/ 112 w 112"/>
                <a:gd name="T183" fmla="*/ 88 h 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2" h="88">
                  <a:moveTo>
                    <a:pt x="7" y="83"/>
                  </a:moveTo>
                  <a:cubicBezTo>
                    <a:pt x="7" y="80"/>
                    <a:pt x="7" y="76"/>
                    <a:pt x="7" y="73"/>
                  </a:cubicBezTo>
                  <a:cubicBezTo>
                    <a:pt x="6" y="72"/>
                    <a:pt x="5" y="73"/>
                    <a:pt x="4" y="73"/>
                  </a:cubicBezTo>
                  <a:cubicBezTo>
                    <a:pt x="4" y="72"/>
                    <a:pt x="2" y="72"/>
                    <a:pt x="2" y="71"/>
                  </a:cubicBezTo>
                  <a:cubicBezTo>
                    <a:pt x="1" y="69"/>
                    <a:pt x="2" y="67"/>
                    <a:pt x="3" y="65"/>
                  </a:cubicBezTo>
                  <a:cubicBezTo>
                    <a:pt x="3" y="64"/>
                    <a:pt x="5" y="64"/>
                    <a:pt x="5" y="63"/>
                  </a:cubicBezTo>
                  <a:cubicBezTo>
                    <a:pt x="6" y="62"/>
                    <a:pt x="7" y="61"/>
                    <a:pt x="7" y="60"/>
                  </a:cubicBezTo>
                  <a:cubicBezTo>
                    <a:pt x="7" y="57"/>
                    <a:pt x="7" y="55"/>
                    <a:pt x="7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4" y="48"/>
                    <a:pt x="2" y="47"/>
                    <a:pt x="1" y="46"/>
                  </a:cubicBezTo>
                  <a:cubicBezTo>
                    <a:pt x="0" y="44"/>
                    <a:pt x="1" y="43"/>
                    <a:pt x="1" y="41"/>
                  </a:cubicBezTo>
                  <a:cubicBezTo>
                    <a:pt x="3" y="41"/>
                    <a:pt x="4" y="42"/>
                    <a:pt x="6" y="42"/>
                  </a:cubicBezTo>
                  <a:cubicBezTo>
                    <a:pt x="8" y="42"/>
                    <a:pt x="9" y="40"/>
                    <a:pt x="11" y="40"/>
                  </a:cubicBezTo>
                  <a:cubicBezTo>
                    <a:pt x="12" y="40"/>
                    <a:pt x="15" y="41"/>
                    <a:pt x="16" y="40"/>
                  </a:cubicBezTo>
                  <a:cubicBezTo>
                    <a:pt x="18" y="39"/>
                    <a:pt x="18" y="36"/>
                    <a:pt x="19" y="35"/>
                  </a:cubicBezTo>
                  <a:cubicBezTo>
                    <a:pt x="22" y="34"/>
                    <a:pt x="26" y="37"/>
                    <a:pt x="28" y="35"/>
                  </a:cubicBezTo>
                  <a:cubicBezTo>
                    <a:pt x="30" y="34"/>
                    <a:pt x="27" y="32"/>
                    <a:pt x="27" y="30"/>
                  </a:cubicBezTo>
                  <a:cubicBezTo>
                    <a:pt x="28" y="27"/>
                    <a:pt x="28" y="24"/>
                    <a:pt x="30" y="22"/>
                  </a:cubicBezTo>
                  <a:cubicBezTo>
                    <a:pt x="32" y="20"/>
                    <a:pt x="37" y="22"/>
                    <a:pt x="39" y="20"/>
                  </a:cubicBezTo>
                  <a:cubicBezTo>
                    <a:pt x="41" y="18"/>
                    <a:pt x="39" y="15"/>
                    <a:pt x="39" y="13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9"/>
                    <a:pt x="47" y="11"/>
                    <a:pt x="49" y="10"/>
                  </a:cubicBezTo>
                  <a:cubicBezTo>
                    <a:pt x="50" y="8"/>
                    <a:pt x="51" y="6"/>
                    <a:pt x="52" y="4"/>
                  </a:cubicBezTo>
                  <a:cubicBezTo>
                    <a:pt x="53" y="3"/>
                    <a:pt x="54" y="2"/>
                    <a:pt x="55" y="1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2" y="1"/>
                    <a:pt x="62" y="4"/>
                    <a:pt x="63" y="4"/>
                  </a:cubicBezTo>
                  <a:cubicBezTo>
                    <a:pt x="65" y="5"/>
                    <a:pt x="67" y="3"/>
                    <a:pt x="69" y="4"/>
                  </a:cubicBezTo>
                  <a:cubicBezTo>
                    <a:pt x="70" y="5"/>
                    <a:pt x="68" y="8"/>
                    <a:pt x="70" y="9"/>
                  </a:cubicBezTo>
                  <a:cubicBezTo>
                    <a:pt x="72" y="10"/>
                    <a:pt x="75" y="7"/>
                    <a:pt x="78" y="7"/>
                  </a:cubicBezTo>
                  <a:cubicBezTo>
                    <a:pt x="82" y="8"/>
                    <a:pt x="88" y="8"/>
                    <a:pt x="90" y="11"/>
                  </a:cubicBezTo>
                  <a:cubicBezTo>
                    <a:pt x="92" y="15"/>
                    <a:pt x="88" y="20"/>
                    <a:pt x="89" y="25"/>
                  </a:cubicBezTo>
                  <a:cubicBezTo>
                    <a:pt x="89" y="27"/>
                    <a:pt x="91" y="27"/>
                    <a:pt x="92" y="29"/>
                  </a:cubicBezTo>
                  <a:cubicBezTo>
                    <a:pt x="93" y="30"/>
                    <a:pt x="92" y="32"/>
                    <a:pt x="93" y="33"/>
                  </a:cubicBezTo>
                  <a:cubicBezTo>
                    <a:pt x="95" y="35"/>
                    <a:pt x="99" y="35"/>
                    <a:pt x="101" y="38"/>
                  </a:cubicBezTo>
                  <a:cubicBezTo>
                    <a:pt x="102" y="40"/>
                    <a:pt x="99" y="43"/>
                    <a:pt x="101" y="44"/>
                  </a:cubicBezTo>
                  <a:cubicBezTo>
                    <a:pt x="102" y="46"/>
                    <a:pt x="105" y="44"/>
                    <a:pt x="107" y="46"/>
                  </a:cubicBezTo>
                  <a:cubicBezTo>
                    <a:pt x="109" y="47"/>
                    <a:pt x="112" y="49"/>
                    <a:pt x="112" y="52"/>
                  </a:cubicBezTo>
                  <a:cubicBezTo>
                    <a:pt x="112" y="55"/>
                    <a:pt x="109" y="55"/>
                    <a:pt x="106" y="56"/>
                  </a:cubicBezTo>
                  <a:cubicBezTo>
                    <a:pt x="105" y="57"/>
                    <a:pt x="103" y="57"/>
                    <a:pt x="102" y="56"/>
                  </a:cubicBezTo>
                  <a:cubicBezTo>
                    <a:pt x="100" y="56"/>
                    <a:pt x="100" y="53"/>
                    <a:pt x="98" y="53"/>
                  </a:cubicBezTo>
                  <a:cubicBezTo>
                    <a:pt x="97" y="53"/>
                    <a:pt x="94" y="55"/>
                    <a:pt x="94" y="57"/>
                  </a:cubicBezTo>
                  <a:cubicBezTo>
                    <a:pt x="94" y="59"/>
                    <a:pt x="98" y="61"/>
                    <a:pt x="98" y="63"/>
                  </a:cubicBezTo>
                  <a:cubicBezTo>
                    <a:pt x="100" y="66"/>
                    <a:pt x="100" y="69"/>
                    <a:pt x="100" y="72"/>
                  </a:cubicBezTo>
                  <a:cubicBezTo>
                    <a:pt x="98" y="73"/>
                    <a:pt x="94" y="73"/>
                    <a:pt x="92" y="75"/>
                  </a:cubicBezTo>
                  <a:cubicBezTo>
                    <a:pt x="90" y="77"/>
                    <a:pt x="90" y="79"/>
                    <a:pt x="89" y="81"/>
                  </a:cubicBezTo>
                  <a:cubicBezTo>
                    <a:pt x="88" y="83"/>
                    <a:pt x="88" y="86"/>
                    <a:pt x="86" y="87"/>
                  </a:cubicBezTo>
                  <a:cubicBezTo>
                    <a:pt x="85" y="88"/>
                    <a:pt x="83" y="85"/>
                    <a:pt x="81" y="85"/>
                  </a:cubicBezTo>
                  <a:cubicBezTo>
                    <a:pt x="79" y="84"/>
                    <a:pt x="78" y="85"/>
                    <a:pt x="76" y="85"/>
                  </a:cubicBezTo>
                  <a:cubicBezTo>
                    <a:pt x="74" y="85"/>
                    <a:pt x="73" y="84"/>
                    <a:pt x="71" y="84"/>
                  </a:cubicBezTo>
                  <a:cubicBezTo>
                    <a:pt x="69" y="84"/>
                    <a:pt x="68" y="85"/>
                    <a:pt x="66" y="85"/>
                  </a:cubicBezTo>
                  <a:cubicBezTo>
                    <a:pt x="64" y="85"/>
                    <a:pt x="63" y="84"/>
                    <a:pt x="61" y="84"/>
                  </a:cubicBezTo>
                  <a:cubicBezTo>
                    <a:pt x="59" y="84"/>
                    <a:pt x="57" y="86"/>
                    <a:pt x="55" y="86"/>
                  </a:cubicBezTo>
                  <a:cubicBezTo>
                    <a:pt x="54" y="86"/>
                    <a:pt x="53" y="84"/>
                    <a:pt x="52" y="84"/>
                  </a:cubicBezTo>
                  <a:cubicBezTo>
                    <a:pt x="50" y="82"/>
                    <a:pt x="47" y="81"/>
                    <a:pt x="44" y="80"/>
                  </a:cubicBezTo>
                  <a:cubicBezTo>
                    <a:pt x="42" y="79"/>
                    <a:pt x="40" y="80"/>
                    <a:pt x="38" y="80"/>
                  </a:cubicBezTo>
                  <a:cubicBezTo>
                    <a:pt x="36" y="80"/>
                    <a:pt x="34" y="79"/>
                    <a:pt x="32" y="78"/>
                  </a:cubicBezTo>
                  <a:cubicBezTo>
                    <a:pt x="29" y="78"/>
                    <a:pt x="25" y="78"/>
                    <a:pt x="22" y="78"/>
                  </a:cubicBezTo>
                  <a:cubicBezTo>
                    <a:pt x="19" y="77"/>
                    <a:pt x="17" y="76"/>
                    <a:pt x="15" y="78"/>
                  </a:cubicBezTo>
                  <a:cubicBezTo>
                    <a:pt x="13" y="79"/>
                    <a:pt x="15" y="83"/>
                    <a:pt x="13" y="84"/>
                  </a:cubicBezTo>
                  <a:cubicBezTo>
                    <a:pt x="12" y="85"/>
                    <a:pt x="9" y="83"/>
                    <a:pt x="7" y="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5" name="Freeform 2643"/>
            <p:cNvSpPr>
              <a:spLocks noChangeAspect="1"/>
            </p:cNvSpPr>
            <p:nvPr/>
          </p:nvSpPr>
          <p:spPr bwMode="auto">
            <a:xfrm>
              <a:off x="18704775" y="6179939"/>
              <a:ext cx="964034" cy="745015"/>
            </a:xfrm>
            <a:custGeom>
              <a:avLst/>
              <a:gdLst>
                <a:gd name="T0" fmla="*/ 137 w 120"/>
                <a:gd name="T1" fmla="*/ 57 h 102"/>
                <a:gd name="T2" fmla="*/ 131 w 120"/>
                <a:gd name="T3" fmla="*/ 55 h 102"/>
                <a:gd name="T4" fmla="*/ 134 w 120"/>
                <a:gd name="T5" fmla="*/ 45 h 102"/>
                <a:gd name="T6" fmla="*/ 137 w 120"/>
                <a:gd name="T7" fmla="*/ 32 h 102"/>
                <a:gd name="T8" fmla="*/ 130 w 120"/>
                <a:gd name="T9" fmla="*/ 25 h 102"/>
                <a:gd name="T10" fmla="*/ 124 w 120"/>
                <a:gd name="T11" fmla="*/ 14 h 102"/>
                <a:gd name="T12" fmla="*/ 109 w 120"/>
                <a:gd name="T13" fmla="*/ 12 h 102"/>
                <a:gd name="T14" fmla="*/ 82 w 120"/>
                <a:gd name="T15" fmla="*/ 10 h 102"/>
                <a:gd name="T16" fmla="*/ 74 w 120"/>
                <a:gd name="T17" fmla="*/ 17 h 102"/>
                <a:gd name="T18" fmla="*/ 77 w 120"/>
                <a:gd name="T19" fmla="*/ 12 h 102"/>
                <a:gd name="T20" fmla="*/ 77 w 120"/>
                <a:gd name="T21" fmla="*/ 10 h 102"/>
                <a:gd name="T22" fmla="*/ 62 w 120"/>
                <a:gd name="T23" fmla="*/ 13 h 102"/>
                <a:gd name="T24" fmla="*/ 59 w 120"/>
                <a:gd name="T25" fmla="*/ 5 h 102"/>
                <a:gd name="T26" fmla="*/ 53 w 120"/>
                <a:gd name="T27" fmla="*/ 0 h 102"/>
                <a:gd name="T28" fmla="*/ 38 w 120"/>
                <a:gd name="T29" fmla="*/ 6 h 102"/>
                <a:gd name="T30" fmla="*/ 28 w 120"/>
                <a:gd name="T31" fmla="*/ 12 h 102"/>
                <a:gd name="T32" fmla="*/ 6 w 120"/>
                <a:gd name="T33" fmla="*/ 18 h 102"/>
                <a:gd name="T34" fmla="*/ 6 w 120"/>
                <a:gd name="T35" fmla="*/ 20 h 102"/>
                <a:gd name="T36" fmla="*/ 1 w 120"/>
                <a:gd name="T37" fmla="*/ 23 h 102"/>
                <a:gd name="T38" fmla="*/ 0 w 120"/>
                <a:gd name="T39" fmla="*/ 41 h 102"/>
                <a:gd name="T40" fmla="*/ 5 w 120"/>
                <a:gd name="T41" fmla="*/ 53 h 102"/>
                <a:gd name="T42" fmla="*/ 6 w 120"/>
                <a:gd name="T43" fmla="*/ 65 h 102"/>
                <a:gd name="T44" fmla="*/ 12 w 120"/>
                <a:gd name="T45" fmla="*/ 75 h 102"/>
                <a:gd name="T46" fmla="*/ 17 w 120"/>
                <a:gd name="T47" fmla="*/ 81 h 102"/>
                <a:gd name="T48" fmla="*/ 23 w 120"/>
                <a:gd name="T49" fmla="*/ 84 h 102"/>
                <a:gd name="T50" fmla="*/ 32 w 120"/>
                <a:gd name="T51" fmla="*/ 87 h 102"/>
                <a:gd name="T52" fmla="*/ 37 w 120"/>
                <a:gd name="T53" fmla="*/ 99 h 102"/>
                <a:gd name="T54" fmla="*/ 40 w 120"/>
                <a:gd name="T55" fmla="*/ 92 h 102"/>
                <a:gd name="T56" fmla="*/ 48 w 120"/>
                <a:gd name="T57" fmla="*/ 96 h 102"/>
                <a:gd name="T58" fmla="*/ 50 w 120"/>
                <a:gd name="T59" fmla="*/ 98 h 102"/>
                <a:gd name="T60" fmla="*/ 58 w 120"/>
                <a:gd name="T61" fmla="*/ 100 h 102"/>
                <a:gd name="T62" fmla="*/ 65 w 120"/>
                <a:gd name="T63" fmla="*/ 108 h 102"/>
                <a:gd name="T64" fmla="*/ 73 w 120"/>
                <a:gd name="T65" fmla="*/ 114 h 102"/>
                <a:gd name="T66" fmla="*/ 83 w 120"/>
                <a:gd name="T67" fmla="*/ 115 h 102"/>
                <a:gd name="T68" fmla="*/ 86 w 120"/>
                <a:gd name="T69" fmla="*/ 117 h 102"/>
                <a:gd name="T70" fmla="*/ 97 w 120"/>
                <a:gd name="T71" fmla="*/ 114 h 102"/>
                <a:gd name="T72" fmla="*/ 104 w 120"/>
                <a:gd name="T73" fmla="*/ 112 h 102"/>
                <a:gd name="T74" fmla="*/ 116 w 120"/>
                <a:gd name="T75" fmla="*/ 118 h 102"/>
                <a:gd name="T76" fmla="*/ 127 w 120"/>
                <a:gd name="T77" fmla="*/ 121 h 102"/>
                <a:gd name="T78" fmla="*/ 125 w 120"/>
                <a:gd name="T79" fmla="*/ 117 h 102"/>
                <a:gd name="T80" fmla="*/ 124 w 120"/>
                <a:gd name="T81" fmla="*/ 109 h 102"/>
                <a:gd name="T82" fmla="*/ 138 w 120"/>
                <a:gd name="T83" fmla="*/ 97 h 102"/>
                <a:gd name="T84" fmla="*/ 144 w 120"/>
                <a:gd name="T85" fmla="*/ 91 h 102"/>
                <a:gd name="T86" fmla="*/ 143 w 120"/>
                <a:gd name="T87" fmla="*/ 85 h 102"/>
                <a:gd name="T88" fmla="*/ 137 w 120"/>
                <a:gd name="T89" fmla="*/ 69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02"/>
                <a:gd name="T137" fmla="*/ 120 w 120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02">
                  <a:moveTo>
                    <a:pt x="114" y="58"/>
                  </a:moveTo>
                  <a:cubicBezTo>
                    <a:pt x="114" y="55"/>
                    <a:pt x="114" y="51"/>
                    <a:pt x="114" y="48"/>
                  </a:cubicBezTo>
                  <a:cubicBezTo>
                    <a:pt x="113" y="47"/>
                    <a:pt x="112" y="48"/>
                    <a:pt x="111" y="48"/>
                  </a:cubicBezTo>
                  <a:cubicBezTo>
                    <a:pt x="111" y="47"/>
                    <a:pt x="109" y="47"/>
                    <a:pt x="109" y="46"/>
                  </a:cubicBezTo>
                  <a:cubicBezTo>
                    <a:pt x="108" y="44"/>
                    <a:pt x="109" y="42"/>
                    <a:pt x="110" y="40"/>
                  </a:cubicBezTo>
                  <a:cubicBezTo>
                    <a:pt x="110" y="39"/>
                    <a:pt x="112" y="39"/>
                    <a:pt x="112" y="38"/>
                  </a:cubicBezTo>
                  <a:cubicBezTo>
                    <a:pt x="113" y="37"/>
                    <a:pt x="114" y="36"/>
                    <a:pt x="114" y="35"/>
                  </a:cubicBezTo>
                  <a:cubicBezTo>
                    <a:pt x="114" y="32"/>
                    <a:pt x="114" y="30"/>
                    <a:pt x="114" y="27"/>
                  </a:cubicBezTo>
                  <a:cubicBezTo>
                    <a:pt x="113" y="26"/>
                    <a:pt x="112" y="25"/>
                    <a:pt x="112" y="24"/>
                  </a:cubicBezTo>
                  <a:cubicBezTo>
                    <a:pt x="111" y="23"/>
                    <a:pt x="109" y="22"/>
                    <a:pt x="108" y="21"/>
                  </a:cubicBezTo>
                  <a:cubicBezTo>
                    <a:pt x="107" y="19"/>
                    <a:pt x="108" y="18"/>
                    <a:pt x="108" y="16"/>
                  </a:cubicBezTo>
                  <a:cubicBezTo>
                    <a:pt x="106" y="15"/>
                    <a:pt x="105" y="13"/>
                    <a:pt x="103" y="12"/>
                  </a:cubicBezTo>
                  <a:cubicBezTo>
                    <a:pt x="102" y="11"/>
                    <a:pt x="100" y="10"/>
                    <a:pt x="98" y="8"/>
                  </a:cubicBezTo>
                  <a:cubicBezTo>
                    <a:pt x="95" y="9"/>
                    <a:pt x="93" y="10"/>
                    <a:pt x="91" y="10"/>
                  </a:cubicBezTo>
                  <a:cubicBezTo>
                    <a:pt x="89" y="10"/>
                    <a:pt x="87" y="9"/>
                    <a:pt x="85" y="9"/>
                  </a:cubicBezTo>
                  <a:cubicBezTo>
                    <a:pt x="79" y="9"/>
                    <a:pt x="73" y="9"/>
                    <a:pt x="68" y="8"/>
                  </a:cubicBezTo>
                  <a:cubicBezTo>
                    <a:pt x="67" y="9"/>
                    <a:pt x="67" y="11"/>
                    <a:pt x="66" y="11"/>
                  </a:cubicBezTo>
                  <a:cubicBezTo>
                    <a:pt x="65" y="12"/>
                    <a:pt x="63" y="13"/>
                    <a:pt x="62" y="14"/>
                  </a:cubicBezTo>
                  <a:cubicBezTo>
                    <a:pt x="61" y="14"/>
                    <a:pt x="60" y="12"/>
                    <a:pt x="61" y="12"/>
                  </a:cubicBezTo>
                  <a:cubicBezTo>
                    <a:pt x="62" y="11"/>
                    <a:pt x="63" y="11"/>
                    <a:pt x="64" y="10"/>
                  </a:cubicBezTo>
                  <a:cubicBezTo>
                    <a:pt x="65" y="9"/>
                    <a:pt x="66" y="8"/>
                    <a:pt x="66" y="7"/>
                  </a:cubicBezTo>
                  <a:cubicBezTo>
                    <a:pt x="65" y="6"/>
                    <a:pt x="65" y="8"/>
                    <a:pt x="64" y="8"/>
                  </a:cubicBezTo>
                  <a:cubicBezTo>
                    <a:pt x="63" y="9"/>
                    <a:pt x="61" y="10"/>
                    <a:pt x="59" y="10"/>
                  </a:cubicBezTo>
                  <a:cubicBezTo>
                    <a:pt x="57" y="11"/>
                    <a:pt x="54" y="12"/>
                    <a:pt x="52" y="11"/>
                  </a:cubicBezTo>
                  <a:cubicBezTo>
                    <a:pt x="51" y="10"/>
                    <a:pt x="52" y="8"/>
                    <a:pt x="51" y="7"/>
                  </a:cubicBezTo>
                  <a:cubicBezTo>
                    <a:pt x="51" y="6"/>
                    <a:pt x="49" y="5"/>
                    <a:pt x="49" y="4"/>
                  </a:cubicBezTo>
                  <a:cubicBezTo>
                    <a:pt x="49" y="3"/>
                    <a:pt x="52" y="5"/>
                    <a:pt x="54" y="6"/>
                  </a:cubicBezTo>
                  <a:cubicBezTo>
                    <a:pt x="52" y="1"/>
                    <a:pt x="46" y="0"/>
                    <a:pt x="44" y="0"/>
                  </a:cubicBezTo>
                  <a:cubicBezTo>
                    <a:pt x="40" y="1"/>
                    <a:pt x="38" y="4"/>
                    <a:pt x="34" y="6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0" y="5"/>
                    <a:pt x="29" y="5"/>
                    <a:pt x="27" y="6"/>
                  </a:cubicBezTo>
                  <a:cubicBezTo>
                    <a:pt x="25" y="7"/>
                    <a:pt x="25" y="9"/>
                    <a:pt x="23" y="10"/>
                  </a:cubicBezTo>
                  <a:cubicBezTo>
                    <a:pt x="19" y="12"/>
                    <a:pt x="16" y="12"/>
                    <a:pt x="12" y="13"/>
                  </a:cubicBezTo>
                  <a:cubicBezTo>
                    <a:pt x="10" y="14"/>
                    <a:pt x="7" y="14"/>
                    <a:pt x="5" y="15"/>
                  </a:cubicBezTo>
                  <a:cubicBezTo>
                    <a:pt x="4" y="15"/>
                    <a:pt x="1" y="15"/>
                    <a:pt x="1" y="16"/>
                  </a:cubicBezTo>
                  <a:cubicBezTo>
                    <a:pt x="1" y="18"/>
                    <a:pt x="5" y="16"/>
                    <a:pt x="5" y="17"/>
                  </a:cubicBezTo>
                  <a:cubicBezTo>
                    <a:pt x="6" y="19"/>
                    <a:pt x="7" y="21"/>
                    <a:pt x="5" y="22"/>
                  </a:cubicBezTo>
                  <a:cubicBezTo>
                    <a:pt x="4" y="23"/>
                    <a:pt x="2" y="20"/>
                    <a:pt x="1" y="19"/>
                  </a:cubicBezTo>
                  <a:cubicBezTo>
                    <a:pt x="2" y="22"/>
                    <a:pt x="3" y="24"/>
                    <a:pt x="3" y="26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1" y="37"/>
                    <a:pt x="4" y="38"/>
                    <a:pt x="5" y="41"/>
                  </a:cubicBezTo>
                  <a:cubicBezTo>
                    <a:pt x="6" y="42"/>
                    <a:pt x="4" y="43"/>
                    <a:pt x="4" y="44"/>
                  </a:cubicBezTo>
                  <a:cubicBezTo>
                    <a:pt x="5" y="46"/>
                    <a:pt x="7" y="47"/>
                    <a:pt x="7" y="49"/>
                  </a:cubicBezTo>
                  <a:cubicBezTo>
                    <a:pt x="7" y="51"/>
                    <a:pt x="5" y="52"/>
                    <a:pt x="5" y="54"/>
                  </a:cubicBezTo>
                  <a:cubicBezTo>
                    <a:pt x="5" y="55"/>
                    <a:pt x="6" y="57"/>
                    <a:pt x="7" y="59"/>
                  </a:cubicBezTo>
                  <a:cubicBezTo>
                    <a:pt x="8" y="60"/>
                    <a:pt x="10" y="61"/>
                    <a:pt x="10" y="63"/>
                  </a:cubicBezTo>
                  <a:cubicBezTo>
                    <a:pt x="11" y="64"/>
                    <a:pt x="10" y="65"/>
                    <a:pt x="10" y="66"/>
                  </a:cubicBezTo>
                  <a:cubicBezTo>
                    <a:pt x="11" y="67"/>
                    <a:pt x="13" y="67"/>
                    <a:pt x="14" y="68"/>
                  </a:cubicBezTo>
                  <a:cubicBezTo>
                    <a:pt x="15" y="68"/>
                    <a:pt x="13" y="70"/>
                    <a:pt x="14" y="71"/>
                  </a:cubicBezTo>
                  <a:cubicBezTo>
                    <a:pt x="16" y="71"/>
                    <a:pt x="18" y="70"/>
                    <a:pt x="19" y="70"/>
                  </a:cubicBezTo>
                  <a:cubicBezTo>
                    <a:pt x="21" y="71"/>
                    <a:pt x="22" y="73"/>
                    <a:pt x="23" y="73"/>
                  </a:cubicBezTo>
                  <a:cubicBezTo>
                    <a:pt x="25" y="74"/>
                    <a:pt x="26" y="72"/>
                    <a:pt x="27" y="73"/>
                  </a:cubicBezTo>
                  <a:cubicBezTo>
                    <a:pt x="28" y="75"/>
                    <a:pt x="27" y="78"/>
                    <a:pt x="28" y="80"/>
                  </a:cubicBezTo>
                  <a:cubicBezTo>
                    <a:pt x="29" y="81"/>
                    <a:pt x="30" y="83"/>
                    <a:pt x="31" y="83"/>
                  </a:cubicBezTo>
                  <a:cubicBezTo>
                    <a:pt x="33" y="83"/>
                    <a:pt x="35" y="81"/>
                    <a:pt x="35" y="80"/>
                  </a:cubicBezTo>
                  <a:cubicBezTo>
                    <a:pt x="35" y="79"/>
                    <a:pt x="33" y="78"/>
                    <a:pt x="33" y="77"/>
                  </a:cubicBezTo>
                  <a:cubicBezTo>
                    <a:pt x="33" y="76"/>
                    <a:pt x="35" y="77"/>
                    <a:pt x="36" y="78"/>
                  </a:cubicBezTo>
                  <a:cubicBezTo>
                    <a:pt x="37" y="78"/>
                    <a:pt x="38" y="80"/>
                    <a:pt x="40" y="80"/>
                  </a:cubicBezTo>
                  <a:cubicBezTo>
                    <a:pt x="41" y="80"/>
                    <a:pt x="42" y="79"/>
                    <a:pt x="43" y="80"/>
                  </a:cubicBezTo>
                  <a:cubicBezTo>
                    <a:pt x="44" y="80"/>
                    <a:pt x="42" y="81"/>
                    <a:pt x="42" y="82"/>
                  </a:cubicBezTo>
                  <a:cubicBezTo>
                    <a:pt x="43" y="83"/>
                    <a:pt x="44" y="84"/>
                    <a:pt x="46" y="84"/>
                  </a:cubicBezTo>
                  <a:cubicBezTo>
                    <a:pt x="46" y="84"/>
                    <a:pt x="47" y="84"/>
                    <a:pt x="48" y="84"/>
                  </a:cubicBezTo>
                  <a:cubicBezTo>
                    <a:pt x="50" y="84"/>
                    <a:pt x="51" y="85"/>
                    <a:pt x="52" y="86"/>
                  </a:cubicBezTo>
                  <a:cubicBezTo>
                    <a:pt x="53" y="87"/>
                    <a:pt x="53" y="89"/>
                    <a:pt x="54" y="90"/>
                  </a:cubicBezTo>
                  <a:cubicBezTo>
                    <a:pt x="55" y="91"/>
                    <a:pt x="57" y="92"/>
                    <a:pt x="58" y="93"/>
                  </a:cubicBezTo>
                  <a:cubicBezTo>
                    <a:pt x="59" y="94"/>
                    <a:pt x="60" y="95"/>
                    <a:pt x="61" y="95"/>
                  </a:cubicBezTo>
                  <a:cubicBezTo>
                    <a:pt x="63" y="95"/>
                    <a:pt x="63" y="91"/>
                    <a:pt x="65" y="91"/>
                  </a:cubicBezTo>
                  <a:cubicBezTo>
                    <a:pt x="67" y="92"/>
                    <a:pt x="68" y="94"/>
                    <a:pt x="69" y="96"/>
                  </a:cubicBezTo>
                  <a:cubicBezTo>
                    <a:pt x="70" y="97"/>
                    <a:pt x="68" y="98"/>
                    <a:pt x="69" y="99"/>
                  </a:cubicBezTo>
                  <a:cubicBezTo>
                    <a:pt x="70" y="99"/>
                    <a:pt x="71" y="99"/>
                    <a:pt x="72" y="98"/>
                  </a:cubicBezTo>
                  <a:cubicBezTo>
                    <a:pt x="74" y="97"/>
                    <a:pt x="74" y="95"/>
                    <a:pt x="75" y="95"/>
                  </a:cubicBezTo>
                  <a:cubicBezTo>
                    <a:pt x="77" y="94"/>
                    <a:pt x="79" y="95"/>
                    <a:pt x="81" y="95"/>
                  </a:cubicBezTo>
                  <a:cubicBezTo>
                    <a:pt x="82" y="96"/>
                    <a:pt x="83" y="97"/>
                    <a:pt x="83" y="97"/>
                  </a:cubicBezTo>
                  <a:cubicBezTo>
                    <a:pt x="85" y="96"/>
                    <a:pt x="85" y="94"/>
                    <a:pt x="87" y="94"/>
                  </a:cubicBezTo>
                  <a:cubicBezTo>
                    <a:pt x="89" y="94"/>
                    <a:pt x="91" y="94"/>
                    <a:pt x="93" y="95"/>
                  </a:cubicBezTo>
                  <a:cubicBezTo>
                    <a:pt x="95" y="96"/>
                    <a:pt x="96" y="98"/>
                    <a:pt x="97" y="99"/>
                  </a:cubicBezTo>
                  <a:cubicBezTo>
                    <a:pt x="99" y="100"/>
                    <a:pt x="101" y="100"/>
                    <a:pt x="103" y="100"/>
                  </a:cubicBezTo>
                  <a:cubicBezTo>
                    <a:pt x="104" y="101"/>
                    <a:pt x="105" y="102"/>
                    <a:pt x="106" y="101"/>
                  </a:cubicBezTo>
                  <a:cubicBezTo>
                    <a:pt x="107" y="101"/>
                    <a:pt x="107" y="100"/>
                    <a:pt x="106" y="99"/>
                  </a:cubicBezTo>
                  <a:cubicBezTo>
                    <a:pt x="106" y="99"/>
                    <a:pt x="104" y="99"/>
                    <a:pt x="104" y="98"/>
                  </a:cubicBezTo>
                  <a:cubicBezTo>
                    <a:pt x="103" y="97"/>
                    <a:pt x="105" y="95"/>
                    <a:pt x="104" y="94"/>
                  </a:cubicBezTo>
                  <a:cubicBezTo>
                    <a:pt x="104" y="93"/>
                    <a:pt x="103" y="92"/>
                    <a:pt x="103" y="91"/>
                  </a:cubicBezTo>
                  <a:cubicBezTo>
                    <a:pt x="105" y="88"/>
                    <a:pt x="107" y="85"/>
                    <a:pt x="109" y="83"/>
                  </a:cubicBezTo>
                  <a:cubicBezTo>
                    <a:pt x="111" y="81"/>
                    <a:pt x="113" y="82"/>
                    <a:pt x="115" y="81"/>
                  </a:cubicBezTo>
                  <a:cubicBezTo>
                    <a:pt x="116" y="80"/>
                    <a:pt x="117" y="80"/>
                    <a:pt x="118" y="79"/>
                  </a:cubicBezTo>
                  <a:cubicBezTo>
                    <a:pt x="119" y="78"/>
                    <a:pt x="120" y="77"/>
                    <a:pt x="120" y="76"/>
                  </a:cubicBezTo>
                  <a:cubicBezTo>
                    <a:pt x="120" y="74"/>
                    <a:pt x="117" y="73"/>
                    <a:pt x="116" y="71"/>
                  </a:cubicBezTo>
                  <a:cubicBezTo>
                    <a:pt x="116" y="71"/>
                    <a:pt x="120" y="72"/>
                    <a:pt x="119" y="71"/>
                  </a:cubicBezTo>
                  <a:cubicBezTo>
                    <a:pt x="118" y="69"/>
                    <a:pt x="115" y="68"/>
                    <a:pt x="114" y="66"/>
                  </a:cubicBezTo>
                  <a:cubicBezTo>
                    <a:pt x="113" y="64"/>
                    <a:pt x="114" y="61"/>
                    <a:pt x="114" y="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6" name="Freeform 2644"/>
            <p:cNvSpPr>
              <a:spLocks noChangeAspect="1"/>
            </p:cNvSpPr>
            <p:nvPr/>
          </p:nvSpPr>
          <p:spPr bwMode="auto">
            <a:xfrm>
              <a:off x="19233661" y="6143298"/>
              <a:ext cx="281178" cy="109927"/>
            </a:xfrm>
            <a:custGeom>
              <a:avLst/>
              <a:gdLst>
                <a:gd name="T0" fmla="*/ 38 w 35"/>
                <a:gd name="T1" fmla="*/ 16 h 15"/>
                <a:gd name="T2" fmla="*/ 30 w 35"/>
                <a:gd name="T3" fmla="*/ 18 h 15"/>
                <a:gd name="T4" fmla="*/ 23 w 35"/>
                <a:gd name="T5" fmla="*/ 17 h 15"/>
                <a:gd name="T6" fmla="*/ 2 w 35"/>
                <a:gd name="T7" fmla="*/ 16 h 15"/>
                <a:gd name="T8" fmla="*/ 8 w 35"/>
                <a:gd name="T9" fmla="*/ 12 h 15"/>
                <a:gd name="T10" fmla="*/ 7 w 35"/>
                <a:gd name="T11" fmla="*/ 11 h 15"/>
                <a:gd name="T12" fmla="*/ 2 w 35"/>
                <a:gd name="T13" fmla="*/ 12 h 15"/>
                <a:gd name="T14" fmla="*/ 1 w 35"/>
                <a:gd name="T15" fmla="*/ 7 h 15"/>
                <a:gd name="T16" fmla="*/ 7 w 35"/>
                <a:gd name="T17" fmla="*/ 6 h 15"/>
                <a:gd name="T18" fmla="*/ 13 w 35"/>
                <a:gd name="T19" fmla="*/ 1 h 15"/>
                <a:gd name="T20" fmla="*/ 13 w 35"/>
                <a:gd name="T21" fmla="*/ 2 h 15"/>
                <a:gd name="T22" fmla="*/ 11 w 35"/>
                <a:gd name="T23" fmla="*/ 6 h 15"/>
                <a:gd name="T24" fmla="*/ 19 w 35"/>
                <a:gd name="T25" fmla="*/ 6 h 15"/>
                <a:gd name="T26" fmla="*/ 19 w 35"/>
                <a:gd name="T27" fmla="*/ 1 h 15"/>
                <a:gd name="T28" fmla="*/ 22 w 35"/>
                <a:gd name="T29" fmla="*/ 0 h 15"/>
                <a:gd name="T30" fmla="*/ 28 w 35"/>
                <a:gd name="T31" fmla="*/ 4 h 15"/>
                <a:gd name="T32" fmla="*/ 32 w 35"/>
                <a:gd name="T33" fmla="*/ 4 h 15"/>
                <a:gd name="T34" fmla="*/ 35 w 35"/>
                <a:gd name="T35" fmla="*/ 2 h 15"/>
                <a:gd name="T36" fmla="*/ 41 w 35"/>
                <a:gd name="T37" fmla="*/ 6 h 15"/>
                <a:gd name="T38" fmla="*/ 41 w 35"/>
                <a:gd name="T39" fmla="*/ 11 h 15"/>
                <a:gd name="T40" fmla="*/ 38 w 35"/>
                <a:gd name="T41" fmla="*/ 16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15"/>
                <a:gd name="T65" fmla="*/ 35 w 3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15">
                  <a:moveTo>
                    <a:pt x="32" y="13"/>
                  </a:moveTo>
                  <a:cubicBezTo>
                    <a:pt x="29" y="14"/>
                    <a:pt x="27" y="15"/>
                    <a:pt x="25" y="15"/>
                  </a:cubicBezTo>
                  <a:cubicBezTo>
                    <a:pt x="23" y="15"/>
                    <a:pt x="21" y="14"/>
                    <a:pt x="19" y="14"/>
                  </a:cubicBezTo>
                  <a:cubicBezTo>
                    <a:pt x="13" y="14"/>
                    <a:pt x="7" y="14"/>
                    <a:pt x="2" y="13"/>
                  </a:cubicBezTo>
                  <a:cubicBezTo>
                    <a:pt x="3" y="12"/>
                    <a:pt x="5" y="12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5" y="9"/>
                    <a:pt x="3" y="11"/>
                    <a:pt x="2" y="10"/>
                  </a:cubicBezTo>
                  <a:cubicBezTo>
                    <a:pt x="1" y="9"/>
                    <a:pt x="0" y="7"/>
                    <a:pt x="1" y="6"/>
                  </a:cubicBezTo>
                  <a:cubicBezTo>
                    <a:pt x="2" y="5"/>
                    <a:pt x="4" y="6"/>
                    <a:pt x="6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8" y="4"/>
                    <a:pt x="9" y="5"/>
                  </a:cubicBezTo>
                  <a:cubicBezTo>
                    <a:pt x="11" y="6"/>
                    <a:pt x="14" y="6"/>
                    <a:pt x="16" y="5"/>
                  </a:cubicBezTo>
                  <a:cubicBezTo>
                    <a:pt x="17" y="4"/>
                    <a:pt x="15" y="2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20" y="1"/>
                    <a:pt x="21" y="2"/>
                    <a:pt x="23" y="3"/>
                  </a:cubicBezTo>
                  <a:cubicBezTo>
                    <a:pt x="24" y="3"/>
                    <a:pt x="25" y="3"/>
                    <a:pt x="27" y="3"/>
                  </a:cubicBezTo>
                  <a:cubicBezTo>
                    <a:pt x="28" y="3"/>
                    <a:pt x="28" y="2"/>
                    <a:pt x="29" y="2"/>
                  </a:cubicBezTo>
                  <a:cubicBezTo>
                    <a:pt x="31" y="3"/>
                    <a:pt x="33" y="4"/>
                    <a:pt x="34" y="5"/>
                  </a:cubicBezTo>
                  <a:cubicBezTo>
                    <a:pt x="35" y="6"/>
                    <a:pt x="34" y="8"/>
                    <a:pt x="34" y="9"/>
                  </a:cubicBezTo>
                  <a:cubicBezTo>
                    <a:pt x="34" y="11"/>
                    <a:pt x="33" y="12"/>
                    <a:pt x="32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7" name="Freeform 2645"/>
            <p:cNvSpPr>
              <a:spLocks noChangeAspect="1"/>
            </p:cNvSpPr>
            <p:nvPr/>
          </p:nvSpPr>
          <p:spPr bwMode="auto">
            <a:xfrm>
              <a:off x="19327388" y="5953994"/>
              <a:ext cx="562353" cy="348079"/>
            </a:xfrm>
            <a:custGeom>
              <a:avLst/>
              <a:gdLst>
                <a:gd name="T0" fmla="*/ 7 w 70"/>
                <a:gd name="T1" fmla="*/ 31 h 48"/>
                <a:gd name="T2" fmla="*/ 5 w 70"/>
                <a:gd name="T3" fmla="*/ 24 h 48"/>
                <a:gd name="T4" fmla="*/ 1 w 70"/>
                <a:gd name="T5" fmla="*/ 17 h 48"/>
                <a:gd name="T6" fmla="*/ 0 w 70"/>
                <a:gd name="T7" fmla="*/ 11 h 48"/>
                <a:gd name="T8" fmla="*/ 5 w 70"/>
                <a:gd name="T9" fmla="*/ 6 h 48"/>
                <a:gd name="T10" fmla="*/ 14 w 70"/>
                <a:gd name="T11" fmla="*/ 1 h 48"/>
                <a:gd name="T12" fmla="*/ 29 w 70"/>
                <a:gd name="T13" fmla="*/ 4 h 48"/>
                <a:gd name="T14" fmla="*/ 43 w 70"/>
                <a:gd name="T15" fmla="*/ 5 h 48"/>
                <a:gd name="T16" fmla="*/ 48 w 70"/>
                <a:gd name="T17" fmla="*/ 7 h 48"/>
                <a:gd name="T18" fmla="*/ 55 w 70"/>
                <a:gd name="T19" fmla="*/ 5 h 48"/>
                <a:gd name="T20" fmla="*/ 62 w 70"/>
                <a:gd name="T21" fmla="*/ 10 h 48"/>
                <a:gd name="T22" fmla="*/ 72 w 70"/>
                <a:gd name="T23" fmla="*/ 15 h 48"/>
                <a:gd name="T24" fmla="*/ 82 w 70"/>
                <a:gd name="T25" fmla="*/ 23 h 48"/>
                <a:gd name="T26" fmla="*/ 82 w 70"/>
                <a:gd name="T27" fmla="*/ 31 h 48"/>
                <a:gd name="T28" fmla="*/ 71 w 70"/>
                <a:gd name="T29" fmla="*/ 33 h 48"/>
                <a:gd name="T30" fmla="*/ 67 w 70"/>
                <a:gd name="T31" fmla="*/ 43 h 48"/>
                <a:gd name="T32" fmla="*/ 68 w 70"/>
                <a:gd name="T33" fmla="*/ 49 h 48"/>
                <a:gd name="T34" fmla="*/ 58 w 70"/>
                <a:gd name="T35" fmla="*/ 49 h 48"/>
                <a:gd name="T36" fmla="*/ 54 w 70"/>
                <a:gd name="T37" fmla="*/ 55 h 48"/>
                <a:gd name="T38" fmla="*/ 48 w 70"/>
                <a:gd name="T39" fmla="*/ 55 h 48"/>
                <a:gd name="T40" fmla="*/ 42 w 70"/>
                <a:gd name="T41" fmla="*/ 57 h 48"/>
                <a:gd name="T42" fmla="*/ 36 w 70"/>
                <a:gd name="T43" fmla="*/ 56 h 48"/>
                <a:gd name="T44" fmla="*/ 30 w 70"/>
                <a:gd name="T45" fmla="*/ 51 h 48"/>
                <a:gd name="T46" fmla="*/ 24 w 70"/>
                <a:gd name="T47" fmla="*/ 46 h 48"/>
                <a:gd name="T48" fmla="*/ 26 w 70"/>
                <a:gd name="T49" fmla="*/ 42 h 48"/>
                <a:gd name="T50" fmla="*/ 26 w 70"/>
                <a:gd name="T51" fmla="*/ 37 h 48"/>
                <a:gd name="T52" fmla="*/ 20 w 70"/>
                <a:gd name="T53" fmla="*/ 33 h 48"/>
                <a:gd name="T54" fmla="*/ 18 w 70"/>
                <a:gd name="T55" fmla="*/ 34 h 48"/>
                <a:gd name="T56" fmla="*/ 13 w 70"/>
                <a:gd name="T57" fmla="*/ 34 h 48"/>
                <a:gd name="T58" fmla="*/ 7 w 70"/>
                <a:gd name="T59" fmla="*/ 31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0"/>
                <a:gd name="T91" fmla="*/ 0 h 48"/>
                <a:gd name="T92" fmla="*/ 70 w 70"/>
                <a:gd name="T93" fmla="*/ 48 h 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0" h="48">
                  <a:moveTo>
                    <a:pt x="6" y="26"/>
                  </a:moveTo>
                  <a:cubicBezTo>
                    <a:pt x="5" y="24"/>
                    <a:pt x="5" y="22"/>
                    <a:pt x="4" y="20"/>
                  </a:cubicBezTo>
                  <a:cubicBezTo>
                    <a:pt x="3" y="18"/>
                    <a:pt x="2" y="16"/>
                    <a:pt x="1" y="14"/>
                  </a:cubicBezTo>
                  <a:cubicBezTo>
                    <a:pt x="1" y="13"/>
                    <a:pt x="0" y="10"/>
                    <a:pt x="0" y="9"/>
                  </a:cubicBezTo>
                  <a:cubicBezTo>
                    <a:pt x="1" y="7"/>
                    <a:pt x="2" y="6"/>
                    <a:pt x="4" y="5"/>
                  </a:cubicBezTo>
                  <a:cubicBezTo>
                    <a:pt x="6" y="3"/>
                    <a:pt x="9" y="1"/>
                    <a:pt x="12" y="1"/>
                  </a:cubicBezTo>
                  <a:cubicBezTo>
                    <a:pt x="16" y="0"/>
                    <a:pt x="20" y="2"/>
                    <a:pt x="24" y="3"/>
                  </a:cubicBezTo>
                  <a:cubicBezTo>
                    <a:pt x="28" y="3"/>
                    <a:pt x="32" y="3"/>
                    <a:pt x="36" y="4"/>
                  </a:cubicBezTo>
                  <a:cubicBezTo>
                    <a:pt x="37" y="5"/>
                    <a:pt x="39" y="6"/>
                    <a:pt x="40" y="6"/>
                  </a:cubicBezTo>
                  <a:cubicBezTo>
                    <a:pt x="42" y="7"/>
                    <a:pt x="44" y="4"/>
                    <a:pt x="46" y="4"/>
                  </a:cubicBezTo>
                  <a:cubicBezTo>
                    <a:pt x="48" y="5"/>
                    <a:pt x="50" y="7"/>
                    <a:pt x="52" y="8"/>
                  </a:cubicBezTo>
                  <a:cubicBezTo>
                    <a:pt x="55" y="10"/>
                    <a:pt x="57" y="12"/>
                    <a:pt x="60" y="13"/>
                  </a:cubicBezTo>
                  <a:cubicBezTo>
                    <a:pt x="63" y="15"/>
                    <a:pt x="65" y="17"/>
                    <a:pt x="68" y="19"/>
                  </a:cubicBezTo>
                  <a:cubicBezTo>
                    <a:pt x="68" y="21"/>
                    <a:pt x="70" y="24"/>
                    <a:pt x="68" y="26"/>
                  </a:cubicBezTo>
                  <a:cubicBezTo>
                    <a:pt x="66" y="28"/>
                    <a:pt x="61" y="26"/>
                    <a:pt x="59" y="28"/>
                  </a:cubicBezTo>
                  <a:cubicBezTo>
                    <a:pt x="57" y="30"/>
                    <a:pt x="57" y="33"/>
                    <a:pt x="56" y="36"/>
                  </a:cubicBezTo>
                  <a:cubicBezTo>
                    <a:pt x="56" y="38"/>
                    <a:pt x="59" y="40"/>
                    <a:pt x="57" y="41"/>
                  </a:cubicBezTo>
                  <a:cubicBezTo>
                    <a:pt x="55" y="43"/>
                    <a:pt x="51" y="40"/>
                    <a:pt x="48" y="41"/>
                  </a:cubicBezTo>
                  <a:cubicBezTo>
                    <a:pt x="47" y="42"/>
                    <a:pt x="47" y="45"/>
                    <a:pt x="45" y="46"/>
                  </a:cubicBezTo>
                  <a:cubicBezTo>
                    <a:pt x="44" y="47"/>
                    <a:pt x="41" y="46"/>
                    <a:pt x="40" y="46"/>
                  </a:cubicBezTo>
                  <a:cubicBezTo>
                    <a:pt x="38" y="46"/>
                    <a:pt x="37" y="48"/>
                    <a:pt x="35" y="48"/>
                  </a:cubicBezTo>
                  <a:cubicBezTo>
                    <a:pt x="33" y="48"/>
                    <a:pt x="32" y="47"/>
                    <a:pt x="30" y="47"/>
                  </a:cubicBezTo>
                  <a:cubicBezTo>
                    <a:pt x="28" y="46"/>
                    <a:pt x="27" y="44"/>
                    <a:pt x="25" y="43"/>
                  </a:cubicBezTo>
                  <a:cubicBezTo>
                    <a:pt x="24" y="42"/>
                    <a:pt x="22" y="41"/>
                    <a:pt x="20" y="39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2" y="34"/>
                    <a:pt x="23" y="32"/>
                    <a:pt x="22" y="31"/>
                  </a:cubicBezTo>
                  <a:cubicBezTo>
                    <a:pt x="21" y="30"/>
                    <a:pt x="19" y="29"/>
                    <a:pt x="17" y="28"/>
                  </a:cubicBezTo>
                  <a:cubicBezTo>
                    <a:pt x="16" y="28"/>
                    <a:pt x="16" y="29"/>
                    <a:pt x="15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9" y="28"/>
                    <a:pt x="8" y="27"/>
                    <a:pt x="6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8" name="Freeform 2646"/>
            <p:cNvSpPr>
              <a:spLocks noChangeAspect="1"/>
            </p:cNvSpPr>
            <p:nvPr/>
          </p:nvSpPr>
          <p:spPr bwMode="auto">
            <a:xfrm>
              <a:off x="19320689" y="5721939"/>
              <a:ext cx="689548" cy="366400"/>
            </a:xfrm>
            <a:custGeom>
              <a:avLst/>
              <a:gdLst>
                <a:gd name="T0" fmla="*/ 87 w 86"/>
                <a:gd name="T1" fmla="*/ 11 h 50"/>
                <a:gd name="T2" fmla="*/ 84 w 86"/>
                <a:gd name="T3" fmla="*/ 11 h 50"/>
                <a:gd name="T4" fmla="*/ 79 w 86"/>
                <a:gd name="T5" fmla="*/ 13 h 50"/>
                <a:gd name="T6" fmla="*/ 71 w 86"/>
                <a:gd name="T7" fmla="*/ 7 h 50"/>
                <a:gd name="T8" fmla="*/ 60 w 86"/>
                <a:gd name="T9" fmla="*/ 2 h 50"/>
                <a:gd name="T10" fmla="*/ 55 w 86"/>
                <a:gd name="T11" fmla="*/ 1 h 50"/>
                <a:gd name="T12" fmla="*/ 47 w 86"/>
                <a:gd name="T13" fmla="*/ 6 h 50"/>
                <a:gd name="T14" fmla="*/ 49 w 86"/>
                <a:gd name="T15" fmla="*/ 17 h 50"/>
                <a:gd name="T16" fmla="*/ 44 w 86"/>
                <a:gd name="T17" fmla="*/ 24 h 50"/>
                <a:gd name="T18" fmla="*/ 35 w 86"/>
                <a:gd name="T19" fmla="*/ 28 h 50"/>
                <a:gd name="T20" fmla="*/ 29 w 86"/>
                <a:gd name="T21" fmla="*/ 19 h 50"/>
                <a:gd name="T22" fmla="*/ 23 w 86"/>
                <a:gd name="T23" fmla="*/ 13 h 50"/>
                <a:gd name="T24" fmla="*/ 22 w 86"/>
                <a:gd name="T25" fmla="*/ 10 h 50"/>
                <a:gd name="T26" fmla="*/ 11 w 86"/>
                <a:gd name="T27" fmla="*/ 14 h 50"/>
                <a:gd name="T28" fmla="*/ 7 w 86"/>
                <a:gd name="T29" fmla="*/ 19 h 50"/>
                <a:gd name="T30" fmla="*/ 1 w 86"/>
                <a:gd name="T31" fmla="*/ 34 h 50"/>
                <a:gd name="T32" fmla="*/ 1 w 86"/>
                <a:gd name="T33" fmla="*/ 48 h 50"/>
                <a:gd name="T34" fmla="*/ 6 w 86"/>
                <a:gd name="T35" fmla="*/ 43 h 50"/>
                <a:gd name="T36" fmla="*/ 16 w 86"/>
                <a:gd name="T37" fmla="*/ 38 h 50"/>
                <a:gd name="T38" fmla="*/ 30 w 86"/>
                <a:gd name="T39" fmla="*/ 41 h 50"/>
                <a:gd name="T40" fmla="*/ 44 w 86"/>
                <a:gd name="T41" fmla="*/ 42 h 50"/>
                <a:gd name="T42" fmla="*/ 49 w 86"/>
                <a:gd name="T43" fmla="*/ 44 h 50"/>
                <a:gd name="T44" fmla="*/ 56 w 86"/>
                <a:gd name="T45" fmla="*/ 42 h 50"/>
                <a:gd name="T46" fmla="*/ 63 w 86"/>
                <a:gd name="T47" fmla="*/ 47 h 50"/>
                <a:gd name="T48" fmla="*/ 73 w 86"/>
                <a:gd name="T49" fmla="*/ 53 h 50"/>
                <a:gd name="T50" fmla="*/ 83 w 86"/>
                <a:gd name="T51" fmla="*/ 60 h 50"/>
                <a:gd name="T52" fmla="*/ 87 w 86"/>
                <a:gd name="T53" fmla="*/ 55 h 50"/>
                <a:gd name="T54" fmla="*/ 95 w 86"/>
                <a:gd name="T55" fmla="*/ 56 h 50"/>
                <a:gd name="T56" fmla="*/ 98 w 86"/>
                <a:gd name="T57" fmla="*/ 49 h 50"/>
                <a:gd name="T58" fmla="*/ 102 w 86"/>
                <a:gd name="T59" fmla="*/ 46 h 50"/>
                <a:gd name="T60" fmla="*/ 103 w 86"/>
                <a:gd name="T61" fmla="*/ 41 h 50"/>
                <a:gd name="T62" fmla="*/ 96 w 86"/>
                <a:gd name="T63" fmla="*/ 29 h 50"/>
                <a:gd name="T64" fmla="*/ 96 w 86"/>
                <a:gd name="T65" fmla="*/ 20 h 50"/>
                <a:gd name="T66" fmla="*/ 92 w 86"/>
                <a:gd name="T67" fmla="*/ 16 h 50"/>
                <a:gd name="T68" fmla="*/ 87 w 86"/>
                <a:gd name="T69" fmla="*/ 11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50"/>
                <a:gd name="T107" fmla="*/ 86 w 86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50">
                  <a:moveTo>
                    <a:pt x="73" y="9"/>
                  </a:moveTo>
                  <a:cubicBezTo>
                    <a:pt x="72" y="9"/>
                    <a:pt x="71" y="9"/>
                    <a:pt x="70" y="9"/>
                  </a:cubicBezTo>
                  <a:cubicBezTo>
                    <a:pt x="68" y="10"/>
                    <a:pt x="67" y="11"/>
                    <a:pt x="66" y="11"/>
                  </a:cubicBezTo>
                  <a:cubicBezTo>
                    <a:pt x="63" y="10"/>
                    <a:pt x="61" y="8"/>
                    <a:pt x="59" y="6"/>
                  </a:cubicBezTo>
                  <a:cubicBezTo>
                    <a:pt x="56" y="5"/>
                    <a:pt x="53" y="4"/>
                    <a:pt x="50" y="2"/>
                  </a:cubicBezTo>
                  <a:cubicBezTo>
                    <a:pt x="49" y="2"/>
                    <a:pt x="47" y="0"/>
                    <a:pt x="46" y="1"/>
                  </a:cubicBezTo>
                  <a:cubicBezTo>
                    <a:pt x="43" y="1"/>
                    <a:pt x="41" y="4"/>
                    <a:pt x="39" y="5"/>
                  </a:cubicBezTo>
                  <a:cubicBezTo>
                    <a:pt x="39" y="8"/>
                    <a:pt x="41" y="11"/>
                    <a:pt x="41" y="14"/>
                  </a:cubicBezTo>
                  <a:cubicBezTo>
                    <a:pt x="40" y="17"/>
                    <a:pt x="39" y="19"/>
                    <a:pt x="37" y="20"/>
                  </a:cubicBezTo>
                  <a:cubicBezTo>
                    <a:pt x="35" y="22"/>
                    <a:pt x="32" y="24"/>
                    <a:pt x="29" y="23"/>
                  </a:cubicBezTo>
                  <a:cubicBezTo>
                    <a:pt x="27" y="22"/>
                    <a:pt x="26" y="18"/>
                    <a:pt x="24" y="16"/>
                  </a:cubicBezTo>
                  <a:cubicBezTo>
                    <a:pt x="23" y="14"/>
                    <a:pt x="20" y="13"/>
                    <a:pt x="19" y="11"/>
                  </a:cubicBezTo>
                  <a:cubicBezTo>
                    <a:pt x="18" y="10"/>
                    <a:pt x="19" y="8"/>
                    <a:pt x="18" y="8"/>
                  </a:cubicBezTo>
                  <a:cubicBezTo>
                    <a:pt x="15" y="9"/>
                    <a:pt x="12" y="10"/>
                    <a:pt x="9" y="12"/>
                  </a:cubicBezTo>
                  <a:cubicBezTo>
                    <a:pt x="8" y="13"/>
                    <a:pt x="6" y="15"/>
                    <a:pt x="6" y="16"/>
                  </a:cubicBezTo>
                  <a:cubicBezTo>
                    <a:pt x="5" y="21"/>
                    <a:pt x="3" y="25"/>
                    <a:pt x="1" y="28"/>
                  </a:cubicBezTo>
                  <a:cubicBezTo>
                    <a:pt x="0" y="32"/>
                    <a:pt x="1" y="36"/>
                    <a:pt x="1" y="40"/>
                  </a:cubicBezTo>
                  <a:cubicBezTo>
                    <a:pt x="2" y="38"/>
                    <a:pt x="3" y="37"/>
                    <a:pt x="5" y="36"/>
                  </a:cubicBezTo>
                  <a:cubicBezTo>
                    <a:pt x="7" y="34"/>
                    <a:pt x="10" y="32"/>
                    <a:pt x="13" y="32"/>
                  </a:cubicBezTo>
                  <a:cubicBezTo>
                    <a:pt x="17" y="31"/>
                    <a:pt x="21" y="33"/>
                    <a:pt x="25" y="34"/>
                  </a:cubicBezTo>
                  <a:cubicBezTo>
                    <a:pt x="29" y="34"/>
                    <a:pt x="33" y="34"/>
                    <a:pt x="37" y="35"/>
                  </a:cubicBezTo>
                  <a:cubicBezTo>
                    <a:pt x="38" y="36"/>
                    <a:pt x="40" y="37"/>
                    <a:pt x="41" y="37"/>
                  </a:cubicBezTo>
                  <a:cubicBezTo>
                    <a:pt x="43" y="38"/>
                    <a:pt x="45" y="35"/>
                    <a:pt x="47" y="35"/>
                  </a:cubicBezTo>
                  <a:cubicBezTo>
                    <a:pt x="49" y="36"/>
                    <a:pt x="51" y="38"/>
                    <a:pt x="53" y="39"/>
                  </a:cubicBezTo>
                  <a:cubicBezTo>
                    <a:pt x="56" y="41"/>
                    <a:pt x="58" y="43"/>
                    <a:pt x="61" y="44"/>
                  </a:cubicBezTo>
                  <a:cubicBezTo>
                    <a:pt x="64" y="46"/>
                    <a:pt x="66" y="48"/>
                    <a:pt x="69" y="50"/>
                  </a:cubicBezTo>
                  <a:cubicBezTo>
                    <a:pt x="70" y="49"/>
                    <a:pt x="71" y="47"/>
                    <a:pt x="73" y="46"/>
                  </a:cubicBezTo>
                  <a:cubicBezTo>
                    <a:pt x="75" y="46"/>
                    <a:pt x="77" y="48"/>
                    <a:pt x="79" y="47"/>
                  </a:cubicBezTo>
                  <a:cubicBezTo>
                    <a:pt x="80" y="45"/>
                    <a:pt x="81" y="43"/>
                    <a:pt x="82" y="41"/>
                  </a:cubicBezTo>
                  <a:cubicBezTo>
                    <a:pt x="83" y="40"/>
                    <a:pt x="84" y="39"/>
                    <a:pt x="85" y="38"/>
                  </a:cubicBezTo>
                  <a:cubicBezTo>
                    <a:pt x="85" y="37"/>
                    <a:pt x="86" y="35"/>
                    <a:pt x="86" y="34"/>
                  </a:cubicBezTo>
                  <a:cubicBezTo>
                    <a:pt x="85" y="30"/>
                    <a:pt x="82" y="28"/>
                    <a:pt x="80" y="24"/>
                  </a:cubicBezTo>
                  <a:cubicBezTo>
                    <a:pt x="80" y="22"/>
                    <a:pt x="81" y="19"/>
                    <a:pt x="80" y="17"/>
                  </a:cubicBezTo>
                  <a:cubicBezTo>
                    <a:pt x="80" y="15"/>
                    <a:pt x="78" y="15"/>
                    <a:pt x="77" y="13"/>
                  </a:cubicBezTo>
                  <a:cubicBezTo>
                    <a:pt x="75" y="12"/>
                    <a:pt x="74" y="10"/>
                    <a:pt x="73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49" name="Freeform 2647"/>
            <p:cNvSpPr>
              <a:spLocks noChangeAspect="1"/>
            </p:cNvSpPr>
            <p:nvPr/>
          </p:nvSpPr>
          <p:spPr bwMode="auto">
            <a:xfrm>
              <a:off x="19534910" y="5532627"/>
              <a:ext cx="428461" cy="274794"/>
            </a:xfrm>
            <a:custGeom>
              <a:avLst/>
              <a:gdLst>
                <a:gd name="T0" fmla="*/ 56 w 53"/>
                <a:gd name="T1" fmla="*/ 43 h 37"/>
                <a:gd name="T2" fmla="*/ 52 w 53"/>
                <a:gd name="T3" fmla="*/ 43 h 37"/>
                <a:gd name="T4" fmla="*/ 47 w 53"/>
                <a:gd name="T5" fmla="*/ 45 h 37"/>
                <a:gd name="T6" fmla="*/ 39 w 53"/>
                <a:gd name="T7" fmla="*/ 39 h 37"/>
                <a:gd name="T8" fmla="*/ 28 w 53"/>
                <a:gd name="T9" fmla="*/ 34 h 37"/>
                <a:gd name="T10" fmla="*/ 23 w 53"/>
                <a:gd name="T11" fmla="*/ 33 h 37"/>
                <a:gd name="T12" fmla="*/ 14 w 53"/>
                <a:gd name="T13" fmla="*/ 38 h 37"/>
                <a:gd name="T14" fmla="*/ 17 w 53"/>
                <a:gd name="T15" fmla="*/ 27 h 37"/>
                <a:gd name="T16" fmla="*/ 12 w 53"/>
                <a:gd name="T17" fmla="*/ 27 h 37"/>
                <a:gd name="T18" fmla="*/ 8 w 53"/>
                <a:gd name="T19" fmla="*/ 29 h 37"/>
                <a:gd name="T20" fmla="*/ 2 w 53"/>
                <a:gd name="T21" fmla="*/ 23 h 37"/>
                <a:gd name="T22" fmla="*/ 2 w 53"/>
                <a:gd name="T23" fmla="*/ 18 h 37"/>
                <a:gd name="T24" fmla="*/ 0 w 53"/>
                <a:gd name="T25" fmla="*/ 13 h 37"/>
                <a:gd name="T26" fmla="*/ 2 w 53"/>
                <a:gd name="T27" fmla="*/ 7 h 37"/>
                <a:gd name="T28" fmla="*/ 12 w 53"/>
                <a:gd name="T29" fmla="*/ 4 h 37"/>
                <a:gd name="T30" fmla="*/ 29 w 53"/>
                <a:gd name="T31" fmla="*/ 0 h 37"/>
                <a:gd name="T32" fmla="*/ 43 w 53"/>
                <a:gd name="T33" fmla="*/ 0 h 37"/>
                <a:gd name="T34" fmla="*/ 50 w 53"/>
                <a:gd name="T35" fmla="*/ 4 h 37"/>
                <a:gd name="T36" fmla="*/ 64 w 53"/>
                <a:gd name="T37" fmla="*/ 4 h 37"/>
                <a:gd name="T38" fmla="*/ 63 w 53"/>
                <a:gd name="T39" fmla="*/ 10 h 37"/>
                <a:gd name="T40" fmla="*/ 62 w 53"/>
                <a:gd name="T41" fmla="*/ 13 h 37"/>
                <a:gd name="T42" fmla="*/ 54 w 53"/>
                <a:gd name="T43" fmla="*/ 15 h 37"/>
                <a:gd name="T44" fmla="*/ 48 w 53"/>
                <a:gd name="T45" fmla="*/ 17 h 37"/>
                <a:gd name="T46" fmla="*/ 53 w 53"/>
                <a:gd name="T47" fmla="*/ 27 h 37"/>
                <a:gd name="T48" fmla="*/ 58 w 53"/>
                <a:gd name="T49" fmla="*/ 38 h 37"/>
                <a:gd name="T50" fmla="*/ 57 w 53"/>
                <a:gd name="T51" fmla="*/ 40 h 37"/>
                <a:gd name="T52" fmla="*/ 56 w 53"/>
                <a:gd name="T53" fmla="*/ 43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"/>
                <a:gd name="T82" fmla="*/ 0 h 37"/>
                <a:gd name="T83" fmla="*/ 53 w 53"/>
                <a:gd name="T84" fmla="*/ 37 h 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" h="37">
                  <a:moveTo>
                    <a:pt x="46" y="35"/>
                  </a:moveTo>
                  <a:cubicBezTo>
                    <a:pt x="45" y="35"/>
                    <a:pt x="44" y="35"/>
                    <a:pt x="43" y="35"/>
                  </a:cubicBezTo>
                  <a:cubicBezTo>
                    <a:pt x="41" y="36"/>
                    <a:pt x="40" y="37"/>
                    <a:pt x="39" y="37"/>
                  </a:cubicBezTo>
                  <a:cubicBezTo>
                    <a:pt x="36" y="36"/>
                    <a:pt x="34" y="34"/>
                    <a:pt x="32" y="32"/>
                  </a:cubicBezTo>
                  <a:cubicBezTo>
                    <a:pt x="29" y="31"/>
                    <a:pt x="26" y="30"/>
                    <a:pt x="23" y="28"/>
                  </a:cubicBezTo>
                  <a:cubicBezTo>
                    <a:pt x="22" y="28"/>
                    <a:pt x="20" y="26"/>
                    <a:pt x="19" y="27"/>
                  </a:cubicBezTo>
                  <a:cubicBezTo>
                    <a:pt x="16" y="27"/>
                    <a:pt x="14" y="30"/>
                    <a:pt x="12" y="31"/>
                  </a:cubicBezTo>
                  <a:cubicBezTo>
                    <a:pt x="12" y="28"/>
                    <a:pt x="14" y="25"/>
                    <a:pt x="14" y="22"/>
                  </a:cubicBezTo>
                  <a:cubicBezTo>
                    <a:pt x="13" y="21"/>
                    <a:pt x="11" y="22"/>
                    <a:pt x="10" y="22"/>
                  </a:cubicBezTo>
                  <a:cubicBezTo>
                    <a:pt x="9" y="23"/>
                    <a:pt x="8" y="24"/>
                    <a:pt x="7" y="24"/>
                  </a:cubicBezTo>
                  <a:cubicBezTo>
                    <a:pt x="4" y="23"/>
                    <a:pt x="3" y="21"/>
                    <a:pt x="2" y="19"/>
                  </a:cubicBezTo>
                  <a:cubicBezTo>
                    <a:pt x="1" y="18"/>
                    <a:pt x="2" y="16"/>
                    <a:pt x="2" y="15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4"/>
                    <a:pt x="7" y="3"/>
                    <a:pt x="10" y="3"/>
                  </a:cubicBezTo>
                  <a:cubicBezTo>
                    <a:pt x="14" y="1"/>
                    <a:pt x="19" y="0"/>
                    <a:pt x="24" y="0"/>
                  </a:cubicBezTo>
                  <a:cubicBezTo>
                    <a:pt x="28" y="0"/>
                    <a:pt x="32" y="0"/>
                    <a:pt x="36" y="0"/>
                  </a:cubicBezTo>
                  <a:cubicBezTo>
                    <a:pt x="38" y="1"/>
                    <a:pt x="39" y="3"/>
                    <a:pt x="41" y="3"/>
                  </a:cubicBezTo>
                  <a:cubicBezTo>
                    <a:pt x="45" y="4"/>
                    <a:pt x="49" y="3"/>
                    <a:pt x="53" y="3"/>
                  </a:cubicBezTo>
                  <a:cubicBezTo>
                    <a:pt x="53" y="4"/>
                    <a:pt x="52" y="6"/>
                    <a:pt x="52" y="8"/>
                  </a:cubicBezTo>
                  <a:cubicBezTo>
                    <a:pt x="51" y="9"/>
                    <a:pt x="51" y="10"/>
                    <a:pt x="51" y="11"/>
                  </a:cubicBezTo>
                  <a:cubicBezTo>
                    <a:pt x="49" y="11"/>
                    <a:pt x="47" y="11"/>
                    <a:pt x="45" y="12"/>
                  </a:cubicBezTo>
                  <a:cubicBezTo>
                    <a:pt x="43" y="12"/>
                    <a:pt x="40" y="13"/>
                    <a:pt x="40" y="14"/>
                  </a:cubicBezTo>
                  <a:cubicBezTo>
                    <a:pt x="40" y="17"/>
                    <a:pt x="43" y="20"/>
                    <a:pt x="44" y="22"/>
                  </a:cubicBezTo>
                  <a:cubicBezTo>
                    <a:pt x="45" y="25"/>
                    <a:pt x="47" y="28"/>
                    <a:pt x="48" y="31"/>
                  </a:cubicBezTo>
                  <a:cubicBezTo>
                    <a:pt x="48" y="31"/>
                    <a:pt x="48" y="32"/>
                    <a:pt x="47" y="33"/>
                  </a:cubicBezTo>
                  <a:cubicBezTo>
                    <a:pt x="47" y="34"/>
                    <a:pt x="46" y="34"/>
                    <a:pt x="46" y="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0" name="Freeform 2648"/>
            <p:cNvSpPr>
              <a:spLocks noChangeAspect="1"/>
            </p:cNvSpPr>
            <p:nvPr/>
          </p:nvSpPr>
          <p:spPr bwMode="auto">
            <a:xfrm>
              <a:off x="19213571" y="3957095"/>
              <a:ext cx="1024285" cy="1544994"/>
            </a:xfrm>
            <a:custGeom>
              <a:avLst/>
              <a:gdLst>
                <a:gd name="T0" fmla="*/ 58 w 127"/>
                <a:gd name="T1" fmla="*/ 114 h 211"/>
                <a:gd name="T2" fmla="*/ 66 w 127"/>
                <a:gd name="T3" fmla="*/ 131 h 211"/>
                <a:gd name="T4" fmla="*/ 47 w 127"/>
                <a:gd name="T5" fmla="*/ 146 h 211"/>
                <a:gd name="T6" fmla="*/ 27 w 127"/>
                <a:gd name="T7" fmla="*/ 169 h 211"/>
                <a:gd name="T8" fmla="*/ 12 w 127"/>
                <a:gd name="T9" fmla="*/ 180 h 211"/>
                <a:gd name="T10" fmla="*/ 16 w 127"/>
                <a:gd name="T11" fmla="*/ 222 h 211"/>
                <a:gd name="T12" fmla="*/ 31 w 127"/>
                <a:gd name="T13" fmla="*/ 237 h 211"/>
                <a:gd name="T14" fmla="*/ 41 w 127"/>
                <a:gd name="T15" fmla="*/ 251 h 211"/>
                <a:gd name="T16" fmla="*/ 71 w 127"/>
                <a:gd name="T17" fmla="*/ 245 h 211"/>
                <a:gd name="T18" fmla="*/ 99 w 127"/>
                <a:gd name="T19" fmla="*/ 237 h 211"/>
                <a:gd name="T20" fmla="*/ 113 w 127"/>
                <a:gd name="T21" fmla="*/ 228 h 211"/>
                <a:gd name="T22" fmla="*/ 135 w 127"/>
                <a:gd name="T23" fmla="*/ 206 h 211"/>
                <a:gd name="T24" fmla="*/ 153 w 127"/>
                <a:gd name="T25" fmla="*/ 179 h 211"/>
                <a:gd name="T26" fmla="*/ 134 w 127"/>
                <a:gd name="T27" fmla="*/ 158 h 211"/>
                <a:gd name="T28" fmla="*/ 136 w 127"/>
                <a:gd name="T29" fmla="*/ 145 h 211"/>
                <a:gd name="T30" fmla="*/ 131 w 127"/>
                <a:gd name="T31" fmla="*/ 134 h 211"/>
                <a:gd name="T32" fmla="*/ 126 w 127"/>
                <a:gd name="T33" fmla="*/ 126 h 211"/>
                <a:gd name="T34" fmla="*/ 124 w 127"/>
                <a:gd name="T35" fmla="*/ 119 h 211"/>
                <a:gd name="T36" fmla="*/ 131 w 127"/>
                <a:gd name="T37" fmla="*/ 106 h 211"/>
                <a:gd name="T38" fmla="*/ 125 w 127"/>
                <a:gd name="T39" fmla="*/ 64 h 211"/>
                <a:gd name="T40" fmla="*/ 106 w 127"/>
                <a:gd name="T41" fmla="*/ 50 h 211"/>
                <a:gd name="T42" fmla="*/ 106 w 127"/>
                <a:gd name="T43" fmla="*/ 34 h 211"/>
                <a:gd name="T44" fmla="*/ 107 w 127"/>
                <a:gd name="T45" fmla="*/ 28 h 211"/>
                <a:gd name="T46" fmla="*/ 101 w 127"/>
                <a:gd name="T47" fmla="*/ 8 h 211"/>
                <a:gd name="T48" fmla="*/ 73 w 127"/>
                <a:gd name="T49" fmla="*/ 4 h 211"/>
                <a:gd name="T50" fmla="*/ 66 w 127"/>
                <a:gd name="T51" fmla="*/ 30 h 211"/>
                <a:gd name="T52" fmla="*/ 58 w 127"/>
                <a:gd name="T53" fmla="*/ 40 h 211"/>
                <a:gd name="T54" fmla="*/ 33 w 127"/>
                <a:gd name="T55" fmla="*/ 38 h 211"/>
                <a:gd name="T56" fmla="*/ 5 w 127"/>
                <a:gd name="T57" fmla="*/ 17 h 211"/>
                <a:gd name="T58" fmla="*/ 0 w 127"/>
                <a:gd name="T59" fmla="*/ 28 h 211"/>
                <a:gd name="T60" fmla="*/ 27 w 127"/>
                <a:gd name="T61" fmla="*/ 43 h 211"/>
                <a:gd name="T62" fmla="*/ 37 w 127"/>
                <a:gd name="T63" fmla="*/ 65 h 211"/>
                <a:gd name="T64" fmla="*/ 41 w 127"/>
                <a:gd name="T65" fmla="*/ 72 h 211"/>
                <a:gd name="T66" fmla="*/ 42 w 127"/>
                <a:gd name="T67" fmla="*/ 95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211"/>
                <a:gd name="T104" fmla="*/ 127 w 127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211">
                  <a:moveTo>
                    <a:pt x="40" y="91"/>
                  </a:moveTo>
                  <a:cubicBezTo>
                    <a:pt x="43" y="92"/>
                    <a:pt x="45" y="93"/>
                    <a:pt x="48" y="95"/>
                  </a:cubicBezTo>
                  <a:cubicBezTo>
                    <a:pt x="51" y="96"/>
                    <a:pt x="54" y="97"/>
                    <a:pt x="56" y="100"/>
                  </a:cubicBezTo>
                  <a:cubicBezTo>
                    <a:pt x="57" y="102"/>
                    <a:pt x="57" y="106"/>
                    <a:pt x="55" y="109"/>
                  </a:cubicBezTo>
                  <a:cubicBezTo>
                    <a:pt x="53" y="111"/>
                    <a:pt x="49" y="110"/>
                    <a:pt x="47" y="112"/>
                  </a:cubicBezTo>
                  <a:cubicBezTo>
                    <a:pt x="43" y="114"/>
                    <a:pt x="42" y="119"/>
                    <a:pt x="39" y="122"/>
                  </a:cubicBezTo>
                  <a:cubicBezTo>
                    <a:pt x="36" y="126"/>
                    <a:pt x="32" y="129"/>
                    <a:pt x="29" y="132"/>
                  </a:cubicBezTo>
                  <a:cubicBezTo>
                    <a:pt x="26" y="135"/>
                    <a:pt x="25" y="139"/>
                    <a:pt x="22" y="141"/>
                  </a:cubicBezTo>
                  <a:cubicBezTo>
                    <a:pt x="20" y="142"/>
                    <a:pt x="17" y="142"/>
                    <a:pt x="15" y="144"/>
                  </a:cubicBezTo>
                  <a:cubicBezTo>
                    <a:pt x="13" y="145"/>
                    <a:pt x="10" y="148"/>
                    <a:pt x="10" y="150"/>
                  </a:cubicBezTo>
                  <a:cubicBezTo>
                    <a:pt x="9" y="157"/>
                    <a:pt x="10" y="164"/>
                    <a:pt x="11" y="171"/>
                  </a:cubicBezTo>
                  <a:cubicBezTo>
                    <a:pt x="11" y="175"/>
                    <a:pt x="13" y="180"/>
                    <a:pt x="13" y="185"/>
                  </a:cubicBezTo>
                  <a:cubicBezTo>
                    <a:pt x="13" y="188"/>
                    <a:pt x="11" y="193"/>
                    <a:pt x="13" y="195"/>
                  </a:cubicBezTo>
                  <a:cubicBezTo>
                    <a:pt x="16" y="198"/>
                    <a:pt x="22" y="197"/>
                    <a:pt x="26" y="198"/>
                  </a:cubicBezTo>
                  <a:cubicBezTo>
                    <a:pt x="29" y="199"/>
                    <a:pt x="32" y="199"/>
                    <a:pt x="33" y="201"/>
                  </a:cubicBezTo>
                  <a:cubicBezTo>
                    <a:pt x="35" y="203"/>
                    <a:pt x="32" y="209"/>
                    <a:pt x="34" y="209"/>
                  </a:cubicBezTo>
                  <a:cubicBezTo>
                    <a:pt x="38" y="211"/>
                    <a:pt x="42" y="207"/>
                    <a:pt x="46" y="206"/>
                  </a:cubicBezTo>
                  <a:cubicBezTo>
                    <a:pt x="50" y="205"/>
                    <a:pt x="55" y="205"/>
                    <a:pt x="59" y="204"/>
                  </a:cubicBezTo>
                  <a:cubicBezTo>
                    <a:pt x="62" y="203"/>
                    <a:pt x="64" y="199"/>
                    <a:pt x="67" y="198"/>
                  </a:cubicBezTo>
                  <a:cubicBezTo>
                    <a:pt x="72" y="197"/>
                    <a:pt x="77" y="198"/>
                    <a:pt x="82" y="198"/>
                  </a:cubicBezTo>
                  <a:cubicBezTo>
                    <a:pt x="85" y="198"/>
                    <a:pt x="87" y="198"/>
                    <a:pt x="90" y="198"/>
                  </a:cubicBezTo>
                  <a:cubicBezTo>
                    <a:pt x="92" y="195"/>
                    <a:pt x="92" y="192"/>
                    <a:pt x="94" y="190"/>
                  </a:cubicBezTo>
                  <a:cubicBezTo>
                    <a:pt x="97" y="187"/>
                    <a:pt x="102" y="186"/>
                    <a:pt x="105" y="183"/>
                  </a:cubicBezTo>
                  <a:cubicBezTo>
                    <a:pt x="108" y="180"/>
                    <a:pt x="110" y="176"/>
                    <a:pt x="112" y="172"/>
                  </a:cubicBezTo>
                  <a:cubicBezTo>
                    <a:pt x="115" y="167"/>
                    <a:pt x="117" y="162"/>
                    <a:pt x="120" y="158"/>
                  </a:cubicBezTo>
                  <a:cubicBezTo>
                    <a:pt x="122" y="155"/>
                    <a:pt x="127" y="153"/>
                    <a:pt x="127" y="149"/>
                  </a:cubicBezTo>
                  <a:cubicBezTo>
                    <a:pt x="127" y="145"/>
                    <a:pt x="122" y="143"/>
                    <a:pt x="120" y="140"/>
                  </a:cubicBezTo>
                  <a:cubicBezTo>
                    <a:pt x="117" y="137"/>
                    <a:pt x="113" y="135"/>
                    <a:pt x="111" y="132"/>
                  </a:cubicBezTo>
                  <a:cubicBezTo>
                    <a:pt x="110" y="130"/>
                    <a:pt x="114" y="128"/>
                    <a:pt x="115" y="126"/>
                  </a:cubicBezTo>
                  <a:cubicBezTo>
                    <a:pt x="115" y="124"/>
                    <a:pt x="114" y="122"/>
                    <a:pt x="113" y="121"/>
                  </a:cubicBezTo>
                  <a:cubicBezTo>
                    <a:pt x="112" y="120"/>
                    <a:pt x="110" y="120"/>
                    <a:pt x="109" y="118"/>
                  </a:cubicBezTo>
                  <a:cubicBezTo>
                    <a:pt x="108" y="116"/>
                    <a:pt x="110" y="114"/>
                    <a:pt x="109" y="112"/>
                  </a:cubicBezTo>
                  <a:cubicBezTo>
                    <a:pt x="108" y="111"/>
                    <a:pt x="106" y="113"/>
                    <a:pt x="105" y="112"/>
                  </a:cubicBezTo>
                  <a:cubicBezTo>
                    <a:pt x="104" y="110"/>
                    <a:pt x="104" y="107"/>
                    <a:pt x="105" y="105"/>
                  </a:cubicBezTo>
                  <a:cubicBezTo>
                    <a:pt x="105" y="103"/>
                    <a:pt x="108" y="102"/>
                    <a:pt x="107" y="101"/>
                  </a:cubicBezTo>
                  <a:cubicBezTo>
                    <a:pt x="107" y="99"/>
                    <a:pt x="103" y="101"/>
                    <a:pt x="103" y="99"/>
                  </a:cubicBezTo>
                  <a:cubicBezTo>
                    <a:pt x="103" y="96"/>
                    <a:pt x="105" y="94"/>
                    <a:pt x="106" y="92"/>
                  </a:cubicBezTo>
                  <a:lnTo>
                    <a:pt x="109" y="88"/>
                  </a:lnTo>
                  <a:lnTo>
                    <a:pt x="94" y="65"/>
                  </a:lnTo>
                  <a:lnTo>
                    <a:pt x="104" y="53"/>
                  </a:lnTo>
                  <a:cubicBezTo>
                    <a:pt x="100" y="49"/>
                    <a:pt x="97" y="46"/>
                    <a:pt x="96" y="44"/>
                  </a:cubicBezTo>
                  <a:cubicBezTo>
                    <a:pt x="95" y="42"/>
                    <a:pt x="90" y="44"/>
                    <a:pt x="88" y="42"/>
                  </a:cubicBezTo>
                  <a:cubicBezTo>
                    <a:pt x="86" y="40"/>
                    <a:pt x="86" y="37"/>
                    <a:pt x="86" y="35"/>
                  </a:cubicBezTo>
                  <a:cubicBezTo>
                    <a:pt x="86" y="32"/>
                    <a:pt x="88" y="31"/>
                    <a:pt x="88" y="28"/>
                  </a:cubicBezTo>
                  <a:cubicBezTo>
                    <a:pt x="88" y="27"/>
                    <a:pt x="85" y="28"/>
                    <a:pt x="85" y="27"/>
                  </a:cubicBezTo>
                  <a:cubicBezTo>
                    <a:pt x="85" y="25"/>
                    <a:pt x="88" y="24"/>
                    <a:pt x="89" y="23"/>
                  </a:cubicBezTo>
                  <a:cubicBezTo>
                    <a:pt x="90" y="19"/>
                    <a:pt x="93" y="16"/>
                    <a:pt x="92" y="12"/>
                  </a:cubicBezTo>
                  <a:cubicBezTo>
                    <a:pt x="92" y="9"/>
                    <a:pt x="87" y="9"/>
                    <a:pt x="84" y="7"/>
                  </a:cubicBezTo>
                  <a:cubicBezTo>
                    <a:pt x="80" y="6"/>
                    <a:pt x="76" y="0"/>
                    <a:pt x="72" y="2"/>
                  </a:cubicBezTo>
                  <a:cubicBezTo>
                    <a:pt x="69" y="5"/>
                    <a:pt x="64" y="4"/>
                    <a:pt x="61" y="3"/>
                  </a:cubicBezTo>
                  <a:cubicBezTo>
                    <a:pt x="59" y="5"/>
                    <a:pt x="56" y="10"/>
                    <a:pt x="55" y="15"/>
                  </a:cubicBezTo>
                  <a:cubicBezTo>
                    <a:pt x="54" y="18"/>
                    <a:pt x="56" y="22"/>
                    <a:pt x="55" y="25"/>
                  </a:cubicBezTo>
                  <a:cubicBezTo>
                    <a:pt x="54" y="27"/>
                    <a:pt x="50" y="25"/>
                    <a:pt x="49" y="27"/>
                  </a:cubicBezTo>
                  <a:cubicBezTo>
                    <a:pt x="47" y="29"/>
                    <a:pt x="50" y="33"/>
                    <a:pt x="48" y="33"/>
                  </a:cubicBezTo>
                  <a:cubicBezTo>
                    <a:pt x="43" y="33"/>
                    <a:pt x="39" y="28"/>
                    <a:pt x="35" y="28"/>
                  </a:cubicBezTo>
                  <a:cubicBezTo>
                    <a:pt x="32" y="28"/>
                    <a:pt x="29" y="33"/>
                    <a:pt x="27" y="32"/>
                  </a:cubicBezTo>
                  <a:cubicBezTo>
                    <a:pt x="23" y="30"/>
                    <a:pt x="19" y="31"/>
                    <a:pt x="17" y="30"/>
                  </a:cubicBezTo>
                  <a:cubicBezTo>
                    <a:pt x="13" y="25"/>
                    <a:pt x="12" y="16"/>
                    <a:pt x="4" y="14"/>
                  </a:cubicBezTo>
                  <a:cubicBezTo>
                    <a:pt x="2" y="14"/>
                    <a:pt x="5" y="19"/>
                    <a:pt x="4" y="21"/>
                  </a:cubicBezTo>
                  <a:cubicBezTo>
                    <a:pt x="3" y="22"/>
                    <a:pt x="1" y="22"/>
                    <a:pt x="0" y="23"/>
                  </a:cubicBezTo>
                  <a:cubicBezTo>
                    <a:pt x="3" y="26"/>
                    <a:pt x="6" y="31"/>
                    <a:pt x="10" y="33"/>
                  </a:cubicBezTo>
                  <a:cubicBezTo>
                    <a:pt x="14" y="35"/>
                    <a:pt x="19" y="34"/>
                    <a:pt x="22" y="36"/>
                  </a:cubicBezTo>
                  <a:cubicBezTo>
                    <a:pt x="26" y="38"/>
                    <a:pt x="29" y="41"/>
                    <a:pt x="31" y="45"/>
                  </a:cubicBezTo>
                  <a:cubicBezTo>
                    <a:pt x="33" y="48"/>
                    <a:pt x="31" y="51"/>
                    <a:pt x="31" y="54"/>
                  </a:cubicBezTo>
                  <a:cubicBezTo>
                    <a:pt x="32" y="55"/>
                    <a:pt x="34" y="56"/>
                    <a:pt x="34" y="58"/>
                  </a:cubicBezTo>
                  <a:cubicBezTo>
                    <a:pt x="35" y="59"/>
                    <a:pt x="34" y="59"/>
                    <a:pt x="34" y="60"/>
                  </a:cubicBezTo>
                  <a:cubicBezTo>
                    <a:pt x="34" y="63"/>
                    <a:pt x="37" y="66"/>
                    <a:pt x="37" y="69"/>
                  </a:cubicBezTo>
                  <a:cubicBezTo>
                    <a:pt x="37" y="73"/>
                    <a:pt x="34" y="76"/>
                    <a:pt x="35" y="79"/>
                  </a:cubicBezTo>
                  <a:cubicBezTo>
                    <a:pt x="35" y="83"/>
                    <a:pt x="38" y="87"/>
                    <a:pt x="40" y="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1" name="Freeform 2649"/>
            <p:cNvSpPr>
              <a:spLocks noChangeAspect="1"/>
            </p:cNvSpPr>
            <p:nvPr/>
          </p:nvSpPr>
          <p:spPr bwMode="auto">
            <a:xfrm>
              <a:off x="18390127" y="4109776"/>
              <a:ext cx="1144790" cy="2009101"/>
            </a:xfrm>
            <a:custGeom>
              <a:avLst/>
              <a:gdLst>
                <a:gd name="T0" fmla="*/ 6 w 143"/>
                <a:gd name="T1" fmla="*/ 234 h 274"/>
                <a:gd name="T2" fmla="*/ 17 w 143"/>
                <a:gd name="T3" fmla="*/ 217 h 274"/>
                <a:gd name="T4" fmla="*/ 19 w 143"/>
                <a:gd name="T5" fmla="*/ 195 h 274"/>
                <a:gd name="T6" fmla="*/ 11 w 143"/>
                <a:gd name="T7" fmla="*/ 177 h 274"/>
                <a:gd name="T8" fmla="*/ 19 w 143"/>
                <a:gd name="T9" fmla="*/ 125 h 274"/>
                <a:gd name="T10" fmla="*/ 33 w 143"/>
                <a:gd name="T11" fmla="*/ 115 h 274"/>
                <a:gd name="T12" fmla="*/ 42 w 143"/>
                <a:gd name="T13" fmla="*/ 74 h 274"/>
                <a:gd name="T14" fmla="*/ 62 w 143"/>
                <a:gd name="T15" fmla="*/ 54 h 274"/>
                <a:gd name="T16" fmla="*/ 79 w 143"/>
                <a:gd name="T17" fmla="*/ 26 h 274"/>
                <a:gd name="T18" fmla="*/ 88 w 143"/>
                <a:gd name="T19" fmla="*/ 13 h 274"/>
                <a:gd name="T20" fmla="*/ 114 w 143"/>
                <a:gd name="T21" fmla="*/ 18 h 274"/>
                <a:gd name="T22" fmla="*/ 123 w 143"/>
                <a:gd name="T23" fmla="*/ 2 h 274"/>
                <a:gd name="T24" fmla="*/ 149 w 143"/>
                <a:gd name="T25" fmla="*/ 18 h 274"/>
                <a:gd name="T26" fmla="*/ 160 w 143"/>
                <a:gd name="T27" fmla="*/ 40 h 274"/>
                <a:gd name="T28" fmla="*/ 164 w 143"/>
                <a:gd name="T29" fmla="*/ 47 h 274"/>
                <a:gd name="T30" fmla="*/ 165 w 143"/>
                <a:gd name="T31" fmla="*/ 70 h 274"/>
                <a:gd name="T32" fmla="*/ 160 w 143"/>
                <a:gd name="T33" fmla="*/ 84 h 274"/>
                <a:gd name="T34" fmla="*/ 148 w 143"/>
                <a:gd name="T35" fmla="*/ 91 h 274"/>
                <a:gd name="T36" fmla="*/ 139 w 143"/>
                <a:gd name="T37" fmla="*/ 98 h 274"/>
                <a:gd name="T38" fmla="*/ 140 w 143"/>
                <a:gd name="T39" fmla="*/ 116 h 274"/>
                <a:gd name="T40" fmla="*/ 123 w 143"/>
                <a:gd name="T41" fmla="*/ 134 h 274"/>
                <a:gd name="T42" fmla="*/ 102 w 143"/>
                <a:gd name="T43" fmla="*/ 146 h 274"/>
                <a:gd name="T44" fmla="*/ 92 w 143"/>
                <a:gd name="T45" fmla="*/ 161 h 274"/>
                <a:gd name="T46" fmla="*/ 87 w 143"/>
                <a:gd name="T47" fmla="*/ 168 h 274"/>
                <a:gd name="T48" fmla="*/ 81 w 143"/>
                <a:gd name="T49" fmla="*/ 184 h 274"/>
                <a:gd name="T50" fmla="*/ 90 w 143"/>
                <a:gd name="T51" fmla="*/ 214 h 274"/>
                <a:gd name="T52" fmla="*/ 111 w 143"/>
                <a:gd name="T53" fmla="*/ 227 h 274"/>
                <a:gd name="T54" fmla="*/ 93 w 143"/>
                <a:gd name="T55" fmla="*/ 234 h 274"/>
                <a:gd name="T56" fmla="*/ 103 w 143"/>
                <a:gd name="T57" fmla="*/ 238 h 274"/>
                <a:gd name="T58" fmla="*/ 92 w 143"/>
                <a:gd name="T59" fmla="*/ 245 h 274"/>
                <a:gd name="T60" fmla="*/ 80 w 143"/>
                <a:gd name="T61" fmla="*/ 257 h 274"/>
                <a:gd name="T62" fmla="*/ 75 w 143"/>
                <a:gd name="T63" fmla="*/ 298 h 274"/>
                <a:gd name="T64" fmla="*/ 55 w 143"/>
                <a:gd name="T65" fmla="*/ 310 h 274"/>
                <a:gd name="T66" fmla="*/ 51 w 143"/>
                <a:gd name="T67" fmla="*/ 325 h 274"/>
                <a:gd name="T68" fmla="*/ 29 w 143"/>
                <a:gd name="T69" fmla="*/ 328 h 274"/>
                <a:gd name="T70" fmla="*/ 31 w 143"/>
                <a:gd name="T71" fmla="*/ 319 h 274"/>
                <a:gd name="T72" fmla="*/ 29 w 143"/>
                <a:gd name="T73" fmla="*/ 309 h 274"/>
                <a:gd name="T74" fmla="*/ 29 w 143"/>
                <a:gd name="T75" fmla="*/ 303 h 274"/>
                <a:gd name="T76" fmla="*/ 12 w 143"/>
                <a:gd name="T77" fmla="*/ 285 h 274"/>
                <a:gd name="T78" fmla="*/ 10 w 143"/>
                <a:gd name="T79" fmla="*/ 262 h 274"/>
                <a:gd name="T80" fmla="*/ 5 w 143"/>
                <a:gd name="T81" fmla="*/ 249 h 274"/>
                <a:gd name="T82" fmla="*/ 6 w 143"/>
                <a:gd name="T83" fmla="*/ 244 h 2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274"/>
                <a:gd name="T128" fmla="*/ 143 w 143"/>
                <a:gd name="T129" fmla="*/ 274 h 2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274">
                  <a:moveTo>
                    <a:pt x="5" y="203"/>
                  </a:moveTo>
                  <a:cubicBezTo>
                    <a:pt x="5" y="200"/>
                    <a:pt x="5" y="197"/>
                    <a:pt x="5" y="195"/>
                  </a:cubicBezTo>
                  <a:cubicBezTo>
                    <a:pt x="6" y="192"/>
                    <a:pt x="7" y="189"/>
                    <a:pt x="9" y="186"/>
                  </a:cubicBezTo>
                  <a:cubicBezTo>
                    <a:pt x="10" y="184"/>
                    <a:pt x="14" y="184"/>
                    <a:pt x="14" y="181"/>
                  </a:cubicBezTo>
                  <a:cubicBezTo>
                    <a:pt x="15" y="176"/>
                    <a:pt x="12" y="170"/>
                    <a:pt x="13" y="164"/>
                  </a:cubicBezTo>
                  <a:cubicBezTo>
                    <a:pt x="13" y="163"/>
                    <a:pt x="16" y="163"/>
                    <a:pt x="16" y="162"/>
                  </a:cubicBezTo>
                  <a:cubicBezTo>
                    <a:pt x="17" y="161"/>
                    <a:pt x="18" y="159"/>
                    <a:pt x="17" y="158"/>
                  </a:cubicBezTo>
                  <a:cubicBezTo>
                    <a:pt x="15" y="154"/>
                    <a:pt x="9" y="151"/>
                    <a:pt x="9" y="147"/>
                  </a:cubicBezTo>
                  <a:cubicBezTo>
                    <a:pt x="9" y="136"/>
                    <a:pt x="9" y="125"/>
                    <a:pt x="10" y="113"/>
                  </a:cubicBezTo>
                  <a:cubicBezTo>
                    <a:pt x="10" y="110"/>
                    <a:pt x="13" y="106"/>
                    <a:pt x="16" y="104"/>
                  </a:cubicBezTo>
                  <a:cubicBezTo>
                    <a:pt x="21" y="102"/>
                    <a:pt x="27" y="107"/>
                    <a:pt x="31" y="104"/>
                  </a:cubicBezTo>
                  <a:cubicBezTo>
                    <a:pt x="33" y="102"/>
                    <a:pt x="28" y="99"/>
                    <a:pt x="28" y="96"/>
                  </a:cubicBezTo>
                  <a:cubicBezTo>
                    <a:pt x="28" y="86"/>
                    <a:pt x="32" y="77"/>
                    <a:pt x="33" y="68"/>
                  </a:cubicBezTo>
                  <a:cubicBezTo>
                    <a:pt x="34" y="66"/>
                    <a:pt x="33" y="64"/>
                    <a:pt x="35" y="62"/>
                  </a:cubicBezTo>
                  <a:cubicBezTo>
                    <a:pt x="37" y="60"/>
                    <a:pt x="43" y="62"/>
                    <a:pt x="44" y="59"/>
                  </a:cubicBezTo>
                  <a:cubicBezTo>
                    <a:pt x="45" y="54"/>
                    <a:pt x="48" y="49"/>
                    <a:pt x="52" y="45"/>
                  </a:cubicBezTo>
                  <a:cubicBezTo>
                    <a:pt x="54" y="43"/>
                    <a:pt x="51" y="40"/>
                    <a:pt x="52" y="37"/>
                  </a:cubicBezTo>
                  <a:cubicBezTo>
                    <a:pt x="56" y="31"/>
                    <a:pt x="60" y="25"/>
                    <a:pt x="66" y="22"/>
                  </a:cubicBezTo>
                  <a:cubicBezTo>
                    <a:pt x="68" y="21"/>
                    <a:pt x="71" y="27"/>
                    <a:pt x="72" y="25"/>
                  </a:cubicBezTo>
                  <a:cubicBezTo>
                    <a:pt x="75" y="21"/>
                    <a:pt x="72" y="15"/>
                    <a:pt x="74" y="11"/>
                  </a:cubicBezTo>
                  <a:cubicBezTo>
                    <a:pt x="76" y="9"/>
                    <a:pt x="80" y="9"/>
                    <a:pt x="82" y="10"/>
                  </a:cubicBezTo>
                  <a:cubicBezTo>
                    <a:pt x="87" y="11"/>
                    <a:pt x="91" y="18"/>
                    <a:pt x="95" y="15"/>
                  </a:cubicBezTo>
                  <a:cubicBezTo>
                    <a:pt x="99" y="13"/>
                    <a:pt x="94" y="6"/>
                    <a:pt x="96" y="2"/>
                  </a:cubicBezTo>
                  <a:cubicBezTo>
                    <a:pt x="97" y="0"/>
                    <a:pt x="101" y="2"/>
                    <a:pt x="103" y="2"/>
                  </a:cubicBezTo>
                  <a:cubicBezTo>
                    <a:pt x="106" y="5"/>
                    <a:pt x="109" y="10"/>
                    <a:pt x="113" y="12"/>
                  </a:cubicBezTo>
                  <a:cubicBezTo>
                    <a:pt x="117" y="14"/>
                    <a:pt x="122" y="13"/>
                    <a:pt x="125" y="15"/>
                  </a:cubicBezTo>
                  <a:cubicBezTo>
                    <a:pt x="129" y="17"/>
                    <a:pt x="132" y="20"/>
                    <a:pt x="134" y="24"/>
                  </a:cubicBezTo>
                  <a:cubicBezTo>
                    <a:pt x="136" y="27"/>
                    <a:pt x="134" y="30"/>
                    <a:pt x="134" y="33"/>
                  </a:cubicBezTo>
                  <a:cubicBezTo>
                    <a:pt x="135" y="34"/>
                    <a:pt x="137" y="35"/>
                    <a:pt x="137" y="37"/>
                  </a:cubicBezTo>
                  <a:cubicBezTo>
                    <a:pt x="138" y="38"/>
                    <a:pt x="137" y="38"/>
                    <a:pt x="137" y="39"/>
                  </a:cubicBezTo>
                  <a:cubicBezTo>
                    <a:pt x="137" y="42"/>
                    <a:pt x="140" y="45"/>
                    <a:pt x="140" y="48"/>
                  </a:cubicBezTo>
                  <a:cubicBezTo>
                    <a:pt x="140" y="52"/>
                    <a:pt x="137" y="55"/>
                    <a:pt x="138" y="58"/>
                  </a:cubicBezTo>
                  <a:cubicBezTo>
                    <a:pt x="138" y="62"/>
                    <a:pt x="141" y="66"/>
                    <a:pt x="143" y="70"/>
                  </a:cubicBezTo>
                  <a:cubicBezTo>
                    <a:pt x="140" y="70"/>
                    <a:pt x="137" y="70"/>
                    <a:pt x="134" y="70"/>
                  </a:cubicBezTo>
                  <a:cubicBezTo>
                    <a:pt x="130" y="70"/>
                    <a:pt x="127" y="67"/>
                    <a:pt x="124" y="69"/>
                  </a:cubicBezTo>
                  <a:cubicBezTo>
                    <a:pt x="122" y="70"/>
                    <a:pt x="126" y="74"/>
                    <a:pt x="124" y="76"/>
                  </a:cubicBezTo>
                  <a:cubicBezTo>
                    <a:pt x="122" y="78"/>
                    <a:pt x="118" y="76"/>
                    <a:pt x="116" y="78"/>
                  </a:cubicBezTo>
                  <a:cubicBezTo>
                    <a:pt x="115" y="79"/>
                    <a:pt x="117" y="81"/>
                    <a:pt x="116" y="82"/>
                  </a:cubicBezTo>
                  <a:cubicBezTo>
                    <a:pt x="114" y="84"/>
                    <a:pt x="108" y="86"/>
                    <a:pt x="109" y="89"/>
                  </a:cubicBezTo>
                  <a:cubicBezTo>
                    <a:pt x="109" y="93"/>
                    <a:pt x="117" y="94"/>
                    <a:pt x="117" y="97"/>
                  </a:cubicBezTo>
                  <a:cubicBezTo>
                    <a:pt x="117" y="101"/>
                    <a:pt x="110" y="100"/>
                    <a:pt x="109" y="102"/>
                  </a:cubicBezTo>
                  <a:cubicBezTo>
                    <a:pt x="108" y="106"/>
                    <a:pt x="107" y="110"/>
                    <a:pt x="103" y="112"/>
                  </a:cubicBezTo>
                  <a:cubicBezTo>
                    <a:pt x="99" y="113"/>
                    <a:pt x="95" y="116"/>
                    <a:pt x="91" y="118"/>
                  </a:cubicBezTo>
                  <a:cubicBezTo>
                    <a:pt x="89" y="119"/>
                    <a:pt x="87" y="120"/>
                    <a:pt x="85" y="122"/>
                  </a:cubicBezTo>
                  <a:cubicBezTo>
                    <a:pt x="82" y="124"/>
                    <a:pt x="78" y="127"/>
                    <a:pt x="76" y="130"/>
                  </a:cubicBezTo>
                  <a:cubicBezTo>
                    <a:pt x="75" y="131"/>
                    <a:pt x="77" y="133"/>
                    <a:pt x="77" y="134"/>
                  </a:cubicBezTo>
                  <a:cubicBezTo>
                    <a:pt x="75" y="135"/>
                    <a:pt x="71" y="135"/>
                    <a:pt x="71" y="137"/>
                  </a:cubicBezTo>
                  <a:cubicBezTo>
                    <a:pt x="71" y="139"/>
                    <a:pt x="73" y="138"/>
                    <a:pt x="73" y="140"/>
                  </a:cubicBezTo>
                  <a:cubicBezTo>
                    <a:pt x="74" y="145"/>
                    <a:pt x="73" y="149"/>
                    <a:pt x="71" y="153"/>
                  </a:cubicBezTo>
                  <a:cubicBezTo>
                    <a:pt x="70" y="154"/>
                    <a:pt x="69" y="151"/>
                    <a:pt x="68" y="153"/>
                  </a:cubicBezTo>
                  <a:cubicBezTo>
                    <a:pt x="67" y="155"/>
                    <a:pt x="68" y="158"/>
                    <a:pt x="69" y="161"/>
                  </a:cubicBezTo>
                  <a:cubicBezTo>
                    <a:pt x="70" y="167"/>
                    <a:pt x="71" y="173"/>
                    <a:pt x="75" y="178"/>
                  </a:cubicBezTo>
                  <a:cubicBezTo>
                    <a:pt x="77" y="180"/>
                    <a:pt x="82" y="176"/>
                    <a:pt x="85" y="178"/>
                  </a:cubicBezTo>
                  <a:cubicBezTo>
                    <a:pt x="89" y="181"/>
                    <a:pt x="93" y="184"/>
                    <a:pt x="93" y="189"/>
                  </a:cubicBezTo>
                  <a:cubicBezTo>
                    <a:pt x="93" y="193"/>
                    <a:pt x="88" y="195"/>
                    <a:pt x="85" y="196"/>
                  </a:cubicBezTo>
                  <a:cubicBezTo>
                    <a:pt x="83" y="197"/>
                    <a:pt x="80" y="194"/>
                    <a:pt x="78" y="195"/>
                  </a:cubicBezTo>
                  <a:cubicBezTo>
                    <a:pt x="77" y="196"/>
                    <a:pt x="74" y="200"/>
                    <a:pt x="76" y="200"/>
                  </a:cubicBezTo>
                  <a:cubicBezTo>
                    <a:pt x="79" y="202"/>
                    <a:pt x="83" y="196"/>
                    <a:pt x="86" y="198"/>
                  </a:cubicBezTo>
                  <a:cubicBezTo>
                    <a:pt x="88" y="200"/>
                    <a:pt x="84" y="204"/>
                    <a:pt x="81" y="205"/>
                  </a:cubicBezTo>
                  <a:cubicBezTo>
                    <a:pt x="80" y="206"/>
                    <a:pt x="79" y="204"/>
                    <a:pt x="77" y="204"/>
                  </a:cubicBezTo>
                  <a:cubicBezTo>
                    <a:pt x="76" y="205"/>
                    <a:pt x="76" y="206"/>
                    <a:pt x="75" y="207"/>
                  </a:cubicBezTo>
                  <a:cubicBezTo>
                    <a:pt x="72" y="209"/>
                    <a:pt x="68" y="210"/>
                    <a:pt x="67" y="214"/>
                  </a:cubicBezTo>
                  <a:cubicBezTo>
                    <a:pt x="66" y="217"/>
                    <a:pt x="68" y="222"/>
                    <a:pt x="68" y="226"/>
                  </a:cubicBezTo>
                  <a:cubicBezTo>
                    <a:pt x="67" y="233"/>
                    <a:pt x="65" y="241"/>
                    <a:pt x="63" y="248"/>
                  </a:cubicBezTo>
                  <a:cubicBezTo>
                    <a:pt x="62" y="251"/>
                    <a:pt x="60" y="256"/>
                    <a:pt x="57" y="258"/>
                  </a:cubicBezTo>
                  <a:cubicBezTo>
                    <a:pt x="54" y="260"/>
                    <a:pt x="49" y="257"/>
                    <a:pt x="46" y="258"/>
                  </a:cubicBezTo>
                  <a:cubicBezTo>
                    <a:pt x="43" y="259"/>
                    <a:pt x="40" y="261"/>
                    <a:pt x="40" y="263"/>
                  </a:cubicBezTo>
                  <a:cubicBezTo>
                    <a:pt x="39" y="266"/>
                    <a:pt x="45" y="268"/>
                    <a:pt x="43" y="271"/>
                  </a:cubicBezTo>
                  <a:cubicBezTo>
                    <a:pt x="42" y="273"/>
                    <a:pt x="37" y="272"/>
                    <a:pt x="33" y="272"/>
                  </a:cubicBezTo>
                  <a:cubicBezTo>
                    <a:pt x="30" y="273"/>
                    <a:pt x="27" y="274"/>
                    <a:pt x="24" y="273"/>
                  </a:cubicBezTo>
                  <a:cubicBezTo>
                    <a:pt x="23" y="273"/>
                    <a:pt x="24" y="271"/>
                    <a:pt x="24" y="270"/>
                  </a:cubicBezTo>
                  <a:cubicBezTo>
                    <a:pt x="25" y="269"/>
                    <a:pt x="27" y="267"/>
                    <a:pt x="26" y="266"/>
                  </a:cubicBezTo>
                  <a:cubicBezTo>
                    <a:pt x="25" y="263"/>
                    <a:pt x="19" y="261"/>
                    <a:pt x="18" y="257"/>
                  </a:cubicBezTo>
                  <a:cubicBezTo>
                    <a:pt x="18" y="256"/>
                    <a:pt x="23" y="259"/>
                    <a:pt x="24" y="257"/>
                  </a:cubicBezTo>
                  <a:cubicBezTo>
                    <a:pt x="25" y="255"/>
                    <a:pt x="20" y="254"/>
                    <a:pt x="20" y="252"/>
                  </a:cubicBezTo>
                  <a:cubicBezTo>
                    <a:pt x="20" y="251"/>
                    <a:pt x="25" y="253"/>
                    <a:pt x="24" y="252"/>
                  </a:cubicBezTo>
                  <a:cubicBezTo>
                    <a:pt x="22" y="246"/>
                    <a:pt x="18" y="240"/>
                    <a:pt x="14" y="236"/>
                  </a:cubicBezTo>
                  <a:cubicBezTo>
                    <a:pt x="13" y="235"/>
                    <a:pt x="10" y="239"/>
                    <a:pt x="10" y="237"/>
                  </a:cubicBezTo>
                  <a:cubicBezTo>
                    <a:pt x="8" y="233"/>
                    <a:pt x="9" y="229"/>
                    <a:pt x="9" y="225"/>
                  </a:cubicBezTo>
                  <a:cubicBezTo>
                    <a:pt x="9" y="222"/>
                    <a:pt x="9" y="220"/>
                    <a:pt x="8" y="218"/>
                  </a:cubicBezTo>
                  <a:cubicBezTo>
                    <a:pt x="8" y="217"/>
                    <a:pt x="5" y="217"/>
                    <a:pt x="5" y="216"/>
                  </a:cubicBezTo>
                  <a:cubicBezTo>
                    <a:pt x="4" y="213"/>
                    <a:pt x="5" y="210"/>
                    <a:pt x="4" y="207"/>
                  </a:cubicBezTo>
                  <a:cubicBezTo>
                    <a:pt x="3" y="206"/>
                    <a:pt x="0" y="205"/>
                    <a:pt x="1" y="204"/>
                  </a:cubicBezTo>
                  <a:cubicBezTo>
                    <a:pt x="1" y="202"/>
                    <a:pt x="4" y="203"/>
                    <a:pt x="5" y="2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2" name="Freeform 2650"/>
            <p:cNvSpPr>
              <a:spLocks noChangeAspect="1"/>
            </p:cNvSpPr>
            <p:nvPr/>
          </p:nvSpPr>
          <p:spPr bwMode="auto">
            <a:xfrm>
              <a:off x="17807693" y="3792225"/>
              <a:ext cx="2309670" cy="1954139"/>
            </a:xfrm>
            <a:custGeom>
              <a:avLst/>
              <a:gdLst>
                <a:gd name="T0" fmla="*/ 84 w 287"/>
                <a:gd name="T1" fmla="*/ 283 h 267"/>
                <a:gd name="T2" fmla="*/ 78 w 287"/>
                <a:gd name="T3" fmla="*/ 294 h 267"/>
                <a:gd name="T4" fmla="*/ 47 w 287"/>
                <a:gd name="T5" fmla="*/ 316 h 267"/>
                <a:gd name="T6" fmla="*/ 7 w 287"/>
                <a:gd name="T7" fmla="*/ 300 h 267"/>
                <a:gd name="T8" fmla="*/ 16 w 287"/>
                <a:gd name="T9" fmla="*/ 284 h 267"/>
                <a:gd name="T10" fmla="*/ 16 w 287"/>
                <a:gd name="T11" fmla="*/ 276 h 267"/>
                <a:gd name="T12" fmla="*/ 11 w 287"/>
                <a:gd name="T13" fmla="*/ 274 h 267"/>
                <a:gd name="T14" fmla="*/ 6 w 287"/>
                <a:gd name="T15" fmla="*/ 250 h 267"/>
                <a:gd name="T16" fmla="*/ 8 w 287"/>
                <a:gd name="T17" fmla="*/ 233 h 267"/>
                <a:gd name="T18" fmla="*/ 1 w 287"/>
                <a:gd name="T19" fmla="*/ 223 h 267"/>
                <a:gd name="T20" fmla="*/ 30 w 287"/>
                <a:gd name="T21" fmla="*/ 222 h 267"/>
                <a:gd name="T22" fmla="*/ 36 w 287"/>
                <a:gd name="T23" fmla="*/ 213 h 267"/>
                <a:gd name="T24" fmla="*/ 46 w 287"/>
                <a:gd name="T25" fmla="*/ 211 h 267"/>
                <a:gd name="T26" fmla="*/ 54 w 287"/>
                <a:gd name="T27" fmla="*/ 195 h 267"/>
                <a:gd name="T28" fmla="*/ 65 w 287"/>
                <a:gd name="T29" fmla="*/ 192 h 267"/>
                <a:gd name="T30" fmla="*/ 85 w 287"/>
                <a:gd name="T31" fmla="*/ 182 h 267"/>
                <a:gd name="T32" fmla="*/ 65 w 287"/>
                <a:gd name="T33" fmla="*/ 183 h 267"/>
                <a:gd name="T34" fmla="*/ 94 w 287"/>
                <a:gd name="T35" fmla="*/ 168 h 267"/>
                <a:gd name="T36" fmla="*/ 103 w 287"/>
                <a:gd name="T37" fmla="*/ 149 h 267"/>
                <a:gd name="T38" fmla="*/ 108 w 287"/>
                <a:gd name="T39" fmla="*/ 129 h 267"/>
                <a:gd name="T40" fmla="*/ 112 w 287"/>
                <a:gd name="T41" fmla="*/ 119 h 267"/>
                <a:gd name="T42" fmla="*/ 127 w 287"/>
                <a:gd name="T43" fmla="*/ 107 h 267"/>
                <a:gd name="T44" fmla="*/ 137 w 287"/>
                <a:gd name="T45" fmla="*/ 96 h 267"/>
                <a:gd name="T46" fmla="*/ 132 w 287"/>
                <a:gd name="T47" fmla="*/ 89 h 267"/>
                <a:gd name="T48" fmla="*/ 165 w 287"/>
                <a:gd name="T49" fmla="*/ 72 h 267"/>
                <a:gd name="T50" fmla="*/ 142 w 287"/>
                <a:gd name="T51" fmla="*/ 56 h 267"/>
                <a:gd name="T52" fmla="*/ 155 w 287"/>
                <a:gd name="T53" fmla="*/ 67 h 267"/>
                <a:gd name="T54" fmla="*/ 161 w 287"/>
                <a:gd name="T55" fmla="*/ 59 h 267"/>
                <a:gd name="T56" fmla="*/ 173 w 287"/>
                <a:gd name="T57" fmla="*/ 43 h 267"/>
                <a:gd name="T58" fmla="*/ 189 w 287"/>
                <a:gd name="T59" fmla="*/ 48 h 267"/>
                <a:gd name="T60" fmla="*/ 194 w 287"/>
                <a:gd name="T61" fmla="*/ 43 h 267"/>
                <a:gd name="T62" fmla="*/ 200 w 287"/>
                <a:gd name="T63" fmla="*/ 47 h 267"/>
                <a:gd name="T64" fmla="*/ 224 w 287"/>
                <a:gd name="T65" fmla="*/ 42 h 267"/>
                <a:gd name="T66" fmla="*/ 225 w 287"/>
                <a:gd name="T67" fmla="*/ 23 h 267"/>
                <a:gd name="T68" fmla="*/ 244 w 287"/>
                <a:gd name="T69" fmla="*/ 24 h 267"/>
                <a:gd name="T70" fmla="*/ 257 w 287"/>
                <a:gd name="T71" fmla="*/ 4 h 267"/>
                <a:gd name="T72" fmla="*/ 274 w 287"/>
                <a:gd name="T73" fmla="*/ 10 h 267"/>
                <a:gd name="T74" fmla="*/ 279 w 287"/>
                <a:gd name="T75" fmla="*/ 12 h 267"/>
                <a:gd name="T76" fmla="*/ 291 w 287"/>
                <a:gd name="T77" fmla="*/ 18 h 267"/>
                <a:gd name="T78" fmla="*/ 303 w 287"/>
                <a:gd name="T79" fmla="*/ 1 h 267"/>
                <a:gd name="T80" fmla="*/ 305 w 287"/>
                <a:gd name="T81" fmla="*/ 14 h 267"/>
                <a:gd name="T82" fmla="*/ 315 w 287"/>
                <a:gd name="T83" fmla="*/ 8 h 267"/>
                <a:gd name="T84" fmla="*/ 343 w 287"/>
                <a:gd name="T85" fmla="*/ 23 h 267"/>
                <a:gd name="T86" fmla="*/ 329 w 287"/>
                <a:gd name="T87" fmla="*/ 34 h 267"/>
                <a:gd name="T88" fmla="*/ 345 w 287"/>
                <a:gd name="T89" fmla="*/ 40 h 267"/>
                <a:gd name="T90" fmla="*/ 332 w 287"/>
                <a:gd name="T91" fmla="*/ 46 h 267"/>
                <a:gd name="T92" fmla="*/ 317 w 287"/>
                <a:gd name="T93" fmla="*/ 55 h 267"/>
                <a:gd name="T94" fmla="*/ 297 w 287"/>
                <a:gd name="T95" fmla="*/ 30 h 267"/>
                <a:gd name="T96" fmla="*/ 276 w 287"/>
                <a:gd name="T97" fmla="*/ 58 h 267"/>
                <a:gd name="T98" fmla="*/ 252 w 287"/>
                <a:gd name="T99" fmla="*/ 61 h 267"/>
                <a:gd name="T100" fmla="*/ 215 w 287"/>
                <a:gd name="T101" fmla="*/ 44 h 267"/>
                <a:gd name="T102" fmla="*/ 202 w 287"/>
                <a:gd name="T103" fmla="*/ 55 h 267"/>
                <a:gd name="T104" fmla="*/ 176 w 287"/>
                <a:gd name="T105" fmla="*/ 66 h 267"/>
                <a:gd name="T106" fmla="*/ 149 w 287"/>
                <a:gd name="T107" fmla="*/ 97 h 267"/>
                <a:gd name="T108" fmla="*/ 129 w 287"/>
                <a:gd name="T109" fmla="*/ 127 h 267"/>
                <a:gd name="T110" fmla="*/ 124 w 287"/>
                <a:gd name="T111" fmla="*/ 177 h 267"/>
                <a:gd name="T112" fmla="*/ 97 w 287"/>
                <a:gd name="T113" fmla="*/ 229 h 267"/>
                <a:gd name="T114" fmla="*/ 102 w 287"/>
                <a:gd name="T115" fmla="*/ 249 h 267"/>
                <a:gd name="T116" fmla="*/ 93 w 287"/>
                <a:gd name="T117" fmla="*/ 286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7"/>
                <a:gd name="T178" fmla="*/ 0 h 267"/>
                <a:gd name="T179" fmla="*/ 287 w 287"/>
                <a:gd name="T180" fmla="*/ 267 h 2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7" h="267">
                  <a:moveTo>
                    <a:pt x="77" y="247"/>
                  </a:moveTo>
                  <a:cubicBezTo>
                    <a:pt x="76" y="246"/>
                    <a:pt x="71" y="246"/>
                    <a:pt x="70" y="244"/>
                  </a:cubicBezTo>
                  <a:cubicBezTo>
                    <a:pt x="68" y="242"/>
                    <a:pt x="70" y="239"/>
                    <a:pt x="70" y="236"/>
                  </a:cubicBezTo>
                  <a:cubicBezTo>
                    <a:pt x="69" y="234"/>
                    <a:pt x="69" y="230"/>
                    <a:pt x="66" y="230"/>
                  </a:cubicBezTo>
                  <a:cubicBezTo>
                    <a:pt x="64" y="231"/>
                    <a:pt x="65" y="235"/>
                    <a:pt x="65" y="237"/>
                  </a:cubicBezTo>
                  <a:cubicBezTo>
                    <a:pt x="65" y="240"/>
                    <a:pt x="66" y="243"/>
                    <a:pt x="65" y="245"/>
                  </a:cubicBezTo>
                  <a:cubicBezTo>
                    <a:pt x="64" y="247"/>
                    <a:pt x="62" y="249"/>
                    <a:pt x="60" y="249"/>
                  </a:cubicBezTo>
                  <a:cubicBezTo>
                    <a:pt x="58" y="250"/>
                    <a:pt x="57" y="247"/>
                    <a:pt x="55" y="248"/>
                  </a:cubicBezTo>
                  <a:cubicBezTo>
                    <a:pt x="49" y="252"/>
                    <a:pt x="45" y="260"/>
                    <a:pt x="39" y="264"/>
                  </a:cubicBezTo>
                  <a:cubicBezTo>
                    <a:pt x="36" y="266"/>
                    <a:pt x="32" y="267"/>
                    <a:pt x="29" y="266"/>
                  </a:cubicBezTo>
                  <a:cubicBezTo>
                    <a:pt x="23" y="264"/>
                    <a:pt x="17" y="261"/>
                    <a:pt x="11" y="258"/>
                  </a:cubicBezTo>
                  <a:cubicBezTo>
                    <a:pt x="9" y="256"/>
                    <a:pt x="6" y="253"/>
                    <a:pt x="6" y="250"/>
                  </a:cubicBezTo>
                  <a:cubicBezTo>
                    <a:pt x="7" y="248"/>
                    <a:pt x="12" y="250"/>
                    <a:pt x="14" y="249"/>
                  </a:cubicBezTo>
                  <a:cubicBezTo>
                    <a:pt x="16" y="247"/>
                    <a:pt x="16" y="244"/>
                    <a:pt x="16" y="242"/>
                  </a:cubicBezTo>
                  <a:cubicBezTo>
                    <a:pt x="16" y="240"/>
                    <a:pt x="15" y="237"/>
                    <a:pt x="13" y="237"/>
                  </a:cubicBezTo>
                  <a:cubicBezTo>
                    <a:pt x="10" y="236"/>
                    <a:pt x="7" y="241"/>
                    <a:pt x="5" y="240"/>
                  </a:cubicBezTo>
                  <a:cubicBezTo>
                    <a:pt x="3" y="239"/>
                    <a:pt x="7" y="236"/>
                    <a:pt x="8" y="235"/>
                  </a:cubicBezTo>
                  <a:cubicBezTo>
                    <a:pt x="10" y="233"/>
                    <a:pt x="11" y="232"/>
                    <a:pt x="13" y="230"/>
                  </a:cubicBezTo>
                  <a:cubicBezTo>
                    <a:pt x="15" y="227"/>
                    <a:pt x="17" y="224"/>
                    <a:pt x="19" y="221"/>
                  </a:cubicBezTo>
                  <a:cubicBezTo>
                    <a:pt x="19" y="220"/>
                    <a:pt x="17" y="220"/>
                    <a:pt x="17" y="221"/>
                  </a:cubicBezTo>
                  <a:cubicBezTo>
                    <a:pt x="14" y="223"/>
                    <a:pt x="13" y="228"/>
                    <a:pt x="9" y="229"/>
                  </a:cubicBezTo>
                  <a:cubicBezTo>
                    <a:pt x="6" y="229"/>
                    <a:pt x="6" y="224"/>
                    <a:pt x="5" y="222"/>
                  </a:cubicBezTo>
                  <a:cubicBezTo>
                    <a:pt x="3" y="220"/>
                    <a:pt x="0" y="218"/>
                    <a:pt x="0" y="215"/>
                  </a:cubicBezTo>
                  <a:cubicBezTo>
                    <a:pt x="0" y="213"/>
                    <a:pt x="4" y="212"/>
                    <a:pt x="5" y="209"/>
                  </a:cubicBezTo>
                  <a:cubicBezTo>
                    <a:pt x="5" y="207"/>
                    <a:pt x="5" y="204"/>
                    <a:pt x="5" y="202"/>
                  </a:cubicBezTo>
                  <a:cubicBezTo>
                    <a:pt x="4" y="200"/>
                    <a:pt x="0" y="200"/>
                    <a:pt x="0" y="199"/>
                  </a:cubicBezTo>
                  <a:cubicBezTo>
                    <a:pt x="1" y="196"/>
                    <a:pt x="4" y="195"/>
                    <a:pt x="7" y="194"/>
                  </a:cubicBezTo>
                  <a:cubicBezTo>
                    <a:pt x="9" y="193"/>
                    <a:pt x="15" y="195"/>
                    <a:pt x="13" y="194"/>
                  </a:cubicBezTo>
                  <a:cubicBezTo>
                    <a:pt x="10" y="192"/>
                    <a:pt x="6" y="193"/>
                    <a:pt x="3" y="191"/>
                  </a:cubicBezTo>
                  <a:cubicBezTo>
                    <a:pt x="2" y="190"/>
                    <a:pt x="0" y="187"/>
                    <a:pt x="1" y="186"/>
                  </a:cubicBezTo>
                  <a:cubicBezTo>
                    <a:pt x="3" y="184"/>
                    <a:pt x="5" y="187"/>
                    <a:pt x="8" y="187"/>
                  </a:cubicBezTo>
                  <a:cubicBezTo>
                    <a:pt x="11" y="187"/>
                    <a:pt x="14" y="186"/>
                    <a:pt x="17" y="185"/>
                  </a:cubicBezTo>
                  <a:cubicBezTo>
                    <a:pt x="20" y="185"/>
                    <a:pt x="26" y="187"/>
                    <a:pt x="25" y="185"/>
                  </a:cubicBezTo>
                  <a:cubicBezTo>
                    <a:pt x="24" y="181"/>
                    <a:pt x="17" y="183"/>
                    <a:pt x="15" y="180"/>
                  </a:cubicBezTo>
                  <a:cubicBezTo>
                    <a:pt x="14" y="178"/>
                    <a:pt x="19" y="179"/>
                    <a:pt x="21" y="178"/>
                  </a:cubicBezTo>
                  <a:cubicBezTo>
                    <a:pt x="24" y="178"/>
                    <a:pt x="29" y="181"/>
                    <a:pt x="30" y="178"/>
                  </a:cubicBezTo>
                  <a:cubicBezTo>
                    <a:pt x="32" y="176"/>
                    <a:pt x="23" y="176"/>
                    <a:pt x="24" y="173"/>
                  </a:cubicBezTo>
                  <a:cubicBezTo>
                    <a:pt x="24" y="171"/>
                    <a:pt x="29" y="171"/>
                    <a:pt x="32" y="172"/>
                  </a:cubicBezTo>
                  <a:cubicBezTo>
                    <a:pt x="34" y="172"/>
                    <a:pt x="35" y="176"/>
                    <a:pt x="38" y="176"/>
                  </a:cubicBezTo>
                  <a:cubicBezTo>
                    <a:pt x="40" y="175"/>
                    <a:pt x="41" y="172"/>
                    <a:pt x="41" y="170"/>
                  </a:cubicBezTo>
                  <a:cubicBezTo>
                    <a:pt x="41" y="169"/>
                    <a:pt x="38" y="168"/>
                    <a:pt x="38" y="166"/>
                  </a:cubicBezTo>
                  <a:cubicBezTo>
                    <a:pt x="40" y="164"/>
                    <a:pt x="43" y="165"/>
                    <a:pt x="45" y="163"/>
                  </a:cubicBezTo>
                  <a:cubicBezTo>
                    <a:pt x="46" y="162"/>
                    <a:pt x="45" y="158"/>
                    <a:pt x="46" y="158"/>
                  </a:cubicBezTo>
                  <a:cubicBezTo>
                    <a:pt x="49" y="158"/>
                    <a:pt x="49" y="164"/>
                    <a:pt x="52" y="164"/>
                  </a:cubicBezTo>
                  <a:cubicBezTo>
                    <a:pt x="54" y="165"/>
                    <a:pt x="53" y="160"/>
                    <a:pt x="54" y="160"/>
                  </a:cubicBezTo>
                  <a:cubicBezTo>
                    <a:pt x="56" y="159"/>
                    <a:pt x="58" y="162"/>
                    <a:pt x="60" y="162"/>
                  </a:cubicBezTo>
                  <a:cubicBezTo>
                    <a:pt x="61" y="163"/>
                    <a:pt x="63" y="162"/>
                    <a:pt x="64" y="161"/>
                  </a:cubicBezTo>
                  <a:cubicBezTo>
                    <a:pt x="67" y="159"/>
                    <a:pt x="69" y="155"/>
                    <a:pt x="71" y="152"/>
                  </a:cubicBezTo>
                  <a:cubicBezTo>
                    <a:pt x="71" y="151"/>
                    <a:pt x="69" y="150"/>
                    <a:pt x="69" y="151"/>
                  </a:cubicBezTo>
                  <a:cubicBezTo>
                    <a:pt x="65" y="153"/>
                    <a:pt x="63" y="158"/>
                    <a:pt x="59" y="159"/>
                  </a:cubicBezTo>
                  <a:cubicBezTo>
                    <a:pt x="56" y="159"/>
                    <a:pt x="54" y="155"/>
                    <a:pt x="54" y="153"/>
                  </a:cubicBezTo>
                  <a:cubicBezTo>
                    <a:pt x="55" y="149"/>
                    <a:pt x="59" y="146"/>
                    <a:pt x="62" y="143"/>
                  </a:cubicBezTo>
                  <a:cubicBezTo>
                    <a:pt x="65" y="141"/>
                    <a:pt x="67" y="140"/>
                    <a:pt x="70" y="139"/>
                  </a:cubicBezTo>
                  <a:cubicBezTo>
                    <a:pt x="73" y="138"/>
                    <a:pt x="77" y="142"/>
                    <a:pt x="78" y="140"/>
                  </a:cubicBezTo>
                  <a:cubicBezTo>
                    <a:pt x="80" y="137"/>
                    <a:pt x="74" y="132"/>
                    <a:pt x="76" y="130"/>
                  </a:cubicBezTo>
                  <a:cubicBezTo>
                    <a:pt x="78" y="127"/>
                    <a:pt x="83" y="130"/>
                    <a:pt x="86" y="128"/>
                  </a:cubicBezTo>
                  <a:cubicBezTo>
                    <a:pt x="88" y="127"/>
                    <a:pt x="86" y="125"/>
                    <a:pt x="86" y="124"/>
                  </a:cubicBezTo>
                  <a:cubicBezTo>
                    <a:pt x="86" y="121"/>
                    <a:pt x="85" y="118"/>
                    <a:pt x="86" y="116"/>
                  </a:cubicBezTo>
                  <a:cubicBezTo>
                    <a:pt x="88" y="114"/>
                    <a:pt x="92" y="116"/>
                    <a:pt x="93" y="113"/>
                  </a:cubicBezTo>
                  <a:cubicBezTo>
                    <a:pt x="94" y="111"/>
                    <a:pt x="89" y="110"/>
                    <a:pt x="90" y="108"/>
                  </a:cubicBezTo>
                  <a:cubicBezTo>
                    <a:pt x="92" y="106"/>
                    <a:pt x="97" y="109"/>
                    <a:pt x="100" y="106"/>
                  </a:cubicBezTo>
                  <a:cubicBezTo>
                    <a:pt x="101" y="105"/>
                    <a:pt x="95" y="107"/>
                    <a:pt x="94" y="105"/>
                  </a:cubicBezTo>
                  <a:cubicBezTo>
                    <a:pt x="92" y="103"/>
                    <a:pt x="92" y="100"/>
                    <a:pt x="93" y="99"/>
                  </a:cubicBezTo>
                  <a:cubicBezTo>
                    <a:pt x="95" y="97"/>
                    <a:pt x="98" y="100"/>
                    <a:pt x="99" y="99"/>
                  </a:cubicBezTo>
                  <a:cubicBezTo>
                    <a:pt x="100" y="97"/>
                    <a:pt x="98" y="94"/>
                    <a:pt x="99" y="93"/>
                  </a:cubicBezTo>
                  <a:cubicBezTo>
                    <a:pt x="100" y="90"/>
                    <a:pt x="103" y="89"/>
                    <a:pt x="106" y="89"/>
                  </a:cubicBezTo>
                  <a:cubicBezTo>
                    <a:pt x="110" y="88"/>
                    <a:pt x="117" y="92"/>
                    <a:pt x="117" y="88"/>
                  </a:cubicBezTo>
                  <a:cubicBezTo>
                    <a:pt x="118" y="85"/>
                    <a:pt x="108" y="88"/>
                    <a:pt x="107" y="85"/>
                  </a:cubicBezTo>
                  <a:cubicBezTo>
                    <a:pt x="106" y="82"/>
                    <a:pt x="111" y="81"/>
                    <a:pt x="114" y="80"/>
                  </a:cubicBezTo>
                  <a:cubicBezTo>
                    <a:pt x="116" y="80"/>
                    <a:pt x="119" y="83"/>
                    <a:pt x="120" y="81"/>
                  </a:cubicBezTo>
                  <a:cubicBezTo>
                    <a:pt x="121" y="79"/>
                    <a:pt x="119" y="76"/>
                    <a:pt x="117" y="74"/>
                  </a:cubicBezTo>
                  <a:cubicBezTo>
                    <a:pt x="115" y="73"/>
                    <a:pt x="109" y="76"/>
                    <a:pt x="110" y="74"/>
                  </a:cubicBezTo>
                  <a:cubicBezTo>
                    <a:pt x="112" y="71"/>
                    <a:pt x="117" y="72"/>
                    <a:pt x="120" y="70"/>
                  </a:cubicBezTo>
                  <a:cubicBezTo>
                    <a:pt x="122" y="67"/>
                    <a:pt x="122" y="63"/>
                    <a:pt x="125" y="61"/>
                  </a:cubicBezTo>
                  <a:cubicBezTo>
                    <a:pt x="128" y="59"/>
                    <a:pt x="134" y="62"/>
                    <a:pt x="137" y="60"/>
                  </a:cubicBezTo>
                  <a:cubicBezTo>
                    <a:pt x="139" y="59"/>
                    <a:pt x="133" y="58"/>
                    <a:pt x="131" y="58"/>
                  </a:cubicBezTo>
                  <a:cubicBezTo>
                    <a:pt x="125" y="58"/>
                    <a:pt x="117" y="63"/>
                    <a:pt x="112" y="59"/>
                  </a:cubicBezTo>
                  <a:cubicBezTo>
                    <a:pt x="109" y="56"/>
                    <a:pt x="115" y="50"/>
                    <a:pt x="118" y="47"/>
                  </a:cubicBezTo>
                  <a:cubicBezTo>
                    <a:pt x="120" y="46"/>
                    <a:pt x="118" y="52"/>
                    <a:pt x="120" y="52"/>
                  </a:cubicBezTo>
                  <a:cubicBezTo>
                    <a:pt x="123" y="53"/>
                    <a:pt x="126" y="48"/>
                    <a:pt x="129" y="50"/>
                  </a:cubicBezTo>
                  <a:cubicBezTo>
                    <a:pt x="131" y="51"/>
                    <a:pt x="127" y="55"/>
                    <a:pt x="129" y="56"/>
                  </a:cubicBezTo>
                  <a:cubicBezTo>
                    <a:pt x="131" y="58"/>
                    <a:pt x="135" y="56"/>
                    <a:pt x="137" y="54"/>
                  </a:cubicBezTo>
                  <a:cubicBezTo>
                    <a:pt x="138" y="53"/>
                    <a:pt x="139" y="51"/>
                    <a:pt x="139" y="50"/>
                  </a:cubicBezTo>
                  <a:cubicBezTo>
                    <a:pt x="138" y="49"/>
                    <a:pt x="135" y="51"/>
                    <a:pt x="134" y="49"/>
                  </a:cubicBezTo>
                  <a:cubicBezTo>
                    <a:pt x="134" y="48"/>
                    <a:pt x="135" y="46"/>
                    <a:pt x="136" y="46"/>
                  </a:cubicBezTo>
                  <a:cubicBezTo>
                    <a:pt x="138" y="45"/>
                    <a:pt x="141" y="47"/>
                    <a:pt x="143" y="45"/>
                  </a:cubicBezTo>
                  <a:cubicBezTo>
                    <a:pt x="145" y="43"/>
                    <a:pt x="141" y="38"/>
                    <a:pt x="144" y="36"/>
                  </a:cubicBezTo>
                  <a:cubicBezTo>
                    <a:pt x="146" y="35"/>
                    <a:pt x="147" y="42"/>
                    <a:pt x="149" y="41"/>
                  </a:cubicBezTo>
                  <a:cubicBezTo>
                    <a:pt x="151" y="41"/>
                    <a:pt x="149" y="36"/>
                    <a:pt x="150" y="36"/>
                  </a:cubicBezTo>
                  <a:cubicBezTo>
                    <a:pt x="153" y="36"/>
                    <a:pt x="155" y="42"/>
                    <a:pt x="157" y="40"/>
                  </a:cubicBezTo>
                  <a:cubicBezTo>
                    <a:pt x="159" y="38"/>
                    <a:pt x="155" y="34"/>
                    <a:pt x="157" y="31"/>
                  </a:cubicBezTo>
                  <a:cubicBezTo>
                    <a:pt x="157" y="30"/>
                    <a:pt x="161" y="30"/>
                    <a:pt x="162" y="31"/>
                  </a:cubicBezTo>
                  <a:cubicBezTo>
                    <a:pt x="163" y="32"/>
                    <a:pt x="159" y="37"/>
                    <a:pt x="161" y="36"/>
                  </a:cubicBezTo>
                  <a:cubicBezTo>
                    <a:pt x="164" y="33"/>
                    <a:pt x="165" y="27"/>
                    <a:pt x="169" y="26"/>
                  </a:cubicBezTo>
                  <a:cubicBezTo>
                    <a:pt x="171" y="25"/>
                    <a:pt x="168" y="31"/>
                    <a:pt x="168" y="33"/>
                  </a:cubicBezTo>
                  <a:cubicBezTo>
                    <a:pt x="167" y="35"/>
                    <a:pt x="164" y="40"/>
                    <a:pt x="166" y="39"/>
                  </a:cubicBezTo>
                  <a:cubicBezTo>
                    <a:pt x="169" y="36"/>
                    <a:pt x="169" y="31"/>
                    <a:pt x="173" y="29"/>
                  </a:cubicBezTo>
                  <a:cubicBezTo>
                    <a:pt x="175" y="27"/>
                    <a:pt x="178" y="26"/>
                    <a:pt x="180" y="27"/>
                  </a:cubicBezTo>
                  <a:cubicBezTo>
                    <a:pt x="183" y="28"/>
                    <a:pt x="183" y="36"/>
                    <a:pt x="186" y="35"/>
                  </a:cubicBezTo>
                  <a:cubicBezTo>
                    <a:pt x="189" y="34"/>
                    <a:pt x="187" y="28"/>
                    <a:pt x="186" y="25"/>
                  </a:cubicBezTo>
                  <a:cubicBezTo>
                    <a:pt x="186" y="23"/>
                    <a:pt x="182" y="22"/>
                    <a:pt x="182" y="19"/>
                  </a:cubicBezTo>
                  <a:cubicBezTo>
                    <a:pt x="182" y="18"/>
                    <a:pt x="185" y="18"/>
                    <a:pt x="187" y="19"/>
                  </a:cubicBezTo>
                  <a:cubicBezTo>
                    <a:pt x="189" y="19"/>
                    <a:pt x="191" y="22"/>
                    <a:pt x="194" y="23"/>
                  </a:cubicBezTo>
                  <a:cubicBezTo>
                    <a:pt x="197" y="25"/>
                    <a:pt x="200" y="28"/>
                    <a:pt x="203" y="27"/>
                  </a:cubicBezTo>
                  <a:cubicBezTo>
                    <a:pt x="205" y="26"/>
                    <a:pt x="202" y="22"/>
                    <a:pt x="203" y="20"/>
                  </a:cubicBezTo>
                  <a:cubicBezTo>
                    <a:pt x="204" y="17"/>
                    <a:pt x="206" y="15"/>
                    <a:pt x="208" y="14"/>
                  </a:cubicBezTo>
                  <a:cubicBezTo>
                    <a:pt x="210" y="12"/>
                    <a:pt x="213" y="11"/>
                    <a:pt x="215" y="9"/>
                  </a:cubicBezTo>
                  <a:cubicBezTo>
                    <a:pt x="216" y="7"/>
                    <a:pt x="212" y="3"/>
                    <a:pt x="214" y="3"/>
                  </a:cubicBezTo>
                  <a:cubicBezTo>
                    <a:pt x="217" y="3"/>
                    <a:pt x="218" y="8"/>
                    <a:pt x="221" y="8"/>
                  </a:cubicBezTo>
                  <a:cubicBezTo>
                    <a:pt x="224" y="8"/>
                    <a:pt x="223" y="6"/>
                    <a:pt x="226" y="6"/>
                  </a:cubicBezTo>
                  <a:cubicBezTo>
                    <a:pt x="228" y="6"/>
                    <a:pt x="229" y="6"/>
                    <a:pt x="228" y="8"/>
                  </a:cubicBezTo>
                  <a:cubicBezTo>
                    <a:pt x="227" y="11"/>
                    <a:pt x="222" y="11"/>
                    <a:pt x="221" y="14"/>
                  </a:cubicBezTo>
                  <a:cubicBezTo>
                    <a:pt x="220" y="17"/>
                    <a:pt x="218" y="25"/>
                    <a:pt x="221" y="23"/>
                  </a:cubicBezTo>
                  <a:cubicBezTo>
                    <a:pt x="227" y="22"/>
                    <a:pt x="228" y="14"/>
                    <a:pt x="232" y="10"/>
                  </a:cubicBezTo>
                  <a:cubicBezTo>
                    <a:pt x="233" y="9"/>
                    <a:pt x="236" y="4"/>
                    <a:pt x="237" y="6"/>
                  </a:cubicBezTo>
                  <a:cubicBezTo>
                    <a:pt x="239" y="9"/>
                    <a:pt x="235" y="14"/>
                    <a:pt x="237" y="17"/>
                  </a:cubicBezTo>
                  <a:cubicBezTo>
                    <a:pt x="238" y="19"/>
                    <a:pt x="241" y="17"/>
                    <a:pt x="242" y="15"/>
                  </a:cubicBezTo>
                  <a:cubicBezTo>
                    <a:pt x="244" y="13"/>
                    <a:pt x="244" y="10"/>
                    <a:pt x="244" y="8"/>
                  </a:cubicBezTo>
                  <a:cubicBezTo>
                    <a:pt x="245" y="6"/>
                    <a:pt x="242" y="5"/>
                    <a:pt x="243" y="4"/>
                  </a:cubicBezTo>
                  <a:cubicBezTo>
                    <a:pt x="246" y="2"/>
                    <a:pt x="249" y="0"/>
                    <a:pt x="252" y="1"/>
                  </a:cubicBezTo>
                  <a:cubicBezTo>
                    <a:pt x="255" y="2"/>
                    <a:pt x="257" y="5"/>
                    <a:pt x="256" y="7"/>
                  </a:cubicBezTo>
                  <a:cubicBezTo>
                    <a:pt x="255" y="9"/>
                    <a:pt x="251" y="6"/>
                    <a:pt x="251" y="7"/>
                  </a:cubicBezTo>
                  <a:cubicBezTo>
                    <a:pt x="250" y="9"/>
                    <a:pt x="255" y="10"/>
                    <a:pt x="254" y="12"/>
                  </a:cubicBezTo>
                  <a:cubicBezTo>
                    <a:pt x="254" y="14"/>
                    <a:pt x="248" y="15"/>
                    <a:pt x="250" y="16"/>
                  </a:cubicBezTo>
                  <a:cubicBezTo>
                    <a:pt x="252" y="17"/>
                    <a:pt x="255" y="15"/>
                    <a:pt x="257" y="14"/>
                  </a:cubicBezTo>
                  <a:cubicBezTo>
                    <a:pt x="259" y="12"/>
                    <a:pt x="259" y="7"/>
                    <a:pt x="262" y="7"/>
                  </a:cubicBezTo>
                  <a:cubicBezTo>
                    <a:pt x="264" y="6"/>
                    <a:pt x="266" y="9"/>
                    <a:pt x="268" y="10"/>
                  </a:cubicBezTo>
                  <a:cubicBezTo>
                    <a:pt x="270" y="11"/>
                    <a:pt x="272" y="10"/>
                    <a:pt x="275" y="11"/>
                  </a:cubicBezTo>
                  <a:cubicBezTo>
                    <a:pt x="278" y="13"/>
                    <a:pt x="285" y="14"/>
                    <a:pt x="285" y="19"/>
                  </a:cubicBezTo>
                  <a:cubicBezTo>
                    <a:pt x="286" y="22"/>
                    <a:pt x="280" y="23"/>
                    <a:pt x="276" y="23"/>
                  </a:cubicBezTo>
                  <a:cubicBezTo>
                    <a:pt x="271" y="24"/>
                    <a:pt x="263" y="17"/>
                    <a:pt x="261" y="22"/>
                  </a:cubicBezTo>
                  <a:cubicBezTo>
                    <a:pt x="258" y="26"/>
                    <a:pt x="270" y="25"/>
                    <a:pt x="274" y="28"/>
                  </a:cubicBezTo>
                  <a:cubicBezTo>
                    <a:pt x="275" y="28"/>
                    <a:pt x="273" y="31"/>
                    <a:pt x="274" y="31"/>
                  </a:cubicBezTo>
                  <a:cubicBezTo>
                    <a:pt x="276" y="32"/>
                    <a:pt x="279" y="29"/>
                    <a:pt x="281" y="30"/>
                  </a:cubicBezTo>
                  <a:cubicBezTo>
                    <a:pt x="283" y="30"/>
                    <a:pt x="285" y="32"/>
                    <a:pt x="287" y="33"/>
                  </a:cubicBezTo>
                  <a:cubicBezTo>
                    <a:pt x="286" y="34"/>
                    <a:pt x="286" y="36"/>
                    <a:pt x="284" y="36"/>
                  </a:cubicBezTo>
                  <a:cubicBezTo>
                    <a:pt x="282" y="36"/>
                    <a:pt x="280" y="33"/>
                    <a:pt x="278" y="33"/>
                  </a:cubicBezTo>
                  <a:cubicBezTo>
                    <a:pt x="276" y="33"/>
                    <a:pt x="277" y="38"/>
                    <a:pt x="276" y="38"/>
                  </a:cubicBezTo>
                  <a:cubicBezTo>
                    <a:pt x="273" y="39"/>
                    <a:pt x="271" y="40"/>
                    <a:pt x="269" y="41"/>
                  </a:cubicBezTo>
                  <a:cubicBezTo>
                    <a:pt x="268" y="43"/>
                    <a:pt x="269" y="46"/>
                    <a:pt x="268" y="47"/>
                  </a:cubicBezTo>
                  <a:cubicBezTo>
                    <a:pt x="267" y="48"/>
                    <a:pt x="265" y="46"/>
                    <a:pt x="264" y="46"/>
                  </a:cubicBezTo>
                  <a:cubicBezTo>
                    <a:pt x="265" y="42"/>
                    <a:pt x="268" y="39"/>
                    <a:pt x="267" y="35"/>
                  </a:cubicBezTo>
                  <a:cubicBezTo>
                    <a:pt x="267" y="32"/>
                    <a:pt x="262" y="32"/>
                    <a:pt x="259" y="30"/>
                  </a:cubicBezTo>
                  <a:cubicBezTo>
                    <a:pt x="255" y="29"/>
                    <a:pt x="251" y="23"/>
                    <a:pt x="247" y="25"/>
                  </a:cubicBezTo>
                  <a:cubicBezTo>
                    <a:pt x="244" y="28"/>
                    <a:pt x="239" y="27"/>
                    <a:pt x="236" y="26"/>
                  </a:cubicBezTo>
                  <a:cubicBezTo>
                    <a:pt x="234" y="28"/>
                    <a:pt x="231" y="33"/>
                    <a:pt x="230" y="38"/>
                  </a:cubicBezTo>
                  <a:cubicBezTo>
                    <a:pt x="229" y="41"/>
                    <a:pt x="231" y="45"/>
                    <a:pt x="230" y="48"/>
                  </a:cubicBezTo>
                  <a:cubicBezTo>
                    <a:pt x="229" y="50"/>
                    <a:pt x="225" y="48"/>
                    <a:pt x="224" y="50"/>
                  </a:cubicBezTo>
                  <a:cubicBezTo>
                    <a:pt x="222" y="52"/>
                    <a:pt x="225" y="56"/>
                    <a:pt x="223" y="56"/>
                  </a:cubicBezTo>
                  <a:cubicBezTo>
                    <a:pt x="218" y="56"/>
                    <a:pt x="214" y="51"/>
                    <a:pt x="210" y="51"/>
                  </a:cubicBezTo>
                  <a:cubicBezTo>
                    <a:pt x="207" y="51"/>
                    <a:pt x="204" y="56"/>
                    <a:pt x="202" y="55"/>
                  </a:cubicBezTo>
                  <a:cubicBezTo>
                    <a:pt x="198" y="53"/>
                    <a:pt x="194" y="54"/>
                    <a:pt x="192" y="53"/>
                  </a:cubicBezTo>
                  <a:cubicBezTo>
                    <a:pt x="188" y="48"/>
                    <a:pt x="187" y="39"/>
                    <a:pt x="179" y="37"/>
                  </a:cubicBezTo>
                  <a:cubicBezTo>
                    <a:pt x="177" y="37"/>
                    <a:pt x="180" y="42"/>
                    <a:pt x="179" y="44"/>
                  </a:cubicBezTo>
                  <a:cubicBezTo>
                    <a:pt x="178" y="45"/>
                    <a:pt x="176" y="45"/>
                    <a:pt x="175" y="46"/>
                  </a:cubicBezTo>
                  <a:cubicBezTo>
                    <a:pt x="173" y="46"/>
                    <a:pt x="169" y="44"/>
                    <a:pt x="168" y="46"/>
                  </a:cubicBezTo>
                  <a:cubicBezTo>
                    <a:pt x="166" y="50"/>
                    <a:pt x="171" y="57"/>
                    <a:pt x="167" y="59"/>
                  </a:cubicBezTo>
                  <a:cubicBezTo>
                    <a:pt x="163" y="62"/>
                    <a:pt x="159" y="55"/>
                    <a:pt x="154" y="54"/>
                  </a:cubicBezTo>
                  <a:cubicBezTo>
                    <a:pt x="152" y="53"/>
                    <a:pt x="148" y="53"/>
                    <a:pt x="146" y="55"/>
                  </a:cubicBezTo>
                  <a:cubicBezTo>
                    <a:pt x="144" y="59"/>
                    <a:pt x="147" y="65"/>
                    <a:pt x="144" y="69"/>
                  </a:cubicBezTo>
                  <a:cubicBezTo>
                    <a:pt x="143" y="71"/>
                    <a:pt x="140" y="65"/>
                    <a:pt x="138" y="66"/>
                  </a:cubicBezTo>
                  <a:cubicBezTo>
                    <a:pt x="132" y="69"/>
                    <a:pt x="128" y="75"/>
                    <a:pt x="124" y="81"/>
                  </a:cubicBezTo>
                  <a:cubicBezTo>
                    <a:pt x="123" y="84"/>
                    <a:pt x="126" y="87"/>
                    <a:pt x="124" y="89"/>
                  </a:cubicBezTo>
                  <a:cubicBezTo>
                    <a:pt x="120" y="93"/>
                    <a:pt x="117" y="98"/>
                    <a:pt x="116" y="103"/>
                  </a:cubicBezTo>
                  <a:cubicBezTo>
                    <a:pt x="115" y="106"/>
                    <a:pt x="109" y="104"/>
                    <a:pt x="107" y="106"/>
                  </a:cubicBezTo>
                  <a:cubicBezTo>
                    <a:pt x="105" y="108"/>
                    <a:pt x="106" y="110"/>
                    <a:pt x="105" y="112"/>
                  </a:cubicBezTo>
                  <a:cubicBezTo>
                    <a:pt x="104" y="121"/>
                    <a:pt x="100" y="130"/>
                    <a:pt x="100" y="140"/>
                  </a:cubicBezTo>
                  <a:cubicBezTo>
                    <a:pt x="100" y="143"/>
                    <a:pt x="105" y="146"/>
                    <a:pt x="103" y="148"/>
                  </a:cubicBezTo>
                  <a:cubicBezTo>
                    <a:pt x="99" y="151"/>
                    <a:pt x="93" y="146"/>
                    <a:pt x="88" y="148"/>
                  </a:cubicBezTo>
                  <a:cubicBezTo>
                    <a:pt x="85" y="150"/>
                    <a:pt x="82" y="154"/>
                    <a:pt x="82" y="157"/>
                  </a:cubicBezTo>
                  <a:cubicBezTo>
                    <a:pt x="81" y="169"/>
                    <a:pt x="81" y="180"/>
                    <a:pt x="81" y="191"/>
                  </a:cubicBezTo>
                  <a:cubicBezTo>
                    <a:pt x="81" y="195"/>
                    <a:pt x="87" y="198"/>
                    <a:pt x="89" y="202"/>
                  </a:cubicBezTo>
                  <a:cubicBezTo>
                    <a:pt x="90" y="203"/>
                    <a:pt x="89" y="205"/>
                    <a:pt x="88" y="206"/>
                  </a:cubicBezTo>
                  <a:cubicBezTo>
                    <a:pt x="88" y="207"/>
                    <a:pt x="85" y="207"/>
                    <a:pt x="85" y="208"/>
                  </a:cubicBezTo>
                  <a:cubicBezTo>
                    <a:pt x="84" y="214"/>
                    <a:pt x="87" y="220"/>
                    <a:pt x="86" y="225"/>
                  </a:cubicBezTo>
                  <a:cubicBezTo>
                    <a:pt x="86" y="228"/>
                    <a:pt x="82" y="228"/>
                    <a:pt x="81" y="230"/>
                  </a:cubicBezTo>
                  <a:cubicBezTo>
                    <a:pt x="79" y="233"/>
                    <a:pt x="78" y="236"/>
                    <a:pt x="77" y="239"/>
                  </a:cubicBezTo>
                  <a:cubicBezTo>
                    <a:pt x="77" y="241"/>
                    <a:pt x="77" y="244"/>
                    <a:pt x="77" y="2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3" name="Freeform 2651"/>
            <p:cNvSpPr>
              <a:spLocks noChangeAspect="1"/>
            </p:cNvSpPr>
            <p:nvPr/>
          </p:nvSpPr>
          <p:spPr bwMode="auto">
            <a:xfrm>
              <a:off x="17921493" y="6161614"/>
              <a:ext cx="870304" cy="983181"/>
            </a:xfrm>
            <a:custGeom>
              <a:avLst/>
              <a:gdLst>
                <a:gd name="T0" fmla="*/ 113 w 108"/>
                <a:gd name="T1" fmla="*/ 24 h 134"/>
                <a:gd name="T2" fmla="*/ 107 w 108"/>
                <a:gd name="T3" fmla="*/ 18 h 134"/>
                <a:gd name="T4" fmla="*/ 93 w 108"/>
                <a:gd name="T5" fmla="*/ 13 h 134"/>
                <a:gd name="T6" fmla="*/ 78 w 108"/>
                <a:gd name="T7" fmla="*/ 19 h 134"/>
                <a:gd name="T8" fmla="*/ 75 w 108"/>
                <a:gd name="T9" fmla="*/ 11 h 134"/>
                <a:gd name="T10" fmla="*/ 63 w 108"/>
                <a:gd name="T11" fmla="*/ 11 h 134"/>
                <a:gd name="T12" fmla="*/ 58 w 108"/>
                <a:gd name="T13" fmla="*/ 5 h 134"/>
                <a:gd name="T14" fmla="*/ 47 w 108"/>
                <a:gd name="T15" fmla="*/ 2 h 134"/>
                <a:gd name="T16" fmla="*/ 39 w 108"/>
                <a:gd name="T17" fmla="*/ 0 h 134"/>
                <a:gd name="T18" fmla="*/ 42 w 108"/>
                <a:gd name="T19" fmla="*/ 10 h 134"/>
                <a:gd name="T20" fmla="*/ 42 w 108"/>
                <a:gd name="T21" fmla="*/ 18 h 134"/>
                <a:gd name="T22" fmla="*/ 43 w 108"/>
                <a:gd name="T23" fmla="*/ 20 h 134"/>
                <a:gd name="T24" fmla="*/ 37 w 108"/>
                <a:gd name="T25" fmla="*/ 23 h 134"/>
                <a:gd name="T26" fmla="*/ 34 w 108"/>
                <a:gd name="T27" fmla="*/ 26 h 134"/>
                <a:gd name="T28" fmla="*/ 29 w 108"/>
                <a:gd name="T29" fmla="*/ 31 h 134"/>
                <a:gd name="T30" fmla="*/ 23 w 108"/>
                <a:gd name="T31" fmla="*/ 26 h 134"/>
                <a:gd name="T32" fmla="*/ 19 w 108"/>
                <a:gd name="T33" fmla="*/ 32 h 134"/>
                <a:gd name="T34" fmla="*/ 17 w 108"/>
                <a:gd name="T35" fmla="*/ 42 h 134"/>
                <a:gd name="T36" fmla="*/ 16 w 108"/>
                <a:gd name="T37" fmla="*/ 55 h 134"/>
                <a:gd name="T38" fmla="*/ 11 w 108"/>
                <a:gd name="T39" fmla="*/ 64 h 134"/>
                <a:gd name="T40" fmla="*/ 1 w 108"/>
                <a:gd name="T41" fmla="*/ 65 h 134"/>
                <a:gd name="T42" fmla="*/ 2 w 108"/>
                <a:gd name="T43" fmla="*/ 79 h 134"/>
                <a:gd name="T44" fmla="*/ 1 w 108"/>
                <a:gd name="T45" fmla="*/ 87 h 134"/>
                <a:gd name="T46" fmla="*/ 4 w 108"/>
                <a:gd name="T47" fmla="*/ 93 h 134"/>
                <a:gd name="T48" fmla="*/ 7 w 108"/>
                <a:gd name="T49" fmla="*/ 96 h 134"/>
                <a:gd name="T50" fmla="*/ 4 w 108"/>
                <a:gd name="T51" fmla="*/ 103 h 134"/>
                <a:gd name="T52" fmla="*/ 8 w 108"/>
                <a:gd name="T53" fmla="*/ 109 h 134"/>
                <a:gd name="T54" fmla="*/ 10 w 108"/>
                <a:gd name="T55" fmla="*/ 115 h 134"/>
                <a:gd name="T56" fmla="*/ 18 w 108"/>
                <a:gd name="T57" fmla="*/ 121 h 134"/>
                <a:gd name="T58" fmla="*/ 26 w 108"/>
                <a:gd name="T59" fmla="*/ 124 h 134"/>
                <a:gd name="T60" fmla="*/ 30 w 108"/>
                <a:gd name="T61" fmla="*/ 129 h 134"/>
                <a:gd name="T62" fmla="*/ 25 w 108"/>
                <a:gd name="T63" fmla="*/ 143 h 134"/>
                <a:gd name="T64" fmla="*/ 25 w 108"/>
                <a:gd name="T65" fmla="*/ 156 h 134"/>
                <a:gd name="T66" fmla="*/ 35 w 108"/>
                <a:gd name="T67" fmla="*/ 155 h 134"/>
                <a:gd name="T68" fmla="*/ 39 w 108"/>
                <a:gd name="T69" fmla="*/ 150 h 134"/>
                <a:gd name="T70" fmla="*/ 49 w 108"/>
                <a:gd name="T71" fmla="*/ 153 h 134"/>
                <a:gd name="T72" fmla="*/ 54 w 108"/>
                <a:gd name="T73" fmla="*/ 160 h 134"/>
                <a:gd name="T74" fmla="*/ 64 w 108"/>
                <a:gd name="T75" fmla="*/ 161 h 134"/>
                <a:gd name="T76" fmla="*/ 72 w 108"/>
                <a:gd name="T77" fmla="*/ 156 h 134"/>
                <a:gd name="T78" fmla="*/ 83 w 108"/>
                <a:gd name="T79" fmla="*/ 155 h 134"/>
                <a:gd name="T80" fmla="*/ 102 w 108"/>
                <a:gd name="T81" fmla="*/ 149 h 134"/>
                <a:gd name="T82" fmla="*/ 108 w 108"/>
                <a:gd name="T83" fmla="*/ 138 h 134"/>
                <a:gd name="T84" fmla="*/ 114 w 108"/>
                <a:gd name="T85" fmla="*/ 133 h 134"/>
                <a:gd name="T86" fmla="*/ 106 w 108"/>
                <a:gd name="T87" fmla="*/ 121 h 134"/>
                <a:gd name="T88" fmla="*/ 94 w 108"/>
                <a:gd name="T89" fmla="*/ 108 h 134"/>
                <a:gd name="T90" fmla="*/ 88 w 108"/>
                <a:gd name="T91" fmla="*/ 97 h 134"/>
                <a:gd name="T92" fmla="*/ 96 w 108"/>
                <a:gd name="T93" fmla="*/ 95 h 134"/>
                <a:gd name="T94" fmla="*/ 113 w 108"/>
                <a:gd name="T95" fmla="*/ 89 h 134"/>
                <a:gd name="T96" fmla="*/ 122 w 108"/>
                <a:gd name="T97" fmla="*/ 82 h 134"/>
                <a:gd name="T98" fmla="*/ 129 w 108"/>
                <a:gd name="T99" fmla="*/ 82 h 134"/>
                <a:gd name="T100" fmla="*/ 125 w 108"/>
                <a:gd name="T101" fmla="*/ 73 h 134"/>
                <a:gd name="T102" fmla="*/ 125 w 108"/>
                <a:gd name="T103" fmla="*/ 61 h 134"/>
                <a:gd name="T104" fmla="*/ 123 w 108"/>
                <a:gd name="T105" fmla="*/ 52 h 134"/>
                <a:gd name="T106" fmla="*/ 120 w 108"/>
                <a:gd name="T107" fmla="*/ 34 h 1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34"/>
                <a:gd name="T164" fmla="*/ 108 w 108"/>
                <a:gd name="T165" fmla="*/ 134 h 1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34">
                  <a:moveTo>
                    <a:pt x="98" y="21"/>
                  </a:moveTo>
                  <a:cubicBezTo>
                    <a:pt x="97" y="21"/>
                    <a:pt x="94" y="21"/>
                    <a:pt x="94" y="20"/>
                  </a:cubicBezTo>
                  <a:cubicBezTo>
                    <a:pt x="94" y="19"/>
                    <a:pt x="98" y="19"/>
                    <a:pt x="97" y="18"/>
                  </a:cubicBezTo>
                  <a:cubicBezTo>
                    <a:pt x="95" y="16"/>
                    <a:pt x="92" y="17"/>
                    <a:pt x="89" y="15"/>
                  </a:cubicBezTo>
                  <a:cubicBezTo>
                    <a:pt x="87" y="14"/>
                    <a:pt x="86" y="12"/>
                    <a:pt x="84" y="11"/>
                  </a:cubicBezTo>
                  <a:cubicBezTo>
                    <a:pt x="82" y="11"/>
                    <a:pt x="79" y="11"/>
                    <a:pt x="77" y="11"/>
                  </a:cubicBezTo>
                  <a:cubicBezTo>
                    <a:pt x="75" y="12"/>
                    <a:pt x="73" y="13"/>
                    <a:pt x="71" y="13"/>
                  </a:cubicBezTo>
                  <a:cubicBezTo>
                    <a:pt x="69" y="14"/>
                    <a:pt x="67" y="15"/>
                    <a:pt x="65" y="16"/>
                  </a:cubicBezTo>
                  <a:cubicBezTo>
                    <a:pt x="62" y="16"/>
                    <a:pt x="58" y="19"/>
                    <a:pt x="57" y="16"/>
                  </a:cubicBezTo>
                  <a:cubicBezTo>
                    <a:pt x="56" y="13"/>
                    <a:pt x="62" y="12"/>
                    <a:pt x="62" y="9"/>
                  </a:cubicBezTo>
                  <a:cubicBezTo>
                    <a:pt x="62" y="7"/>
                    <a:pt x="59" y="11"/>
                    <a:pt x="57" y="11"/>
                  </a:cubicBezTo>
                  <a:cubicBezTo>
                    <a:pt x="55" y="11"/>
                    <a:pt x="54" y="10"/>
                    <a:pt x="52" y="9"/>
                  </a:cubicBezTo>
                  <a:cubicBezTo>
                    <a:pt x="50" y="9"/>
                    <a:pt x="48" y="11"/>
                    <a:pt x="46" y="9"/>
                  </a:cubicBezTo>
                  <a:cubicBezTo>
                    <a:pt x="45" y="8"/>
                    <a:pt x="49" y="6"/>
                    <a:pt x="48" y="4"/>
                  </a:cubicBezTo>
                  <a:cubicBezTo>
                    <a:pt x="47" y="3"/>
                    <a:pt x="45" y="3"/>
                    <a:pt x="44" y="3"/>
                  </a:cubicBezTo>
                  <a:cubicBezTo>
                    <a:pt x="42" y="3"/>
                    <a:pt x="41" y="3"/>
                    <a:pt x="39" y="2"/>
                  </a:cubicBezTo>
                  <a:cubicBezTo>
                    <a:pt x="38" y="2"/>
                    <a:pt x="37" y="1"/>
                    <a:pt x="36" y="1"/>
                  </a:cubicBezTo>
                  <a:cubicBezTo>
                    <a:pt x="34" y="1"/>
                    <a:pt x="33" y="1"/>
                    <a:pt x="32" y="0"/>
                  </a:cubicBezTo>
                  <a:cubicBezTo>
                    <a:pt x="32" y="1"/>
                    <a:pt x="32" y="3"/>
                    <a:pt x="32" y="3"/>
                  </a:cubicBezTo>
                  <a:cubicBezTo>
                    <a:pt x="33" y="5"/>
                    <a:pt x="35" y="6"/>
                    <a:pt x="35" y="8"/>
                  </a:cubicBezTo>
                  <a:cubicBezTo>
                    <a:pt x="34" y="10"/>
                    <a:pt x="30" y="9"/>
                    <a:pt x="30" y="11"/>
                  </a:cubicBezTo>
                  <a:cubicBezTo>
                    <a:pt x="30" y="13"/>
                    <a:pt x="34" y="13"/>
                    <a:pt x="35" y="15"/>
                  </a:cubicBezTo>
                  <a:cubicBezTo>
                    <a:pt x="35" y="16"/>
                    <a:pt x="31" y="14"/>
                    <a:pt x="32" y="15"/>
                  </a:cubicBezTo>
                  <a:cubicBezTo>
                    <a:pt x="33" y="16"/>
                    <a:pt x="35" y="16"/>
                    <a:pt x="36" y="17"/>
                  </a:cubicBezTo>
                  <a:cubicBezTo>
                    <a:pt x="37" y="18"/>
                    <a:pt x="37" y="20"/>
                    <a:pt x="37" y="20"/>
                  </a:cubicBezTo>
                  <a:cubicBezTo>
                    <a:pt x="35" y="21"/>
                    <a:pt x="32" y="18"/>
                    <a:pt x="31" y="19"/>
                  </a:cubicBezTo>
                  <a:cubicBezTo>
                    <a:pt x="29" y="21"/>
                    <a:pt x="33" y="24"/>
                    <a:pt x="32" y="25"/>
                  </a:cubicBezTo>
                  <a:cubicBezTo>
                    <a:pt x="31" y="26"/>
                    <a:pt x="29" y="21"/>
                    <a:pt x="28" y="22"/>
                  </a:cubicBezTo>
                  <a:cubicBezTo>
                    <a:pt x="27" y="23"/>
                    <a:pt x="29" y="26"/>
                    <a:pt x="28" y="27"/>
                  </a:cubicBezTo>
                  <a:cubicBezTo>
                    <a:pt x="27" y="28"/>
                    <a:pt x="25" y="27"/>
                    <a:pt x="24" y="26"/>
                  </a:cubicBezTo>
                  <a:cubicBezTo>
                    <a:pt x="23" y="25"/>
                    <a:pt x="25" y="23"/>
                    <a:pt x="24" y="23"/>
                  </a:cubicBezTo>
                  <a:cubicBezTo>
                    <a:pt x="23" y="21"/>
                    <a:pt x="20" y="22"/>
                    <a:pt x="19" y="22"/>
                  </a:cubicBezTo>
                  <a:cubicBezTo>
                    <a:pt x="17" y="23"/>
                    <a:pt x="15" y="24"/>
                    <a:pt x="14" y="26"/>
                  </a:cubicBezTo>
                  <a:cubicBezTo>
                    <a:pt x="14" y="26"/>
                    <a:pt x="16" y="26"/>
                    <a:pt x="16" y="27"/>
                  </a:cubicBezTo>
                  <a:cubicBezTo>
                    <a:pt x="16" y="28"/>
                    <a:pt x="15" y="30"/>
                    <a:pt x="15" y="31"/>
                  </a:cubicBezTo>
                  <a:cubicBezTo>
                    <a:pt x="15" y="32"/>
                    <a:pt x="15" y="33"/>
                    <a:pt x="14" y="35"/>
                  </a:cubicBezTo>
                  <a:cubicBezTo>
                    <a:pt x="14" y="37"/>
                    <a:pt x="12" y="38"/>
                    <a:pt x="12" y="40"/>
                  </a:cubicBezTo>
                  <a:cubicBezTo>
                    <a:pt x="12" y="42"/>
                    <a:pt x="13" y="44"/>
                    <a:pt x="13" y="46"/>
                  </a:cubicBezTo>
                  <a:cubicBezTo>
                    <a:pt x="12" y="47"/>
                    <a:pt x="10" y="48"/>
                    <a:pt x="9" y="49"/>
                  </a:cubicBezTo>
                  <a:cubicBezTo>
                    <a:pt x="9" y="51"/>
                    <a:pt x="10" y="52"/>
                    <a:pt x="9" y="53"/>
                  </a:cubicBezTo>
                  <a:cubicBezTo>
                    <a:pt x="8" y="54"/>
                    <a:pt x="6" y="54"/>
                    <a:pt x="5" y="54"/>
                  </a:cubicBezTo>
                  <a:cubicBezTo>
                    <a:pt x="4" y="55"/>
                    <a:pt x="1" y="53"/>
                    <a:pt x="1" y="54"/>
                  </a:cubicBezTo>
                  <a:cubicBezTo>
                    <a:pt x="0" y="57"/>
                    <a:pt x="3" y="59"/>
                    <a:pt x="3" y="62"/>
                  </a:cubicBezTo>
                  <a:cubicBezTo>
                    <a:pt x="3" y="63"/>
                    <a:pt x="3" y="65"/>
                    <a:pt x="2" y="66"/>
                  </a:cubicBezTo>
                  <a:cubicBezTo>
                    <a:pt x="2" y="67"/>
                    <a:pt x="1" y="68"/>
                    <a:pt x="1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2" y="73"/>
                    <a:pt x="3" y="74"/>
                    <a:pt x="4" y="75"/>
                  </a:cubicBezTo>
                  <a:cubicBezTo>
                    <a:pt x="4" y="75"/>
                    <a:pt x="3" y="76"/>
                    <a:pt x="3" y="77"/>
                  </a:cubicBezTo>
                  <a:cubicBezTo>
                    <a:pt x="4" y="77"/>
                    <a:pt x="5" y="77"/>
                    <a:pt x="5" y="77"/>
                  </a:cubicBezTo>
                  <a:cubicBezTo>
                    <a:pt x="6" y="78"/>
                    <a:pt x="6" y="79"/>
                    <a:pt x="6" y="80"/>
                  </a:cubicBezTo>
                  <a:cubicBezTo>
                    <a:pt x="5" y="82"/>
                    <a:pt x="3" y="82"/>
                    <a:pt x="2" y="83"/>
                  </a:cubicBezTo>
                  <a:cubicBezTo>
                    <a:pt x="2" y="84"/>
                    <a:pt x="3" y="85"/>
                    <a:pt x="3" y="86"/>
                  </a:cubicBezTo>
                  <a:cubicBezTo>
                    <a:pt x="4" y="87"/>
                    <a:pt x="5" y="88"/>
                    <a:pt x="6" y="89"/>
                  </a:cubicBezTo>
                  <a:cubicBezTo>
                    <a:pt x="7" y="89"/>
                    <a:pt x="7" y="90"/>
                    <a:pt x="7" y="91"/>
                  </a:cubicBezTo>
                  <a:cubicBezTo>
                    <a:pt x="7" y="92"/>
                    <a:pt x="6" y="93"/>
                    <a:pt x="6" y="95"/>
                  </a:cubicBezTo>
                  <a:cubicBezTo>
                    <a:pt x="7" y="95"/>
                    <a:pt x="7" y="96"/>
                    <a:pt x="8" y="96"/>
                  </a:cubicBezTo>
                  <a:cubicBezTo>
                    <a:pt x="9" y="97"/>
                    <a:pt x="10" y="98"/>
                    <a:pt x="11" y="99"/>
                  </a:cubicBezTo>
                  <a:cubicBezTo>
                    <a:pt x="12" y="100"/>
                    <a:pt x="13" y="100"/>
                    <a:pt x="15" y="101"/>
                  </a:cubicBezTo>
                  <a:cubicBezTo>
                    <a:pt x="16" y="101"/>
                    <a:pt x="17" y="100"/>
                    <a:pt x="18" y="100"/>
                  </a:cubicBezTo>
                  <a:cubicBezTo>
                    <a:pt x="20" y="101"/>
                    <a:pt x="21" y="102"/>
                    <a:pt x="22" y="103"/>
                  </a:cubicBezTo>
                  <a:cubicBezTo>
                    <a:pt x="24" y="103"/>
                    <a:pt x="27" y="103"/>
                    <a:pt x="28" y="104"/>
                  </a:cubicBezTo>
                  <a:cubicBezTo>
                    <a:pt x="28" y="106"/>
                    <a:pt x="26" y="106"/>
                    <a:pt x="25" y="107"/>
                  </a:cubicBezTo>
                  <a:cubicBezTo>
                    <a:pt x="24" y="109"/>
                    <a:pt x="24" y="111"/>
                    <a:pt x="23" y="113"/>
                  </a:cubicBezTo>
                  <a:cubicBezTo>
                    <a:pt x="22" y="115"/>
                    <a:pt x="21" y="117"/>
                    <a:pt x="21" y="119"/>
                  </a:cubicBezTo>
                  <a:cubicBezTo>
                    <a:pt x="21" y="120"/>
                    <a:pt x="21" y="122"/>
                    <a:pt x="21" y="124"/>
                  </a:cubicBezTo>
                  <a:cubicBezTo>
                    <a:pt x="21" y="126"/>
                    <a:pt x="21" y="128"/>
                    <a:pt x="21" y="130"/>
                  </a:cubicBezTo>
                  <a:cubicBezTo>
                    <a:pt x="22" y="130"/>
                    <a:pt x="24" y="131"/>
                    <a:pt x="26" y="131"/>
                  </a:cubicBezTo>
                  <a:cubicBezTo>
                    <a:pt x="27" y="130"/>
                    <a:pt x="28" y="129"/>
                    <a:pt x="29" y="129"/>
                  </a:cubicBezTo>
                  <a:cubicBezTo>
                    <a:pt x="30" y="128"/>
                    <a:pt x="31" y="129"/>
                    <a:pt x="32" y="128"/>
                  </a:cubicBezTo>
                  <a:cubicBezTo>
                    <a:pt x="33" y="127"/>
                    <a:pt x="31" y="125"/>
                    <a:pt x="32" y="125"/>
                  </a:cubicBezTo>
                  <a:cubicBezTo>
                    <a:pt x="33" y="125"/>
                    <a:pt x="35" y="127"/>
                    <a:pt x="36" y="127"/>
                  </a:cubicBezTo>
                  <a:cubicBezTo>
                    <a:pt x="38" y="127"/>
                    <a:pt x="39" y="127"/>
                    <a:pt x="41" y="127"/>
                  </a:cubicBezTo>
                  <a:cubicBezTo>
                    <a:pt x="42" y="128"/>
                    <a:pt x="43" y="129"/>
                    <a:pt x="44" y="130"/>
                  </a:cubicBezTo>
                  <a:cubicBezTo>
                    <a:pt x="44" y="131"/>
                    <a:pt x="44" y="132"/>
                    <a:pt x="45" y="133"/>
                  </a:cubicBezTo>
                  <a:cubicBezTo>
                    <a:pt x="46" y="132"/>
                    <a:pt x="46" y="129"/>
                    <a:pt x="47" y="129"/>
                  </a:cubicBezTo>
                  <a:cubicBezTo>
                    <a:pt x="50" y="130"/>
                    <a:pt x="51" y="134"/>
                    <a:pt x="53" y="134"/>
                  </a:cubicBezTo>
                  <a:cubicBezTo>
                    <a:pt x="55" y="134"/>
                    <a:pt x="53" y="130"/>
                    <a:pt x="55" y="130"/>
                  </a:cubicBezTo>
                  <a:cubicBezTo>
                    <a:pt x="56" y="129"/>
                    <a:pt x="58" y="130"/>
                    <a:pt x="60" y="130"/>
                  </a:cubicBezTo>
                  <a:cubicBezTo>
                    <a:pt x="62" y="131"/>
                    <a:pt x="63" y="133"/>
                    <a:pt x="65" y="132"/>
                  </a:cubicBezTo>
                  <a:cubicBezTo>
                    <a:pt x="66" y="132"/>
                    <a:pt x="67" y="130"/>
                    <a:pt x="69" y="129"/>
                  </a:cubicBezTo>
                  <a:cubicBezTo>
                    <a:pt x="71" y="128"/>
                    <a:pt x="74" y="128"/>
                    <a:pt x="77" y="127"/>
                  </a:cubicBezTo>
                  <a:cubicBezTo>
                    <a:pt x="79" y="126"/>
                    <a:pt x="83" y="126"/>
                    <a:pt x="85" y="124"/>
                  </a:cubicBezTo>
                  <a:cubicBezTo>
                    <a:pt x="86" y="122"/>
                    <a:pt x="82" y="120"/>
                    <a:pt x="83" y="118"/>
                  </a:cubicBezTo>
                  <a:cubicBezTo>
                    <a:pt x="84" y="116"/>
                    <a:pt x="88" y="117"/>
                    <a:pt x="90" y="115"/>
                  </a:cubicBezTo>
                  <a:cubicBezTo>
                    <a:pt x="91" y="114"/>
                    <a:pt x="89" y="112"/>
                    <a:pt x="90" y="111"/>
                  </a:cubicBezTo>
                  <a:cubicBezTo>
                    <a:pt x="91" y="111"/>
                    <a:pt x="94" y="112"/>
                    <a:pt x="95" y="111"/>
                  </a:cubicBezTo>
                  <a:cubicBezTo>
                    <a:pt x="95" y="111"/>
                    <a:pt x="95" y="109"/>
                    <a:pt x="95" y="108"/>
                  </a:cubicBezTo>
                  <a:cubicBezTo>
                    <a:pt x="93" y="106"/>
                    <a:pt x="91" y="103"/>
                    <a:pt x="88" y="101"/>
                  </a:cubicBezTo>
                  <a:cubicBezTo>
                    <a:pt x="86" y="100"/>
                    <a:pt x="84" y="99"/>
                    <a:pt x="82" y="97"/>
                  </a:cubicBezTo>
                  <a:cubicBezTo>
                    <a:pt x="80" y="95"/>
                    <a:pt x="79" y="93"/>
                    <a:pt x="78" y="90"/>
                  </a:cubicBezTo>
                  <a:cubicBezTo>
                    <a:pt x="77" y="89"/>
                    <a:pt x="79" y="87"/>
                    <a:pt x="78" y="86"/>
                  </a:cubicBezTo>
                  <a:cubicBezTo>
                    <a:pt x="77" y="84"/>
                    <a:pt x="74" y="83"/>
                    <a:pt x="73" y="81"/>
                  </a:cubicBezTo>
                  <a:cubicBezTo>
                    <a:pt x="73" y="80"/>
                    <a:pt x="75" y="81"/>
                    <a:pt x="76" y="80"/>
                  </a:cubicBezTo>
                  <a:cubicBezTo>
                    <a:pt x="78" y="80"/>
                    <a:pt x="79" y="79"/>
                    <a:pt x="80" y="79"/>
                  </a:cubicBezTo>
                  <a:cubicBezTo>
                    <a:pt x="82" y="78"/>
                    <a:pt x="85" y="77"/>
                    <a:pt x="87" y="77"/>
                  </a:cubicBezTo>
                  <a:cubicBezTo>
                    <a:pt x="89" y="76"/>
                    <a:pt x="91" y="75"/>
                    <a:pt x="94" y="74"/>
                  </a:cubicBezTo>
                  <a:cubicBezTo>
                    <a:pt x="96" y="73"/>
                    <a:pt x="98" y="72"/>
                    <a:pt x="100" y="71"/>
                  </a:cubicBezTo>
                  <a:cubicBezTo>
                    <a:pt x="101" y="70"/>
                    <a:pt x="100" y="67"/>
                    <a:pt x="101" y="68"/>
                  </a:cubicBezTo>
                  <a:cubicBezTo>
                    <a:pt x="103" y="68"/>
                    <a:pt x="103" y="72"/>
                    <a:pt x="105" y="72"/>
                  </a:cubicBezTo>
                  <a:cubicBezTo>
                    <a:pt x="107" y="73"/>
                    <a:pt x="106" y="70"/>
                    <a:pt x="107" y="68"/>
                  </a:cubicBezTo>
                  <a:cubicBezTo>
                    <a:pt x="107" y="67"/>
                    <a:pt x="108" y="66"/>
                    <a:pt x="107" y="65"/>
                  </a:cubicBezTo>
                  <a:cubicBezTo>
                    <a:pt x="107" y="63"/>
                    <a:pt x="105" y="62"/>
                    <a:pt x="104" y="61"/>
                  </a:cubicBezTo>
                  <a:cubicBezTo>
                    <a:pt x="103" y="59"/>
                    <a:pt x="102" y="57"/>
                    <a:pt x="102" y="56"/>
                  </a:cubicBezTo>
                  <a:cubicBezTo>
                    <a:pt x="102" y="54"/>
                    <a:pt x="104" y="53"/>
                    <a:pt x="104" y="51"/>
                  </a:cubicBezTo>
                  <a:cubicBezTo>
                    <a:pt x="104" y="49"/>
                    <a:pt x="102" y="48"/>
                    <a:pt x="101" y="46"/>
                  </a:cubicBezTo>
                  <a:cubicBezTo>
                    <a:pt x="101" y="45"/>
                    <a:pt x="103" y="44"/>
                    <a:pt x="102" y="43"/>
                  </a:cubicBezTo>
                  <a:cubicBezTo>
                    <a:pt x="101" y="40"/>
                    <a:pt x="98" y="39"/>
                    <a:pt x="97" y="36"/>
                  </a:cubicBezTo>
                  <a:cubicBezTo>
                    <a:pt x="97" y="33"/>
                    <a:pt x="100" y="31"/>
                    <a:pt x="100" y="28"/>
                  </a:cubicBezTo>
                  <a:cubicBezTo>
                    <a:pt x="100" y="26"/>
                    <a:pt x="99" y="24"/>
                    <a:pt x="98" y="2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4" name="Freeform 2654"/>
            <p:cNvSpPr>
              <a:spLocks noChangeAspect="1"/>
            </p:cNvSpPr>
            <p:nvPr/>
          </p:nvSpPr>
          <p:spPr bwMode="auto">
            <a:xfrm>
              <a:off x="16341553" y="6088336"/>
              <a:ext cx="448546" cy="531281"/>
            </a:xfrm>
            <a:custGeom>
              <a:avLst/>
              <a:gdLst>
                <a:gd name="T0" fmla="*/ 63 w 56"/>
                <a:gd name="T1" fmla="*/ 39 h 72"/>
                <a:gd name="T2" fmla="*/ 67 w 56"/>
                <a:gd name="T3" fmla="*/ 54 h 72"/>
                <a:gd name="T4" fmla="*/ 61 w 56"/>
                <a:gd name="T5" fmla="*/ 69 h 72"/>
                <a:gd name="T6" fmla="*/ 50 w 56"/>
                <a:gd name="T7" fmla="*/ 70 h 72"/>
                <a:gd name="T8" fmla="*/ 35 w 56"/>
                <a:gd name="T9" fmla="*/ 79 h 72"/>
                <a:gd name="T10" fmla="*/ 17 w 56"/>
                <a:gd name="T11" fmla="*/ 85 h 72"/>
                <a:gd name="T12" fmla="*/ 16 w 56"/>
                <a:gd name="T13" fmla="*/ 81 h 72"/>
                <a:gd name="T14" fmla="*/ 12 w 56"/>
                <a:gd name="T15" fmla="*/ 79 h 72"/>
                <a:gd name="T16" fmla="*/ 6 w 56"/>
                <a:gd name="T17" fmla="*/ 74 h 72"/>
                <a:gd name="T18" fmla="*/ 2 w 56"/>
                <a:gd name="T19" fmla="*/ 71 h 72"/>
                <a:gd name="T20" fmla="*/ 12 w 56"/>
                <a:gd name="T21" fmla="*/ 68 h 72"/>
                <a:gd name="T22" fmla="*/ 20 w 56"/>
                <a:gd name="T23" fmla="*/ 62 h 72"/>
                <a:gd name="T24" fmla="*/ 23 w 56"/>
                <a:gd name="T25" fmla="*/ 58 h 72"/>
                <a:gd name="T26" fmla="*/ 14 w 56"/>
                <a:gd name="T27" fmla="*/ 59 h 72"/>
                <a:gd name="T28" fmla="*/ 20 w 56"/>
                <a:gd name="T29" fmla="*/ 51 h 72"/>
                <a:gd name="T30" fmla="*/ 23 w 56"/>
                <a:gd name="T31" fmla="*/ 45 h 72"/>
                <a:gd name="T32" fmla="*/ 18 w 56"/>
                <a:gd name="T33" fmla="*/ 42 h 72"/>
                <a:gd name="T34" fmla="*/ 14 w 56"/>
                <a:gd name="T35" fmla="*/ 47 h 72"/>
                <a:gd name="T36" fmla="*/ 10 w 56"/>
                <a:gd name="T37" fmla="*/ 39 h 72"/>
                <a:gd name="T38" fmla="*/ 16 w 56"/>
                <a:gd name="T39" fmla="*/ 33 h 72"/>
                <a:gd name="T40" fmla="*/ 13 w 56"/>
                <a:gd name="T41" fmla="*/ 29 h 72"/>
                <a:gd name="T42" fmla="*/ 14 w 56"/>
                <a:gd name="T43" fmla="*/ 23 h 72"/>
                <a:gd name="T44" fmla="*/ 24 w 56"/>
                <a:gd name="T45" fmla="*/ 27 h 72"/>
                <a:gd name="T46" fmla="*/ 31 w 56"/>
                <a:gd name="T47" fmla="*/ 25 h 72"/>
                <a:gd name="T48" fmla="*/ 36 w 56"/>
                <a:gd name="T49" fmla="*/ 18 h 72"/>
                <a:gd name="T50" fmla="*/ 29 w 56"/>
                <a:gd name="T51" fmla="*/ 13 h 72"/>
                <a:gd name="T52" fmla="*/ 36 w 56"/>
                <a:gd name="T53" fmla="*/ 5 h 72"/>
                <a:gd name="T54" fmla="*/ 48 w 56"/>
                <a:gd name="T55" fmla="*/ 0 h 72"/>
                <a:gd name="T56" fmla="*/ 49 w 56"/>
                <a:gd name="T57" fmla="*/ 10 h 72"/>
                <a:gd name="T58" fmla="*/ 41 w 56"/>
                <a:gd name="T59" fmla="*/ 13 h 72"/>
                <a:gd name="T60" fmla="*/ 36 w 56"/>
                <a:gd name="T61" fmla="*/ 19 h 72"/>
                <a:gd name="T62" fmla="*/ 49 w 56"/>
                <a:gd name="T63" fmla="*/ 28 h 72"/>
                <a:gd name="T64" fmla="*/ 50 w 56"/>
                <a:gd name="T65" fmla="*/ 22 h 72"/>
                <a:gd name="T66" fmla="*/ 57 w 56"/>
                <a:gd name="T67" fmla="*/ 27 h 72"/>
                <a:gd name="T68" fmla="*/ 65 w 56"/>
                <a:gd name="T69" fmla="*/ 34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72"/>
                <a:gd name="T107" fmla="*/ 56 w 56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72">
                  <a:moveTo>
                    <a:pt x="54" y="28"/>
                  </a:moveTo>
                  <a:cubicBezTo>
                    <a:pt x="54" y="29"/>
                    <a:pt x="53" y="30"/>
                    <a:pt x="53" y="32"/>
                  </a:cubicBezTo>
                  <a:cubicBezTo>
                    <a:pt x="54" y="33"/>
                    <a:pt x="55" y="34"/>
                    <a:pt x="55" y="36"/>
                  </a:cubicBezTo>
                  <a:cubicBezTo>
                    <a:pt x="56" y="39"/>
                    <a:pt x="56" y="42"/>
                    <a:pt x="56" y="45"/>
                  </a:cubicBezTo>
                  <a:cubicBezTo>
                    <a:pt x="55" y="47"/>
                    <a:pt x="54" y="48"/>
                    <a:pt x="54" y="50"/>
                  </a:cubicBezTo>
                  <a:cubicBezTo>
                    <a:pt x="53" y="53"/>
                    <a:pt x="53" y="56"/>
                    <a:pt x="51" y="57"/>
                  </a:cubicBezTo>
                  <a:cubicBezTo>
                    <a:pt x="50" y="58"/>
                    <a:pt x="47" y="57"/>
                    <a:pt x="46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0" y="59"/>
                    <a:pt x="39" y="60"/>
                    <a:pt x="37" y="60"/>
                  </a:cubicBezTo>
                  <a:cubicBezTo>
                    <a:pt x="34" y="62"/>
                    <a:pt x="32" y="63"/>
                    <a:pt x="29" y="65"/>
                  </a:cubicBezTo>
                  <a:cubicBezTo>
                    <a:pt x="26" y="66"/>
                    <a:pt x="24" y="68"/>
                    <a:pt x="21" y="69"/>
                  </a:cubicBezTo>
                  <a:cubicBezTo>
                    <a:pt x="19" y="70"/>
                    <a:pt x="16" y="69"/>
                    <a:pt x="14" y="70"/>
                  </a:cubicBezTo>
                  <a:cubicBezTo>
                    <a:pt x="13" y="70"/>
                    <a:pt x="11" y="72"/>
                    <a:pt x="10" y="71"/>
                  </a:cubicBezTo>
                  <a:cubicBezTo>
                    <a:pt x="9" y="69"/>
                    <a:pt x="14" y="68"/>
                    <a:pt x="13" y="67"/>
                  </a:cubicBezTo>
                  <a:cubicBezTo>
                    <a:pt x="11" y="66"/>
                    <a:pt x="8" y="70"/>
                    <a:pt x="7" y="69"/>
                  </a:cubicBezTo>
                  <a:cubicBezTo>
                    <a:pt x="6" y="67"/>
                    <a:pt x="11" y="66"/>
                    <a:pt x="10" y="65"/>
                  </a:cubicBezTo>
                  <a:cubicBezTo>
                    <a:pt x="9" y="63"/>
                    <a:pt x="5" y="66"/>
                    <a:pt x="3" y="65"/>
                  </a:cubicBezTo>
                  <a:cubicBezTo>
                    <a:pt x="2" y="64"/>
                    <a:pt x="4" y="62"/>
                    <a:pt x="5" y="61"/>
                  </a:cubicBezTo>
                  <a:cubicBezTo>
                    <a:pt x="7" y="60"/>
                    <a:pt x="12" y="60"/>
                    <a:pt x="10" y="59"/>
                  </a:cubicBezTo>
                  <a:cubicBezTo>
                    <a:pt x="8" y="58"/>
                    <a:pt x="4" y="61"/>
                    <a:pt x="2" y="59"/>
                  </a:cubicBezTo>
                  <a:cubicBezTo>
                    <a:pt x="0" y="58"/>
                    <a:pt x="5" y="57"/>
                    <a:pt x="7" y="56"/>
                  </a:cubicBezTo>
                  <a:cubicBezTo>
                    <a:pt x="8" y="56"/>
                    <a:pt x="9" y="57"/>
                    <a:pt x="10" y="56"/>
                  </a:cubicBezTo>
                  <a:cubicBezTo>
                    <a:pt x="11" y="55"/>
                    <a:pt x="10" y="53"/>
                    <a:pt x="11" y="52"/>
                  </a:cubicBezTo>
                  <a:cubicBezTo>
                    <a:pt x="13" y="51"/>
                    <a:pt x="15" y="51"/>
                    <a:pt x="17" y="51"/>
                  </a:cubicBezTo>
                  <a:cubicBezTo>
                    <a:pt x="19" y="50"/>
                    <a:pt x="21" y="51"/>
                    <a:pt x="23" y="49"/>
                  </a:cubicBezTo>
                  <a:cubicBezTo>
                    <a:pt x="23" y="48"/>
                    <a:pt x="20" y="48"/>
                    <a:pt x="19" y="48"/>
                  </a:cubicBezTo>
                  <a:cubicBezTo>
                    <a:pt x="18" y="48"/>
                    <a:pt x="17" y="49"/>
                    <a:pt x="15" y="49"/>
                  </a:cubicBezTo>
                  <a:cubicBezTo>
                    <a:pt x="14" y="50"/>
                    <a:pt x="12" y="51"/>
                    <a:pt x="12" y="49"/>
                  </a:cubicBezTo>
                  <a:cubicBezTo>
                    <a:pt x="12" y="48"/>
                    <a:pt x="14" y="47"/>
                    <a:pt x="15" y="46"/>
                  </a:cubicBezTo>
                  <a:cubicBezTo>
                    <a:pt x="16" y="44"/>
                    <a:pt x="16" y="43"/>
                    <a:pt x="17" y="42"/>
                  </a:cubicBezTo>
                  <a:cubicBezTo>
                    <a:pt x="18" y="41"/>
                    <a:pt x="20" y="41"/>
                    <a:pt x="21" y="40"/>
                  </a:cubicBezTo>
                  <a:cubicBezTo>
                    <a:pt x="21" y="39"/>
                    <a:pt x="19" y="38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4"/>
                    <a:pt x="14" y="35"/>
                    <a:pt x="15" y="35"/>
                  </a:cubicBezTo>
                  <a:cubicBezTo>
                    <a:pt x="15" y="37"/>
                    <a:pt x="20" y="38"/>
                    <a:pt x="19" y="39"/>
                  </a:cubicBezTo>
                  <a:cubicBezTo>
                    <a:pt x="17" y="41"/>
                    <a:pt x="14" y="39"/>
                    <a:pt x="12" y="39"/>
                  </a:cubicBezTo>
                  <a:cubicBezTo>
                    <a:pt x="11" y="38"/>
                    <a:pt x="9" y="37"/>
                    <a:pt x="9" y="36"/>
                  </a:cubicBezTo>
                  <a:cubicBezTo>
                    <a:pt x="8" y="35"/>
                    <a:pt x="8" y="33"/>
                    <a:pt x="8" y="32"/>
                  </a:cubicBezTo>
                  <a:cubicBezTo>
                    <a:pt x="9" y="31"/>
                    <a:pt x="12" y="30"/>
                    <a:pt x="13" y="29"/>
                  </a:cubicBezTo>
                  <a:cubicBezTo>
                    <a:pt x="14" y="28"/>
                    <a:pt x="14" y="27"/>
                    <a:pt x="13" y="27"/>
                  </a:cubicBezTo>
                  <a:cubicBezTo>
                    <a:pt x="12" y="26"/>
                    <a:pt x="10" y="28"/>
                    <a:pt x="10" y="27"/>
                  </a:cubicBezTo>
                  <a:cubicBezTo>
                    <a:pt x="9" y="26"/>
                    <a:pt x="11" y="25"/>
                    <a:pt x="11" y="24"/>
                  </a:cubicBezTo>
                  <a:cubicBezTo>
                    <a:pt x="11" y="22"/>
                    <a:pt x="9" y="21"/>
                    <a:pt x="9" y="20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7" y="19"/>
                    <a:pt x="19" y="19"/>
                  </a:cubicBezTo>
                  <a:cubicBezTo>
                    <a:pt x="19" y="20"/>
                    <a:pt x="19" y="21"/>
                    <a:pt x="20" y="22"/>
                  </a:cubicBezTo>
                  <a:cubicBezTo>
                    <a:pt x="21" y="22"/>
                    <a:pt x="21" y="20"/>
                    <a:pt x="22" y="20"/>
                  </a:cubicBezTo>
                  <a:cubicBezTo>
                    <a:pt x="24" y="20"/>
                    <a:pt x="25" y="22"/>
                    <a:pt x="26" y="21"/>
                  </a:cubicBezTo>
                  <a:cubicBezTo>
                    <a:pt x="27" y="21"/>
                    <a:pt x="27" y="19"/>
                    <a:pt x="27" y="18"/>
                  </a:cubicBezTo>
                  <a:cubicBezTo>
                    <a:pt x="28" y="17"/>
                    <a:pt x="30" y="16"/>
                    <a:pt x="30" y="15"/>
                  </a:cubicBezTo>
                  <a:cubicBezTo>
                    <a:pt x="29" y="13"/>
                    <a:pt x="26" y="15"/>
                    <a:pt x="24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6" y="9"/>
                    <a:pt x="28" y="9"/>
                    <a:pt x="30" y="8"/>
                  </a:cubicBezTo>
                  <a:cubicBezTo>
                    <a:pt x="30" y="7"/>
                    <a:pt x="29" y="5"/>
                    <a:pt x="30" y="4"/>
                  </a:cubicBezTo>
                  <a:cubicBezTo>
                    <a:pt x="32" y="3"/>
                    <a:pt x="35" y="4"/>
                    <a:pt x="38" y="3"/>
                  </a:cubicBezTo>
                  <a:cubicBezTo>
                    <a:pt x="39" y="3"/>
                    <a:pt x="39" y="0"/>
                    <a:pt x="40" y="0"/>
                  </a:cubicBezTo>
                  <a:cubicBezTo>
                    <a:pt x="42" y="0"/>
                    <a:pt x="43" y="2"/>
                    <a:pt x="45" y="3"/>
                  </a:cubicBezTo>
                  <a:cubicBezTo>
                    <a:pt x="43" y="4"/>
                    <a:pt x="42" y="6"/>
                    <a:pt x="41" y="8"/>
                  </a:cubicBezTo>
                  <a:cubicBezTo>
                    <a:pt x="40" y="9"/>
                    <a:pt x="39" y="11"/>
                    <a:pt x="38" y="11"/>
                  </a:cubicBezTo>
                  <a:cubicBezTo>
                    <a:pt x="37" y="12"/>
                    <a:pt x="35" y="10"/>
                    <a:pt x="34" y="11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34" y="15"/>
                    <a:pt x="30" y="15"/>
                    <a:pt x="30" y="16"/>
                  </a:cubicBezTo>
                  <a:cubicBezTo>
                    <a:pt x="31" y="19"/>
                    <a:pt x="33" y="20"/>
                    <a:pt x="35" y="22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44" y="20"/>
                    <a:pt x="42" y="19"/>
                    <a:pt x="42" y="18"/>
                  </a:cubicBezTo>
                  <a:cubicBezTo>
                    <a:pt x="43" y="18"/>
                    <a:pt x="44" y="18"/>
                    <a:pt x="45" y="18"/>
                  </a:cubicBezTo>
                  <a:cubicBezTo>
                    <a:pt x="47" y="19"/>
                    <a:pt x="47" y="21"/>
                    <a:pt x="48" y="22"/>
                  </a:cubicBezTo>
                  <a:cubicBezTo>
                    <a:pt x="50" y="23"/>
                    <a:pt x="51" y="24"/>
                    <a:pt x="52" y="25"/>
                  </a:cubicBezTo>
                  <a:cubicBezTo>
                    <a:pt x="53" y="25"/>
                    <a:pt x="53" y="27"/>
                    <a:pt x="54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5" name="Freeform 2655"/>
            <p:cNvSpPr>
              <a:spLocks noChangeAspect="1"/>
            </p:cNvSpPr>
            <p:nvPr/>
          </p:nvSpPr>
          <p:spPr bwMode="auto">
            <a:xfrm>
              <a:off x="16582562" y="6112769"/>
              <a:ext cx="247693" cy="183200"/>
            </a:xfrm>
            <a:custGeom>
              <a:avLst/>
              <a:gdLst>
                <a:gd name="T0" fmla="*/ 29 w 31"/>
                <a:gd name="T1" fmla="*/ 30 h 25"/>
                <a:gd name="T2" fmla="*/ 31 w 31"/>
                <a:gd name="T3" fmla="*/ 24 h 25"/>
                <a:gd name="T4" fmla="*/ 36 w 31"/>
                <a:gd name="T5" fmla="*/ 22 h 25"/>
                <a:gd name="T6" fmla="*/ 36 w 31"/>
                <a:gd name="T7" fmla="*/ 16 h 25"/>
                <a:gd name="T8" fmla="*/ 35 w 31"/>
                <a:gd name="T9" fmla="*/ 10 h 25"/>
                <a:gd name="T10" fmla="*/ 32 w 31"/>
                <a:gd name="T11" fmla="*/ 2 h 25"/>
                <a:gd name="T12" fmla="*/ 26 w 31"/>
                <a:gd name="T13" fmla="*/ 0 h 25"/>
                <a:gd name="T14" fmla="*/ 20 w 31"/>
                <a:gd name="T15" fmla="*/ 1 h 25"/>
                <a:gd name="T16" fmla="*/ 18 w 31"/>
                <a:gd name="T17" fmla="*/ 0 h 25"/>
                <a:gd name="T18" fmla="*/ 13 w 31"/>
                <a:gd name="T19" fmla="*/ 6 h 25"/>
                <a:gd name="T20" fmla="*/ 10 w 31"/>
                <a:gd name="T21" fmla="*/ 10 h 25"/>
                <a:gd name="T22" fmla="*/ 5 w 31"/>
                <a:gd name="T23" fmla="*/ 10 h 25"/>
                <a:gd name="T24" fmla="*/ 6 w 31"/>
                <a:gd name="T25" fmla="*/ 13 h 25"/>
                <a:gd name="T26" fmla="*/ 0 w 31"/>
                <a:gd name="T27" fmla="*/ 16 h 25"/>
                <a:gd name="T28" fmla="*/ 6 w 31"/>
                <a:gd name="T29" fmla="*/ 23 h 25"/>
                <a:gd name="T30" fmla="*/ 13 w 31"/>
                <a:gd name="T31" fmla="*/ 24 h 25"/>
                <a:gd name="T32" fmla="*/ 16 w 31"/>
                <a:gd name="T33" fmla="*/ 22 h 25"/>
                <a:gd name="T34" fmla="*/ 14 w 31"/>
                <a:gd name="T35" fmla="*/ 18 h 25"/>
                <a:gd name="T36" fmla="*/ 18 w 31"/>
                <a:gd name="T37" fmla="*/ 18 h 25"/>
                <a:gd name="T38" fmla="*/ 21 w 31"/>
                <a:gd name="T39" fmla="*/ 23 h 25"/>
                <a:gd name="T40" fmla="*/ 26 w 31"/>
                <a:gd name="T41" fmla="*/ 26 h 25"/>
                <a:gd name="T42" fmla="*/ 29 w 31"/>
                <a:gd name="T43" fmla="*/ 30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25"/>
                <a:gd name="T68" fmla="*/ 31 w 31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25">
                  <a:moveTo>
                    <a:pt x="24" y="25"/>
                  </a:moveTo>
                  <a:lnTo>
                    <a:pt x="26" y="20"/>
                  </a:lnTo>
                  <a:cubicBezTo>
                    <a:pt x="27" y="19"/>
                    <a:pt x="30" y="20"/>
                    <a:pt x="30" y="18"/>
                  </a:cubicBezTo>
                  <a:cubicBezTo>
                    <a:pt x="31" y="17"/>
                    <a:pt x="30" y="15"/>
                    <a:pt x="30" y="13"/>
                  </a:cubicBezTo>
                  <a:cubicBezTo>
                    <a:pt x="30" y="11"/>
                    <a:pt x="29" y="9"/>
                    <a:pt x="29" y="8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3"/>
                    <a:pt x="11" y="5"/>
                  </a:cubicBezTo>
                  <a:cubicBezTo>
                    <a:pt x="10" y="6"/>
                    <a:pt x="9" y="8"/>
                    <a:pt x="8" y="8"/>
                  </a:cubicBezTo>
                  <a:cubicBezTo>
                    <a:pt x="7" y="9"/>
                    <a:pt x="5" y="7"/>
                    <a:pt x="4" y="8"/>
                  </a:cubicBezTo>
                  <a:cubicBezTo>
                    <a:pt x="3" y="9"/>
                    <a:pt x="5" y="10"/>
                    <a:pt x="5" y="11"/>
                  </a:cubicBezTo>
                  <a:cubicBezTo>
                    <a:pt x="4" y="12"/>
                    <a:pt x="0" y="12"/>
                    <a:pt x="0" y="13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4" y="17"/>
                    <a:pt x="12" y="16"/>
                    <a:pt x="12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4"/>
                    <a:pt x="24" y="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6" name="Freeform 2659"/>
            <p:cNvSpPr>
              <a:spLocks noChangeAspect="1"/>
            </p:cNvSpPr>
            <p:nvPr/>
          </p:nvSpPr>
          <p:spPr bwMode="auto">
            <a:xfrm>
              <a:off x="21529928" y="11205753"/>
              <a:ext cx="1044364" cy="1435065"/>
            </a:xfrm>
            <a:custGeom>
              <a:avLst/>
              <a:gdLst>
                <a:gd name="T0" fmla="*/ 11 w 130"/>
                <a:gd name="T1" fmla="*/ 139 h 196"/>
                <a:gd name="T2" fmla="*/ 7 w 130"/>
                <a:gd name="T3" fmla="*/ 150 h 196"/>
                <a:gd name="T4" fmla="*/ 0 w 130"/>
                <a:gd name="T5" fmla="*/ 158 h 196"/>
                <a:gd name="T6" fmla="*/ 0 w 130"/>
                <a:gd name="T7" fmla="*/ 223 h 196"/>
                <a:gd name="T8" fmla="*/ 10 w 130"/>
                <a:gd name="T9" fmla="*/ 235 h 196"/>
                <a:gd name="T10" fmla="*/ 16 w 130"/>
                <a:gd name="T11" fmla="*/ 221 h 196"/>
                <a:gd name="T12" fmla="*/ 31 w 130"/>
                <a:gd name="T13" fmla="*/ 205 h 196"/>
                <a:gd name="T14" fmla="*/ 46 w 130"/>
                <a:gd name="T15" fmla="*/ 189 h 196"/>
                <a:gd name="T16" fmla="*/ 52 w 130"/>
                <a:gd name="T17" fmla="*/ 186 h 196"/>
                <a:gd name="T18" fmla="*/ 56 w 130"/>
                <a:gd name="T19" fmla="*/ 179 h 196"/>
                <a:gd name="T20" fmla="*/ 70 w 130"/>
                <a:gd name="T21" fmla="*/ 171 h 196"/>
                <a:gd name="T22" fmla="*/ 79 w 130"/>
                <a:gd name="T23" fmla="*/ 167 h 196"/>
                <a:gd name="T24" fmla="*/ 90 w 130"/>
                <a:gd name="T25" fmla="*/ 153 h 196"/>
                <a:gd name="T26" fmla="*/ 101 w 130"/>
                <a:gd name="T27" fmla="*/ 139 h 196"/>
                <a:gd name="T28" fmla="*/ 110 w 130"/>
                <a:gd name="T29" fmla="*/ 122 h 196"/>
                <a:gd name="T30" fmla="*/ 125 w 130"/>
                <a:gd name="T31" fmla="*/ 101 h 196"/>
                <a:gd name="T32" fmla="*/ 124 w 130"/>
                <a:gd name="T33" fmla="*/ 96 h 196"/>
                <a:gd name="T34" fmla="*/ 136 w 130"/>
                <a:gd name="T35" fmla="*/ 76 h 196"/>
                <a:gd name="T36" fmla="*/ 134 w 130"/>
                <a:gd name="T37" fmla="*/ 71 h 196"/>
                <a:gd name="T38" fmla="*/ 140 w 130"/>
                <a:gd name="T39" fmla="*/ 66 h 196"/>
                <a:gd name="T40" fmla="*/ 145 w 130"/>
                <a:gd name="T41" fmla="*/ 54 h 196"/>
                <a:gd name="T42" fmla="*/ 150 w 130"/>
                <a:gd name="T43" fmla="*/ 43 h 196"/>
                <a:gd name="T44" fmla="*/ 150 w 130"/>
                <a:gd name="T45" fmla="*/ 30 h 196"/>
                <a:gd name="T46" fmla="*/ 154 w 130"/>
                <a:gd name="T47" fmla="*/ 23 h 196"/>
                <a:gd name="T48" fmla="*/ 152 w 130"/>
                <a:gd name="T49" fmla="*/ 12 h 196"/>
                <a:gd name="T50" fmla="*/ 155 w 130"/>
                <a:gd name="T51" fmla="*/ 2 h 196"/>
                <a:gd name="T52" fmla="*/ 148 w 130"/>
                <a:gd name="T53" fmla="*/ 0 h 196"/>
                <a:gd name="T54" fmla="*/ 144 w 130"/>
                <a:gd name="T55" fmla="*/ 1 h 196"/>
                <a:gd name="T56" fmla="*/ 139 w 130"/>
                <a:gd name="T57" fmla="*/ 6 h 196"/>
                <a:gd name="T58" fmla="*/ 127 w 130"/>
                <a:gd name="T59" fmla="*/ 10 h 196"/>
                <a:gd name="T60" fmla="*/ 120 w 130"/>
                <a:gd name="T61" fmla="*/ 13 h 196"/>
                <a:gd name="T62" fmla="*/ 113 w 130"/>
                <a:gd name="T63" fmla="*/ 11 h 196"/>
                <a:gd name="T64" fmla="*/ 107 w 130"/>
                <a:gd name="T65" fmla="*/ 14 h 196"/>
                <a:gd name="T66" fmla="*/ 96 w 130"/>
                <a:gd name="T67" fmla="*/ 14 h 196"/>
                <a:gd name="T68" fmla="*/ 88 w 130"/>
                <a:gd name="T69" fmla="*/ 19 h 196"/>
                <a:gd name="T70" fmla="*/ 77 w 130"/>
                <a:gd name="T71" fmla="*/ 23 h 196"/>
                <a:gd name="T72" fmla="*/ 71 w 130"/>
                <a:gd name="T73" fmla="*/ 22 h 196"/>
                <a:gd name="T74" fmla="*/ 59 w 130"/>
                <a:gd name="T75" fmla="*/ 26 h 196"/>
                <a:gd name="T76" fmla="*/ 47 w 130"/>
                <a:gd name="T77" fmla="*/ 25 h 196"/>
                <a:gd name="T78" fmla="*/ 41 w 130"/>
                <a:gd name="T79" fmla="*/ 19 h 196"/>
                <a:gd name="T80" fmla="*/ 41 w 130"/>
                <a:gd name="T81" fmla="*/ 14 h 196"/>
                <a:gd name="T82" fmla="*/ 35 w 130"/>
                <a:gd name="T83" fmla="*/ 12 h 196"/>
                <a:gd name="T84" fmla="*/ 31 w 130"/>
                <a:gd name="T85" fmla="*/ 14 h 196"/>
                <a:gd name="T86" fmla="*/ 28 w 130"/>
                <a:gd name="T87" fmla="*/ 17 h 196"/>
                <a:gd name="T88" fmla="*/ 22 w 130"/>
                <a:gd name="T89" fmla="*/ 28 h 196"/>
                <a:gd name="T90" fmla="*/ 31 w 130"/>
                <a:gd name="T91" fmla="*/ 37 h 196"/>
                <a:gd name="T92" fmla="*/ 34 w 130"/>
                <a:gd name="T93" fmla="*/ 43 h 196"/>
                <a:gd name="T94" fmla="*/ 41 w 130"/>
                <a:gd name="T95" fmla="*/ 50 h 196"/>
                <a:gd name="T96" fmla="*/ 90 w 130"/>
                <a:gd name="T97" fmla="*/ 70 h 196"/>
                <a:gd name="T98" fmla="*/ 104 w 130"/>
                <a:gd name="T99" fmla="*/ 67 h 196"/>
                <a:gd name="T100" fmla="*/ 60 w 130"/>
                <a:gd name="T101" fmla="*/ 121 h 196"/>
                <a:gd name="T102" fmla="*/ 43 w 130"/>
                <a:gd name="T103" fmla="*/ 122 h 196"/>
                <a:gd name="T104" fmla="*/ 26 w 130"/>
                <a:gd name="T105" fmla="*/ 129 h 196"/>
                <a:gd name="T106" fmla="*/ 11 w 130"/>
                <a:gd name="T107" fmla="*/ 139 h 1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0"/>
                <a:gd name="T163" fmla="*/ 0 h 196"/>
                <a:gd name="T164" fmla="*/ 130 w 130"/>
                <a:gd name="T165" fmla="*/ 196 h 1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0" h="196">
                  <a:moveTo>
                    <a:pt x="9" y="116"/>
                  </a:moveTo>
                  <a:cubicBezTo>
                    <a:pt x="8" y="119"/>
                    <a:pt x="9" y="123"/>
                    <a:pt x="6" y="125"/>
                  </a:cubicBezTo>
                  <a:lnTo>
                    <a:pt x="0" y="132"/>
                  </a:lnTo>
                  <a:lnTo>
                    <a:pt x="0" y="186"/>
                  </a:lnTo>
                  <a:lnTo>
                    <a:pt x="8" y="196"/>
                  </a:lnTo>
                  <a:cubicBezTo>
                    <a:pt x="9" y="192"/>
                    <a:pt x="11" y="188"/>
                    <a:pt x="13" y="184"/>
                  </a:cubicBezTo>
                  <a:cubicBezTo>
                    <a:pt x="17" y="179"/>
                    <a:pt x="21" y="175"/>
                    <a:pt x="26" y="171"/>
                  </a:cubicBezTo>
                  <a:cubicBezTo>
                    <a:pt x="30" y="166"/>
                    <a:pt x="34" y="162"/>
                    <a:pt x="38" y="158"/>
                  </a:cubicBezTo>
                  <a:cubicBezTo>
                    <a:pt x="39" y="157"/>
                    <a:pt x="41" y="156"/>
                    <a:pt x="43" y="155"/>
                  </a:cubicBezTo>
                  <a:cubicBezTo>
                    <a:pt x="45" y="153"/>
                    <a:pt x="46" y="150"/>
                    <a:pt x="47" y="149"/>
                  </a:cubicBezTo>
                  <a:cubicBezTo>
                    <a:pt x="51" y="146"/>
                    <a:pt x="54" y="145"/>
                    <a:pt x="58" y="143"/>
                  </a:cubicBezTo>
                  <a:cubicBezTo>
                    <a:pt x="61" y="141"/>
                    <a:pt x="64" y="141"/>
                    <a:pt x="66" y="139"/>
                  </a:cubicBezTo>
                  <a:cubicBezTo>
                    <a:pt x="70" y="136"/>
                    <a:pt x="72" y="132"/>
                    <a:pt x="75" y="128"/>
                  </a:cubicBezTo>
                  <a:cubicBezTo>
                    <a:pt x="78" y="124"/>
                    <a:pt x="81" y="120"/>
                    <a:pt x="84" y="116"/>
                  </a:cubicBezTo>
                  <a:cubicBezTo>
                    <a:pt x="87" y="111"/>
                    <a:pt x="90" y="106"/>
                    <a:pt x="92" y="102"/>
                  </a:cubicBezTo>
                  <a:cubicBezTo>
                    <a:pt x="96" y="96"/>
                    <a:pt x="100" y="90"/>
                    <a:pt x="104" y="84"/>
                  </a:cubicBezTo>
                  <a:cubicBezTo>
                    <a:pt x="104" y="83"/>
                    <a:pt x="103" y="81"/>
                    <a:pt x="103" y="80"/>
                  </a:cubicBezTo>
                  <a:cubicBezTo>
                    <a:pt x="106" y="74"/>
                    <a:pt x="110" y="69"/>
                    <a:pt x="113" y="63"/>
                  </a:cubicBezTo>
                  <a:cubicBezTo>
                    <a:pt x="113" y="62"/>
                    <a:pt x="112" y="60"/>
                    <a:pt x="112" y="59"/>
                  </a:cubicBezTo>
                  <a:cubicBezTo>
                    <a:pt x="113" y="58"/>
                    <a:pt x="116" y="57"/>
                    <a:pt x="117" y="55"/>
                  </a:cubicBezTo>
                  <a:cubicBezTo>
                    <a:pt x="119" y="52"/>
                    <a:pt x="120" y="48"/>
                    <a:pt x="121" y="45"/>
                  </a:cubicBezTo>
                  <a:cubicBezTo>
                    <a:pt x="122" y="42"/>
                    <a:pt x="124" y="39"/>
                    <a:pt x="125" y="36"/>
                  </a:cubicBezTo>
                  <a:cubicBezTo>
                    <a:pt x="125" y="32"/>
                    <a:pt x="124" y="28"/>
                    <a:pt x="125" y="25"/>
                  </a:cubicBezTo>
                  <a:cubicBezTo>
                    <a:pt x="125" y="23"/>
                    <a:pt x="128" y="21"/>
                    <a:pt x="128" y="19"/>
                  </a:cubicBezTo>
                  <a:cubicBezTo>
                    <a:pt x="128" y="16"/>
                    <a:pt x="127" y="13"/>
                    <a:pt x="127" y="10"/>
                  </a:cubicBezTo>
                  <a:cubicBezTo>
                    <a:pt x="127" y="7"/>
                    <a:pt x="130" y="5"/>
                    <a:pt x="129" y="2"/>
                  </a:cubicBezTo>
                  <a:cubicBezTo>
                    <a:pt x="128" y="0"/>
                    <a:pt x="125" y="0"/>
                    <a:pt x="123" y="0"/>
                  </a:cubicBezTo>
                  <a:cubicBezTo>
                    <a:pt x="121" y="0"/>
                    <a:pt x="120" y="1"/>
                    <a:pt x="120" y="1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3" y="7"/>
                    <a:pt x="109" y="7"/>
                    <a:pt x="106" y="8"/>
                  </a:cubicBezTo>
                  <a:cubicBezTo>
                    <a:pt x="104" y="9"/>
                    <a:pt x="103" y="10"/>
                    <a:pt x="100" y="11"/>
                  </a:cubicBezTo>
                  <a:cubicBezTo>
                    <a:pt x="98" y="11"/>
                    <a:pt x="96" y="9"/>
                    <a:pt x="94" y="9"/>
                  </a:cubicBezTo>
                  <a:cubicBezTo>
                    <a:pt x="92" y="9"/>
                    <a:pt x="91" y="12"/>
                    <a:pt x="89" y="12"/>
                  </a:cubicBezTo>
                  <a:cubicBezTo>
                    <a:pt x="86" y="13"/>
                    <a:pt x="83" y="11"/>
                    <a:pt x="80" y="12"/>
                  </a:cubicBezTo>
                  <a:cubicBezTo>
                    <a:pt x="77" y="13"/>
                    <a:pt x="75" y="15"/>
                    <a:pt x="73" y="16"/>
                  </a:cubicBezTo>
                  <a:cubicBezTo>
                    <a:pt x="70" y="18"/>
                    <a:pt x="67" y="19"/>
                    <a:pt x="64" y="19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6" y="19"/>
                    <a:pt x="53" y="22"/>
                    <a:pt x="49" y="22"/>
                  </a:cubicBezTo>
                  <a:cubicBezTo>
                    <a:pt x="46" y="23"/>
                    <a:pt x="42" y="22"/>
                    <a:pt x="39" y="21"/>
                  </a:cubicBezTo>
                  <a:cubicBezTo>
                    <a:pt x="37" y="20"/>
                    <a:pt x="35" y="18"/>
                    <a:pt x="34" y="16"/>
                  </a:cubicBezTo>
                  <a:cubicBezTo>
                    <a:pt x="33" y="15"/>
                    <a:pt x="35" y="13"/>
                    <a:pt x="34" y="12"/>
                  </a:cubicBezTo>
                  <a:cubicBezTo>
                    <a:pt x="32" y="11"/>
                    <a:pt x="31" y="11"/>
                    <a:pt x="29" y="10"/>
                  </a:cubicBezTo>
                  <a:cubicBezTo>
                    <a:pt x="28" y="11"/>
                    <a:pt x="27" y="11"/>
                    <a:pt x="26" y="12"/>
                  </a:cubicBezTo>
                  <a:cubicBezTo>
                    <a:pt x="25" y="13"/>
                    <a:pt x="24" y="14"/>
                    <a:pt x="23" y="14"/>
                  </a:cubicBezTo>
                  <a:cubicBezTo>
                    <a:pt x="21" y="17"/>
                    <a:pt x="17" y="20"/>
                    <a:pt x="18" y="23"/>
                  </a:cubicBezTo>
                  <a:cubicBezTo>
                    <a:pt x="19" y="27"/>
                    <a:pt x="24" y="28"/>
                    <a:pt x="26" y="31"/>
                  </a:cubicBezTo>
                  <a:cubicBezTo>
                    <a:pt x="27" y="32"/>
                    <a:pt x="27" y="34"/>
                    <a:pt x="28" y="36"/>
                  </a:cubicBezTo>
                  <a:cubicBezTo>
                    <a:pt x="30" y="38"/>
                    <a:pt x="31" y="41"/>
                    <a:pt x="34" y="42"/>
                  </a:cubicBezTo>
                  <a:lnTo>
                    <a:pt x="75" y="58"/>
                  </a:lnTo>
                  <a:cubicBezTo>
                    <a:pt x="79" y="59"/>
                    <a:pt x="90" y="53"/>
                    <a:pt x="87" y="56"/>
                  </a:cubicBezTo>
                  <a:lnTo>
                    <a:pt x="50" y="101"/>
                  </a:lnTo>
                  <a:cubicBezTo>
                    <a:pt x="47" y="105"/>
                    <a:pt x="40" y="101"/>
                    <a:pt x="36" y="102"/>
                  </a:cubicBezTo>
                  <a:cubicBezTo>
                    <a:pt x="31" y="103"/>
                    <a:pt x="27" y="106"/>
                    <a:pt x="22" y="108"/>
                  </a:cubicBezTo>
                  <a:cubicBezTo>
                    <a:pt x="18" y="110"/>
                    <a:pt x="13" y="114"/>
                    <a:pt x="9" y="1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7" name="Freeform 2660"/>
            <p:cNvSpPr>
              <a:spLocks noChangeAspect="1"/>
            </p:cNvSpPr>
            <p:nvPr/>
          </p:nvSpPr>
          <p:spPr bwMode="auto">
            <a:xfrm>
              <a:off x="20083875" y="15565932"/>
              <a:ext cx="241011" cy="238170"/>
            </a:xfrm>
            <a:custGeom>
              <a:avLst/>
              <a:gdLst>
                <a:gd name="T0" fmla="*/ 23 w 30"/>
                <a:gd name="T1" fmla="*/ 0 h 32"/>
                <a:gd name="T2" fmla="*/ 35 w 30"/>
                <a:gd name="T3" fmla="*/ 11 h 32"/>
                <a:gd name="T4" fmla="*/ 35 w 30"/>
                <a:gd name="T5" fmla="*/ 18 h 32"/>
                <a:gd name="T6" fmla="*/ 29 w 30"/>
                <a:gd name="T7" fmla="*/ 28 h 32"/>
                <a:gd name="T8" fmla="*/ 25 w 30"/>
                <a:gd name="T9" fmla="*/ 29 h 32"/>
                <a:gd name="T10" fmla="*/ 19 w 30"/>
                <a:gd name="T11" fmla="*/ 29 h 32"/>
                <a:gd name="T12" fmla="*/ 14 w 30"/>
                <a:gd name="T13" fmla="*/ 38 h 32"/>
                <a:gd name="T14" fmla="*/ 10 w 30"/>
                <a:gd name="T15" fmla="*/ 38 h 32"/>
                <a:gd name="T16" fmla="*/ 5 w 30"/>
                <a:gd name="T17" fmla="*/ 32 h 32"/>
                <a:gd name="T18" fmla="*/ 1 w 30"/>
                <a:gd name="T19" fmla="*/ 26 h 32"/>
                <a:gd name="T20" fmla="*/ 1 w 30"/>
                <a:gd name="T21" fmla="*/ 18 h 32"/>
                <a:gd name="T22" fmla="*/ 7 w 30"/>
                <a:gd name="T23" fmla="*/ 15 h 32"/>
                <a:gd name="T24" fmla="*/ 13 w 30"/>
                <a:gd name="T25" fmla="*/ 6 h 32"/>
                <a:gd name="T26" fmla="*/ 19 w 30"/>
                <a:gd name="T27" fmla="*/ 4 h 32"/>
                <a:gd name="T28" fmla="*/ 23 w 30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2"/>
                <a:gd name="T47" fmla="*/ 30 w 30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2">
                  <a:moveTo>
                    <a:pt x="19" y="0"/>
                  </a:moveTo>
                  <a:cubicBezTo>
                    <a:pt x="23" y="2"/>
                    <a:pt x="26" y="6"/>
                    <a:pt x="29" y="9"/>
                  </a:cubicBezTo>
                  <a:cubicBezTo>
                    <a:pt x="30" y="11"/>
                    <a:pt x="30" y="13"/>
                    <a:pt x="29" y="15"/>
                  </a:cubicBezTo>
                  <a:cubicBezTo>
                    <a:pt x="28" y="18"/>
                    <a:pt x="26" y="20"/>
                    <a:pt x="24" y="23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4"/>
                    <a:pt x="17" y="23"/>
                    <a:pt x="16" y="24"/>
                  </a:cubicBezTo>
                  <a:cubicBezTo>
                    <a:pt x="14" y="26"/>
                    <a:pt x="14" y="30"/>
                    <a:pt x="12" y="31"/>
                  </a:cubicBezTo>
                  <a:cubicBezTo>
                    <a:pt x="11" y="32"/>
                    <a:pt x="9" y="32"/>
                    <a:pt x="8" y="31"/>
                  </a:cubicBezTo>
                  <a:cubicBezTo>
                    <a:pt x="6" y="30"/>
                    <a:pt x="5" y="28"/>
                    <a:pt x="4" y="26"/>
                  </a:cubicBezTo>
                  <a:cubicBezTo>
                    <a:pt x="3" y="24"/>
                    <a:pt x="2" y="23"/>
                    <a:pt x="1" y="21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2" y="14"/>
                    <a:pt x="5" y="14"/>
                    <a:pt x="6" y="12"/>
                  </a:cubicBezTo>
                  <a:cubicBezTo>
                    <a:pt x="8" y="10"/>
                    <a:pt x="8" y="7"/>
                    <a:pt x="11" y="5"/>
                  </a:cubicBezTo>
                  <a:cubicBezTo>
                    <a:pt x="12" y="4"/>
                    <a:pt x="14" y="4"/>
                    <a:pt x="16" y="3"/>
                  </a:cubicBezTo>
                  <a:cubicBezTo>
                    <a:pt x="17" y="3"/>
                    <a:pt x="18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8" name="Freeform 2661"/>
            <p:cNvSpPr>
              <a:spLocks noChangeAspect="1"/>
            </p:cNvSpPr>
            <p:nvPr/>
          </p:nvSpPr>
          <p:spPr bwMode="auto">
            <a:xfrm>
              <a:off x="18430294" y="8775288"/>
              <a:ext cx="40174" cy="30530"/>
            </a:xfrm>
            <a:custGeom>
              <a:avLst/>
              <a:gdLst>
                <a:gd name="T0" fmla="*/ 2 w 5"/>
                <a:gd name="T1" fmla="*/ 0 h 4"/>
                <a:gd name="T2" fmla="*/ 6 w 5"/>
                <a:gd name="T3" fmla="*/ 3 h 4"/>
                <a:gd name="T4" fmla="*/ 2 w 5"/>
                <a:gd name="T5" fmla="*/ 5 h 4"/>
                <a:gd name="T6" fmla="*/ 0 w 5"/>
                <a:gd name="T7" fmla="*/ 3 h 4"/>
                <a:gd name="T8" fmla="*/ 2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cubicBezTo>
                    <a:pt x="3" y="0"/>
                    <a:pt x="5" y="1"/>
                    <a:pt x="5" y="2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59" name="Freeform 2663"/>
            <p:cNvSpPr>
              <a:spLocks noChangeAspect="1"/>
            </p:cNvSpPr>
            <p:nvPr/>
          </p:nvSpPr>
          <p:spPr bwMode="auto">
            <a:xfrm>
              <a:off x="21355858" y="13056073"/>
              <a:ext cx="46864" cy="91606"/>
            </a:xfrm>
            <a:custGeom>
              <a:avLst/>
              <a:gdLst>
                <a:gd name="T0" fmla="*/ 2 w 6"/>
                <a:gd name="T1" fmla="*/ 1 h 13"/>
                <a:gd name="T2" fmla="*/ 7 w 6"/>
                <a:gd name="T3" fmla="*/ 13 h 13"/>
                <a:gd name="T4" fmla="*/ 1 w 6"/>
                <a:gd name="T5" fmla="*/ 9 h 13"/>
                <a:gd name="T6" fmla="*/ 2 w 6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3"/>
                <a:gd name="T14" fmla="*/ 6 w 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3">
                  <a:moveTo>
                    <a:pt x="2" y="1"/>
                  </a:moveTo>
                  <a:cubicBezTo>
                    <a:pt x="5" y="3"/>
                    <a:pt x="6" y="8"/>
                    <a:pt x="6" y="11"/>
                  </a:cubicBezTo>
                  <a:cubicBezTo>
                    <a:pt x="5" y="13"/>
                    <a:pt x="2" y="10"/>
                    <a:pt x="1" y="8"/>
                  </a:cubicBezTo>
                  <a:cubicBezTo>
                    <a:pt x="0" y="6"/>
                    <a:pt x="0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0" name="Freeform 2664"/>
            <p:cNvSpPr>
              <a:spLocks noChangeAspect="1"/>
            </p:cNvSpPr>
            <p:nvPr/>
          </p:nvSpPr>
          <p:spPr bwMode="auto">
            <a:xfrm>
              <a:off x="18202680" y="12066802"/>
              <a:ext cx="73643" cy="79391"/>
            </a:xfrm>
            <a:custGeom>
              <a:avLst/>
              <a:gdLst>
                <a:gd name="T0" fmla="*/ 10 w 9"/>
                <a:gd name="T1" fmla="*/ 2 h 11"/>
                <a:gd name="T2" fmla="*/ 7 w 9"/>
                <a:gd name="T3" fmla="*/ 12 h 11"/>
                <a:gd name="T4" fmla="*/ 1 w 9"/>
                <a:gd name="T5" fmla="*/ 9 h 11"/>
                <a:gd name="T6" fmla="*/ 6 w 9"/>
                <a:gd name="T7" fmla="*/ 4 h 11"/>
                <a:gd name="T8" fmla="*/ 10 w 9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8" y="2"/>
                  </a:moveTo>
                  <a:cubicBezTo>
                    <a:pt x="9" y="4"/>
                    <a:pt x="9" y="8"/>
                    <a:pt x="6" y="10"/>
                  </a:cubicBezTo>
                  <a:cubicBezTo>
                    <a:pt x="5" y="11"/>
                    <a:pt x="1" y="10"/>
                    <a:pt x="1" y="8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6" y="2"/>
                    <a:pt x="8" y="0"/>
                    <a:pt x="8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1" name="Freeform 2665"/>
            <p:cNvSpPr>
              <a:spLocks noChangeAspect="1"/>
            </p:cNvSpPr>
            <p:nvPr/>
          </p:nvSpPr>
          <p:spPr bwMode="auto">
            <a:xfrm>
              <a:off x="18042007" y="12408772"/>
              <a:ext cx="33477" cy="42745"/>
            </a:xfrm>
            <a:custGeom>
              <a:avLst/>
              <a:gdLst>
                <a:gd name="T0" fmla="*/ 3 w 4"/>
                <a:gd name="T1" fmla="*/ 0 h 6"/>
                <a:gd name="T2" fmla="*/ 5 w 4"/>
                <a:gd name="T3" fmla="*/ 2 h 6"/>
                <a:gd name="T4" fmla="*/ 3 w 4"/>
                <a:gd name="T5" fmla="*/ 7 h 6"/>
                <a:gd name="T6" fmla="*/ 0 w 4"/>
                <a:gd name="T7" fmla="*/ 6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2" name="Freeform 2675"/>
            <p:cNvSpPr>
              <a:spLocks noChangeAspect="1"/>
            </p:cNvSpPr>
            <p:nvPr/>
          </p:nvSpPr>
          <p:spPr bwMode="auto">
            <a:xfrm>
              <a:off x="15899707" y="9361526"/>
              <a:ext cx="87028" cy="103819"/>
            </a:xfrm>
            <a:custGeom>
              <a:avLst/>
              <a:gdLst>
                <a:gd name="T0" fmla="*/ 13 w 11"/>
                <a:gd name="T1" fmla="*/ 1 h 14"/>
                <a:gd name="T2" fmla="*/ 11 w 11"/>
                <a:gd name="T3" fmla="*/ 11 h 14"/>
                <a:gd name="T4" fmla="*/ 2 w 11"/>
                <a:gd name="T5" fmla="*/ 15 h 14"/>
                <a:gd name="T6" fmla="*/ 8 w 11"/>
                <a:gd name="T7" fmla="*/ 6 h 14"/>
                <a:gd name="T8" fmla="*/ 11 w 11"/>
                <a:gd name="T9" fmla="*/ 0 h 14"/>
                <a:gd name="T10" fmla="*/ 13 w 11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4"/>
                <a:gd name="T20" fmla="*/ 11 w 11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4">
                  <a:moveTo>
                    <a:pt x="11" y="1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8" y="11"/>
                    <a:pt x="3" y="14"/>
                    <a:pt x="2" y="12"/>
                  </a:cubicBezTo>
                  <a:cubicBezTo>
                    <a:pt x="0" y="9"/>
                    <a:pt x="5" y="8"/>
                    <a:pt x="7" y="5"/>
                  </a:cubicBezTo>
                  <a:cubicBezTo>
                    <a:pt x="8" y="4"/>
                    <a:pt x="8" y="2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3" name="Freeform 2676"/>
            <p:cNvSpPr>
              <a:spLocks noChangeAspect="1"/>
            </p:cNvSpPr>
            <p:nvPr/>
          </p:nvSpPr>
          <p:spPr bwMode="auto">
            <a:xfrm>
              <a:off x="15986740" y="9294347"/>
              <a:ext cx="60255" cy="67182"/>
            </a:xfrm>
            <a:custGeom>
              <a:avLst/>
              <a:gdLst>
                <a:gd name="T0" fmla="*/ 8 w 8"/>
                <a:gd name="T1" fmla="*/ 2 h 9"/>
                <a:gd name="T2" fmla="*/ 6 w 8"/>
                <a:gd name="T3" fmla="*/ 7 h 9"/>
                <a:gd name="T4" fmla="*/ 1 w 8"/>
                <a:gd name="T5" fmla="*/ 10 h 9"/>
                <a:gd name="T6" fmla="*/ 1 w 8"/>
                <a:gd name="T7" fmla="*/ 5 h 9"/>
                <a:gd name="T8" fmla="*/ 8 w 8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7" y="2"/>
                  </a:moveTo>
                  <a:cubicBezTo>
                    <a:pt x="8" y="2"/>
                    <a:pt x="6" y="5"/>
                    <a:pt x="5" y="6"/>
                  </a:cubicBezTo>
                  <a:cubicBezTo>
                    <a:pt x="4" y="7"/>
                    <a:pt x="2" y="9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3" y="2"/>
                    <a:pt x="5" y="0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4" name="Freeform 2677"/>
            <p:cNvSpPr>
              <a:spLocks noChangeAspect="1"/>
            </p:cNvSpPr>
            <p:nvPr/>
          </p:nvSpPr>
          <p:spPr bwMode="auto">
            <a:xfrm>
              <a:off x="15785902" y="9410369"/>
              <a:ext cx="60255" cy="61072"/>
            </a:xfrm>
            <a:custGeom>
              <a:avLst/>
              <a:gdLst>
                <a:gd name="T0" fmla="*/ 8 w 8"/>
                <a:gd name="T1" fmla="*/ 1 h 8"/>
                <a:gd name="T2" fmla="*/ 8 w 8"/>
                <a:gd name="T3" fmla="*/ 6 h 8"/>
                <a:gd name="T4" fmla="*/ 5 w 8"/>
                <a:gd name="T5" fmla="*/ 10 h 8"/>
                <a:gd name="T6" fmla="*/ 0 w 8"/>
                <a:gd name="T7" fmla="*/ 7 h 8"/>
                <a:gd name="T8" fmla="*/ 2 w 8"/>
                <a:gd name="T9" fmla="*/ 1 h 8"/>
                <a:gd name="T10" fmla="*/ 8 w 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7" y="1"/>
                  </a:moveTo>
                  <a:cubicBezTo>
                    <a:pt x="8" y="2"/>
                    <a:pt x="8" y="4"/>
                    <a:pt x="7" y="5"/>
                  </a:cubicBezTo>
                  <a:cubicBezTo>
                    <a:pt x="7" y="6"/>
                    <a:pt x="5" y="7"/>
                    <a:pt x="4" y="8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5" name="Freeform 2678"/>
            <p:cNvSpPr>
              <a:spLocks noChangeAspect="1"/>
            </p:cNvSpPr>
            <p:nvPr/>
          </p:nvSpPr>
          <p:spPr bwMode="auto">
            <a:xfrm>
              <a:off x="15678781" y="9373735"/>
              <a:ext cx="87028" cy="73277"/>
            </a:xfrm>
            <a:custGeom>
              <a:avLst/>
              <a:gdLst>
                <a:gd name="T0" fmla="*/ 13 w 11"/>
                <a:gd name="T1" fmla="*/ 2 h 10"/>
                <a:gd name="T2" fmla="*/ 5 w 11"/>
                <a:gd name="T3" fmla="*/ 12 h 10"/>
                <a:gd name="T4" fmla="*/ 1 w 11"/>
                <a:gd name="T5" fmla="*/ 8 h 10"/>
                <a:gd name="T6" fmla="*/ 1 w 11"/>
                <a:gd name="T7" fmla="*/ 5 h 10"/>
                <a:gd name="T8" fmla="*/ 8 w 11"/>
                <a:gd name="T9" fmla="*/ 1 h 10"/>
                <a:gd name="T10" fmla="*/ 13 w 11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"/>
                <a:gd name="T20" fmla="*/ 11 w 1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">
                  <a:moveTo>
                    <a:pt x="11" y="2"/>
                  </a:moveTo>
                  <a:cubicBezTo>
                    <a:pt x="9" y="5"/>
                    <a:pt x="7" y="8"/>
                    <a:pt x="4" y="10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6" name="Freeform 2690"/>
            <p:cNvSpPr>
              <a:spLocks noChangeAspect="1"/>
            </p:cNvSpPr>
            <p:nvPr/>
          </p:nvSpPr>
          <p:spPr bwMode="auto">
            <a:xfrm>
              <a:off x="26751779" y="11028649"/>
              <a:ext cx="33477" cy="73277"/>
            </a:xfrm>
            <a:custGeom>
              <a:avLst/>
              <a:gdLst>
                <a:gd name="T0" fmla="*/ 4 w 4"/>
                <a:gd name="T1" fmla="*/ 7 h 10"/>
                <a:gd name="T2" fmla="*/ 1 w 4"/>
                <a:gd name="T3" fmla="*/ 11 h 10"/>
                <a:gd name="T4" fmla="*/ 1 w 4"/>
                <a:gd name="T5" fmla="*/ 6 h 10"/>
                <a:gd name="T6" fmla="*/ 4 w 4"/>
                <a:gd name="T7" fmla="*/ 1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3" y="6"/>
                  </a:moveTo>
                  <a:cubicBezTo>
                    <a:pt x="3" y="8"/>
                    <a:pt x="2" y="10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3"/>
                    <a:pt x="2" y="0"/>
                    <a:pt x="3" y="1"/>
                  </a:cubicBezTo>
                  <a:cubicBezTo>
                    <a:pt x="4" y="2"/>
                    <a:pt x="3" y="5"/>
                    <a:pt x="3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7" name="Freeform 2691"/>
            <p:cNvSpPr>
              <a:spLocks noChangeAspect="1"/>
            </p:cNvSpPr>
            <p:nvPr/>
          </p:nvSpPr>
          <p:spPr bwMode="auto">
            <a:xfrm>
              <a:off x="26745081" y="11101929"/>
              <a:ext cx="33477" cy="85498"/>
            </a:xfrm>
            <a:custGeom>
              <a:avLst/>
              <a:gdLst>
                <a:gd name="T0" fmla="*/ 4 w 4"/>
                <a:gd name="T1" fmla="*/ 9 h 11"/>
                <a:gd name="T2" fmla="*/ 1 w 4"/>
                <a:gd name="T3" fmla="*/ 13 h 11"/>
                <a:gd name="T4" fmla="*/ 1 w 4"/>
                <a:gd name="T5" fmla="*/ 8 h 11"/>
                <a:gd name="T6" fmla="*/ 4 w 4"/>
                <a:gd name="T7" fmla="*/ 1 h 11"/>
                <a:gd name="T8" fmla="*/ 4 w 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3" y="7"/>
                  </a:moveTo>
                  <a:cubicBezTo>
                    <a:pt x="3" y="9"/>
                    <a:pt x="2" y="11"/>
                    <a:pt x="1" y="10"/>
                  </a:cubicBezTo>
                  <a:cubicBezTo>
                    <a:pt x="0" y="10"/>
                    <a:pt x="1" y="7"/>
                    <a:pt x="1" y="6"/>
                  </a:cubicBezTo>
                  <a:cubicBezTo>
                    <a:pt x="1" y="4"/>
                    <a:pt x="2" y="0"/>
                    <a:pt x="3" y="1"/>
                  </a:cubicBezTo>
                  <a:cubicBezTo>
                    <a:pt x="4" y="2"/>
                    <a:pt x="4" y="5"/>
                    <a:pt x="3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8" name="Freeform 2692"/>
            <p:cNvSpPr>
              <a:spLocks noChangeAspect="1"/>
            </p:cNvSpPr>
            <p:nvPr/>
          </p:nvSpPr>
          <p:spPr bwMode="auto">
            <a:xfrm>
              <a:off x="26745073" y="11199640"/>
              <a:ext cx="13389" cy="73277"/>
            </a:xfrm>
            <a:custGeom>
              <a:avLst/>
              <a:gdLst>
                <a:gd name="T0" fmla="*/ 2 w 2"/>
                <a:gd name="T1" fmla="*/ 8 h 10"/>
                <a:gd name="T2" fmla="*/ 1 w 2"/>
                <a:gd name="T3" fmla="*/ 12 h 10"/>
                <a:gd name="T4" fmla="*/ 0 w 2"/>
                <a:gd name="T5" fmla="*/ 6 h 10"/>
                <a:gd name="T6" fmla="*/ 1 w 2"/>
                <a:gd name="T7" fmla="*/ 1 h 10"/>
                <a:gd name="T8" fmla="*/ 2 w 2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2" y="7"/>
                  </a:moveTo>
                  <a:cubicBezTo>
                    <a:pt x="2" y="8"/>
                    <a:pt x="2" y="10"/>
                    <a:pt x="1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0"/>
                    <a:pt x="1" y="1"/>
                  </a:cubicBezTo>
                  <a:cubicBezTo>
                    <a:pt x="2" y="1"/>
                    <a:pt x="2" y="5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69" name="Freeform 2694"/>
            <p:cNvSpPr>
              <a:spLocks noChangeAspect="1"/>
            </p:cNvSpPr>
            <p:nvPr/>
          </p:nvSpPr>
          <p:spPr bwMode="auto">
            <a:xfrm>
              <a:off x="26577709" y="10063802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0" name="Freeform 2695"/>
            <p:cNvSpPr>
              <a:spLocks noChangeAspect="1"/>
            </p:cNvSpPr>
            <p:nvPr/>
          </p:nvSpPr>
          <p:spPr bwMode="auto">
            <a:xfrm>
              <a:off x="26530851" y="10039370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1" name="Freeform 2696"/>
            <p:cNvSpPr>
              <a:spLocks noChangeAspect="1"/>
            </p:cNvSpPr>
            <p:nvPr/>
          </p:nvSpPr>
          <p:spPr bwMode="auto">
            <a:xfrm>
              <a:off x="26537547" y="10076011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2" name="Freeform 2697"/>
            <p:cNvSpPr>
              <a:spLocks noChangeAspect="1"/>
            </p:cNvSpPr>
            <p:nvPr/>
          </p:nvSpPr>
          <p:spPr bwMode="auto">
            <a:xfrm>
              <a:off x="26490681" y="10039368"/>
              <a:ext cx="26779" cy="61072"/>
            </a:xfrm>
            <a:custGeom>
              <a:avLst/>
              <a:gdLst>
                <a:gd name="T0" fmla="*/ 3 w 4"/>
                <a:gd name="T1" fmla="*/ 5 h 8"/>
                <a:gd name="T2" fmla="*/ 3 w 4"/>
                <a:gd name="T3" fmla="*/ 10 h 8"/>
                <a:gd name="T4" fmla="*/ 1 w 4"/>
                <a:gd name="T5" fmla="*/ 6 h 8"/>
                <a:gd name="T6" fmla="*/ 1 w 4"/>
                <a:gd name="T7" fmla="*/ 0 h 8"/>
                <a:gd name="T8" fmla="*/ 3 w 4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4"/>
                  </a:moveTo>
                  <a:cubicBezTo>
                    <a:pt x="4" y="5"/>
                    <a:pt x="4" y="8"/>
                    <a:pt x="3" y="8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4"/>
                    <a:pt x="0" y="1"/>
                    <a:pt x="1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3" name="Freeform 2713"/>
            <p:cNvSpPr>
              <a:spLocks noChangeAspect="1"/>
            </p:cNvSpPr>
            <p:nvPr/>
          </p:nvSpPr>
          <p:spPr bwMode="auto">
            <a:xfrm>
              <a:off x="21730776" y="13746128"/>
              <a:ext cx="763198" cy="1490029"/>
            </a:xfrm>
            <a:custGeom>
              <a:avLst/>
              <a:gdLst>
                <a:gd name="T0" fmla="*/ 102 w 95"/>
                <a:gd name="T1" fmla="*/ 16 h 204"/>
                <a:gd name="T2" fmla="*/ 112 w 95"/>
                <a:gd name="T3" fmla="*/ 50 h 204"/>
                <a:gd name="T4" fmla="*/ 110 w 95"/>
                <a:gd name="T5" fmla="*/ 72 h 204"/>
                <a:gd name="T6" fmla="*/ 100 w 95"/>
                <a:gd name="T7" fmla="*/ 67 h 204"/>
                <a:gd name="T8" fmla="*/ 97 w 95"/>
                <a:gd name="T9" fmla="*/ 99 h 204"/>
                <a:gd name="T10" fmla="*/ 91 w 95"/>
                <a:gd name="T11" fmla="*/ 128 h 204"/>
                <a:gd name="T12" fmla="*/ 78 w 95"/>
                <a:gd name="T13" fmla="*/ 163 h 204"/>
                <a:gd name="T14" fmla="*/ 65 w 95"/>
                <a:gd name="T15" fmla="*/ 209 h 204"/>
                <a:gd name="T16" fmla="*/ 50 w 95"/>
                <a:gd name="T17" fmla="*/ 236 h 204"/>
                <a:gd name="T18" fmla="*/ 36 w 95"/>
                <a:gd name="T19" fmla="*/ 243 h 204"/>
                <a:gd name="T20" fmla="*/ 5 w 95"/>
                <a:gd name="T21" fmla="*/ 222 h 204"/>
                <a:gd name="T22" fmla="*/ 7 w 95"/>
                <a:gd name="T23" fmla="*/ 205 h 204"/>
                <a:gd name="T24" fmla="*/ 0 w 95"/>
                <a:gd name="T25" fmla="*/ 179 h 204"/>
                <a:gd name="T26" fmla="*/ 10 w 95"/>
                <a:gd name="T27" fmla="*/ 164 h 204"/>
                <a:gd name="T28" fmla="*/ 18 w 95"/>
                <a:gd name="T29" fmla="*/ 146 h 204"/>
                <a:gd name="T30" fmla="*/ 16 w 95"/>
                <a:gd name="T31" fmla="*/ 126 h 204"/>
                <a:gd name="T32" fmla="*/ 13 w 95"/>
                <a:gd name="T33" fmla="*/ 108 h 204"/>
                <a:gd name="T34" fmla="*/ 13 w 95"/>
                <a:gd name="T35" fmla="*/ 98 h 204"/>
                <a:gd name="T36" fmla="*/ 23 w 95"/>
                <a:gd name="T37" fmla="*/ 74 h 204"/>
                <a:gd name="T38" fmla="*/ 36 w 95"/>
                <a:gd name="T39" fmla="*/ 72 h 204"/>
                <a:gd name="T40" fmla="*/ 48 w 95"/>
                <a:gd name="T41" fmla="*/ 69 h 204"/>
                <a:gd name="T42" fmla="*/ 52 w 95"/>
                <a:gd name="T43" fmla="*/ 63 h 204"/>
                <a:gd name="T44" fmla="*/ 62 w 95"/>
                <a:gd name="T45" fmla="*/ 60 h 204"/>
                <a:gd name="T46" fmla="*/ 67 w 95"/>
                <a:gd name="T47" fmla="*/ 57 h 204"/>
                <a:gd name="T48" fmla="*/ 76 w 95"/>
                <a:gd name="T49" fmla="*/ 53 h 204"/>
                <a:gd name="T50" fmla="*/ 72 w 95"/>
                <a:gd name="T51" fmla="*/ 44 h 204"/>
                <a:gd name="T52" fmla="*/ 77 w 95"/>
                <a:gd name="T53" fmla="*/ 41 h 204"/>
                <a:gd name="T54" fmla="*/ 74 w 95"/>
                <a:gd name="T55" fmla="*/ 28 h 204"/>
                <a:gd name="T56" fmla="*/ 82 w 95"/>
                <a:gd name="T57" fmla="*/ 29 h 204"/>
                <a:gd name="T58" fmla="*/ 89 w 95"/>
                <a:gd name="T59" fmla="*/ 20 h 204"/>
                <a:gd name="T60" fmla="*/ 86 w 95"/>
                <a:gd name="T61" fmla="*/ 10 h 204"/>
                <a:gd name="T62" fmla="*/ 97 w 95"/>
                <a:gd name="T63" fmla="*/ 1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"/>
                <a:gd name="T97" fmla="*/ 0 h 204"/>
                <a:gd name="T98" fmla="*/ 95 w 95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" h="204">
                  <a:moveTo>
                    <a:pt x="81" y="1"/>
                  </a:moveTo>
                  <a:cubicBezTo>
                    <a:pt x="85" y="3"/>
                    <a:pt x="84" y="9"/>
                    <a:pt x="85" y="13"/>
                  </a:cubicBezTo>
                  <a:cubicBezTo>
                    <a:pt x="86" y="17"/>
                    <a:pt x="88" y="22"/>
                    <a:pt x="90" y="26"/>
                  </a:cubicBezTo>
                  <a:cubicBezTo>
                    <a:pt x="91" y="31"/>
                    <a:pt x="92" y="37"/>
                    <a:pt x="93" y="42"/>
                  </a:cubicBezTo>
                  <a:cubicBezTo>
                    <a:pt x="94" y="45"/>
                    <a:pt x="94" y="48"/>
                    <a:pt x="94" y="51"/>
                  </a:cubicBezTo>
                  <a:cubicBezTo>
                    <a:pt x="94" y="54"/>
                    <a:pt x="95" y="61"/>
                    <a:pt x="92" y="60"/>
                  </a:cubicBezTo>
                  <a:cubicBezTo>
                    <a:pt x="87" y="59"/>
                    <a:pt x="87" y="51"/>
                    <a:pt x="83" y="49"/>
                  </a:cubicBezTo>
                  <a:cubicBezTo>
                    <a:pt x="81" y="48"/>
                    <a:pt x="83" y="54"/>
                    <a:pt x="83" y="56"/>
                  </a:cubicBezTo>
                  <a:cubicBezTo>
                    <a:pt x="83" y="61"/>
                    <a:pt x="86" y="65"/>
                    <a:pt x="85" y="70"/>
                  </a:cubicBezTo>
                  <a:cubicBezTo>
                    <a:pt x="85" y="75"/>
                    <a:pt x="82" y="79"/>
                    <a:pt x="81" y="83"/>
                  </a:cubicBezTo>
                  <a:cubicBezTo>
                    <a:pt x="80" y="85"/>
                    <a:pt x="81" y="87"/>
                    <a:pt x="81" y="89"/>
                  </a:cubicBezTo>
                  <a:cubicBezTo>
                    <a:pt x="80" y="95"/>
                    <a:pt x="79" y="101"/>
                    <a:pt x="76" y="107"/>
                  </a:cubicBezTo>
                  <a:cubicBezTo>
                    <a:pt x="74" y="111"/>
                    <a:pt x="69" y="112"/>
                    <a:pt x="67" y="117"/>
                  </a:cubicBezTo>
                  <a:cubicBezTo>
                    <a:pt x="65" y="123"/>
                    <a:pt x="67" y="130"/>
                    <a:pt x="65" y="136"/>
                  </a:cubicBezTo>
                  <a:cubicBezTo>
                    <a:pt x="63" y="145"/>
                    <a:pt x="60" y="153"/>
                    <a:pt x="58" y="161"/>
                  </a:cubicBezTo>
                  <a:cubicBezTo>
                    <a:pt x="56" y="166"/>
                    <a:pt x="55" y="170"/>
                    <a:pt x="54" y="175"/>
                  </a:cubicBezTo>
                  <a:cubicBezTo>
                    <a:pt x="52" y="181"/>
                    <a:pt x="52" y="187"/>
                    <a:pt x="49" y="192"/>
                  </a:cubicBezTo>
                  <a:cubicBezTo>
                    <a:pt x="48" y="195"/>
                    <a:pt x="45" y="196"/>
                    <a:pt x="42" y="197"/>
                  </a:cubicBezTo>
                  <a:cubicBezTo>
                    <a:pt x="39" y="199"/>
                    <a:pt x="35" y="197"/>
                    <a:pt x="32" y="198"/>
                  </a:cubicBezTo>
                  <a:cubicBezTo>
                    <a:pt x="31" y="199"/>
                    <a:pt x="32" y="204"/>
                    <a:pt x="30" y="203"/>
                  </a:cubicBezTo>
                  <a:cubicBezTo>
                    <a:pt x="23" y="203"/>
                    <a:pt x="16" y="200"/>
                    <a:pt x="10" y="197"/>
                  </a:cubicBezTo>
                  <a:cubicBezTo>
                    <a:pt x="7" y="194"/>
                    <a:pt x="5" y="190"/>
                    <a:pt x="4" y="186"/>
                  </a:cubicBezTo>
                  <a:cubicBezTo>
                    <a:pt x="3" y="183"/>
                    <a:pt x="4" y="180"/>
                    <a:pt x="4" y="176"/>
                  </a:cubicBezTo>
                  <a:cubicBezTo>
                    <a:pt x="4" y="174"/>
                    <a:pt x="6" y="173"/>
                    <a:pt x="6" y="171"/>
                  </a:cubicBezTo>
                  <a:cubicBezTo>
                    <a:pt x="5" y="168"/>
                    <a:pt x="2" y="165"/>
                    <a:pt x="1" y="162"/>
                  </a:cubicBezTo>
                  <a:cubicBezTo>
                    <a:pt x="0" y="158"/>
                    <a:pt x="0" y="154"/>
                    <a:pt x="0" y="150"/>
                  </a:cubicBezTo>
                  <a:cubicBezTo>
                    <a:pt x="0" y="147"/>
                    <a:pt x="1" y="144"/>
                    <a:pt x="3" y="141"/>
                  </a:cubicBezTo>
                  <a:cubicBezTo>
                    <a:pt x="4" y="139"/>
                    <a:pt x="7" y="139"/>
                    <a:pt x="8" y="137"/>
                  </a:cubicBezTo>
                  <a:cubicBezTo>
                    <a:pt x="9" y="135"/>
                    <a:pt x="9" y="132"/>
                    <a:pt x="10" y="130"/>
                  </a:cubicBezTo>
                  <a:cubicBezTo>
                    <a:pt x="11" y="127"/>
                    <a:pt x="13" y="124"/>
                    <a:pt x="15" y="122"/>
                  </a:cubicBezTo>
                  <a:cubicBezTo>
                    <a:pt x="16" y="119"/>
                    <a:pt x="17" y="117"/>
                    <a:pt x="17" y="115"/>
                  </a:cubicBezTo>
                  <a:cubicBezTo>
                    <a:pt x="17" y="111"/>
                    <a:pt x="14" y="108"/>
                    <a:pt x="13" y="105"/>
                  </a:cubicBezTo>
                  <a:cubicBezTo>
                    <a:pt x="13" y="103"/>
                    <a:pt x="13" y="101"/>
                    <a:pt x="13" y="99"/>
                  </a:cubicBezTo>
                  <a:cubicBezTo>
                    <a:pt x="13" y="96"/>
                    <a:pt x="11" y="93"/>
                    <a:pt x="11" y="90"/>
                  </a:cubicBezTo>
                  <a:cubicBezTo>
                    <a:pt x="11" y="89"/>
                    <a:pt x="12" y="88"/>
                    <a:pt x="12" y="87"/>
                  </a:cubicBezTo>
                  <a:cubicBezTo>
                    <a:pt x="12" y="85"/>
                    <a:pt x="10" y="84"/>
                    <a:pt x="11" y="82"/>
                  </a:cubicBezTo>
                  <a:cubicBezTo>
                    <a:pt x="12" y="77"/>
                    <a:pt x="16" y="74"/>
                    <a:pt x="18" y="70"/>
                  </a:cubicBezTo>
                  <a:cubicBezTo>
                    <a:pt x="19" y="67"/>
                    <a:pt x="17" y="64"/>
                    <a:pt x="19" y="62"/>
                  </a:cubicBezTo>
                  <a:cubicBezTo>
                    <a:pt x="20" y="61"/>
                    <a:pt x="23" y="62"/>
                    <a:pt x="25" y="62"/>
                  </a:cubicBezTo>
                  <a:cubicBezTo>
                    <a:pt x="27" y="62"/>
                    <a:pt x="28" y="61"/>
                    <a:pt x="30" y="60"/>
                  </a:cubicBezTo>
                  <a:cubicBezTo>
                    <a:pt x="32" y="59"/>
                    <a:pt x="34" y="57"/>
                    <a:pt x="37" y="56"/>
                  </a:cubicBezTo>
                  <a:cubicBezTo>
                    <a:pt x="38" y="56"/>
                    <a:pt x="39" y="57"/>
                    <a:pt x="40" y="58"/>
                  </a:cubicBezTo>
                  <a:cubicBezTo>
                    <a:pt x="42" y="59"/>
                    <a:pt x="45" y="64"/>
                    <a:pt x="47" y="62"/>
                  </a:cubicBezTo>
                  <a:cubicBezTo>
                    <a:pt x="48" y="59"/>
                    <a:pt x="42" y="56"/>
                    <a:pt x="43" y="53"/>
                  </a:cubicBezTo>
                  <a:cubicBezTo>
                    <a:pt x="43" y="51"/>
                    <a:pt x="46" y="51"/>
                    <a:pt x="49" y="50"/>
                  </a:cubicBezTo>
                  <a:cubicBezTo>
                    <a:pt x="50" y="50"/>
                    <a:pt x="51" y="50"/>
                    <a:pt x="52" y="50"/>
                  </a:cubicBezTo>
                  <a:cubicBezTo>
                    <a:pt x="54" y="48"/>
                    <a:pt x="52" y="43"/>
                    <a:pt x="55" y="42"/>
                  </a:cubicBezTo>
                  <a:cubicBezTo>
                    <a:pt x="56" y="42"/>
                    <a:pt x="54" y="49"/>
                    <a:pt x="56" y="48"/>
                  </a:cubicBezTo>
                  <a:cubicBezTo>
                    <a:pt x="58" y="47"/>
                    <a:pt x="58" y="42"/>
                    <a:pt x="60" y="41"/>
                  </a:cubicBezTo>
                  <a:cubicBezTo>
                    <a:pt x="61" y="40"/>
                    <a:pt x="62" y="45"/>
                    <a:pt x="63" y="44"/>
                  </a:cubicBezTo>
                  <a:cubicBezTo>
                    <a:pt x="65" y="43"/>
                    <a:pt x="64" y="40"/>
                    <a:pt x="63" y="39"/>
                  </a:cubicBezTo>
                  <a:cubicBezTo>
                    <a:pt x="63" y="38"/>
                    <a:pt x="61" y="38"/>
                    <a:pt x="60" y="37"/>
                  </a:cubicBezTo>
                  <a:cubicBezTo>
                    <a:pt x="59" y="36"/>
                    <a:pt x="59" y="34"/>
                    <a:pt x="60" y="34"/>
                  </a:cubicBezTo>
                  <a:cubicBezTo>
                    <a:pt x="61" y="33"/>
                    <a:pt x="64" y="35"/>
                    <a:pt x="64" y="34"/>
                  </a:cubicBezTo>
                  <a:cubicBezTo>
                    <a:pt x="65" y="32"/>
                    <a:pt x="62" y="31"/>
                    <a:pt x="62" y="29"/>
                  </a:cubicBezTo>
                  <a:cubicBezTo>
                    <a:pt x="62" y="27"/>
                    <a:pt x="61" y="24"/>
                    <a:pt x="62" y="23"/>
                  </a:cubicBezTo>
                  <a:cubicBezTo>
                    <a:pt x="64" y="23"/>
                    <a:pt x="64" y="27"/>
                    <a:pt x="66" y="27"/>
                  </a:cubicBezTo>
                  <a:cubicBezTo>
                    <a:pt x="67" y="27"/>
                    <a:pt x="67" y="25"/>
                    <a:pt x="68" y="24"/>
                  </a:cubicBezTo>
                  <a:cubicBezTo>
                    <a:pt x="69" y="23"/>
                    <a:pt x="71" y="22"/>
                    <a:pt x="72" y="21"/>
                  </a:cubicBezTo>
                  <a:cubicBezTo>
                    <a:pt x="73" y="20"/>
                    <a:pt x="73" y="18"/>
                    <a:pt x="74" y="17"/>
                  </a:cubicBezTo>
                  <a:cubicBezTo>
                    <a:pt x="74" y="15"/>
                    <a:pt x="74" y="13"/>
                    <a:pt x="74" y="12"/>
                  </a:cubicBezTo>
                  <a:cubicBezTo>
                    <a:pt x="73" y="10"/>
                    <a:pt x="71" y="9"/>
                    <a:pt x="72" y="8"/>
                  </a:cubicBezTo>
                  <a:cubicBezTo>
                    <a:pt x="72" y="6"/>
                    <a:pt x="74" y="8"/>
                    <a:pt x="75" y="8"/>
                  </a:cubicBezTo>
                  <a:cubicBezTo>
                    <a:pt x="77" y="6"/>
                    <a:pt x="79" y="0"/>
                    <a:pt x="8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4" name="Freeform 2718"/>
            <p:cNvSpPr>
              <a:spLocks noChangeAspect="1"/>
            </p:cNvSpPr>
            <p:nvPr/>
          </p:nvSpPr>
          <p:spPr bwMode="auto">
            <a:xfrm>
              <a:off x="23156732" y="14601074"/>
              <a:ext cx="46864" cy="85498"/>
            </a:xfrm>
            <a:custGeom>
              <a:avLst/>
              <a:gdLst>
                <a:gd name="T0" fmla="*/ 4 w 6"/>
                <a:gd name="T1" fmla="*/ 1 h 12"/>
                <a:gd name="T2" fmla="*/ 7 w 6"/>
                <a:gd name="T3" fmla="*/ 8 h 12"/>
                <a:gd name="T4" fmla="*/ 4 w 6"/>
                <a:gd name="T5" fmla="*/ 13 h 12"/>
                <a:gd name="T6" fmla="*/ 0 w 6"/>
                <a:gd name="T7" fmla="*/ 7 h 12"/>
                <a:gd name="T8" fmla="*/ 4 w 6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"/>
                <a:gd name="T17" fmla="*/ 6 w 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">
                  <a:moveTo>
                    <a:pt x="3" y="1"/>
                  </a:moveTo>
                  <a:cubicBezTo>
                    <a:pt x="6" y="1"/>
                    <a:pt x="6" y="5"/>
                    <a:pt x="6" y="7"/>
                  </a:cubicBezTo>
                  <a:cubicBezTo>
                    <a:pt x="6" y="9"/>
                    <a:pt x="5" y="12"/>
                    <a:pt x="3" y="11"/>
                  </a:cubicBezTo>
                  <a:cubicBezTo>
                    <a:pt x="1" y="11"/>
                    <a:pt x="0" y="8"/>
                    <a:pt x="0" y="6"/>
                  </a:cubicBezTo>
                  <a:cubicBezTo>
                    <a:pt x="0" y="4"/>
                    <a:pt x="1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5" name="Freeform 2719"/>
            <p:cNvSpPr>
              <a:spLocks noChangeAspect="1"/>
            </p:cNvSpPr>
            <p:nvPr/>
          </p:nvSpPr>
          <p:spPr bwMode="auto">
            <a:xfrm>
              <a:off x="22942497" y="14710988"/>
              <a:ext cx="60255" cy="61072"/>
            </a:xfrm>
            <a:custGeom>
              <a:avLst/>
              <a:gdLst>
                <a:gd name="T0" fmla="*/ 3 w 7"/>
                <a:gd name="T1" fmla="*/ 0 h 8"/>
                <a:gd name="T2" fmla="*/ 9 w 7"/>
                <a:gd name="T3" fmla="*/ 6 h 8"/>
                <a:gd name="T4" fmla="*/ 8 w 7"/>
                <a:gd name="T5" fmla="*/ 10 h 8"/>
                <a:gd name="T6" fmla="*/ 1 w 7"/>
                <a:gd name="T7" fmla="*/ 7 h 8"/>
                <a:gd name="T8" fmla="*/ 3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2" y="0"/>
                  </a:moveTo>
                  <a:cubicBezTo>
                    <a:pt x="4" y="0"/>
                    <a:pt x="6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0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6" name="Freeform 2728"/>
            <p:cNvSpPr>
              <a:spLocks noChangeAspect="1"/>
            </p:cNvSpPr>
            <p:nvPr/>
          </p:nvSpPr>
          <p:spPr bwMode="auto">
            <a:xfrm>
              <a:off x="19387640" y="8298966"/>
              <a:ext cx="26779" cy="3053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2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7" name="Freeform 2729"/>
            <p:cNvSpPr>
              <a:spLocks noChangeAspect="1"/>
            </p:cNvSpPr>
            <p:nvPr/>
          </p:nvSpPr>
          <p:spPr bwMode="auto">
            <a:xfrm>
              <a:off x="19755839" y="7956982"/>
              <a:ext cx="40174" cy="30530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1 w 5"/>
                <a:gd name="T5" fmla="*/ 4 h 4"/>
                <a:gd name="T6" fmla="*/ 2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2" y="0"/>
                  </a:moveTo>
                  <a:cubicBezTo>
                    <a:pt x="3" y="0"/>
                    <a:pt x="5" y="2"/>
                    <a:pt x="4" y="3"/>
                  </a:cubicBezTo>
                  <a:cubicBezTo>
                    <a:pt x="4" y="4"/>
                    <a:pt x="1" y="4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8" name="Freeform 2730"/>
            <p:cNvSpPr>
              <a:spLocks noChangeAspect="1"/>
            </p:cNvSpPr>
            <p:nvPr/>
          </p:nvSpPr>
          <p:spPr bwMode="auto">
            <a:xfrm>
              <a:off x="19849557" y="7981414"/>
              <a:ext cx="33477" cy="24422"/>
            </a:xfrm>
            <a:custGeom>
              <a:avLst/>
              <a:gdLst>
                <a:gd name="T0" fmla="*/ 3 w 4"/>
                <a:gd name="T1" fmla="*/ 0 h 3"/>
                <a:gd name="T2" fmla="*/ 5 w 4"/>
                <a:gd name="T3" fmla="*/ 3 h 3"/>
                <a:gd name="T4" fmla="*/ 1 w 4"/>
                <a:gd name="T5" fmla="*/ 3 h 3"/>
                <a:gd name="T6" fmla="*/ 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1" y="3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79" name="Freeform 2732"/>
            <p:cNvSpPr>
              <a:spLocks noChangeAspect="1"/>
            </p:cNvSpPr>
            <p:nvPr/>
          </p:nvSpPr>
          <p:spPr bwMode="auto">
            <a:xfrm>
              <a:off x="19762541" y="8170721"/>
              <a:ext cx="33477" cy="24422"/>
            </a:xfrm>
            <a:custGeom>
              <a:avLst/>
              <a:gdLst>
                <a:gd name="T0" fmla="*/ 1 w 4"/>
                <a:gd name="T1" fmla="*/ 0 h 3"/>
                <a:gd name="T2" fmla="*/ 4 w 4"/>
                <a:gd name="T3" fmla="*/ 4 h 3"/>
                <a:gd name="T4" fmla="*/ 0 w 4"/>
                <a:gd name="T5" fmla="*/ 4 h 3"/>
                <a:gd name="T6" fmla="*/ 1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1" y="0"/>
                  </a:moveTo>
                  <a:cubicBezTo>
                    <a:pt x="2" y="0"/>
                    <a:pt x="4" y="2"/>
                    <a:pt x="3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0" name="Freeform 2733"/>
            <p:cNvSpPr>
              <a:spLocks noChangeAspect="1"/>
            </p:cNvSpPr>
            <p:nvPr/>
          </p:nvSpPr>
          <p:spPr bwMode="auto">
            <a:xfrm>
              <a:off x="19789314" y="8292861"/>
              <a:ext cx="40174" cy="24422"/>
            </a:xfrm>
            <a:custGeom>
              <a:avLst/>
              <a:gdLst>
                <a:gd name="T0" fmla="*/ 4 w 5"/>
                <a:gd name="T1" fmla="*/ 1 h 4"/>
                <a:gd name="T2" fmla="*/ 5 w 5"/>
                <a:gd name="T3" fmla="*/ 4 h 4"/>
                <a:gd name="T4" fmla="*/ 0 w 5"/>
                <a:gd name="T5" fmla="*/ 1 h 4"/>
                <a:gd name="T6" fmla="*/ 4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1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4" y="4"/>
                    <a:pt x="1" y="2"/>
                    <a:pt x="0" y="1"/>
                  </a:cubicBezTo>
                  <a:cubicBezTo>
                    <a:pt x="0" y="0"/>
                    <a:pt x="1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1" name="Freeform 2745"/>
            <p:cNvSpPr>
              <a:spLocks noChangeAspect="1"/>
            </p:cNvSpPr>
            <p:nvPr/>
          </p:nvSpPr>
          <p:spPr bwMode="auto">
            <a:xfrm>
              <a:off x="17794310" y="6375353"/>
              <a:ext cx="33477" cy="42745"/>
            </a:xfrm>
            <a:custGeom>
              <a:avLst/>
              <a:gdLst>
                <a:gd name="T0" fmla="*/ 1 w 4"/>
                <a:gd name="T1" fmla="*/ 6 h 6"/>
                <a:gd name="T2" fmla="*/ 3 w 4"/>
                <a:gd name="T3" fmla="*/ 2 h 6"/>
                <a:gd name="T4" fmla="*/ 5 w 4"/>
                <a:gd name="T5" fmla="*/ 1 h 6"/>
                <a:gd name="T6" fmla="*/ 4 w 4"/>
                <a:gd name="T7" fmla="*/ 5 h 6"/>
                <a:gd name="T8" fmla="*/ 1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4"/>
                    <a:pt x="2" y="3"/>
                    <a:pt x="2" y="2"/>
                  </a:cubicBezTo>
                  <a:cubicBezTo>
                    <a:pt x="3" y="2"/>
                    <a:pt x="4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6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2" name="Freeform 2746"/>
            <p:cNvSpPr>
              <a:spLocks noChangeAspect="1"/>
            </p:cNvSpPr>
            <p:nvPr/>
          </p:nvSpPr>
          <p:spPr bwMode="auto">
            <a:xfrm>
              <a:off x="17834465" y="6344821"/>
              <a:ext cx="26779" cy="30530"/>
            </a:xfrm>
            <a:custGeom>
              <a:avLst/>
              <a:gdLst>
                <a:gd name="T0" fmla="*/ 0 w 3"/>
                <a:gd name="T1" fmla="*/ 5 h 4"/>
                <a:gd name="T2" fmla="*/ 3 w 3"/>
                <a:gd name="T3" fmla="*/ 3 h 4"/>
                <a:gd name="T4" fmla="*/ 4 w 3"/>
                <a:gd name="T5" fmla="*/ 1 h 4"/>
                <a:gd name="T6" fmla="*/ 3 w 3"/>
                <a:gd name="T7" fmla="*/ 4 h 4"/>
                <a:gd name="T8" fmla="*/ 0 w 3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4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3" name="Freeform 2750"/>
            <p:cNvSpPr>
              <a:spLocks noChangeAspect="1"/>
            </p:cNvSpPr>
            <p:nvPr/>
          </p:nvSpPr>
          <p:spPr bwMode="auto">
            <a:xfrm>
              <a:off x="18189276" y="7676077"/>
              <a:ext cx="100432" cy="207628"/>
            </a:xfrm>
            <a:custGeom>
              <a:avLst/>
              <a:gdLst>
                <a:gd name="T0" fmla="*/ 10 w 13"/>
                <a:gd name="T1" fmla="*/ 34 h 29"/>
                <a:gd name="T2" fmla="*/ 3 w 13"/>
                <a:gd name="T3" fmla="*/ 30 h 29"/>
                <a:gd name="T4" fmla="*/ 6 w 13"/>
                <a:gd name="T5" fmla="*/ 28 h 29"/>
                <a:gd name="T6" fmla="*/ 5 w 13"/>
                <a:gd name="T7" fmla="*/ 25 h 29"/>
                <a:gd name="T8" fmla="*/ 2 w 13"/>
                <a:gd name="T9" fmla="*/ 22 h 29"/>
                <a:gd name="T10" fmla="*/ 3 w 13"/>
                <a:gd name="T11" fmla="*/ 20 h 29"/>
                <a:gd name="T12" fmla="*/ 0 w 13"/>
                <a:gd name="T13" fmla="*/ 18 h 29"/>
                <a:gd name="T14" fmla="*/ 2 w 13"/>
                <a:gd name="T15" fmla="*/ 15 h 29"/>
                <a:gd name="T16" fmla="*/ 2 w 13"/>
                <a:gd name="T17" fmla="*/ 11 h 29"/>
                <a:gd name="T18" fmla="*/ 8 w 13"/>
                <a:gd name="T19" fmla="*/ 7 h 29"/>
                <a:gd name="T20" fmla="*/ 10 w 13"/>
                <a:gd name="T21" fmla="*/ 8 h 29"/>
                <a:gd name="T22" fmla="*/ 12 w 13"/>
                <a:gd name="T23" fmla="*/ 1 h 29"/>
                <a:gd name="T24" fmla="*/ 14 w 13"/>
                <a:gd name="T25" fmla="*/ 4 h 29"/>
                <a:gd name="T26" fmla="*/ 15 w 13"/>
                <a:gd name="T27" fmla="*/ 11 h 29"/>
                <a:gd name="T28" fmla="*/ 15 w 13"/>
                <a:gd name="T29" fmla="*/ 20 h 29"/>
                <a:gd name="T30" fmla="*/ 13 w 13"/>
                <a:gd name="T31" fmla="*/ 25 h 29"/>
                <a:gd name="T32" fmla="*/ 10 w 13"/>
                <a:gd name="T33" fmla="*/ 30 h 29"/>
                <a:gd name="T34" fmla="*/ 10 w 13"/>
                <a:gd name="T35" fmla="*/ 34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9"/>
                <a:gd name="T56" fmla="*/ 13 w 13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9">
                  <a:moveTo>
                    <a:pt x="9" y="29"/>
                  </a:moveTo>
                  <a:cubicBezTo>
                    <a:pt x="7" y="28"/>
                    <a:pt x="5" y="27"/>
                    <a:pt x="3" y="26"/>
                  </a:cubicBezTo>
                  <a:cubicBezTo>
                    <a:pt x="3" y="25"/>
                    <a:pt x="5" y="24"/>
                    <a:pt x="5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2" y="20"/>
                    <a:pt x="2" y="19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6"/>
                    <a:pt x="1" y="16"/>
                    <a:pt x="0" y="15"/>
                  </a:cubicBezTo>
                  <a:cubicBezTo>
                    <a:pt x="0" y="15"/>
                    <a:pt x="2" y="14"/>
                    <a:pt x="2" y="13"/>
                  </a:cubicBezTo>
                  <a:cubicBezTo>
                    <a:pt x="3" y="12"/>
                    <a:pt x="1" y="10"/>
                    <a:pt x="2" y="9"/>
                  </a:cubicBezTo>
                  <a:cubicBezTo>
                    <a:pt x="3" y="7"/>
                    <a:pt x="6" y="7"/>
                    <a:pt x="7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10" y="5"/>
                    <a:pt x="9" y="3"/>
                    <a:pt x="10" y="1"/>
                  </a:cubicBezTo>
                  <a:cubicBezTo>
                    <a:pt x="10" y="0"/>
                    <a:pt x="11" y="2"/>
                    <a:pt x="12" y="3"/>
                  </a:cubicBezTo>
                  <a:cubicBezTo>
                    <a:pt x="12" y="5"/>
                    <a:pt x="12" y="7"/>
                    <a:pt x="13" y="9"/>
                  </a:cubicBezTo>
                  <a:cubicBezTo>
                    <a:pt x="13" y="12"/>
                    <a:pt x="13" y="14"/>
                    <a:pt x="13" y="17"/>
                  </a:cubicBezTo>
                  <a:cubicBezTo>
                    <a:pt x="12" y="18"/>
                    <a:pt x="11" y="20"/>
                    <a:pt x="11" y="21"/>
                  </a:cubicBezTo>
                  <a:cubicBezTo>
                    <a:pt x="10" y="23"/>
                    <a:pt x="10" y="25"/>
                    <a:pt x="9" y="26"/>
                  </a:cubicBezTo>
                  <a:cubicBezTo>
                    <a:pt x="9" y="27"/>
                    <a:pt x="10" y="29"/>
                    <a:pt x="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4" name="Freeform 2753"/>
            <p:cNvSpPr>
              <a:spLocks noChangeAspect="1"/>
            </p:cNvSpPr>
            <p:nvPr/>
          </p:nvSpPr>
          <p:spPr bwMode="auto">
            <a:xfrm>
              <a:off x="18129029" y="5783002"/>
              <a:ext cx="220930" cy="140459"/>
            </a:xfrm>
            <a:custGeom>
              <a:avLst/>
              <a:gdLst>
                <a:gd name="T0" fmla="*/ 32 w 27"/>
                <a:gd name="T1" fmla="*/ 1 h 19"/>
                <a:gd name="T2" fmla="*/ 29 w 27"/>
                <a:gd name="T3" fmla="*/ 1 h 19"/>
                <a:gd name="T4" fmla="*/ 23 w 27"/>
                <a:gd name="T5" fmla="*/ 5 h 19"/>
                <a:gd name="T6" fmla="*/ 17 w 27"/>
                <a:gd name="T7" fmla="*/ 12 h 19"/>
                <a:gd name="T8" fmla="*/ 6 w 27"/>
                <a:gd name="T9" fmla="*/ 15 h 19"/>
                <a:gd name="T10" fmla="*/ 0 w 27"/>
                <a:gd name="T11" fmla="*/ 22 h 19"/>
                <a:gd name="T12" fmla="*/ 4 w 27"/>
                <a:gd name="T13" fmla="*/ 21 h 19"/>
                <a:gd name="T14" fmla="*/ 7 w 27"/>
                <a:gd name="T15" fmla="*/ 17 h 19"/>
                <a:gd name="T16" fmla="*/ 11 w 27"/>
                <a:gd name="T17" fmla="*/ 16 h 19"/>
                <a:gd name="T18" fmla="*/ 23 w 27"/>
                <a:gd name="T19" fmla="*/ 15 h 19"/>
                <a:gd name="T20" fmla="*/ 26 w 27"/>
                <a:gd name="T21" fmla="*/ 15 h 19"/>
                <a:gd name="T22" fmla="*/ 29 w 27"/>
                <a:gd name="T23" fmla="*/ 17 h 19"/>
                <a:gd name="T24" fmla="*/ 33 w 27"/>
                <a:gd name="T25" fmla="*/ 10 h 19"/>
                <a:gd name="T26" fmla="*/ 31 w 27"/>
                <a:gd name="T27" fmla="*/ 5 h 19"/>
                <a:gd name="T28" fmla="*/ 32 w 27"/>
                <a:gd name="T29" fmla="*/ 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9"/>
                <a:gd name="T47" fmla="*/ 27 w 2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9">
                  <a:moveTo>
                    <a:pt x="26" y="1"/>
                  </a:moveTo>
                  <a:cubicBezTo>
                    <a:pt x="26" y="0"/>
                    <a:pt x="24" y="1"/>
                    <a:pt x="24" y="1"/>
                  </a:cubicBezTo>
                  <a:cubicBezTo>
                    <a:pt x="22" y="2"/>
                    <a:pt x="21" y="2"/>
                    <a:pt x="19" y="4"/>
                  </a:cubicBezTo>
                  <a:cubicBezTo>
                    <a:pt x="17" y="5"/>
                    <a:pt x="16" y="9"/>
                    <a:pt x="14" y="10"/>
                  </a:cubicBezTo>
                  <a:cubicBezTo>
                    <a:pt x="11" y="12"/>
                    <a:pt x="7" y="10"/>
                    <a:pt x="5" y="12"/>
                  </a:cubicBezTo>
                  <a:cubicBezTo>
                    <a:pt x="3" y="13"/>
                    <a:pt x="1" y="15"/>
                    <a:pt x="0" y="18"/>
                  </a:cubicBezTo>
                  <a:cubicBezTo>
                    <a:pt x="0" y="19"/>
                    <a:pt x="2" y="18"/>
                    <a:pt x="3" y="17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2"/>
                    <a:pt x="15" y="12"/>
                    <a:pt x="19" y="12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6" y="12"/>
                    <a:pt x="26" y="10"/>
                    <a:pt x="27" y="8"/>
                  </a:cubicBezTo>
                  <a:cubicBezTo>
                    <a:pt x="27" y="7"/>
                    <a:pt x="25" y="5"/>
                    <a:pt x="25" y="4"/>
                  </a:cubicBezTo>
                  <a:cubicBezTo>
                    <a:pt x="25" y="3"/>
                    <a:pt x="26" y="2"/>
                    <a:pt x="2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5" name="Freeform 2754"/>
            <p:cNvSpPr>
              <a:spLocks noChangeAspect="1"/>
            </p:cNvSpPr>
            <p:nvPr/>
          </p:nvSpPr>
          <p:spPr bwMode="auto">
            <a:xfrm>
              <a:off x="18115642" y="5880713"/>
              <a:ext cx="274484" cy="299222"/>
            </a:xfrm>
            <a:custGeom>
              <a:avLst/>
              <a:gdLst>
                <a:gd name="T0" fmla="*/ 18 w 34"/>
                <a:gd name="T1" fmla="*/ 49 h 41"/>
                <a:gd name="T2" fmla="*/ 24 w 34"/>
                <a:gd name="T3" fmla="*/ 48 h 41"/>
                <a:gd name="T4" fmla="*/ 22 w 34"/>
                <a:gd name="T5" fmla="*/ 44 h 41"/>
                <a:gd name="T6" fmla="*/ 23 w 34"/>
                <a:gd name="T7" fmla="*/ 42 h 41"/>
                <a:gd name="T8" fmla="*/ 22 w 34"/>
                <a:gd name="T9" fmla="*/ 35 h 41"/>
                <a:gd name="T10" fmla="*/ 25 w 34"/>
                <a:gd name="T11" fmla="*/ 35 h 41"/>
                <a:gd name="T12" fmla="*/ 24 w 34"/>
                <a:gd name="T13" fmla="*/ 31 h 41"/>
                <a:gd name="T14" fmla="*/ 28 w 34"/>
                <a:gd name="T15" fmla="*/ 27 h 41"/>
                <a:gd name="T16" fmla="*/ 31 w 34"/>
                <a:gd name="T17" fmla="*/ 20 h 41"/>
                <a:gd name="T18" fmla="*/ 37 w 34"/>
                <a:gd name="T19" fmla="*/ 19 h 41"/>
                <a:gd name="T20" fmla="*/ 41 w 34"/>
                <a:gd name="T21" fmla="*/ 13 h 41"/>
                <a:gd name="T22" fmla="*/ 34 w 34"/>
                <a:gd name="T23" fmla="*/ 12 h 41"/>
                <a:gd name="T24" fmla="*/ 30 w 34"/>
                <a:gd name="T25" fmla="*/ 8 h 41"/>
                <a:gd name="T26" fmla="*/ 30 w 34"/>
                <a:gd name="T27" fmla="*/ 2 h 41"/>
                <a:gd name="T28" fmla="*/ 25 w 34"/>
                <a:gd name="T29" fmla="*/ 0 h 41"/>
                <a:gd name="T30" fmla="*/ 18 w 34"/>
                <a:gd name="T31" fmla="*/ 2 h 41"/>
                <a:gd name="T32" fmla="*/ 17 w 34"/>
                <a:gd name="T33" fmla="*/ 4 h 41"/>
                <a:gd name="T34" fmla="*/ 17 w 34"/>
                <a:gd name="T35" fmla="*/ 11 h 41"/>
                <a:gd name="T36" fmla="*/ 13 w 34"/>
                <a:gd name="T37" fmla="*/ 11 h 41"/>
                <a:gd name="T38" fmla="*/ 13 w 34"/>
                <a:gd name="T39" fmla="*/ 6 h 41"/>
                <a:gd name="T40" fmla="*/ 11 w 34"/>
                <a:gd name="T41" fmla="*/ 7 h 41"/>
                <a:gd name="T42" fmla="*/ 10 w 34"/>
                <a:gd name="T43" fmla="*/ 10 h 41"/>
                <a:gd name="T44" fmla="*/ 10 w 34"/>
                <a:gd name="T45" fmla="*/ 10 h 41"/>
                <a:gd name="T46" fmla="*/ 10 w 34"/>
                <a:gd name="T47" fmla="*/ 13 h 41"/>
                <a:gd name="T48" fmla="*/ 7 w 34"/>
                <a:gd name="T49" fmla="*/ 11 h 41"/>
                <a:gd name="T50" fmla="*/ 1 w 34"/>
                <a:gd name="T51" fmla="*/ 8 h 41"/>
                <a:gd name="T52" fmla="*/ 2 w 34"/>
                <a:gd name="T53" fmla="*/ 14 h 41"/>
                <a:gd name="T54" fmla="*/ 1 w 34"/>
                <a:gd name="T55" fmla="*/ 18 h 41"/>
                <a:gd name="T56" fmla="*/ 2 w 34"/>
                <a:gd name="T57" fmla="*/ 22 h 41"/>
                <a:gd name="T58" fmla="*/ 1 w 34"/>
                <a:gd name="T59" fmla="*/ 27 h 41"/>
                <a:gd name="T60" fmla="*/ 0 w 34"/>
                <a:gd name="T61" fmla="*/ 32 h 41"/>
                <a:gd name="T62" fmla="*/ 4 w 34"/>
                <a:gd name="T63" fmla="*/ 32 h 41"/>
                <a:gd name="T64" fmla="*/ 7 w 34"/>
                <a:gd name="T65" fmla="*/ 36 h 41"/>
                <a:gd name="T66" fmla="*/ 10 w 34"/>
                <a:gd name="T67" fmla="*/ 41 h 41"/>
                <a:gd name="T68" fmla="*/ 10 w 34"/>
                <a:gd name="T69" fmla="*/ 47 h 41"/>
                <a:gd name="T70" fmla="*/ 14 w 34"/>
                <a:gd name="T71" fmla="*/ 48 h 41"/>
                <a:gd name="T72" fmla="*/ 18 w 34"/>
                <a:gd name="T73" fmla="*/ 49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41"/>
                <a:gd name="T113" fmla="*/ 34 w 3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41">
                  <a:moveTo>
                    <a:pt x="15" y="41"/>
                  </a:moveTo>
                  <a:cubicBezTo>
                    <a:pt x="17" y="41"/>
                    <a:pt x="19" y="41"/>
                    <a:pt x="20" y="40"/>
                  </a:cubicBezTo>
                  <a:cubicBezTo>
                    <a:pt x="20" y="39"/>
                    <a:pt x="18" y="38"/>
                    <a:pt x="18" y="37"/>
                  </a:cubicBezTo>
                  <a:cubicBezTo>
                    <a:pt x="18" y="36"/>
                    <a:pt x="19" y="36"/>
                    <a:pt x="19" y="35"/>
                  </a:cubicBezTo>
                  <a:cubicBezTo>
                    <a:pt x="19" y="33"/>
                    <a:pt x="17" y="31"/>
                    <a:pt x="18" y="29"/>
                  </a:cubicBezTo>
                  <a:cubicBezTo>
                    <a:pt x="18" y="28"/>
                    <a:pt x="20" y="30"/>
                    <a:pt x="21" y="29"/>
                  </a:cubicBezTo>
                  <a:cubicBezTo>
                    <a:pt x="21" y="28"/>
                    <a:pt x="19" y="27"/>
                    <a:pt x="20" y="26"/>
                  </a:cubicBezTo>
                  <a:cubicBezTo>
                    <a:pt x="20" y="24"/>
                    <a:pt x="22" y="24"/>
                    <a:pt x="23" y="23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7" y="14"/>
                    <a:pt x="29" y="17"/>
                    <a:pt x="31" y="16"/>
                  </a:cubicBezTo>
                  <a:cubicBezTo>
                    <a:pt x="32" y="15"/>
                    <a:pt x="34" y="13"/>
                    <a:pt x="34" y="11"/>
                  </a:cubicBezTo>
                  <a:cubicBezTo>
                    <a:pt x="33" y="9"/>
                    <a:pt x="29" y="11"/>
                    <a:pt x="28" y="10"/>
                  </a:cubicBezTo>
                  <a:cubicBezTo>
                    <a:pt x="27" y="9"/>
                    <a:pt x="26" y="8"/>
                    <a:pt x="25" y="7"/>
                  </a:cubicBezTo>
                  <a:cubicBezTo>
                    <a:pt x="25" y="5"/>
                    <a:pt x="27" y="3"/>
                    <a:pt x="25" y="2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19" y="0"/>
                    <a:pt x="17" y="1"/>
                    <a:pt x="15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5"/>
                    <a:pt x="15" y="7"/>
                    <a:pt x="14" y="9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11" y="8"/>
                    <a:pt x="12" y="6"/>
                    <a:pt x="11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10"/>
                    <a:pt x="8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4" y="8"/>
                    <a:pt x="3" y="8"/>
                    <a:pt x="1" y="7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3"/>
                    <a:pt x="1" y="14"/>
                    <a:pt x="1" y="15"/>
                  </a:cubicBezTo>
                  <a:cubicBezTo>
                    <a:pt x="1" y="16"/>
                    <a:pt x="2" y="16"/>
                    <a:pt x="2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0" y="26"/>
                    <a:pt x="0" y="27"/>
                  </a:cubicBezTo>
                  <a:cubicBezTo>
                    <a:pt x="1" y="28"/>
                    <a:pt x="2" y="27"/>
                    <a:pt x="3" y="27"/>
                  </a:cubicBezTo>
                  <a:cubicBezTo>
                    <a:pt x="4" y="28"/>
                    <a:pt x="5" y="29"/>
                    <a:pt x="6" y="30"/>
                  </a:cubicBezTo>
                  <a:cubicBezTo>
                    <a:pt x="7" y="31"/>
                    <a:pt x="7" y="33"/>
                    <a:pt x="8" y="34"/>
                  </a:cubicBezTo>
                  <a:cubicBezTo>
                    <a:pt x="8" y="36"/>
                    <a:pt x="8" y="38"/>
                    <a:pt x="8" y="39"/>
                  </a:cubicBezTo>
                  <a:cubicBezTo>
                    <a:pt x="9" y="40"/>
                    <a:pt x="10" y="40"/>
                    <a:pt x="12" y="40"/>
                  </a:cubicBezTo>
                  <a:cubicBezTo>
                    <a:pt x="13" y="40"/>
                    <a:pt x="14" y="41"/>
                    <a:pt x="15" y="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6" name="Freeform 2755"/>
            <p:cNvSpPr>
              <a:spLocks noChangeAspect="1"/>
            </p:cNvSpPr>
            <p:nvPr/>
          </p:nvSpPr>
          <p:spPr bwMode="auto">
            <a:xfrm>
              <a:off x="17211862" y="6692904"/>
              <a:ext cx="40174" cy="18331"/>
            </a:xfrm>
            <a:custGeom>
              <a:avLst/>
              <a:gdLst>
                <a:gd name="T0" fmla="*/ 5 w 5"/>
                <a:gd name="T1" fmla="*/ 2 h 3"/>
                <a:gd name="T2" fmla="*/ 2 w 5"/>
                <a:gd name="T3" fmla="*/ 0 h 3"/>
                <a:gd name="T4" fmla="*/ 0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4" y="2"/>
                  </a:move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7" name="Freeform 2758"/>
            <p:cNvSpPr>
              <a:spLocks noChangeAspect="1"/>
            </p:cNvSpPr>
            <p:nvPr/>
          </p:nvSpPr>
          <p:spPr bwMode="auto">
            <a:xfrm>
              <a:off x="16823569" y="6186048"/>
              <a:ext cx="20089" cy="30530"/>
            </a:xfrm>
            <a:custGeom>
              <a:avLst/>
              <a:gdLst>
                <a:gd name="T0" fmla="*/ 2 w 3"/>
                <a:gd name="T1" fmla="*/ 5 h 4"/>
                <a:gd name="T2" fmla="*/ 3 w 3"/>
                <a:gd name="T3" fmla="*/ 3 h 4"/>
                <a:gd name="T4" fmla="*/ 1 w 3"/>
                <a:gd name="T5" fmla="*/ 0 h 4"/>
                <a:gd name="T6" fmla="*/ 0 w 3"/>
                <a:gd name="T7" fmla="*/ 3 h 4"/>
                <a:gd name="T8" fmla="*/ 2 w 3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8" name="Freeform 2769"/>
            <p:cNvSpPr>
              <a:spLocks noChangeAspect="1"/>
            </p:cNvSpPr>
            <p:nvPr/>
          </p:nvSpPr>
          <p:spPr bwMode="auto">
            <a:xfrm>
              <a:off x="18758341" y="6124984"/>
              <a:ext cx="33477" cy="3053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4 w 4"/>
                <a:gd name="T5" fmla="*/ 5 h 4"/>
                <a:gd name="T6" fmla="*/ 4 w 4"/>
                <a:gd name="T7" fmla="*/ 3 h 4"/>
                <a:gd name="T8" fmla="*/ 0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89" name="Freeform 2770"/>
            <p:cNvSpPr>
              <a:spLocks noChangeAspect="1"/>
            </p:cNvSpPr>
            <p:nvPr/>
          </p:nvSpPr>
          <p:spPr bwMode="auto">
            <a:xfrm>
              <a:off x="18162508" y="5899035"/>
              <a:ext cx="26779" cy="3053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1 h 4"/>
                <a:gd name="T4" fmla="*/ 0 w 3"/>
                <a:gd name="T5" fmla="*/ 4 h 4"/>
                <a:gd name="T6" fmla="*/ 3 w 3"/>
                <a:gd name="T7" fmla="*/ 3 h 4"/>
                <a:gd name="T8" fmla="*/ 3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0" name="Freeform 2771"/>
            <p:cNvSpPr>
              <a:spLocks noChangeAspect="1"/>
            </p:cNvSpPr>
            <p:nvPr/>
          </p:nvSpPr>
          <p:spPr bwMode="auto">
            <a:xfrm>
              <a:off x="18283010" y="6076125"/>
              <a:ext cx="87028" cy="79391"/>
            </a:xfrm>
            <a:custGeom>
              <a:avLst/>
              <a:gdLst>
                <a:gd name="T0" fmla="*/ 6 w 11"/>
                <a:gd name="T1" fmla="*/ 0 h 11"/>
                <a:gd name="T2" fmla="*/ 11 w 11"/>
                <a:gd name="T3" fmla="*/ 2 h 11"/>
                <a:gd name="T4" fmla="*/ 13 w 11"/>
                <a:gd name="T5" fmla="*/ 8 h 11"/>
                <a:gd name="T6" fmla="*/ 11 w 11"/>
                <a:gd name="T7" fmla="*/ 13 h 11"/>
                <a:gd name="T8" fmla="*/ 4 w 11"/>
                <a:gd name="T9" fmla="*/ 9 h 11"/>
                <a:gd name="T10" fmla="*/ 0 w 11"/>
                <a:gd name="T11" fmla="*/ 6 h 11"/>
                <a:gd name="T12" fmla="*/ 2 w 11"/>
                <a:gd name="T13" fmla="*/ 1 h 11"/>
                <a:gd name="T14" fmla="*/ 6 w 1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1"/>
                <a:gd name="T26" fmla="*/ 11 w 1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1">
                  <a:moveTo>
                    <a:pt x="5" y="0"/>
                  </a:move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7" y="11"/>
                    <a:pt x="5" y="9"/>
                    <a:pt x="3" y="8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1" name="Freeform 2772"/>
            <p:cNvSpPr>
              <a:spLocks noChangeAspect="1"/>
            </p:cNvSpPr>
            <p:nvPr/>
          </p:nvSpPr>
          <p:spPr bwMode="auto">
            <a:xfrm>
              <a:off x="18383430" y="6002853"/>
              <a:ext cx="160675" cy="170985"/>
            </a:xfrm>
            <a:custGeom>
              <a:avLst/>
              <a:gdLst>
                <a:gd name="T0" fmla="*/ 14 w 20"/>
                <a:gd name="T1" fmla="*/ 4 h 23"/>
                <a:gd name="T2" fmla="*/ 20 w 20"/>
                <a:gd name="T3" fmla="*/ 0 h 23"/>
                <a:gd name="T4" fmla="*/ 24 w 20"/>
                <a:gd name="T5" fmla="*/ 4 h 23"/>
                <a:gd name="T6" fmla="*/ 22 w 20"/>
                <a:gd name="T7" fmla="*/ 13 h 23"/>
                <a:gd name="T8" fmla="*/ 19 w 20"/>
                <a:gd name="T9" fmla="*/ 16 h 23"/>
                <a:gd name="T10" fmla="*/ 22 w 20"/>
                <a:gd name="T11" fmla="*/ 19 h 23"/>
                <a:gd name="T12" fmla="*/ 18 w 20"/>
                <a:gd name="T13" fmla="*/ 21 h 23"/>
                <a:gd name="T14" fmla="*/ 18 w 20"/>
                <a:gd name="T15" fmla="*/ 27 h 23"/>
                <a:gd name="T16" fmla="*/ 12 w 20"/>
                <a:gd name="T17" fmla="*/ 23 h 23"/>
                <a:gd name="T18" fmla="*/ 8 w 20"/>
                <a:gd name="T19" fmla="*/ 22 h 23"/>
                <a:gd name="T20" fmla="*/ 4 w 20"/>
                <a:gd name="T21" fmla="*/ 18 h 23"/>
                <a:gd name="T22" fmla="*/ 4 w 20"/>
                <a:gd name="T23" fmla="*/ 13 h 23"/>
                <a:gd name="T24" fmla="*/ 1 w 20"/>
                <a:gd name="T25" fmla="*/ 10 h 23"/>
                <a:gd name="T26" fmla="*/ 7 w 20"/>
                <a:gd name="T27" fmla="*/ 9 h 23"/>
                <a:gd name="T28" fmla="*/ 8 w 20"/>
                <a:gd name="T29" fmla="*/ 5 h 23"/>
                <a:gd name="T30" fmla="*/ 12 w 20"/>
                <a:gd name="T31" fmla="*/ 7 h 23"/>
                <a:gd name="T32" fmla="*/ 12 w 20"/>
                <a:gd name="T33" fmla="*/ 10 h 23"/>
                <a:gd name="T34" fmla="*/ 17 w 20"/>
                <a:gd name="T35" fmla="*/ 11 h 23"/>
                <a:gd name="T36" fmla="*/ 17 w 20"/>
                <a:gd name="T37" fmla="*/ 6 h 23"/>
                <a:gd name="T38" fmla="*/ 14 w 20"/>
                <a:gd name="T39" fmla="*/ 4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23"/>
                <a:gd name="T62" fmla="*/ 20 w 20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23">
                  <a:moveTo>
                    <a:pt x="12" y="3"/>
                  </a:moveTo>
                  <a:cubicBezTo>
                    <a:pt x="13" y="1"/>
                    <a:pt x="15" y="0"/>
                    <a:pt x="17" y="0"/>
                  </a:cubicBezTo>
                  <a:cubicBezTo>
                    <a:pt x="18" y="0"/>
                    <a:pt x="20" y="2"/>
                    <a:pt x="20" y="3"/>
                  </a:cubicBezTo>
                  <a:cubicBezTo>
                    <a:pt x="20" y="6"/>
                    <a:pt x="19" y="8"/>
                    <a:pt x="18" y="11"/>
                  </a:cubicBezTo>
                  <a:cubicBezTo>
                    <a:pt x="18" y="12"/>
                    <a:pt x="16" y="12"/>
                    <a:pt x="16" y="13"/>
                  </a:cubicBezTo>
                  <a:cubicBezTo>
                    <a:pt x="16" y="14"/>
                    <a:pt x="19" y="15"/>
                    <a:pt x="18" y="16"/>
                  </a:cubicBezTo>
                  <a:cubicBezTo>
                    <a:pt x="18" y="18"/>
                    <a:pt x="15" y="16"/>
                    <a:pt x="15" y="17"/>
                  </a:cubicBezTo>
                  <a:cubicBezTo>
                    <a:pt x="14" y="19"/>
                    <a:pt x="16" y="22"/>
                    <a:pt x="15" y="22"/>
                  </a:cubicBezTo>
                  <a:cubicBezTo>
                    <a:pt x="13" y="23"/>
                    <a:pt x="12" y="20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6"/>
                    <a:pt x="4" y="8"/>
                    <a:pt x="6" y="7"/>
                  </a:cubicBezTo>
                  <a:cubicBezTo>
                    <a:pt x="7" y="7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6"/>
                    <a:pt x="10" y="8"/>
                    <a:pt x="10" y="8"/>
                  </a:cubicBezTo>
                  <a:cubicBezTo>
                    <a:pt x="11" y="9"/>
                    <a:pt x="13" y="10"/>
                    <a:pt x="14" y="9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3"/>
                    <a:pt x="1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2" name="Freeform 2773"/>
            <p:cNvSpPr>
              <a:spLocks noChangeAspect="1"/>
            </p:cNvSpPr>
            <p:nvPr/>
          </p:nvSpPr>
          <p:spPr bwMode="auto">
            <a:xfrm>
              <a:off x="18463770" y="6173836"/>
              <a:ext cx="40174" cy="42745"/>
            </a:xfrm>
            <a:custGeom>
              <a:avLst/>
              <a:gdLst>
                <a:gd name="T0" fmla="*/ 6 w 5"/>
                <a:gd name="T1" fmla="*/ 1 h 6"/>
                <a:gd name="T2" fmla="*/ 1 w 5"/>
                <a:gd name="T3" fmla="*/ 0 h 6"/>
                <a:gd name="T4" fmla="*/ 2 w 5"/>
                <a:gd name="T5" fmla="*/ 4 h 6"/>
                <a:gd name="T6" fmla="*/ 4 w 5"/>
                <a:gd name="T7" fmla="*/ 7 h 6"/>
                <a:gd name="T8" fmla="*/ 6 w 5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1"/>
                  </a:moveTo>
                  <a:cubicBezTo>
                    <a:pt x="4" y="1"/>
                    <a:pt x="1" y="0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4" y="5"/>
                    <a:pt x="4" y="2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3" name="Freeform 2774"/>
            <p:cNvSpPr>
              <a:spLocks noChangeAspect="1"/>
            </p:cNvSpPr>
            <p:nvPr/>
          </p:nvSpPr>
          <p:spPr bwMode="auto">
            <a:xfrm>
              <a:off x="18396825" y="6161621"/>
              <a:ext cx="73643" cy="48851"/>
            </a:xfrm>
            <a:custGeom>
              <a:avLst/>
              <a:gdLst>
                <a:gd name="T0" fmla="*/ 2 w 9"/>
                <a:gd name="T1" fmla="*/ 0 h 6"/>
                <a:gd name="T2" fmla="*/ 9 w 9"/>
                <a:gd name="T3" fmla="*/ 4 h 6"/>
                <a:gd name="T4" fmla="*/ 11 w 9"/>
                <a:gd name="T5" fmla="*/ 8 h 6"/>
                <a:gd name="T6" fmla="*/ 4 w 9"/>
                <a:gd name="T7" fmla="*/ 7 h 6"/>
                <a:gd name="T8" fmla="*/ 0 w 9"/>
                <a:gd name="T9" fmla="*/ 4 h 6"/>
                <a:gd name="T10" fmla="*/ 0 w 9"/>
                <a:gd name="T11" fmla="*/ 1 h 6"/>
                <a:gd name="T12" fmla="*/ 2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2" y="0"/>
                  </a:moveTo>
                  <a:cubicBezTo>
                    <a:pt x="4" y="0"/>
                    <a:pt x="5" y="2"/>
                    <a:pt x="7" y="3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7" y="6"/>
                    <a:pt x="5" y="5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4" name="Freeform 2775"/>
            <p:cNvSpPr>
              <a:spLocks noChangeAspect="1"/>
            </p:cNvSpPr>
            <p:nvPr/>
          </p:nvSpPr>
          <p:spPr bwMode="auto">
            <a:xfrm>
              <a:off x="18363355" y="6149410"/>
              <a:ext cx="20089" cy="48851"/>
            </a:xfrm>
            <a:custGeom>
              <a:avLst/>
              <a:gdLst>
                <a:gd name="T0" fmla="*/ 3 w 2"/>
                <a:gd name="T1" fmla="*/ 0 h 7"/>
                <a:gd name="T2" fmla="*/ 0 w 2"/>
                <a:gd name="T3" fmla="*/ 8 h 7"/>
                <a:gd name="T4" fmla="*/ 0 w 2"/>
                <a:gd name="T5" fmla="*/ 3 h 7"/>
                <a:gd name="T6" fmla="*/ 3 w 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0"/>
                  </a:moveTo>
                  <a:cubicBezTo>
                    <a:pt x="2" y="3"/>
                    <a:pt x="2" y="5"/>
                    <a:pt x="0" y="7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5" name="Freeform 2776"/>
            <p:cNvSpPr>
              <a:spLocks noChangeAspect="1"/>
            </p:cNvSpPr>
            <p:nvPr/>
          </p:nvSpPr>
          <p:spPr bwMode="auto">
            <a:xfrm>
              <a:off x="18597657" y="6198258"/>
              <a:ext cx="53560" cy="61072"/>
            </a:xfrm>
            <a:custGeom>
              <a:avLst/>
              <a:gdLst>
                <a:gd name="T0" fmla="*/ 3 w 7"/>
                <a:gd name="T1" fmla="*/ 1 h 8"/>
                <a:gd name="T2" fmla="*/ 7 w 7"/>
                <a:gd name="T3" fmla="*/ 4 h 8"/>
                <a:gd name="T4" fmla="*/ 6 w 7"/>
                <a:gd name="T5" fmla="*/ 9 h 8"/>
                <a:gd name="T6" fmla="*/ 1 w 7"/>
                <a:gd name="T7" fmla="*/ 6 h 8"/>
                <a:gd name="T8" fmla="*/ 1 w 7"/>
                <a:gd name="T9" fmla="*/ 3 h 8"/>
                <a:gd name="T10" fmla="*/ 3 w 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3" y="1"/>
                  </a:moveTo>
                  <a:cubicBezTo>
                    <a:pt x="4" y="1"/>
                    <a:pt x="6" y="1"/>
                    <a:pt x="6" y="3"/>
                  </a:cubicBezTo>
                  <a:cubicBezTo>
                    <a:pt x="7" y="4"/>
                    <a:pt x="7" y="7"/>
                    <a:pt x="5" y="7"/>
                  </a:cubicBezTo>
                  <a:cubicBezTo>
                    <a:pt x="4" y="8"/>
                    <a:pt x="2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6" name="Freeform 2777"/>
            <p:cNvSpPr>
              <a:spLocks noChangeAspect="1"/>
            </p:cNvSpPr>
            <p:nvPr/>
          </p:nvSpPr>
          <p:spPr bwMode="auto">
            <a:xfrm>
              <a:off x="16796796" y="5648658"/>
              <a:ext cx="723024" cy="1160271"/>
            </a:xfrm>
            <a:custGeom>
              <a:avLst/>
              <a:gdLst>
                <a:gd name="T0" fmla="*/ 106 w 90"/>
                <a:gd name="T1" fmla="*/ 160 h 158"/>
                <a:gd name="T2" fmla="*/ 79 w 90"/>
                <a:gd name="T3" fmla="*/ 170 h 158"/>
                <a:gd name="T4" fmla="*/ 55 w 90"/>
                <a:gd name="T5" fmla="*/ 172 h 158"/>
                <a:gd name="T6" fmla="*/ 35 w 90"/>
                <a:gd name="T7" fmla="*/ 174 h 158"/>
                <a:gd name="T8" fmla="*/ 13 w 90"/>
                <a:gd name="T9" fmla="*/ 184 h 158"/>
                <a:gd name="T10" fmla="*/ 0 w 90"/>
                <a:gd name="T11" fmla="*/ 188 h 158"/>
                <a:gd name="T12" fmla="*/ 19 w 90"/>
                <a:gd name="T13" fmla="*/ 166 h 158"/>
                <a:gd name="T14" fmla="*/ 40 w 90"/>
                <a:gd name="T15" fmla="*/ 161 h 158"/>
                <a:gd name="T16" fmla="*/ 36 w 90"/>
                <a:gd name="T17" fmla="*/ 159 h 158"/>
                <a:gd name="T18" fmla="*/ 22 w 90"/>
                <a:gd name="T19" fmla="*/ 152 h 158"/>
                <a:gd name="T20" fmla="*/ 19 w 90"/>
                <a:gd name="T21" fmla="*/ 142 h 158"/>
                <a:gd name="T22" fmla="*/ 18 w 90"/>
                <a:gd name="T23" fmla="*/ 127 h 158"/>
                <a:gd name="T24" fmla="*/ 36 w 90"/>
                <a:gd name="T25" fmla="*/ 117 h 158"/>
                <a:gd name="T26" fmla="*/ 43 w 90"/>
                <a:gd name="T27" fmla="*/ 107 h 158"/>
                <a:gd name="T28" fmla="*/ 40 w 90"/>
                <a:gd name="T29" fmla="*/ 100 h 158"/>
                <a:gd name="T30" fmla="*/ 38 w 90"/>
                <a:gd name="T31" fmla="*/ 82 h 158"/>
                <a:gd name="T32" fmla="*/ 19 w 90"/>
                <a:gd name="T33" fmla="*/ 84 h 158"/>
                <a:gd name="T34" fmla="*/ 17 w 90"/>
                <a:gd name="T35" fmla="*/ 72 h 158"/>
                <a:gd name="T36" fmla="*/ 14 w 90"/>
                <a:gd name="T37" fmla="*/ 61 h 158"/>
                <a:gd name="T38" fmla="*/ 7 w 90"/>
                <a:gd name="T39" fmla="*/ 63 h 158"/>
                <a:gd name="T40" fmla="*/ 8 w 90"/>
                <a:gd name="T41" fmla="*/ 49 h 158"/>
                <a:gd name="T42" fmla="*/ 0 w 90"/>
                <a:gd name="T43" fmla="*/ 44 h 158"/>
                <a:gd name="T44" fmla="*/ 6 w 90"/>
                <a:gd name="T45" fmla="*/ 37 h 158"/>
                <a:gd name="T46" fmla="*/ 5 w 90"/>
                <a:gd name="T47" fmla="*/ 31 h 158"/>
                <a:gd name="T48" fmla="*/ 4 w 90"/>
                <a:gd name="T49" fmla="*/ 22 h 158"/>
                <a:gd name="T50" fmla="*/ 8 w 90"/>
                <a:gd name="T51" fmla="*/ 13 h 158"/>
                <a:gd name="T52" fmla="*/ 14 w 90"/>
                <a:gd name="T53" fmla="*/ 8 h 158"/>
                <a:gd name="T54" fmla="*/ 23 w 90"/>
                <a:gd name="T55" fmla="*/ 4 h 158"/>
                <a:gd name="T56" fmla="*/ 41 w 90"/>
                <a:gd name="T57" fmla="*/ 5 h 158"/>
                <a:gd name="T58" fmla="*/ 25 w 90"/>
                <a:gd name="T59" fmla="*/ 19 h 158"/>
                <a:gd name="T60" fmla="*/ 24 w 90"/>
                <a:gd name="T61" fmla="*/ 28 h 158"/>
                <a:gd name="T62" fmla="*/ 48 w 90"/>
                <a:gd name="T63" fmla="*/ 22 h 158"/>
                <a:gd name="T64" fmla="*/ 58 w 90"/>
                <a:gd name="T65" fmla="*/ 31 h 158"/>
                <a:gd name="T66" fmla="*/ 43 w 90"/>
                <a:gd name="T67" fmla="*/ 49 h 158"/>
                <a:gd name="T68" fmla="*/ 37 w 90"/>
                <a:gd name="T69" fmla="*/ 60 h 158"/>
                <a:gd name="T70" fmla="*/ 55 w 90"/>
                <a:gd name="T71" fmla="*/ 63 h 158"/>
                <a:gd name="T72" fmla="*/ 67 w 90"/>
                <a:gd name="T73" fmla="*/ 88 h 158"/>
                <a:gd name="T74" fmla="*/ 85 w 90"/>
                <a:gd name="T75" fmla="*/ 112 h 158"/>
                <a:gd name="T76" fmla="*/ 90 w 90"/>
                <a:gd name="T77" fmla="*/ 120 h 158"/>
                <a:gd name="T78" fmla="*/ 90 w 90"/>
                <a:gd name="T79" fmla="*/ 129 h 158"/>
                <a:gd name="T80" fmla="*/ 108 w 90"/>
                <a:gd name="T81" fmla="*/ 136 h 158"/>
                <a:gd name="T82" fmla="*/ 101 w 90"/>
                <a:gd name="T83" fmla="*/ 150 h 158"/>
                <a:gd name="T84" fmla="*/ 92 w 90"/>
                <a:gd name="T85" fmla="*/ 156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158"/>
                <a:gd name="T131" fmla="*/ 90 w 90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158">
                  <a:moveTo>
                    <a:pt x="76" y="131"/>
                  </a:moveTo>
                  <a:cubicBezTo>
                    <a:pt x="77" y="132"/>
                    <a:pt x="79" y="133"/>
                    <a:pt x="80" y="133"/>
                  </a:cubicBezTo>
                  <a:cubicBezTo>
                    <a:pt x="83" y="133"/>
                    <a:pt x="87" y="131"/>
                    <a:pt x="88" y="133"/>
                  </a:cubicBezTo>
                  <a:cubicBezTo>
                    <a:pt x="88" y="135"/>
                    <a:pt x="84" y="137"/>
                    <a:pt x="82" y="138"/>
                  </a:cubicBezTo>
                  <a:cubicBezTo>
                    <a:pt x="79" y="140"/>
                    <a:pt x="76" y="142"/>
                    <a:pt x="73" y="142"/>
                  </a:cubicBezTo>
                  <a:cubicBezTo>
                    <a:pt x="70" y="143"/>
                    <a:pt x="68" y="141"/>
                    <a:pt x="66" y="141"/>
                  </a:cubicBezTo>
                  <a:cubicBezTo>
                    <a:pt x="64" y="141"/>
                    <a:pt x="62" y="142"/>
                    <a:pt x="60" y="142"/>
                  </a:cubicBezTo>
                  <a:cubicBezTo>
                    <a:pt x="58" y="142"/>
                    <a:pt x="56" y="141"/>
                    <a:pt x="54" y="141"/>
                  </a:cubicBezTo>
                  <a:cubicBezTo>
                    <a:pt x="51" y="141"/>
                    <a:pt x="49" y="142"/>
                    <a:pt x="46" y="143"/>
                  </a:cubicBezTo>
                  <a:cubicBezTo>
                    <a:pt x="44" y="143"/>
                    <a:pt x="43" y="146"/>
                    <a:pt x="41" y="146"/>
                  </a:cubicBezTo>
                  <a:cubicBezTo>
                    <a:pt x="38" y="146"/>
                    <a:pt x="37" y="143"/>
                    <a:pt x="35" y="143"/>
                  </a:cubicBezTo>
                  <a:cubicBezTo>
                    <a:pt x="33" y="143"/>
                    <a:pt x="30" y="144"/>
                    <a:pt x="29" y="145"/>
                  </a:cubicBezTo>
                  <a:cubicBezTo>
                    <a:pt x="27" y="147"/>
                    <a:pt x="28" y="151"/>
                    <a:pt x="26" y="152"/>
                  </a:cubicBezTo>
                  <a:cubicBezTo>
                    <a:pt x="23" y="153"/>
                    <a:pt x="21" y="151"/>
                    <a:pt x="18" y="151"/>
                  </a:cubicBezTo>
                  <a:cubicBezTo>
                    <a:pt x="16" y="151"/>
                    <a:pt x="13" y="152"/>
                    <a:pt x="11" y="153"/>
                  </a:cubicBezTo>
                  <a:cubicBezTo>
                    <a:pt x="10" y="154"/>
                    <a:pt x="9" y="157"/>
                    <a:pt x="8" y="157"/>
                  </a:cubicBezTo>
                  <a:cubicBezTo>
                    <a:pt x="6" y="158"/>
                    <a:pt x="5" y="156"/>
                    <a:pt x="3" y="156"/>
                  </a:cubicBezTo>
                  <a:cubicBezTo>
                    <a:pt x="2" y="156"/>
                    <a:pt x="0" y="157"/>
                    <a:pt x="0" y="156"/>
                  </a:cubicBezTo>
                  <a:cubicBezTo>
                    <a:pt x="2" y="154"/>
                    <a:pt x="5" y="153"/>
                    <a:pt x="8" y="151"/>
                  </a:cubicBezTo>
                  <a:cubicBezTo>
                    <a:pt x="10" y="149"/>
                    <a:pt x="12" y="146"/>
                    <a:pt x="14" y="144"/>
                  </a:cubicBezTo>
                  <a:cubicBezTo>
                    <a:pt x="15" y="142"/>
                    <a:pt x="15" y="140"/>
                    <a:pt x="16" y="138"/>
                  </a:cubicBezTo>
                  <a:cubicBezTo>
                    <a:pt x="17" y="137"/>
                    <a:pt x="18" y="138"/>
                    <a:pt x="19" y="135"/>
                  </a:cubicBezTo>
                  <a:cubicBezTo>
                    <a:pt x="23" y="134"/>
                    <a:pt x="26" y="135"/>
                    <a:pt x="30" y="135"/>
                  </a:cubicBezTo>
                  <a:cubicBezTo>
                    <a:pt x="31" y="135"/>
                    <a:pt x="32" y="135"/>
                    <a:pt x="33" y="134"/>
                  </a:cubicBezTo>
                  <a:cubicBezTo>
                    <a:pt x="36" y="132"/>
                    <a:pt x="39" y="130"/>
                    <a:pt x="41" y="127"/>
                  </a:cubicBezTo>
                  <a:cubicBezTo>
                    <a:pt x="41" y="126"/>
                    <a:pt x="40" y="127"/>
                    <a:pt x="39" y="127"/>
                  </a:cubicBezTo>
                  <a:cubicBezTo>
                    <a:pt x="36" y="128"/>
                    <a:pt x="33" y="132"/>
                    <a:pt x="30" y="132"/>
                  </a:cubicBezTo>
                  <a:cubicBezTo>
                    <a:pt x="27" y="132"/>
                    <a:pt x="26" y="128"/>
                    <a:pt x="23" y="127"/>
                  </a:cubicBezTo>
                  <a:cubicBezTo>
                    <a:pt x="22" y="127"/>
                    <a:pt x="21" y="130"/>
                    <a:pt x="20" y="129"/>
                  </a:cubicBezTo>
                  <a:cubicBezTo>
                    <a:pt x="18" y="129"/>
                    <a:pt x="19" y="126"/>
                    <a:pt x="18" y="126"/>
                  </a:cubicBezTo>
                  <a:cubicBezTo>
                    <a:pt x="15" y="125"/>
                    <a:pt x="13" y="129"/>
                    <a:pt x="10" y="128"/>
                  </a:cubicBezTo>
                  <a:cubicBezTo>
                    <a:pt x="9" y="123"/>
                    <a:pt x="5" y="124"/>
                    <a:pt x="7" y="122"/>
                  </a:cubicBezTo>
                  <a:cubicBezTo>
                    <a:pt x="8" y="119"/>
                    <a:pt x="13" y="120"/>
                    <a:pt x="16" y="118"/>
                  </a:cubicBezTo>
                  <a:cubicBezTo>
                    <a:pt x="18" y="117"/>
                    <a:pt x="21" y="114"/>
                    <a:pt x="22" y="112"/>
                  </a:cubicBezTo>
                  <a:cubicBezTo>
                    <a:pt x="23" y="110"/>
                    <a:pt x="23" y="106"/>
                    <a:pt x="21" y="105"/>
                  </a:cubicBezTo>
                  <a:cubicBezTo>
                    <a:pt x="20" y="104"/>
                    <a:pt x="15" y="108"/>
                    <a:pt x="15" y="106"/>
                  </a:cubicBezTo>
                  <a:cubicBezTo>
                    <a:pt x="15" y="103"/>
                    <a:pt x="19" y="102"/>
                    <a:pt x="21" y="100"/>
                  </a:cubicBezTo>
                  <a:cubicBezTo>
                    <a:pt x="22" y="99"/>
                    <a:pt x="24" y="98"/>
                    <a:pt x="26" y="97"/>
                  </a:cubicBezTo>
                  <a:cubicBezTo>
                    <a:pt x="27" y="97"/>
                    <a:pt x="29" y="97"/>
                    <a:pt x="30" y="97"/>
                  </a:cubicBezTo>
                  <a:cubicBezTo>
                    <a:pt x="32" y="98"/>
                    <a:pt x="34" y="99"/>
                    <a:pt x="34" y="98"/>
                  </a:cubicBezTo>
                  <a:cubicBezTo>
                    <a:pt x="35" y="96"/>
                    <a:pt x="33" y="94"/>
                    <a:pt x="33" y="93"/>
                  </a:cubicBezTo>
                  <a:cubicBezTo>
                    <a:pt x="34" y="91"/>
                    <a:pt x="36" y="91"/>
                    <a:pt x="36" y="89"/>
                  </a:cubicBezTo>
                  <a:cubicBezTo>
                    <a:pt x="36" y="88"/>
                    <a:pt x="33" y="88"/>
                    <a:pt x="34" y="87"/>
                  </a:cubicBezTo>
                  <a:cubicBezTo>
                    <a:pt x="34" y="85"/>
                    <a:pt x="38" y="84"/>
                    <a:pt x="37" y="83"/>
                  </a:cubicBezTo>
                  <a:cubicBezTo>
                    <a:pt x="37" y="81"/>
                    <a:pt x="34" y="83"/>
                    <a:pt x="33" y="83"/>
                  </a:cubicBezTo>
                  <a:cubicBezTo>
                    <a:pt x="31" y="81"/>
                    <a:pt x="29" y="78"/>
                    <a:pt x="28" y="75"/>
                  </a:cubicBezTo>
                  <a:cubicBezTo>
                    <a:pt x="27" y="74"/>
                    <a:pt x="28" y="72"/>
                    <a:pt x="29" y="71"/>
                  </a:cubicBezTo>
                  <a:cubicBezTo>
                    <a:pt x="30" y="70"/>
                    <a:pt x="32" y="69"/>
                    <a:pt x="32" y="68"/>
                  </a:cubicBezTo>
                  <a:cubicBezTo>
                    <a:pt x="31" y="67"/>
                    <a:pt x="29" y="68"/>
                    <a:pt x="28" y="68"/>
                  </a:cubicBezTo>
                  <a:cubicBezTo>
                    <a:pt x="26" y="69"/>
                    <a:pt x="25" y="71"/>
                    <a:pt x="22" y="71"/>
                  </a:cubicBezTo>
                  <a:cubicBezTo>
                    <a:pt x="20" y="72"/>
                    <a:pt x="18" y="71"/>
                    <a:pt x="16" y="70"/>
                  </a:cubicBezTo>
                  <a:cubicBezTo>
                    <a:pt x="15" y="70"/>
                    <a:pt x="13" y="70"/>
                    <a:pt x="12" y="69"/>
                  </a:cubicBezTo>
                  <a:cubicBezTo>
                    <a:pt x="11" y="67"/>
                    <a:pt x="12" y="66"/>
                    <a:pt x="12" y="64"/>
                  </a:cubicBezTo>
                  <a:cubicBezTo>
                    <a:pt x="12" y="63"/>
                    <a:pt x="13" y="62"/>
                    <a:pt x="14" y="60"/>
                  </a:cubicBezTo>
                  <a:cubicBezTo>
                    <a:pt x="14" y="59"/>
                    <a:pt x="15" y="57"/>
                    <a:pt x="15" y="56"/>
                  </a:cubicBezTo>
                  <a:cubicBezTo>
                    <a:pt x="14" y="55"/>
                    <a:pt x="12" y="56"/>
                    <a:pt x="12" y="55"/>
                  </a:cubicBezTo>
                  <a:cubicBezTo>
                    <a:pt x="11" y="54"/>
                    <a:pt x="13" y="52"/>
                    <a:pt x="12" y="51"/>
                  </a:cubicBezTo>
                  <a:cubicBezTo>
                    <a:pt x="12" y="50"/>
                    <a:pt x="10" y="51"/>
                    <a:pt x="9" y="51"/>
                  </a:cubicBezTo>
                  <a:cubicBezTo>
                    <a:pt x="8" y="50"/>
                    <a:pt x="8" y="48"/>
                    <a:pt x="7" y="48"/>
                  </a:cubicBezTo>
                  <a:cubicBezTo>
                    <a:pt x="6" y="49"/>
                    <a:pt x="7" y="51"/>
                    <a:pt x="6" y="52"/>
                  </a:cubicBezTo>
                  <a:cubicBezTo>
                    <a:pt x="5" y="53"/>
                    <a:pt x="4" y="51"/>
                    <a:pt x="4" y="50"/>
                  </a:cubicBezTo>
                  <a:cubicBezTo>
                    <a:pt x="4" y="48"/>
                    <a:pt x="4" y="45"/>
                    <a:pt x="5" y="43"/>
                  </a:cubicBezTo>
                  <a:cubicBezTo>
                    <a:pt x="5" y="42"/>
                    <a:pt x="6" y="42"/>
                    <a:pt x="7" y="41"/>
                  </a:cubicBezTo>
                  <a:cubicBezTo>
                    <a:pt x="7" y="40"/>
                    <a:pt x="9" y="37"/>
                    <a:pt x="7" y="37"/>
                  </a:cubicBezTo>
                  <a:cubicBezTo>
                    <a:pt x="6" y="36"/>
                    <a:pt x="5" y="39"/>
                    <a:pt x="4" y="39"/>
                  </a:cubicBezTo>
                  <a:cubicBezTo>
                    <a:pt x="3" y="39"/>
                    <a:pt x="1" y="39"/>
                    <a:pt x="0" y="37"/>
                  </a:cubicBezTo>
                  <a:cubicBezTo>
                    <a:pt x="0" y="37"/>
                    <a:pt x="2" y="36"/>
                    <a:pt x="2" y="36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2" y="31"/>
                    <a:pt x="4" y="32"/>
                    <a:pt x="5" y="31"/>
                  </a:cubicBezTo>
                  <a:cubicBezTo>
                    <a:pt x="5" y="30"/>
                    <a:pt x="3" y="30"/>
                    <a:pt x="3" y="29"/>
                  </a:cubicBezTo>
                  <a:cubicBezTo>
                    <a:pt x="3" y="28"/>
                    <a:pt x="5" y="29"/>
                    <a:pt x="6" y="28"/>
                  </a:cubicBezTo>
                  <a:cubicBezTo>
                    <a:pt x="6" y="27"/>
                    <a:pt x="4" y="27"/>
                    <a:pt x="4" y="26"/>
                  </a:cubicBezTo>
                  <a:cubicBezTo>
                    <a:pt x="4" y="25"/>
                    <a:pt x="7" y="25"/>
                    <a:pt x="6" y="24"/>
                  </a:cubicBezTo>
                  <a:cubicBezTo>
                    <a:pt x="5" y="22"/>
                    <a:pt x="2" y="23"/>
                    <a:pt x="2" y="22"/>
                  </a:cubicBezTo>
                  <a:cubicBezTo>
                    <a:pt x="1" y="21"/>
                    <a:pt x="3" y="19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5" y="14"/>
                    <a:pt x="8" y="15"/>
                    <a:pt x="10" y="14"/>
                  </a:cubicBezTo>
                  <a:cubicBezTo>
                    <a:pt x="11" y="13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7" y="8"/>
                    <a:pt x="7" y="7"/>
                  </a:cubicBezTo>
                  <a:cubicBezTo>
                    <a:pt x="9" y="7"/>
                    <a:pt x="11" y="8"/>
                    <a:pt x="12" y="7"/>
                  </a:cubicBezTo>
                  <a:cubicBezTo>
                    <a:pt x="13" y="5"/>
                    <a:pt x="10" y="3"/>
                    <a:pt x="11" y="1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2"/>
                    <a:pt x="18" y="3"/>
                    <a:pt x="19" y="3"/>
                  </a:cubicBezTo>
                  <a:cubicBezTo>
                    <a:pt x="22" y="2"/>
                    <a:pt x="25" y="1"/>
                    <a:pt x="29" y="0"/>
                  </a:cubicBezTo>
                  <a:cubicBezTo>
                    <a:pt x="30" y="0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5"/>
                    <a:pt x="31" y="7"/>
                    <a:pt x="29" y="8"/>
                  </a:cubicBezTo>
                  <a:cubicBezTo>
                    <a:pt x="26" y="11"/>
                    <a:pt x="23" y="12"/>
                    <a:pt x="20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5" y="15"/>
                    <a:pt x="25" y="16"/>
                  </a:cubicBezTo>
                  <a:cubicBezTo>
                    <a:pt x="24" y="18"/>
                    <a:pt x="21" y="19"/>
                    <a:pt x="19" y="21"/>
                  </a:cubicBezTo>
                  <a:cubicBezTo>
                    <a:pt x="19" y="22"/>
                    <a:pt x="19" y="24"/>
                    <a:pt x="20" y="23"/>
                  </a:cubicBezTo>
                  <a:cubicBezTo>
                    <a:pt x="23" y="22"/>
                    <a:pt x="24" y="20"/>
                    <a:pt x="27" y="19"/>
                  </a:cubicBezTo>
                  <a:cubicBezTo>
                    <a:pt x="29" y="18"/>
                    <a:pt x="32" y="19"/>
                    <a:pt x="34" y="18"/>
                  </a:cubicBezTo>
                  <a:cubicBezTo>
                    <a:pt x="36" y="18"/>
                    <a:pt x="38" y="19"/>
                    <a:pt x="40" y="18"/>
                  </a:cubicBezTo>
                  <a:cubicBezTo>
                    <a:pt x="43" y="18"/>
                    <a:pt x="45" y="18"/>
                    <a:pt x="47" y="18"/>
                  </a:cubicBezTo>
                  <a:cubicBezTo>
                    <a:pt x="48" y="18"/>
                    <a:pt x="49" y="19"/>
                    <a:pt x="49" y="20"/>
                  </a:cubicBezTo>
                  <a:cubicBezTo>
                    <a:pt x="49" y="22"/>
                    <a:pt x="49" y="24"/>
                    <a:pt x="48" y="26"/>
                  </a:cubicBezTo>
                  <a:cubicBezTo>
                    <a:pt x="47" y="27"/>
                    <a:pt x="46" y="29"/>
                    <a:pt x="45" y="31"/>
                  </a:cubicBezTo>
                  <a:cubicBezTo>
                    <a:pt x="43" y="33"/>
                    <a:pt x="42" y="36"/>
                    <a:pt x="40" y="39"/>
                  </a:cubicBezTo>
                  <a:cubicBezTo>
                    <a:pt x="39" y="40"/>
                    <a:pt x="37" y="39"/>
                    <a:pt x="36" y="41"/>
                  </a:cubicBezTo>
                  <a:cubicBezTo>
                    <a:pt x="36" y="42"/>
                    <a:pt x="39" y="44"/>
                    <a:pt x="38" y="46"/>
                  </a:cubicBezTo>
                  <a:cubicBezTo>
                    <a:pt x="37" y="47"/>
                    <a:pt x="35" y="45"/>
                    <a:pt x="34" y="46"/>
                  </a:cubicBezTo>
                  <a:cubicBezTo>
                    <a:pt x="33" y="47"/>
                    <a:pt x="30" y="48"/>
                    <a:pt x="31" y="50"/>
                  </a:cubicBezTo>
                  <a:cubicBezTo>
                    <a:pt x="31" y="51"/>
                    <a:pt x="34" y="50"/>
                    <a:pt x="35" y="49"/>
                  </a:cubicBezTo>
                  <a:cubicBezTo>
                    <a:pt x="36" y="49"/>
                    <a:pt x="38" y="48"/>
                    <a:pt x="39" y="48"/>
                  </a:cubicBezTo>
                  <a:cubicBezTo>
                    <a:pt x="41" y="49"/>
                    <a:pt x="44" y="50"/>
                    <a:pt x="46" y="52"/>
                  </a:cubicBezTo>
                  <a:cubicBezTo>
                    <a:pt x="48" y="54"/>
                    <a:pt x="50" y="56"/>
                    <a:pt x="51" y="59"/>
                  </a:cubicBezTo>
                  <a:cubicBezTo>
                    <a:pt x="52" y="61"/>
                    <a:pt x="51" y="63"/>
                    <a:pt x="52" y="65"/>
                  </a:cubicBezTo>
                  <a:cubicBezTo>
                    <a:pt x="53" y="68"/>
                    <a:pt x="54" y="71"/>
                    <a:pt x="56" y="73"/>
                  </a:cubicBezTo>
                  <a:cubicBezTo>
                    <a:pt x="58" y="76"/>
                    <a:pt x="61" y="76"/>
                    <a:pt x="63" y="79"/>
                  </a:cubicBezTo>
                  <a:cubicBezTo>
                    <a:pt x="66" y="82"/>
                    <a:pt x="67" y="86"/>
                    <a:pt x="69" y="90"/>
                  </a:cubicBezTo>
                  <a:cubicBezTo>
                    <a:pt x="69" y="91"/>
                    <a:pt x="71" y="92"/>
                    <a:pt x="71" y="93"/>
                  </a:cubicBezTo>
                  <a:cubicBezTo>
                    <a:pt x="70" y="94"/>
                    <a:pt x="68" y="91"/>
                    <a:pt x="67" y="92"/>
                  </a:cubicBezTo>
                  <a:cubicBezTo>
                    <a:pt x="66" y="93"/>
                    <a:pt x="68" y="93"/>
                    <a:pt x="69" y="94"/>
                  </a:cubicBezTo>
                  <a:cubicBezTo>
                    <a:pt x="71" y="96"/>
                    <a:pt x="74" y="98"/>
                    <a:pt x="75" y="100"/>
                  </a:cubicBezTo>
                  <a:cubicBezTo>
                    <a:pt x="75" y="102"/>
                    <a:pt x="72" y="103"/>
                    <a:pt x="71" y="105"/>
                  </a:cubicBezTo>
                  <a:cubicBezTo>
                    <a:pt x="71" y="105"/>
                    <a:pt x="71" y="107"/>
                    <a:pt x="72" y="107"/>
                  </a:cubicBezTo>
                  <a:cubicBezTo>
                    <a:pt x="73" y="107"/>
                    <a:pt x="74" y="107"/>
                    <a:pt x="75" y="107"/>
                  </a:cubicBezTo>
                  <a:cubicBezTo>
                    <a:pt x="77" y="106"/>
                    <a:pt x="77" y="104"/>
                    <a:pt x="78" y="104"/>
                  </a:cubicBezTo>
                  <a:cubicBezTo>
                    <a:pt x="82" y="104"/>
                    <a:pt x="86" y="105"/>
                    <a:pt x="89" y="107"/>
                  </a:cubicBezTo>
                  <a:cubicBezTo>
                    <a:pt x="90" y="108"/>
                    <a:pt x="90" y="111"/>
                    <a:pt x="90" y="113"/>
                  </a:cubicBezTo>
                  <a:cubicBezTo>
                    <a:pt x="89" y="115"/>
                    <a:pt x="89" y="118"/>
                    <a:pt x="87" y="120"/>
                  </a:cubicBezTo>
                  <a:cubicBezTo>
                    <a:pt x="86" y="121"/>
                    <a:pt x="84" y="121"/>
                    <a:pt x="83" y="122"/>
                  </a:cubicBezTo>
                  <a:cubicBezTo>
                    <a:pt x="82" y="123"/>
                    <a:pt x="85" y="125"/>
                    <a:pt x="84" y="125"/>
                  </a:cubicBezTo>
                  <a:cubicBezTo>
                    <a:pt x="82" y="126"/>
                    <a:pt x="80" y="124"/>
                    <a:pt x="78" y="125"/>
                  </a:cubicBezTo>
                  <a:cubicBezTo>
                    <a:pt x="77" y="126"/>
                    <a:pt x="81" y="127"/>
                    <a:pt x="80" y="128"/>
                  </a:cubicBezTo>
                  <a:cubicBezTo>
                    <a:pt x="80" y="129"/>
                    <a:pt x="78" y="129"/>
                    <a:pt x="77" y="130"/>
                  </a:cubicBezTo>
                  <a:cubicBezTo>
                    <a:pt x="77" y="130"/>
                    <a:pt x="75" y="130"/>
                    <a:pt x="76" y="1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7" name="Freeform 2778"/>
            <p:cNvSpPr>
              <a:spLocks noChangeAspect="1"/>
            </p:cNvSpPr>
            <p:nvPr/>
          </p:nvSpPr>
          <p:spPr bwMode="auto">
            <a:xfrm>
              <a:off x="16810187" y="6051706"/>
              <a:ext cx="33477" cy="48851"/>
            </a:xfrm>
            <a:custGeom>
              <a:avLst/>
              <a:gdLst>
                <a:gd name="T0" fmla="*/ 1 w 4"/>
                <a:gd name="T1" fmla="*/ 7 h 6"/>
                <a:gd name="T2" fmla="*/ 3 w 4"/>
                <a:gd name="T3" fmla="*/ 0 h 6"/>
                <a:gd name="T4" fmla="*/ 4 w 4"/>
                <a:gd name="T5" fmla="*/ 0 h 6"/>
                <a:gd name="T6" fmla="*/ 4 w 4"/>
                <a:gd name="T7" fmla="*/ 7 h 6"/>
                <a:gd name="T8" fmla="*/ 1 w 4"/>
                <a:gd name="T9" fmla="*/ 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3"/>
                    <a:pt x="1" y="2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4"/>
                    <a:pt x="3" y="5"/>
                  </a:cubicBezTo>
                  <a:cubicBezTo>
                    <a:pt x="2" y="6"/>
                    <a:pt x="1" y="6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8" name="Freeform 2779"/>
            <p:cNvSpPr>
              <a:spLocks noChangeAspect="1"/>
            </p:cNvSpPr>
            <p:nvPr/>
          </p:nvSpPr>
          <p:spPr bwMode="auto">
            <a:xfrm>
              <a:off x="16689669" y="5666974"/>
              <a:ext cx="93718" cy="116032"/>
            </a:xfrm>
            <a:custGeom>
              <a:avLst/>
              <a:gdLst>
                <a:gd name="T0" fmla="*/ 14 w 11"/>
                <a:gd name="T1" fmla="*/ 1 h 16"/>
                <a:gd name="T2" fmla="*/ 10 w 11"/>
                <a:gd name="T3" fmla="*/ 13 h 16"/>
                <a:gd name="T4" fmla="*/ 1 w 11"/>
                <a:gd name="T5" fmla="*/ 18 h 16"/>
                <a:gd name="T6" fmla="*/ 3 w 11"/>
                <a:gd name="T7" fmla="*/ 13 h 16"/>
                <a:gd name="T8" fmla="*/ 1 w 11"/>
                <a:gd name="T9" fmla="*/ 7 h 16"/>
                <a:gd name="T10" fmla="*/ 5 w 11"/>
                <a:gd name="T11" fmla="*/ 7 h 16"/>
                <a:gd name="T12" fmla="*/ 9 w 11"/>
                <a:gd name="T13" fmla="*/ 2 h 16"/>
                <a:gd name="T14" fmla="*/ 14 w 11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6"/>
                <a:gd name="T26" fmla="*/ 11 w 11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6">
                  <a:moveTo>
                    <a:pt x="11" y="1"/>
                  </a:moveTo>
                  <a:cubicBezTo>
                    <a:pt x="11" y="5"/>
                    <a:pt x="10" y="8"/>
                    <a:pt x="8" y="11"/>
                  </a:cubicBezTo>
                  <a:cubicBezTo>
                    <a:pt x="6" y="10"/>
                    <a:pt x="3" y="13"/>
                    <a:pt x="1" y="15"/>
                  </a:cubicBezTo>
                  <a:cubicBezTo>
                    <a:pt x="0" y="16"/>
                    <a:pt x="2" y="12"/>
                    <a:pt x="2" y="11"/>
                  </a:cubicBezTo>
                  <a:cubicBezTo>
                    <a:pt x="2" y="9"/>
                    <a:pt x="0" y="7"/>
                    <a:pt x="1" y="6"/>
                  </a:cubicBezTo>
                  <a:cubicBezTo>
                    <a:pt x="1" y="5"/>
                    <a:pt x="3" y="7"/>
                    <a:pt x="4" y="6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8" y="2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899" name="Freeform 2780"/>
            <p:cNvSpPr>
              <a:spLocks noChangeAspect="1"/>
            </p:cNvSpPr>
            <p:nvPr/>
          </p:nvSpPr>
          <p:spPr bwMode="auto">
            <a:xfrm>
              <a:off x="16716459" y="5783002"/>
              <a:ext cx="107105" cy="73277"/>
            </a:xfrm>
            <a:custGeom>
              <a:avLst/>
              <a:gdLst>
                <a:gd name="T0" fmla="*/ 10 w 13"/>
                <a:gd name="T1" fmla="*/ 0 h 10"/>
                <a:gd name="T2" fmla="*/ 11 w 13"/>
                <a:gd name="T3" fmla="*/ 7 h 10"/>
                <a:gd name="T4" fmla="*/ 15 w 13"/>
                <a:gd name="T5" fmla="*/ 10 h 10"/>
                <a:gd name="T6" fmla="*/ 10 w 13"/>
                <a:gd name="T7" fmla="*/ 11 h 10"/>
                <a:gd name="T8" fmla="*/ 5 w 13"/>
                <a:gd name="T9" fmla="*/ 7 h 10"/>
                <a:gd name="T10" fmla="*/ 1 w 13"/>
                <a:gd name="T11" fmla="*/ 4 h 10"/>
                <a:gd name="T12" fmla="*/ 7 w 13"/>
                <a:gd name="T13" fmla="*/ 4 h 10"/>
                <a:gd name="T14" fmla="*/ 10 w 13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0"/>
                <a:gd name="T26" fmla="*/ 13 w 13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0">
                  <a:moveTo>
                    <a:pt x="8" y="0"/>
                  </a:moveTo>
                  <a:cubicBezTo>
                    <a:pt x="9" y="2"/>
                    <a:pt x="8" y="5"/>
                    <a:pt x="9" y="6"/>
                  </a:cubicBezTo>
                  <a:cubicBezTo>
                    <a:pt x="10" y="7"/>
                    <a:pt x="13" y="7"/>
                    <a:pt x="12" y="8"/>
                  </a:cubicBezTo>
                  <a:cubicBezTo>
                    <a:pt x="12" y="10"/>
                    <a:pt x="9" y="10"/>
                    <a:pt x="8" y="9"/>
                  </a:cubicBezTo>
                  <a:cubicBezTo>
                    <a:pt x="6" y="9"/>
                    <a:pt x="5" y="8"/>
                    <a:pt x="4" y="6"/>
                  </a:cubicBezTo>
                  <a:cubicBezTo>
                    <a:pt x="3" y="5"/>
                    <a:pt x="0" y="4"/>
                    <a:pt x="1" y="3"/>
                  </a:cubicBezTo>
                  <a:cubicBezTo>
                    <a:pt x="2" y="1"/>
                    <a:pt x="5" y="4"/>
                    <a:pt x="6" y="3"/>
                  </a:cubicBezTo>
                  <a:cubicBezTo>
                    <a:pt x="7" y="3"/>
                    <a:pt x="7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0" name="Freeform 2781"/>
            <p:cNvSpPr>
              <a:spLocks noChangeAspect="1"/>
            </p:cNvSpPr>
            <p:nvPr/>
          </p:nvSpPr>
          <p:spPr bwMode="auto">
            <a:xfrm>
              <a:off x="16743229" y="6015061"/>
              <a:ext cx="53560" cy="48851"/>
            </a:xfrm>
            <a:custGeom>
              <a:avLst/>
              <a:gdLst>
                <a:gd name="T0" fmla="*/ 0 w 7"/>
                <a:gd name="T1" fmla="*/ 5 h 6"/>
                <a:gd name="T2" fmla="*/ 5 w 7"/>
                <a:gd name="T3" fmla="*/ 0 h 6"/>
                <a:gd name="T4" fmla="*/ 8 w 7"/>
                <a:gd name="T5" fmla="*/ 7 h 6"/>
                <a:gd name="T6" fmla="*/ 6 w 7"/>
                <a:gd name="T7" fmla="*/ 8 h 6"/>
                <a:gd name="T8" fmla="*/ 3 w 7"/>
                <a:gd name="T9" fmla="*/ 7 h 6"/>
                <a:gd name="T10" fmla="*/ 0 w 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0" y="4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7" y="3"/>
                    <a:pt x="7" y="5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0" y="5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1" name="Freeform 2782"/>
            <p:cNvSpPr>
              <a:spLocks noChangeAspect="1"/>
            </p:cNvSpPr>
            <p:nvPr/>
          </p:nvSpPr>
          <p:spPr bwMode="auto">
            <a:xfrm>
              <a:off x="17044493" y="5563158"/>
              <a:ext cx="87028" cy="67182"/>
            </a:xfrm>
            <a:custGeom>
              <a:avLst/>
              <a:gdLst>
                <a:gd name="T0" fmla="*/ 1 w 11"/>
                <a:gd name="T1" fmla="*/ 2 h 9"/>
                <a:gd name="T2" fmla="*/ 2 w 11"/>
                <a:gd name="T3" fmla="*/ 9 h 9"/>
                <a:gd name="T4" fmla="*/ 9 w 11"/>
                <a:gd name="T5" fmla="*/ 10 h 9"/>
                <a:gd name="T6" fmla="*/ 6 w 11"/>
                <a:gd name="T7" fmla="*/ 4 h 9"/>
                <a:gd name="T8" fmla="*/ 12 w 11"/>
                <a:gd name="T9" fmla="*/ 4 h 9"/>
                <a:gd name="T10" fmla="*/ 9 w 11"/>
                <a:gd name="T11" fmla="*/ 1 h 9"/>
                <a:gd name="T12" fmla="*/ 5 w 11"/>
                <a:gd name="T13" fmla="*/ 1 h 9"/>
                <a:gd name="T14" fmla="*/ 6 w 11"/>
                <a:gd name="T15" fmla="*/ 4 h 9"/>
                <a:gd name="T16" fmla="*/ 1 w 11"/>
                <a:gd name="T17" fmla="*/ 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6" y="9"/>
                    <a:pt x="8" y="8"/>
                  </a:cubicBezTo>
                  <a:cubicBezTo>
                    <a:pt x="9" y="7"/>
                    <a:pt x="5" y="5"/>
                    <a:pt x="5" y="3"/>
                  </a:cubicBezTo>
                  <a:cubicBezTo>
                    <a:pt x="6" y="2"/>
                    <a:pt x="9" y="4"/>
                    <a:pt x="10" y="3"/>
                  </a:cubicBezTo>
                  <a:cubicBezTo>
                    <a:pt x="11" y="2"/>
                    <a:pt x="9" y="1"/>
                    <a:pt x="8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5" y="2"/>
                    <a:pt x="5" y="3"/>
                  </a:cubicBezTo>
                  <a:cubicBezTo>
                    <a:pt x="3" y="3"/>
                    <a:pt x="1" y="1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2" name="Freeform 2789"/>
            <p:cNvSpPr>
              <a:spLocks noChangeAspect="1"/>
            </p:cNvSpPr>
            <p:nvPr/>
          </p:nvSpPr>
          <p:spPr bwMode="auto">
            <a:xfrm>
              <a:off x="16749926" y="5929570"/>
              <a:ext cx="73643" cy="48851"/>
            </a:xfrm>
            <a:custGeom>
              <a:avLst/>
              <a:gdLst>
                <a:gd name="T0" fmla="*/ 5 w 9"/>
                <a:gd name="T1" fmla="*/ 0 h 7"/>
                <a:gd name="T2" fmla="*/ 11 w 9"/>
                <a:gd name="T3" fmla="*/ 3 h 7"/>
                <a:gd name="T4" fmla="*/ 9 w 9"/>
                <a:gd name="T5" fmla="*/ 7 h 7"/>
                <a:gd name="T6" fmla="*/ 1 w 9"/>
                <a:gd name="T7" fmla="*/ 7 h 7"/>
                <a:gd name="T8" fmla="*/ 5 w 9"/>
                <a:gd name="T9" fmla="*/ 3 h 7"/>
                <a:gd name="T10" fmla="*/ 4 w 9"/>
                <a:gd name="T11" fmla="*/ 0 h 7"/>
                <a:gd name="T12" fmla="*/ 5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4" y="0"/>
                  </a:moveTo>
                  <a:cubicBezTo>
                    <a:pt x="6" y="1"/>
                    <a:pt x="8" y="2"/>
                    <a:pt x="9" y="3"/>
                  </a:cubicBezTo>
                  <a:cubicBezTo>
                    <a:pt x="9" y="4"/>
                    <a:pt x="8" y="6"/>
                    <a:pt x="7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4" y="4"/>
                    <a:pt x="4" y="3"/>
                  </a:cubicBezTo>
                  <a:cubicBezTo>
                    <a:pt x="4" y="2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3" name="Freeform 2790"/>
            <p:cNvSpPr>
              <a:spLocks noChangeAspect="1"/>
            </p:cNvSpPr>
            <p:nvPr/>
          </p:nvSpPr>
          <p:spPr bwMode="auto">
            <a:xfrm>
              <a:off x="16703063" y="5917357"/>
              <a:ext cx="46864" cy="48851"/>
            </a:xfrm>
            <a:custGeom>
              <a:avLst/>
              <a:gdLst>
                <a:gd name="T0" fmla="*/ 7 w 6"/>
                <a:gd name="T1" fmla="*/ 1 h 7"/>
                <a:gd name="T2" fmla="*/ 1 w 6"/>
                <a:gd name="T3" fmla="*/ 8 h 7"/>
                <a:gd name="T4" fmla="*/ 1 w 6"/>
                <a:gd name="T5" fmla="*/ 3 h 7"/>
                <a:gd name="T6" fmla="*/ 7 w 6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1"/>
                  </a:moveTo>
                  <a:cubicBezTo>
                    <a:pt x="6" y="4"/>
                    <a:pt x="3" y="6"/>
                    <a:pt x="1" y="7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2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4" name="Freeform 2791"/>
            <p:cNvSpPr>
              <a:spLocks noChangeAspect="1"/>
            </p:cNvSpPr>
            <p:nvPr/>
          </p:nvSpPr>
          <p:spPr bwMode="auto">
            <a:xfrm>
              <a:off x="17191776" y="5410501"/>
              <a:ext cx="73643" cy="79391"/>
            </a:xfrm>
            <a:custGeom>
              <a:avLst/>
              <a:gdLst>
                <a:gd name="T0" fmla="*/ 1 w 9"/>
                <a:gd name="T1" fmla="*/ 1 h 11"/>
                <a:gd name="T2" fmla="*/ 7 w 9"/>
                <a:gd name="T3" fmla="*/ 0 h 11"/>
                <a:gd name="T4" fmla="*/ 11 w 9"/>
                <a:gd name="T5" fmla="*/ 2 h 11"/>
                <a:gd name="T6" fmla="*/ 7 w 9"/>
                <a:gd name="T7" fmla="*/ 13 h 11"/>
                <a:gd name="T8" fmla="*/ 7 w 9"/>
                <a:gd name="T9" fmla="*/ 7 h 11"/>
                <a:gd name="T10" fmla="*/ 2 w 9"/>
                <a:gd name="T11" fmla="*/ 5 h 11"/>
                <a:gd name="T12" fmla="*/ 1 w 9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1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9" y="5"/>
                    <a:pt x="8" y="11"/>
                    <a:pt x="6" y="11"/>
                  </a:cubicBezTo>
                  <a:cubicBezTo>
                    <a:pt x="4" y="10"/>
                    <a:pt x="6" y="6"/>
                    <a:pt x="6" y="6"/>
                  </a:cubicBezTo>
                  <a:cubicBezTo>
                    <a:pt x="5" y="4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5" name="Freeform 2794"/>
            <p:cNvSpPr>
              <a:spLocks noChangeAspect="1"/>
            </p:cNvSpPr>
            <p:nvPr/>
          </p:nvSpPr>
          <p:spPr bwMode="auto">
            <a:xfrm>
              <a:off x="17841161" y="5459349"/>
              <a:ext cx="26779" cy="36640"/>
            </a:xfrm>
            <a:custGeom>
              <a:avLst/>
              <a:gdLst>
                <a:gd name="T0" fmla="*/ 3 w 3"/>
                <a:gd name="T1" fmla="*/ 1 h 5"/>
                <a:gd name="T2" fmla="*/ 4 w 3"/>
                <a:gd name="T3" fmla="*/ 4 h 5"/>
                <a:gd name="T4" fmla="*/ 3 w 3"/>
                <a:gd name="T5" fmla="*/ 6 h 5"/>
                <a:gd name="T6" fmla="*/ 0 w 3"/>
                <a:gd name="T7" fmla="*/ 2 h 5"/>
                <a:gd name="T8" fmla="*/ 3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6" name="Freeform 2795"/>
            <p:cNvSpPr>
              <a:spLocks noChangeAspect="1"/>
            </p:cNvSpPr>
            <p:nvPr/>
          </p:nvSpPr>
          <p:spPr bwMode="auto">
            <a:xfrm>
              <a:off x="17888028" y="5569276"/>
              <a:ext cx="40174" cy="24422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4 h 3"/>
                <a:gd name="T4" fmla="*/ 0 w 5"/>
                <a:gd name="T5" fmla="*/ 3 h 3"/>
                <a:gd name="T6" fmla="*/ 4 w 5"/>
                <a:gd name="T7" fmla="*/ 0 h 3"/>
                <a:gd name="T8" fmla="*/ 5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4" y="2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7" name="Freeform 2796"/>
            <p:cNvSpPr>
              <a:spLocks noChangeAspect="1"/>
            </p:cNvSpPr>
            <p:nvPr/>
          </p:nvSpPr>
          <p:spPr bwMode="auto">
            <a:xfrm>
              <a:off x="17861239" y="5129587"/>
              <a:ext cx="40174" cy="24422"/>
            </a:xfrm>
            <a:custGeom>
              <a:avLst/>
              <a:gdLst>
                <a:gd name="T0" fmla="*/ 6 w 5"/>
                <a:gd name="T1" fmla="*/ 3 h 3"/>
                <a:gd name="T2" fmla="*/ 4 w 5"/>
                <a:gd name="T3" fmla="*/ 4 h 3"/>
                <a:gd name="T4" fmla="*/ 1 w 5"/>
                <a:gd name="T5" fmla="*/ 1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5" y="2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8" name="Freeform 2797"/>
            <p:cNvSpPr>
              <a:spLocks noChangeAspect="1"/>
            </p:cNvSpPr>
            <p:nvPr/>
          </p:nvSpPr>
          <p:spPr bwMode="auto">
            <a:xfrm>
              <a:off x="18035309" y="5019669"/>
              <a:ext cx="33477" cy="18331"/>
            </a:xfrm>
            <a:custGeom>
              <a:avLst/>
              <a:gdLst>
                <a:gd name="T0" fmla="*/ 5 w 4"/>
                <a:gd name="T1" fmla="*/ 2 h 2"/>
                <a:gd name="T2" fmla="*/ 3 w 4"/>
                <a:gd name="T3" fmla="*/ 3 h 2"/>
                <a:gd name="T4" fmla="*/ 0 w 4"/>
                <a:gd name="T5" fmla="*/ 2 h 2"/>
                <a:gd name="T6" fmla="*/ 3 w 4"/>
                <a:gd name="T7" fmla="*/ 0 h 2"/>
                <a:gd name="T8" fmla="*/ 5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09" name="Freeform 2798"/>
            <p:cNvSpPr>
              <a:spLocks noChangeAspect="1"/>
            </p:cNvSpPr>
            <p:nvPr/>
          </p:nvSpPr>
          <p:spPr bwMode="auto">
            <a:xfrm>
              <a:off x="18068782" y="4976921"/>
              <a:ext cx="40174" cy="24422"/>
            </a:xfrm>
            <a:custGeom>
              <a:avLst/>
              <a:gdLst>
                <a:gd name="T0" fmla="*/ 6 w 5"/>
                <a:gd name="T1" fmla="*/ 3 h 3"/>
                <a:gd name="T2" fmla="*/ 2 w 5"/>
                <a:gd name="T3" fmla="*/ 4 h 3"/>
                <a:gd name="T4" fmla="*/ 0 w 5"/>
                <a:gd name="T5" fmla="*/ 1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0" name="Freeform 2799"/>
            <p:cNvSpPr>
              <a:spLocks noChangeAspect="1"/>
            </p:cNvSpPr>
            <p:nvPr/>
          </p:nvSpPr>
          <p:spPr bwMode="auto">
            <a:xfrm>
              <a:off x="18403513" y="4641054"/>
              <a:ext cx="40174" cy="18331"/>
            </a:xfrm>
            <a:custGeom>
              <a:avLst/>
              <a:gdLst>
                <a:gd name="T0" fmla="*/ 6 w 5"/>
                <a:gd name="T1" fmla="*/ 2 h 3"/>
                <a:gd name="T2" fmla="*/ 4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6 w 5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5" y="3"/>
                    <a:pt x="3" y="3"/>
                    <a:pt x="3" y="3"/>
                  </a:cubicBezTo>
                  <a:cubicBezTo>
                    <a:pt x="2" y="3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1" name="Freeform 2800"/>
            <p:cNvSpPr>
              <a:spLocks noChangeAspect="1"/>
            </p:cNvSpPr>
            <p:nvPr/>
          </p:nvSpPr>
          <p:spPr bwMode="auto">
            <a:xfrm>
              <a:off x="18724857" y="4256326"/>
              <a:ext cx="40174" cy="24422"/>
            </a:xfrm>
            <a:custGeom>
              <a:avLst/>
              <a:gdLst>
                <a:gd name="T0" fmla="*/ 6 w 5"/>
                <a:gd name="T1" fmla="*/ 3 h 3"/>
                <a:gd name="T2" fmla="*/ 2 w 5"/>
                <a:gd name="T3" fmla="*/ 4 h 3"/>
                <a:gd name="T4" fmla="*/ 0 w 5"/>
                <a:gd name="T5" fmla="*/ 3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2" name="Freeform 2805"/>
            <p:cNvSpPr>
              <a:spLocks noChangeAspect="1"/>
            </p:cNvSpPr>
            <p:nvPr/>
          </p:nvSpPr>
          <p:spPr bwMode="auto">
            <a:xfrm>
              <a:off x="19347466" y="3914365"/>
              <a:ext cx="26779" cy="12211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1 h 2"/>
                <a:gd name="T6" fmla="*/ 3 w 4"/>
                <a:gd name="T7" fmla="*/ 0 h 2"/>
                <a:gd name="T8" fmla="*/ 4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3" name="Freeform 2809"/>
            <p:cNvSpPr>
              <a:spLocks noChangeAspect="1"/>
            </p:cNvSpPr>
            <p:nvPr/>
          </p:nvSpPr>
          <p:spPr bwMode="auto">
            <a:xfrm>
              <a:off x="18450381" y="4659372"/>
              <a:ext cx="40174" cy="61072"/>
            </a:xfrm>
            <a:custGeom>
              <a:avLst/>
              <a:gdLst>
                <a:gd name="T0" fmla="*/ 6 w 5"/>
                <a:gd name="T1" fmla="*/ 1 h 8"/>
                <a:gd name="T2" fmla="*/ 5 w 5"/>
                <a:gd name="T3" fmla="*/ 7 h 8"/>
                <a:gd name="T4" fmla="*/ 1 w 5"/>
                <a:gd name="T5" fmla="*/ 9 h 8"/>
                <a:gd name="T6" fmla="*/ 1 w 5"/>
                <a:gd name="T7" fmla="*/ 3 h 8"/>
                <a:gd name="T8" fmla="*/ 6 w 5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1"/>
                  </a:moveTo>
                  <a:cubicBezTo>
                    <a:pt x="5" y="2"/>
                    <a:pt x="5" y="4"/>
                    <a:pt x="4" y="6"/>
                  </a:cubicBezTo>
                  <a:cubicBezTo>
                    <a:pt x="3" y="7"/>
                    <a:pt x="1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4" name="Freeform 2814"/>
            <p:cNvSpPr>
              <a:spLocks noChangeAspect="1"/>
            </p:cNvSpPr>
            <p:nvPr/>
          </p:nvSpPr>
          <p:spPr bwMode="auto">
            <a:xfrm>
              <a:off x="17225249" y="5359735"/>
              <a:ext cx="26779" cy="36640"/>
            </a:xfrm>
            <a:custGeom>
              <a:avLst/>
              <a:gdLst>
                <a:gd name="T0" fmla="*/ 3 w 3"/>
                <a:gd name="T1" fmla="*/ 1 h 5"/>
                <a:gd name="T2" fmla="*/ 4 w 3"/>
                <a:gd name="T3" fmla="*/ 4 h 5"/>
                <a:gd name="T4" fmla="*/ 1 w 3"/>
                <a:gd name="T5" fmla="*/ 6 h 5"/>
                <a:gd name="T6" fmla="*/ 0 w 3"/>
                <a:gd name="T7" fmla="*/ 2 h 5"/>
                <a:gd name="T8" fmla="*/ 3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1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5"/>
                    <a:pt x="1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5" name="Freeform 2815"/>
            <p:cNvSpPr>
              <a:spLocks noChangeAspect="1"/>
            </p:cNvSpPr>
            <p:nvPr/>
          </p:nvSpPr>
          <p:spPr bwMode="auto">
            <a:xfrm>
              <a:off x="16689673" y="5135697"/>
              <a:ext cx="60255" cy="54960"/>
            </a:xfrm>
            <a:custGeom>
              <a:avLst/>
              <a:gdLst>
                <a:gd name="T0" fmla="*/ 0 w 7"/>
                <a:gd name="T1" fmla="*/ 1 h 7"/>
                <a:gd name="T2" fmla="*/ 6 w 7"/>
                <a:gd name="T3" fmla="*/ 5 h 7"/>
                <a:gd name="T4" fmla="*/ 8 w 7"/>
                <a:gd name="T5" fmla="*/ 9 h 7"/>
                <a:gd name="T6" fmla="*/ 4 w 7"/>
                <a:gd name="T7" fmla="*/ 6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1"/>
                  </a:moveTo>
                  <a:cubicBezTo>
                    <a:pt x="2" y="0"/>
                    <a:pt x="3" y="2"/>
                    <a:pt x="5" y="4"/>
                  </a:cubicBezTo>
                  <a:cubicBezTo>
                    <a:pt x="5" y="5"/>
                    <a:pt x="7" y="6"/>
                    <a:pt x="6" y="7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4"/>
                    <a:pt x="0" y="2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6" name="Freeform 2816"/>
            <p:cNvSpPr>
              <a:spLocks noChangeAspect="1"/>
            </p:cNvSpPr>
            <p:nvPr/>
          </p:nvSpPr>
          <p:spPr bwMode="auto">
            <a:xfrm>
              <a:off x="18068776" y="5013563"/>
              <a:ext cx="53560" cy="48851"/>
            </a:xfrm>
            <a:custGeom>
              <a:avLst/>
              <a:gdLst>
                <a:gd name="T0" fmla="*/ 1 w 7"/>
                <a:gd name="T1" fmla="*/ 1 h 7"/>
                <a:gd name="T2" fmla="*/ 6 w 7"/>
                <a:gd name="T3" fmla="*/ 5 h 7"/>
                <a:gd name="T4" fmla="*/ 8 w 7"/>
                <a:gd name="T5" fmla="*/ 8 h 7"/>
                <a:gd name="T6" fmla="*/ 3 w 7"/>
                <a:gd name="T7" fmla="*/ 5 h 7"/>
                <a:gd name="T8" fmla="*/ 1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1" y="1"/>
                  </a:moveTo>
                  <a:cubicBezTo>
                    <a:pt x="3" y="0"/>
                    <a:pt x="4" y="2"/>
                    <a:pt x="5" y="4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5" y="7"/>
                    <a:pt x="4" y="5"/>
                    <a:pt x="3" y="4"/>
                  </a:cubicBezTo>
                  <a:cubicBezTo>
                    <a:pt x="2" y="3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7" name="Freeform 2817"/>
            <p:cNvSpPr>
              <a:spLocks noChangeAspect="1"/>
            </p:cNvSpPr>
            <p:nvPr/>
          </p:nvSpPr>
          <p:spPr bwMode="auto">
            <a:xfrm>
              <a:off x="18122328" y="4909753"/>
              <a:ext cx="46864" cy="24422"/>
            </a:xfrm>
            <a:custGeom>
              <a:avLst/>
              <a:gdLst>
                <a:gd name="T0" fmla="*/ 0 w 6"/>
                <a:gd name="T1" fmla="*/ 3 h 3"/>
                <a:gd name="T2" fmla="*/ 4 w 6"/>
                <a:gd name="T3" fmla="*/ 0 h 3"/>
                <a:gd name="T4" fmla="*/ 7 w 6"/>
                <a:gd name="T5" fmla="*/ 1 h 3"/>
                <a:gd name="T6" fmla="*/ 4 w 6"/>
                <a:gd name="T7" fmla="*/ 3 h 3"/>
                <a:gd name="T8" fmla="*/ 0 w 6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3"/>
                    <a:pt x="0" y="3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8" name="Freeform 2818"/>
            <p:cNvSpPr>
              <a:spLocks noChangeAspect="1"/>
            </p:cNvSpPr>
            <p:nvPr/>
          </p:nvSpPr>
          <p:spPr bwMode="auto">
            <a:xfrm>
              <a:off x="18477151" y="4567769"/>
              <a:ext cx="33477" cy="42745"/>
            </a:xfrm>
            <a:custGeom>
              <a:avLst/>
              <a:gdLst>
                <a:gd name="T0" fmla="*/ 1 w 4"/>
                <a:gd name="T1" fmla="*/ 6 h 6"/>
                <a:gd name="T2" fmla="*/ 3 w 4"/>
                <a:gd name="T3" fmla="*/ 2 h 6"/>
                <a:gd name="T4" fmla="*/ 5 w 4"/>
                <a:gd name="T5" fmla="*/ 1 h 6"/>
                <a:gd name="T6" fmla="*/ 4 w 4"/>
                <a:gd name="T7" fmla="*/ 5 h 6"/>
                <a:gd name="T8" fmla="*/ 1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6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19" name="Freeform 2820"/>
            <p:cNvSpPr>
              <a:spLocks noChangeAspect="1"/>
            </p:cNvSpPr>
            <p:nvPr/>
          </p:nvSpPr>
          <p:spPr bwMode="auto">
            <a:xfrm>
              <a:off x="18115643" y="4934164"/>
              <a:ext cx="46864" cy="36640"/>
            </a:xfrm>
            <a:custGeom>
              <a:avLst/>
              <a:gdLst>
                <a:gd name="T0" fmla="*/ 1 w 6"/>
                <a:gd name="T1" fmla="*/ 5 h 5"/>
                <a:gd name="T2" fmla="*/ 4 w 6"/>
                <a:gd name="T3" fmla="*/ 1 h 5"/>
                <a:gd name="T4" fmla="*/ 7 w 6"/>
                <a:gd name="T5" fmla="*/ 1 h 5"/>
                <a:gd name="T6" fmla="*/ 5 w 6"/>
                <a:gd name="T7" fmla="*/ 5 h 5"/>
                <a:gd name="T8" fmla="*/ 1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1" y="4"/>
                  </a:moveTo>
                  <a:cubicBezTo>
                    <a:pt x="0" y="3"/>
                    <a:pt x="2" y="2"/>
                    <a:pt x="3" y="1"/>
                  </a:cubicBezTo>
                  <a:cubicBezTo>
                    <a:pt x="4" y="1"/>
                    <a:pt x="6" y="0"/>
                    <a:pt x="6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4"/>
                    <a:pt x="1" y="5"/>
                    <a:pt x="1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0" name="Freeform 2821"/>
            <p:cNvSpPr>
              <a:spLocks noChangeAspect="1"/>
            </p:cNvSpPr>
            <p:nvPr/>
          </p:nvSpPr>
          <p:spPr bwMode="auto">
            <a:xfrm>
              <a:off x="16716459" y="5135695"/>
              <a:ext cx="40174" cy="3664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2 h 5"/>
                <a:gd name="T4" fmla="*/ 6 w 5"/>
                <a:gd name="T5" fmla="*/ 6 h 5"/>
                <a:gd name="T6" fmla="*/ 4 w 5"/>
                <a:gd name="T7" fmla="*/ 4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cubicBezTo>
                    <a:pt x="1" y="0"/>
                    <a:pt x="3" y="2"/>
                    <a:pt x="4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2" y="2"/>
                    <a:pt x="0" y="1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1" name="Freeform 2822"/>
            <p:cNvSpPr>
              <a:spLocks noChangeAspect="1"/>
            </p:cNvSpPr>
            <p:nvPr/>
          </p:nvSpPr>
          <p:spPr bwMode="auto">
            <a:xfrm>
              <a:off x="18892227" y="5825766"/>
              <a:ext cx="73643" cy="177096"/>
            </a:xfrm>
            <a:custGeom>
              <a:avLst/>
              <a:gdLst>
                <a:gd name="T0" fmla="*/ 11 w 9"/>
                <a:gd name="T1" fmla="*/ 1 h 24"/>
                <a:gd name="T2" fmla="*/ 6 w 9"/>
                <a:gd name="T3" fmla="*/ 19 h 24"/>
                <a:gd name="T4" fmla="*/ 1 w 9"/>
                <a:gd name="T5" fmla="*/ 28 h 24"/>
                <a:gd name="T6" fmla="*/ 1 w 9"/>
                <a:gd name="T7" fmla="*/ 23 h 24"/>
                <a:gd name="T8" fmla="*/ 6 w 9"/>
                <a:gd name="T9" fmla="*/ 6 h 24"/>
                <a:gd name="T10" fmla="*/ 9 w 9"/>
                <a:gd name="T11" fmla="*/ 1 h 24"/>
                <a:gd name="T12" fmla="*/ 11 w 9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4"/>
                <a:gd name="T23" fmla="*/ 9 w 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4">
                  <a:moveTo>
                    <a:pt x="9" y="1"/>
                  </a:moveTo>
                  <a:cubicBezTo>
                    <a:pt x="8" y="6"/>
                    <a:pt x="7" y="11"/>
                    <a:pt x="5" y="16"/>
                  </a:cubicBezTo>
                  <a:cubicBezTo>
                    <a:pt x="4" y="18"/>
                    <a:pt x="3" y="21"/>
                    <a:pt x="1" y="23"/>
                  </a:cubicBezTo>
                  <a:cubicBezTo>
                    <a:pt x="0" y="24"/>
                    <a:pt x="1" y="20"/>
                    <a:pt x="1" y="19"/>
                  </a:cubicBezTo>
                  <a:cubicBezTo>
                    <a:pt x="2" y="14"/>
                    <a:pt x="4" y="10"/>
                    <a:pt x="5" y="5"/>
                  </a:cubicBezTo>
                  <a:cubicBezTo>
                    <a:pt x="6" y="4"/>
                    <a:pt x="6" y="2"/>
                    <a:pt x="7" y="1"/>
                  </a:cubicBezTo>
                  <a:cubicBezTo>
                    <a:pt x="7" y="1"/>
                    <a:pt x="9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2" name="Freeform 2823"/>
            <p:cNvSpPr>
              <a:spLocks noChangeAspect="1"/>
            </p:cNvSpPr>
            <p:nvPr/>
          </p:nvSpPr>
          <p:spPr bwMode="auto">
            <a:xfrm>
              <a:off x="19046190" y="5752482"/>
              <a:ext cx="120509" cy="152666"/>
            </a:xfrm>
            <a:custGeom>
              <a:avLst/>
              <a:gdLst>
                <a:gd name="T0" fmla="*/ 18 w 15"/>
                <a:gd name="T1" fmla="*/ 1 h 21"/>
                <a:gd name="T2" fmla="*/ 10 w 15"/>
                <a:gd name="T3" fmla="*/ 7 h 21"/>
                <a:gd name="T4" fmla="*/ 10 w 15"/>
                <a:gd name="T5" fmla="*/ 18 h 21"/>
                <a:gd name="T6" fmla="*/ 5 w 15"/>
                <a:gd name="T7" fmla="*/ 25 h 21"/>
                <a:gd name="T8" fmla="*/ 5 w 15"/>
                <a:gd name="T9" fmla="*/ 18 h 21"/>
                <a:gd name="T10" fmla="*/ 2 w 15"/>
                <a:gd name="T11" fmla="*/ 10 h 21"/>
                <a:gd name="T12" fmla="*/ 13 w 15"/>
                <a:gd name="T13" fmla="*/ 0 h 21"/>
                <a:gd name="T14" fmla="*/ 18 w 15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21"/>
                <a:gd name="T26" fmla="*/ 15 w 1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21">
                  <a:moveTo>
                    <a:pt x="15" y="1"/>
                  </a:moveTo>
                  <a:cubicBezTo>
                    <a:pt x="13" y="3"/>
                    <a:pt x="9" y="3"/>
                    <a:pt x="8" y="6"/>
                  </a:cubicBezTo>
                  <a:cubicBezTo>
                    <a:pt x="7" y="9"/>
                    <a:pt x="9" y="12"/>
                    <a:pt x="8" y="15"/>
                  </a:cubicBezTo>
                  <a:cubicBezTo>
                    <a:pt x="7" y="17"/>
                    <a:pt x="6" y="21"/>
                    <a:pt x="4" y="21"/>
                  </a:cubicBezTo>
                  <a:cubicBezTo>
                    <a:pt x="3" y="21"/>
                    <a:pt x="4" y="17"/>
                    <a:pt x="4" y="15"/>
                  </a:cubicBezTo>
                  <a:cubicBezTo>
                    <a:pt x="3" y="13"/>
                    <a:pt x="0" y="10"/>
                    <a:pt x="2" y="8"/>
                  </a:cubicBezTo>
                  <a:cubicBezTo>
                    <a:pt x="3" y="4"/>
                    <a:pt x="8" y="2"/>
                    <a:pt x="11" y="0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3" name="Freeform 2824"/>
            <p:cNvSpPr>
              <a:spLocks noChangeAspect="1"/>
            </p:cNvSpPr>
            <p:nvPr/>
          </p:nvSpPr>
          <p:spPr bwMode="auto">
            <a:xfrm>
              <a:off x="19166707" y="5410501"/>
              <a:ext cx="87028" cy="54960"/>
            </a:xfrm>
            <a:custGeom>
              <a:avLst/>
              <a:gdLst>
                <a:gd name="T0" fmla="*/ 1 w 11"/>
                <a:gd name="T1" fmla="*/ 3 h 8"/>
                <a:gd name="T2" fmla="*/ 6 w 11"/>
                <a:gd name="T3" fmla="*/ 6 h 8"/>
                <a:gd name="T4" fmla="*/ 9 w 11"/>
                <a:gd name="T5" fmla="*/ 1 h 8"/>
                <a:gd name="T6" fmla="*/ 13 w 11"/>
                <a:gd name="T7" fmla="*/ 7 h 8"/>
                <a:gd name="T8" fmla="*/ 8 w 11"/>
                <a:gd name="T9" fmla="*/ 8 h 8"/>
                <a:gd name="T10" fmla="*/ 5 w 11"/>
                <a:gd name="T11" fmla="*/ 7 h 8"/>
                <a:gd name="T12" fmla="*/ 2 w 11"/>
                <a:gd name="T13" fmla="*/ 8 h 8"/>
                <a:gd name="T14" fmla="*/ 1 w 11"/>
                <a:gd name="T15" fmla="*/ 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1" y="3"/>
                  </a:moveTo>
                  <a:cubicBezTo>
                    <a:pt x="2" y="2"/>
                    <a:pt x="4" y="5"/>
                    <a:pt x="5" y="5"/>
                  </a:cubicBezTo>
                  <a:cubicBezTo>
                    <a:pt x="7" y="4"/>
                    <a:pt x="7" y="0"/>
                    <a:pt x="8" y="1"/>
                  </a:cubicBezTo>
                  <a:cubicBezTo>
                    <a:pt x="10" y="1"/>
                    <a:pt x="11" y="4"/>
                    <a:pt x="11" y="6"/>
                  </a:cubicBezTo>
                  <a:cubicBezTo>
                    <a:pt x="11" y="7"/>
                    <a:pt x="9" y="7"/>
                    <a:pt x="7" y="7"/>
                  </a:cubicBezTo>
                  <a:cubicBezTo>
                    <a:pt x="6" y="7"/>
                    <a:pt x="5" y="6"/>
                    <a:pt x="4" y="6"/>
                  </a:cubicBezTo>
                  <a:cubicBezTo>
                    <a:pt x="3" y="6"/>
                    <a:pt x="3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4" name="Freeform 2825"/>
            <p:cNvSpPr>
              <a:spLocks noChangeAspect="1"/>
            </p:cNvSpPr>
            <p:nvPr/>
          </p:nvSpPr>
          <p:spPr bwMode="auto">
            <a:xfrm>
              <a:off x="19407719" y="5428810"/>
              <a:ext cx="66951" cy="54960"/>
            </a:xfrm>
            <a:custGeom>
              <a:avLst/>
              <a:gdLst>
                <a:gd name="T0" fmla="*/ 1 w 8"/>
                <a:gd name="T1" fmla="*/ 1 h 7"/>
                <a:gd name="T2" fmla="*/ 9 w 8"/>
                <a:gd name="T3" fmla="*/ 1 h 7"/>
                <a:gd name="T4" fmla="*/ 9 w 8"/>
                <a:gd name="T5" fmla="*/ 8 h 7"/>
                <a:gd name="T6" fmla="*/ 1 w 8"/>
                <a:gd name="T7" fmla="*/ 6 h 7"/>
                <a:gd name="T8" fmla="*/ 3 w 8"/>
                <a:gd name="T9" fmla="*/ 4 h 7"/>
                <a:gd name="T10" fmla="*/ 1 w 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1" y="1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8" y="2"/>
                    <a:pt x="8" y="5"/>
                    <a:pt x="7" y="6"/>
                  </a:cubicBezTo>
                  <a:cubicBezTo>
                    <a:pt x="5" y="7"/>
                    <a:pt x="3" y="6"/>
                    <a:pt x="1" y="5"/>
                  </a:cubicBezTo>
                  <a:cubicBezTo>
                    <a:pt x="0" y="5"/>
                    <a:pt x="2" y="4"/>
                    <a:pt x="2" y="3"/>
                  </a:cubicBezTo>
                  <a:cubicBezTo>
                    <a:pt x="2" y="2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5" name="Freeform 2826"/>
            <p:cNvSpPr>
              <a:spLocks noChangeAspect="1"/>
            </p:cNvSpPr>
            <p:nvPr/>
          </p:nvSpPr>
          <p:spPr bwMode="auto">
            <a:xfrm>
              <a:off x="18483846" y="4256321"/>
              <a:ext cx="46864" cy="73277"/>
            </a:xfrm>
            <a:custGeom>
              <a:avLst/>
              <a:gdLst>
                <a:gd name="T0" fmla="*/ 6 w 6"/>
                <a:gd name="T1" fmla="*/ 1 h 10"/>
                <a:gd name="T2" fmla="*/ 6 w 6"/>
                <a:gd name="T3" fmla="*/ 7 h 10"/>
                <a:gd name="T4" fmla="*/ 2 w 6"/>
                <a:gd name="T5" fmla="*/ 11 h 10"/>
                <a:gd name="T6" fmla="*/ 2 w 6"/>
                <a:gd name="T7" fmla="*/ 5 h 10"/>
                <a:gd name="T8" fmla="*/ 6 w 6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5" y="1"/>
                  </a:moveTo>
                  <a:cubicBezTo>
                    <a:pt x="6" y="2"/>
                    <a:pt x="6" y="5"/>
                    <a:pt x="5" y="6"/>
                  </a:cubicBezTo>
                  <a:cubicBezTo>
                    <a:pt x="4" y="8"/>
                    <a:pt x="3" y="10"/>
                    <a:pt x="2" y="9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2" y="2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6" name="Freeform 2827"/>
            <p:cNvSpPr>
              <a:spLocks noChangeAspect="1"/>
            </p:cNvSpPr>
            <p:nvPr/>
          </p:nvSpPr>
          <p:spPr bwMode="auto">
            <a:xfrm>
              <a:off x="18557489" y="4219695"/>
              <a:ext cx="46864" cy="61072"/>
            </a:xfrm>
            <a:custGeom>
              <a:avLst/>
              <a:gdLst>
                <a:gd name="T0" fmla="*/ 6 w 6"/>
                <a:gd name="T1" fmla="*/ 1 h 8"/>
                <a:gd name="T2" fmla="*/ 7 w 6"/>
                <a:gd name="T3" fmla="*/ 5 h 8"/>
                <a:gd name="T4" fmla="*/ 2 w 6"/>
                <a:gd name="T5" fmla="*/ 9 h 8"/>
                <a:gd name="T6" fmla="*/ 1 w 6"/>
                <a:gd name="T7" fmla="*/ 3 h 8"/>
                <a:gd name="T8" fmla="*/ 6 w 6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5" y="1"/>
                  </a:moveTo>
                  <a:cubicBezTo>
                    <a:pt x="6" y="1"/>
                    <a:pt x="6" y="3"/>
                    <a:pt x="6" y="4"/>
                  </a:cubicBezTo>
                  <a:cubicBezTo>
                    <a:pt x="5" y="5"/>
                    <a:pt x="3" y="8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7" name="Freeform 2828"/>
            <p:cNvSpPr>
              <a:spLocks noChangeAspect="1"/>
            </p:cNvSpPr>
            <p:nvPr/>
          </p:nvSpPr>
          <p:spPr bwMode="auto">
            <a:xfrm>
              <a:off x="18631131" y="4201366"/>
              <a:ext cx="60255" cy="67182"/>
            </a:xfrm>
            <a:custGeom>
              <a:avLst/>
              <a:gdLst>
                <a:gd name="T0" fmla="*/ 8 w 8"/>
                <a:gd name="T1" fmla="*/ 1 h 9"/>
                <a:gd name="T2" fmla="*/ 3 w 8"/>
                <a:gd name="T3" fmla="*/ 2 h 9"/>
                <a:gd name="T4" fmla="*/ 1 w 8"/>
                <a:gd name="T5" fmla="*/ 9 h 9"/>
                <a:gd name="T6" fmla="*/ 8 w 8"/>
                <a:gd name="T7" fmla="*/ 6 h 9"/>
                <a:gd name="T8" fmla="*/ 8 w 8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7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3" y="9"/>
                    <a:pt x="5" y="6"/>
                    <a:pt x="7" y="5"/>
                  </a:cubicBezTo>
                  <a:cubicBezTo>
                    <a:pt x="7" y="4"/>
                    <a:pt x="8" y="2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8" name="Freeform 2829"/>
            <p:cNvSpPr>
              <a:spLocks noChangeAspect="1"/>
            </p:cNvSpPr>
            <p:nvPr/>
          </p:nvSpPr>
          <p:spPr bwMode="auto">
            <a:xfrm>
              <a:off x="18972564" y="3999856"/>
              <a:ext cx="60255" cy="48851"/>
            </a:xfrm>
            <a:custGeom>
              <a:avLst/>
              <a:gdLst>
                <a:gd name="T0" fmla="*/ 8 w 7"/>
                <a:gd name="T1" fmla="*/ 0 h 6"/>
                <a:gd name="T2" fmla="*/ 4 w 7"/>
                <a:gd name="T3" fmla="*/ 1 h 6"/>
                <a:gd name="T4" fmla="*/ 1 w 7"/>
                <a:gd name="T5" fmla="*/ 7 h 6"/>
                <a:gd name="T6" fmla="*/ 8 w 7"/>
                <a:gd name="T7" fmla="*/ 4 h 6"/>
                <a:gd name="T8" fmla="*/ 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0" y="4"/>
                    <a:pt x="1" y="5"/>
                  </a:cubicBezTo>
                  <a:cubicBezTo>
                    <a:pt x="3" y="6"/>
                    <a:pt x="4" y="4"/>
                    <a:pt x="6" y="3"/>
                  </a:cubicBezTo>
                  <a:cubicBezTo>
                    <a:pt x="6" y="2"/>
                    <a:pt x="7" y="1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29" name="Freeform 2831"/>
            <p:cNvSpPr>
              <a:spLocks noChangeAspect="1"/>
            </p:cNvSpPr>
            <p:nvPr/>
          </p:nvSpPr>
          <p:spPr bwMode="auto">
            <a:xfrm>
              <a:off x="18724854" y="4067023"/>
              <a:ext cx="80338" cy="97702"/>
            </a:xfrm>
            <a:custGeom>
              <a:avLst/>
              <a:gdLst>
                <a:gd name="T0" fmla="*/ 8 w 10"/>
                <a:gd name="T1" fmla="*/ 0 h 13"/>
                <a:gd name="T2" fmla="*/ 11 w 10"/>
                <a:gd name="T3" fmla="*/ 7 h 13"/>
                <a:gd name="T4" fmla="*/ 1 w 10"/>
                <a:gd name="T5" fmla="*/ 10 h 13"/>
                <a:gd name="T6" fmla="*/ 0 w 10"/>
                <a:gd name="T7" fmla="*/ 15 h 13"/>
                <a:gd name="T8" fmla="*/ 1 w 10"/>
                <a:gd name="T9" fmla="*/ 6 h 13"/>
                <a:gd name="T10" fmla="*/ 8 w 1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3"/>
                <a:gd name="T20" fmla="*/ 10 w 1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3">
                  <a:moveTo>
                    <a:pt x="7" y="0"/>
                  </a:moveTo>
                  <a:cubicBezTo>
                    <a:pt x="9" y="0"/>
                    <a:pt x="10" y="4"/>
                    <a:pt x="9" y="6"/>
                  </a:cubicBezTo>
                  <a:cubicBezTo>
                    <a:pt x="7" y="8"/>
                    <a:pt x="3" y="7"/>
                    <a:pt x="1" y="8"/>
                  </a:cubicBezTo>
                  <a:cubicBezTo>
                    <a:pt x="0" y="9"/>
                    <a:pt x="0" y="13"/>
                    <a:pt x="0" y="12"/>
                  </a:cubicBezTo>
                  <a:cubicBezTo>
                    <a:pt x="0" y="10"/>
                    <a:pt x="0" y="7"/>
                    <a:pt x="1" y="5"/>
                  </a:cubicBezTo>
                  <a:cubicBezTo>
                    <a:pt x="2" y="3"/>
                    <a:pt x="4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0" name="Freeform 2832"/>
            <p:cNvSpPr>
              <a:spLocks noChangeAspect="1"/>
            </p:cNvSpPr>
            <p:nvPr/>
          </p:nvSpPr>
          <p:spPr bwMode="auto">
            <a:xfrm>
              <a:off x="18644526" y="4103665"/>
              <a:ext cx="66951" cy="91606"/>
            </a:xfrm>
            <a:custGeom>
              <a:avLst/>
              <a:gdLst>
                <a:gd name="T0" fmla="*/ 9 w 8"/>
                <a:gd name="T1" fmla="*/ 3 h 12"/>
                <a:gd name="T2" fmla="*/ 10 w 8"/>
                <a:gd name="T3" fmla="*/ 13 h 12"/>
                <a:gd name="T4" fmla="*/ 5 w 8"/>
                <a:gd name="T5" fmla="*/ 15 h 12"/>
                <a:gd name="T6" fmla="*/ 5 w 8"/>
                <a:gd name="T7" fmla="*/ 11 h 12"/>
                <a:gd name="T8" fmla="*/ 1 w 8"/>
                <a:gd name="T9" fmla="*/ 11 h 12"/>
                <a:gd name="T10" fmla="*/ 3 w 8"/>
                <a:gd name="T11" fmla="*/ 8 h 12"/>
                <a:gd name="T12" fmla="*/ 6 w 8"/>
                <a:gd name="T13" fmla="*/ 8 h 12"/>
                <a:gd name="T14" fmla="*/ 9 w 8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2"/>
                <a:gd name="T26" fmla="*/ 8 w 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2">
                  <a:moveTo>
                    <a:pt x="7" y="2"/>
                  </a:moveTo>
                  <a:cubicBezTo>
                    <a:pt x="8" y="4"/>
                    <a:pt x="8" y="7"/>
                    <a:pt x="8" y="10"/>
                  </a:cubicBezTo>
                  <a:cubicBezTo>
                    <a:pt x="7" y="11"/>
                    <a:pt x="6" y="12"/>
                    <a:pt x="4" y="12"/>
                  </a:cubicBezTo>
                  <a:cubicBezTo>
                    <a:pt x="3" y="12"/>
                    <a:pt x="5" y="10"/>
                    <a:pt x="4" y="9"/>
                  </a:cubicBezTo>
                  <a:cubicBezTo>
                    <a:pt x="3" y="9"/>
                    <a:pt x="1" y="10"/>
                    <a:pt x="1" y="9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2" y="5"/>
                    <a:pt x="4" y="6"/>
                    <a:pt x="5" y="6"/>
                  </a:cubicBezTo>
                  <a:cubicBezTo>
                    <a:pt x="6" y="5"/>
                    <a:pt x="6" y="0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1" name="Freeform 2833"/>
            <p:cNvSpPr>
              <a:spLocks noChangeAspect="1"/>
            </p:cNvSpPr>
            <p:nvPr/>
          </p:nvSpPr>
          <p:spPr bwMode="auto">
            <a:xfrm>
              <a:off x="18865451" y="4036485"/>
              <a:ext cx="87028" cy="97702"/>
            </a:xfrm>
            <a:custGeom>
              <a:avLst/>
              <a:gdLst>
                <a:gd name="T0" fmla="*/ 13 w 11"/>
                <a:gd name="T1" fmla="*/ 1 h 13"/>
                <a:gd name="T2" fmla="*/ 11 w 11"/>
                <a:gd name="T3" fmla="*/ 11 h 13"/>
                <a:gd name="T4" fmla="*/ 7 w 11"/>
                <a:gd name="T5" fmla="*/ 12 h 13"/>
                <a:gd name="T6" fmla="*/ 4 w 11"/>
                <a:gd name="T7" fmla="*/ 11 h 13"/>
                <a:gd name="T8" fmla="*/ 2 w 11"/>
                <a:gd name="T9" fmla="*/ 16 h 13"/>
                <a:gd name="T10" fmla="*/ 1 w 11"/>
                <a:gd name="T11" fmla="*/ 10 h 13"/>
                <a:gd name="T12" fmla="*/ 1 w 11"/>
                <a:gd name="T13" fmla="*/ 4 h 13"/>
                <a:gd name="T14" fmla="*/ 9 w 11"/>
                <a:gd name="T15" fmla="*/ 1 h 13"/>
                <a:gd name="T16" fmla="*/ 13 w 11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11" y="1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2" y="10"/>
                    <a:pt x="3" y="13"/>
                    <a:pt x="2" y="13"/>
                  </a:cubicBezTo>
                  <a:cubicBezTo>
                    <a:pt x="0" y="12"/>
                    <a:pt x="1" y="10"/>
                    <a:pt x="1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9" y="0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2" name="Freeform 2834"/>
            <p:cNvSpPr>
              <a:spLocks noChangeAspect="1"/>
            </p:cNvSpPr>
            <p:nvPr/>
          </p:nvSpPr>
          <p:spPr bwMode="auto">
            <a:xfrm>
              <a:off x="19307294" y="3841072"/>
              <a:ext cx="133896" cy="67182"/>
            </a:xfrm>
            <a:custGeom>
              <a:avLst/>
              <a:gdLst>
                <a:gd name="T0" fmla="*/ 19 w 17"/>
                <a:gd name="T1" fmla="*/ 1 h 9"/>
                <a:gd name="T2" fmla="*/ 12 w 17"/>
                <a:gd name="T3" fmla="*/ 9 h 9"/>
                <a:gd name="T4" fmla="*/ 1 w 17"/>
                <a:gd name="T5" fmla="*/ 9 h 9"/>
                <a:gd name="T6" fmla="*/ 7 w 17"/>
                <a:gd name="T7" fmla="*/ 4 h 9"/>
                <a:gd name="T8" fmla="*/ 14 w 17"/>
                <a:gd name="T9" fmla="*/ 2 h 9"/>
                <a:gd name="T10" fmla="*/ 19 w 1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6" y="1"/>
                  </a:moveTo>
                  <a:cubicBezTo>
                    <a:pt x="15" y="4"/>
                    <a:pt x="13" y="6"/>
                    <a:pt x="10" y="7"/>
                  </a:cubicBezTo>
                  <a:cubicBezTo>
                    <a:pt x="7" y="8"/>
                    <a:pt x="3" y="9"/>
                    <a:pt x="1" y="7"/>
                  </a:cubicBezTo>
                  <a:cubicBezTo>
                    <a:pt x="0" y="6"/>
                    <a:pt x="4" y="4"/>
                    <a:pt x="6" y="3"/>
                  </a:cubicBezTo>
                  <a:cubicBezTo>
                    <a:pt x="7" y="2"/>
                    <a:pt x="10" y="2"/>
                    <a:pt x="12" y="2"/>
                  </a:cubicBezTo>
                  <a:cubicBezTo>
                    <a:pt x="13" y="2"/>
                    <a:pt x="17" y="0"/>
                    <a:pt x="1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3" name="Freeform 2835"/>
            <p:cNvSpPr>
              <a:spLocks noChangeAspect="1"/>
            </p:cNvSpPr>
            <p:nvPr/>
          </p:nvSpPr>
          <p:spPr bwMode="auto">
            <a:xfrm>
              <a:off x="19387638" y="3877719"/>
              <a:ext cx="60255" cy="61072"/>
            </a:xfrm>
            <a:custGeom>
              <a:avLst/>
              <a:gdLst>
                <a:gd name="T0" fmla="*/ 3 w 8"/>
                <a:gd name="T1" fmla="*/ 3 h 8"/>
                <a:gd name="T2" fmla="*/ 0 w 8"/>
                <a:gd name="T3" fmla="*/ 5 h 8"/>
                <a:gd name="T4" fmla="*/ 2 w 8"/>
                <a:gd name="T5" fmla="*/ 10 h 8"/>
                <a:gd name="T6" fmla="*/ 8 w 8"/>
                <a:gd name="T7" fmla="*/ 4 h 8"/>
                <a:gd name="T8" fmla="*/ 8 w 8"/>
                <a:gd name="T9" fmla="*/ 0 h 8"/>
                <a:gd name="T10" fmla="*/ 3 w 8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3" y="2"/>
                  </a:moveTo>
                  <a:cubicBezTo>
                    <a:pt x="2" y="3"/>
                    <a:pt x="0" y="3"/>
                    <a:pt x="0" y="4"/>
                  </a:cubicBezTo>
                  <a:cubicBezTo>
                    <a:pt x="0" y="5"/>
                    <a:pt x="1" y="8"/>
                    <a:pt x="2" y="8"/>
                  </a:cubicBezTo>
                  <a:cubicBezTo>
                    <a:pt x="4" y="8"/>
                    <a:pt x="6" y="5"/>
                    <a:pt x="7" y="3"/>
                  </a:cubicBezTo>
                  <a:cubicBezTo>
                    <a:pt x="8" y="3"/>
                    <a:pt x="8" y="1"/>
                    <a:pt x="7" y="0"/>
                  </a:cubicBezTo>
                  <a:cubicBezTo>
                    <a:pt x="6" y="0"/>
                    <a:pt x="4" y="2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4" name="Freeform 2836"/>
            <p:cNvSpPr>
              <a:spLocks noChangeAspect="1"/>
            </p:cNvSpPr>
            <p:nvPr/>
          </p:nvSpPr>
          <p:spPr bwMode="auto">
            <a:xfrm>
              <a:off x="18744954" y="7407376"/>
              <a:ext cx="20089" cy="97702"/>
            </a:xfrm>
            <a:custGeom>
              <a:avLst/>
              <a:gdLst>
                <a:gd name="T0" fmla="*/ 2 w 3"/>
                <a:gd name="T1" fmla="*/ 1 h 13"/>
                <a:gd name="T2" fmla="*/ 2 w 3"/>
                <a:gd name="T3" fmla="*/ 16 h 13"/>
                <a:gd name="T4" fmla="*/ 1 w 3"/>
                <a:gd name="T5" fmla="*/ 9 h 13"/>
                <a:gd name="T6" fmla="*/ 2 w 3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3"/>
                <a:gd name="T14" fmla="*/ 3 w 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3">
                  <a:moveTo>
                    <a:pt x="2" y="1"/>
                  </a:moveTo>
                  <a:cubicBezTo>
                    <a:pt x="2" y="5"/>
                    <a:pt x="3" y="9"/>
                    <a:pt x="2" y="13"/>
                  </a:cubicBez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5" name="Freeform 2837"/>
            <p:cNvSpPr>
              <a:spLocks noChangeAspect="1"/>
            </p:cNvSpPr>
            <p:nvPr/>
          </p:nvSpPr>
          <p:spPr bwMode="auto">
            <a:xfrm>
              <a:off x="18791798" y="7535628"/>
              <a:ext cx="60255" cy="54960"/>
            </a:xfrm>
            <a:custGeom>
              <a:avLst/>
              <a:gdLst>
                <a:gd name="T0" fmla="*/ 1 w 8"/>
                <a:gd name="T1" fmla="*/ 1 h 8"/>
                <a:gd name="T2" fmla="*/ 9 w 8"/>
                <a:gd name="T3" fmla="*/ 9 h 8"/>
                <a:gd name="T4" fmla="*/ 5 w 8"/>
                <a:gd name="T5" fmla="*/ 6 h 8"/>
                <a:gd name="T6" fmla="*/ 1 w 8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1" y="1"/>
                  </a:moveTo>
                  <a:cubicBezTo>
                    <a:pt x="4" y="3"/>
                    <a:pt x="7" y="5"/>
                    <a:pt x="8" y="8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4"/>
                    <a:pt x="0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6" name="Freeform 2838"/>
            <p:cNvSpPr>
              <a:spLocks noChangeAspect="1"/>
            </p:cNvSpPr>
            <p:nvPr/>
          </p:nvSpPr>
          <p:spPr bwMode="auto">
            <a:xfrm>
              <a:off x="18771718" y="7468447"/>
              <a:ext cx="53560" cy="42745"/>
            </a:xfrm>
            <a:custGeom>
              <a:avLst/>
              <a:gdLst>
                <a:gd name="T0" fmla="*/ 1 w 6"/>
                <a:gd name="T1" fmla="*/ 1 h 6"/>
                <a:gd name="T2" fmla="*/ 8 w 6"/>
                <a:gd name="T3" fmla="*/ 7 h 6"/>
                <a:gd name="T4" fmla="*/ 4 w 6"/>
                <a:gd name="T5" fmla="*/ 5 h 6"/>
                <a:gd name="T6" fmla="*/ 1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1" y="1"/>
                  </a:moveTo>
                  <a:cubicBezTo>
                    <a:pt x="3" y="2"/>
                    <a:pt x="5" y="4"/>
                    <a:pt x="6" y="6"/>
                  </a:cubicBezTo>
                  <a:cubicBezTo>
                    <a:pt x="5" y="6"/>
                    <a:pt x="3" y="5"/>
                    <a:pt x="3" y="4"/>
                  </a:cubicBezTo>
                  <a:cubicBezTo>
                    <a:pt x="2" y="3"/>
                    <a:pt x="0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7" name="Freeform 2839"/>
            <p:cNvSpPr>
              <a:spLocks noChangeAspect="1"/>
            </p:cNvSpPr>
            <p:nvPr/>
          </p:nvSpPr>
          <p:spPr bwMode="auto">
            <a:xfrm>
              <a:off x="18959172" y="7657760"/>
              <a:ext cx="66951" cy="18331"/>
            </a:xfrm>
            <a:custGeom>
              <a:avLst/>
              <a:gdLst>
                <a:gd name="T0" fmla="*/ 0 w 8"/>
                <a:gd name="T1" fmla="*/ 0 h 2"/>
                <a:gd name="T2" fmla="*/ 10 w 8"/>
                <a:gd name="T3" fmla="*/ 3 h 2"/>
                <a:gd name="T4" fmla="*/ 5 w 8"/>
                <a:gd name="T5" fmla="*/ 3 h 2"/>
                <a:gd name="T6" fmla="*/ 0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8" name="Freeform 2840"/>
            <p:cNvSpPr>
              <a:spLocks noChangeAspect="1"/>
            </p:cNvSpPr>
            <p:nvPr/>
          </p:nvSpPr>
          <p:spPr bwMode="auto">
            <a:xfrm>
              <a:off x="18985953" y="7688295"/>
              <a:ext cx="66951" cy="12211"/>
            </a:xfrm>
            <a:custGeom>
              <a:avLst/>
              <a:gdLst>
                <a:gd name="T0" fmla="*/ 1 w 9"/>
                <a:gd name="T1" fmla="*/ 1 h 2"/>
                <a:gd name="T2" fmla="*/ 10 w 9"/>
                <a:gd name="T3" fmla="*/ 1 h 2"/>
                <a:gd name="T4" fmla="*/ 6 w 9"/>
                <a:gd name="T5" fmla="*/ 0 h 2"/>
                <a:gd name="T6" fmla="*/ 1 w 9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1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39" name="Freeform 2841"/>
            <p:cNvSpPr>
              <a:spLocks noChangeAspect="1"/>
            </p:cNvSpPr>
            <p:nvPr/>
          </p:nvSpPr>
          <p:spPr bwMode="auto">
            <a:xfrm>
              <a:off x="19320688" y="6100559"/>
              <a:ext cx="33477" cy="48851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3 h 7"/>
                <a:gd name="T4" fmla="*/ 1 w 4"/>
                <a:gd name="T5" fmla="*/ 7 h 7"/>
                <a:gd name="T6" fmla="*/ 4 w 4"/>
                <a:gd name="T7" fmla="*/ 5 h 7"/>
                <a:gd name="T8" fmla="*/ 4 w 4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3" y="1"/>
                  </a:moveTo>
                  <a:cubicBezTo>
                    <a:pt x="2" y="0"/>
                    <a:pt x="2" y="2"/>
                    <a:pt x="1" y="3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2" y="7"/>
                    <a:pt x="2" y="5"/>
                    <a:pt x="3" y="4"/>
                  </a:cubicBezTo>
                  <a:cubicBezTo>
                    <a:pt x="3" y="3"/>
                    <a:pt x="4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0" name="Freeform 2842"/>
            <p:cNvSpPr>
              <a:spLocks noChangeAspect="1"/>
            </p:cNvSpPr>
            <p:nvPr/>
          </p:nvSpPr>
          <p:spPr bwMode="auto">
            <a:xfrm>
              <a:off x="19615251" y="8164612"/>
              <a:ext cx="174062" cy="140459"/>
            </a:xfrm>
            <a:custGeom>
              <a:avLst/>
              <a:gdLst>
                <a:gd name="T0" fmla="*/ 0 w 21"/>
                <a:gd name="T1" fmla="*/ 2 h 19"/>
                <a:gd name="T2" fmla="*/ 5 w 21"/>
                <a:gd name="T3" fmla="*/ 1 h 19"/>
                <a:gd name="T4" fmla="*/ 11 w 21"/>
                <a:gd name="T5" fmla="*/ 5 h 19"/>
                <a:gd name="T6" fmla="*/ 17 w 21"/>
                <a:gd name="T7" fmla="*/ 8 h 19"/>
                <a:gd name="T8" fmla="*/ 21 w 21"/>
                <a:gd name="T9" fmla="*/ 17 h 19"/>
                <a:gd name="T10" fmla="*/ 25 w 21"/>
                <a:gd name="T11" fmla="*/ 18 h 19"/>
                <a:gd name="T12" fmla="*/ 24 w 21"/>
                <a:gd name="T13" fmla="*/ 22 h 19"/>
                <a:gd name="T14" fmla="*/ 20 w 21"/>
                <a:gd name="T15" fmla="*/ 19 h 19"/>
                <a:gd name="T16" fmla="*/ 19 w 21"/>
                <a:gd name="T17" fmla="*/ 17 h 19"/>
                <a:gd name="T18" fmla="*/ 16 w 21"/>
                <a:gd name="T19" fmla="*/ 13 h 19"/>
                <a:gd name="T20" fmla="*/ 11 w 21"/>
                <a:gd name="T21" fmla="*/ 13 h 19"/>
                <a:gd name="T22" fmla="*/ 9 w 21"/>
                <a:gd name="T23" fmla="*/ 8 h 19"/>
                <a:gd name="T24" fmla="*/ 5 w 21"/>
                <a:gd name="T25" fmla="*/ 5 h 19"/>
                <a:gd name="T26" fmla="*/ 0 w 21"/>
                <a:gd name="T27" fmla="*/ 2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9"/>
                <a:gd name="T44" fmla="*/ 21 w 21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9">
                  <a:moveTo>
                    <a:pt x="0" y="2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6" y="1"/>
                    <a:pt x="7" y="3"/>
                    <a:pt x="9" y="4"/>
                  </a:cubicBezTo>
                  <a:cubicBezTo>
                    <a:pt x="11" y="5"/>
                    <a:pt x="13" y="6"/>
                    <a:pt x="14" y="7"/>
                  </a:cubicBezTo>
                  <a:cubicBezTo>
                    <a:pt x="16" y="9"/>
                    <a:pt x="15" y="12"/>
                    <a:pt x="17" y="14"/>
                  </a:cubicBezTo>
                  <a:cubicBezTo>
                    <a:pt x="18" y="15"/>
                    <a:pt x="20" y="14"/>
                    <a:pt x="20" y="15"/>
                  </a:cubicBezTo>
                  <a:cubicBezTo>
                    <a:pt x="21" y="16"/>
                    <a:pt x="21" y="18"/>
                    <a:pt x="19" y="18"/>
                  </a:cubicBezTo>
                  <a:cubicBezTo>
                    <a:pt x="18" y="19"/>
                    <a:pt x="17" y="17"/>
                    <a:pt x="16" y="16"/>
                  </a:cubicBezTo>
                  <a:cubicBezTo>
                    <a:pt x="16" y="15"/>
                    <a:pt x="16" y="14"/>
                    <a:pt x="15" y="14"/>
                  </a:cubicBezTo>
                  <a:cubicBezTo>
                    <a:pt x="15" y="13"/>
                    <a:pt x="14" y="11"/>
                    <a:pt x="13" y="11"/>
                  </a:cubicBezTo>
                  <a:cubicBezTo>
                    <a:pt x="12" y="10"/>
                    <a:pt x="11" y="11"/>
                    <a:pt x="9" y="11"/>
                  </a:cubicBezTo>
                  <a:cubicBezTo>
                    <a:pt x="8" y="10"/>
                    <a:pt x="8" y="8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4"/>
                    <a:pt x="0" y="4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1" name="Freeform 2843"/>
            <p:cNvSpPr>
              <a:spLocks noChangeAspect="1"/>
            </p:cNvSpPr>
            <p:nvPr/>
          </p:nvSpPr>
          <p:spPr bwMode="auto">
            <a:xfrm>
              <a:off x="19360854" y="8231781"/>
              <a:ext cx="46864" cy="61072"/>
            </a:xfrm>
            <a:custGeom>
              <a:avLst/>
              <a:gdLst>
                <a:gd name="T0" fmla="*/ 5 w 6"/>
                <a:gd name="T1" fmla="*/ 0 h 8"/>
                <a:gd name="T2" fmla="*/ 7 w 6"/>
                <a:gd name="T3" fmla="*/ 9 h 8"/>
                <a:gd name="T4" fmla="*/ 0 w 6"/>
                <a:gd name="T5" fmla="*/ 6 h 8"/>
                <a:gd name="T6" fmla="*/ 5 w 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8"/>
                <a:gd name="T14" fmla="*/ 6 w 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8">
                  <a:moveTo>
                    <a:pt x="4" y="0"/>
                  </a:moveTo>
                  <a:cubicBezTo>
                    <a:pt x="4" y="1"/>
                    <a:pt x="5" y="5"/>
                    <a:pt x="6" y="7"/>
                  </a:cubicBezTo>
                  <a:cubicBezTo>
                    <a:pt x="5" y="8"/>
                    <a:pt x="1" y="6"/>
                    <a:pt x="0" y="5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2" name="Freeform 2844"/>
            <p:cNvSpPr>
              <a:spLocks noChangeAspect="1"/>
            </p:cNvSpPr>
            <p:nvPr/>
          </p:nvSpPr>
          <p:spPr bwMode="auto">
            <a:xfrm>
              <a:off x="19293910" y="8079116"/>
              <a:ext cx="53560" cy="54960"/>
            </a:xfrm>
            <a:custGeom>
              <a:avLst/>
              <a:gdLst>
                <a:gd name="T0" fmla="*/ 3 w 6"/>
                <a:gd name="T1" fmla="*/ 0 h 8"/>
                <a:gd name="T2" fmla="*/ 4 w 6"/>
                <a:gd name="T3" fmla="*/ 6 h 8"/>
                <a:gd name="T4" fmla="*/ 7 w 6"/>
                <a:gd name="T5" fmla="*/ 8 h 8"/>
                <a:gd name="T6" fmla="*/ 3 w 6"/>
                <a:gd name="T7" fmla="*/ 7 h 8"/>
                <a:gd name="T8" fmla="*/ 0 w 6"/>
                <a:gd name="T9" fmla="*/ 0 h 8"/>
                <a:gd name="T10" fmla="*/ 3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2" y="0"/>
                  </a:moveTo>
                  <a:cubicBezTo>
                    <a:pt x="3" y="1"/>
                    <a:pt x="2" y="3"/>
                    <a:pt x="3" y="5"/>
                  </a:cubicBezTo>
                  <a:cubicBezTo>
                    <a:pt x="3" y="6"/>
                    <a:pt x="6" y="7"/>
                    <a:pt x="5" y="7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3" name="Freeform 2859"/>
            <p:cNvSpPr>
              <a:spLocks noChangeAspect="1"/>
            </p:cNvSpPr>
            <p:nvPr/>
          </p:nvSpPr>
          <p:spPr bwMode="auto">
            <a:xfrm>
              <a:off x="19896427" y="8121877"/>
              <a:ext cx="73643" cy="48851"/>
            </a:xfrm>
            <a:custGeom>
              <a:avLst/>
              <a:gdLst>
                <a:gd name="T0" fmla="*/ 7 w 9"/>
                <a:gd name="T1" fmla="*/ 1 h 7"/>
                <a:gd name="T2" fmla="*/ 11 w 9"/>
                <a:gd name="T3" fmla="*/ 7 h 7"/>
                <a:gd name="T4" fmla="*/ 10 w 9"/>
                <a:gd name="T5" fmla="*/ 8 h 7"/>
                <a:gd name="T6" fmla="*/ 5 w 9"/>
                <a:gd name="T7" fmla="*/ 7 h 7"/>
                <a:gd name="T8" fmla="*/ 6 w 9"/>
                <a:gd name="T9" fmla="*/ 5 h 7"/>
                <a:gd name="T10" fmla="*/ 2 w 9"/>
                <a:gd name="T11" fmla="*/ 6 h 7"/>
                <a:gd name="T12" fmla="*/ 1 w 9"/>
                <a:gd name="T13" fmla="*/ 2 h 7"/>
                <a:gd name="T14" fmla="*/ 7 w 9"/>
                <a:gd name="T15" fmla="*/ 1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7"/>
                <a:gd name="T26" fmla="*/ 9 w 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7">
                  <a:moveTo>
                    <a:pt x="6" y="1"/>
                  </a:moveTo>
                  <a:cubicBezTo>
                    <a:pt x="8" y="1"/>
                    <a:pt x="9" y="4"/>
                    <a:pt x="9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4" name="Freeform 2860"/>
            <p:cNvSpPr>
              <a:spLocks noChangeAspect="1"/>
            </p:cNvSpPr>
            <p:nvPr/>
          </p:nvSpPr>
          <p:spPr bwMode="auto">
            <a:xfrm>
              <a:off x="19896429" y="8207358"/>
              <a:ext cx="40174" cy="73277"/>
            </a:xfrm>
            <a:custGeom>
              <a:avLst/>
              <a:gdLst>
                <a:gd name="T0" fmla="*/ 0 w 5"/>
                <a:gd name="T1" fmla="*/ 1 h 10"/>
                <a:gd name="T2" fmla="*/ 5 w 5"/>
                <a:gd name="T3" fmla="*/ 2 h 10"/>
                <a:gd name="T4" fmla="*/ 5 w 5"/>
                <a:gd name="T5" fmla="*/ 11 h 10"/>
                <a:gd name="T6" fmla="*/ 1 w 5"/>
                <a:gd name="T7" fmla="*/ 8 h 10"/>
                <a:gd name="T8" fmla="*/ 4 w 5"/>
                <a:gd name="T9" fmla="*/ 6 h 10"/>
                <a:gd name="T10" fmla="*/ 0 w 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0" y="1"/>
                  </a:moveTo>
                  <a:cubicBezTo>
                    <a:pt x="1" y="0"/>
                    <a:pt x="4" y="1"/>
                    <a:pt x="4" y="2"/>
                  </a:cubicBezTo>
                  <a:cubicBezTo>
                    <a:pt x="5" y="4"/>
                    <a:pt x="5" y="7"/>
                    <a:pt x="4" y="9"/>
                  </a:cubicBezTo>
                  <a:cubicBezTo>
                    <a:pt x="4" y="10"/>
                    <a:pt x="1" y="8"/>
                    <a:pt x="1" y="7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3" y="4"/>
                    <a:pt x="0" y="3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5" name="Freeform 2861"/>
            <p:cNvSpPr>
              <a:spLocks noChangeAspect="1"/>
            </p:cNvSpPr>
            <p:nvPr/>
          </p:nvSpPr>
          <p:spPr bwMode="auto">
            <a:xfrm>
              <a:off x="19869646" y="8207363"/>
              <a:ext cx="20089" cy="24422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1 w 3"/>
                <a:gd name="T5" fmla="*/ 4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6" name="Freeform 2863"/>
            <p:cNvSpPr>
              <a:spLocks noChangeAspect="1"/>
            </p:cNvSpPr>
            <p:nvPr/>
          </p:nvSpPr>
          <p:spPr bwMode="auto">
            <a:xfrm>
              <a:off x="20097266" y="8457724"/>
              <a:ext cx="60255" cy="97702"/>
            </a:xfrm>
            <a:custGeom>
              <a:avLst/>
              <a:gdLst>
                <a:gd name="T0" fmla="*/ 9 w 7"/>
                <a:gd name="T1" fmla="*/ 2 h 13"/>
                <a:gd name="T2" fmla="*/ 0 w 7"/>
                <a:gd name="T3" fmla="*/ 15 h 13"/>
                <a:gd name="T4" fmla="*/ 0 w 7"/>
                <a:gd name="T5" fmla="*/ 11 h 13"/>
                <a:gd name="T6" fmla="*/ 1 w 7"/>
                <a:gd name="T7" fmla="*/ 6 h 13"/>
                <a:gd name="T8" fmla="*/ 9 w 7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7" y="2"/>
                  </a:moveTo>
                  <a:cubicBezTo>
                    <a:pt x="6" y="6"/>
                    <a:pt x="3" y="10"/>
                    <a:pt x="0" y="12"/>
                  </a:cubicBez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3" y="4"/>
                    <a:pt x="7" y="0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7" name="Freeform 2864"/>
            <p:cNvSpPr>
              <a:spLocks noChangeAspect="1"/>
            </p:cNvSpPr>
            <p:nvPr/>
          </p:nvSpPr>
          <p:spPr bwMode="auto">
            <a:xfrm>
              <a:off x="20037013" y="8561550"/>
              <a:ext cx="40174" cy="48851"/>
            </a:xfrm>
            <a:custGeom>
              <a:avLst/>
              <a:gdLst>
                <a:gd name="T0" fmla="*/ 2 w 5"/>
                <a:gd name="T1" fmla="*/ 1 h 7"/>
                <a:gd name="T2" fmla="*/ 6 w 5"/>
                <a:gd name="T3" fmla="*/ 7 h 7"/>
                <a:gd name="T4" fmla="*/ 1 w 5"/>
                <a:gd name="T5" fmla="*/ 6 h 7"/>
                <a:gd name="T6" fmla="*/ 2 w 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2" y="1"/>
                  </a:moveTo>
                  <a:cubicBezTo>
                    <a:pt x="4" y="1"/>
                    <a:pt x="5" y="4"/>
                    <a:pt x="5" y="6"/>
                  </a:cubicBezTo>
                  <a:cubicBezTo>
                    <a:pt x="5" y="7"/>
                    <a:pt x="2" y="6"/>
                    <a:pt x="1" y="5"/>
                  </a:cubicBezTo>
                  <a:cubicBezTo>
                    <a:pt x="1" y="4"/>
                    <a:pt x="0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8" name="Freeform 2868"/>
            <p:cNvSpPr>
              <a:spLocks noChangeAspect="1"/>
            </p:cNvSpPr>
            <p:nvPr/>
          </p:nvSpPr>
          <p:spPr bwMode="auto">
            <a:xfrm>
              <a:off x="19923208" y="7993630"/>
              <a:ext cx="40174" cy="36640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1 h 5"/>
                <a:gd name="T4" fmla="*/ 1 w 5"/>
                <a:gd name="T5" fmla="*/ 5 h 5"/>
                <a:gd name="T6" fmla="*/ 4 w 5"/>
                <a:gd name="T7" fmla="*/ 2 h 5"/>
                <a:gd name="T8" fmla="*/ 5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3"/>
                    <a:pt x="3" y="2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49" name="Freeform 2869"/>
            <p:cNvSpPr>
              <a:spLocks noChangeAspect="1"/>
            </p:cNvSpPr>
            <p:nvPr/>
          </p:nvSpPr>
          <p:spPr bwMode="auto">
            <a:xfrm>
              <a:off x="19394322" y="5666972"/>
              <a:ext cx="133896" cy="91606"/>
            </a:xfrm>
            <a:custGeom>
              <a:avLst/>
              <a:gdLst>
                <a:gd name="T0" fmla="*/ 19 w 17"/>
                <a:gd name="T1" fmla="*/ 2 h 13"/>
                <a:gd name="T2" fmla="*/ 7 w 17"/>
                <a:gd name="T3" fmla="*/ 9 h 13"/>
                <a:gd name="T4" fmla="*/ 5 w 17"/>
                <a:gd name="T5" fmla="*/ 15 h 13"/>
                <a:gd name="T6" fmla="*/ 2 w 17"/>
                <a:gd name="T7" fmla="*/ 14 h 13"/>
                <a:gd name="T8" fmla="*/ 5 w 17"/>
                <a:gd name="T9" fmla="*/ 9 h 13"/>
                <a:gd name="T10" fmla="*/ 0 w 17"/>
                <a:gd name="T11" fmla="*/ 6 h 13"/>
                <a:gd name="T12" fmla="*/ 4 w 17"/>
                <a:gd name="T13" fmla="*/ 2 h 13"/>
                <a:gd name="T14" fmla="*/ 14 w 17"/>
                <a:gd name="T15" fmla="*/ 0 h 13"/>
                <a:gd name="T16" fmla="*/ 19 w 17"/>
                <a:gd name="T17" fmla="*/ 1 h 13"/>
                <a:gd name="T18" fmla="*/ 19 w 17"/>
                <a:gd name="T19" fmla="*/ 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3"/>
                <a:gd name="T32" fmla="*/ 17 w 1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3">
                  <a:moveTo>
                    <a:pt x="16" y="2"/>
                  </a:moveTo>
                  <a:cubicBezTo>
                    <a:pt x="13" y="5"/>
                    <a:pt x="9" y="5"/>
                    <a:pt x="6" y="8"/>
                  </a:cubicBezTo>
                  <a:cubicBezTo>
                    <a:pt x="5" y="9"/>
                    <a:pt x="6" y="11"/>
                    <a:pt x="4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0"/>
                    <a:pt x="4" y="9"/>
                    <a:pt x="4" y="8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1"/>
                    <a:pt x="17" y="2"/>
                    <a:pt x="16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0" name="Freeform 2870"/>
            <p:cNvSpPr>
              <a:spLocks noChangeAspect="1"/>
            </p:cNvSpPr>
            <p:nvPr/>
          </p:nvSpPr>
          <p:spPr bwMode="auto">
            <a:xfrm>
              <a:off x="19401010" y="5593693"/>
              <a:ext cx="93718" cy="54960"/>
            </a:xfrm>
            <a:custGeom>
              <a:avLst/>
              <a:gdLst>
                <a:gd name="T0" fmla="*/ 8 w 12"/>
                <a:gd name="T1" fmla="*/ 0 h 8"/>
                <a:gd name="T2" fmla="*/ 14 w 12"/>
                <a:gd name="T3" fmla="*/ 6 h 8"/>
                <a:gd name="T4" fmla="*/ 9 w 12"/>
                <a:gd name="T5" fmla="*/ 6 h 8"/>
                <a:gd name="T6" fmla="*/ 8 w 12"/>
                <a:gd name="T7" fmla="*/ 9 h 8"/>
                <a:gd name="T8" fmla="*/ 4 w 12"/>
                <a:gd name="T9" fmla="*/ 6 h 8"/>
                <a:gd name="T10" fmla="*/ 1 w 12"/>
                <a:gd name="T11" fmla="*/ 3 h 8"/>
                <a:gd name="T12" fmla="*/ 7 w 12"/>
                <a:gd name="T13" fmla="*/ 2 h 8"/>
                <a:gd name="T14" fmla="*/ 8 w 1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8"/>
                <a:gd name="T26" fmla="*/ 12 w 1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8">
                  <a:moveTo>
                    <a:pt x="7" y="0"/>
                  </a:moveTo>
                  <a:cubicBezTo>
                    <a:pt x="9" y="1"/>
                    <a:pt x="12" y="2"/>
                    <a:pt x="12" y="5"/>
                  </a:cubicBezTo>
                  <a:cubicBezTo>
                    <a:pt x="12" y="6"/>
                    <a:pt x="9" y="4"/>
                    <a:pt x="8" y="5"/>
                  </a:cubicBezTo>
                  <a:cubicBezTo>
                    <a:pt x="7" y="6"/>
                    <a:pt x="8" y="8"/>
                    <a:pt x="7" y="8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4"/>
                    <a:pt x="0" y="4"/>
                    <a:pt x="1" y="3"/>
                  </a:cubicBezTo>
                  <a:cubicBezTo>
                    <a:pt x="2" y="2"/>
                    <a:pt x="5" y="3"/>
                    <a:pt x="6" y="2"/>
                  </a:cubicBezTo>
                  <a:cubicBezTo>
                    <a:pt x="7" y="2"/>
                    <a:pt x="6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1" name="Freeform 2871"/>
            <p:cNvSpPr>
              <a:spLocks noChangeAspect="1"/>
            </p:cNvSpPr>
            <p:nvPr/>
          </p:nvSpPr>
          <p:spPr bwMode="auto">
            <a:xfrm>
              <a:off x="20539120" y="8567654"/>
              <a:ext cx="254397" cy="140459"/>
            </a:xfrm>
            <a:custGeom>
              <a:avLst/>
              <a:gdLst>
                <a:gd name="T0" fmla="*/ 26 w 31"/>
                <a:gd name="T1" fmla="*/ 8 h 19"/>
                <a:gd name="T2" fmla="*/ 37 w 31"/>
                <a:gd name="T3" fmla="*/ 1 h 19"/>
                <a:gd name="T4" fmla="*/ 36 w 31"/>
                <a:gd name="T5" fmla="*/ 0 h 19"/>
                <a:gd name="T6" fmla="*/ 23 w 31"/>
                <a:gd name="T7" fmla="*/ 6 h 19"/>
                <a:gd name="T8" fmla="*/ 20 w 31"/>
                <a:gd name="T9" fmla="*/ 7 h 19"/>
                <a:gd name="T10" fmla="*/ 12 w 31"/>
                <a:gd name="T11" fmla="*/ 6 h 19"/>
                <a:gd name="T12" fmla="*/ 9 w 31"/>
                <a:gd name="T13" fmla="*/ 5 h 19"/>
                <a:gd name="T14" fmla="*/ 9 w 31"/>
                <a:gd name="T15" fmla="*/ 8 h 19"/>
                <a:gd name="T16" fmla="*/ 1 w 31"/>
                <a:gd name="T17" fmla="*/ 10 h 19"/>
                <a:gd name="T18" fmla="*/ 0 w 31"/>
                <a:gd name="T19" fmla="*/ 17 h 19"/>
                <a:gd name="T20" fmla="*/ 6 w 31"/>
                <a:gd name="T21" fmla="*/ 19 h 19"/>
                <a:gd name="T22" fmla="*/ 11 w 31"/>
                <a:gd name="T23" fmla="*/ 19 h 19"/>
                <a:gd name="T24" fmla="*/ 15 w 31"/>
                <a:gd name="T25" fmla="*/ 22 h 19"/>
                <a:gd name="T26" fmla="*/ 20 w 31"/>
                <a:gd name="T27" fmla="*/ 17 h 19"/>
                <a:gd name="T28" fmla="*/ 23 w 31"/>
                <a:gd name="T29" fmla="*/ 13 h 19"/>
                <a:gd name="T30" fmla="*/ 28 w 31"/>
                <a:gd name="T31" fmla="*/ 13 h 19"/>
                <a:gd name="T32" fmla="*/ 28 w 31"/>
                <a:gd name="T33" fmla="*/ 12 h 19"/>
                <a:gd name="T34" fmla="*/ 26 w 31"/>
                <a:gd name="T35" fmla="*/ 8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19"/>
                <a:gd name="T56" fmla="*/ 31 w 31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19">
                  <a:moveTo>
                    <a:pt x="21" y="7"/>
                  </a:moveTo>
                  <a:cubicBezTo>
                    <a:pt x="24" y="4"/>
                    <a:pt x="28" y="3"/>
                    <a:pt x="30" y="1"/>
                  </a:cubicBezTo>
                  <a:cubicBezTo>
                    <a:pt x="31" y="1"/>
                    <a:pt x="29" y="0"/>
                    <a:pt x="29" y="0"/>
                  </a:cubicBezTo>
                  <a:cubicBezTo>
                    <a:pt x="25" y="1"/>
                    <a:pt x="22" y="3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8" y="6"/>
                    <a:pt x="7" y="7"/>
                  </a:cubicBezTo>
                  <a:cubicBezTo>
                    <a:pt x="5" y="8"/>
                    <a:pt x="2" y="7"/>
                    <a:pt x="1" y="8"/>
                  </a:cubicBezTo>
                  <a:cubicBezTo>
                    <a:pt x="1" y="10"/>
                    <a:pt x="0" y="13"/>
                    <a:pt x="0" y="14"/>
                  </a:cubicBezTo>
                  <a:cubicBezTo>
                    <a:pt x="2" y="14"/>
                    <a:pt x="4" y="15"/>
                    <a:pt x="5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9"/>
                    <a:pt x="12" y="18"/>
                  </a:cubicBezTo>
                  <a:cubicBezTo>
                    <a:pt x="13" y="16"/>
                    <a:pt x="14" y="15"/>
                    <a:pt x="16" y="14"/>
                  </a:cubicBezTo>
                  <a:cubicBezTo>
                    <a:pt x="17" y="13"/>
                    <a:pt x="18" y="12"/>
                    <a:pt x="19" y="11"/>
                  </a:cubicBezTo>
                  <a:cubicBezTo>
                    <a:pt x="20" y="11"/>
                    <a:pt x="22" y="12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2" y="9"/>
                    <a:pt x="21" y="7"/>
                    <a:pt x="21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2" name="Freeform 2872"/>
            <p:cNvSpPr>
              <a:spLocks noChangeAspect="1"/>
            </p:cNvSpPr>
            <p:nvPr/>
          </p:nvSpPr>
          <p:spPr bwMode="auto">
            <a:xfrm>
              <a:off x="21663826" y="10442414"/>
              <a:ext cx="1077842" cy="690058"/>
            </a:xfrm>
            <a:custGeom>
              <a:avLst/>
              <a:gdLst>
                <a:gd name="T0" fmla="*/ 161 w 134"/>
                <a:gd name="T1" fmla="*/ 42 h 94"/>
                <a:gd name="T2" fmla="*/ 147 w 134"/>
                <a:gd name="T3" fmla="*/ 50 h 94"/>
                <a:gd name="T4" fmla="*/ 147 w 134"/>
                <a:gd name="T5" fmla="*/ 60 h 94"/>
                <a:gd name="T6" fmla="*/ 121 w 134"/>
                <a:gd name="T7" fmla="*/ 70 h 94"/>
                <a:gd name="T8" fmla="*/ 103 w 134"/>
                <a:gd name="T9" fmla="*/ 79 h 94"/>
                <a:gd name="T10" fmla="*/ 95 w 134"/>
                <a:gd name="T11" fmla="*/ 88 h 94"/>
                <a:gd name="T12" fmla="*/ 85 w 134"/>
                <a:gd name="T13" fmla="*/ 88 h 94"/>
                <a:gd name="T14" fmla="*/ 71 w 134"/>
                <a:gd name="T15" fmla="*/ 95 h 94"/>
                <a:gd name="T16" fmla="*/ 58 w 134"/>
                <a:gd name="T17" fmla="*/ 95 h 94"/>
                <a:gd name="T18" fmla="*/ 46 w 134"/>
                <a:gd name="T19" fmla="*/ 100 h 94"/>
                <a:gd name="T20" fmla="*/ 37 w 134"/>
                <a:gd name="T21" fmla="*/ 111 h 94"/>
                <a:gd name="T22" fmla="*/ 17 w 134"/>
                <a:gd name="T23" fmla="*/ 111 h 94"/>
                <a:gd name="T24" fmla="*/ 12 w 134"/>
                <a:gd name="T25" fmla="*/ 101 h 94"/>
                <a:gd name="T26" fmla="*/ 11 w 134"/>
                <a:gd name="T27" fmla="*/ 87 h 94"/>
                <a:gd name="T28" fmla="*/ 5 w 134"/>
                <a:gd name="T29" fmla="*/ 71 h 94"/>
                <a:gd name="T30" fmla="*/ 0 w 134"/>
                <a:gd name="T31" fmla="*/ 70 h 94"/>
                <a:gd name="T32" fmla="*/ 5 w 134"/>
                <a:gd name="T33" fmla="*/ 65 h 94"/>
                <a:gd name="T34" fmla="*/ 6 w 134"/>
                <a:gd name="T35" fmla="*/ 54 h 94"/>
                <a:gd name="T36" fmla="*/ 5 w 134"/>
                <a:gd name="T37" fmla="*/ 48 h 94"/>
                <a:gd name="T38" fmla="*/ 10 w 134"/>
                <a:gd name="T39" fmla="*/ 42 h 94"/>
                <a:gd name="T40" fmla="*/ 10 w 134"/>
                <a:gd name="T41" fmla="*/ 32 h 94"/>
                <a:gd name="T42" fmla="*/ 13 w 134"/>
                <a:gd name="T43" fmla="*/ 29 h 94"/>
                <a:gd name="T44" fmla="*/ 18 w 134"/>
                <a:gd name="T45" fmla="*/ 31 h 94"/>
                <a:gd name="T46" fmla="*/ 60 w 134"/>
                <a:gd name="T47" fmla="*/ 29 h 94"/>
                <a:gd name="T48" fmla="*/ 68 w 134"/>
                <a:gd name="T49" fmla="*/ 35 h 94"/>
                <a:gd name="T50" fmla="*/ 77 w 134"/>
                <a:gd name="T51" fmla="*/ 34 h 94"/>
                <a:gd name="T52" fmla="*/ 90 w 134"/>
                <a:gd name="T53" fmla="*/ 16 h 94"/>
                <a:gd name="T54" fmla="*/ 141 w 134"/>
                <a:gd name="T55" fmla="*/ 0 h 94"/>
                <a:gd name="T56" fmla="*/ 161 w 134"/>
                <a:gd name="T57" fmla="*/ 42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94"/>
                <a:gd name="T89" fmla="*/ 134 w 134"/>
                <a:gd name="T90" fmla="*/ 94 h 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94">
                  <a:moveTo>
                    <a:pt x="134" y="35"/>
                  </a:moveTo>
                  <a:cubicBezTo>
                    <a:pt x="130" y="38"/>
                    <a:pt x="125" y="39"/>
                    <a:pt x="122" y="42"/>
                  </a:cubicBezTo>
                  <a:cubicBezTo>
                    <a:pt x="121" y="45"/>
                    <a:pt x="124" y="49"/>
                    <a:pt x="122" y="50"/>
                  </a:cubicBezTo>
                  <a:cubicBezTo>
                    <a:pt x="116" y="55"/>
                    <a:pt x="108" y="55"/>
                    <a:pt x="101" y="58"/>
                  </a:cubicBezTo>
                  <a:cubicBezTo>
                    <a:pt x="96" y="60"/>
                    <a:pt x="90" y="63"/>
                    <a:pt x="86" y="66"/>
                  </a:cubicBezTo>
                  <a:cubicBezTo>
                    <a:pt x="83" y="68"/>
                    <a:pt x="82" y="72"/>
                    <a:pt x="79" y="73"/>
                  </a:cubicBezTo>
                  <a:cubicBezTo>
                    <a:pt x="76" y="74"/>
                    <a:pt x="73" y="72"/>
                    <a:pt x="71" y="73"/>
                  </a:cubicBezTo>
                  <a:cubicBezTo>
                    <a:pt x="66" y="74"/>
                    <a:pt x="63" y="78"/>
                    <a:pt x="59" y="79"/>
                  </a:cubicBezTo>
                  <a:cubicBezTo>
                    <a:pt x="56" y="80"/>
                    <a:pt x="52" y="79"/>
                    <a:pt x="48" y="79"/>
                  </a:cubicBezTo>
                  <a:cubicBezTo>
                    <a:pt x="45" y="80"/>
                    <a:pt x="41" y="81"/>
                    <a:pt x="38" y="83"/>
                  </a:cubicBezTo>
                  <a:cubicBezTo>
                    <a:pt x="35" y="85"/>
                    <a:pt x="34" y="90"/>
                    <a:pt x="31" y="92"/>
                  </a:cubicBezTo>
                  <a:cubicBezTo>
                    <a:pt x="26" y="94"/>
                    <a:pt x="20" y="94"/>
                    <a:pt x="14" y="92"/>
                  </a:cubicBezTo>
                  <a:cubicBezTo>
                    <a:pt x="11" y="91"/>
                    <a:pt x="11" y="87"/>
                    <a:pt x="10" y="84"/>
                  </a:cubicBezTo>
                  <a:cubicBezTo>
                    <a:pt x="9" y="80"/>
                    <a:pt x="10" y="76"/>
                    <a:pt x="9" y="72"/>
                  </a:cubicBezTo>
                  <a:cubicBezTo>
                    <a:pt x="8" y="68"/>
                    <a:pt x="7" y="63"/>
                    <a:pt x="4" y="59"/>
                  </a:cubicBezTo>
                  <a:cubicBezTo>
                    <a:pt x="4" y="58"/>
                    <a:pt x="0" y="59"/>
                    <a:pt x="0" y="58"/>
                  </a:cubicBezTo>
                  <a:cubicBezTo>
                    <a:pt x="0" y="56"/>
                    <a:pt x="3" y="55"/>
                    <a:pt x="4" y="54"/>
                  </a:cubicBezTo>
                  <a:cubicBezTo>
                    <a:pt x="5" y="51"/>
                    <a:pt x="5" y="48"/>
                    <a:pt x="5" y="45"/>
                  </a:cubicBezTo>
                  <a:cubicBezTo>
                    <a:pt x="5" y="43"/>
                    <a:pt x="5" y="42"/>
                    <a:pt x="4" y="40"/>
                  </a:cubicBezTo>
                  <a:cubicBezTo>
                    <a:pt x="6" y="38"/>
                    <a:pt x="7" y="37"/>
                    <a:pt x="8" y="35"/>
                  </a:cubicBezTo>
                  <a:cubicBezTo>
                    <a:pt x="9" y="32"/>
                    <a:pt x="8" y="29"/>
                    <a:pt x="8" y="27"/>
                  </a:cubicBezTo>
                  <a:cubicBezTo>
                    <a:pt x="9" y="25"/>
                    <a:pt x="10" y="24"/>
                    <a:pt x="11" y="24"/>
                  </a:cubicBezTo>
                  <a:cubicBezTo>
                    <a:pt x="13" y="23"/>
                    <a:pt x="14" y="26"/>
                    <a:pt x="15" y="26"/>
                  </a:cubicBezTo>
                  <a:cubicBezTo>
                    <a:pt x="27" y="26"/>
                    <a:pt x="39" y="24"/>
                    <a:pt x="50" y="24"/>
                  </a:cubicBezTo>
                  <a:lnTo>
                    <a:pt x="57" y="29"/>
                  </a:lnTo>
                  <a:cubicBezTo>
                    <a:pt x="59" y="31"/>
                    <a:pt x="62" y="30"/>
                    <a:pt x="64" y="28"/>
                  </a:cubicBezTo>
                  <a:cubicBezTo>
                    <a:pt x="69" y="24"/>
                    <a:pt x="71" y="18"/>
                    <a:pt x="75" y="13"/>
                  </a:cubicBezTo>
                  <a:cubicBezTo>
                    <a:pt x="89" y="9"/>
                    <a:pt x="103" y="4"/>
                    <a:pt x="117" y="0"/>
                  </a:cubicBezTo>
                  <a:lnTo>
                    <a:pt x="134" y="3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3" name="Freeform 2873"/>
            <p:cNvSpPr>
              <a:spLocks noChangeAspect="1"/>
            </p:cNvSpPr>
            <p:nvPr/>
          </p:nvSpPr>
          <p:spPr bwMode="auto">
            <a:xfrm>
              <a:off x="22996067" y="9611907"/>
              <a:ext cx="53560" cy="128240"/>
            </a:xfrm>
            <a:custGeom>
              <a:avLst/>
              <a:gdLst>
                <a:gd name="T0" fmla="*/ 3 w 7"/>
                <a:gd name="T1" fmla="*/ 20 h 18"/>
                <a:gd name="T2" fmla="*/ 6 w 7"/>
                <a:gd name="T3" fmla="*/ 14 h 18"/>
                <a:gd name="T4" fmla="*/ 6 w 7"/>
                <a:gd name="T5" fmla="*/ 2 h 18"/>
                <a:gd name="T6" fmla="*/ 0 w 7"/>
                <a:gd name="T7" fmla="*/ 8 h 18"/>
                <a:gd name="T8" fmla="*/ 1 w 7"/>
                <a:gd name="T9" fmla="*/ 14 h 18"/>
                <a:gd name="T10" fmla="*/ 1 w 7"/>
                <a:gd name="T11" fmla="*/ 21 h 18"/>
                <a:gd name="T12" fmla="*/ 3 w 7"/>
                <a:gd name="T13" fmla="*/ 2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8"/>
                <a:gd name="T23" fmla="*/ 7 w 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8">
                  <a:moveTo>
                    <a:pt x="3" y="17"/>
                  </a:moveTo>
                  <a:cubicBezTo>
                    <a:pt x="4" y="15"/>
                    <a:pt x="5" y="14"/>
                    <a:pt x="5" y="12"/>
                  </a:cubicBezTo>
                  <a:cubicBezTo>
                    <a:pt x="6" y="9"/>
                    <a:pt x="7" y="4"/>
                    <a:pt x="5" y="2"/>
                  </a:cubicBezTo>
                  <a:cubicBezTo>
                    <a:pt x="4" y="0"/>
                    <a:pt x="2" y="5"/>
                    <a:pt x="0" y="7"/>
                  </a:cubicBezTo>
                  <a:cubicBezTo>
                    <a:pt x="1" y="8"/>
                    <a:pt x="1" y="10"/>
                    <a:pt x="1" y="12"/>
                  </a:cubicBezTo>
                  <a:cubicBezTo>
                    <a:pt x="1" y="14"/>
                    <a:pt x="0" y="16"/>
                    <a:pt x="1" y="18"/>
                  </a:cubicBezTo>
                  <a:cubicBezTo>
                    <a:pt x="1" y="18"/>
                    <a:pt x="2" y="18"/>
                    <a:pt x="3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4" name="Freeform 2874"/>
            <p:cNvSpPr>
              <a:spLocks noChangeAspect="1"/>
            </p:cNvSpPr>
            <p:nvPr/>
          </p:nvSpPr>
          <p:spPr bwMode="auto">
            <a:xfrm>
              <a:off x="22467182" y="9654638"/>
              <a:ext cx="100432" cy="195421"/>
            </a:xfrm>
            <a:custGeom>
              <a:avLst/>
              <a:gdLst>
                <a:gd name="T0" fmla="*/ 6 w 12"/>
                <a:gd name="T1" fmla="*/ 30 h 27"/>
                <a:gd name="T2" fmla="*/ 13 w 12"/>
                <a:gd name="T3" fmla="*/ 27 h 27"/>
                <a:gd name="T4" fmla="*/ 14 w 12"/>
                <a:gd name="T5" fmla="*/ 21 h 27"/>
                <a:gd name="T6" fmla="*/ 9 w 12"/>
                <a:gd name="T7" fmla="*/ 14 h 27"/>
                <a:gd name="T8" fmla="*/ 11 w 12"/>
                <a:gd name="T9" fmla="*/ 8 h 27"/>
                <a:gd name="T10" fmla="*/ 6 w 12"/>
                <a:gd name="T11" fmla="*/ 0 h 27"/>
                <a:gd name="T12" fmla="*/ 1 w 12"/>
                <a:gd name="T13" fmla="*/ 6 h 27"/>
                <a:gd name="T14" fmla="*/ 1 w 12"/>
                <a:gd name="T15" fmla="*/ 13 h 27"/>
                <a:gd name="T16" fmla="*/ 1 w 12"/>
                <a:gd name="T17" fmla="*/ 19 h 27"/>
                <a:gd name="T18" fmla="*/ 1 w 12"/>
                <a:gd name="T19" fmla="*/ 25 h 27"/>
                <a:gd name="T20" fmla="*/ 0 w 12"/>
                <a:gd name="T21" fmla="*/ 27 h 27"/>
                <a:gd name="T22" fmla="*/ 3 w 12"/>
                <a:gd name="T23" fmla="*/ 32 h 27"/>
                <a:gd name="T24" fmla="*/ 6 w 12"/>
                <a:gd name="T25" fmla="*/ 3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7"/>
                <a:gd name="T41" fmla="*/ 12 w 12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7">
                  <a:moveTo>
                    <a:pt x="5" y="25"/>
                  </a:moveTo>
                  <a:cubicBezTo>
                    <a:pt x="7" y="25"/>
                    <a:pt x="9" y="24"/>
                    <a:pt x="10" y="23"/>
                  </a:cubicBezTo>
                  <a:cubicBezTo>
                    <a:pt x="11" y="21"/>
                    <a:pt x="12" y="20"/>
                    <a:pt x="11" y="18"/>
                  </a:cubicBezTo>
                  <a:cubicBezTo>
                    <a:pt x="11" y="16"/>
                    <a:pt x="7" y="15"/>
                    <a:pt x="7" y="12"/>
                  </a:cubicBezTo>
                  <a:cubicBezTo>
                    <a:pt x="6" y="10"/>
                    <a:pt x="9" y="9"/>
                    <a:pt x="9" y="7"/>
                  </a:cubicBezTo>
                  <a:cubicBezTo>
                    <a:pt x="8" y="5"/>
                    <a:pt x="7" y="2"/>
                    <a:pt x="5" y="0"/>
                  </a:cubicBezTo>
                  <a:cubicBezTo>
                    <a:pt x="3" y="0"/>
                    <a:pt x="2" y="3"/>
                    <a:pt x="1" y="5"/>
                  </a:cubicBezTo>
                  <a:cubicBezTo>
                    <a:pt x="0" y="7"/>
                    <a:pt x="1" y="9"/>
                    <a:pt x="1" y="11"/>
                  </a:cubicBezTo>
                  <a:cubicBezTo>
                    <a:pt x="1" y="12"/>
                    <a:pt x="0" y="14"/>
                    <a:pt x="1" y="16"/>
                  </a:cubicBezTo>
                  <a:cubicBezTo>
                    <a:pt x="1" y="17"/>
                    <a:pt x="2" y="19"/>
                    <a:pt x="1" y="21"/>
                  </a:cubicBezTo>
                  <a:cubicBezTo>
                    <a:pt x="1" y="22"/>
                    <a:pt x="1" y="22"/>
                    <a:pt x="0" y="23"/>
                  </a:cubicBezTo>
                  <a:cubicBezTo>
                    <a:pt x="0" y="24"/>
                    <a:pt x="1" y="26"/>
                    <a:pt x="2" y="27"/>
                  </a:cubicBezTo>
                  <a:cubicBezTo>
                    <a:pt x="3" y="27"/>
                    <a:pt x="4" y="26"/>
                    <a:pt x="5" y="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5" name="Freeform 2875"/>
            <p:cNvSpPr>
              <a:spLocks noChangeAspect="1"/>
            </p:cNvSpPr>
            <p:nvPr/>
          </p:nvSpPr>
          <p:spPr bwMode="auto">
            <a:xfrm>
              <a:off x="22165921" y="9233290"/>
              <a:ext cx="40174" cy="48851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7 h 6"/>
                <a:gd name="T4" fmla="*/ 4 w 5"/>
                <a:gd name="T5" fmla="*/ 7 h 6"/>
                <a:gd name="T6" fmla="*/ 6 w 5"/>
                <a:gd name="T7" fmla="*/ 4 h 6"/>
                <a:gd name="T8" fmla="*/ 4 w 5"/>
                <a:gd name="T9" fmla="*/ 1 h 6"/>
                <a:gd name="T10" fmla="*/ 0 w 5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6" name="Freeform 2877"/>
            <p:cNvSpPr>
              <a:spLocks noChangeAspect="1"/>
            </p:cNvSpPr>
            <p:nvPr/>
          </p:nvSpPr>
          <p:spPr bwMode="auto">
            <a:xfrm>
              <a:off x="22895643" y="9581367"/>
              <a:ext cx="107105" cy="54960"/>
            </a:xfrm>
            <a:custGeom>
              <a:avLst/>
              <a:gdLst>
                <a:gd name="T0" fmla="*/ 1 w 13"/>
                <a:gd name="T1" fmla="*/ 7 h 8"/>
                <a:gd name="T2" fmla="*/ 1 w 13"/>
                <a:gd name="T3" fmla="*/ 8 h 8"/>
                <a:gd name="T4" fmla="*/ 9 w 13"/>
                <a:gd name="T5" fmla="*/ 5 h 8"/>
                <a:gd name="T6" fmla="*/ 14 w 13"/>
                <a:gd name="T7" fmla="*/ 5 h 8"/>
                <a:gd name="T8" fmla="*/ 16 w 13"/>
                <a:gd name="T9" fmla="*/ 1 h 8"/>
                <a:gd name="T10" fmla="*/ 14 w 13"/>
                <a:gd name="T11" fmla="*/ 0 h 8"/>
                <a:gd name="T12" fmla="*/ 7 w 13"/>
                <a:gd name="T13" fmla="*/ 2 h 8"/>
                <a:gd name="T14" fmla="*/ 6 w 13"/>
                <a:gd name="T15" fmla="*/ 5 h 8"/>
                <a:gd name="T16" fmla="*/ 1 w 13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1" y="6"/>
                  </a:moveTo>
                  <a:cubicBezTo>
                    <a:pt x="0" y="6"/>
                    <a:pt x="1" y="8"/>
                    <a:pt x="1" y="7"/>
                  </a:cubicBezTo>
                  <a:cubicBezTo>
                    <a:pt x="3" y="7"/>
                    <a:pt x="5" y="5"/>
                    <a:pt x="7" y="4"/>
                  </a:cubicBezTo>
                  <a:cubicBezTo>
                    <a:pt x="9" y="4"/>
                    <a:pt x="10" y="5"/>
                    <a:pt x="11" y="4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1"/>
                    <a:pt x="8" y="1"/>
                    <a:pt x="6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3" y="5"/>
                    <a:pt x="2" y="4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7" name="Freeform 2878"/>
            <p:cNvSpPr>
              <a:spLocks noChangeAspect="1"/>
            </p:cNvSpPr>
            <p:nvPr/>
          </p:nvSpPr>
          <p:spPr bwMode="auto">
            <a:xfrm>
              <a:off x="27903262" y="11370632"/>
              <a:ext cx="33477" cy="48851"/>
            </a:xfrm>
            <a:custGeom>
              <a:avLst/>
              <a:gdLst>
                <a:gd name="T0" fmla="*/ 0 w 4"/>
                <a:gd name="T1" fmla="*/ 2 h 7"/>
                <a:gd name="T2" fmla="*/ 3 w 4"/>
                <a:gd name="T3" fmla="*/ 0 h 7"/>
                <a:gd name="T4" fmla="*/ 5 w 4"/>
                <a:gd name="T5" fmla="*/ 3 h 7"/>
                <a:gd name="T6" fmla="*/ 4 w 4"/>
                <a:gd name="T7" fmla="*/ 8 h 7"/>
                <a:gd name="T8" fmla="*/ 3 w 4"/>
                <a:gd name="T9" fmla="*/ 6 h 7"/>
                <a:gd name="T10" fmla="*/ 0 w 4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2" y="7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8" name="Freeform 2879"/>
            <p:cNvSpPr>
              <a:spLocks noChangeAspect="1"/>
            </p:cNvSpPr>
            <p:nvPr/>
          </p:nvSpPr>
          <p:spPr bwMode="auto">
            <a:xfrm>
              <a:off x="28304934" y="10326387"/>
              <a:ext cx="247693" cy="225943"/>
            </a:xfrm>
            <a:custGeom>
              <a:avLst/>
              <a:gdLst>
                <a:gd name="T0" fmla="*/ 35 w 31"/>
                <a:gd name="T1" fmla="*/ 0 h 31"/>
                <a:gd name="T2" fmla="*/ 37 w 31"/>
                <a:gd name="T3" fmla="*/ 7 h 31"/>
                <a:gd name="T4" fmla="*/ 33 w 31"/>
                <a:gd name="T5" fmla="*/ 13 h 31"/>
                <a:gd name="T6" fmla="*/ 32 w 31"/>
                <a:gd name="T7" fmla="*/ 25 h 31"/>
                <a:gd name="T8" fmla="*/ 26 w 31"/>
                <a:gd name="T9" fmla="*/ 31 h 31"/>
                <a:gd name="T10" fmla="*/ 19 w 31"/>
                <a:gd name="T11" fmla="*/ 32 h 31"/>
                <a:gd name="T12" fmla="*/ 19 w 31"/>
                <a:gd name="T13" fmla="*/ 36 h 31"/>
                <a:gd name="T14" fmla="*/ 14 w 31"/>
                <a:gd name="T15" fmla="*/ 35 h 31"/>
                <a:gd name="T16" fmla="*/ 5 w 31"/>
                <a:gd name="T17" fmla="*/ 31 h 31"/>
                <a:gd name="T18" fmla="*/ 2 w 31"/>
                <a:gd name="T19" fmla="*/ 24 h 31"/>
                <a:gd name="T20" fmla="*/ 2 w 31"/>
                <a:gd name="T21" fmla="*/ 13 h 31"/>
                <a:gd name="T22" fmla="*/ 11 w 31"/>
                <a:gd name="T23" fmla="*/ 7 h 31"/>
                <a:gd name="T24" fmla="*/ 10 w 31"/>
                <a:gd name="T25" fmla="*/ 6 h 31"/>
                <a:gd name="T26" fmla="*/ 12 w 31"/>
                <a:gd name="T27" fmla="*/ 4 h 31"/>
                <a:gd name="T28" fmla="*/ 13 w 31"/>
                <a:gd name="T29" fmla="*/ 5 h 31"/>
                <a:gd name="T30" fmla="*/ 19 w 31"/>
                <a:gd name="T31" fmla="*/ 4 h 31"/>
                <a:gd name="T32" fmla="*/ 24 w 31"/>
                <a:gd name="T33" fmla="*/ 4 h 31"/>
                <a:gd name="T34" fmla="*/ 29 w 31"/>
                <a:gd name="T35" fmla="*/ 2 h 31"/>
                <a:gd name="T36" fmla="*/ 31 w 31"/>
                <a:gd name="T37" fmla="*/ 4 h 31"/>
                <a:gd name="T38" fmla="*/ 35 w 31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1"/>
                <a:gd name="T62" fmla="*/ 31 w 31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1">
                  <a:moveTo>
                    <a:pt x="29" y="0"/>
                  </a:moveTo>
                  <a:cubicBezTo>
                    <a:pt x="30" y="1"/>
                    <a:pt x="31" y="4"/>
                    <a:pt x="31" y="6"/>
                  </a:cubicBezTo>
                  <a:cubicBezTo>
                    <a:pt x="31" y="8"/>
                    <a:pt x="28" y="9"/>
                    <a:pt x="28" y="11"/>
                  </a:cubicBezTo>
                  <a:cubicBezTo>
                    <a:pt x="27" y="14"/>
                    <a:pt x="29" y="18"/>
                    <a:pt x="27" y="21"/>
                  </a:cubicBezTo>
                  <a:cubicBezTo>
                    <a:pt x="27" y="23"/>
                    <a:pt x="24" y="25"/>
                    <a:pt x="22" y="26"/>
                  </a:cubicBezTo>
                  <a:cubicBezTo>
                    <a:pt x="20" y="27"/>
                    <a:pt x="18" y="26"/>
                    <a:pt x="16" y="27"/>
                  </a:cubicBezTo>
                  <a:cubicBezTo>
                    <a:pt x="15" y="27"/>
                    <a:pt x="17" y="29"/>
                    <a:pt x="16" y="30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2" y="25"/>
                    <a:pt x="2" y="23"/>
                    <a:pt x="2" y="20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3" y="8"/>
                    <a:pt x="7" y="9"/>
                    <a:pt x="9" y="6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3" y="4"/>
                    <a:pt x="15" y="3"/>
                    <a:pt x="16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1" y="3"/>
                    <a:pt x="23" y="2"/>
                    <a:pt x="24" y="2"/>
                  </a:cubicBezTo>
                  <a:cubicBezTo>
                    <a:pt x="25" y="2"/>
                    <a:pt x="25" y="3"/>
                    <a:pt x="26" y="3"/>
                  </a:cubicBezTo>
                  <a:cubicBezTo>
                    <a:pt x="27" y="3"/>
                    <a:pt x="28" y="0"/>
                    <a:pt x="2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59" name="Freeform 2880"/>
            <p:cNvSpPr>
              <a:spLocks noChangeAspect="1"/>
            </p:cNvSpPr>
            <p:nvPr/>
          </p:nvSpPr>
          <p:spPr bwMode="auto">
            <a:xfrm>
              <a:off x="29429655" y="9764568"/>
              <a:ext cx="167367" cy="372505"/>
            </a:xfrm>
            <a:custGeom>
              <a:avLst/>
              <a:gdLst>
                <a:gd name="T0" fmla="*/ 25 w 21"/>
                <a:gd name="T1" fmla="*/ 7 h 51"/>
                <a:gd name="T2" fmla="*/ 21 w 21"/>
                <a:gd name="T3" fmla="*/ 24 h 51"/>
                <a:gd name="T4" fmla="*/ 20 w 21"/>
                <a:gd name="T5" fmla="*/ 39 h 51"/>
                <a:gd name="T6" fmla="*/ 14 w 21"/>
                <a:gd name="T7" fmla="*/ 50 h 51"/>
                <a:gd name="T8" fmla="*/ 14 w 21"/>
                <a:gd name="T9" fmla="*/ 61 h 51"/>
                <a:gd name="T10" fmla="*/ 5 w 21"/>
                <a:gd name="T11" fmla="*/ 49 h 51"/>
                <a:gd name="T12" fmla="*/ 1 w 21"/>
                <a:gd name="T13" fmla="*/ 42 h 51"/>
                <a:gd name="T14" fmla="*/ 4 w 21"/>
                <a:gd name="T15" fmla="*/ 24 h 51"/>
                <a:gd name="T16" fmla="*/ 10 w 21"/>
                <a:gd name="T17" fmla="*/ 10 h 51"/>
                <a:gd name="T18" fmla="*/ 11 w 21"/>
                <a:gd name="T19" fmla="*/ 4 h 51"/>
                <a:gd name="T20" fmla="*/ 17 w 21"/>
                <a:gd name="T21" fmla="*/ 0 h 51"/>
                <a:gd name="T22" fmla="*/ 24 w 21"/>
                <a:gd name="T23" fmla="*/ 4 h 51"/>
                <a:gd name="T24" fmla="*/ 25 w 21"/>
                <a:gd name="T25" fmla="*/ 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51"/>
                <a:gd name="T41" fmla="*/ 21 w 2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51">
                  <a:moveTo>
                    <a:pt x="21" y="6"/>
                  </a:moveTo>
                  <a:cubicBezTo>
                    <a:pt x="20" y="10"/>
                    <a:pt x="19" y="15"/>
                    <a:pt x="18" y="20"/>
                  </a:cubicBezTo>
                  <a:cubicBezTo>
                    <a:pt x="18" y="24"/>
                    <a:pt x="18" y="29"/>
                    <a:pt x="17" y="33"/>
                  </a:cubicBezTo>
                  <a:cubicBezTo>
                    <a:pt x="16" y="36"/>
                    <a:pt x="13" y="39"/>
                    <a:pt x="12" y="42"/>
                  </a:cubicBezTo>
                  <a:cubicBezTo>
                    <a:pt x="11" y="45"/>
                    <a:pt x="13" y="48"/>
                    <a:pt x="12" y="51"/>
                  </a:cubicBezTo>
                  <a:cubicBezTo>
                    <a:pt x="8" y="47"/>
                    <a:pt x="6" y="45"/>
                    <a:pt x="4" y="41"/>
                  </a:cubicBezTo>
                  <a:cubicBezTo>
                    <a:pt x="2" y="39"/>
                    <a:pt x="1" y="37"/>
                    <a:pt x="1" y="35"/>
                  </a:cubicBezTo>
                  <a:cubicBezTo>
                    <a:pt x="0" y="30"/>
                    <a:pt x="2" y="25"/>
                    <a:pt x="3" y="20"/>
                  </a:cubicBezTo>
                  <a:cubicBezTo>
                    <a:pt x="4" y="16"/>
                    <a:pt x="6" y="12"/>
                    <a:pt x="8" y="8"/>
                  </a:cubicBezTo>
                  <a:cubicBezTo>
                    <a:pt x="8" y="7"/>
                    <a:pt x="8" y="5"/>
                    <a:pt x="9" y="3"/>
                  </a:cubicBezTo>
                  <a:cubicBezTo>
                    <a:pt x="10" y="2"/>
                    <a:pt x="12" y="1"/>
                    <a:pt x="14" y="0"/>
                  </a:cubicBezTo>
                  <a:cubicBezTo>
                    <a:pt x="16" y="0"/>
                    <a:pt x="18" y="1"/>
                    <a:pt x="20" y="3"/>
                  </a:cubicBezTo>
                  <a:cubicBezTo>
                    <a:pt x="21" y="3"/>
                    <a:pt x="21" y="4"/>
                    <a:pt x="2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0" name="Freeform 2885"/>
            <p:cNvSpPr>
              <a:spLocks noChangeAspect="1"/>
            </p:cNvSpPr>
            <p:nvPr/>
          </p:nvSpPr>
          <p:spPr bwMode="auto">
            <a:xfrm>
              <a:off x="29878192" y="8830248"/>
              <a:ext cx="80338" cy="48851"/>
            </a:xfrm>
            <a:custGeom>
              <a:avLst/>
              <a:gdLst>
                <a:gd name="T0" fmla="*/ 8 w 10"/>
                <a:gd name="T1" fmla="*/ 0 h 6"/>
                <a:gd name="T2" fmla="*/ 12 w 10"/>
                <a:gd name="T3" fmla="*/ 4 h 6"/>
                <a:gd name="T4" fmla="*/ 7 w 10"/>
                <a:gd name="T5" fmla="*/ 7 h 6"/>
                <a:gd name="T6" fmla="*/ 2 w 10"/>
                <a:gd name="T7" fmla="*/ 8 h 6"/>
                <a:gd name="T8" fmla="*/ 1 w 10"/>
                <a:gd name="T9" fmla="*/ 5 h 6"/>
                <a:gd name="T10" fmla="*/ 8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7" y="0"/>
                  </a:moveTo>
                  <a:cubicBezTo>
                    <a:pt x="8" y="0"/>
                    <a:pt x="10" y="2"/>
                    <a:pt x="10" y="3"/>
                  </a:cubicBezTo>
                  <a:cubicBezTo>
                    <a:pt x="10" y="5"/>
                    <a:pt x="7" y="5"/>
                    <a:pt x="6" y="5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1" name="Freeform 2887"/>
            <p:cNvSpPr>
              <a:spLocks noChangeAspect="1"/>
            </p:cNvSpPr>
            <p:nvPr/>
          </p:nvSpPr>
          <p:spPr bwMode="auto">
            <a:xfrm>
              <a:off x="30996208" y="7389074"/>
              <a:ext cx="569057" cy="494643"/>
            </a:xfrm>
            <a:custGeom>
              <a:avLst/>
              <a:gdLst>
                <a:gd name="T0" fmla="*/ 18 w 71"/>
                <a:gd name="T1" fmla="*/ 1 h 68"/>
                <a:gd name="T2" fmla="*/ 42 w 71"/>
                <a:gd name="T3" fmla="*/ 23 h 68"/>
                <a:gd name="T4" fmla="*/ 57 w 71"/>
                <a:gd name="T5" fmla="*/ 29 h 68"/>
                <a:gd name="T6" fmla="*/ 66 w 71"/>
                <a:gd name="T7" fmla="*/ 31 h 68"/>
                <a:gd name="T8" fmla="*/ 72 w 71"/>
                <a:gd name="T9" fmla="*/ 25 h 68"/>
                <a:gd name="T10" fmla="*/ 71 w 71"/>
                <a:gd name="T11" fmla="*/ 35 h 68"/>
                <a:gd name="T12" fmla="*/ 75 w 71"/>
                <a:gd name="T13" fmla="*/ 45 h 68"/>
                <a:gd name="T14" fmla="*/ 84 w 71"/>
                <a:gd name="T15" fmla="*/ 43 h 68"/>
                <a:gd name="T16" fmla="*/ 73 w 71"/>
                <a:gd name="T17" fmla="*/ 51 h 68"/>
                <a:gd name="T18" fmla="*/ 67 w 71"/>
                <a:gd name="T19" fmla="*/ 52 h 68"/>
                <a:gd name="T20" fmla="*/ 61 w 71"/>
                <a:gd name="T21" fmla="*/ 52 h 68"/>
                <a:gd name="T22" fmla="*/ 54 w 71"/>
                <a:gd name="T23" fmla="*/ 63 h 68"/>
                <a:gd name="T24" fmla="*/ 51 w 71"/>
                <a:gd name="T25" fmla="*/ 73 h 68"/>
                <a:gd name="T26" fmla="*/ 26 w 71"/>
                <a:gd name="T27" fmla="*/ 58 h 68"/>
                <a:gd name="T28" fmla="*/ 19 w 71"/>
                <a:gd name="T29" fmla="*/ 64 h 68"/>
                <a:gd name="T30" fmla="*/ 10 w 71"/>
                <a:gd name="T31" fmla="*/ 60 h 68"/>
                <a:gd name="T32" fmla="*/ 10 w 71"/>
                <a:gd name="T33" fmla="*/ 63 h 68"/>
                <a:gd name="T34" fmla="*/ 18 w 71"/>
                <a:gd name="T35" fmla="*/ 71 h 68"/>
                <a:gd name="T36" fmla="*/ 23 w 71"/>
                <a:gd name="T37" fmla="*/ 75 h 68"/>
                <a:gd name="T38" fmla="*/ 14 w 71"/>
                <a:gd name="T39" fmla="*/ 75 h 68"/>
                <a:gd name="T40" fmla="*/ 11 w 71"/>
                <a:gd name="T41" fmla="*/ 81 h 68"/>
                <a:gd name="T42" fmla="*/ 8 w 71"/>
                <a:gd name="T43" fmla="*/ 77 h 68"/>
                <a:gd name="T44" fmla="*/ 8 w 71"/>
                <a:gd name="T45" fmla="*/ 71 h 68"/>
                <a:gd name="T46" fmla="*/ 2 w 71"/>
                <a:gd name="T47" fmla="*/ 68 h 68"/>
                <a:gd name="T48" fmla="*/ 1 w 71"/>
                <a:gd name="T49" fmla="*/ 58 h 68"/>
                <a:gd name="T50" fmla="*/ 7 w 71"/>
                <a:gd name="T51" fmla="*/ 52 h 68"/>
                <a:gd name="T52" fmla="*/ 2 w 71"/>
                <a:gd name="T53" fmla="*/ 46 h 68"/>
                <a:gd name="T54" fmla="*/ 5 w 71"/>
                <a:gd name="T55" fmla="*/ 44 h 68"/>
                <a:gd name="T56" fmla="*/ 17 w 71"/>
                <a:gd name="T57" fmla="*/ 46 h 68"/>
                <a:gd name="T58" fmla="*/ 14 w 71"/>
                <a:gd name="T59" fmla="*/ 38 h 68"/>
                <a:gd name="T60" fmla="*/ 20 w 71"/>
                <a:gd name="T61" fmla="*/ 30 h 68"/>
                <a:gd name="T62" fmla="*/ 18 w 71"/>
                <a:gd name="T63" fmla="*/ 21 h 68"/>
                <a:gd name="T64" fmla="*/ 18 w 71"/>
                <a:gd name="T65" fmla="*/ 13 h 68"/>
                <a:gd name="T66" fmla="*/ 12 w 71"/>
                <a:gd name="T67" fmla="*/ 6 h 68"/>
                <a:gd name="T68" fmla="*/ 18 w 71"/>
                <a:gd name="T69" fmla="*/ 1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68"/>
                <a:gd name="T107" fmla="*/ 71 w 71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68">
                  <a:moveTo>
                    <a:pt x="15" y="1"/>
                  </a:moveTo>
                  <a:cubicBezTo>
                    <a:pt x="23" y="6"/>
                    <a:pt x="28" y="14"/>
                    <a:pt x="35" y="19"/>
                  </a:cubicBezTo>
                  <a:cubicBezTo>
                    <a:pt x="39" y="22"/>
                    <a:pt x="44" y="23"/>
                    <a:pt x="48" y="24"/>
                  </a:cubicBezTo>
                  <a:cubicBezTo>
                    <a:pt x="50" y="25"/>
                    <a:pt x="52" y="27"/>
                    <a:pt x="55" y="26"/>
                  </a:cubicBezTo>
                  <a:cubicBezTo>
                    <a:pt x="57" y="26"/>
                    <a:pt x="58" y="20"/>
                    <a:pt x="60" y="21"/>
                  </a:cubicBezTo>
                  <a:cubicBezTo>
                    <a:pt x="62" y="23"/>
                    <a:pt x="59" y="27"/>
                    <a:pt x="59" y="29"/>
                  </a:cubicBezTo>
                  <a:cubicBezTo>
                    <a:pt x="60" y="32"/>
                    <a:pt x="61" y="36"/>
                    <a:pt x="63" y="38"/>
                  </a:cubicBezTo>
                  <a:cubicBezTo>
                    <a:pt x="65" y="39"/>
                    <a:pt x="71" y="34"/>
                    <a:pt x="70" y="36"/>
                  </a:cubicBezTo>
                  <a:cubicBezTo>
                    <a:pt x="68" y="39"/>
                    <a:pt x="64" y="41"/>
                    <a:pt x="61" y="43"/>
                  </a:cubicBezTo>
                  <a:cubicBezTo>
                    <a:pt x="59" y="43"/>
                    <a:pt x="57" y="43"/>
                    <a:pt x="56" y="44"/>
                  </a:cubicBezTo>
                  <a:cubicBezTo>
                    <a:pt x="54" y="44"/>
                    <a:pt x="52" y="43"/>
                    <a:pt x="51" y="44"/>
                  </a:cubicBezTo>
                  <a:cubicBezTo>
                    <a:pt x="48" y="46"/>
                    <a:pt x="46" y="50"/>
                    <a:pt x="45" y="53"/>
                  </a:cubicBezTo>
                  <a:cubicBezTo>
                    <a:pt x="44" y="56"/>
                    <a:pt x="46" y="61"/>
                    <a:pt x="43" y="61"/>
                  </a:cubicBezTo>
                  <a:cubicBezTo>
                    <a:pt x="35" y="59"/>
                    <a:pt x="30" y="51"/>
                    <a:pt x="22" y="49"/>
                  </a:cubicBezTo>
                  <a:cubicBezTo>
                    <a:pt x="19" y="49"/>
                    <a:pt x="18" y="54"/>
                    <a:pt x="16" y="54"/>
                  </a:cubicBezTo>
                  <a:cubicBezTo>
                    <a:pt x="13" y="54"/>
                    <a:pt x="11" y="51"/>
                    <a:pt x="8" y="50"/>
                  </a:cubicBezTo>
                  <a:cubicBezTo>
                    <a:pt x="7" y="50"/>
                    <a:pt x="7" y="52"/>
                    <a:pt x="8" y="53"/>
                  </a:cubicBezTo>
                  <a:cubicBezTo>
                    <a:pt x="10" y="56"/>
                    <a:pt x="13" y="58"/>
                    <a:pt x="15" y="60"/>
                  </a:cubicBezTo>
                  <a:cubicBezTo>
                    <a:pt x="17" y="61"/>
                    <a:pt x="20" y="62"/>
                    <a:pt x="19" y="63"/>
                  </a:cubicBezTo>
                  <a:cubicBezTo>
                    <a:pt x="17" y="65"/>
                    <a:pt x="14" y="62"/>
                    <a:pt x="12" y="63"/>
                  </a:cubicBezTo>
                  <a:cubicBezTo>
                    <a:pt x="10" y="64"/>
                    <a:pt x="11" y="67"/>
                    <a:pt x="9" y="68"/>
                  </a:cubicBezTo>
                  <a:cubicBezTo>
                    <a:pt x="8" y="68"/>
                    <a:pt x="7" y="66"/>
                    <a:pt x="7" y="65"/>
                  </a:cubicBezTo>
                  <a:cubicBezTo>
                    <a:pt x="6" y="63"/>
                    <a:pt x="7" y="61"/>
                    <a:pt x="7" y="60"/>
                  </a:cubicBezTo>
                  <a:cubicBezTo>
                    <a:pt x="6" y="58"/>
                    <a:pt x="3" y="58"/>
                    <a:pt x="2" y="57"/>
                  </a:cubicBezTo>
                  <a:cubicBezTo>
                    <a:pt x="0" y="54"/>
                    <a:pt x="0" y="51"/>
                    <a:pt x="1" y="49"/>
                  </a:cubicBezTo>
                  <a:cubicBezTo>
                    <a:pt x="1" y="46"/>
                    <a:pt x="5" y="46"/>
                    <a:pt x="6" y="44"/>
                  </a:cubicBezTo>
                  <a:cubicBezTo>
                    <a:pt x="6" y="42"/>
                    <a:pt x="3" y="41"/>
                    <a:pt x="2" y="39"/>
                  </a:cubicBezTo>
                  <a:cubicBezTo>
                    <a:pt x="2" y="38"/>
                    <a:pt x="3" y="37"/>
                    <a:pt x="4" y="37"/>
                  </a:cubicBezTo>
                  <a:cubicBezTo>
                    <a:pt x="7" y="37"/>
                    <a:pt x="11" y="41"/>
                    <a:pt x="14" y="39"/>
                  </a:cubicBezTo>
                  <a:cubicBezTo>
                    <a:pt x="16" y="38"/>
                    <a:pt x="11" y="34"/>
                    <a:pt x="12" y="32"/>
                  </a:cubicBezTo>
                  <a:cubicBezTo>
                    <a:pt x="12" y="29"/>
                    <a:pt x="16" y="28"/>
                    <a:pt x="17" y="25"/>
                  </a:cubicBezTo>
                  <a:cubicBezTo>
                    <a:pt x="17" y="23"/>
                    <a:pt x="15" y="20"/>
                    <a:pt x="15" y="18"/>
                  </a:cubicBezTo>
                  <a:cubicBezTo>
                    <a:pt x="14" y="16"/>
                    <a:pt x="15" y="13"/>
                    <a:pt x="15" y="11"/>
                  </a:cubicBezTo>
                  <a:cubicBezTo>
                    <a:pt x="14" y="9"/>
                    <a:pt x="10" y="8"/>
                    <a:pt x="10" y="5"/>
                  </a:cubicBezTo>
                  <a:cubicBezTo>
                    <a:pt x="10" y="3"/>
                    <a:pt x="13" y="0"/>
                    <a:pt x="1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2" name="Freeform 2888"/>
            <p:cNvSpPr>
              <a:spLocks noChangeAspect="1"/>
            </p:cNvSpPr>
            <p:nvPr/>
          </p:nvSpPr>
          <p:spPr bwMode="auto">
            <a:xfrm>
              <a:off x="30320041" y="7877601"/>
              <a:ext cx="990814" cy="970972"/>
            </a:xfrm>
            <a:custGeom>
              <a:avLst/>
              <a:gdLst>
                <a:gd name="T0" fmla="*/ 123 w 123"/>
                <a:gd name="T1" fmla="*/ 6 h 132"/>
                <a:gd name="T2" fmla="*/ 130 w 123"/>
                <a:gd name="T3" fmla="*/ 14 h 132"/>
                <a:gd name="T4" fmla="*/ 119 w 123"/>
                <a:gd name="T5" fmla="*/ 7 h 132"/>
                <a:gd name="T6" fmla="*/ 116 w 123"/>
                <a:gd name="T7" fmla="*/ 14 h 132"/>
                <a:gd name="T8" fmla="*/ 113 w 123"/>
                <a:gd name="T9" fmla="*/ 28 h 132"/>
                <a:gd name="T10" fmla="*/ 117 w 123"/>
                <a:gd name="T11" fmla="*/ 31 h 132"/>
                <a:gd name="T12" fmla="*/ 116 w 123"/>
                <a:gd name="T13" fmla="*/ 60 h 132"/>
                <a:gd name="T14" fmla="*/ 106 w 123"/>
                <a:gd name="T15" fmla="*/ 76 h 132"/>
                <a:gd name="T16" fmla="*/ 87 w 123"/>
                <a:gd name="T17" fmla="*/ 94 h 132"/>
                <a:gd name="T18" fmla="*/ 85 w 123"/>
                <a:gd name="T19" fmla="*/ 83 h 132"/>
                <a:gd name="T20" fmla="*/ 78 w 123"/>
                <a:gd name="T21" fmla="*/ 87 h 132"/>
                <a:gd name="T22" fmla="*/ 73 w 123"/>
                <a:gd name="T23" fmla="*/ 107 h 132"/>
                <a:gd name="T24" fmla="*/ 66 w 123"/>
                <a:gd name="T25" fmla="*/ 117 h 132"/>
                <a:gd name="T26" fmla="*/ 30 w 123"/>
                <a:gd name="T27" fmla="*/ 119 h 132"/>
                <a:gd name="T28" fmla="*/ 23 w 123"/>
                <a:gd name="T29" fmla="*/ 120 h 132"/>
                <a:gd name="T30" fmla="*/ 12 w 123"/>
                <a:gd name="T31" fmla="*/ 135 h 132"/>
                <a:gd name="T32" fmla="*/ 1 w 123"/>
                <a:gd name="T33" fmla="*/ 145 h 132"/>
                <a:gd name="T34" fmla="*/ 10 w 123"/>
                <a:gd name="T35" fmla="*/ 148 h 132"/>
                <a:gd name="T36" fmla="*/ 22 w 123"/>
                <a:gd name="T37" fmla="*/ 151 h 132"/>
                <a:gd name="T38" fmla="*/ 26 w 123"/>
                <a:gd name="T39" fmla="*/ 145 h 132"/>
                <a:gd name="T40" fmla="*/ 41 w 123"/>
                <a:gd name="T41" fmla="*/ 139 h 132"/>
                <a:gd name="T42" fmla="*/ 47 w 123"/>
                <a:gd name="T43" fmla="*/ 135 h 132"/>
                <a:gd name="T44" fmla="*/ 66 w 123"/>
                <a:gd name="T45" fmla="*/ 134 h 132"/>
                <a:gd name="T46" fmla="*/ 63 w 123"/>
                <a:gd name="T47" fmla="*/ 143 h 132"/>
                <a:gd name="T48" fmla="*/ 73 w 123"/>
                <a:gd name="T49" fmla="*/ 158 h 132"/>
                <a:gd name="T50" fmla="*/ 81 w 123"/>
                <a:gd name="T51" fmla="*/ 143 h 132"/>
                <a:gd name="T52" fmla="*/ 84 w 123"/>
                <a:gd name="T53" fmla="*/ 136 h 132"/>
                <a:gd name="T54" fmla="*/ 87 w 123"/>
                <a:gd name="T55" fmla="*/ 129 h 132"/>
                <a:gd name="T56" fmla="*/ 90 w 123"/>
                <a:gd name="T57" fmla="*/ 132 h 132"/>
                <a:gd name="T58" fmla="*/ 93 w 123"/>
                <a:gd name="T59" fmla="*/ 136 h 132"/>
                <a:gd name="T60" fmla="*/ 103 w 123"/>
                <a:gd name="T61" fmla="*/ 136 h 132"/>
                <a:gd name="T62" fmla="*/ 111 w 123"/>
                <a:gd name="T63" fmla="*/ 128 h 132"/>
                <a:gd name="T64" fmla="*/ 116 w 123"/>
                <a:gd name="T65" fmla="*/ 135 h 132"/>
                <a:gd name="T66" fmla="*/ 123 w 123"/>
                <a:gd name="T67" fmla="*/ 125 h 132"/>
                <a:gd name="T68" fmla="*/ 124 w 123"/>
                <a:gd name="T69" fmla="*/ 118 h 132"/>
                <a:gd name="T70" fmla="*/ 132 w 123"/>
                <a:gd name="T71" fmla="*/ 118 h 132"/>
                <a:gd name="T72" fmla="*/ 131 w 123"/>
                <a:gd name="T73" fmla="*/ 128 h 132"/>
                <a:gd name="T74" fmla="*/ 140 w 123"/>
                <a:gd name="T75" fmla="*/ 126 h 132"/>
                <a:gd name="T76" fmla="*/ 144 w 123"/>
                <a:gd name="T77" fmla="*/ 114 h 132"/>
                <a:gd name="T78" fmla="*/ 138 w 123"/>
                <a:gd name="T79" fmla="*/ 95 h 132"/>
                <a:gd name="T80" fmla="*/ 141 w 123"/>
                <a:gd name="T81" fmla="*/ 82 h 132"/>
                <a:gd name="T82" fmla="*/ 140 w 123"/>
                <a:gd name="T83" fmla="*/ 61 h 132"/>
                <a:gd name="T84" fmla="*/ 144 w 123"/>
                <a:gd name="T85" fmla="*/ 57 h 132"/>
                <a:gd name="T86" fmla="*/ 147 w 123"/>
                <a:gd name="T87" fmla="*/ 42 h 132"/>
                <a:gd name="T88" fmla="*/ 140 w 123"/>
                <a:gd name="T89" fmla="*/ 28 h 132"/>
                <a:gd name="T90" fmla="*/ 134 w 123"/>
                <a:gd name="T91" fmla="*/ 14 h 132"/>
                <a:gd name="T92" fmla="*/ 123 w 123"/>
                <a:gd name="T93" fmla="*/ 1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32"/>
                <a:gd name="T143" fmla="*/ 123 w 123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32">
                  <a:moveTo>
                    <a:pt x="102" y="1"/>
                  </a:moveTo>
                  <a:cubicBezTo>
                    <a:pt x="101" y="2"/>
                    <a:pt x="100" y="4"/>
                    <a:pt x="102" y="5"/>
                  </a:cubicBezTo>
                  <a:cubicBezTo>
                    <a:pt x="103" y="6"/>
                    <a:pt x="106" y="3"/>
                    <a:pt x="107" y="4"/>
                  </a:cubicBezTo>
                  <a:cubicBezTo>
                    <a:pt x="109" y="6"/>
                    <a:pt x="108" y="9"/>
                    <a:pt x="108" y="12"/>
                  </a:cubicBezTo>
                  <a:cubicBezTo>
                    <a:pt x="106" y="13"/>
                    <a:pt x="103" y="12"/>
                    <a:pt x="101" y="12"/>
                  </a:cubicBezTo>
                  <a:cubicBezTo>
                    <a:pt x="99" y="11"/>
                    <a:pt x="100" y="7"/>
                    <a:pt x="99" y="6"/>
                  </a:cubicBezTo>
                  <a:cubicBezTo>
                    <a:pt x="98" y="5"/>
                    <a:pt x="96" y="5"/>
                    <a:pt x="95" y="6"/>
                  </a:cubicBezTo>
                  <a:cubicBezTo>
                    <a:pt x="94" y="8"/>
                    <a:pt x="96" y="10"/>
                    <a:pt x="96" y="12"/>
                  </a:cubicBezTo>
                  <a:cubicBezTo>
                    <a:pt x="95" y="13"/>
                    <a:pt x="93" y="13"/>
                    <a:pt x="93" y="14"/>
                  </a:cubicBezTo>
                  <a:cubicBezTo>
                    <a:pt x="92" y="17"/>
                    <a:pt x="94" y="20"/>
                    <a:pt x="94" y="23"/>
                  </a:cubicBezTo>
                  <a:cubicBezTo>
                    <a:pt x="94" y="25"/>
                    <a:pt x="91" y="27"/>
                    <a:pt x="92" y="29"/>
                  </a:cubicBezTo>
                  <a:cubicBezTo>
                    <a:pt x="93" y="30"/>
                    <a:pt x="96" y="24"/>
                    <a:pt x="97" y="26"/>
                  </a:cubicBezTo>
                  <a:cubicBezTo>
                    <a:pt x="99" y="30"/>
                    <a:pt x="99" y="35"/>
                    <a:pt x="99" y="40"/>
                  </a:cubicBezTo>
                  <a:cubicBezTo>
                    <a:pt x="99" y="44"/>
                    <a:pt x="97" y="47"/>
                    <a:pt x="96" y="50"/>
                  </a:cubicBezTo>
                  <a:cubicBezTo>
                    <a:pt x="95" y="54"/>
                    <a:pt x="94" y="57"/>
                    <a:pt x="92" y="60"/>
                  </a:cubicBezTo>
                  <a:cubicBezTo>
                    <a:pt x="92" y="62"/>
                    <a:pt x="89" y="62"/>
                    <a:pt x="88" y="63"/>
                  </a:cubicBezTo>
                  <a:cubicBezTo>
                    <a:pt x="86" y="66"/>
                    <a:pt x="86" y="69"/>
                    <a:pt x="83" y="72"/>
                  </a:cubicBezTo>
                  <a:cubicBezTo>
                    <a:pt x="80" y="75"/>
                    <a:pt x="76" y="78"/>
                    <a:pt x="72" y="78"/>
                  </a:cubicBezTo>
                  <a:cubicBezTo>
                    <a:pt x="69" y="79"/>
                    <a:pt x="67" y="76"/>
                    <a:pt x="67" y="74"/>
                  </a:cubicBezTo>
                  <a:cubicBezTo>
                    <a:pt x="66" y="72"/>
                    <a:pt x="70" y="71"/>
                    <a:pt x="71" y="69"/>
                  </a:cubicBezTo>
                  <a:cubicBezTo>
                    <a:pt x="71" y="68"/>
                    <a:pt x="70" y="67"/>
                    <a:pt x="69" y="67"/>
                  </a:cubicBezTo>
                  <a:cubicBezTo>
                    <a:pt x="67" y="68"/>
                    <a:pt x="65" y="70"/>
                    <a:pt x="65" y="72"/>
                  </a:cubicBezTo>
                  <a:cubicBezTo>
                    <a:pt x="64" y="75"/>
                    <a:pt x="66" y="78"/>
                    <a:pt x="65" y="81"/>
                  </a:cubicBezTo>
                  <a:cubicBezTo>
                    <a:pt x="64" y="84"/>
                    <a:pt x="62" y="86"/>
                    <a:pt x="61" y="89"/>
                  </a:cubicBezTo>
                  <a:cubicBezTo>
                    <a:pt x="60" y="91"/>
                    <a:pt x="61" y="94"/>
                    <a:pt x="60" y="95"/>
                  </a:cubicBezTo>
                  <a:cubicBezTo>
                    <a:pt x="59" y="97"/>
                    <a:pt x="57" y="97"/>
                    <a:pt x="55" y="97"/>
                  </a:cubicBezTo>
                  <a:cubicBezTo>
                    <a:pt x="49" y="98"/>
                    <a:pt x="42" y="97"/>
                    <a:pt x="35" y="98"/>
                  </a:cubicBezTo>
                  <a:cubicBezTo>
                    <a:pt x="32" y="98"/>
                    <a:pt x="29" y="99"/>
                    <a:pt x="25" y="99"/>
                  </a:cubicBezTo>
                  <a:cubicBezTo>
                    <a:pt x="25" y="99"/>
                    <a:pt x="26" y="97"/>
                    <a:pt x="26" y="97"/>
                  </a:cubicBezTo>
                  <a:cubicBezTo>
                    <a:pt x="23" y="97"/>
                    <a:pt x="21" y="98"/>
                    <a:pt x="19" y="100"/>
                  </a:cubicBezTo>
                  <a:cubicBezTo>
                    <a:pt x="18" y="100"/>
                    <a:pt x="20" y="102"/>
                    <a:pt x="19" y="103"/>
                  </a:cubicBezTo>
                  <a:cubicBezTo>
                    <a:pt x="16" y="106"/>
                    <a:pt x="13" y="108"/>
                    <a:pt x="10" y="112"/>
                  </a:cubicBezTo>
                  <a:cubicBezTo>
                    <a:pt x="8" y="113"/>
                    <a:pt x="7" y="116"/>
                    <a:pt x="5" y="117"/>
                  </a:cubicBezTo>
                  <a:cubicBezTo>
                    <a:pt x="4" y="118"/>
                    <a:pt x="1" y="118"/>
                    <a:pt x="1" y="120"/>
                  </a:cubicBezTo>
                  <a:cubicBezTo>
                    <a:pt x="0" y="122"/>
                    <a:pt x="1" y="124"/>
                    <a:pt x="3" y="125"/>
                  </a:cubicBezTo>
                  <a:cubicBezTo>
                    <a:pt x="4" y="123"/>
                    <a:pt x="6" y="123"/>
                    <a:pt x="8" y="123"/>
                  </a:cubicBezTo>
                  <a:cubicBezTo>
                    <a:pt x="9" y="123"/>
                    <a:pt x="11" y="123"/>
                    <a:pt x="12" y="123"/>
                  </a:cubicBezTo>
                  <a:cubicBezTo>
                    <a:pt x="14" y="123"/>
                    <a:pt x="16" y="126"/>
                    <a:pt x="18" y="125"/>
                  </a:cubicBezTo>
                  <a:cubicBezTo>
                    <a:pt x="19" y="124"/>
                    <a:pt x="17" y="121"/>
                    <a:pt x="18" y="120"/>
                  </a:cubicBezTo>
                  <a:cubicBezTo>
                    <a:pt x="18" y="118"/>
                    <a:pt x="20" y="120"/>
                    <a:pt x="22" y="120"/>
                  </a:cubicBezTo>
                  <a:cubicBezTo>
                    <a:pt x="24" y="119"/>
                    <a:pt x="26" y="119"/>
                    <a:pt x="28" y="118"/>
                  </a:cubicBezTo>
                  <a:cubicBezTo>
                    <a:pt x="30" y="117"/>
                    <a:pt x="32" y="115"/>
                    <a:pt x="34" y="115"/>
                  </a:cubicBezTo>
                  <a:cubicBezTo>
                    <a:pt x="35" y="115"/>
                    <a:pt x="36" y="116"/>
                    <a:pt x="37" y="116"/>
                  </a:cubicBezTo>
                  <a:cubicBezTo>
                    <a:pt x="38" y="115"/>
                    <a:pt x="38" y="113"/>
                    <a:pt x="39" y="112"/>
                  </a:cubicBezTo>
                  <a:cubicBezTo>
                    <a:pt x="41" y="111"/>
                    <a:pt x="44" y="111"/>
                    <a:pt x="47" y="111"/>
                  </a:cubicBezTo>
                  <a:cubicBezTo>
                    <a:pt x="50" y="110"/>
                    <a:pt x="53" y="109"/>
                    <a:pt x="55" y="111"/>
                  </a:cubicBezTo>
                  <a:cubicBezTo>
                    <a:pt x="57" y="112"/>
                    <a:pt x="55" y="114"/>
                    <a:pt x="54" y="116"/>
                  </a:cubicBezTo>
                  <a:cubicBezTo>
                    <a:pt x="54" y="117"/>
                    <a:pt x="52" y="118"/>
                    <a:pt x="52" y="119"/>
                  </a:cubicBezTo>
                  <a:cubicBezTo>
                    <a:pt x="54" y="120"/>
                    <a:pt x="53" y="125"/>
                    <a:pt x="55" y="127"/>
                  </a:cubicBezTo>
                  <a:cubicBezTo>
                    <a:pt x="56" y="129"/>
                    <a:pt x="58" y="132"/>
                    <a:pt x="61" y="131"/>
                  </a:cubicBezTo>
                  <a:cubicBezTo>
                    <a:pt x="63" y="131"/>
                    <a:pt x="64" y="128"/>
                    <a:pt x="65" y="126"/>
                  </a:cubicBezTo>
                  <a:cubicBezTo>
                    <a:pt x="66" y="123"/>
                    <a:pt x="65" y="120"/>
                    <a:pt x="67" y="119"/>
                  </a:cubicBezTo>
                  <a:cubicBezTo>
                    <a:pt x="69" y="117"/>
                    <a:pt x="73" y="119"/>
                    <a:pt x="74" y="117"/>
                  </a:cubicBezTo>
                  <a:cubicBezTo>
                    <a:pt x="75" y="116"/>
                    <a:pt x="71" y="115"/>
                    <a:pt x="70" y="113"/>
                  </a:cubicBezTo>
                  <a:cubicBezTo>
                    <a:pt x="69" y="111"/>
                    <a:pt x="69" y="108"/>
                    <a:pt x="69" y="105"/>
                  </a:cubicBezTo>
                  <a:cubicBezTo>
                    <a:pt x="70" y="104"/>
                    <a:pt x="71" y="106"/>
                    <a:pt x="72" y="107"/>
                  </a:cubicBezTo>
                  <a:cubicBezTo>
                    <a:pt x="72" y="108"/>
                    <a:pt x="72" y="110"/>
                    <a:pt x="73" y="111"/>
                  </a:cubicBezTo>
                  <a:cubicBezTo>
                    <a:pt x="74" y="112"/>
                    <a:pt x="75" y="110"/>
                    <a:pt x="75" y="110"/>
                  </a:cubicBezTo>
                  <a:cubicBezTo>
                    <a:pt x="77" y="110"/>
                    <a:pt x="79" y="110"/>
                    <a:pt x="79" y="111"/>
                  </a:cubicBezTo>
                  <a:cubicBezTo>
                    <a:pt x="80" y="112"/>
                    <a:pt x="77" y="112"/>
                    <a:pt x="77" y="113"/>
                  </a:cubicBezTo>
                  <a:cubicBezTo>
                    <a:pt x="78" y="114"/>
                    <a:pt x="80" y="113"/>
                    <a:pt x="82" y="113"/>
                  </a:cubicBezTo>
                  <a:cubicBezTo>
                    <a:pt x="83" y="113"/>
                    <a:pt x="85" y="113"/>
                    <a:pt x="86" y="113"/>
                  </a:cubicBezTo>
                  <a:cubicBezTo>
                    <a:pt x="88" y="113"/>
                    <a:pt x="89" y="114"/>
                    <a:pt x="90" y="113"/>
                  </a:cubicBezTo>
                  <a:cubicBezTo>
                    <a:pt x="92" y="111"/>
                    <a:pt x="91" y="108"/>
                    <a:pt x="92" y="106"/>
                  </a:cubicBezTo>
                  <a:cubicBezTo>
                    <a:pt x="94" y="105"/>
                    <a:pt x="97" y="105"/>
                    <a:pt x="97" y="106"/>
                  </a:cubicBezTo>
                  <a:cubicBezTo>
                    <a:pt x="99" y="108"/>
                    <a:pt x="95" y="110"/>
                    <a:pt x="96" y="112"/>
                  </a:cubicBezTo>
                  <a:cubicBezTo>
                    <a:pt x="96" y="114"/>
                    <a:pt x="99" y="114"/>
                    <a:pt x="100" y="113"/>
                  </a:cubicBezTo>
                  <a:cubicBezTo>
                    <a:pt x="101" y="111"/>
                    <a:pt x="100" y="107"/>
                    <a:pt x="102" y="104"/>
                  </a:cubicBezTo>
                  <a:cubicBezTo>
                    <a:pt x="102" y="103"/>
                    <a:pt x="104" y="105"/>
                    <a:pt x="105" y="104"/>
                  </a:cubicBezTo>
                  <a:cubicBezTo>
                    <a:pt x="105" y="102"/>
                    <a:pt x="103" y="100"/>
                    <a:pt x="103" y="98"/>
                  </a:cubicBezTo>
                  <a:cubicBezTo>
                    <a:pt x="104" y="96"/>
                    <a:pt x="105" y="95"/>
                    <a:pt x="106" y="95"/>
                  </a:cubicBezTo>
                  <a:cubicBezTo>
                    <a:pt x="108" y="95"/>
                    <a:pt x="110" y="96"/>
                    <a:pt x="110" y="98"/>
                  </a:cubicBezTo>
                  <a:cubicBezTo>
                    <a:pt x="111" y="99"/>
                    <a:pt x="108" y="100"/>
                    <a:pt x="108" y="102"/>
                  </a:cubicBezTo>
                  <a:cubicBezTo>
                    <a:pt x="107" y="103"/>
                    <a:pt x="108" y="105"/>
                    <a:pt x="109" y="106"/>
                  </a:cubicBezTo>
                  <a:cubicBezTo>
                    <a:pt x="109" y="107"/>
                    <a:pt x="108" y="109"/>
                    <a:pt x="109" y="109"/>
                  </a:cubicBezTo>
                  <a:cubicBezTo>
                    <a:pt x="111" y="108"/>
                    <a:pt x="114" y="106"/>
                    <a:pt x="116" y="105"/>
                  </a:cubicBezTo>
                  <a:cubicBezTo>
                    <a:pt x="118" y="103"/>
                    <a:pt x="115" y="100"/>
                    <a:pt x="116" y="97"/>
                  </a:cubicBezTo>
                  <a:cubicBezTo>
                    <a:pt x="117" y="96"/>
                    <a:pt x="120" y="96"/>
                    <a:pt x="120" y="95"/>
                  </a:cubicBezTo>
                  <a:cubicBezTo>
                    <a:pt x="120" y="92"/>
                    <a:pt x="117" y="91"/>
                    <a:pt x="116" y="89"/>
                  </a:cubicBezTo>
                  <a:cubicBezTo>
                    <a:pt x="115" y="86"/>
                    <a:pt x="115" y="82"/>
                    <a:pt x="115" y="79"/>
                  </a:cubicBezTo>
                  <a:cubicBezTo>
                    <a:pt x="115" y="78"/>
                    <a:pt x="116" y="77"/>
                    <a:pt x="117" y="76"/>
                  </a:cubicBezTo>
                  <a:cubicBezTo>
                    <a:pt x="117" y="73"/>
                    <a:pt x="117" y="70"/>
                    <a:pt x="117" y="68"/>
                  </a:cubicBezTo>
                  <a:cubicBezTo>
                    <a:pt x="116" y="65"/>
                    <a:pt x="113" y="63"/>
                    <a:pt x="113" y="60"/>
                  </a:cubicBezTo>
                  <a:cubicBezTo>
                    <a:pt x="113" y="57"/>
                    <a:pt x="114" y="53"/>
                    <a:pt x="116" y="51"/>
                  </a:cubicBezTo>
                  <a:cubicBezTo>
                    <a:pt x="117" y="50"/>
                    <a:pt x="120" y="52"/>
                    <a:pt x="121" y="51"/>
                  </a:cubicBezTo>
                  <a:cubicBezTo>
                    <a:pt x="122" y="50"/>
                    <a:pt x="119" y="48"/>
                    <a:pt x="120" y="47"/>
                  </a:cubicBezTo>
                  <a:cubicBezTo>
                    <a:pt x="120" y="45"/>
                    <a:pt x="122" y="44"/>
                    <a:pt x="123" y="42"/>
                  </a:cubicBezTo>
                  <a:cubicBezTo>
                    <a:pt x="123" y="40"/>
                    <a:pt x="122" y="38"/>
                    <a:pt x="122" y="35"/>
                  </a:cubicBezTo>
                  <a:cubicBezTo>
                    <a:pt x="121" y="32"/>
                    <a:pt x="120" y="29"/>
                    <a:pt x="119" y="27"/>
                  </a:cubicBezTo>
                  <a:cubicBezTo>
                    <a:pt x="118" y="25"/>
                    <a:pt x="116" y="24"/>
                    <a:pt x="116" y="23"/>
                  </a:cubicBezTo>
                  <a:cubicBezTo>
                    <a:pt x="115" y="21"/>
                    <a:pt x="114" y="18"/>
                    <a:pt x="113" y="16"/>
                  </a:cubicBezTo>
                  <a:cubicBezTo>
                    <a:pt x="113" y="15"/>
                    <a:pt x="111" y="13"/>
                    <a:pt x="111" y="12"/>
                  </a:cubicBezTo>
                  <a:cubicBezTo>
                    <a:pt x="110" y="8"/>
                    <a:pt x="111" y="3"/>
                    <a:pt x="109" y="1"/>
                  </a:cubicBezTo>
                  <a:cubicBezTo>
                    <a:pt x="107" y="1"/>
                    <a:pt x="104" y="0"/>
                    <a:pt x="10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3" name="Freeform 2889"/>
            <p:cNvSpPr>
              <a:spLocks noChangeAspect="1"/>
            </p:cNvSpPr>
            <p:nvPr/>
          </p:nvSpPr>
          <p:spPr bwMode="auto">
            <a:xfrm>
              <a:off x="30487407" y="8744751"/>
              <a:ext cx="227620" cy="183200"/>
            </a:xfrm>
            <a:custGeom>
              <a:avLst/>
              <a:gdLst>
                <a:gd name="T0" fmla="*/ 0 w 28"/>
                <a:gd name="T1" fmla="*/ 16 h 25"/>
                <a:gd name="T2" fmla="*/ 2 w 28"/>
                <a:gd name="T3" fmla="*/ 26 h 25"/>
                <a:gd name="T4" fmla="*/ 10 w 28"/>
                <a:gd name="T5" fmla="*/ 29 h 25"/>
                <a:gd name="T6" fmla="*/ 13 w 28"/>
                <a:gd name="T7" fmla="*/ 29 h 25"/>
                <a:gd name="T8" fmla="*/ 13 w 28"/>
                <a:gd name="T9" fmla="*/ 24 h 25"/>
                <a:gd name="T10" fmla="*/ 17 w 28"/>
                <a:gd name="T11" fmla="*/ 17 h 25"/>
                <a:gd name="T12" fmla="*/ 23 w 28"/>
                <a:gd name="T13" fmla="*/ 18 h 25"/>
                <a:gd name="T14" fmla="*/ 27 w 28"/>
                <a:gd name="T15" fmla="*/ 20 h 25"/>
                <a:gd name="T16" fmla="*/ 29 w 28"/>
                <a:gd name="T17" fmla="*/ 13 h 25"/>
                <a:gd name="T18" fmla="*/ 33 w 28"/>
                <a:gd name="T19" fmla="*/ 8 h 25"/>
                <a:gd name="T20" fmla="*/ 32 w 28"/>
                <a:gd name="T21" fmla="*/ 6 h 25"/>
                <a:gd name="T22" fmla="*/ 30 w 28"/>
                <a:gd name="T23" fmla="*/ 1 h 25"/>
                <a:gd name="T24" fmla="*/ 23 w 28"/>
                <a:gd name="T25" fmla="*/ 1 h 25"/>
                <a:gd name="T26" fmla="*/ 19 w 28"/>
                <a:gd name="T27" fmla="*/ 1 h 25"/>
                <a:gd name="T28" fmla="*/ 16 w 28"/>
                <a:gd name="T29" fmla="*/ 8 h 25"/>
                <a:gd name="T30" fmla="*/ 11 w 28"/>
                <a:gd name="T31" fmla="*/ 8 h 25"/>
                <a:gd name="T32" fmla="*/ 7 w 28"/>
                <a:gd name="T33" fmla="*/ 6 h 25"/>
                <a:gd name="T34" fmla="*/ 4 w 28"/>
                <a:gd name="T35" fmla="*/ 10 h 25"/>
                <a:gd name="T36" fmla="*/ 0 w 28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5"/>
                <a:gd name="T59" fmla="*/ 28 w 2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5">
                  <a:moveTo>
                    <a:pt x="0" y="13"/>
                  </a:moveTo>
                  <a:cubicBezTo>
                    <a:pt x="0" y="16"/>
                    <a:pt x="0" y="19"/>
                    <a:pt x="2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9" y="25"/>
                    <a:pt x="10" y="25"/>
                    <a:pt x="11" y="24"/>
                  </a:cubicBezTo>
                  <a:cubicBezTo>
                    <a:pt x="12" y="23"/>
                    <a:pt x="11" y="22"/>
                    <a:pt x="11" y="20"/>
                  </a:cubicBezTo>
                  <a:cubicBezTo>
                    <a:pt x="12" y="18"/>
                    <a:pt x="12" y="16"/>
                    <a:pt x="14" y="14"/>
                  </a:cubicBezTo>
                  <a:cubicBezTo>
                    <a:pt x="15" y="13"/>
                    <a:pt x="17" y="15"/>
                    <a:pt x="19" y="15"/>
                  </a:cubicBezTo>
                  <a:cubicBezTo>
                    <a:pt x="20" y="15"/>
                    <a:pt x="21" y="18"/>
                    <a:pt x="22" y="17"/>
                  </a:cubicBezTo>
                  <a:cubicBezTo>
                    <a:pt x="24" y="16"/>
                    <a:pt x="23" y="13"/>
                    <a:pt x="24" y="11"/>
                  </a:cubicBezTo>
                  <a:cubicBezTo>
                    <a:pt x="25" y="9"/>
                    <a:pt x="27" y="9"/>
                    <a:pt x="27" y="7"/>
                  </a:cubicBezTo>
                  <a:cubicBezTo>
                    <a:pt x="28" y="6"/>
                    <a:pt x="27" y="6"/>
                    <a:pt x="26" y="5"/>
                  </a:cubicBezTo>
                  <a:cubicBezTo>
                    <a:pt x="26" y="4"/>
                    <a:pt x="26" y="2"/>
                    <a:pt x="25" y="1"/>
                  </a:cubicBezTo>
                  <a:cubicBezTo>
                    <a:pt x="23" y="0"/>
                    <a:pt x="21" y="1"/>
                    <a:pt x="19" y="1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4" y="3"/>
                    <a:pt x="14" y="5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6"/>
                    <a:pt x="8" y="4"/>
                    <a:pt x="6" y="5"/>
                  </a:cubicBezTo>
                  <a:cubicBezTo>
                    <a:pt x="5" y="5"/>
                    <a:pt x="4" y="7"/>
                    <a:pt x="3" y="8"/>
                  </a:cubicBezTo>
                  <a:cubicBezTo>
                    <a:pt x="2" y="10"/>
                    <a:pt x="0" y="11"/>
                    <a:pt x="0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4" name="Freeform 2896"/>
            <p:cNvSpPr>
              <a:spLocks noChangeAspect="1"/>
            </p:cNvSpPr>
            <p:nvPr/>
          </p:nvSpPr>
          <p:spPr bwMode="auto">
            <a:xfrm>
              <a:off x="30219623" y="8805824"/>
              <a:ext cx="247693" cy="317549"/>
            </a:xfrm>
            <a:custGeom>
              <a:avLst/>
              <a:gdLst>
                <a:gd name="T0" fmla="*/ 32 w 31"/>
                <a:gd name="T1" fmla="*/ 45 h 44"/>
                <a:gd name="T2" fmla="*/ 33 w 31"/>
                <a:gd name="T3" fmla="*/ 38 h 44"/>
                <a:gd name="T4" fmla="*/ 31 w 31"/>
                <a:gd name="T5" fmla="*/ 33 h 44"/>
                <a:gd name="T6" fmla="*/ 33 w 31"/>
                <a:gd name="T7" fmla="*/ 26 h 44"/>
                <a:gd name="T8" fmla="*/ 37 w 31"/>
                <a:gd name="T9" fmla="*/ 20 h 44"/>
                <a:gd name="T10" fmla="*/ 37 w 31"/>
                <a:gd name="T11" fmla="*/ 14 h 44"/>
                <a:gd name="T12" fmla="*/ 33 w 31"/>
                <a:gd name="T13" fmla="*/ 12 h 44"/>
                <a:gd name="T14" fmla="*/ 30 w 31"/>
                <a:gd name="T15" fmla="*/ 12 h 44"/>
                <a:gd name="T16" fmla="*/ 31 w 31"/>
                <a:gd name="T17" fmla="*/ 9 h 44"/>
                <a:gd name="T18" fmla="*/ 32 w 31"/>
                <a:gd name="T19" fmla="*/ 6 h 44"/>
                <a:gd name="T20" fmla="*/ 29 w 31"/>
                <a:gd name="T21" fmla="*/ 5 h 44"/>
                <a:gd name="T22" fmla="*/ 26 w 31"/>
                <a:gd name="T23" fmla="*/ 7 h 44"/>
                <a:gd name="T24" fmla="*/ 21 w 31"/>
                <a:gd name="T25" fmla="*/ 5 h 44"/>
                <a:gd name="T26" fmla="*/ 20 w 31"/>
                <a:gd name="T27" fmla="*/ 1 h 44"/>
                <a:gd name="T28" fmla="*/ 16 w 31"/>
                <a:gd name="T29" fmla="*/ 1 h 44"/>
                <a:gd name="T30" fmla="*/ 13 w 31"/>
                <a:gd name="T31" fmla="*/ 1 h 44"/>
                <a:gd name="T32" fmla="*/ 11 w 31"/>
                <a:gd name="T33" fmla="*/ 6 h 44"/>
                <a:gd name="T34" fmla="*/ 7 w 31"/>
                <a:gd name="T35" fmla="*/ 7 h 44"/>
                <a:gd name="T36" fmla="*/ 5 w 31"/>
                <a:gd name="T37" fmla="*/ 5 h 44"/>
                <a:gd name="T38" fmla="*/ 0 w 31"/>
                <a:gd name="T39" fmla="*/ 8 h 44"/>
                <a:gd name="T40" fmla="*/ 1 w 31"/>
                <a:gd name="T41" fmla="*/ 12 h 44"/>
                <a:gd name="T42" fmla="*/ 7 w 31"/>
                <a:gd name="T43" fmla="*/ 15 h 44"/>
                <a:gd name="T44" fmla="*/ 7 w 31"/>
                <a:gd name="T45" fmla="*/ 18 h 44"/>
                <a:gd name="T46" fmla="*/ 2 w 31"/>
                <a:gd name="T47" fmla="*/ 15 h 44"/>
                <a:gd name="T48" fmla="*/ 4 w 31"/>
                <a:gd name="T49" fmla="*/ 20 h 44"/>
                <a:gd name="T50" fmla="*/ 6 w 31"/>
                <a:gd name="T51" fmla="*/ 22 h 44"/>
                <a:gd name="T52" fmla="*/ 8 w 31"/>
                <a:gd name="T53" fmla="*/ 21 h 44"/>
                <a:gd name="T54" fmla="*/ 12 w 31"/>
                <a:gd name="T55" fmla="*/ 22 h 44"/>
                <a:gd name="T56" fmla="*/ 10 w 31"/>
                <a:gd name="T57" fmla="*/ 28 h 44"/>
                <a:gd name="T58" fmla="*/ 13 w 31"/>
                <a:gd name="T59" fmla="*/ 26 h 44"/>
                <a:gd name="T60" fmla="*/ 13 w 31"/>
                <a:gd name="T61" fmla="*/ 21 h 44"/>
                <a:gd name="T62" fmla="*/ 11 w 31"/>
                <a:gd name="T63" fmla="*/ 20 h 44"/>
                <a:gd name="T64" fmla="*/ 11 w 31"/>
                <a:gd name="T65" fmla="*/ 18 h 44"/>
                <a:gd name="T66" fmla="*/ 10 w 31"/>
                <a:gd name="T67" fmla="*/ 13 h 44"/>
                <a:gd name="T68" fmla="*/ 14 w 31"/>
                <a:gd name="T69" fmla="*/ 15 h 44"/>
                <a:gd name="T70" fmla="*/ 17 w 31"/>
                <a:gd name="T71" fmla="*/ 22 h 44"/>
                <a:gd name="T72" fmla="*/ 18 w 31"/>
                <a:gd name="T73" fmla="*/ 25 h 44"/>
                <a:gd name="T74" fmla="*/ 14 w 31"/>
                <a:gd name="T75" fmla="*/ 32 h 44"/>
                <a:gd name="T76" fmla="*/ 13 w 31"/>
                <a:gd name="T77" fmla="*/ 39 h 44"/>
                <a:gd name="T78" fmla="*/ 17 w 31"/>
                <a:gd name="T79" fmla="*/ 44 h 44"/>
                <a:gd name="T80" fmla="*/ 16 w 31"/>
                <a:gd name="T81" fmla="*/ 47 h 44"/>
                <a:gd name="T82" fmla="*/ 21 w 31"/>
                <a:gd name="T83" fmla="*/ 48 h 44"/>
                <a:gd name="T84" fmla="*/ 19 w 31"/>
                <a:gd name="T85" fmla="*/ 41 h 44"/>
                <a:gd name="T86" fmla="*/ 24 w 31"/>
                <a:gd name="T87" fmla="*/ 43 h 44"/>
                <a:gd name="T88" fmla="*/ 23 w 31"/>
                <a:gd name="T89" fmla="*/ 48 h 44"/>
                <a:gd name="T90" fmla="*/ 23 w 31"/>
                <a:gd name="T91" fmla="*/ 52 h 44"/>
                <a:gd name="T92" fmla="*/ 29 w 31"/>
                <a:gd name="T93" fmla="*/ 50 h 44"/>
                <a:gd name="T94" fmla="*/ 29 w 31"/>
                <a:gd name="T95" fmla="*/ 45 h 44"/>
                <a:gd name="T96" fmla="*/ 32 w 31"/>
                <a:gd name="T97" fmla="*/ 45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"/>
                <a:gd name="T148" fmla="*/ 0 h 44"/>
                <a:gd name="T149" fmla="*/ 31 w 31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" h="44">
                  <a:moveTo>
                    <a:pt x="27" y="38"/>
                  </a:moveTo>
                  <a:cubicBezTo>
                    <a:pt x="28" y="36"/>
                    <a:pt x="28" y="34"/>
                    <a:pt x="28" y="32"/>
                  </a:cubicBezTo>
                  <a:cubicBezTo>
                    <a:pt x="27" y="31"/>
                    <a:pt x="26" y="29"/>
                    <a:pt x="26" y="28"/>
                  </a:cubicBezTo>
                  <a:cubicBezTo>
                    <a:pt x="27" y="26"/>
                    <a:pt x="27" y="24"/>
                    <a:pt x="28" y="22"/>
                  </a:cubicBezTo>
                  <a:cubicBezTo>
                    <a:pt x="29" y="20"/>
                    <a:pt x="30" y="18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7" y="10"/>
                    <a:pt x="25" y="11"/>
                    <a:pt x="25" y="10"/>
                  </a:cubicBezTo>
                  <a:cubicBezTo>
                    <a:pt x="24" y="9"/>
                    <a:pt x="26" y="9"/>
                    <a:pt x="26" y="8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6" y="4"/>
                    <a:pt x="25" y="3"/>
                    <a:pt x="24" y="4"/>
                  </a:cubicBezTo>
                  <a:cubicBezTo>
                    <a:pt x="23" y="4"/>
                    <a:pt x="23" y="6"/>
                    <a:pt x="22" y="6"/>
                  </a:cubicBezTo>
                  <a:cubicBezTo>
                    <a:pt x="21" y="6"/>
                    <a:pt x="19" y="5"/>
                    <a:pt x="18" y="4"/>
                  </a:cubicBezTo>
                  <a:cubicBezTo>
                    <a:pt x="17" y="3"/>
                    <a:pt x="17" y="1"/>
                    <a:pt x="17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1" y="0"/>
                    <a:pt x="11" y="1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9" y="6"/>
                    <a:pt x="7" y="6"/>
                    <a:pt x="6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5" y="11"/>
                    <a:pt x="6" y="13"/>
                  </a:cubicBezTo>
                  <a:cubicBezTo>
                    <a:pt x="7" y="13"/>
                    <a:pt x="7" y="15"/>
                    <a:pt x="6" y="15"/>
                  </a:cubicBezTo>
                  <a:cubicBezTo>
                    <a:pt x="4" y="15"/>
                    <a:pt x="3" y="12"/>
                    <a:pt x="2" y="13"/>
                  </a:cubicBezTo>
                  <a:cubicBezTo>
                    <a:pt x="1" y="13"/>
                    <a:pt x="2" y="16"/>
                    <a:pt x="3" y="17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8" y="18"/>
                    <a:pt x="9" y="18"/>
                    <a:pt x="10" y="19"/>
                  </a:cubicBezTo>
                  <a:cubicBezTo>
                    <a:pt x="10" y="20"/>
                    <a:pt x="7" y="22"/>
                    <a:pt x="8" y="24"/>
                  </a:cubicBezTo>
                  <a:cubicBezTo>
                    <a:pt x="8" y="25"/>
                    <a:pt x="10" y="23"/>
                    <a:pt x="11" y="22"/>
                  </a:cubicBezTo>
                  <a:cubicBezTo>
                    <a:pt x="12" y="21"/>
                    <a:pt x="12" y="20"/>
                    <a:pt x="11" y="18"/>
                  </a:cubicBezTo>
                  <a:cubicBezTo>
                    <a:pt x="11" y="18"/>
                    <a:pt x="9" y="18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3"/>
                    <a:pt x="7" y="12"/>
                    <a:pt x="8" y="11"/>
                  </a:cubicBezTo>
                  <a:cubicBezTo>
                    <a:pt x="9" y="10"/>
                    <a:pt x="11" y="12"/>
                    <a:pt x="12" y="13"/>
                  </a:cubicBezTo>
                  <a:cubicBezTo>
                    <a:pt x="14" y="15"/>
                    <a:pt x="14" y="17"/>
                    <a:pt x="14" y="19"/>
                  </a:cubicBezTo>
                  <a:cubicBezTo>
                    <a:pt x="15" y="19"/>
                    <a:pt x="15" y="20"/>
                    <a:pt x="15" y="21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2" y="29"/>
                    <a:pt x="11" y="31"/>
                    <a:pt x="11" y="33"/>
                  </a:cubicBezTo>
                  <a:cubicBezTo>
                    <a:pt x="12" y="34"/>
                    <a:pt x="14" y="35"/>
                    <a:pt x="14" y="37"/>
                  </a:cubicBezTo>
                  <a:cubicBezTo>
                    <a:pt x="14" y="38"/>
                    <a:pt x="12" y="39"/>
                    <a:pt x="13" y="40"/>
                  </a:cubicBezTo>
                  <a:cubicBezTo>
                    <a:pt x="14" y="42"/>
                    <a:pt x="17" y="43"/>
                    <a:pt x="18" y="41"/>
                  </a:cubicBezTo>
                  <a:cubicBezTo>
                    <a:pt x="19" y="40"/>
                    <a:pt x="16" y="37"/>
                    <a:pt x="16" y="35"/>
                  </a:cubicBezTo>
                  <a:cubicBezTo>
                    <a:pt x="17" y="34"/>
                    <a:pt x="19" y="35"/>
                    <a:pt x="20" y="36"/>
                  </a:cubicBezTo>
                  <a:cubicBezTo>
                    <a:pt x="20" y="37"/>
                    <a:pt x="19" y="39"/>
                    <a:pt x="19" y="41"/>
                  </a:cubicBezTo>
                  <a:cubicBezTo>
                    <a:pt x="19" y="42"/>
                    <a:pt x="18" y="44"/>
                    <a:pt x="19" y="44"/>
                  </a:cubicBezTo>
                  <a:cubicBezTo>
                    <a:pt x="21" y="44"/>
                    <a:pt x="23" y="43"/>
                    <a:pt x="24" y="42"/>
                  </a:cubicBezTo>
                  <a:cubicBezTo>
                    <a:pt x="25" y="41"/>
                    <a:pt x="23" y="39"/>
                    <a:pt x="24" y="38"/>
                  </a:cubicBezTo>
                  <a:cubicBezTo>
                    <a:pt x="24" y="37"/>
                    <a:pt x="26" y="39"/>
                    <a:pt x="27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5" name="Freeform 2900"/>
            <p:cNvSpPr>
              <a:spLocks noChangeAspect="1"/>
            </p:cNvSpPr>
            <p:nvPr/>
          </p:nvSpPr>
          <p:spPr bwMode="auto">
            <a:xfrm>
              <a:off x="25446316" y="11431693"/>
              <a:ext cx="247693" cy="403039"/>
            </a:xfrm>
            <a:custGeom>
              <a:avLst/>
              <a:gdLst>
                <a:gd name="T0" fmla="*/ 12 w 31"/>
                <a:gd name="T1" fmla="*/ 1 h 55"/>
                <a:gd name="T2" fmla="*/ 26 w 31"/>
                <a:gd name="T3" fmla="*/ 24 h 55"/>
                <a:gd name="T4" fmla="*/ 36 w 31"/>
                <a:gd name="T5" fmla="*/ 44 h 55"/>
                <a:gd name="T6" fmla="*/ 32 w 31"/>
                <a:gd name="T7" fmla="*/ 59 h 55"/>
                <a:gd name="T8" fmla="*/ 23 w 31"/>
                <a:gd name="T9" fmla="*/ 64 h 55"/>
                <a:gd name="T10" fmla="*/ 17 w 31"/>
                <a:gd name="T11" fmla="*/ 66 h 55"/>
                <a:gd name="T12" fmla="*/ 7 w 31"/>
                <a:gd name="T13" fmla="*/ 56 h 55"/>
                <a:gd name="T14" fmla="*/ 6 w 31"/>
                <a:gd name="T15" fmla="*/ 47 h 55"/>
                <a:gd name="T16" fmla="*/ 4 w 31"/>
                <a:gd name="T17" fmla="*/ 37 h 55"/>
                <a:gd name="T18" fmla="*/ 2 w 31"/>
                <a:gd name="T19" fmla="*/ 31 h 55"/>
                <a:gd name="T20" fmla="*/ 1 w 31"/>
                <a:gd name="T21" fmla="*/ 24 h 55"/>
                <a:gd name="T22" fmla="*/ 5 w 31"/>
                <a:gd name="T23" fmla="*/ 31 h 55"/>
                <a:gd name="T24" fmla="*/ 6 w 31"/>
                <a:gd name="T25" fmla="*/ 19 h 55"/>
                <a:gd name="T26" fmla="*/ 7 w 31"/>
                <a:gd name="T27" fmla="*/ 10 h 55"/>
                <a:gd name="T28" fmla="*/ 8 w 31"/>
                <a:gd name="T29" fmla="*/ 6 h 55"/>
                <a:gd name="T30" fmla="*/ 13 w 31"/>
                <a:gd name="T31" fmla="*/ 8 h 55"/>
                <a:gd name="T32" fmla="*/ 11 w 31"/>
                <a:gd name="T33" fmla="*/ 4 h 55"/>
                <a:gd name="T34" fmla="*/ 5 w 31"/>
                <a:gd name="T35" fmla="*/ 1 h 55"/>
                <a:gd name="T36" fmla="*/ 12 w 31"/>
                <a:gd name="T37" fmla="*/ 1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55"/>
                <a:gd name="T59" fmla="*/ 31 w 31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55">
                  <a:moveTo>
                    <a:pt x="10" y="1"/>
                  </a:moveTo>
                  <a:cubicBezTo>
                    <a:pt x="15" y="7"/>
                    <a:pt x="18" y="13"/>
                    <a:pt x="22" y="20"/>
                  </a:cubicBezTo>
                  <a:cubicBezTo>
                    <a:pt x="25" y="25"/>
                    <a:pt x="29" y="31"/>
                    <a:pt x="30" y="37"/>
                  </a:cubicBezTo>
                  <a:cubicBezTo>
                    <a:pt x="31" y="41"/>
                    <a:pt x="29" y="46"/>
                    <a:pt x="27" y="49"/>
                  </a:cubicBezTo>
                  <a:cubicBezTo>
                    <a:pt x="25" y="51"/>
                    <a:pt x="22" y="52"/>
                    <a:pt x="19" y="53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0" y="54"/>
                    <a:pt x="8" y="50"/>
                    <a:pt x="6" y="47"/>
                  </a:cubicBezTo>
                  <a:cubicBezTo>
                    <a:pt x="5" y="45"/>
                    <a:pt x="6" y="41"/>
                    <a:pt x="5" y="39"/>
                  </a:cubicBezTo>
                  <a:cubicBezTo>
                    <a:pt x="5" y="36"/>
                    <a:pt x="4" y="34"/>
                    <a:pt x="3" y="31"/>
                  </a:cubicBezTo>
                  <a:cubicBezTo>
                    <a:pt x="3" y="30"/>
                    <a:pt x="2" y="28"/>
                    <a:pt x="2" y="26"/>
                  </a:cubicBezTo>
                  <a:cubicBezTo>
                    <a:pt x="2" y="24"/>
                    <a:pt x="0" y="22"/>
                    <a:pt x="1" y="20"/>
                  </a:cubicBezTo>
                  <a:cubicBezTo>
                    <a:pt x="3" y="22"/>
                    <a:pt x="2" y="27"/>
                    <a:pt x="4" y="26"/>
                  </a:cubicBezTo>
                  <a:cubicBezTo>
                    <a:pt x="4" y="22"/>
                    <a:pt x="4" y="19"/>
                    <a:pt x="5" y="16"/>
                  </a:cubicBezTo>
                  <a:cubicBezTo>
                    <a:pt x="5" y="14"/>
                    <a:pt x="6" y="11"/>
                    <a:pt x="6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9" y="5"/>
                    <a:pt x="11" y="8"/>
                    <a:pt x="11" y="7"/>
                  </a:cubicBezTo>
                  <a:cubicBezTo>
                    <a:pt x="12" y="5"/>
                    <a:pt x="10" y="4"/>
                    <a:pt x="9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6" name="Freeform 2901"/>
            <p:cNvSpPr>
              <a:spLocks noChangeAspect="1"/>
            </p:cNvSpPr>
            <p:nvPr/>
          </p:nvSpPr>
          <p:spPr bwMode="auto">
            <a:xfrm>
              <a:off x="26872282" y="11712599"/>
              <a:ext cx="40174" cy="61072"/>
            </a:xfrm>
            <a:custGeom>
              <a:avLst/>
              <a:gdLst>
                <a:gd name="T0" fmla="*/ 0 w 5"/>
                <a:gd name="T1" fmla="*/ 1 h 8"/>
                <a:gd name="T2" fmla="*/ 4 w 5"/>
                <a:gd name="T3" fmla="*/ 1 h 8"/>
                <a:gd name="T4" fmla="*/ 5 w 5"/>
                <a:gd name="T5" fmla="*/ 9 h 8"/>
                <a:gd name="T6" fmla="*/ 0 w 5"/>
                <a:gd name="T7" fmla="*/ 6 h 8"/>
                <a:gd name="T8" fmla="*/ 0 w 5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0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5" y="5"/>
                    <a:pt x="4" y="7"/>
                  </a:cubicBezTo>
                  <a:cubicBezTo>
                    <a:pt x="3" y="8"/>
                    <a:pt x="1" y="6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7" name="Freeform 2902"/>
            <p:cNvSpPr>
              <a:spLocks noChangeAspect="1"/>
            </p:cNvSpPr>
            <p:nvPr/>
          </p:nvSpPr>
          <p:spPr bwMode="auto">
            <a:xfrm>
              <a:off x="27032958" y="11859165"/>
              <a:ext cx="1151485" cy="1233546"/>
            </a:xfrm>
            <a:custGeom>
              <a:avLst/>
              <a:gdLst>
                <a:gd name="T0" fmla="*/ 11 w 143"/>
                <a:gd name="T1" fmla="*/ 1 h 168"/>
                <a:gd name="T2" fmla="*/ 37 w 143"/>
                <a:gd name="T3" fmla="*/ 11 h 168"/>
                <a:gd name="T4" fmla="*/ 45 w 143"/>
                <a:gd name="T5" fmla="*/ 22 h 168"/>
                <a:gd name="T6" fmla="*/ 48 w 143"/>
                <a:gd name="T7" fmla="*/ 29 h 168"/>
                <a:gd name="T8" fmla="*/ 59 w 143"/>
                <a:gd name="T9" fmla="*/ 36 h 168"/>
                <a:gd name="T10" fmla="*/ 79 w 143"/>
                <a:gd name="T11" fmla="*/ 55 h 168"/>
                <a:gd name="T12" fmla="*/ 88 w 143"/>
                <a:gd name="T13" fmla="*/ 61 h 168"/>
                <a:gd name="T14" fmla="*/ 90 w 143"/>
                <a:gd name="T15" fmla="*/ 59 h 168"/>
                <a:gd name="T16" fmla="*/ 100 w 143"/>
                <a:gd name="T17" fmla="*/ 65 h 168"/>
                <a:gd name="T18" fmla="*/ 107 w 143"/>
                <a:gd name="T19" fmla="*/ 72 h 168"/>
                <a:gd name="T20" fmla="*/ 113 w 143"/>
                <a:gd name="T21" fmla="*/ 82 h 168"/>
                <a:gd name="T22" fmla="*/ 124 w 143"/>
                <a:gd name="T23" fmla="*/ 90 h 168"/>
                <a:gd name="T24" fmla="*/ 137 w 143"/>
                <a:gd name="T25" fmla="*/ 97 h 168"/>
                <a:gd name="T26" fmla="*/ 136 w 143"/>
                <a:gd name="T27" fmla="*/ 103 h 168"/>
                <a:gd name="T28" fmla="*/ 136 w 143"/>
                <a:gd name="T29" fmla="*/ 115 h 168"/>
                <a:gd name="T30" fmla="*/ 148 w 143"/>
                <a:gd name="T31" fmla="*/ 130 h 168"/>
                <a:gd name="T32" fmla="*/ 150 w 143"/>
                <a:gd name="T33" fmla="*/ 139 h 168"/>
                <a:gd name="T34" fmla="*/ 171 w 143"/>
                <a:gd name="T35" fmla="*/ 151 h 168"/>
                <a:gd name="T36" fmla="*/ 166 w 143"/>
                <a:gd name="T37" fmla="*/ 185 h 168"/>
                <a:gd name="T38" fmla="*/ 158 w 143"/>
                <a:gd name="T39" fmla="*/ 192 h 168"/>
                <a:gd name="T40" fmla="*/ 148 w 143"/>
                <a:gd name="T41" fmla="*/ 194 h 168"/>
                <a:gd name="T42" fmla="*/ 141 w 143"/>
                <a:gd name="T43" fmla="*/ 194 h 168"/>
                <a:gd name="T44" fmla="*/ 109 w 143"/>
                <a:gd name="T45" fmla="*/ 160 h 168"/>
                <a:gd name="T46" fmla="*/ 96 w 143"/>
                <a:gd name="T47" fmla="*/ 144 h 168"/>
                <a:gd name="T48" fmla="*/ 90 w 143"/>
                <a:gd name="T49" fmla="*/ 131 h 168"/>
                <a:gd name="T50" fmla="*/ 78 w 143"/>
                <a:gd name="T51" fmla="*/ 106 h 168"/>
                <a:gd name="T52" fmla="*/ 75 w 143"/>
                <a:gd name="T53" fmla="*/ 99 h 168"/>
                <a:gd name="T54" fmla="*/ 65 w 143"/>
                <a:gd name="T55" fmla="*/ 95 h 168"/>
                <a:gd name="T56" fmla="*/ 58 w 143"/>
                <a:gd name="T57" fmla="*/ 72 h 168"/>
                <a:gd name="T58" fmla="*/ 55 w 143"/>
                <a:gd name="T59" fmla="*/ 67 h 168"/>
                <a:gd name="T60" fmla="*/ 43 w 143"/>
                <a:gd name="T61" fmla="*/ 59 h 168"/>
                <a:gd name="T62" fmla="*/ 30 w 143"/>
                <a:gd name="T63" fmla="*/ 36 h 168"/>
                <a:gd name="T64" fmla="*/ 7 w 143"/>
                <a:gd name="T65" fmla="*/ 18 h 168"/>
                <a:gd name="T66" fmla="*/ 1 w 143"/>
                <a:gd name="T67" fmla="*/ 1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68"/>
                <a:gd name="T104" fmla="*/ 143 w 143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68">
                  <a:moveTo>
                    <a:pt x="1" y="1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11" y="2"/>
                    <a:pt x="11" y="6"/>
                    <a:pt x="13" y="7"/>
                  </a:cubicBezTo>
                  <a:cubicBezTo>
                    <a:pt x="19" y="9"/>
                    <a:pt x="26" y="7"/>
                    <a:pt x="31" y="9"/>
                  </a:cubicBezTo>
                  <a:cubicBezTo>
                    <a:pt x="34" y="10"/>
                    <a:pt x="36" y="12"/>
                    <a:pt x="37" y="15"/>
                  </a:cubicBezTo>
                  <a:cubicBezTo>
                    <a:pt x="38" y="16"/>
                    <a:pt x="36" y="17"/>
                    <a:pt x="37" y="18"/>
                  </a:cubicBezTo>
                  <a:cubicBezTo>
                    <a:pt x="38" y="20"/>
                    <a:pt x="41" y="20"/>
                    <a:pt x="42" y="21"/>
                  </a:cubicBezTo>
                  <a:cubicBezTo>
                    <a:pt x="42" y="22"/>
                    <a:pt x="39" y="23"/>
                    <a:pt x="40" y="24"/>
                  </a:cubicBezTo>
                  <a:cubicBezTo>
                    <a:pt x="42" y="25"/>
                    <a:pt x="46" y="24"/>
                    <a:pt x="48" y="26"/>
                  </a:cubicBezTo>
                  <a:cubicBezTo>
                    <a:pt x="49" y="27"/>
                    <a:pt x="48" y="29"/>
                    <a:pt x="49" y="30"/>
                  </a:cubicBezTo>
                  <a:cubicBezTo>
                    <a:pt x="52" y="33"/>
                    <a:pt x="56" y="34"/>
                    <a:pt x="59" y="36"/>
                  </a:cubicBezTo>
                  <a:cubicBezTo>
                    <a:pt x="62" y="39"/>
                    <a:pt x="63" y="44"/>
                    <a:pt x="66" y="46"/>
                  </a:cubicBezTo>
                  <a:cubicBezTo>
                    <a:pt x="67" y="47"/>
                    <a:pt x="67" y="43"/>
                    <a:pt x="68" y="44"/>
                  </a:cubicBezTo>
                  <a:cubicBezTo>
                    <a:pt x="70" y="45"/>
                    <a:pt x="71" y="49"/>
                    <a:pt x="73" y="51"/>
                  </a:cubicBezTo>
                  <a:cubicBezTo>
                    <a:pt x="73" y="52"/>
                    <a:pt x="75" y="54"/>
                    <a:pt x="76" y="54"/>
                  </a:cubicBezTo>
                  <a:cubicBezTo>
                    <a:pt x="77" y="53"/>
                    <a:pt x="74" y="50"/>
                    <a:pt x="75" y="49"/>
                  </a:cubicBezTo>
                  <a:cubicBezTo>
                    <a:pt x="75" y="48"/>
                    <a:pt x="77" y="47"/>
                    <a:pt x="79" y="48"/>
                  </a:cubicBezTo>
                  <a:cubicBezTo>
                    <a:pt x="81" y="49"/>
                    <a:pt x="82" y="52"/>
                    <a:pt x="83" y="54"/>
                  </a:cubicBezTo>
                  <a:cubicBezTo>
                    <a:pt x="84" y="55"/>
                    <a:pt x="82" y="58"/>
                    <a:pt x="83" y="59"/>
                  </a:cubicBezTo>
                  <a:cubicBezTo>
                    <a:pt x="85" y="60"/>
                    <a:pt x="87" y="59"/>
                    <a:pt x="89" y="60"/>
                  </a:cubicBezTo>
                  <a:cubicBezTo>
                    <a:pt x="90" y="60"/>
                    <a:pt x="91" y="61"/>
                    <a:pt x="91" y="61"/>
                  </a:cubicBezTo>
                  <a:cubicBezTo>
                    <a:pt x="93" y="64"/>
                    <a:pt x="92" y="67"/>
                    <a:pt x="94" y="68"/>
                  </a:cubicBezTo>
                  <a:cubicBezTo>
                    <a:pt x="96" y="70"/>
                    <a:pt x="100" y="70"/>
                    <a:pt x="102" y="71"/>
                  </a:cubicBezTo>
                  <a:cubicBezTo>
                    <a:pt x="103" y="72"/>
                    <a:pt x="102" y="74"/>
                    <a:pt x="103" y="75"/>
                  </a:cubicBezTo>
                  <a:cubicBezTo>
                    <a:pt x="104" y="76"/>
                    <a:pt x="106" y="74"/>
                    <a:pt x="108" y="75"/>
                  </a:cubicBezTo>
                  <a:cubicBezTo>
                    <a:pt x="110" y="77"/>
                    <a:pt x="114" y="78"/>
                    <a:pt x="114" y="81"/>
                  </a:cubicBezTo>
                  <a:cubicBezTo>
                    <a:pt x="115" y="83"/>
                    <a:pt x="111" y="82"/>
                    <a:pt x="110" y="84"/>
                  </a:cubicBezTo>
                  <a:cubicBezTo>
                    <a:pt x="109" y="85"/>
                    <a:pt x="113" y="85"/>
                    <a:pt x="113" y="86"/>
                  </a:cubicBezTo>
                  <a:cubicBezTo>
                    <a:pt x="112" y="89"/>
                    <a:pt x="108" y="90"/>
                    <a:pt x="108" y="93"/>
                  </a:cubicBezTo>
                  <a:cubicBezTo>
                    <a:pt x="108" y="95"/>
                    <a:pt x="111" y="95"/>
                    <a:pt x="113" y="96"/>
                  </a:cubicBezTo>
                  <a:cubicBezTo>
                    <a:pt x="115" y="97"/>
                    <a:pt x="118" y="96"/>
                    <a:pt x="120" y="98"/>
                  </a:cubicBezTo>
                  <a:cubicBezTo>
                    <a:pt x="122" y="101"/>
                    <a:pt x="121" y="105"/>
                    <a:pt x="123" y="108"/>
                  </a:cubicBezTo>
                  <a:cubicBezTo>
                    <a:pt x="124" y="110"/>
                    <a:pt x="127" y="110"/>
                    <a:pt x="128" y="112"/>
                  </a:cubicBezTo>
                  <a:cubicBezTo>
                    <a:pt x="128" y="114"/>
                    <a:pt x="124" y="115"/>
                    <a:pt x="125" y="116"/>
                  </a:cubicBezTo>
                  <a:cubicBezTo>
                    <a:pt x="128" y="118"/>
                    <a:pt x="133" y="116"/>
                    <a:pt x="136" y="118"/>
                  </a:cubicBezTo>
                  <a:cubicBezTo>
                    <a:pt x="139" y="119"/>
                    <a:pt x="141" y="123"/>
                    <a:pt x="142" y="126"/>
                  </a:cubicBezTo>
                  <a:cubicBezTo>
                    <a:pt x="143" y="129"/>
                    <a:pt x="140" y="131"/>
                    <a:pt x="139" y="134"/>
                  </a:cubicBezTo>
                  <a:cubicBezTo>
                    <a:pt x="138" y="141"/>
                    <a:pt x="139" y="148"/>
                    <a:pt x="138" y="154"/>
                  </a:cubicBezTo>
                  <a:cubicBezTo>
                    <a:pt x="137" y="158"/>
                    <a:pt x="138" y="162"/>
                    <a:pt x="136" y="165"/>
                  </a:cubicBezTo>
                  <a:cubicBezTo>
                    <a:pt x="134" y="166"/>
                    <a:pt x="133" y="160"/>
                    <a:pt x="131" y="160"/>
                  </a:cubicBezTo>
                  <a:cubicBezTo>
                    <a:pt x="129" y="159"/>
                    <a:pt x="131" y="164"/>
                    <a:pt x="130" y="164"/>
                  </a:cubicBezTo>
                  <a:cubicBezTo>
                    <a:pt x="128" y="165"/>
                    <a:pt x="125" y="160"/>
                    <a:pt x="123" y="161"/>
                  </a:cubicBezTo>
                  <a:cubicBezTo>
                    <a:pt x="121" y="162"/>
                    <a:pt x="125" y="168"/>
                    <a:pt x="123" y="168"/>
                  </a:cubicBezTo>
                  <a:cubicBezTo>
                    <a:pt x="120" y="167"/>
                    <a:pt x="119" y="163"/>
                    <a:pt x="117" y="161"/>
                  </a:cubicBezTo>
                  <a:cubicBezTo>
                    <a:pt x="112" y="156"/>
                    <a:pt x="107" y="153"/>
                    <a:pt x="102" y="148"/>
                  </a:cubicBezTo>
                  <a:cubicBezTo>
                    <a:pt x="98" y="143"/>
                    <a:pt x="95" y="138"/>
                    <a:pt x="91" y="133"/>
                  </a:cubicBezTo>
                  <a:cubicBezTo>
                    <a:pt x="90" y="132"/>
                    <a:pt x="87" y="132"/>
                    <a:pt x="86" y="131"/>
                  </a:cubicBezTo>
                  <a:cubicBezTo>
                    <a:pt x="84" y="127"/>
                    <a:pt x="83" y="123"/>
                    <a:pt x="80" y="120"/>
                  </a:cubicBezTo>
                  <a:cubicBezTo>
                    <a:pt x="79" y="117"/>
                    <a:pt x="76" y="115"/>
                    <a:pt x="75" y="113"/>
                  </a:cubicBezTo>
                  <a:cubicBezTo>
                    <a:pt x="74" y="112"/>
                    <a:pt x="75" y="110"/>
                    <a:pt x="75" y="109"/>
                  </a:cubicBezTo>
                  <a:cubicBezTo>
                    <a:pt x="74" y="106"/>
                    <a:pt x="73" y="103"/>
                    <a:pt x="71" y="99"/>
                  </a:cubicBezTo>
                  <a:cubicBezTo>
                    <a:pt x="69" y="95"/>
                    <a:pt x="68" y="91"/>
                    <a:pt x="65" y="88"/>
                  </a:cubicBezTo>
                  <a:cubicBezTo>
                    <a:pt x="64" y="87"/>
                    <a:pt x="62" y="88"/>
                    <a:pt x="62" y="87"/>
                  </a:cubicBezTo>
                  <a:cubicBezTo>
                    <a:pt x="61" y="86"/>
                    <a:pt x="62" y="83"/>
                    <a:pt x="62" y="82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8"/>
                    <a:pt x="55" y="80"/>
                    <a:pt x="54" y="79"/>
                  </a:cubicBezTo>
                  <a:cubicBezTo>
                    <a:pt x="53" y="78"/>
                    <a:pt x="54" y="75"/>
                    <a:pt x="54" y="74"/>
                  </a:cubicBezTo>
                  <a:cubicBezTo>
                    <a:pt x="52" y="69"/>
                    <a:pt x="50" y="65"/>
                    <a:pt x="48" y="60"/>
                  </a:cubicBezTo>
                  <a:cubicBezTo>
                    <a:pt x="48" y="59"/>
                    <a:pt x="50" y="58"/>
                    <a:pt x="49" y="57"/>
                  </a:cubicBezTo>
                  <a:cubicBezTo>
                    <a:pt x="49" y="56"/>
                    <a:pt x="47" y="57"/>
                    <a:pt x="46" y="56"/>
                  </a:cubicBezTo>
                  <a:cubicBezTo>
                    <a:pt x="44" y="54"/>
                    <a:pt x="42" y="52"/>
                    <a:pt x="40" y="50"/>
                  </a:cubicBezTo>
                  <a:cubicBezTo>
                    <a:pt x="39" y="50"/>
                    <a:pt x="37" y="51"/>
                    <a:pt x="36" y="49"/>
                  </a:cubicBezTo>
                  <a:cubicBezTo>
                    <a:pt x="35" y="48"/>
                    <a:pt x="36" y="45"/>
                    <a:pt x="35" y="43"/>
                  </a:cubicBezTo>
                  <a:cubicBezTo>
                    <a:pt x="33" y="38"/>
                    <a:pt x="29" y="34"/>
                    <a:pt x="25" y="30"/>
                  </a:cubicBezTo>
                  <a:cubicBezTo>
                    <a:pt x="23" y="28"/>
                    <a:pt x="20" y="28"/>
                    <a:pt x="18" y="27"/>
                  </a:cubicBezTo>
                  <a:cubicBezTo>
                    <a:pt x="13" y="23"/>
                    <a:pt x="9" y="20"/>
                    <a:pt x="6" y="15"/>
                  </a:cubicBezTo>
                  <a:cubicBezTo>
                    <a:pt x="4" y="12"/>
                    <a:pt x="3" y="9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8" name="Freeform 2903"/>
            <p:cNvSpPr>
              <a:spLocks noChangeAspect="1"/>
            </p:cNvSpPr>
            <p:nvPr/>
          </p:nvSpPr>
          <p:spPr bwMode="auto">
            <a:xfrm>
              <a:off x="27742580" y="12268302"/>
              <a:ext cx="133896" cy="97702"/>
            </a:xfrm>
            <a:custGeom>
              <a:avLst/>
              <a:gdLst>
                <a:gd name="T0" fmla="*/ 2 w 17"/>
                <a:gd name="T1" fmla="*/ 1 h 13"/>
                <a:gd name="T2" fmla="*/ 13 w 17"/>
                <a:gd name="T3" fmla="*/ 5 h 13"/>
                <a:gd name="T4" fmla="*/ 13 w 17"/>
                <a:gd name="T5" fmla="*/ 11 h 13"/>
                <a:gd name="T6" fmla="*/ 20 w 17"/>
                <a:gd name="T7" fmla="*/ 14 h 13"/>
                <a:gd name="T8" fmla="*/ 18 w 17"/>
                <a:gd name="T9" fmla="*/ 16 h 13"/>
                <a:gd name="T10" fmla="*/ 8 w 17"/>
                <a:gd name="T11" fmla="*/ 14 h 13"/>
                <a:gd name="T12" fmla="*/ 7 w 17"/>
                <a:gd name="T13" fmla="*/ 6 h 13"/>
                <a:gd name="T14" fmla="*/ 2 w 17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3"/>
                <a:gd name="T26" fmla="*/ 17 w 1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3">
                  <a:moveTo>
                    <a:pt x="2" y="1"/>
                  </a:moveTo>
                  <a:cubicBezTo>
                    <a:pt x="5" y="0"/>
                    <a:pt x="8" y="2"/>
                    <a:pt x="11" y="4"/>
                  </a:cubicBezTo>
                  <a:cubicBezTo>
                    <a:pt x="12" y="5"/>
                    <a:pt x="10" y="8"/>
                    <a:pt x="11" y="9"/>
                  </a:cubicBezTo>
                  <a:cubicBezTo>
                    <a:pt x="12" y="10"/>
                    <a:pt x="15" y="9"/>
                    <a:pt x="17" y="11"/>
                  </a:cubicBezTo>
                  <a:cubicBezTo>
                    <a:pt x="17" y="11"/>
                    <a:pt x="16" y="13"/>
                    <a:pt x="15" y="13"/>
                  </a:cubicBezTo>
                  <a:cubicBezTo>
                    <a:pt x="12" y="13"/>
                    <a:pt x="9" y="12"/>
                    <a:pt x="7" y="11"/>
                  </a:cubicBezTo>
                  <a:cubicBezTo>
                    <a:pt x="6" y="9"/>
                    <a:pt x="7" y="6"/>
                    <a:pt x="6" y="5"/>
                  </a:cubicBezTo>
                  <a:cubicBezTo>
                    <a:pt x="5" y="3"/>
                    <a:pt x="0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69" name="Freeform 2904"/>
            <p:cNvSpPr>
              <a:spLocks noChangeAspect="1"/>
            </p:cNvSpPr>
            <p:nvPr/>
          </p:nvSpPr>
          <p:spPr bwMode="auto">
            <a:xfrm>
              <a:off x="27709115" y="12237777"/>
              <a:ext cx="33477" cy="48851"/>
            </a:xfrm>
            <a:custGeom>
              <a:avLst/>
              <a:gdLst>
                <a:gd name="T0" fmla="*/ 3 w 4"/>
                <a:gd name="T1" fmla="*/ 0 h 6"/>
                <a:gd name="T2" fmla="*/ 5 w 4"/>
                <a:gd name="T3" fmla="*/ 3 h 6"/>
                <a:gd name="T4" fmla="*/ 3 w 4"/>
                <a:gd name="T5" fmla="*/ 7 h 6"/>
                <a:gd name="T6" fmla="*/ 0 w 4"/>
                <a:gd name="T7" fmla="*/ 4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0" name="Freeform 2905"/>
            <p:cNvSpPr>
              <a:spLocks noChangeAspect="1"/>
            </p:cNvSpPr>
            <p:nvPr/>
          </p:nvSpPr>
          <p:spPr bwMode="auto">
            <a:xfrm>
              <a:off x="28077324" y="12604181"/>
              <a:ext cx="187448" cy="177096"/>
            </a:xfrm>
            <a:custGeom>
              <a:avLst/>
              <a:gdLst>
                <a:gd name="T0" fmla="*/ 13 w 23"/>
                <a:gd name="T1" fmla="*/ 1 h 24"/>
                <a:gd name="T2" fmla="*/ 18 w 23"/>
                <a:gd name="T3" fmla="*/ 17 h 24"/>
                <a:gd name="T4" fmla="*/ 24 w 23"/>
                <a:gd name="T5" fmla="*/ 21 h 24"/>
                <a:gd name="T6" fmla="*/ 26 w 23"/>
                <a:gd name="T7" fmla="*/ 29 h 24"/>
                <a:gd name="T8" fmla="*/ 12 w 23"/>
                <a:gd name="T9" fmla="*/ 21 h 24"/>
                <a:gd name="T10" fmla="*/ 10 w 23"/>
                <a:gd name="T11" fmla="*/ 12 h 24"/>
                <a:gd name="T12" fmla="*/ 0 w 23"/>
                <a:gd name="T13" fmla="*/ 11 h 24"/>
                <a:gd name="T14" fmla="*/ 6 w 23"/>
                <a:gd name="T15" fmla="*/ 4 h 24"/>
                <a:gd name="T16" fmla="*/ 11 w 23"/>
                <a:gd name="T17" fmla="*/ 4 h 24"/>
                <a:gd name="T18" fmla="*/ 13 w 23"/>
                <a:gd name="T19" fmla="*/ 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"/>
                <a:gd name="T32" fmla="*/ 23 w 2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">
                  <a:moveTo>
                    <a:pt x="11" y="1"/>
                  </a:moveTo>
                  <a:cubicBezTo>
                    <a:pt x="13" y="5"/>
                    <a:pt x="13" y="10"/>
                    <a:pt x="15" y="14"/>
                  </a:cubicBezTo>
                  <a:cubicBezTo>
                    <a:pt x="16" y="16"/>
                    <a:pt x="20" y="15"/>
                    <a:pt x="20" y="17"/>
                  </a:cubicBezTo>
                  <a:cubicBezTo>
                    <a:pt x="22" y="19"/>
                    <a:pt x="23" y="24"/>
                    <a:pt x="21" y="24"/>
                  </a:cubicBezTo>
                  <a:cubicBezTo>
                    <a:pt x="17" y="24"/>
                    <a:pt x="13" y="20"/>
                    <a:pt x="10" y="17"/>
                  </a:cubicBezTo>
                  <a:cubicBezTo>
                    <a:pt x="9" y="16"/>
                    <a:pt x="10" y="12"/>
                    <a:pt x="8" y="10"/>
                  </a:cubicBezTo>
                  <a:cubicBezTo>
                    <a:pt x="6" y="8"/>
                    <a:pt x="1" y="11"/>
                    <a:pt x="0" y="9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6" y="2"/>
                    <a:pt x="8" y="4"/>
                    <a:pt x="9" y="3"/>
                  </a:cubicBezTo>
                  <a:cubicBezTo>
                    <a:pt x="10" y="3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1" name="Freeform 2906"/>
            <p:cNvSpPr>
              <a:spLocks noChangeAspect="1"/>
            </p:cNvSpPr>
            <p:nvPr/>
          </p:nvSpPr>
          <p:spPr bwMode="auto">
            <a:xfrm>
              <a:off x="28331723" y="12707993"/>
              <a:ext cx="87028" cy="97702"/>
            </a:xfrm>
            <a:custGeom>
              <a:avLst/>
              <a:gdLst>
                <a:gd name="T0" fmla="*/ 4 w 11"/>
                <a:gd name="T1" fmla="*/ 2 h 13"/>
                <a:gd name="T2" fmla="*/ 12 w 11"/>
                <a:gd name="T3" fmla="*/ 7 h 13"/>
                <a:gd name="T4" fmla="*/ 6 w 11"/>
                <a:gd name="T5" fmla="*/ 15 h 13"/>
                <a:gd name="T6" fmla="*/ 5 w 11"/>
                <a:gd name="T7" fmla="*/ 11 h 13"/>
                <a:gd name="T8" fmla="*/ 1 w 11"/>
                <a:gd name="T9" fmla="*/ 15 h 13"/>
                <a:gd name="T10" fmla="*/ 4 w 11"/>
                <a:gd name="T11" fmla="*/ 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3"/>
                <a:gd name="T20" fmla="*/ 11 w 1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3">
                  <a:moveTo>
                    <a:pt x="3" y="2"/>
                  </a:moveTo>
                  <a:cubicBezTo>
                    <a:pt x="5" y="0"/>
                    <a:pt x="9" y="3"/>
                    <a:pt x="10" y="6"/>
                  </a:cubicBezTo>
                  <a:cubicBezTo>
                    <a:pt x="11" y="9"/>
                    <a:pt x="8" y="11"/>
                    <a:pt x="5" y="12"/>
                  </a:cubicBezTo>
                  <a:cubicBezTo>
                    <a:pt x="4" y="13"/>
                    <a:pt x="5" y="10"/>
                    <a:pt x="4" y="9"/>
                  </a:cubicBezTo>
                  <a:cubicBezTo>
                    <a:pt x="3" y="9"/>
                    <a:pt x="1" y="13"/>
                    <a:pt x="1" y="12"/>
                  </a:cubicBezTo>
                  <a:cubicBezTo>
                    <a:pt x="0" y="8"/>
                    <a:pt x="0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2" name="Freeform 2907"/>
            <p:cNvSpPr>
              <a:spLocks noChangeAspect="1"/>
            </p:cNvSpPr>
            <p:nvPr/>
          </p:nvSpPr>
          <p:spPr bwMode="auto">
            <a:xfrm>
              <a:off x="27093198" y="12152287"/>
              <a:ext cx="100432" cy="67182"/>
            </a:xfrm>
            <a:custGeom>
              <a:avLst/>
              <a:gdLst>
                <a:gd name="T0" fmla="*/ 5 w 13"/>
                <a:gd name="T1" fmla="*/ 0 h 9"/>
                <a:gd name="T2" fmla="*/ 10 w 13"/>
                <a:gd name="T3" fmla="*/ 6 h 9"/>
                <a:gd name="T4" fmla="*/ 15 w 13"/>
                <a:gd name="T5" fmla="*/ 7 h 9"/>
                <a:gd name="T6" fmla="*/ 12 w 13"/>
                <a:gd name="T7" fmla="*/ 11 h 9"/>
                <a:gd name="T8" fmla="*/ 7 w 13"/>
                <a:gd name="T9" fmla="*/ 7 h 9"/>
                <a:gd name="T10" fmla="*/ 0 w 13"/>
                <a:gd name="T11" fmla="*/ 5 h 9"/>
                <a:gd name="T12" fmla="*/ 5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9"/>
                <a:gd name="T23" fmla="*/ 13 w 1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9">
                  <a:moveTo>
                    <a:pt x="4" y="0"/>
                  </a:moveTo>
                  <a:cubicBezTo>
                    <a:pt x="6" y="0"/>
                    <a:pt x="7" y="4"/>
                    <a:pt x="9" y="5"/>
                  </a:cubicBezTo>
                  <a:cubicBezTo>
                    <a:pt x="10" y="6"/>
                    <a:pt x="12" y="5"/>
                    <a:pt x="13" y="6"/>
                  </a:cubicBezTo>
                  <a:cubicBezTo>
                    <a:pt x="13" y="7"/>
                    <a:pt x="12" y="9"/>
                    <a:pt x="10" y="9"/>
                  </a:cubicBezTo>
                  <a:cubicBezTo>
                    <a:pt x="9" y="9"/>
                    <a:pt x="8" y="6"/>
                    <a:pt x="6" y="6"/>
                  </a:cubicBezTo>
                  <a:cubicBezTo>
                    <a:pt x="4" y="5"/>
                    <a:pt x="1" y="6"/>
                    <a:pt x="0" y="4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3" name="Freeform 2908"/>
            <p:cNvSpPr>
              <a:spLocks noChangeAspect="1"/>
            </p:cNvSpPr>
            <p:nvPr/>
          </p:nvSpPr>
          <p:spPr bwMode="auto">
            <a:xfrm>
              <a:off x="27240488" y="12292747"/>
              <a:ext cx="107105" cy="122138"/>
            </a:xfrm>
            <a:custGeom>
              <a:avLst/>
              <a:gdLst>
                <a:gd name="T0" fmla="*/ 7 w 13"/>
                <a:gd name="T1" fmla="*/ 1 h 17"/>
                <a:gd name="T2" fmla="*/ 14 w 13"/>
                <a:gd name="T3" fmla="*/ 9 h 17"/>
                <a:gd name="T4" fmla="*/ 12 w 13"/>
                <a:gd name="T5" fmla="*/ 19 h 17"/>
                <a:gd name="T6" fmla="*/ 7 w 13"/>
                <a:gd name="T7" fmla="*/ 12 h 17"/>
                <a:gd name="T8" fmla="*/ 0 w 13"/>
                <a:gd name="T9" fmla="*/ 2 h 17"/>
                <a:gd name="T10" fmla="*/ 6 w 13"/>
                <a:gd name="T11" fmla="*/ 2 h 17"/>
                <a:gd name="T12" fmla="*/ 7 w 13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7"/>
                <a:gd name="T23" fmla="*/ 13 w 1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7">
                  <a:moveTo>
                    <a:pt x="6" y="1"/>
                  </a:moveTo>
                  <a:cubicBezTo>
                    <a:pt x="9" y="2"/>
                    <a:pt x="11" y="5"/>
                    <a:pt x="11" y="8"/>
                  </a:cubicBezTo>
                  <a:cubicBezTo>
                    <a:pt x="12" y="10"/>
                    <a:pt x="13" y="15"/>
                    <a:pt x="10" y="16"/>
                  </a:cubicBezTo>
                  <a:cubicBezTo>
                    <a:pt x="8" y="17"/>
                    <a:pt x="7" y="12"/>
                    <a:pt x="6" y="10"/>
                  </a:cubicBezTo>
                  <a:cubicBezTo>
                    <a:pt x="4" y="7"/>
                    <a:pt x="1" y="5"/>
                    <a:pt x="0" y="2"/>
                  </a:cubicBezTo>
                  <a:cubicBezTo>
                    <a:pt x="0" y="1"/>
                    <a:pt x="3" y="2"/>
                    <a:pt x="5" y="2"/>
                  </a:cubicBezTo>
                  <a:cubicBezTo>
                    <a:pt x="5" y="2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4" name="Freeform 2909"/>
            <p:cNvSpPr>
              <a:spLocks noChangeAspect="1"/>
            </p:cNvSpPr>
            <p:nvPr/>
          </p:nvSpPr>
          <p:spPr bwMode="auto">
            <a:xfrm>
              <a:off x="27414554" y="12555321"/>
              <a:ext cx="66951" cy="97702"/>
            </a:xfrm>
            <a:custGeom>
              <a:avLst/>
              <a:gdLst>
                <a:gd name="T0" fmla="*/ 1 w 9"/>
                <a:gd name="T1" fmla="*/ 1 h 13"/>
                <a:gd name="T2" fmla="*/ 9 w 9"/>
                <a:gd name="T3" fmla="*/ 12 h 13"/>
                <a:gd name="T4" fmla="*/ 8 w 9"/>
                <a:gd name="T5" fmla="*/ 15 h 13"/>
                <a:gd name="T6" fmla="*/ 2 w 9"/>
                <a:gd name="T7" fmla="*/ 10 h 13"/>
                <a:gd name="T8" fmla="*/ 1 w 9"/>
                <a:gd name="T9" fmla="*/ 4 h 13"/>
                <a:gd name="T10" fmla="*/ 1 w 9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3"/>
                <a:gd name="T20" fmla="*/ 9 w 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3">
                  <a:moveTo>
                    <a:pt x="1" y="1"/>
                  </a:moveTo>
                  <a:cubicBezTo>
                    <a:pt x="4" y="3"/>
                    <a:pt x="6" y="7"/>
                    <a:pt x="8" y="10"/>
                  </a:cubicBezTo>
                  <a:cubicBezTo>
                    <a:pt x="9" y="11"/>
                    <a:pt x="8" y="13"/>
                    <a:pt x="7" y="12"/>
                  </a:cubicBezTo>
                  <a:cubicBezTo>
                    <a:pt x="5" y="12"/>
                    <a:pt x="4" y="10"/>
                    <a:pt x="2" y="8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2"/>
                    <a:pt x="0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5" name="Oval 2910"/>
            <p:cNvSpPr>
              <a:spLocks noChangeAspect="1" noChangeArrowheads="1"/>
            </p:cNvSpPr>
            <p:nvPr/>
          </p:nvSpPr>
          <p:spPr bwMode="auto">
            <a:xfrm>
              <a:off x="27996984" y="12494264"/>
              <a:ext cx="33477" cy="30530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6" name="Freeform 2911"/>
            <p:cNvSpPr>
              <a:spLocks noChangeAspect="1"/>
            </p:cNvSpPr>
            <p:nvPr/>
          </p:nvSpPr>
          <p:spPr bwMode="auto">
            <a:xfrm>
              <a:off x="27575229" y="12762964"/>
              <a:ext cx="40174" cy="48851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7 h 7"/>
                <a:gd name="T4" fmla="*/ 1 w 5"/>
                <a:gd name="T5" fmla="*/ 5 h 7"/>
                <a:gd name="T6" fmla="*/ 1 w 5"/>
                <a:gd name="T7" fmla="*/ 0 h 7"/>
                <a:gd name="T8" fmla="*/ 5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4" y="3"/>
                  </a:moveTo>
                  <a:cubicBezTo>
                    <a:pt x="4" y="4"/>
                    <a:pt x="5" y="6"/>
                    <a:pt x="4" y="6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7" name="Freeform 2912"/>
            <p:cNvSpPr>
              <a:spLocks noChangeAspect="1"/>
            </p:cNvSpPr>
            <p:nvPr/>
          </p:nvSpPr>
          <p:spPr bwMode="auto">
            <a:xfrm>
              <a:off x="27535047" y="12708000"/>
              <a:ext cx="40174" cy="42745"/>
            </a:xfrm>
            <a:custGeom>
              <a:avLst/>
              <a:gdLst>
                <a:gd name="T0" fmla="*/ 5 w 5"/>
                <a:gd name="T1" fmla="*/ 4 h 6"/>
                <a:gd name="T2" fmla="*/ 5 w 5"/>
                <a:gd name="T3" fmla="*/ 7 h 6"/>
                <a:gd name="T4" fmla="*/ 2 w 5"/>
                <a:gd name="T5" fmla="*/ 5 h 6"/>
                <a:gd name="T6" fmla="*/ 1 w 5"/>
                <a:gd name="T7" fmla="*/ 1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3"/>
                  </a:moveTo>
                  <a:cubicBezTo>
                    <a:pt x="4" y="4"/>
                    <a:pt x="5" y="5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8" name="Freeform 2913"/>
            <p:cNvSpPr>
              <a:spLocks noChangeAspect="1"/>
            </p:cNvSpPr>
            <p:nvPr/>
          </p:nvSpPr>
          <p:spPr bwMode="auto">
            <a:xfrm>
              <a:off x="27501584" y="12677456"/>
              <a:ext cx="33477" cy="30530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5 h 4"/>
                <a:gd name="T4" fmla="*/ 1 w 4"/>
                <a:gd name="T5" fmla="*/ 4 h 4"/>
                <a:gd name="T6" fmla="*/ 1 w 4"/>
                <a:gd name="T7" fmla="*/ 0 h 4"/>
                <a:gd name="T8" fmla="*/ 4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79" name="Freeform 2925"/>
            <p:cNvSpPr>
              <a:spLocks noChangeAspect="1"/>
            </p:cNvSpPr>
            <p:nvPr/>
          </p:nvSpPr>
          <p:spPr bwMode="auto">
            <a:xfrm>
              <a:off x="27916650" y="12292743"/>
              <a:ext cx="66951" cy="30530"/>
            </a:xfrm>
            <a:custGeom>
              <a:avLst/>
              <a:gdLst>
                <a:gd name="T0" fmla="*/ 5 w 8"/>
                <a:gd name="T1" fmla="*/ 5 h 4"/>
                <a:gd name="T2" fmla="*/ 0 w 8"/>
                <a:gd name="T3" fmla="*/ 3 h 4"/>
                <a:gd name="T4" fmla="*/ 6 w 8"/>
                <a:gd name="T5" fmla="*/ 0 h 4"/>
                <a:gd name="T6" fmla="*/ 10 w 8"/>
                <a:gd name="T7" fmla="*/ 3 h 4"/>
                <a:gd name="T8" fmla="*/ 5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4" y="4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8" y="2"/>
                  </a:cubicBezTo>
                  <a:cubicBezTo>
                    <a:pt x="6" y="4"/>
                    <a:pt x="5" y="4"/>
                    <a:pt x="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0" name="Freeform 2926"/>
            <p:cNvSpPr>
              <a:spLocks noChangeAspect="1"/>
            </p:cNvSpPr>
            <p:nvPr/>
          </p:nvSpPr>
          <p:spPr bwMode="auto">
            <a:xfrm>
              <a:off x="28077325" y="13074400"/>
              <a:ext cx="957336" cy="317549"/>
            </a:xfrm>
            <a:custGeom>
              <a:avLst/>
              <a:gdLst>
                <a:gd name="T0" fmla="*/ 11 w 119"/>
                <a:gd name="T1" fmla="*/ 2 h 43"/>
                <a:gd name="T2" fmla="*/ 25 w 119"/>
                <a:gd name="T3" fmla="*/ 4 h 43"/>
                <a:gd name="T4" fmla="*/ 25 w 119"/>
                <a:gd name="T5" fmla="*/ 1 h 43"/>
                <a:gd name="T6" fmla="*/ 32 w 119"/>
                <a:gd name="T7" fmla="*/ 2 h 43"/>
                <a:gd name="T8" fmla="*/ 38 w 119"/>
                <a:gd name="T9" fmla="*/ 7 h 43"/>
                <a:gd name="T10" fmla="*/ 48 w 119"/>
                <a:gd name="T11" fmla="*/ 8 h 43"/>
                <a:gd name="T12" fmla="*/ 53 w 119"/>
                <a:gd name="T13" fmla="*/ 17 h 43"/>
                <a:gd name="T14" fmla="*/ 83 w 119"/>
                <a:gd name="T15" fmla="*/ 19 h 43"/>
                <a:gd name="T16" fmla="*/ 85 w 119"/>
                <a:gd name="T17" fmla="*/ 12 h 43"/>
                <a:gd name="T18" fmla="*/ 97 w 119"/>
                <a:gd name="T19" fmla="*/ 16 h 43"/>
                <a:gd name="T20" fmla="*/ 111 w 119"/>
                <a:gd name="T21" fmla="*/ 21 h 43"/>
                <a:gd name="T22" fmla="*/ 113 w 119"/>
                <a:gd name="T23" fmla="*/ 30 h 43"/>
                <a:gd name="T24" fmla="*/ 126 w 119"/>
                <a:gd name="T25" fmla="*/ 34 h 43"/>
                <a:gd name="T26" fmla="*/ 137 w 119"/>
                <a:gd name="T27" fmla="*/ 34 h 43"/>
                <a:gd name="T28" fmla="*/ 137 w 119"/>
                <a:gd name="T29" fmla="*/ 46 h 43"/>
                <a:gd name="T30" fmla="*/ 141 w 119"/>
                <a:gd name="T31" fmla="*/ 52 h 43"/>
                <a:gd name="T32" fmla="*/ 120 w 119"/>
                <a:gd name="T33" fmla="*/ 46 h 43"/>
                <a:gd name="T34" fmla="*/ 113 w 119"/>
                <a:gd name="T35" fmla="*/ 47 h 43"/>
                <a:gd name="T36" fmla="*/ 94 w 119"/>
                <a:gd name="T37" fmla="*/ 44 h 43"/>
                <a:gd name="T38" fmla="*/ 89 w 119"/>
                <a:gd name="T39" fmla="*/ 45 h 43"/>
                <a:gd name="T40" fmla="*/ 71 w 119"/>
                <a:gd name="T41" fmla="*/ 36 h 43"/>
                <a:gd name="T42" fmla="*/ 56 w 119"/>
                <a:gd name="T43" fmla="*/ 34 h 43"/>
                <a:gd name="T44" fmla="*/ 42 w 119"/>
                <a:gd name="T45" fmla="*/ 35 h 43"/>
                <a:gd name="T46" fmla="*/ 28 w 119"/>
                <a:gd name="T47" fmla="*/ 28 h 43"/>
                <a:gd name="T48" fmla="*/ 17 w 119"/>
                <a:gd name="T49" fmla="*/ 27 h 43"/>
                <a:gd name="T50" fmla="*/ 17 w 119"/>
                <a:gd name="T51" fmla="*/ 21 h 43"/>
                <a:gd name="T52" fmla="*/ 1 w 119"/>
                <a:gd name="T53" fmla="*/ 15 h 43"/>
                <a:gd name="T54" fmla="*/ 10 w 119"/>
                <a:gd name="T55" fmla="*/ 6 h 43"/>
                <a:gd name="T56" fmla="*/ 11 w 119"/>
                <a:gd name="T57" fmla="*/ 2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"/>
                <a:gd name="T88" fmla="*/ 0 h 43"/>
                <a:gd name="T89" fmla="*/ 119 w 119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" h="43">
                  <a:moveTo>
                    <a:pt x="9" y="2"/>
                  </a:moveTo>
                  <a:cubicBezTo>
                    <a:pt x="13" y="1"/>
                    <a:pt x="17" y="4"/>
                    <a:pt x="21" y="3"/>
                  </a:cubicBezTo>
                  <a:cubicBezTo>
                    <a:pt x="22" y="3"/>
                    <a:pt x="21" y="1"/>
                    <a:pt x="21" y="1"/>
                  </a:cubicBezTo>
                  <a:cubicBezTo>
                    <a:pt x="23" y="0"/>
                    <a:pt x="25" y="1"/>
                    <a:pt x="27" y="2"/>
                  </a:cubicBezTo>
                  <a:cubicBezTo>
                    <a:pt x="29" y="3"/>
                    <a:pt x="30" y="6"/>
                    <a:pt x="32" y="6"/>
                  </a:cubicBezTo>
                  <a:cubicBezTo>
                    <a:pt x="35" y="7"/>
                    <a:pt x="38" y="6"/>
                    <a:pt x="40" y="7"/>
                  </a:cubicBezTo>
                  <a:cubicBezTo>
                    <a:pt x="42" y="9"/>
                    <a:pt x="41" y="14"/>
                    <a:pt x="44" y="14"/>
                  </a:cubicBezTo>
                  <a:cubicBezTo>
                    <a:pt x="52" y="17"/>
                    <a:pt x="61" y="17"/>
                    <a:pt x="69" y="16"/>
                  </a:cubicBezTo>
                  <a:cubicBezTo>
                    <a:pt x="71" y="15"/>
                    <a:pt x="68" y="10"/>
                    <a:pt x="71" y="10"/>
                  </a:cubicBezTo>
                  <a:cubicBezTo>
                    <a:pt x="74" y="9"/>
                    <a:pt x="78" y="11"/>
                    <a:pt x="81" y="13"/>
                  </a:cubicBezTo>
                  <a:cubicBezTo>
                    <a:pt x="85" y="14"/>
                    <a:pt x="89" y="15"/>
                    <a:pt x="92" y="17"/>
                  </a:cubicBezTo>
                  <a:cubicBezTo>
                    <a:pt x="94" y="19"/>
                    <a:pt x="92" y="23"/>
                    <a:pt x="94" y="25"/>
                  </a:cubicBezTo>
                  <a:cubicBezTo>
                    <a:pt x="97" y="27"/>
                    <a:pt x="101" y="28"/>
                    <a:pt x="105" y="28"/>
                  </a:cubicBezTo>
                  <a:cubicBezTo>
                    <a:pt x="108" y="29"/>
                    <a:pt x="112" y="26"/>
                    <a:pt x="114" y="28"/>
                  </a:cubicBezTo>
                  <a:cubicBezTo>
                    <a:pt x="116" y="31"/>
                    <a:pt x="114" y="35"/>
                    <a:pt x="114" y="38"/>
                  </a:cubicBezTo>
                  <a:cubicBezTo>
                    <a:pt x="115" y="40"/>
                    <a:pt x="119" y="43"/>
                    <a:pt x="117" y="43"/>
                  </a:cubicBezTo>
                  <a:cubicBezTo>
                    <a:pt x="111" y="43"/>
                    <a:pt x="106" y="39"/>
                    <a:pt x="100" y="38"/>
                  </a:cubicBezTo>
                  <a:cubicBezTo>
                    <a:pt x="98" y="38"/>
                    <a:pt x="96" y="39"/>
                    <a:pt x="94" y="39"/>
                  </a:cubicBezTo>
                  <a:cubicBezTo>
                    <a:pt x="88" y="39"/>
                    <a:pt x="84" y="37"/>
                    <a:pt x="78" y="36"/>
                  </a:cubicBezTo>
                  <a:cubicBezTo>
                    <a:pt x="77" y="36"/>
                    <a:pt x="75" y="38"/>
                    <a:pt x="74" y="37"/>
                  </a:cubicBezTo>
                  <a:cubicBezTo>
                    <a:pt x="69" y="36"/>
                    <a:pt x="64" y="32"/>
                    <a:pt x="59" y="30"/>
                  </a:cubicBezTo>
                  <a:cubicBezTo>
                    <a:pt x="55" y="29"/>
                    <a:pt x="51" y="28"/>
                    <a:pt x="47" y="28"/>
                  </a:cubicBezTo>
                  <a:cubicBezTo>
                    <a:pt x="43" y="28"/>
                    <a:pt x="39" y="30"/>
                    <a:pt x="35" y="29"/>
                  </a:cubicBezTo>
                  <a:cubicBezTo>
                    <a:pt x="31" y="28"/>
                    <a:pt x="27" y="25"/>
                    <a:pt x="23" y="23"/>
                  </a:cubicBezTo>
                  <a:cubicBezTo>
                    <a:pt x="20" y="22"/>
                    <a:pt x="17" y="23"/>
                    <a:pt x="14" y="22"/>
                  </a:cubicBezTo>
                  <a:cubicBezTo>
                    <a:pt x="13" y="21"/>
                    <a:pt x="16" y="18"/>
                    <a:pt x="14" y="17"/>
                  </a:cubicBezTo>
                  <a:cubicBezTo>
                    <a:pt x="11" y="14"/>
                    <a:pt x="4" y="16"/>
                    <a:pt x="1" y="12"/>
                  </a:cubicBezTo>
                  <a:cubicBezTo>
                    <a:pt x="0" y="9"/>
                    <a:pt x="6" y="8"/>
                    <a:pt x="8" y="5"/>
                  </a:cubicBezTo>
                  <a:cubicBezTo>
                    <a:pt x="9" y="4"/>
                    <a:pt x="7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1" name="Freeform 2927"/>
            <p:cNvSpPr>
              <a:spLocks noChangeAspect="1"/>
            </p:cNvSpPr>
            <p:nvPr/>
          </p:nvSpPr>
          <p:spPr bwMode="auto">
            <a:xfrm>
              <a:off x="28452225" y="12005729"/>
              <a:ext cx="1064457" cy="891573"/>
            </a:xfrm>
            <a:custGeom>
              <a:avLst/>
              <a:gdLst>
                <a:gd name="T0" fmla="*/ 136 w 133"/>
                <a:gd name="T1" fmla="*/ 11 h 122"/>
                <a:gd name="T2" fmla="*/ 135 w 133"/>
                <a:gd name="T3" fmla="*/ 19 h 122"/>
                <a:gd name="T4" fmla="*/ 134 w 133"/>
                <a:gd name="T5" fmla="*/ 36 h 122"/>
                <a:gd name="T6" fmla="*/ 153 w 133"/>
                <a:gd name="T7" fmla="*/ 54 h 122"/>
                <a:gd name="T8" fmla="*/ 151 w 133"/>
                <a:gd name="T9" fmla="*/ 60 h 122"/>
                <a:gd name="T10" fmla="*/ 140 w 133"/>
                <a:gd name="T11" fmla="*/ 61 h 122"/>
                <a:gd name="T12" fmla="*/ 133 w 133"/>
                <a:gd name="T13" fmla="*/ 69 h 122"/>
                <a:gd name="T14" fmla="*/ 132 w 133"/>
                <a:gd name="T15" fmla="*/ 87 h 122"/>
                <a:gd name="T16" fmla="*/ 115 w 133"/>
                <a:gd name="T17" fmla="*/ 102 h 122"/>
                <a:gd name="T18" fmla="*/ 118 w 133"/>
                <a:gd name="T19" fmla="*/ 118 h 122"/>
                <a:gd name="T20" fmla="*/ 115 w 133"/>
                <a:gd name="T21" fmla="*/ 126 h 122"/>
                <a:gd name="T22" fmla="*/ 106 w 133"/>
                <a:gd name="T23" fmla="*/ 136 h 122"/>
                <a:gd name="T24" fmla="*/ 87 w 133"/>
                <a:gd name="T25" fmla="*/ 134 h 122"/>
                <a:gd name="T26" fmla="*/ 74 w 133"/>
                <a:gd name="T27" fmla="*/ 134 h 122"/>
                <a:gd name="T28" fmla="*/ 69 w 133"/>
                <a:gd name="T29" fmla="*/ 132 h 122"/>
                <a:gd name="T30" fmla="*/ 63 w 133"/>
                <a:gd name="T31" fmla="*/ 132 h 122"/>
                <a:gd name="T32" fmla="*/ 45 w 133"/>
                <a:gd name="T33" fmla="*/ 135 h 122"/>
                <a:gd name="T34" fmla="*/ 45 w 133"/>
                <a:gd name="T35" fmla="*/ 123 h 122"/>
                <a:gd name="T36" fmla="*/ 29 w 133"/>
                <a:gd name="T37" fmla="*/ 124 h 122"/>
                <a:gd name="T38" fmla="*/ 22 w 133"/>
                <a:gd name="T39" fmla="*/ 112 h 122"/>
                <a:gd name="T40" fmla="*/ 18 w 133"/>
                <a:gd name="T41" fmla="*/ 96 h 122"/>
                <a:gd name="T42" fmla="*/ 12 w 133"/>
                <a:gd name="T43" fmla="*/ 87 h 122"/>
                <a:gd name="T44" fmla="*/ 7 w 133"/>
                <a:gd name="T45" fmla="*/ 79 h 122"/>
                <a:gd name="T46" fmla="*/ 1 w 133"/>
                <a:gd name="T47" fmla="*/ 66 h 122"/>
                <a:gd name="T48" fmla="*/ 10 w 133"/>
                <a:gd name="T49" fmla="*/ 38 h 122"/>
                <a:gd name="T50" fmla="*/ 17 w 133"/>
                <a:gd name="T51" fmla="*/ 48 h 122"/>
                <a:gd name="T52" fmla="*/ 30 w 133"/>
                <a:gd name="T53" fmla="*/ 59 h 122"/>
                <a:gd name="T54" fmla="*/ 48 w 133"/>
                <a:gd name="T55" fmla="*/ 57 h 122"/>
                <a:gd name="T56" fmla="*/ 54 w 133"/>
                <a:gd name="T57" fmla="*/ 49 h 122"/>
                <a:gd name="T58" fmla="*/ 63 w 133"/>
                <a:gd name="T59" fmla="*/ 50 h 122"/>
                <a:gd name="T60" fmla="*/ 74 w 133"/>
                <a:gd name="T61" fmla="*/ 54 h 122"/>
                <a:gd name="T62" fmla="*/ 88 w 133"/>
                <a:gd name="T63" fmla="*/ 49 h 122"/>
                <a:gd name="T64" fmla="*/ 97 w 133"/>
                <a:gd name="T65" fmla="*/ 29 h 122"/>
                <a:gd name="T66" fmla="*/ 104 w 133"/>
                <a:gd name="T67" fmla="*/ 5 h 122"/>
                <a:gd name="T68" fmla="*/ 121 w 133"/>
                <a:gd name="T69" fmla="*/ 5 h 122"/>
                <a:gd name="T70" fmla="*/ 137 w 133"/>
                <a:gd name="T71" fmla="*/ 6 h 1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3"/>
                <a:gd name="T109" fmla="*/ 0 h 122"/>
                <a:gd name="T110" fmla="*/ 133 w 133"/>
                <a:gd name="T111" fmla="*/ 122 h 1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3" h="122">
                  <a:moveTo>
                    <a:pt x="115" y="5"/>
                  </a:moveTo>
                  <a:cubicBezTo>
                    <a:pt x="115" y="6"/>
                    <a:pt x="115" y="8"/>
                    <a:pt x="114" y="9"/>
                  </a:cubicBezTo>
                  <a:cubicBezTo>
                    <a:pt x="112" y="11"/>
                    <a:pt x="108" y="8"/>
                    <a:pt x="107" y="10"/>
                  </a:cubicBezTo>
                  <a:cubicBezTo>
                    <a:pt x="107" y="13"/>
                    <a:pt x="111" y="14"/>
                    <a:pt x="113" y="16"/>
                  </a:cubicBezTo>
                  <a:cubicBezTo>
                    <a:pt x="115" y="21"/>
                    <a:pt x="119" y="25"/>
                    <a:pt x="118" y="29"/>
                  </a:cubicBezTo>
                  <a:cubicBezTo>
                    <a:pt x="118" y="31"/>
                    <a:pt x="112" y="28"/>
                    <a:pt x="112" y="30"/>
                  </a:cubicBezTo>
                  <a:cubicBezTo>
                    <a:pt x="112" y="33"/>
                    <a:pt x="115" y="35"/>
                    <a:pt x="118" y="37"/>
                  </a:cubicBezTo>
                  <a:cubicBezTo>
                    <a:pt x="121" y="40"/>
                    <a:pt x="125" y="43"/>
                    <a:pt x="128" y="45"/>
                  </a:cubicBezTo>
                  <a:cubicBezTo>
                    <a:pt x="130" y="46"/>
                    <a:pt x="133" y="44"/>
                    <a:pt x="133" y="46"/>
                  </a:cubicBezTo>
                  <a:cubicBezTo>
                    <a:pt x="132" y="48"/>
                    <a:pt x="129" y="50"/>
                    <a:pt x="126" y="50"/>
                  </a:cubicBezTo>
                  <a:cubicBezTo>
                    <a:pt x="123" y="50"/>
                    <a:pt x="120" y="46"/>
                    <a:pt x="116" y="47"/>
                  </a:cubicBezTo>
                  <a:cubicBezTo>
                    <a:pt x="115" y="47"/>
                    <a:pt x="117" y="50"/>
                    <a:pt x="117" y="51"/>
                  </a:cubicBezTo>
                  <a:cubicBezTo>
                    <a:pt x="116" y="52"/>
                    <a:pt x="114" y="50"/>
                    <a:pt x="113" y="51"/>
                  </a:cubicBezTo>
                  <a:cubicBezTo>
                    <a:pt x="112" y="53"/>
                    <a:pt x="111" y="56"/>
                    <a:pt x="111" y="58"/>
                  </a:cubicBezTo>
                  <a:cubicBezTo>
                    <a:pt x="110" y="61"/>
                    <a:pt x="110" y="64"/>
                    <a:pt x="110" y="66"/>
                  </a:cubicBezTo>
                  <a:cubicBezTo>
                    <a:pt x="110" y="69"/>
                    <a:pt x="112" y="71"/>
                    <a:pt x="110" y="73"/>
                  </a:cubicBezTo>
                  <a:cubicBezTo>
                    <a:pt x="108" y="76"/>
                    <a:pt x="105" y="76"/>
                    <a:pt x="102" y="78"/>
                  </a:cubicBezTo>
                  <a:cubicBezTo>
                    <a:pt x="100" y="80"/>
                    <a:pt x="97" y="82"/>
                    <a:pt x="96" y="85"/>
                  </a:cubicBezTo>
                  <a:cubicBezTo>
                    <a:pt x="96" y="88"/>
                    <a:pt x="98" y="91"/>
                    <a:pt x="99" y="93"/>
                  </a:cubicBezTo>
                  <a:cubicBezTo>
                    <a:pt x="99" y="95"/>
                    <a:pt x="100" y="97"/>
                    <a:pt x="99" y="99"/>
                  </a:cubicBezTo>
                  <a:cubicBezTo>
                    <a:pt x="99" y="100"/>
                    <a:pt x="97" y="98"/>
                    <a:pt x="96" y="99"/>
                  </a:cubicBezTo>
                  <a:cubicBezTo>
                    <a:pt x="95" y="101"/>
                    <a:pt x="97" y="103"/>
                    <a:pt x="96" y="105"/>
                  </a:cubicBezTo>
                  <a:cubicBezTo>
                    <a:pt x="96" y="106"/>
                    <a:pt x="93" y="104"/>
                    <a:pt x="92" y="105"/>
                  </a:cubicBezTo>
                  <a:cubicBezTo>
                    <a:pt x="91" y="108"/>
                    <a:pt x="92" y="112"/>
                    <a:pt x="89" y="114"/>
                  </a:cubicBezTo>
                  <a:cubicBezTo>
                    <a:pt x="85" y="118"/>
                    <a:pt x="80" y="122"/>
                    <a:pt x="75" y="121"/>
                  </a:cubicBezTo>
                  <a:cubicBezTo>
                    <a:pt x="72" y="121"/>
                    <a:pt x="75" y="114"/>
                    <a:pt x="73" y="112"/>
                  </a:cubicBezTo>
                  <a:cubicBezTo>
                    <a:pt x="72" y="110"/>
                    <a:pt x="69" y="110"/>
                    <a:pt x="67" y="110"/>
                  </a:cubicBezTo>
                  <a:cubicBezTo>
                    <a:pt x="65" y="110"/>
                    <a:pt x="64" y="113"/>
                    <a:pt x="62" y="112"/>
                  </a:cubicBezTo>
                  <a:cubicBezTo>
                    <a:pt x="61" y="112"/>
                    <a:pt x="62" y="110"/>
                    <a:pt x="61" y="109"/>
                  </a:cubicBezTo>
                  <a:cubicBezTo>
                    <a:pt x="60" y="108"/>
                    <a:pt x="59" y="110"/>
                    <a:pt x="58" y="110"/>
                  </a:cubicBezTo>
                  <a:cubicBezTo>
                    <a:pt x="57" y="109"/>
                    <a:pt x="57" y="106"/>
                    <a:pt x="56" y="106"/>
                  </a:cubicBezTo>
                  <a:cubicBezTo>
                    <a:pt x="54" y="106"/>
                    <a:pt x="55" y="109"/>
                    <a:pt x="53" y="110"/>
                  </a:cubicBezTo>
                  <a:cubicBezTo>
                    <a:pt x="51" y="111"/>
                    <a:pt x="48" y="112"/>
                    <a:pt x="46" y="112"/>
                  </a:cubicBezTo>
                  <a:cubicBezTo>
                    <a:pt x="43" y="113"/>
                    <a:pt x="41" y="113"/>
                    <a:pt x="38" y="113"/>
                  </a:cubicBezTo>
                  <a:cubicBezTo>
                    <a:pt x="38" y="112"/>
                    <a:pt x="38" y="111"/>
                    <a:pt x="38" y="110"/>
                  </a:cubicBezTo>
                  <a:cubicBezTo>
                    <a:pt x="38" y="107"/>
                    <a:pt x="40" y="104"/>
                    <a:pt x="38" y="103"/>
                  </a:cubicBezTo>
                  <a:cubicBezTo>
                    <a:pt x="36" y="101"/>
                    <a:pt x="33" y="105"/>
                    <a:pt x="31" y="105"/>
                  </a:cubicBezTo>
                  <a:cubicBezTo>
                    <a:pt x="29" y="105"/>
                    <a:pt x="26" y="104"/>
                    <a:pt x="24" y="104"/>
                  </a:cubicBezTo>
                  <a:cubicBezTo>
                    <a:pt x="23" y="103"/>
                    <a:pt x="21" y="105"/>
                    <a:pt x="20" y="104"/>
                  </a:cubicBezTo>
                  <a:cubicBezTo>
                    <a:pt x="18" y="101"/>
                    <a:pt x="18" y="97"/>
                    <a:pt x="18" y="94"/>
                  </a:cubicBezTo>
                  <a:cubicBezTo>
                    <a:pt x="17" y="92"/>
                    <a:pt x="18" y="89"/>
                    <a:pt x="17" y="86"/>
                  </a:cubicBezTo>
                  <a:cubicBezTo>
                    <a:pt x="17" y="84"/>
                    <a:pt x="16" y="82"/>
                    <a:pt x="15" y="80"/>
                  </a:cubicBezTo>
                  <a:cubicBezTo>
                    <a:pt x="14" y="79"/>
                    <a:pt x="11" y="80"/>
                    <a:pt x="10" y="78"/>
                  </a:cubicBezTo>
                  <a:cubicBezTo>
                    <a:pt x="9" y="77"/>
                    <a:pt x="11" y="75"/>
                    <a:pt x="10" y="73"/>
                  </a:cubicBezTo>
                  <a:cubicBezTo>
                    <a:pt x="9" y="72"/>
                    <a:pt x="6" y="75"/>
                    <a:pt x="6" y="73"/>
                  </a:cubicBezTo>
                  <a:cubicBezTo>
                    <a:pt x="4" y="71"/>
                    <a:pt x="5" y="68"/>
                    <a:pt x="6" y="66"/>
                  </a:cubicBezTo>
                  <a:cubicBezTo>
                    <a:pt x="6" y="64"/>
                    <a:pt x="8" y="62"/>
                    <a:pt x="8" y="60"/>
                  </a:cubicBezTo>
                  <a:cubicBezTo>
                    <a:pt x="7" y="57"/>
                    <a:pt x="2" y="58"/>
                    <a:pt x="1" y="55"/>
                  </a:cubicBezTo>
                  <a:cubicBezTo>
                    <a:pt x="0" y="51"/>
                    <a:pt x="1" y="46"/>
                    <a:pt x="2" y="41"/>
                  </a:cubicBezTo>
                  <a:cubicBezTo>
                    <a:pt x="3" y="38"/>
                    <a:pt x="6" y="35"/>
                    <a:pt x="8" y="32"/>
                  </a:cubicBezTo>
                  <a:cubicBezTo>
                    <a:pt x="9" y="32"/>
                    <a:pt x="11" y="32"/>
                    <a:pt x="12" y="32"/>
                  </a:cubicBezTo>
                  <a:cubicBezTo>
                    <a:pt x="13" y="35"/>
                    <a:pt x="12" y="38"/>
                    <a:pt x="14" y="40"/>
                  </a:cubicBezTo>
                  <a:cubicBezTo>
                    <a:pt x="16" y="43"/>
                    <a:pt x="20" y="44"/>
                    <a:pt x="23" y="46"/>
                  </a:cubicBezTo>
                  <a:cubicBezTo>
                    <a:pt x="24" y="47"/>
                    <a:pt x="24" y="49"/>
                    <a:pt x="25" y="49"/>
                  </a:cubicBezTo>
                  <a:cubicBezTo>
                    <a:pt x="27" y="49"/>
                    <a:pt x="29" y="47"/>
                    <a:pt x="31" y="46"/>
                  </a:cubicBezTo>
                  <a:cubicBezTo>
                    <a:pt x="34" y="46"/>
                    <a:pt x="37" y="48"/>
                    <a:pt x="40" y="48"/>
                  </a:cubicBezTo>
                  <a:cubicBezTo>
                    <a:pt x="42" y="47"/>
                    <a:pt x="44" y="46"/>
                    <a:pt x="45" y="45"/>
                  </a:cubicBezTo>
                  <a:cubicBezTo>
                    <a:pt x="46" y="44"/>
                    <a:pt x="44" y="41"/>
                    <a:pt x="45" y="41"/>
                  </a:cubicBezTo>
                  <a:cubicBezTo>
                    <a:pt x="48" y="39"/>
                    <a:pt x="51" y="40"/>
                    <a:pt x="54" y="40"/>
                  </a:cubicBezTo>
                  <a:cubicBezTo>
                    <a:pt x="54" y="40"/>
                    <a:pt x="53" y="42"/>
                    <a:pt x="53" y="42"/>
                  </a:cubicBezTo>
                  <a:cubicBezTo>
                    <a:pt x="54" y="43"/>
                    <a:pt x="55" y="41"/>
                    <a:pt x="57" y="41"/>
                  </a:cubicBezTo>
                  <a:cubicBezTo>
                    <a:pt x="59" y="42"/>
                    <a:pt x="60" y="45"/>
                    <a:pt x="62" y="45"/>
                  </a:cubicBezTo>
                  <a:cubicBezTo>
                    <a:pt x="64" y="44"/>
                    <a:pt x="64" y="41"/>
                    <a:pt x="66" y="41"/>
                  </a:cubicBezTo>
                  <a:cubicBezTo>
                    <a:pt x="69" y="40"/>
                    <a:pt x="72" y="42"/>
                    <a:pt x="74" y="41"/>
                  </a:cubicBezTo>
                  <a:cubicBezTo>
                    <a:pt x="75" y="40"/>
                    <a:pt x="73" y="38"/>
                    <a:pt x="74" y="36"/>
                  </a:cubicBezTo>
                  <a:cubicBezTo>
                    <a:pt x="76" y="32"/>
                    <a:pt x="79" y="28"/>
                    <a:pt x="81" y="24"/>
                  </a:cubicBezTo>
                  <a:cubicBezTo>
                    <a:pt x="83" y="21"/>
                    <a:pt x="86" y="18"/>
                    <a:pt x="87" y="15"/>
                  </a:cubicBezTo>
                  <a:cubicBezTo>
                    <a:pt x="88" y="11"/>
                    <a:pt x="85" y="7"/>
                    <a:pt x="87" y="4"/>
                  </a:cubicBezTo>
                  <a:cubicBezTo>
                    <a:pt x="89" y="1"/>
                    <a:pt x="93" y="1"/>
                    <a:pt x="96" y="1"/>
                  </a:cubicBezTo>
                  <a:cubicBezTo>
                    <a:pt x="98" y="0"/>
                    <a:pt x="99" y="3"/>
                    <a:pt x="101" y="4"/>
                  </a:cubicBezTo>
                  <a:cubicBezTo>
                    <a:pt x="103" y="4"/>
                    <a:pt x="106" y="2"/>
                    <a:pt x="108" y="2"/>
                  </a:cubicBezTo>
                  <a:cubicBezTo>
                    <a:pt x="111" y="3"/>
                    <a:pt x="113" y="4"/>
                    <a:pt x="115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2" name="Freeform 2928"/>
            <p:cNvSpPr>
              <a:spLocks noChangeAspect="1"/>
            </p:cNvSpPr>
            <p:nvPr/>
          </p:nvSpPr>
          <p:spPr bwMode="auto">
            <a:xfrm>
              <a:off x="28853908" y="13184312"/>
              <a:ext cx="127196" cy="48851"/>
            </a:xfrm>
            <a:custGeom>
              <a:avLst/>
              <a:gdLst>
                <a:gd name="T0" fmla="*/ 1 w 16"/>
                <a:gd name="T1" fmla="*/ 1 h 6"/>
                <a:gd name="T2" fmla="*/ 18 w 16"/>
                <a:gd name="T3" fmla="*/ 1 h 6"/>
                <a:gd name="T4" fmla="*/ 14 w 16"/>
                <a:gd name="T5" fmla="*/ 5 h 6"/>
                <a:gd name="T6" fmla="*/ 4 w 16"/>
                <a:gd name="T7" fmla="*/ 7 h 6"/>
                <a:gd name="T8" fmla="*/ 1 w 1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"/>
                <a:gd name="T17" fmla="*/ 16 w 1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">
                  <a:moveTo>
                    <a:pt x="1" y="1"/>
                  </a:moveTo>
                  <a:cubicBezTo>
                    <a:pt x="5" y="0"/>
                    <a:pt x="10" y="0"/>
                    <a:pt x="15" y="1"/>
                  </a:cubicBezTo>
                  <a:cubicBezTo>
                    <a:pt x="16" y="1"/>
                    <a:pt x="13" y="4"/>
                    <a:pt x="12" y="4"/>
                  </a:cubicBezTo>
                  <a:cubicBezTo>
                    <a:pt x="9" y="5"/>
                    <a:pt x="6" y="6"/>
                    <a:pt x="3" y="5"/>
                  </a:cubicBezTo>
                  <a:cubicBezTo>
                    <a:pt x="1" y="5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3" name="Freeform 2929"/>
            <p:cNvSpPr>
              <a:spLocks noChangeAspect="1"/>
            </p:cNvSpPr>
            <p:nvPr/>
          </p:nvSpPr>
          <p:spPr bwMode="auto">
            <a:xfrm>
              <a:off x="29456417" y="12286635"/>
              <a:ext cx="682864" cy="775543"/>
            </a:xfrm>
            <a:custGeom>
              <a:avLst/>
              <a:gdLst>
                <a:gd name="T0" fmla="*/ 97 w 85"/>
                <a:gd name="T1" fmla="*/ 4 h 106"/>
                <a:gd name="T2" fmla="*/ 89 w 85"/>
                <a:gd name="T3" fmla="*/ 17 h 106"/>
                <a:gd name="T4" fmla="*/ 72 w 85"/>
                <a:gd name="T5" fmla="*/ 24 h 106"/>
                <a:gd name="T6" fmla="*/ 48 w 85"/>
                <a:gd name="T7" fmla="*/ 22 h 106"/>
                <a:gd name="T8" fmla="*/ 35 w 85"/>
                <a:gd name="T9" fmla="*/ 23 h 106"/>
                <a:gd name="T10" fmla="*/ 23 w 85"/>
                <a:gd name="T11" fmla="*/ 23 h 106"/>
                <a:gd name="T12" fmla="*/ 31 w 85"/>
                <a:gd name="T13" fmla="*/ 54 h 106"/>
                <a:gd name="T14" fmla="*/ 44 w 85"/>
                <a:gd name="T15" fmla="*/ 43 h 106"/>
                <a:gd name="T16" fmla="*/ 64 w 85"/>
                <a:gd name="T17" fmla="*/ 40 h 106"/>
                <a:gd name="T18" fmla="*/ 70 w 85"/>
                <a:gd name="T19" fmla="*/ 46 h 106"/>
                <a:gd name="T20" fmla="*/ 55 w 85"/>
                <a:gd name="T21" fmla="*/ 55 h 106"/>
                <a:gd name="T22" fmla="*/ 40 w 85"/>
                <a:gd name="T23" fmla="*/ 60 h 106"/>
                <a:gd name="T24" fmla="*/ 54 w 85"/>
                <a:gd name="T25" fmla="*/ 79 h 106"/>
                <a:gd name="T26" fmla="*/ 56 w 85"/>
                <a:gd name="T27" fmla="*/ 95 h 106"/>
                <a:gd name="T28" fmla="*/ 50 w 85"/>
                <a:gd name="T29" fmla="*/ 104 h 106"/>
                <a:gd name="T30" fmla="*/ 41 w 85"/>
                <a:gd name="T31" fmla="*/ 113 h 106"/>
                <a:gd name="T32" fmla="*/ 35 w 85"/>
                <a:gd name="T33" fmla="*/ 93 h 106"/>
                <a:gd name="T34" fmla="*/ 37 w 85"/>
                <a:gd name="T35" fmla="*/ 79 h 106"/>
                <a:gd name="T36" fmla="*/ 23 w 85"/>
                <a:gd name="T37" fmla="*/ 79 h 106"/>
                <a:gd name="T38" fmla="*/ 24 w 85"/>
                <a:gd name="T39" fmla="*/ 98 h 106"/>
                <a:gd name="T40" fmla="*/ 22 w 85"/>
                <a:gd name="T41" fmla="*/ 113 h 106"/>
                <a:gd name="T42" fmla="*/ 22 w 85"/>
                <a:gd name="T43" fmla="*/ 127 h 106"/>
                <a:gd name="T44" fmla="*/ 7 w 85"/>
                <a:gd name="T45" fmla="*/ 120 h 106"/>
                <a:gd name="T46" fmla="*/ 11 w 85"/>
                <a:gd name="T47" fmla="*/ 87 h 106"/>
                <a:gd name="T48" fmla="*/ 2 w 85"/>
                <a:gd name="T49" fmla="*/ 86 h 106"/>
                <a:gd name="T50" fmla="*/ 10 w 85"/>
                <a:gd name="T51" fmla="*/ 67 h 106"/>
                <a:gd name="T52" fmla="*/ 14 w 85"/>
                <a:gd name="T53" fmla="*/ 41 h 106"/>
                <a:gd name="T54" fmla="*/ 17 w 85"/>
                <a:gd name="T55" fmla="*/ 30 h 106"/>
                <a:gd name="T56" fmla="*/ 24 w 85"/>
                <a:gd name="T57" fmla="*/ 12 h 106"/>
                <a:gd name="T58" fmla="*/ 30 w 85"/>
                <a:gd name="T59" fmla="*/ 6 h 106"/>
                <a:gd name="T60" fmla="*/ 43 w 85"/>
                <a:gd name="T61" fmla="*/ 10 h 106"/>
                <a:gd name="T62" fmla="*/ 62 w 85"/>
                <a:gd name="T63" fmla="*/ 13 h 106"/>
                <a:gd name="T64" fmla="*/ 84 w 85"/>
                <a:gd name="T65" fmla="*/ 11 h 106"/>
                <a:gd name="T66" fmla="*/ 96 w 85"/>
                <a:gd name="T67" fmla="*/ 1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06"/>
                <a:gd name="T104" fmla="*/ 85 w 85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06">
                  <a:moveTo>
                    <a:pt x="84" y="1"/>
                  </a:moveTo>
                  <a:cubicBezTo>
                    <a:pt x="85" y="2"/>
                    <a:pt x="82" y="2"/>
                    <a:pt x="81" y="3"/>
                  </a:cubicBezTo>
                  <a:cubicBezTo>
                    <a:pt x="80" y="5"/>
                    <a:pt x="81" y="8"/>
                    <a:pt x="80" y="9"/>
                  </a:cubicBezTo>
                  <a:cubicBezTo>
                    <a:pt x="79" y="11"/>
                    <a:pt x="75" y="12"/>
                    <a:pt x="74" y="14"/>
                  </a:cubicBezTo>
                  <a:cubicBezTo>
                    <a:pt x="73" y="15"/>
                    <a:pt x="75" y="18"/>
                    <a:pt x="74" y="19"/>
                  </a:cubicBezTo>
                  <a:cubicBezTo>
                    <a:pt x="69" y="21"/>
                    <a:pt x="64" y="20"/>
                    <a:pt x="60" y="20"/>
                  </a:cubicBezTo>
                  <a:cubicBezTo>
                    <a:pt x="57" y="20"/>
                    <a:pt x="55" y="18"/>
                    <a:pt x="53" y="17"/>
                  </a:cubicBezTo>
                  <a:cubicBezTo>
                    <a:pt x="49" y="17"/>
                    <a:pt x="45" y="18"/>
                    <a:pt x="40" y="18"/>
                  </a:cubicBezTo>
                  <a:cubicBezTo>
                    <a:pt x="39" y="18"/>
                    <a:pt x="38" y="16"/>
                    <a:pt x="36" y="16"/>
                  </a:cubicBezTo>
                  <a:cubicBezTo>
                    <a:pt x="34" y="16"/>
                    <a:pt x="32" y="18"/>
                    <a:pt x="29" y="19"/>
                  </a:cubicBezTo>
                  <a:cubicBezTo>
                    <a:pt x="27" y="19"/>
                    <a:pt x="25" y="17"/>
                    <a:pt x="22" y="17"/>
                  </a:cubicBezTo>
                  <a:cubicBezTo>
                    <a:pt x="21" y="17"/>
                    <a:pt x="19" y="18"/>
                    <a:pt x="19" y="19"/>
                  </a:cubicBezTo>
                  <a:cubicBezTo>
                    <a:pt x="18" y="24"/>
                    <a:pt x="18" y="29"/>
                    <a:pt x="19" y="34"/>
                  </a:cubicBezTo>
                  <a:cubicBezTo>
                    <a:pt x="20" y="38"/>
                    <a:pt x="22" y="43"/>
                    <a:pt x="26" y="45"/>
                  </a:cubicBezTo>
                  <a:cubicBezTo>
                    <a:pt x="28" y="46"/>
                    <a:pt x="30" y="44"/>
                    <a:pt x="32" y="43"/>
                  </a:cubicBezTo>
                  <a:cubicBezTo>
                    <a:pt x="34" y="41"/>
                    <a:pt x="35" y="38"/>
                    <a:pt x="37" y="36"/>
                  </a:cubicBezTo>
                  <a:cubicBezTo>
                    <a:pt x="39" y="35"/>
                    <a:pt x="42" y="36"/>
                    <a:pt x="45" y="36"/>
                  </a:cubicBezTo>
                  <a:cubicBezTo>
                    <a:pt x="47" y="35"/>
                    <a:pt x="50" y="33"/>
                    <a:pt x="53" y="33"/>
                  </a:cubicBezTo>
                  <a:cubicBezTo>
                    <a:pt x="55" y="32"/>
                    <a:pt x="58" y="31"/>
                    <a:pt x="60" y="33"/>
                  </a:cubicBezTo>
                  <a:cubicBezTo>
                    <a:pt x="61" y="34"/>
                    <a:pt x="60" y="37"/>
                    <a:pt x="58" y="38"/>
                  </a:cubicBezTo>
                  <a:cubicBezTo>
                    <a:pt x="56" y="40"/>
                    <a:pt x="53" y="37"/>
                    <a:pt x="51" y="38"/>
                  </a:cubicBezTo>
                  <a:cubicBezTo>
                    <a:pt x="49" y="40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6" y="52"/>
                    <a:pt x="34" y="49"/>
                    <a:pt x="33" y="50"/>
                  </a:cubicBezTo>
                  <a:cubicBezTo>
                    <a:pt x="32" y="50"/>
                    <a:pt x="33" y="52"/>
                    <a:pt x="34" y="52"/>
                  </a:cubicBezTo>
                  <a:cubicBezTo>
                    <a:pt x="37" y="57"/>
                    <a:pt x="41" y="61"/>
                    <a:pt x="45" y="66"/>
                  </a:cubicBezTo>
                  <a:cubicBezTo>
                    <a:pt x="46" y="68"/>
                    <a:pt x="48" y="69"/>
                    <a:pt x="49" y="71"/>
                  </a:cubicBezTo>
                  <a:cubicBezTo>
                    <a:pt x="49" y="74"/>
                    <a:pt x="46" y="76"/>
                    <a:pt x="47" y="79"/>
                  </a:cubicBezTo>
                  <a:cubicBezTo>
                    <a:pt x="48" y="82"/>
                    <a:pt x="54" y="84"/>
                    <a:pt x="52" y="86"/>
                  </a:cubicBezTo>
                  <a:cubicBezTo>
                    <a:pt x="51" y="89"/>
                    <a:pt x="45" y="85"/>
                    <a:pt x="42" y="87"/>
                  </a:cubicBezTo>
                  <a:cubicBezTo>
                    <a:pt x="40" y="89"/>
                    <a:pt x="43" y="94"/>
                    <a:pt x="41" y="96"/>
                  </a:cubicBezTo>
                  <a:cubicBezTo>
                    <a:pt x="39" y="97"/>
                    <a:pt x="35" y="96"/>
                    <a:pt x="34" y="94"/>
                  </a:cubicBezTo>
                  <a:cubicBezTo>
                    <a:pt x="33" y="90"/>
                    <a:pt x="38" y="86"/>
                    <a:pt x="37" y="82"/>
                  </a:cubicBezTo>
                  <a:cubicBezTo>
                    <a:pt x="36" y="79"/>
                    <a:pt x="32" y="80"/>
                    <a:pt x="29" y="78"/>
                  </a:cubicBezTo>
                  <a:cubicBezTo>
                    <a:pt x="28" y="77"/>
                    <a:pt x="26" y="76"/>
                    <a:pt x="26" y="74"/>
                  </a:cubicBezTo>
                  <a:cubicBezTo>
                    <a:pt x="27" y="71"/>
                    <a:pt x="31" y="69"/>
                    <a:pt x="31" y="66"/>
                  </a:cubicBezTo>
                  <a:cubicBezTo>
                    <a:pt x="32" y="65"/>
                    <a:pt x="29" y="62"/>
                    <a:pt x="28" y="62"/>
                  </a:cubicBezTo>
                  <a:cubicBezTo>
                    <a:pt x="24" y="62"/>
                    <a:pt x="21" y="64"/>
                    <a:pt x="19" y="66"/>
                  </a:cubicBezTo>
                  <a:cubicBezTo>
                    <a:pt x="18" y="68"/>
                    <a:pt x="21" y="70"/>
                    <a:pt x="21" y="72"/>
                  </a:cubicBezTo>
                  <a:cubicBezTo>
                    <a:pt x="21" y="75"/>
                    <a:pt x="20" y="78"/>
                    <a:pt x="20" y="82"/>
                  </a:cubicBezTo>
                  <a:cubicBezTo>
                    <a:pt x="20" y="84"/>
                    <a:pt x="22" y="87"/>
                    <a:pt x="21" y="89"/>
                  </a:cubicBezTo>
                  <a:cubicBezTo>
                    <a:pt x="21" y="91"/>
                    <a:pt x="19" y="92"/>
                    <a:pt x="18" y="94"/>
                  </a:cubicBezTo>
                  <a:cubicBezTo>
                    <a:pt x="18" y="98"/>
                    <a:pt x="21" y="101"/>
                    <a:pt x="21" y="105"/>
                  </a:cubicBezTo>
                  <a:cubicBezTo>
                    <a:pt x="21" y="106"/>
                    <a:pt x="19" y="106"/>
                    <a:pt x="18" y="106"/>
                  </a:cubicBezTo>
                  <a:cubicBezTo>
                    <a:pt x="15" y="106"/>
                    <a:pt x="11" y="106"/>
                    <a:pt x="8" y="105"/>
                  </a:cubicBezTo>
                  <a:cubicBezTo>
                    <a:pt x="7" y="104"/>
                    <a:pt x="6" y="102"/>
                    <a:pt x="6" y="100"/>
                  </a:cubicBezTo>
                  <a:cubicBezTo>
                    <a:pt x="7" y="95"/>
                    <a:pt x="11" y="90"/>
                    <a:pt x="11" y="84"/>
                  </a:cubicBezTo>
                  <a:cubicBezTo>
                    <a:pt x="12" y="80"/>
                    <a:pt x="11" y="76"/>
                    <a:pt x="9" y="73"/>
                  </a:cubicBezTo>
                  <a:cubicBezTo>
                    <a:pt x="8" y="71"/>
                    <a:pt x="6" y="74"/>
                    <a:pt x="4" y="74"/>
                  </a:cubicBezTo>
                  <a:cubicBezTo>
                    <a:pt x="3" y="74"/>
                    <a:pt x="2" y="73"/>
                    <a:pt x="2" y="72"/>
                  </a:cubicBezTo>
                  <a:cubicBezTo>
                    <a:pt x="1" y="68"/>
                    <a:pt x="0" y="65"/>
                    <a:pt x="1" y="62"/>
                  </a:cubicBezTo>
                  <a:cubicBezTo>
                    <a:pt x="2" y="59"/>
                    <a:pt x="7" y="59"/>
                    <a:pt x="8" y="56"/>
                  </a:cubicBezTo>
                  <a:cubicBezTo>
                    <a:pt x="9" y="52"/>
                    <a:pt x="8" y="46"/>
                    <a:pt x="9" y="42"/>
                  </a:cubicBezTo>
                  <a:cubicBezTo>
                    <a:pt x="9" y="39"/>
                    <a:pt x="10" y="36"/>
                    <a:pt x="12" y="34"/>
                  </a:cubicBezTo>
                  <a:cubicBezTo>
                    <a:pt x="14" y="33"/>
                    <a:pt x="16" y="37"/>
                    <a:pt x="16" y="36"/>
                  </a:cubicBezTo>
                  <a:cubicBezTo>
                    <a:pt x="17" y="32"/>
                    <a:pt x="15" y="28"/>
                    <a:pt x="14" y="25"/>
                  </a:cubicBezTo>
                  <a:cubicBezTo>
                    <a:pt x="14" y="22"/>
                    <a:pt x="12" y="20"/>
                    <a:pt x="13" y="18"/>
                  </a:cubicBezTo>
                  <a:cubicBezTo>
                    <a:pt x="14" y="15"/>
                    <a:pt x="17" y="11"/>
                    <a:pt x="20" y="10"/>
                  </a:cubicBezTo>
                  <a:cubicBezTo>
                    <a:pt x="22" y="9"/>
                    <a:pt x="24" y="14"/>
                    <a:pt x="25" y="13"/>
                  </a:cubicBezTo>
                  <a:cubicBezTo>
                    <a:pt x="27" y="11"/>
                    <a:pt x="23" y="6"/>
                    <a:pt x="25" y="5"/>
                  </a:cubicBezTo>
                  <a:cubicBezTo>
                    <a:pt x="27" y="3"/>
                    <a:pt x="32" y="4"/>
                    <a:pt x="35" y="5"/>
                  </a:cubicBezTo>
                  <a:cubicBezTo>
                    <a:pt x="36" y="5"/>
                    <a:pt x="35" y="8"/>
                    <a:pt x="36" y="8"/>
                  </a:cubicBezTo>
                  <a:cubicBezTo>
                    <a:pt x="40" y="9"/>
                    <a:pt x="44" y="8"/>
                    <a:pt x="48" y="8"/>
                  </a:cubicBezTo>
                  <a:cubicBezTo>
                    <a:pt x="49" y="9"/>
                    <a:pt x="51" y="11"/>
                    <a:pt x="52" y="11"/>
                  </a:cubicBezTo>
                  <a:cubicBezTo>
                    <a:pt x="54" y="12"/>
                    <a:pt x="55" y="9"/>
                    <a:pt x="57" y="9"/>
                  </a:cubicBezTo>
                  <a:cubicBezTo>
                    <a:pt x="61" y="9"/>
                    <a:pt x="66" y="11"/>
                    <a:pt x="70" y="9"/>
                  </a:cubicBezTo>
                  <a:cubicBezTo>
                    <a:pt x="72" y="8"/>
                    <a:pt x="73" y="5"/>
                    <a:pt x="74" y="3"/>
                  </a:cubicBezTo>
                  <a:cubicBezTo>
                    <a:pt x="76" y="2"/>
                    <a:pt x="78" y="1"/>
                    <a:pt x="80" y="1"/>
                  </a:cubicBezTo>
                  <a:cubicBezTo>
                    <a:pt x="81" y="1"/>
                    <a:pt x="84" y="0"/>
                    <a:pt x="8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 dirty="0"/>
            </a:p>
          </p:txBody>
        </p:sp>
        <p:sp>
          <p:nvSpPr>
            <p:cNvPr id="984" name="Freeform 2930"/>
            <p:cNvSpPr>
              <a:spLocks noChangeAspect="1"/>
            </p:cNvSpPr>
            <p:nvPr/>
          </p:nvSpPr>
          <p:spPr bwMode="auto">
            <a:xfrm>
              <a:off x="29181942" y="12811805"/>
              <a:ext cx="40174" cy="79391"/>
            </a:xfrm>
            <a:custGeom>
              <a:avLst/>
              <a:gdLst>
                <a:gd name="T0" fmla="*/ 5 w 5"/>
                <a:gd name="T1" fmla="*/ 0 h 11"/>
                <a:gd name="T2" fmla="*/ 6 w 5"/>
                <a:gd name="T3" fmla="*/ 2 h 11"/>
                <a:gd name="T4" fmla="*/ 5 w 5"/>
                <a:gd name="T5" fmla="*/ 12 h 11"/>
                <a:gd name="T6" fmla="*/ 1 w 5"/>
                <a:gd name="T7" fmla="*/ 12 h 11"/>
                <a:gd name="T8" fmla="*/ 2 w 5"/>
                <a:gd name="T9" fmla="*/ 2 h 11"/>
                <a:gd name="T10" fmla="*/ 5 w 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4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5" y="5"/>
                    <a:pt x="5" y="7"/>
                    <a:pt x="4" y="10"/>
                  </a:cubicBezTo>
                  <a:cubicBezTo>
                    <a:pt x="3" y="10"/>
                    <a:pt x="1" y="11"/>
                    <a:pt x="1" y="10"/>
                  </a:cubicBezTo>
                  <a:cubicBezTo>
                    <a:pt x="0" y="7"/>
                    <a:pt x="1" y="5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5" name="Freeform 2931"/>
            <p:cNvSpPr>
              <a:spLocks noChangeAspect="1"/>
            </p:cNvSpPr>
            <p:nvPr/>
          </p:nvSpPr>
          <p:spPr bwMode="auto">
            <a:xfrm>
              <a:off x="29014578" y="13318661"/>
              <a:ext cx="127196" cy="85498"/>
            </a:xfrm>
            <a:custGeom>
              <a:avLst/>
              <a:gdLst>
                <a:gd name="T0" fmla="*/ 1 w 16"/>
                <a:gd name="T1" fmla="*/ 1 h 12"/>
                <a:gd name="T2" fmla="*/ 8 w 16"/>
                <a:gd name="T3" fmla="*/ 2 h 12"/>
                <a:gd name="T4" fmla="*/ 14 w 16"/>
                <a:gd name="T5" fmla="*/ 2 h 12"/>
                <a:gd name="T6" fmla="*/ 19 w 16"/>
                <a:gd name="T7" fmla="*/ 6 h 12"/>
                <a:gd name="T8" fmla="*/ 11 w 16"/>
                <a:gd name="T9" fmla="*/ 11 h 12"/>
                <a:gd name="T10" fmla="*/ 10 w 16"/>
                <a:gd name="T11" fmla="*/ 14 h 12"/>
                <a:gd name="T12" fmla="*/ 7 w 16"/>
                <a:gd name="T13" fmla="*/ 7 h 12"/>
                <a:gd name="T14" fmla="*/ 1 w 16"/>
                <a:gd name="T15" fmla="*/ 6 h 12"/>
                <a:gd name="T16" fmla="*/ 1 w 16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2"/>
                <a:gd name="T29" fmla="*/ 16 w 1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2">
                  <a:moveTo>
                    <a:pt x="1" y="1"/>
                  </a:moveTo>
                  <a:cubicBezTo>
                    <a:pt x="3" y="0"/>
                    <a:pt x="5" y="1"/>
                    <a:pt x="7" y="2"/>
                  </a:cubicBezTo>
                  <a:cubicBezTo>
                    <a:pt x="9" y="2"/>
                    <a:pt x="10" y="1"/>
                    <a:pt x="12" y="2"/>
                  </a:cubicBezTo>
                  <a:cubicBezTo>
                    <a:pt x="13" y="2"/>
                    <a:pt x="16" y="4"/>
                    <a:pt x="16" y="5"/>
                  </a:cubicBezTo>
                  <a:cubicBezTo>
                    <a:pt x="15" y="8"/>
                    <a:pt x="11" y="7"/>
                    <a:pt x="9" y="9"/>
                  </a:cubicBezTo>
                  <a:cubicBezTo>
                    <a:pt x="9" y="10"/>
                    <a:pt x="9" y="12"/>
                    <a:pt x="8" y="12"/>
                  </a:cubicBezTo>
                  <a:cubicBezTo>
                    <a:pt x="7" y="11"/>
                    <a:pt x="7" y="8"/>
                    <a:pt x="6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6" name="Freeform 2932"/>
            <p:cNvSpPr>
              <a:spLocks noChangeAspect="1"/>
            </p:cNvSpPr>
            <p:nvPr/>
          </p:nvSpPr>
          <p:spPr bwMode="auto">
            <a:xfrm>
              <a:off x="29121687" y="13330872"/>
              <a:ext cx="113809" cy="85498"/>
            </a:xfrm>
            <a:custGeom>
              <a:avLst/>
              <a:gdLst>
                <a:gd name="T0" fmla="*/ 10 w 14"/>
                <a:gd name="T1" fmla="*/ 0 h 11"/>
                <a:gd name="T2" fmla="*/ 16 w 14"/>
                <a:gd name="T3" fmla="*/ 4 h 11"/>
                <a:gd name="T4" fmla="*/ 13 w 14"/>
                <a:gd name="T5" fmla="*/ 14 h 11"/>
                <a:gd name="T6" fmla="*/ 1 w 14"/>
                <a:gd name="T7" fmla="*/ 10 h 11"/>
                <a:gd name="T8" fmla="*/ 6 w 14"/>
                <a:gd name="T9" fmla="*/ 9 h 11"/>
                <a:gd name="T10" fmla="*/ 6 w 14"/>
                <a:gd name="T11" fmla="*/ 4 h 11"/>
                <a:gd name="T12" fmla="*/ 1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1"/>
                <a:gd name="T23" fmla="*/ 14 w 14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1">
                  <a:moveTo>
                    <a:pt x="8" y="0"/>
                  </a:moveTo>
                  <a:cubicBezTo>
                    <a:pt x="10" y="0"/>
                    <a:pt x="13" y="1"/>
                    <a:pt x="13" y="3"/>
                  </a:cubicBezTo>
                  <a:cubicBezTo>
                    <a:pt x="14" y="5"/>
                    <a:pt x="12" y="8"/>
                    <a:pt x="11" y="11"/>
                  </a:cubicBezTo>
                  <a:cubicBezTo>
                    <a:pt x="8" y="10"/>
                    <a:pt x="4" y="10"/>
                    <a:pt x="1" y="8"/>
                  </a:cubicBezTo>
                  <a:cubicBezTo>
                    <a:pt x="0" y="8"/>
                    <a:pt x="4" y="8"/>
                    <a:pt x="5" y="7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7" name="Freeform 2933"/>
            <p:cNvSpPr>
              <a:spLocks noChangeAspect="1"/>
            </p:cNvSpPr>
            <p:nvPr/>
          </p:nvSpPr>
          <p:spPr bwMode="auto">
            <a:xfrm>
              <a:off x="29228809" y="13318659"/>
              <a:ext cx="254397" cy="109927"/>
            </a:xfrm>
            <a:custGeom>
              <a:avLst/>
              <a:gdLst>
                <a:gd name="T0" fmla="*/ 2 w 32"/>
                <a:gd name="T1" fmla="*/ 8 h 15"/>
                <a:gd name="T2" fmla="*/ 1 w 32"/>
                <a:gd name="T3" fmla="*/ 17 h 15"/>
                <a:gd name="T4" fmla="*/ 7 w 32"/>
                <a:gd name="T5" fmla="*/ 17 h 15"/>
                <a:gd name="T6" fmla="*/ 19 w 32"/>
                <a:gd name="T7" fmla="*/ 14 h 15"/>
                <a:gd name="T8" fmla="*/ 28 w 32"/>
                <a:gd name="T9" fmla="*/ 13 h 15"/>
                <a:gd name="T10" fmla="*/ 36 w 32"/>
                <a:gd name="T11" fmla="*/ 11 h 15"/>
                <a:gd name="T12" fmla="*/ 38 w 32"/>
                <a:gd name="T13" fmla="*/ 11 h 15"/>
                <a:gd name="T14" fmla="*/ 34 w 32"/>
                <a:gd name="T15" fmla="*/ 4 h 15"/>
                <a:gd name="T16" fmla="*/ 26 w 32"/>
                <a:gd name="T17" fmla="*/ 4 h 15"/>
                <a:gd name="T18" fmla="*/ 21 w 32"/>
                <a:gd name="T19" fmla="*/ 0 h 15"/>
                <a:gd name="T20" fmla="*/ 17 w 32"/>
                <a:gd name="T21" fmla="*/ 1 h 15"/>
                <a:gd name="T22" fmla="*/ 19 w 32"/>
                <a:gd name="T23" fmla="*/ 6 h 15"/>
                <a:gd name="T24" fmla="*/ 23 w 32"/>
                <a:gd name="T25" fmla="*/ 8 h 15"/>
                <a:gd name="T26" fmla="*/ 18 w 32"/>
                <a:gd name="T27" fmla="*/ 10 h 15"/>
                <a:gd name="T28" fmla="*/ 12 w 32"/>
                <a:gd name="T29" fmla="*/ 6 h 15"/>
                <a:gd name="T30" fmla="*/ 7 w 32"/>
                <a:gd name="T31" fmla="*/ 6 h 15"/>
                <a:gd name="T32" fmla="*/ 2 w 32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5"/>
                <a:gd name="T53" fmla="*/ 32 w 3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5">
                  <a:moveTo>
                    <a:pt x="2" y="7"/>
                  </a:moveTo>
                  <a:cubicBezTo>
                    <a:pt x="1" y="9"/>
                    <a:pt x="0" y="12"/>
                    <a:pt x="1" y="14"/>
                  </a:cubicBezTo>
                  <a:cubicBezTo>
                    <a:pt x="2" y="15"/>
                    <a:pt x="5" y="15"/>
                    <a:pt x="6" y="14"/>
                  </a:cubicBezTo>
                  <a:cubicBezTo>
                    <a:pt x="10" y="14"/>
                    <a:pt x="13" y="13"/>
                    <a:pt x="16" y="12"/>
                  </a:cubicBezTo>
                  <a:cubicBezTo>
                    <a:pt x="19" y="12"/>
                    <a:pt x="21" y="11"/>
                    <a:pt x="24" y="11"/>
                  </a:cubicBezTo>
                  <a:cubicBezTo>
                    <a:pt x="26" y="10"/>
                    <a:pt x="28" y="9"/>
                    <a:pt x="30" y="9"/>
                  </a:cubicBezTo>
                  <a:cubicBezTo>
                    <a:pt x="30" y="9"/>
                    <a:pt x="32" y="9"/>
                    <a:pt x="32" y="9"/>
                  </a:cubicBezTo>
                  <a:cubicBezTo>
                    <a:pt x="31" y="7"/>
                    <a:pt x="30" y="5"/>
                    <a:pt x="29" y="3"/>
                  </a:cubicBezTo>
                  <a:cubicBezTo>
                    <a:pt x="27" y="2"/>
                    <a:pt x="24" y="3"/>
                    <a:pt x="22" y="3"/>
                  </a:cubicBezTo>
                  <a:cubicBezTo>
                    <a:pt x="20" y="2"/>
                    <a:pt x="19" y="1"/>
                    <a:pt x="18" y="0"/>
                  </a:cubicBezTo>
                  <a:cubicBezTo>
                    <a:pt x="16" y="0"/>
                    <a:pt x="14" y="0"/>
                    <a:pt x="14" y="1"/>
                  </a:cubicBezTo>
                  <a:cubicBezTo>
                    <a:pt x="13" y="2"/>
                    <a:pt x="15" y="4"/>
                    <a:pt x="16" y="5"/>
                  </a:cubicBezTo>
                  <a:cubicBezTo>
                    <a:pt x="17" y="6"/>
                    <a:pt x="20" y="6"/>
                    <a:pt x="19" y="7"/>
                  </a:cubicBezTo>
                  <a:cubicBezTo>
                    <a:pt x="19" y="9"/>
                    <a:pt x="16" y="9"/>
                    <a:pt x="15" y="8"/>
                  </a:cubicBezTo>
                  <a:cubicBezTo>
                    <a:pt x="13" y="8"/>
                    <a:pt x="12" y="5"/>
                    <a:pt x="10" y="5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4" y="6"/>
                    <a:pt x="2" y="5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8" name="Freeform 2934"/>
            <p:cNvSpPr>
              <a:spLocks noChangeAspect="1"/>
            </p:cNvSpPr>
            <p:nvPr/>
          </p:nvSpPr>
          <p:spPr bwMode="auto">
            <a:xfrm>
              <a:off x="29436343" y="13453009"/>
              <a:ext cx="220930" cy="116032"/>
            </a:xfrm>
            <a:custGeom>
              <a:avLst/>
              <a:gdLst>
                <a:gd name="T0" fmla="*/ 4 w 27"/>
                <a:gd name="T1" fmla="*/ 2 h 16"/>
                <a:gd name="T2" fmla="*/ 16 w 27"/>
                <a:gd name="T3" fmla="*/ 1 h 16"/>
                <a:gd name="T4" fmla="*/ 26 w 27"/>
                <a:gd name="T5" fmla="*/ 7 h 16"/>
                <a:gd name="T6" fmla="*/ 33 w 27"/>
                <a:gd name="T7" fmla="*/ 14 h 16"/>
                <a:gd name="T8" fmla="*/ 27 w 27"/>
                <a:gd name="T9" fmla="*/ 19 h 16"/>
                <a:gd name="T10" fmla="*/ 18 w 27"/>
                <a:gd name="T11" fmla="*/ 14 h 16"/>
                <a:gd name="T12" fmla="*/ 9 w 27"/>
                <a:gd name="T13" fmla="*/ 10 h 16"/>
                <a:gd name="T14" fmla="*/ 1 w 27"/>
                <a:gd name="T15" fmla="*/ 7 h 16"/>
                <a:gd name="T16" fmla="*/ 4 w 27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6"/>
                <a:gd name="T29" fmla="*/ 27 w 27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6">
                  <a:moveTo>
                    <a:pt x="3" y="2"/>
                  </a:moveTo>
                  <a:cubicBezTo>
                    <a:pt x="6" y="1"/>
                    <a:pt x="10" y="0"/>
                    <a:pt x="13" y="1"/>
                  </a:cubicBezTo>
                  <a:cubicBezTo>
                    <a:pt x="16" y="2"/>
                    <a:pt x="19" y="4"/>
                    <a:pt x="21" y="6"/>
                  </a:cubicBezTo>
                  <a:cubicBezTo>
                    <a:pt x="23" y="7"/>
                    <a:pt x="26" y="9"/>
                    <a:pt x="27" y="12"/>
                  </a:cubicBezTo>
                  <a:cubicBezTo>
                    <a:pt x="27" y="14"/>
                    <a:pt x="24" y="16"/>
                    <a:pt x="22" y="16"/>
                  </a:cubicBezTo>
                  <a:cubicBezTo>
                    <a:pt x="19" y="16"/>
                    <a:pt x="17" y="13"/>
                    <a:pt x="15" y="12"/>
                  </a:cubicBezTo>
                  <a:cubicBezTo>
                    <a:pt x="12" y="11"/>
                    <a:pt x="10" y="9"/>
                    <a:pt x="7" y="8"/>
                  </a:cubicBezTo>
                  <a:cubicBezTo>
                    <a:pt x="5" y="7"/>
                    <a:pt x="2" y="8"/>
                    <a:pt x="1" y="6"/>
                  </a:cubicBezTo>
                  <a:cubicBezTo>
                    <a:pt x="0" y="5"/>
                    <a:pt x="2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89" name="Freeform 2935"/>
            <p:cNvSpPr>
              <a:spLocks noChangeAspect="1"/>
            </p:cNvSpPr>
            <p:nvPr/>
          </p:nvSpPr>
          <p:spPr bwMode="auto">
            <a:xfrm>
              <a:off x="29536755" y="13330867"/>
              <a:ext cx="374907" cy="91606"/>
            </a:xfrm>
            <a:custGeom>
              <a:avLst/>
              <a:gdLst>
                <a:gd name="T0" fmla="*/ 12 w 47"/>
                <a:gd name="T1" fmla="*/ 0 h 12"/>
                <a:gd name="T2" fmla="*/ 23 w 47"/>
                <a:gd name="T3" fmla="*/ 4 h 12"/>
                <a:gd name="T4" fmla="*/ 27 w 47"/>
                <a:gd name="T5" fmla="*/ 8 h 12"/>
                <a:gd name="T6" fmla="*/ 33 w 47"/>
                <a:gd name="T7" fmla="*/ 4 h 12"/>
                <a:gd name="T8" fmla="*/ 41 w 47"/>
                <a:gd name="T9" fmla="*/ 8 h 12"/>
                <a:gd name="T10" fmla="*/ 45 w 47"/>
                <a:gd name="T11" fmla="*/ 4 h 12"/>
                <a:gd name="T12" fmla="*/ 50 w 47"/>
                <a:gd name="T13" fmla="*/ 1 h 12"/>
                <a:gd name="T14" fmla="*/ 52 w 47"/>
                <a:gd name="T15" fmla="*/ 3 h 12"/>
                <a:gd name="T16" fmla="*/ 56 w 47"/>
                <a:gd name="T17" fmla="*/ 1 h 12"/>
                <a:gd name="T18" fmla="*/ 51 w 47"/>
                <a:gd name="T19" fmla="*/ 5 h 12"/>
                <a:gd name="T20" fmla="*/ 46 w 47"/>
                <a:gd name="T21" fmla="*/ 6 h 12"/>
                <a:gd name="T22" fmla="*/ 42 w 47"/>
                <a:gd name="T23" fmla="*/ 9 h 12"/>
                <a:gd name="T24" fmla="*/ 32 w 47"/>
                <a:gd name="T25" fmla="*/ 11 h 12"/>
                <a:gd name="T26" fmla="*/ 27 w 47"/>
                <a:gd name="T27" fmla="*/ 11 h 12"/>
                <a:gd name="T28" fmla="*/ 19 w 47"/>
                <a:gd name="T29" fmla="*/ 15 h 12"/>
                <a:gd name="T30" fmla="*/ 1 w 47"/>
                <a:gd name="T31" fmla="*/ 9 h 12"/>
                <a:gd name="T32" fmla="*/ 5 w 47"/>
                <a:gd name="T33" fmla="*/ 4 h 12"/>
                <a:gd name="T34" fmla="*/ 12 w 47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12"/>
                <a:gd name="T56" fmla="*/ 47 w 47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12">
                  <a:moveTo>
                    <a:pt x="10" y="0"/>
                  </a:moveTo>
                  <a:cubicBezTo>
                    <a:pt x="13" y="1"/>
                    <a:pt x="16" y="2"/>
                    <a:pt x="19" y="3"/>
                  </a:cubicBezTo>
                  <a:cubicBezTo>
                    <a:pt x="20" y="4"/>
                    <a:pt x="21" y="6"/>
                    <a:pt x="23" y="6"/>
                  </a:cubicBezTo>
                  <a:cubicBezTo>
                    <a:pt x="25" y="6"/>
                    <a:pt x="26" y="3"/>
                    <a:pt x="28" y="3"/>
                  </a:cubicBezTo>
                  <a:cubicBezTo>
                    <a:pt x="30" y="3"/>
                    <a:pt x="32" y="6"/>
                    <a:pt x="34" y="6"/>
                  </a:cubicBezTo>
                  <a:cubicBezTo>
                    <a:pt x="36" y="6"/>
                    <a:pt x="37" y="4"/>
                    <a:pt x="38" y="3"/>
                  </a:cubicBezTo>
                  <a:cubicBezTo>
                    <a:pt x="39" y="2"/>
                    <a:pt x="40" y="1"/>
                    <a:pt x="42" y="1"/>
                  </a:cubicBezTo>
                  <a:cubicBezTo>
                    <a:pt x="42" y="1"/>
                    <a:pt x="43" y="2"/>
                    <a:pt x="44" y="2"/>
                  </a:cubicBezTo>
                  <a:cubicBezTo>
                    <a:pt x="45" y="2"/>
                    <a:pt x="47" y="0"/>
                    <a:pt x="47" y="1"/>
                  </a:cubicBezTo>
                  <a:cubicBezTo>
                    <a:pt x="46" y="2"/>
                    <a:pt x="45" y="3"/>
                    <a:pt x="43" y="4"/>
                  </a:cubicBezTo>
                  <a:cubicBezTo>
                    <a:pt x="42" y="4"/>
                    <a:pt x="40" y="5"/>
                    <a:pt x="39" y="5"/>
                  </a:cubicBezTo>
                  <a:cubicBezTo>
                    <a:pt x="38" y="6"/>
                    <a:pt x="37" y="7"/>
                    <a:pt x="35" y="7"/>
                  </a:cubicBezTo>
                  <a:cubicBezTo>
                    <a:pt x="32" y="8"/>
                    <a:pt x="30" y="9"/>
                    <a:pt x="27" y="9"/>
                  </a:cubicBezTo>
                  <a:cubicBezTo>
                    <a:pt x="25" y="10"/>
                    <a:pt x="24" y="9"/>
                    <a:pt x="23" y="9"/>
                  </a:cubicBezTo>
                  <a:cubicBezTo>
                    <a:pt x="20" y="10"/>
                    <a:pt x="18" y="12"/>
                    <a:pt x="16" y="12"/>
                  </a:cubicBezTo>
                  <a:cubicBezTo>
                    <a:pt x="11" y="11"/>
                    <a:pt x="5" y="10"/>
                    <a:pt x="1" y="7"/>
                  </a:cubicBezTo>
                  <a:cubicBezTo>
                    <a:pt x="0" y="6"/>
                    <a:pt x="2" y="4"/>
                    <a:pt x="4" y="3"/>
                  </a:cubicBezTo>
                  <a:cubicBezTo>
                    <a:pt x="5" y="1"/>
                    <a:pt x="8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0" name="Freeform 2936"/>
            <p:cNvSpPr>
              <a:spLocks noChangeAspect="1"/>
            </p:cNvSpPr>
            <p:nvPr/>
          </p:nvSpPr>
          <p:spPr bwMode="auto">
            <a:xfrm>
              <a:off x="31464827" y="14222455"/>
              <a:ext cx="40174" cy="36640"/>
            </a:xfrm>
            <a:custGeom>
              <a:avLst/>
              <a:gdLst>
                <a:gd name="T0" fmla="*/ 5 w 5"/>
                <a:gd name="T1" fmla="*/ 5 h 5"/>
                <a:gd name="T2" fmla="*/ 1 w 5"/>
                <a:gd name="T3" fmla="*/ 5 h 5"/>
                <a:gd name="T4" fmla="*/ 0 w 5"/>
                <a:gd name="T5" fmla="*/ 2 h 5"/>
                <a:gd name="T6" fmla="*/ 4 w 5"/>
                <a:gd name="T7" fmla="*/ 0 h 5"/>
                <a:gd name="T8" fmla="*/ 5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4" y="3"/>
                    <a:pt x="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1" name="Freeform 2937"/>
            <p:cNvSpPr>
              <a:spLocks noChangeAspect="1"/>
            </p:cNvSpPr>
            <p:nvPr/>
          </p:nvSpPr>
          <p:spPr bwMode="auto">
            <a:xfrm>
              <a:off x="28706626" y="15217849"/>
              <a:ext cx="26779" cy="67182"/>
            </a:xfrm>
            <a:custGeom>
              <a:avLst/>
              <a:gdLst>
                <a:gd name="T0" fmla="*/ 4 w 3"/>
                <a:gd name="T1" fmla="*/ 6 h 9"/>
                <a:gd name="T2" fmla="*/ 3 w 3"/>
                <a:gd name="T3" fmla="*/ 11 h 9"/>
                <a:gd name="T4" fmla="*/ 1 w 3"/>
                <a:gd name="T5" fmla="*/ 6 h 9"/>
                <a:gd name="T6" fmla="*/ 1 w 3"/>
                <a:gd name="T7" fmla="*/ 0 h 9"/>
                <a:gd name="T8" fmla="*/ 4 w 3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2" y="9"/>
                  </a:cubicBezTo>
                  <a:cubicBezTo>
                    <a:pt x="2" y="9"/>
                    <a:pt x="1" y="6"/>
                    <a:pt x="1" y="5"/>
                  </a:cubicBezTo>
                  <a:cubicBezTo>
                    <a:pt x="1" y="3"/>
                    <a:pt x="0" y="0"/>
                    <a:pt x="1" y="0"/>
                  </a:cubicBezTo>
                  <a:cubicBezTo>
                    <a:pt x="2" y="0"/>
                    <a:pt x="2" y="3"/>
                    <a:pt x="3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2" name="Freeform 2938"/>
            <p:cNvSpPr>
              <a:spLocks noChangeAspect="1"/>
            </p:cNvSpPr>
            <p:nvPr/>
          </p:nvSpPr>
          <p:spPr bwMode="auto">
            <a:xfrm>
              <a:off x="28753484" y="15211740"/>
              <a:ext cx="26779" cy="73277"/>
            </a:xfrm>
            <a:custGeom>
              <a:avLst/>
              <a:gdLst>
                <a:gd name="T0" fmla="*/ 4 w 3"/>
                <a:gd name="T1" fmla="*/ 7 h 10"/>
                <a:gd name="T2" fmla="*/ 4 w 3"/>
                <a:gd name="T3" fmla="*/ 12 h 10"/>
                <a:gd name="T4" fmla="*/ 1 w 3"/>
                <a:gd name="T5" fmla="*/ 7 h 10"/>
                <a:gd name="T6" fmla="*/ 1 w 3"/>
                <a:gd name="T7" fmla="*/ 1 h 10"/>
                <a:gd name="T8" fmla="*/ 4 w 3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"/>
                <a:gd name="T17" fmla="*/ 3 w 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">
                  <a:moveTo>
                    <a:pt x="3" y="6"/>
                  </a:moveTo>
                  <a:cubicBezTo>
                    <a:pt x="3" y="7"/>
                    <a:pt x="3" y="10"/>
                    <a:pt x="3" y="10"/>
                  </a:cubicBezTo>
                  <a:cubicBezTo>
                    <a:pt x="2" y="9"/>
                    <a:pt x="1" y="7"/>
                    <a:pt x="1" y="6"/>
                  </a:cubicBezTo>
                  <a:cubicBezTo>
                    <a:pt x="1" y="4"/>
                    <a:pt x="0" y="0"/>
                    <a:pt x="1" y="1"/>
                  </a:cubicBezTo>
                  <a:cubicBezTo>
                    <a:pt x="2" y="1"/>
                    <a:pt x="2" y="4"/>
                    <a:pt x="3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3" name="Freeform 2939"/>
            <p:cNvSpPr>
              <a:spLocks noChangeAspect="1"/>
            </p:cNvSpPr>
            <p:nvPr/>
          </p:nvSpPr>
          <p:spPr bwMode="auto">
            <a:xfrm>
              <a:off x="31873205" y="16921615"/>
              <a:ext cx="40174" cy="18331"/>
            </a:xfrm>
            <a:custGeom>
              <a:avLst/>
              <a:gdLst>
                <a:gd name="T0" fmla="*/ 2 w 5"/>
                <a:gd name="T1" fmla="*/ 3 h 2"/>
                <a:gd name="T2" fmla="*/ 1 w 5"/>
                <a:gd name="T3" fmla="*/ 2 h 2"/>
                <a:gd name="T4" fmla="*/ 4 w 5"/>
                <a:gd name="T5" fmla="*/ 0 h 2"/>
                <a:gd name="T6" fmla="*/ 6 w 5"/>
                <a:gd name="T7" fmla="*/ 2 h 2"/>
                <a:gd name="T8" fmla="*/ 2 w 5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2" y="2"/>
                  </a:move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3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4" name="Freeform 2940"/>
            <p:cNvSpPr>
              <a:spLocks noChangeAspect="1"/>
            </p:cNvSpPr>
            <p:nvPr/>
          </p:nvSpPr>
          <p:spPr bwMode="auto">
            <a:xfrm>
              <a:off x="31471508" y="16830002"/>
              <a:ext cx="46864" cy="67182"/>
            </a:xfrm>
            <a:custGeom>
              <a:avLst/>
              <a:gdLst>
                <a:gd name="T0" fmla="*/ 5 w 6"/>
                <a:gd name="T1" fmla="*/ 7 h 9"/>
                <a:gd name="T2" fmla="*/ 1 w 6"/>
                <a:gd name="T3" fmla="*/ 11 h 9"/>
                <a:gd name="T4" fmla="*/ 1 w 6"/>
                <a:gd name="T5" fmla="*/ 5 h 9"/>
                <a:gd name="T6" fmla="*/ 5 w 6"/>
                <a:gd name="T7" fmla="*/ 1 h 9"/>
                <a:gd name="T8" fmla="*/ 5 w 6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6"/>
                  </a:moveTo>
                  <a:cubicBezTo>
                    <a:pt x="3" y="7"/>
                    <a:pt x="2" y="9"/>
                    <a:pt x="1" y="9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2" y="3"/>
                    <a:pt x="3" y="0"/>
                    <a:pt x="4" y="1"/>
                  </a:cubicBezTo>
                  <a:cubicBezTo>
                    <a:pt x="6" y="2"/>
                    <a:pt x="4" y="4"/>
                    <a:pt x="4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5" name="Freeform 2946"/>
            <p:cNvSpPr>
              <a:spLocks noChangeAspect="1"/>
            </p:cNvSpPr>
            <p:nvPr/>
          </p:nvSpPr>
          <p:spPr bwMode="auto">
            <a:xfrm>
              <a:off x="34390393" y="14063677"/>
              <a:ext cx="13389" cy="61072"/>
            </a:xfrm>
            <a:custGeom>
              <a:avLst/>
              <a:gdLst>
                <a:gd name="T0" fmla="*/ 2 w 2"/>
                <a:gd name="T1" fmla="*/ 6 h 8"/>
                <a:gd name="T2" fmla="*/ 1 w 2"/>
                <a:gd name="T3" fmla="*/ 9 h 8"/>
                <a:gd name="T4" fmla="*/ 0 w 2"/>
                <a:gd name="T5" fmla="*/ 5 h 8"/>
                <a:gd name="T6" fmla="*/ 1 w 2"/>
                <a:gd name="T7" fmla="*/ 0 h 8"/>
                <a:gd name="T8" fmla="*/ 2 w 2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2" y="5"/>
                  </a:moveTo>
                  <a:cubicBezTo>
                    <a:pt x="2" y="6"/>
                    <a:pt x="1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0" y="0"/>
                    <a:pt x="1" y="0"/>
                  </a:cubicBezTo>
                  <a:cubicBezTo>
                    <a:pt x="2" y="1"/>
                    <a:pt x="2" y="3"/>
                    <a:pt x="2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6" name="Freeform 2947"/>
            <p:cNvSpPr>
              <a:spLocks noChangeAspect="1"/>
            </p:cNvSpPr>
            <p:nvPr/>
          </p:nvSpPr>
          <p:spPr bwMode="auto">
            <a:xfrm>
              <a:off x="34390393" y="14136961"/>
              <a:ext cx="13389" cy="48851"/>
            </a:xfrm>
            <a:custGeom>
              <a:avLst/>
              <a:gdLst>
                <a:gd name="T0" fmla="*/ 2 w 2"/>
                <a:gd name="T1" fmla="*/ 5 h 6"/>
                <a:gd name="T2" fmla="*/ 1 w 2"/>
                <a:gd name="T3" fmla="*/ 8 h 6"/>
                <a:gd name="T4" fmla="*/ 0 w 2"/>
                <a:gd name="T5" fmla="*/ 4 h 6"/>
                <a:gd name="T6" fmla="*/ 1 w 2"/>
                <a:gd name="T7" fmla="*/ 0 h 6"/>
                <a:gd name="T8" fmla="*/ 2 w 2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4"/>
                  </a:moveTo>
                  <a:cubicBezTo>
                    <a:pt x="2" y="4"/>
                    <a:pt x="1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7" name="Freeform 2957"/>
            <p:cNvSpPr>
              <a:spLocks noChangeAspect="1"/>
            </p:cNvSpPr>
            <p:nvPr/>
          </p:nvSpPr>
          <p:spPr bwMode="auto">
            <a:xfrm>
              <a:off x="30668162" y="13324761"/>
              <a:ext cx="33477" cy="36640"/>
            </a:xfrm>
            <a:custGeom>
              <a:avLst/>
              <a:gdLst>
                <a:gd name="T0" fmla="*/ 3 w 4"/>
                <a:gd name="T1" fmla="*/ 5 h 5"/>
                <a:gd name="T2" fmla="*/ 0 w 4"/>
                <a:gd name="T3" fmla="*/ 5 h 5"/>
                <a:gd name="T4" fmla="*/ 1 w 4"/>
                <a:gd name="T5" fmla="*/ 2 h 5"/>
                <a:gd name="T6" fmla="*/ 4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1" y="4"/>
                    <a:pt x="1" y="5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8" name="Oval 2973"/>
            <p:cNvSpPr>
              <a:spLocks noChangeAspect="1" noChangeArrowheads="1"/>
            </p:cNvSpPr>
            <p:nvPr/>
          </p:nvSpPr>
          <p:spPr bwMode="auto">
            <a:xfrm>
              <a:off x="30681541" y="12555322"/>
              <a:ext cx="26779" cy="36640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999" name="Freeform 2977"/>
            <p:cNvSpPr>
              <a:spLocks noChangeAspect="1"/>
            </p:cNvSpPr>
            <p:nvPr/>
          </p:nvSpPr>
          <p:spPr bwMode="auto">
            <a:xfrm>
              <a:off x="31712527" y="17275799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1" y="2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0" name="Freeform 2980"/>
            <p:cNvSpPr>
              <a:spLocks noChangeAspect="1"/>
            </p:cNvSpPr>
            <p:nvPr/>
          </p:nvSpPr>
          <p:spPr bwMode="auto">
            <a:xfrm>
              <a:off x="34209656" y="14894190"/>
              <a:ext cx="20089" cy="24422"/>
            </a:xfrm>
            <a:custGeom>
              <a:avLst/>
              <a:gdLst>
                <a:gd name="T0" fmla="*/ 3 w 2"/>
                <a:gd name="T1" fmla="*/ 3 h 3"/>
                <a:gd name="T2" fmla="*/ 2 w 2"/>
                <a:gd name="T3" fmla="*/ 4 h 3"/>
                <a:gd name="T4" fmla="*/ 0 w 2"/>
                <a:gd name="T5" fmla="*/ 1 h 3"/>
                <a:gd name="T6" fmla="*/ 2 w 2"/>
                <a:gd name="T7" fmla="*/ 0 h 3"/>
                <a:gd name="T8" fmla="*/ 3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1" name="Freeform 3012"/>
            <p:cNvSpPr>
              <a:spLocks noChangeAspect="1"/>
            </p:cNvSpPr>
            <p:nvPr/>
          </p:nvSpPr>
          <p:spPr bwMode="auto">
            <a:xfrm>
              <a:off x="31464825" y="13349201"/>
              <a:ext cx="13389" cy="12211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2" name="Freeform 3033"/>
            <p:cNvSpPr>
              <a:spLocks noChangeAspect="1"/>
            </p:cNvSpPr>
            <p:nvPr/>
          </p:nvSpPr>
          <p:spPr bwMode="auto">
            <a:xfrm>
              <a:off x="29904967" y="13330873"/>
              <a:ext cx="53560" cy="48851"/>
            </a:xfrm>
            <a:custGeom>
              <a:avLst/>
              <a:gdLst>
                <a:gd name="T0" fmla="*/ 7 w 7"/>
                <a:gd name="T1" fmla="*/ 1 h 6"/>
                <a:gd name="T2" fmla="*/ 5 w 7"/>
                <a:gd name="T3" fmla="*/ 7 h 6"/>
                <a:gd name="T4" fmla="*/ 1 w 7"/>
                <a:gd name="T5" fmla="*/ 7 h 6"/>
                <a:gd name="T6" fmla="*/ 3 w 7"/>
                <a:gd name="T7" fmla="*/ 1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1"/>
                  </a:moveTo>
                  <a:cubicBezTo>
                    <a:pt x="7" y="3"/>
                    <a:pt x="5" y="4"/>
                    <a:pt x="4" y="5"/>
                  </a:cubicBezTo>
                  <a:cubicBezTo>
                    <a:pt x="3" y="6"/>
                    <a:pt x="1" y="6"/>
                    <a:pt x="1" y="5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4" y="0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3" name="Freeform 3034"/>
            <p:cNvSpPr>
              <a:spLocks noChangeAspect="1"/>
            </p:cNvSpPr>
            <p:nvPr/>
          </p:nvSpPr>
          <p:spPr bwMode="auto">
            <a:xfrm>
              <a:off x="30018775" y="13324761"/>
              <a:ext cx="87028" cy="36640"/>
            </a:xfrm>
            <a:custGeom>
              <a:avLst/>
              <a:gdLst>
                <a:gd name="T0" fmla="*/ 1 w 11"/>
                <a:gd name="T1" fmla="*/ 1 h 5"/>
                <a:gd name="T2" fmla="*/ 12 w 11"/>
                <a:gd name="T3" fmla="*/ 1 h 5"/>
                <a:gd name="T4" fmla="*/ 12 w 11"/>
                <a:gd name="T5" fmla="*/ 5 h 5"/>
                <a:gd name="T6" fmla="*/ 2 w 11"/>
                <a:gd name="T7" fmla="*/ 4 h 5"/>
                <a:gd name="T8" fmla="*/ 1 w 11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" y="1"/>
                  </a:moveTo>
                  <a:cubicBezTo>
                    <a:pt x="4" y="0"/>
                    <a:pt x="7" y="0"/>
                    <a:pt x="10" y="1"/>
                  </a:cubicBezTo>
                  <a:cubicBezTo>
                    <a:pt x="11" y="2"/>
                    <a:pt x="11" y="4"/>
                    <a:pt x="10" y="4"/>
                  </a:cubicBezTo>
                  <a:cubicBezTo>
                    <a:pt x="7" y="5"/>
                    <a:pt x="4" y="4"/>
                    <a:pt x="2" y="3"/>
                  </a:cubicBezTo>
                  <a:cubicBezTo>
                    <a:pt x="1" y="3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4" name="Freeform 3035"/>
            <p:cNvSpPr>
              <a:spLocks noChangeAspect="1"/>
            </p:cNvSpPr>
            <p:nvPr/>
          </p:nvSpPr>
          <p:spPr bwMode="auto">
            <a:xfrm>
              <a:off x="30145973" y="13269813"/>
              <a:ext cx="120509" cy="48851"/>
            </a:xfrm>
            <a:custGeom>
              <a:avLst/>
              <a:gdLst>
                <a:gd name="T0" fmla="*/ 4 w 15"/>
                <a:gd name="T1" fmla="*/ 1 h 7"/>
                <a:gd name="T2" fmla="*/ 1 w 15"/>
                <a:gd name="T3" fmla="*/ 7 h 7"/>
                <a:gd name="T4" fmla="*/ 6 w 15"/>
                <a:gd name="T5" fmla="*/ 6 h 7"/>
                <a:gd name="T6" fmla="*/ 13 w 15"/>
                <a:gd name="T7" fmla="*/ 7 h 7"/>
                <a:gd name="T8" fmla="*/ 18 w 15"/>
                <a:gd name="T9" fmla="*/ 2 h 7"/>
                <a:gd name="T10" fmla="*/ 13 w 15"/>
                <a:gd name="T11" fmla="*/ 1 h 7"/>
                <a:gd name="T12" fmla="*/ 7 w 15"/>
                <a:gd name="T13" fmla="*/ 2 h 7"/>
                <a:gd name="T14" fmla="*/ 4 w 15"/>
                <a:gd name="T15" fmla="*/ 1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7"/>
                <a:gd name="T26" fmla="*/ 15 w 15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7">
                  <a:moveTo>
                    <a:pt x="3" y="1"/>
                  </a:moveTo>
                  <a:cubicBezTo>
                    <a:pt x="1" y="2"/>
                    <a:pt x="0" y="5"/>
                    <a:pt x="1" y="6"/>
                  </a:cubicBezTo>
                  <a:cubicBezTo>
                    <a:pt x="2" y="7"/>
                    <a:pt x="3" y="5"/>
                    <a:pt x="5" y="5"/>
                  </a:cubicBezTo>
                  <a:cubicBezTo>
                    <a:pt x="7" y="5"/>
                    <a:pt x="9" y="6"/>
                    <a:pt x="11" y="6"/>
                  </a:cubicBezTo>
                  <a:cubicBezTo>
                    <a:pt x="13" y="5"/>
                    <a:pt x="15" y="4"/>
                    <a:pt x="15" y="2"/>
                  </a:cubicBezTo>
                  <a:cubicBezTo>
                    <a:pt x="15" y="1"/>
                    <a:pt x="12" y="1"/>
                    <a:pt x="11" y="1"/>
                  </a:cubicBezTo>
                  <a:cubicBezTo>
                    <a:pt x="9" y="1"/>
                    <a:pt x="8" y="2"/>
                    <a:pt x="6" y="2"/>
                  </a:cubicBezTo>
                  <a:cubicBezTo>
                    <a:pt x="5" y="2"/>
                    <a:pt x="4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5" name="Freeform 3036"/>
            <p:cNvSpPr>
              <a:spLocks noChangeAspect="1"/>
            </p:cNvSpPr>
            <p:nvPr/>
          </p:nvSpPr>
          <p:spPr bwMode="auto">
            <a:xfrm>
              <a:off x="29804549" y="12946152"/>
              <a:ext cx="60255" cy="91606"/>
            </a:xfrm>
            <a:custGeom>
              <a:avLst/>
              <a:gdLst>
                <a:gd name="T0" fmla="*/ 6 w 7"/>
                <a:gd name="T1" fmla="*/ 1 h 13"/>
                <a:gd name="T2" fmla="*/ 8 w 7"/>
                <a:gd name="T3" fmla="*/ 6 h 13"/>
                <a:gd name="T4" fmla="*/ 5 w 7"/>
                <a:gd name="T5" fmla="*/ 14 h 13"/>
                <a:gd name="T6" fmla="*/ 1 w 7"/>
                <a:gd name="T7" fmla="*/ 13 h 13"/>
                <a:gd name="T8" fmla="*/ 1 w 7"/>
                <a:gd name="T9" fmla="*/ 5 h 13"/>
                <a:gd name="T10" fmla="*/ 6 w 7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3"/>
                <a:gd name="T20" fmla="*/ 7 w 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3">
                  <a:moveTo>
                    <a:pt x="5" y="1"/>
                  </a:moveTo>
                  <a:cubicBezTo>
                    <a:pt x="7" y="1"/>
                    <a:pt x="6" y="4"/>
                    <a:pt x="6" y="5"/>
                  </a:cubicBezTo>
                  <a:cubicBezTo>
                    <a:pt x="5" y="8"/>
                    <a:pt x="5" y="10"/>
                    <a:pt x="4" y="12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2" y="2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6" name="Freeform 3037"/>
            <p:cNvSpPr>
              <a:spLocks noChangeAspect="1"/>
            </p:cNvSpPr>
            <p:nvPr/>
          </p:nvSpPr>
          <p:spPr bwMode="auto">
            <a:xfrm>
              <a:off x="29757697" y="13007226"/>
              <a:ext cx="40174" cy="30530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4 h 4"/>
                <a:gd name="T4" fmla="*/ 1 w 5"/>
                <a:gd name="T5" fmla="*/ 5 h 4"/>
                <a:gd name="T6" fmla="*/ 4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0"/>
                  </a:move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7" name="Freeform 3038"/>
            <p:cNvSpPr>
              <a:spLocks noChangeAspect="1"/>
            </p:cNvSpPr>
            <p:nvPr/>
          </p:nvSpPr>
          <p:spPr bwMode="auto">
            <a:xfrm>
              <a:off x="29844721" y="12921730"/>
              <a:ext cx="73643" cy="146560"/>
            </a:xfrm>
            <a:custGeom>
              <a:avLst/>
              <a:gdLst>
                <a:gd name="T0" fmla="*/ 10 w 9"/>
                <a:gd name="T1" fmla="*/ 1 h 20"/>
                <a:gd name="T2" fmla="*/ 10 w 9"/>
                <a:gd name="T3" fmla="*/ 5 h 20"/>
                <a:gd name="T4" fmla="*/ 6 w 9"/>
                <a:gd name="T5" fmla="*/ 5 h 20"/>
                <a:gd name="T6" fmla="*/ 5 w 9"/>
                <a:gd name="T7" fmla="*/ 14 h 20"/>
                <a:gd name="T8" fmla="*/ 9 w 9"/>
                <a:gd name="T9" fmla="*/ 16 h 20"/>
                <a:gd name="T10" fmla="*/ 7 w 9"/>
                <a:gd name="T11" fmla="*/ 19 h 20"/>
                <a:gd name="T12" fmla="*/ 4 w 9"/>
                <a:gd name="T13" fmla="*/ 19 h 20"/>
                <a:gd name="T14" fmla="*/ 1 w 9"/>
                <a:gd name="T15" fmla="*/ 23 h 20"/>
                <a:gd name="T16" fmla="*/ 1 w 9"/>
                <a:gd name="T17" fmla="*/ 17 h 20"/>
                <a:gd name="T18" fmla="*/ 4 w 9"/>
                <a:gd name="T19" fmla="*/ 6 h 20"/>
                <a:gd name="T20" fmla="*/ 5 w 9"/>
                <a:gd name="T21" fmla="*/ 1 h 20"/>
                <a:gd name="T22" fmla="*/ 10 w 9"/>
                <a:gd name="T23" fmla="*/ 1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20"/>
                <a:gd name="T38" fmla="*/ 9 w 9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20">
                  <a:moveTo>
                    <a:pt x="8" y="1"/>
                  </a:moveTo>
                  <a:cubicBezTo>
                    <a:pt x="9" y="1"/>
                    <a:pt x="9" y="3"/>
                    <a:pt x="8" y="4"/>
                  </a:cubicBezTo>
                  <a:cubicBezTo>
                    <a:pt x="7" y="5"/>
                    <a:pt x="6" y="3"/>
                    <a:pt x="5" y="4"/>
                  </a:cubicBezTo>
                  <a:cubicBezTo>
                    <a:pt x="4" y="6"/>
                    <a:pt x="3" y="9"/>
                    <a:pt x="4" y="12"/>
                  </a:cubicBezTo>
                  <a:cubicBezTo>
                    <a:pt x="4" y="13"/>
                    <a:pt x="7" y="12"/>
                    <a:pt x="7" y="13"/>
                  </a:cubicBezTo>
                  <a:cubicBezTo>
                    <a:pt x="8" y="13"/>
                    <a:pt x="7" y="15"/>
                    <a:pt x="6" y="16"/>
                  </a:cubicBezTo>
                  <a:cubicBezTo>
                    <a:pt x="5" y="16"/>
                    <a:pt x="4" y="15"/>
                    <a:pt x="3" y="16"/>
                  </a:cubicBezTo>
                  <a:cubicBezTo>
                    <a:pt x="2" y="17"/>
                    <a:pt x="2" y="20"/>
                    <a:pt x="1" y="19"/>
                  </a:cubicBezTo>
                  <a:cubicBezTo>
                    <a:pt x="0" y="18"/>
                    <a:pt x="1" y="16"/>
                    <a:pt x="1" y="14"/>
                  </a:cubicBezTo>
                  <a:cubicBezTo>
                    <a:pt x="2" y="11"/>
                    <a:pt x="3" y="8"/>
                    <a:pt x="3" y="5"/>
                  </a:cubicBezTo>
                  <a:cubicBezTo>
                    <a:pt x="4" y="4"/>
                    <a:pt x="3" y="2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8" name="Freeform 3039"/>
            <p:cNvSpPr>
              <a:spLocks noChangeAspect="1"/>
            </p:cNvSpPr>
            <p:nvPr/>
          </p:nvSpPr>
          <p:spPr bwMode="auto">
            <a:xfrm>
              <a:off x="30065643" y="13349203"/>
              <a:ext cx="234318" cy="122138"/>
            </a:xfrm>
            <a:custGeom>
              <a:avLst/>
              <a:gdLst>
                <a:gd name="T0" fmla="*/ 4 w 29"/>
                <a:gd name="T1" fmla="*/ 20 h 17"/>
                <a:gd name="T2" fmla="*/ 10 w 29"/>
                <a:gd name="T3" fmla="*/ 18 h 17"/>
                <a:gd name="T4" fmla="*/ 16 w 29"/>
                <a:gd name="T5" fmla="*/ 14 h 17"/>
                <a:gd name="T6" fmla="*/ 24 w 29"/>
                <a:gd name="T7" fmla="*/ 11 h 17"/>
                <a:gd name="T8" fmla="*/ 28 w 29"/>
                <a:gd name="T9" fmla="*/ 8 h 17"/>
                <a:gd name="T10" fmla="*/ 34 w 29"/>
                <a:gd name="T11" fmla="*/ 4 h 17"/>
                <a:gd name="T12" fmla="*/ 35 w 29"/>
                <a:gd name="T13" fmla="*/ 1 h 17"/>
                <a:gd name="T14" fmla="*/ 29 w 29"/>
                <a:gd name="T15" fmla="*/ 1 h 17"/>
                <a:gd name="T16" fmla="*/ 17 w 29"/>
                <a:gd name="T17" fmla="*/ 2 h 17"/>
                <a:gd name="T18" fmla="*/ 5 w 29"/>
                <a:gd name="T19" fmla="*/ 5 h 17"/>
                <a:gd name="T20" fmla="*/ 0 w 29"/>
                <a:gd name="T21" fmla="*/ 11 h 17"/>
                <a:gd name="T22" fmla="*/ 4 w 29"/>
                <a:gd name="T23" fmla="*/ 14 h 17"/>
                <a:gd name="T24" fmla="*/ 4 w 29"/>
                <a:gd name="T25" fmla="*/ 2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3" y="17"/>
                  </a:moveTo>
                  <a:cubicBezTo>
                    <a:pt x="4" y="17"/>
                    <a:pt x="6" y="16"/>
                    <a:pt x="8" y="15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5" y="11"/>
                    <a:pt x="18" y="10"/>
                    <a:pt x="20" y="9"/>
                  </a:cubicBezTo>
                  <a:cubicBezTo>
                    <a:pt x="21" y="9"/>
                    <a:pt x="22" y="7"/>
                    <a:pt x="23" y="7"/>
                  </a:cubicBezTo>
                  <a:cubicBezTo>
                    <a:pt x="24" y="5"/>
                    <a:pt x="27" y="5"/>
                    <a:pt x="28" y="3"/>
                  </a:cubicBezTo>
                  <a:cubicBezTo>
                    <a:pt x="29" y="3"/>
                    <a:pt x="29" y="1"/>
                    <a:pt x="29" y="1"/>
                  </a:cubicBezTo>
                  <a:cubicBezTo>
                    <a:pt x="27" y="0"/>
                    <a:pt x="26" y="1"/>
                    <a:pt x="24" y="1"/>
                  </a:cubicBezTo>
                  <a:cubicBezTo>
                    <a:pt x="21" y="1"/>
                    <a:pt x="17" y="2"/>
                    <a:pt x="14" y="2"/>
                  </a:cubicBezTo>
                  <a:cubicBezTo>
                    <a:pt x="10" y="3"/>
                    <a:pt x="7" y="3"/>
                    <a:pt x="4" y="4"/>
                  </a:cubicBezTo>
                  <a:cubicBezTo>
                    <a:pt x="2" y="5"/>
                    <a:pt x="1" y="8"/>
                    <a:pt x="0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3" y="14"/>
                    <a:pt x="3" y="16"/>
                    <a:pt x="3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09" name="Freeform 3040"/>
            <p:cNvSpPr>
              <a:spLocks noChangeAspect="1"/>
            </p:cNvSpPr>
            <p:nvPr/>
          </p:nvSpPr>
          <p:spPr bwMode="auto">
            <a:xfrm>
              <a:off x="30025465" y="12628613"/>
              <a:ext cx="113809" cy="48851"/>
            </a:xfrm>
            <a:custGeom>
              <a:avLst/>
              <a:gdLst>
                <a:gd name="T0" fmla="*/ 4 w 14"/>
                <a:gd name="T1" fmla="*/ 1 h 7"/>
                <a:gd name="T2" fmla="*/ 13 w 14"/>
                <a:gd name="T3" fmla="*/ 1 h 7"/>
                <a:gd name="T4" fmla="*/ 17 w 14"/>
                <a:gd name="T5" fmla="*/ 3 h 7"/>
                <a:gd name="T6" fmla="*/ 13 w 14"/>
                <a:gd name="T7" fmla="*/ 6 h 7"/>
                <a:gd name="T8" fmla="*/ 6 w 14"/>
                <a:gd name="T9" fmla="*/ 6 h 7"/>
                <a:gd name="T10" fmla="*/ 1 w 14"/>
                <a:gd name="T11" fmla="*/ 7 h 7"/>
                <a:gd name="T12" fmla="*/ 4 w 14"/>
                <a:gd name="T13" fmla="*/ 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7"/>
                <a:gd name="T23" fmla="*/ 14 w 1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7">
                  <a:moveTo>
                    <a:pt x="3" y="1"/>
                  </a:moveTo>
                  <a:cubicBezTo>
                    <a:pt x="5" y="0"/>
                    <a:pt x="8" y="1"/>
                    <a:pt x="11" y="1"/>
                  </a:cubicBezTo>
                  <a:cubicBezTo>
                    <a:pt x="12" y="1"/>
                    <a:pt x="14" y="2"/>
                    <a:pt x="14" y="3"/>
                  </a:cubicBezTo>
                  <a:cubicBezTo>
                    <a:pt x="14" y="4"/>
                    <a:pt x="12" y="5"/>
                    <a:pt x="11" y="5"/>
                  </a:cubicBezTo>
                  <a:cubicBezTo>
                    <a:pt x="9" y="5"/>
                    <a:pt x="7" y="5"/>
                    <a:pt x="5" y="5"/>
                  </a:cubicBezTo>
                  <a:cubicBezTo>
                    <a:pt x="3" y="5"/>
                    <a:pt x="2" y="7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0" name="Freeform 3041"/>
            <p:cNvSpPr>
              <a:spLocks noChangeAspect="1"/>
            </p:cNvSpPr>
            <p:nvPr/>
          </p:nvSpPr>
          <p:spPr bwMode="auto">
            <a:xfrm>
              <a:off x="29871490" y="12579753"/>
              <a:ext cx="107105" cy="54960"/>
            </a:xfrm>
            <a:custGeom>
              <a:avLst/>
              <a:gdLst>
                <a:gd name="T0" fmla="*/ 9 w 13"/>
                <a:gd name="T1" fmla="*/ 3 h 8"/>
                <a:gd name="T2" fmla="*/ 12 w 13"/>
                <a:gd name="T3" fmla="*/ 1 h 8"/>
                <a:gd name="T4" fmla="*/ 15 w 13"/>
                <a:gd name="T5" fmla="*/ 7 h 8"/>
                <a:gd name="T6" fmla="*/ 10 w 13"/>
                <a:gd name="T7" fmla="*/ 6 h 8"/>
                <a:gd name="T8" fmla="*/ 6 w 13"/>
                <a:gd name="T9" fmla="*/ 7 h 8"/>
                <a:gd name="T10" fmla="*/ 5 w 13"/>
                <a:gd name="T11" fmla="*/ 6 h 8"/>
                <a:gd name="T12" fmla="*/ 1 w 13"/>
                <a:gd name="T13" fmla="*/ 7 h 8"/>
                <a:gd name="T14" fmla="*/ 1 w 13"/>
                <a:gd name="T15" fmla="*/ 2 h 8"/>
                <a:gd name="T16" fmla="*/ 9 w 13"/>
                <a:gd name="T17" fmla="*/ 3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7" y="3"/>
                  </a:moveTo>
                  <a:cubicBezTo>
                    <a:pt x="8" y="3"/>
                    <a:pt x="9" y="0"/>
                    <a:pt x="10" y="1"/>
                  </a:cubicBezTo>
                  <a:cubicBezTo>
                    <a:pt x="12" y="2"/>
                    <a:pt x="13" y="5"/>
                    <a:pt x="12" y="6"/>
                  </a:cubicBezTo>
                  <a:cubicBezTo>
                    <a:pt x="11" y="8"/>
                    <a:pt x="9" y="5"/>
                    <a:pt x="8" y="5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4" y="6"/>
                    <a:pt x="5" y="5"/>
                    <a:pt x="4" y="5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3" y="1"/>
                    <a:pt x="5" y="3"/>
                    <a:pt x="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1" name="Freeform 3042"/>
            <p:cNvSpPr>
              <a:spLocks noChangeAspect="1"/>
            </p:cNvSpPr>
            <p:nvPr/>
          </p:nvSpPr>
          <p:spPr bwMode="auto">
            <a:xfrm>
              <a:off x="30145973" y="12640824"/>
              <a:ext cx="100432" cy="1833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3 h 2"/>
                <a:gd name="T4" fmla="*/ 15 w 13"/>
                <a:gd name="T5" fmla="*/ 2 h 2"/>
                <a:gd name="T6" fmla="*/ 0 w 1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4" y="2"/>
                    <a:pt x="9" y="2"/>
                    <a:pt x="13" y="1"/>
                  </a:cubicBezTo>
                  <a:cubicBezTo>
                    <a:pt x="9" y="0"/>
                    <a:pt x="4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2" name="Freeform 3043"/>
            <p:cNvSpPr>
              <a:spLocks noChangeAspect="1"/>
            </p:cNvSpPr>
            <p:nvPr/>
          </p:nvSpPr>
          <p:spPr bwMode="auto">
            <a:xfrm>
              <a:off x="30192834" y="12781281"/>
              <a:ext cx="133896" cy="91606"/>
            </a:xfrm>
            <a:custGeom>
              <a:avLst/>
              <a:gdLst>
                <a:gd name="T0" fmla="*/ 2 w 17"/>
                <a:gd name="T1" fmla="*/ 3 h 12"/>
                <a:gd name="T2" fmla="*/ 13 w 17"/>
                <a:gd name="T3" fmla="*/ 1 h 12"/>
                <a:gd name="T4" fmla="*/ 18 w 17"/>
                <a:gd name="T5" fmla="*/ 4 h 12"/>
                <a:gd name="T6" fmla="*/ 15 w 17"/>
                <a:gd name="T7" fmla="*/ 6 h 12"/>
                <a:gd name="T8" fmla="*/ 19 w 17"/>
                <a:gd name="T9" fmla="*/ 11 h 12"/>
                <a:gd name="T10" fmla="*/ 12 w 17"/>
                <a:gd name="T11" fmla="*/ 15 h 12"/>
                <a:gd name="T12" fmla="*/ 1 w 17"/>
                <a:gd name="T13" fmla="*/ 9 h 12"/>
                <a:gd name="T14" fmla="*/ 2 w 17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2"/>
                <a:gd name="T26" fmla="*/ 17 w 1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2">
                  <a:moveTo>
                    <a:pt x="2" y="2"/>
                  </a:moveTo>
                  <a:cubicBezTo>
                    <a:pt x="5" y="0"/>
                    <a:pt x="8" y="0"/>
                    <a:pt x="11" y="1"/>
                  </a:cubicBezTo>
                  <a:cubicBezTo>
                    <a:pt x="13" y="1"/>
                    <a:pt x="14" y="1"/>
                    <a:pt x="15" y="3"/>
                  </a:cubicBezTo>
                  <a:cubicBezTo>
                    <a:pt x="16" y="4"/>
                    <a:pt x="13" y="4"/>
                    <a:pt x="13" y="5"/>
                  </a:cubicBezTo>
                  <a:cubicBezTo>
                    <a:pt x="14" y="6"/>
                    <a:pt x="17" y="7"/>
                    <a:pt x="16" y="9"/>
                  </a:cubicBezTo>
                  <a:cubicBezTo>
                    <a:pt x="15" y="11"/>
                    <a:pt x="12" y="10"/>
                    <a:pt x="10" y="12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6"/>
                    <a:pt x="1" y="3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3" name="Freeform 3044"/>
            <p:cNvSpPr>
              <a:spLocks noChangeAspect="1"/>
            </p:cNvSpPr>
            <p:nvPr/>
          </p:nvSpPr>
          <p:spPr bwMode="auto">
            <a:xfrm>
              <a:off x="30326730" y="12598075"/>
              <a:ext cx="93718" cy="42745"/>
            </a:xfrm>
            <a:custGeom>
              <a:avLst/>
              <a:gdLst>
                <a:gd name="T0" fmla="*/ 6 w 11"/>
                <a:gd name="T1" fmla="*/ 0 h 6"/>
                <a:gd name="T2" fmla="*/ 14 w 11"/>
                <a:gd name="T3" fmla="*/ 5 h 6"/>
                <a:gd name="T4" fmla="*/ 11 w 11"/>
                <a:gd name="T5" fmla="*/ 7 h 6"/>
                <a:gd name="T6" fmla="*/ 5 w 11"/>
                <a:gd name="T7" fmla="*/ 7 h 6"/>
                <a:gd name="T8" fmla="*/ 0 w 11"/>
                <a:gd name="T9" fmla="*/ 5 h 6"/>
                <a:gd name="T10" fmla="*/ 6 w 1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"/>
                <a:gd name="T20" fmla="*/ 11 w 1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">
                  <a:moveTo>
                    <a:pt x="5" y="0"/>
                  </a:moveTo>
                  <a:cubicBezTo>
                    <a:pt x="7" y="1"/>
                    <a:pt x="9" y="3"/>
                    <a:pt x="11" y="4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ubicBezTo>
                    <a:pt x="3" y="5"/>
                    <a:pt x="0" y="5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4" name="Freeform 3045"/>
            <p:cNvSpPr>
              <a:spLocks noChangeAspect="1"/>
            </p:cNvSpPr>
            <p:nvPr/>
          </p:nvSpPr>
          <p:spPr bwMode="auto">
            <a:xfrm>
              <a:off x="30340115" y="12225564"/>
              <a:ext cx="147278" cy="323659"/>
            </a:xfrm>
            <a:custGeom>
              <a:avLst/>
              <a:gdLst>
                <a:gd name="T0" fmla="*/ 9 w 19"/>
                <a:gd name="T1" fmla="*/ 1 h 44"/>
                <a:gd name="T2" fmla="*/ 6 w 19"/>
                <a:gd name="T3" fmla="*/ 6 h 44"/>
                <a:gd name="T4" fmla="*/ 8 w 19"/>
                <a:gd name="T5" fmla="*/ 13 h 44"/>
                <a:gd name="T6" fmla="*/ 3 w 19"/>
                <a:gd name="T7" fmla="*/ 22 h 44"/>
                <a:gd name="T8" fmla="*/ 8 w 19"/>
                <a:gd name="T9" fmla="*/ 24 h 44"/>
                <a:gd name="T10" fmla="*/ 12 w 19"/>
                <a:gd name="T11" fmla="*/ 17 h 44"/>
                <a:gd name="T12" fmla="*/ 19 w 19"/>
                <a:gd name="T13" fmla="*/ 12 h 44"/>
                <a:gd name="T14" fmla="*/ 20 w 19"/>
                <a:gd name="T15" fmla="*/ 20 h 44"/>
                <a:gd name="T16" fmla="*/ 13 w 19"/>
                <a:gd name="T17" fmla="*/ 23 h 44"/>
                <a:gd name="T18" fmla="*/ 13 w 19"/>
                <a:gd name="T19" fmla="*/ 25 h 44"/>
                <a:gd name="T20" fmla="*/ 21 w 19"/>
                <a:gd name="T21" fmla="*/ 31 h 44"/>
                <a:gd name="T22" fmla="*/ 19 w 19"/>
                <a:gd name="T23" fmla="*/ 31 h 44"/>
                <a:gd name="T24" fmla="*/ 8 w 19"/>
                <a:gd name="T25" fmla="*/ 30 h 44"/>
                <a:gd name="T26" fmla="*/ 8 w 19"/>
                <a:gd name="T27" fmla="*/ 35 h 44"/>
                <a:gd name="T28" fmla="*/ 7 w 19"/>
                <a:gd name="T29" fmla="*/ 42 h 44"/>
                <a:gd name="T30" fmla="*/ 15 w 19"/>
                <a:gd name="T31" fmla="*/ 53 h 44"/>
                <a:gd name="T32" fmla="*/ 8 w 19"/>
                <a:gd name="T33" fmla="*/ 51 h 44"/>
                <a:gd name="T34" fmla="*/ 5 w 19"/>
                <a:gd name="T35" fmla="*/ 40 h 44"/>
                <a:gd name="T36" fmla="*/ 3 w 19"/>
                <a:gd name="T37" fmla="*/ 33 h 44"/>
                <a:gd name="T38" fmla="*/ 1 w 19"/>
                <a:gd name="T39" fmla="*/ 23 h 44"/>
                <a:gd name="T40" fmla="*/ 1 w 19"/>
                <a:gd name="T41" fmla="*/ 8 h 44"/>
                <a:gd name="T42" fmla="*/ 7 w 19"/>
                <a:gd name="T43" fmla="*/ 0 h 44"/>
                <a:gd name="T44" fmla="*/ 9 w 19"/>
                <a:gd name="T45" fmla="*/ 1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44"/>
                <a:gd name="T71" fmla="*/ 19 w 19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44">
                  <a:moveTo>
                    <a:pt x="8" y="1"/>
                  </a:moveTo>
                  <a:cubicBezTo>
                    <a:pt x="8" y="3"/>
                    <a:pt x="5" y="4"/>
                    <a:pt x="5" y="5"/>
                  </a:cubicBezTo>
                  <a:cubicBezTo>
                    <a:pt x="5" y="8"/>
                    <a:pt x="8" y="9"/>
                    <a:pt x="7" y="11"/>
                  </a:cubicBezTo>
                  <a:cubicBezTo>
                    <a:pt x="7" y="14"/>
                    <a:pt x="3" y="15"/>
                    <a:pt x="3" y="18"/>
                  </a:cubicBezTo>
                  <a:cubicBezTo>
                    <a:pt x="3" y="19"/>
                    <a:pt x="6" y="20"/>
                    <a:pt x="7" y="20"/>
                  </a:cubicBezTo>
                  <a:cubicBezTo>
                    <a:pt x="9" y="18"/>
                    <a:pt x="8" y="15"/>
                    <a:pt x="10" y="14"/>
                  </a:cubicBezTo>
                  <a:cubicBezTo>
                    <a:pt x="12" y="12"/>
                    <a:pt x="14" y="9"/>
                    <a:pt x="16" y="10"/>
                  </a:cubicBezTo>
                  <a:cubicBezTo>
                    <a:pt x="19" y="10"/>
                    <a:pt x="18" y="15"/>
                    <a:pt x="17" y="17"/>
                  </a:cubicBezTo>
                  <a:cubicBezTo>
                    <a:pt x="16" y="18"/>
                    <a:pt x="13" y="18"/>
                    <a:pt x="11" y="19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3" y="23"/>
                    <a:pt x="16" y="24"/>
                    <a:pt x="18" y="26"/>
                  </a:cubicBezTo>
                  <a:cubicBezTo>
                    <a:pt x="18" y="26"/>
                    <a:pt x="16" y="26"/>
                    <a:pt x="16" y="26"/>
                  </a:cubicBezTo>
                  <a:cubicBezTo>
                    <a:pt x="13" y="26"/>
                    <a:pt x="10" y="24"/>
                    <a:pt x="7" y="25"/>
                  </a:cubicBezTo>
                  <a:cubicBezTo>
                    <a:pt x="6" y="26"/>
                    <a:pt x="8" y="28"/>
                    <a:pt x="7" y="29"/>
                  </a:cubicBezTo>
                  <a:cubicBezTo>
                    <a:pt x="7" y="31"/>
                    <a:pt x="6" y="33"/>
                    <a:pt x="6" y="35"/>
                  </a:cubicBezTo>
                  <a:cubicBezTo>
                    <a:pt x="8" y="38"/>
                    <a:pt x="12" y="40"/>
                    <a:pt x="13" y="44"/>
                  </a:cubicBezTo>
                  <a:cubicBezTo>
                    <a:pt x="11" y="43"/>
                    <a:pt x="9" y="43"/>
                    <a:pt x="7" y="42"/>
                  </a:cubicBezTo>
                  <a:cubicBezTo>
                    <a:pt x="5" y="39"/>
                    <a:pt x="5" y="36"/>
                    <a:pt x="4" y="33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4"/>
                    <a:pt x="1" y="21"/>
                    <a:pt x="1" y="19"/>
                  </a:cubicBezTo>
                  <a:cubicBezTo>
                    <a:pt x="0" y="15"/>
                    <a:pt x="0" y="11"/>
                    <a:pt x="1" y="7"/>
                  </a:cubicBezTo>
                  <a:cubicBezTo>
                    <a:pt x="1" y="4"/>
                    <a:pt x="3" y="2"/>
                    <a:pt x="6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5" name="Freeform 3046"/>
            <p:cNvSpPr>
              <a:spLocks noChangeAspect="1"/>
            </p:cNvSpPr>
            <p:nvPr/>
          </p:nvSpPr>
          <p:spPr bwMode="auto">
            <a:xfrm>
              <a:off x="30420452" y="12182817"/>
              <a:ext cx="53560" cy="67182"/>
            </a:xfrm>
            <a:custGeom>
              <a:avLst/>
              <a:gdLst>
                <a:gd name="T0" fmla="*/ 6 w 7"/>
                <a:gd name="T1" fmla="*/ 1 h 9"/>
                <a:gd name="T2" fmla="*/ 7 w 7"/>
                <a:gd name="T3" fmla="*/ 9 h 9"/>
                <a:gd name="T4" fmla="*/ 2 w 7"/>
                <a:gd name="T5" fmla="*/ 10 h 9"/>
                <a:gd name="T6" fmla="*/ 2 w 7"/>
                <a:gd name="T7" fmla="*/ 4 h 9"/>
                <a:gd name="T8" fmla="*/ 6 w 7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5" y="1"/>
                  </a:moveTo>
                  <a:cubicBezTo>
                    <a:pt x="7" y="2"/>
                    <a:pt x="7" y="5"/>
                    <a:pt x="6" y="7"/>
                  </a:cubicBezTo>
                  <a:cubicBezTo>
                    <a:pt x="6" y="8"/>
                    <a:pt x="3" y="9"/>
                    <a:pt x="2" y="8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2" y="2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6" name="Freeform 3048"/>
            <p:cNvSpPr>
              <a:spLocks noChangeAspect="1"/>
            </p:cNvSpPr>
            <p:nvPr/>
          </p:nvSpPr>
          <p:spPr bwMode="auto">
            <a:xfrm>
              <a:off x="30407063" y="12744638"/>
              <a:ext cx="281178" cy="116032"/>
            </a:xfrm>
            <a:custGeom>
              <a:avLst/>
              <a:gdLst>
                <a:gd name="T0" fmla="*/ 1 w 35"/>
                <a:gd name="T1" fmla="*/ 1 h 16"/>
                <a:gd name="T2" fmla="*/ 13 w 35"/>
                <a:gd name="T3" fmla="*/ 2 h 16"/>
                <a:gd name="T4" fmla="*/ 18 w 35"/>
                <a:gd name="T5" fmla="*/ 4 h 16"/>
                <a:gd name="T6" fmla="*/ 22 w 35"/>
                <a:gd name="T7" fmla="*/ 1 h 16"/>
                <a:gd name="T8" fmla="*/ 31 w 35"/>
                <a:gd name="T9" fmla="*/ 6 h 16"/>
                <a:gd name="T10" fmla="*/ 37 w 35"/>
                <a:gd name="T11" fmla="*/ 6 h 16"/>
                <a:gd name="T12" fmla="*/ 41 w 35"/>
                <a:gd name="T13" fmla="*/ 14 h 16"/>
                <a:gd name="T14" fmla="*/ 40 w 35"/>
                <a:gd name="T15" fmla="*/ 18 h 16"/>
                <a:gd name="T16" fmla="*/ 34 w 35"/>
                <a:gd name="T17" fmla="*/ 15 h 16"/>
                <a:gd name="T18" fmla="*/ 24 w 35"/>
                <a:gd name="T19" fmla="*/ 11 h 16"/>
                <a:gd name="T20" fmla="*/ 19 w 35"/>
                <a:gd name="T21" fmla="*/ 12 h 16"/>
                <a:gd name="T22" fmla="*/ 11 w 35"/>
                <a:gd name="T23" fmla="*/ 11 h 16"/>
                <a:gd name="T24" fmla="*/ 7 w 35"/>
                <a:gd name="T25" fmla="*/ 12 h 16"/>
                <a:gd name="T26" fmla="*/ 0 w 35"/>
                <a:gd name="T27" fmla="*/ 6 h 16"/>
                <a:gd name="T28" fmla="*/ 1 w 35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6"/>
                <a:gd name="T47" fmla="*/ 35 w 35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6">
                  <a:moveTo>
                    <a:pt x="1" y="1"/>
                  </a:moveTo>
                  <a:cubicBezTo>
                    <a:pt x="4" y="0"/>
                    <a:pt x="8" y="1"/>
                    <a:pt x="11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6" y="3"/>
                    <a:pt x="17" y="1"/>
                    <a:pt x="18" y="1"/>
                  </a:cubicBezTo>
                  <a:cubicBezTo>
                    <a:pt x="21" y="2"/>
                    <a:pt x="24" y="4"/>
                    <a:pt x="26" y="5"/>
                  </a:cubicBezTo>
                  <a:cubicBezTo>
                    <a:pt x="28" y="6"/>
                    <a:pt x="30" y="5"/>
                    <a:pt x="31" y="5"/>
                  </a:cubicBezTo>
                  <a:cubicBezTo>
                    <a:pt x="33" y="7"/>
                    <a:pt x="34" y="9"/>
                    <a:pt x="34" y="12"/>
                  </a:cubicBezTo>
                  <a:cubicBezTo>
                    <a:pt x="35" y="13"/>
                    <a:pt x="34" y="15"/>
                    <a:pt x="33" y="15"/>
                  </a:cubicBezTo>
                  <a:cubicBezTo>
                    <a:pt x="31" y="16"/>
                    <a:pt x="29" y="14"/>
                    <a:pt x="28" y="13"/>
                  </a:cubicBezTo>
                  <a:cubicBezTo>
                    <a:pt x="25" y="12"/>
                    <a:pt x="23" y="10"/>
                    <a:pt x="20" y="9"/>
                  </a:cubicBezTo>
                  <a:cubicBezTo>
                    <a:pt x="19" y="8"/>
                    <a:pt x="17" y="10"/>
                    <a:pt x="16" y="10"/>
                  </a:cubicBezTo>
                  <a:cubicBezTo>
                    <a:pt x="14" y="10"/>
                    <a:pt x="11" y="9"/>
                    <a:pt x="9" y="9"/>
                  </a:cubicBezTo>
                  <a:cubicBezTo>
                    <a:pt x="8" y="9"/>
                    <a:pt x="7" y="11"/>
                    <a:pt x="6" y="10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7" name="Freeform 3049"/>
            <p:cNvSpPr>
              <a:spLocks noChangeAspect="1"/>
            </p:cNvSpPr>
            <p:nvPr/>
          </p:nvSpPr>
          <p:spPr bwMode="auto">
            <a:xfrm>
              <a:off x="30567730" y="12634711"/>
              <a:ext cx="80338" cy="36640"/>
            </a:xfrm>
            <a:custGeom>
              <a:avLst/>
              <a:gdLst>
                <a:gd name="T0" fmla="*/ 4 w 10"/>
                <a:gd name="T1" fmla="*/ 1 h 5"/>
                <a:gd name="T2" fmla="*/ 1 w 10"/>
                <a:gd name="T3" fmla="*/ 2 h 5"/>
                <a:gd name="T4" fmla="*/ 6 w 10"/>
                <a:gd name="T5" fmla="*/ 5 h 5"/>
                <a:gd name="T6" fmla="*/ 11 w 10"/>
                <a:gd name="T7" fmla="*/ 5 h 5"/>
                <a:gd name="T8" fmla="*/ 11 w 10"/>
                <a:gd name="T9" fmla="*/ 1 h 5"/>
                <a:gd name="T10" fmla="*/ 4 w 10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3" y="1"/>
                  </a:moveTo>
                  <a:cubicBezTo>
                    <a:pt x="2" y="1"/>
                    <a:pt x="0" y="2"/>
                    <a:pt x="1" y="2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8" name="Freeform 3050"/>
            <p:cNvSpPr>
              <a:spLocks noChangeAspect="1"/>
            </p:cNvSpPr>
            <p:nvPr/>
          </p:nvSpPr>
          <p:spPr bwMode="auto">
            <a:xfrm>
              <a:off x="30634682" y="12457615"/>
              <a:ext cx="120509" cy="54960"/>
            </a:xfrm>
            <a:custGeom>
              <a:avLst/>
              <a:gdLst>
                <a:gd name="T0" fmla="*/ 2 w 15"/>
                <a:gd name="T1" fmla="*/ 0 h 7"/>
                <a:gd name="T2" fmla="*/ 16 w 15"/>
                <a:gd name="T3" fmla="*/ 1 h 7"/>
                <a:gd name="T4" fmla="*/ 17 w 15"/>
                <a:gd name="T5" fmla="*/ 8 h 7"/>
                <a:gd name="T6" fmla="*/ 4 w 15"/>
                <a:gd name="T7" fmla="*/ 5 h 7"/>
                <a:gd name="T8" fmla="*/ 1 w 15"/>
                <a:gd name="T9" fmla="*/ 1 h 7"/>
                <a:gd name="T10" fmla="*/ 2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"/>
                <a:gd name="T20" fmla="*/ 15 w 1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">
                  <a:moveTo>
                    <a:pt x="2" y="0"/>
                  </a:moveTo>
                  <a:cubicBezTo>
                    <a:pt x="6" y="0"/>
                    <a:pt x="10" y="0"/>
                    <a:pt x="13" y="1"/>
                  </a:cubicBezTo>
                  <a:cubicBezTo>
                    <a:pt x="14" y="2"/>
                    <a:pt x="15" y="5"/>
                    <a:pt x="14" y="6"/>
                  </a:cubicBezTo>
                  <a:cubicBezTo>
                    <a:pt x="10" y="7"/>
                    <a:pt x="6" y="5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19" name="Freeform 3052"/>
            <p:cNvSpPr>
              <a:spLocks noChangeAspect="1"/>
            </p:cNvSpPr>
            <p:nvPr/>
          </p:nvSpPr>
          <p:spPr bwMode="auto">
            <a:xfrm>
              <a:off x="30701637" y="13233165"/>
              <a:ext cx="60255" cy="91606"/>
            </a:xfrm>
            <a:custGeom>
              <a:avLst/>
              <a:gdLst>
                <a:gd name="T0" fmla="*/ 8 w 8"/>
                <a:gd name="T1" fmla="*/ 1 h 13"/>
                <a:gd name="T2" fmla="*/ 8 w 8"/>
                <a:gd name="T3" fmla="*/ 7 h 13"/>
                <a:gd name="T4" fmla="*/ 3 w 8"/>
                <a:gd name="T5" fmla="*/ 14 h 13"/>
                <a:gd name="T6" fmla="*/ 0 w 8"/>
                <a:gd name="T7" fmla="*/ 13 h 13"/>
                <a:gd name="T8" fmla="*/ 3 w 8"/>
                <a:gd name="T9" fmla="*/ 5 h 13"/>
                <a:gd name="T10" fmla="*/ 8 w 8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7" y="1"/>
                  </a:moveTo>
                  <a:cubicBezTo>
                    <a:pt x="8" y="2"/>
                    <a:pt x="7" y="4"/>
                    <a:pt x="7" y="6"/>
                  </a:cubicBezTo>
                  <a:cubicBezTo>
                    <a:pt x="6" y="8"/>
                    <a:pt x="5" y="11"/>
                    <a:pt x="3" y="12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0" y="9"/>
                    <a:pt x="2" y="6"/>
                    <a:pt x="3" y="4"/>
                  </a:cubicBezTo>
                  <a:cubicBezTo>
                    <a:pt x="4" y="3"/>
                    <a:pt x="5" y="0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0" name="Freeform 3053"/>
            <p:cNvSpPr>
              <a:spLocks noChangeAspect="1"/>
            </p:cNvSpPr>
            <p:nvPr/>
          </p:nvSpPr>
          <p:spPr bwMode="auto">
            <a:xfrm>
              <a:off x="31156873" y="12524793"/>
              <a:ext cx="113809" cy="67182"/>
            </a:xfrm>
            <a:custGeom>
              <a:avLst/>
              <a:gdLst>
                <a:gd name="T0" fmla="*/ 2 w 14"/>
                <a:gd name="T1" fmla="*/ 0 h 9"/>
                <a:gd name="T2" fmla="*/ 16 w 14"/>
                <a:gd name="T3" fmla="*/ 9 h 9"/>
                <a:gd name="T4" fmla="*/ 6 w 14"/>
                <a:gd name="T5" fmla="*/ 10 h 9"/>
                <a:gd name="T6" fmla="*/ 5 w 14"/>
                <a:gd name="T7" fmla="*/ 4 h 9"/>
                <a:gd name="T8" fmla="*/ 0 w 14"/>
                <a:gd name="T9" fmla="*/ 2 h 9"/>
                <a:gd name="T10" fmla="*/ 2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9"/>
                <a:gd name="T20" fmla="*/ 14 w 1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9">
                  <a:moveTo>
                    <a:pt x="2" y="0"/>
                  </a:moveTo>
                  <a:cubicBezTo>
                    <a:pt x="6" y="1"/>
                    <a:pt x="11" y="3"/>
                    <a:pt x="13" y="7"/>
                  </a:cubicBezTo>
                  <a:cubicBezTo>
                    <a:pt x="14" y="9"/>
                    <a:pt x="8" y="9"/>
                    <a:pt x="5" y="8"/>
                  </a:cubicBezTo>
                  <a:cubicBezTo>
                    <a:pt x="4" y="7"/>
                    <a:pt x="5" y="4"/>
                    <a:pt x="4" y="3"/>
                  </a:cubicBez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1" name="Freeform 3054"/>
            <p:cNvSpPr>
              <a:spLocks noChangeAspect="1"/>
            </p:cNvSpPr>
            <p:nvPr/>
          </p:nvSpPr>
          <p:spPr bwMode="auto">
            <a:xfrm>
              <a:off x="31163569" y="12634712"/>
              <a:ext cx="113809" cy="24422"/>
            </a:xfrm>
            <a:custGeom>
              <a:avLst/>
              <a:gdLst>
                <a:gd name="T0" fmla="*/ 9 w 14"/>
                <a:gd name="T1" fmla="*/ 0 h 3"/>
                <a:gd name="T2" fmla="*/ 17 w 14"/>
                <a:gd name="T3" fmla="*/ 3 h 3"/>
                <a:gd name="T4" fmla="*/ 9 w 14"/>
                <a:gd name="T5" fmla="*/ 4 h 3"/>
                <a:gd name="T6" fmla="*/ 0 w 14"/>
                <a:gd name="T7" fmla="*/ 1 h 3"/>
                <a:gd name="T8" fmla="*/ 9 w 1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"/>
                <a:gd name="T17" fmla="*/ 14 w 1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">
                  <a:moveTo>
                    <a:pt x="7" y="0"/>
                  </a:moveTo>
                  <a:cubicBezTo>
                    <a:pt x="10" y="0"/>
                    <a:pt x="12" y="2"/>
                    <a:pt x="14" y="2"/>
                  </a:cubicBezTo>
                  <a:cubicBezTo>
                    <a:pt x="12" y="3"/>
                    <a:pt x="10" y="3"/>
                    <a:pt x="7" y="3"/>
                  </a:cubicBezTo>
                  <a:cubicBezTo>
                    <a:pt x="5" y="3"/>
                    <a:pt x="2" y="2"/>
                    <a:pt x="0" y="1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2" name="Freeform 3055"/>
            <p:cNvSpPr>
              <a:spLocks noChangeAspect="1"/>
            </p:cNvSpPr>
            <p:nvPr/>
          </p:nvSpPr>
          <p:spPr bwMode="auto">
            <a:xfrm>
              <a:off x="31357712" y="13245388"/>
              <a:ext cx="147278" cy="122138"/>
            </a:xfrm>
            <a:custGeom>
              <a:avLst/>
              <a:gdLst>
                <a:gd name="T0" fmla="*/ 12 w 18"/>
                <a:gd name="T1" fmla="*/ 1 h 17"/>
                <a:gd name="T2" fmla="*/ 20 w 18"/>
                <a:gd name="T3" fmla="*/ 1 h 17"/>
                <a:gd name="T4" fmla="*/ 21 w 18"/>
                <a:gd name="T5" fmla="*/ 6 h 17"/>
                <a:gd name="T6" fmla="*/ 16 w 18"/>
                <a:gd name="T7" fmla="*/ 14 h 17"/>
                <a:gd name="T8" fmla="*/ 12 w 18"/>
                <a:gd name="T9" fmla="*/ 19 h 17"/>
                <a:gd name="T10" fmla="*/ 4 w 18"/>
                <a:gd name="T11" fmla="*/ 19 h 17"/>
                <a:gd name="T12" fmla="*/ 0 w 18"/>
                <a:gd name="T13" fmla="*/ 18 h 17"/>
                <a:gd name="T14" fmla="*/ 7 w 18"/>
                <a:gd name="T15" fmla="*/ 6 h 17"/>
                <a:gd name="T16" fmla="*/ 12 w 18"/>
                <a:gd name="T17" fmla="*/ 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7"/>
                <a:gd name="T29" fmla="*/ 18 w 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7">
                  <a:moveTo>
                    <a:pt x="10" y="1"/>
                  </a:move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8" y="4"/>
                    <a:pt x="17" y="5"/>
                  </a:cubicBezTo>
                  <a:cubicBezTo>
                    <a:pt x="17" y="8"/>
                    <a:pt x="15" y="10"/>
                    <a:pt x="13" y="12"/>
                  </a:cubicBezTo>
                  <a:cubicBezTo>
                    <a:pt x="12" y="13"/>
                    <a:pt x="11" y="15"/>
                    <a:pt x="10" y="16"/>
                  </a:cubicBezTo>
                  <a:cubicBezTo>
                    <a:pt x="8" y="17"/>
                    <a:pt x="5" y="16"/>
                    <a:pt x="3" y="16"/>
                  </a:cubicBezTo>
                  <a:cubicBezTo>
                    <a:pt x="2" y="16"/>
                    <a:pt x="0" y="16"/>
                    <a:pt x="0" y="15"/>
                  </a:cubicBezTo>
                  <a:cubicBezTo>
                    <a:pt x="2" y="12"/>
                    <a:pt x="4" y="8"/>
                    <a:pt x="6" y="5"/>
                  </a:cubicBezTo>
                  <a:cubicBezTo>
                    <a:pt x="7" y="3"/>
                    <a:pt x="8" y="2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3" name="Freeform 3056"/>
            <p:cNvSpPr>
              <a:spLocks noChangeAspect="1"/>
            </p:cNvSpPr>
            <p:nvPr/>
          </p:nvSpPr>
          <p:spPr bwMode="auto">
            <a:xfrm>
              <a:off x="31022983" y="13062189"/>
              <a:ext cx="60255" cy="42745"/>
            </a:xfrm>
            <a:custGeom>
              <a:avLst/>
              <a:gdLst>
                <a:gd name="T0" fmla="*/ 5 w 8"/>
                <a:gd name="T1" fmla="*/ 0 h 6"/>
                <a:gd name="T2" fmla="*/ 8 w 8"/>
                <a:gd name="T3" fmla="*/ 5 h 6"/>
                <a:gd name="T4" fmla="*/ 1 w 8"/>
                <a:gd name="T5" fmla="*/ 5 h 6"/>
                <a:gd name="T6" fmla="*/ 5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4" y="0"/>
                  </a:moveTo>
                  <a:cubicBezTo>
                    <a:pt x="5" y="0"/>
                    <a:pt x="8" y="2"/>
                    <a:pt x="7" y="4"/>
                  </a:cubicBezTo>
                  <a:cubicBezTo>
                    <a:pt x="6" y="5"/>
                    <a:pt x="3" y="6"/>
                    <a:pt x="1" y="4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4" name="Freeform 3057"/>
            <p:cNvSpPr>
              <a:spLocks noChangeAspect="1"/>
            </p:cNvSpPr>
            <p:nvPr/>
          </p:nvSpPr>
          <p:spPr bwMode="auto">
            <a:xfrm>
              <a:off x="31036370" y="13098816"/>
              <a:ext cx="40174" cy="36640"/>
            </a:xfrm>
            <a:custGeom>
              <a:avLst/>
              <a:gdLst>
                <a:gd name="T0" fmla="*/ 5 w 5"/>
                <a:gd name="T1" fmla="*/ 6 h 5"/>
                <a:gd name="T2" fmla="*/ 6 w 5"/>
                <a:gd name="T3" fmla="*/ 4 h 5"/>
                <a:gd name="T4" fmla="*/ 2 w 5"/>
                <a:gd name="T5" fmla="*/ 0 h 5"/>
                <a:gd name="T6" fmla="*/ 0 w 5"/>
                <a:gd name="T7" fmla="*/ 4 h 5"/>
                <a:gd name="T8" fmla="*/ 5 w 5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5"/>
                  </a:moveTo>
                  <a:cubicBezTo>
                    <a:pt x="4" y="5"/>
                    <a:pt x="5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1" y="4"/>
                    <a:pt x="2" y="5"/>
                    <a:pt x="4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5" name="Freeform 3058"/>
            <p:cNvSpPr>
              <a:spLocks noChangeAspect="1"/>
            </p:cNvSpPr>
            <p:nvPr/>
          </p:nvSpPr>
          <p:spPr bwMode="auto">
            <a:xfrm>
              <a:off x="31002904" y="13104922"/>
              <a:ext cx="60255" cy="97702"/>
            </a:xfrm>
            <a:custGeom>
              <a:avLst/>
              <a:gdLst>
                <a:gd name="T0" fmla="*/ 1 w 7"/>
                <a:gd name="T1" fmla="*/ 0 h 13"/>
                <a:gd name="T2" fmla="*/ 8 w 7"/>
                <a:gd name="T3" fmla="*/ 6 h 13"/>
                <a:gd name="T4" fmla="*/ 8 w 7"/>
                <a:gd name="T5" fmla="*/ 9 h 13"/>
                <a:gd name="T6" fmla="*/ 3 w 7"/>
                <a:gd name="T7" fmla="*/ 15 h 13"/>
                <a:gd name="T8" fmla="*/ 0 w 7"/>
                <a:gd name="T9" fmla="*/ 14 h 13"/>
                <a:gd name="T10" fmla="*/ 1 w 7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3"/>
                <a:gd name="T20" fmla="*/ 7 w 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3">
                  <a:moveTo>
                    <a:pt x="1" y="0"/>
                  </a:moveTo>
                  <a:cubicBezTo>
                    <a:pt x="2" y="1"/>
                    <a:pt x="5" y="3"/>
                    <a:pt x="6" y="5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5" y="9"/>
                    <a:pt x="4" y="11"/>
                    <a:pt x="2" y="12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6" name="Freeform 3059"/>
            <p:cNvSpPr>
              <a:spLocks noChangeAspect="1"/>
            </p:cNvSpPr>
            <p:nvPr/>
          </p:nvSpPr>
          <p:spPr bwMode="auto">
            <a:xfrm>
              <a:off x="31692450" y="12738528"/>
              <a:ext cx="977425" cy="842722"/>
            </a:xfrm>
            <a:custGeom>
              <a:avLst/>
              <a:gdLst>
                <a:gd name="T0" fmla="*/ 0 w 121"/>
                <a:gd name="T1" fmla="*/ 114 h 115"/>
                <a:gd name="T2" fmla="*/ 7 w 121"/>
                <a:gd name="T3" fmla="*/ 116 h 115"/>
                <a:gd name="T4" fmla="*/ 16 w 121"/>
                <a:gd name="T5" fmla="*/ 115 h 115"/>
                <a:gd name="T6" fmla="*/ 25 w 121"/>
                <a:gd name="T7" fmla="*/ 116 h 115"/>
                <a:gd name="T8" fmla="*/ 35 w 121"/>
                <a:gd name="T9" fmla="*/ 114 h 115"/>
                <a:gd name="T10" fmla="*/ 40 w 121"/>
                <a:gd name="T11" fmla="*/ 108 h 115"/>
                <a:gd name="T12" fmla="*/ 28 w 121"/>
                <a:gd name="T13" fmla="*/ 102 h 115"/>
                <a:gd name="T14" fmla="*/ 27 w 121"/>
                <a:gd name="T15" fmla="*/ 100 h 115"/>
                <a:gd name="T16" fmla="*/ 41 w 121"/>
                <a:gd name="T17" fmla="*/ 98 h 115"/>
                <a:gd name="T18" fmla="*/ 45 w 121"/>
                <a:gd name="T19" fmla="*/ 90 h 115"/>
                <a:gd name="T20" fmla="*/ 54 w 121"/>
                <a:gd name="T21" fmla="*/ 86 h 115"/>
                <a:gd name="T22" fmla="*/ 65 w 121"/>
                <a:gd name="T23" fmla="*/ 91 h 115"/>
                <a:gd name="T24" fmla="*/ 80 w 121"/>
                <a:gd name="T25" fmla="*/ 101 h 115"/>
                <a:gd name="T26" fmla="*/ 84 w 121"/>
                <a:gd name="T27" fmla="*/ 112 h 115"/>
                <a:gd name="T28" fmla="*/ 88 w 121"/>
                <a:gd name="T29" fmla="*/ 115 h 115"/>
                <a:gd name="T30" fmla="*/ 100 w 121"/>
                <a:gd name="T31" fmla="*/ 130 h 115"/>
                <a:gd name="T32" fmla="*/ 105 w 121"/>
                <a:gd name="T33" fmla="*/ 132 h 115"/>
                <a:gd name="T34" fmla="*/ 117 w 121"/>
                <a:gd name="T35" fmla="*/ 133 h 115"/>
                <a:gd name="T36" fmla="*/ 133 w 121"/>
                <a:gd name="T37" fmla="*/ 136 h 115"/>
                <a:gd name="T38" fmla="*/ 141 w 121"/>
                <a:gd name="T39" fmla="*/ 137 h 115"/>
                <a:gd name="T40" fmla="*/ 145 w 121"/>
                <a:gd name="T41" fmla="*/ 133 h 115"/>
                <a:gd name="T42" fmla="*/ 134 w 121"/>
                <a:gd name="T43" fmla="*/ 128 h 115"/>
                <a:gd name="T44" fmla="*/ 139 w 121"/>
                <a:gd name="T45" fmla="*/ 124 h 115"/>
                <a:gd name="T46" fmla="*/ 130 w 121"/>
                <a:gd name="T47" fmla="*/ 124 h 115"/>
                <a:gd name="T48" fmla="*/ 125 w 121"/>
                <a:gd name="T49" fmla="*/ 119 h 115"/>
                <a:gd name="T50" fmla="*/ 129 w 121"/>
                <a:gd name="T51" fmla="*/ 114 h 115"/>
                <a:gd name="T52" fmla="*/ 125 w 121"/>
                <a:gd name="T53" fmla="*/ 113 h 115"/>
                <a:gd name="T54" fmla="*/ 116 w 121"/>
                <a:gd name="T55" fmla="*/ 113 h 115"/>
                <a:gd name="T56" fmla="*/ 110 w 121"/>
                <a:gd name="T57" fmla="*/ 107 h 115"/>
                <a:gd name="T58" fmla="*/ 110 w 121"/>
                <a:gd name="T59" fmla="*/ 95 h 115"/>
                <a:gd name="T60" fmla="*/ 105 w 121"/>
                <a:gd name="T61" fmla="*/ 94 h 115"/>
                <a:gd name="T62" fmla="*/ 97 w 121"/>
                <a:gd name="T63" fmla="*/ 85 h 115"/>
                <a:gd name="T64" fmla="*/ 97 w 121"/>
                <a:gd name="T65" fmla="*/ 79 h 115"/>
                <a:gd name="T66" fmla="*/ 93 w 121"/>
                <a:gd name="T67" fmla="*/ 74 h 115"/>
                <a:gd name="T68" fmla="*/ 100 w 121"/>
                <a:gd name="T69" fmla="*/ 71 h 115"/>
                <a:gd name="T70" fmla="*/ 109 w 121"/>
                <a:gd name="T71" fmla="*/ 71 h 115"/>
                <a:gd name="T72" fmla="*/ 103 w 121"/>
                <a:gd name="T73" fmla="*/ 59 h 115"/>
                <a:gd name="T74" fmla="*/ 97 w 121"/>
                <a:gd name="T75" fmla="*/ 59 h 115"/>
                <a:gd name="T76" fmla="*/ 87 w 121"/>
                <a:gd name="T77" fmla="*/ 54 h 115"/>
                <a:gd name="T78" fmla="*/ 75 w 121"/>
                <a:gd name="T79" fmla="*/ 49 h 115"/>
                <a:gd name="T80" fmla="*/ 75 w 121"/>
                <a:gd name="T81" fmla="*/ 43 h 115"/>
                <a:gd name="T82" fmla="*/ 72 w 121"/>
                <a:gd name="T83" fmla="*/ 35 h 115"/>
                <a:gd name="T84" fmla="*/ 63 w 121"/>
                <a:gd name="T85" fmla="*/ 29 h 115"/>
                <a:gd name="T86" fmla="*/ 59 w 121"/>
                <a:gd name="T87" fmla="*/ 22 h 115"/>
                <a:gd name="T88" fmla="*/ 49 w 121"/>
                <a:gd name="T89" fmla="*/ 20 h 115"/>
                <a:gd name="T90" fmla="*/ 39 w 121"/>
                <a:gd name="T91" fmla="*/ 14 h 115"/>
                <a:gd name="T92" fmla="*/ 19 w 121"/>
                <a:gd name="T93" fmla="*/ 7 h 115"/>
                <a:gd name="T94" fmla="*/ 8 w 121"/>
                <a:gd name="T95" fmla="*/ 1 h 115"/>
                <a:gd name="T96" fmla="*/ 4 w 121"/>
                <a:gd name="T97" fmla="*/ 1 h 115"/>
                <a:gd name="T98" fmla="*/ 4 w 121"/>
                <a:gd name="T99" fmla="*/ 65 h 115"/>
                <a:gd name="T100" fmla="*/ 0 w 121"/>
                <a:gd name="T101" fmla="*/ 71 h 115"/>
                <a:gd name="T102" fmla="*/ 2 w 121"/>
                <a:gd name="T103" fmla="*/ 76 h 115"/>
                <a:gd name="T104" fmla="*/ 0 w 121"/>
                <a:gd name="T105" fmla="*/ 114 h 1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115"/>
                <a:gd name="T161" fmla="*/ 121 w 121"/>
                <a:gd name="T162" fmla="*/ 115 h 1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115">
                  <a:moveTo>
                    <a:pt x="0" y="95"/>
                  </a:moveTo>
                  <a:cubicBezTo>
                    <a:pt x="2" y="96"/>
                    <a:pt x="4" y="97"/>
                    <a:pt x="6" y="97"/>
                  </a:cubicBezTo>
                  <a:cubicBezTo>
                    <a:pt x="8" y="97"/>
                    <a:pt x="11" y="96"/>
                    <a:pt x="13" y="96"/>
                  </a:cubicBezTo>
                  <a:cubicBezTo>
                    <a:pt x="16" y="96"/>
                    <a:pt x="18" y="97"/>
                    <a:pt x="21" y="97"/>
                  </a:cubicBezTo>
                  <a:cubicBezTo>
                    <a:pt x="24" y="97"/>
                    <a:pt x="27" y="97"/>
                    <a:pt x="29" y="95"/>
                  </a:cubicBezTo>
                  <a:cubicBezTo>
                    <a:pt x="31" y="94"/>
                    <a:pt x="34" y="92"/>
                    <a:pt x="33" y="90"/>
                  </a:cubicBezTo>
                  <a:cubicBezTo>
                    <a:pt x="30" y="87"/>
                    <a:pt x="26" y="88"/>
                    <a:pt x="23" y="85"/>
                  </a:cubicBezTo>
                  <a:cubicBezTo>
                    <a:pt x="22" y="85"/>
                    <a:pt x="21" y="83"/>
                    <a:pt x="22" y="83"/>
                  </a:cubicBezTo>
                  <a:cubicBezTo>
                    <a:pt x="26" y="82"/>
                    <a:pt x="30" y="84"/>
                    <a:pt x="34" y="82"/>
                  </a:cubicBezTo>
                  <a:cubicBezTo>
                    <a:pt x="36" y="81"/>
                    <a:pt x="35" y="77"/>
                    <a:pt x="37" y="75"/>
                  </a:cubicBezTo>
                  <a:cubicBezTo>
                    <a:pt x="39" y="73"/>
                    <a:pt x="42" y="72"/>
                    <a:pt x="45" y="72"/>
                  </a:cubicBezTo>
                  <a:cubicBezTo>
                    <a:pt x="48" y="72"/>
                    <a:pt x="51" y="74"/>
                    <a:pt x="54" y="76"/>
                  </a:cubicBezTo>
                  <a:cubicBezTo>
                    <a:pt x="58" y="78"/>
                    <a:pt x="63" y="80"/>
                    <a:pt x="66" y="84"/>
                  </a:cubicBezTo>
                  <a:cubicBezTo>
                    <a:pt x="68" y="86"/>
                    <a:pt x="68" y="90"/>
                    <a:pt x="70" y="93"/>
                  </a:cubicBezTo>
                  <a:cubicBezTo>
                    <a:pt x="71" y="94"/>
                    <a:pt x="72" y="95"/>
                    <a:pt x="73" y="96"/>
                  </a:cubicBezTo>
                  <a:cubicBezTo>
                    <a:pt x="76" y="100"/>
                    <a:pt x="80" y="104"/>
                    <a:pt x="83" y="108"/>
                  </a:cubicBezTo>
                  <a:cubicBezTo>
                    <a:pt x="84" y="109"/>
                    <a:pt x="86" y="110"/>
                    <a:pt x="87" y="110"/>
                  </a:cubicBezTo>
                  <a:cubicBezTo>
                    <a:pt x="90" y="111"/>
                    <a:pt x="94" y="111"/>
                    <a:pt x="97" y="111"/>
                  </a:cubicBezTo>
                  <a:cubicBezTo>
                    <a:pt x="101" y="112"/>
                    <a:pt x="105" y="112"/>
                    <a:pt x="110" y="113"/>
                  </a:cubicBezTo>
                  <a:cubicBezTo>
                    <a:pt x="112" y="113"/>
                    <a:pt x="115" y="115"/>
                    <a:pt x="117" y="114"/>
                  </a:cubicBezTo>
                  <a:cubicBezTo>
                    <a:pt x="119" y="114"/>
                    <a:pt x="121" y="112"/>
                    <a:pt x="120" y="111"/>
                  </a:cubicBezTo>
                  <a:cubicBezTo>
                    <a:pt x="118" y="108"/>
                    <a:pt x="113" y="109"/>
                    <a:pt x="111" y="107"/>
                  </a:cubicBezTo>
                  <a:cubicBezTo>
                    <a:pt x="110" y="105"/>
                    <a:pt x="116" y="105"/>
                    <a:pt x="115" y="103"/>
                  </a:cubicBezTo>
                  <a:cubicBezTo>
                    <a:pt x="114" y="101"/>
                    <a:pt x="111" y="104"/>
                    <a:pt x="108" y="103"/>
                  </a:cubicBezTo>
                  <a:cubicBezTo>
                    <a:pt x="106" y="102"/>
                    <a:pt x="104" y="101"/>
                    <a:pt x="104" y="99"/>
                  </a:cubicBezTo>
                  <a:cubicBezTo>
                    <a:pt x="103" y="97"/>
                    <a:pt x="106" y="96"/>
                    <a:pt x="107" y="95"/>
                  </a:cubicBezTo>
                  <a:cubicBezTo>
                    <a:pt x="107" y="94"/>
                    <a:pt x="105" y="94"/>
                    <a:pt x="104" y="94"/>
                  </a:cubicBezTo>
                  <a:cubicBezTo>
                    <a:pt x="101" y="94"/>
                    <a:pt x="99" y="95"/>
                    <a:pt x="96" y="94"/>
                  </a:cubicBezTo>
                  <a:cubicBezTo>
                    <a:pt x="94" y="93"/>
                    <a:pt x="91" y="91"/>
                    <a:pt x="91" y="89"/>
                  </a:cubicBezTo>
                  <a:cubicBezTo>
                    <a:pt x="90" y="86"/>
                    <a:pt x="92" y="82"/>
                    <a:pt x="91" y="79"/>
                  </a:cubicBezTo>
                  <a:cubicBezTo>
                    <a:pt x="90" y="78"/>
                    <a:pt x="88" y="79"/>
                    <a:pt x="87" y="78"/>
                  </a:cubicBezTo>
                  <a:cubicBezTo>
                    <a:pt x="84" y="76"/>
                    <a:pt x="82" y="74"/>
                    <a:pt x="80" y="71"/>
                  </a:cubicBezTo>
                  <a:cubicBezTo>
                    <a:pt x="80" y="69"/>
                    <a:pt x="80" y="67"/>
                    <a:pt x="80" y="66"/>
                  </a:cubicBezTo>
                  <a:cubicBezTo>
                    <a:pt x="79" y="64"/>
                    <a:pt x="76" y="64"/>
                    <a:pt x="77" y="62"/>
                  </a:cubicBezTo>
                  <a:cubicBezTo>
                    <a:pt x="78" y="60"/>
                    <a:pt x="81" y="60"/>
                    <a:pt x="83" y="59"/>
                  </a:cubicBezTo>
                  <a:cubicBezTo>
                    <a:pt x="85" y="58"/>
                    <a:pt x="89" y="61"/>
                    <a:pt x="90" y="59"/>
                  </a:cubicBezTo>
                  <a:cubicBezTo>
                    <a:pt x="90" y="55"/>
                    <a:pt x="87" y="52"/>
                    <a:pt x="85" y="49"/>
                  </a:cubicBezTo>
                  <a:cubicBezTo>
                    <a:pt x="84" y="48"/>
                    <a:pt x="81" y="49"/>
                    <a:pt x="80" y="49"/>
                  </a:cubicBezTo>
                  <a:cubicBezTo>
                    <a:pt x="77" y="48"/>
                    <a:pt x="74" y="46"/>
                    <a:pt x="72" y="45"/>
                  </a:cubicBezTo>
                  <a:cubicBezTo>
                    <a:pt x="69" y="43"/>
                    <a:pt x="65" y="43"/>
                    <a:pt x="62" y="41"/>
                  </a:cubicBezTo>
                  <a:cubicBezTo>
                    <a:pt x="61" y="40"/>
                    <a:pt x="63" y="38"/>
                    <a:pt x="62" y="36"/>
                  </a:cubicBezTo>
                  <a:cubicBezTo>
                    <a:pt x="62" y="34"/>
                    <a:pt x="62" y="31"/>
                    <a:pt x="60" y="29"/>
                  </a:cubicBezTo>
                  <a:cubicBezTo>
                    <a:pt x="58" y="27"/>
                    <a:pt x="54" y="27"/>
                    <a:pt x="52" y="24"/>
                  </a:cubicBezTo>
                  <a:cubicBezTo>
                    <a:pt x="50" y="23"/>
                    <a:pt x="51" y="19"/>
                    <a:pt x="49" y="18"/>
                  </a:cubicBezTo>
                  <a:cubicBezTo>
                    <a:pt x="47" y="17"/>
                    <a:pt x="44" y="18"/>
                    <a:pt x="41" y="17"/>
                  </a:cubicBezTo>
                  <a:cubicBezTo>
                    <a:pt x="38" y="16"/>
                    <a:pt x="35" y="13"/>
                    <a:pt x="32" y="12"/>
                  </a:cubicBezTo>
                  <a:cubicBezTo>
                    <a:pt x="27" y="9"/>
                    <a:pt x="21" y="8"/>
                    <a:pt x="16" y="6"/>
                  </a:cubicBezTo>
                  <a:cubicBezTo>
                    <a:pt x="13" y="4"/>
                    <a:pt x="10" y="2"/>
                    <a:pt x="7" y="1"/>
                  </a:cubicBezTo>
                  <a:cubicBezTo>
                    <a:pt x="6" y="0"/>
                    <a:pt x="4" y="1"/>
                    <a:pt x="3" y="1"/>
                  </a:cubicBezTo>
                  <a:lnTo>
                    <a:pt x="3" y="54"/>
                  </a:lnTo>
                  <a:cubicBezTo>
                    <a:pt x="3" y="56"/>
                    <a:pt x="0" y="57"/>
                    <a:pt x="0" y="59"/>
                  </a:cubicBezTo>
                  <a:cubicBezTo>
                    <a:pt x="0" y="60"/>
                    <a:pt x="2" y="62"/>
                    <a:pt x="2" y="63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7" name="Freeform 3060"/>
            <p:cNvSpPr>
              <a:spLocks noChangeAspect="1"/>
            </p:cNvSpPr>
            <p:nvPr/>
          </p:nvSpPr>
          <p:spPr bwMode="auto">
            <a:xfrm>
              <a:off x="32288272" y="12659149"/>
              <a:ext cx="80338" cy="42745"/>
            </a:xfrm>
            <a:custGeom>
              <a:avLst/>
              <a:gdLst>
                <a:gd name="T0" fmla="*/ 1 w 10"/>
                <a:gd name="T1" fmla="*/ 1 h 6"/>
                <a:gd name="T2" fmla="*/ 11 w 10"/>
                <a:gd name="T3" fmla="*/ 1 h 6"/>
                <a:gd name="T4" fmla="*/ 11 w 10"/>
                <a:gd name="T5" fmla="*/ 5 h 6"/>
                <a:gd name="T6" fmla="*/ 1 w 10"/>
                <a:gd name="T7" fmla="*/ 6 h 6"/>
                <a:gd name="T8" fmla="*/ 1 w 10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1" y="1"/>
                  </a:moveTo>
                  <a:cubicBezTo>
                    <a:pt x="3" y="0"/>
                    <a:pt x="6" y="1"/>
                    <a:pt x="9" y="1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7" y="5"/>
                    <a:pt x="4" y="6"/>
                    <a:pt x="1" y="5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8" name="Freeform 3061"/>
            <p:cNvSpPr>
              <a:spLocks noChangeAspect="1"/>
            </p:cNvSpPr>
            <p:nvPr/>
          </p:nvSpPr>
          <p:spPr bwMode="auto">
            <a:xfrm>
              <a:off x="32455630" y="12897303"/>
              <a:ext cx="415072" cy="232051"/>
            </a:xfrm>
            <a:custGeom>
              <a:avLst/>
              <a:gdLst>
                <a:gd name="T0" fmla="*/ 4 w 51"/>
                <a:gd name="T1" fmla="*/ 23 h 31"/>
                <a:gd name="T2" fmla="*/ 18 w 51"/>
                <a:gd name="T3" fmla="*/ 25 h 31"/>
                <a:gd name="T4" fmla="*/ 26 w 51"/>
                <a:gd name="T5" fmla="*/ 23 h 31"/>
                <a:gd name="T6" fmla="*/ 26 w 51"/>
                <a:gd name="T7" fmla="*/ 18 h 31"/>
                <a:gd name="T8" fmla="*/ 30 w 51"/>
                <a:gd name="T9" fmla="*/ 23 h 31"/>
                <a:gd name="T10" fmla="*/ 39 w 51"/>
                <a:gd name="T11" fmla="*/ 22 h 31"/>
                <a:gd name="T12" fmla="*/ 44 w 51"/>
                <a:gd name="T13" fmla="*/ 13 h 31"/>
                <a:gd name="T14" fmla="*/ 51 w 51"/>
                <a:gd name="T15" fmla="*/ 13 h 31"/>
                <a:gd name="T16" fmla="*/ 50 w 51"/>
                <a:gd name="T17" fmla="*/ 4 h 31"/>
                <a:gd name="T18" fmla="*/ 56 w 51"/>
                <a:gd name="T19" fmla="*/ 2 h 31"/>
                <a:gd name="T20" fmla="*/ 61 w 51"/>
                <a:gd name="T21" fmla="*/ 1 h 31"/>
                <a:gd name="T22" fmla="*/ 61 w 51"/>
                <a:gd name="T23" fmla="*/ 11 h 31"/>
                <a:gd name="T24" fmla="*/ 57 w 51"/>
                <a:gd name="T25" fmla="*/ 15 h 31"/>
                <a:gd name="T26" fmla="*/ 57 w 51"/>
                <a:gd name="T27" fmla="*/ 21 h 31"/>
                <a:gd name="T28" fmla="*/ 51 w 51"/>
                <a:gd name="T29" fmla="*/ 27 h 31"/>
                <a:gd name="T30" fmla="*/ 47 w 51"/>
                <a:gd name="T31" fmla="*/ 27 h 31"/>
                <a:gd name="T32" fmla="*/ 43 w 51"/>
                <a:gd name="T33" fmla="*/ 32 h 31"/>
                <a:gd name="T34" fmla="*/ 27 w 51"/>
                <a:gd name="T35" fmla="*/ 37 h 31"/>
                <a:gd name="T36" fmla="*/ 16 w 51"/>
                <a:gd name="T37" fmla="*/ 37 h 31"/>
                <a:gd name="T38" fmla="*/ 2 w 51"/>
                <a:gd name="T39" fmla="*/ 29 h 31"/>
                <a:gd name="T40" fmla="*/ 1 w 51"/>
                <a:gd name="T41" fmla="*/ 26 h 31"/>
                <a:gd name="T42" fmla="*/ 4 w 51"/>
                <a:gd name="T43" fmla="*/ 2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31"/>
                <a:gd name="T68" fmla="*/ 51 w 5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31">
                  <a:moveTo>
                    <a:pt x="3" y="19"/>
                  </a:moveTo>
                  <a:cubicBezTo>
                    <a:pt x="7" y="19"/>
                    <a:pt x="11" y="20"/>
                    <a:pt x="15" y="20"/>
                  </a:cubicBezTo>
                  <a:cubicBezTo>
                    <a:pt x="17" y="20"/>
                    <a:pt x="19" y="20"/>
                    <a:pt x="21" y="19"/>
                  </a:cubicBezTo>
                  <a:cubicBezTo>
                    <a:pt x="21" y="18"/>
                    <a:pt x="20" y="15"/>
                    <a:pt x="21" y="15"/>
                  </a:cubicBezTo>
                  <a:cubicBezTo>
                    <a:pt x="23" y="16"/>
                    <a:pt x="23" y="19"/>
                    <a:pt x="25" y="19"/>
                  </a:cubicBezTo>
                  <a:cubicBezTo>
                    <a:pt x="28" y="20"/>
                    <a:pt x="30" y="19"/>
                    <a:pt x="32" y="18"/>
                  </a:cubicBezTo>
                  <a:cubicBezTo>
                    <a:pt x="35" y="16"/>
                    <a:pt x="34" y="13"/>
                    <a:pt x="36" y="11"/>
                  </a:cubicBezTo>
                  <a:cubicBezTo>
                    <a:pt x="38" y="10"/>
                    <a:pt x="41" y="12"/>
                    <a:pt x="42" y="11"/>
                  </a:cubicBezTo>
                  <a:cubicBezTo>
                    <a:pt x="43" y="8"/>
                    <a:pt x="39" y="5"/>
                    <a:pt x="41" y="3"/>
                  </a:cubicBezTo>
                  <a:cubicBezTo>
                    <a:pt x="41" y="2"/>
                    <a:pt x="44" y="3"/>
                    <a:pt x="46" y="2"/>
                  </a:cubicBezTo>
                  <a:cubicBezTo>
                    <a:pt x="47" y="2"/>
                    <a:pt x="49" y="0"/>
                    <a:pt x="50" y="1"/>
                  </a:cubicBezTo>
                  <a:cubicBezTo>
                    <a:pt x="51" y="3"/>
                    <a:pt x="50" y="6"/>
                    <a:pt x="50" y="9"/>
                  </a:cubicBezTo>
                  <a:cubicBezTo>
                    <a:pt x="49" y="10"/>
                    <a:pt x="47" y="11"/>
                    <a:pt x="47" y="12"/>
                  </a:cubicBezTo>
                  <a:cubicBezTo>
                    <a:pt x="46" y="14"/>
                    <a:pt x="48" y="16"/>
                    <a:pt x="47" y="17"/>
                  </a:cubicBezTo>
                  <a:cubicBezTo>
                    <a:pt x="46" y="19"/>
                    <a:pt x="44" y="21"/>
                    <a:pt x="42" y="22"/>
                  </a:cubicBezTo>
                  <a:cubicBezTo>
                    <a:pt x="41" y="23"/>
                    <a:pt x="40" y="21"/>
                    <a:pt x="39" y="22"/>
                  </a:cubicBezTo>
                  <a:cubicBezTo>
                    <a:pt x="38" y="23"/>
                    <a:pt x="37" y="25"/>
                    <a:pt x="35" y="26"/>
                  </a:cubicBezTo>
                  <a:cubicBezTo>
                    <a:pt x="31" y="28"/>
                    <a:pt x="27" y="29"/>
                    <a:pt x="22" y="30"/>
                  </a:cubicBezTo>
                  <a:cubicBezTo>
                    <a:pt x="19" y="31"/>
                    <a:pt x="16" y="31"/>
                    <a:pt x="13" y="30"/>
                  </a:cubicBezTo>
                  <a:cubicBezTo>
                    <a:pt x="9" y="29"/>
                    <a:pt x="5" y="26"/>
                    <a:pt x="2" y="24"/>
                  </a:cubicBezTo>
                  <a:cubicBezTo>
                    <a:pt x="1" y="23"/>
                    <a:pt x="0" y="22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29" name="Freeform 3062"/>
            <p:cNvSpPr>
              <a:spLocks noChangeAspect="1"/>
            </p:cNvSpPr>
            <p:nvPr/>
          </p:nvSpPr>
          <p:spPr bwMode="auto">
            <a:xfrm>
              <a:off x="32710039" y="12714105"/>
              <a:ext cx="227620" cy="256491"/>
            </a:xfrm>
            <a:custGeom>
              <a:avLst/>
              <a:gdLst>
                <a:gd name="T0" fmla="*/ 34 w 29"/>
                <a:gd name="T1" fmla="*/ 35 h 35"/>
                <a:gd name="T2" fmla="*/ 32 w 29"/>
                <a:gd name="T3" fmla="*/ 42 h 35"/>
                <a:gd name="T4" fmla="*/ 28 w 29"/>
                <a:gd name="T5" fmla="*/ 41 h 35"/>
                <a:gd name="T6" fmla="*/ 27 w 29"/>
                <a:gd name="T7" fmla="*/ 30 h 35"/>
                <a:gd name="T8" fmla="*/ 20 w 29"/>
                <a:gd name="T9" fmla="*/ 20 h 35"/>
                <a:gd name="T10" fmla="*/ 11 w 29"/>
                <a:gd name="T11" fmla="*/ 13 h 35"/>
                <a:gd name="T12" fmla="*/ 1 w 29"/>
                <a:gd name="T13" fmla="*/ 4 h 35"/>
                <a:gd name="T14" fmla="*/ 2 w 29"/>
                <a:gd name="T15" fmla="*/ 1 h 35"/>
                <a:gd name="T16" fmla="*/ 13 w 29"/>
                <a:gd name="T17" fmla="*/ 10 h 35"/>
                <a:gd name="T18" fmla="*/ 20 w 29"/>
                <a:gd name="T19" fmla="*/ 17 h 35"/>
                <a:gd name="T20" fmla="*/ 26 w 29"/>
                <a:gd name="T21" fmla="*/ 26 h 35"/>
                <a:gd name="T22" fmla="*/ 30 w 29"/>
                <a:gd name="T23" fmla="*/ 28 h 35"/>
                <a:gd name="T24" fmla="*/ 34 w 29"/>
                <a:gd name="T25" fmla="*/ 35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35"/>
                <a:gd name="T41" fmla="*/ 29 w 29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35">
                  <a:moveTo>
                    <a:pt x="29" y="29"/>
                  </a:moveTo>
                  <a:cubicBezTo>
                    <a:pt x="29" y="31"/>
                    <a:pt x="28" y="33"/>
                    <a:pt x="27" y="35"/>
                  </a:cubicBezTo>
                  <a:cubicBezTo>
                    <a:pt x="26" y="35"/>
                    <a:pt x="24" y="34"/>
                    <a:pt x="24" y="34"/>
                  </a:cubicBezTo>
                  <a:cubicBezTo>
                    <a:pt x="23" y="31"/>
                    <a:pt x="24" y="28"/>
                    <a:pt x="23" y="25"/>
                  </a:cubicBezTo>
                  <a:cubicBezTo>
                    <a:pt x="22" y="22"/>
                    <a:pt x="19" y="19"/>
                    <a:pt x="17" y="17"/>
                  </a:cubicBezTo>
                  <a:cubicBezTo>
                    <a:pt x="15" y="14"/>
                    <a:pt x="12" y="13"/>
                    <a:pt x="9" y="11"/>
                  </a:cubicBezTo>
                  <a:cubicBezTo>
                    <a:pt x="6" y="8"/>
                    <a:pt x="3" y="6"/>
                    <a:pt x="1" y="3"/>
                  </a:cubicBezTo>
                  <a:cubicBezTo>
                    <a:pt x="0" y="2"/>
                    <a:pt x="1" y="0"/>
                    <a:pt x="2" y="1"/>
                  </a:cubicBezTo>
                  <a:cubicBezTo>
                    <a:pt x="5" y="2"/>
                    <a:pt x="8" y="5"/>
                    <a:pt x="11" y="8"/>
                  </a:cubicBezTo>
                  <a:cubicBezTo>
                    <a:pt x="13" y="10"/>
                    <a:pt x="15" y="11"/>
                    <a:pt x="17" y="14"/>
                  </a:cubicBezTo>
                  <a:cubicBezTo>
                    <a:pt x="19" y="16"/>
                    <a:pt x="20" y="19"/>
                    <a:pt x="22" y="22"/>
                  </a:cubicBezTo>
                  <a:cubicBezTo>
                    <a:pt x="23" y="23"/>
                    <a:pt x="25" y="22"/>
                    <a:pt x="26" y="23"/>
                  </a:cubicBezTo>
                  <a:cubicBezTo>
                    <a:pt x="27" y="25"/>
                    <a:pt x="29" y="27"/>
                    <a:pt x="2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0" name="Freeform 3063"/>
            <p:cNvSpPr>
              <a:spLocks noChangeAspect="1"/>
            </p:cNvSpPr>
            <p:nvPr/>
          </p:nvSpPr>
          <p:spPr bwMode="auto">
            <a:xfrm>
              <a:off x="33098321" y="13037758"/>
              <a:ext cx="120509" cy="146560"/>
            </a:xfrm>
            <a:custGeom>
              <a:avLst/>
              <a:gdLst>
                <a:gd name="T0" fmla="*/ 1 w 15"/>
                <a:gd name="T1" fmla="*/ 2 h 20"/>
                <a:gd name="T2" fmla="*/ 1 w 15"/>
                <a:gd name="T3" fmla="*/ 8 h 20"/>
                <a:gd name="T4" fmla="*/ 7 w 15"/>
                <a:gd name="T5" fmla="*/ 16 h 20"/>
                <a:gd name="T6" fmla="*/ 7 w 15"/>
                <a:gd name="T7" fmla="*/ 22 h 20"/>
                <a:gd name="T8" fmla="*/ 14 w 15"/>
                <a:gd name="T9" fmla="*/ 23 h 20"/>
                <a:gd name="T10" fmla="*/ 17 w 15"/>
                <a:gd name="T11" fmla="*/ 17 h 20"/>
                <a:gd name="T12" fmla="*/ 10 w 15"/>
                <a:gd name="T13" fmla="*/ 11 h 20"/>
                <a:gd name="T14" fmla="*/ 6 w 15"/>
                <a:gd name="T15" fmla="*/ 5 h 20"/>
                <a:gd name="T16" fmla="*/ 1 w 15"/>
                <a:gd name="T17" fmla="*/ 2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0"/>
                <a:gd name="T29" fmla="*/ 15 w 1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0">
                  <a:moveTo>
                    <a:pt x="1" y="2"/>
                  </a:moveTo>
                  <a:cubicBezTo>
                    <a:pt x="0" y="3"/>
                    <a:pt x="0" y="6"/>
                    <a:pt x="1" y="7"/>
                  </a:cubicBezTo>
                  <a:cubicBezTo>
                    <a:pt x="2" y="10"/>
                    <a:pt x="5" y="11"/>
                    <a:pt x="6" y="13"/>
                  </a:cubicBezTo>
                  <a:cubicBezTo>
                    <a:pt x="7" y="15"/>
                    <a:pt x="5" y="17"/>
                    <a:pt x="6" y="18"/>
                  </a:cubicBezTo>
                  <a:cubicBezTo>
                    <a:pt x="7" y="20"/>
                    <a:pt x="10" y="20"/>
                    <a:pt x="12" y="19"/>
                  </a:cubicBezTo>
                  <a:cubicBezTo>
                    <a:pt x="14" y="18"/>
                    <a:pt x="15" y="15"/>
                    <a:pt x="14" y="14"/>
                  </a:cubicBezTo>
                  <a:cubicBezTo>
                    <a:pt x="13" y="11"/>
                    <a:pt x="10" y="10"/>
                    <a:pt x="8" y="9"/>
                  </a:cubicBezTo>
                  <a:cubicBezTo>
                    <a:pt x="7" y="7"/>
                    <a:pt x="6" y="5"/>
                    <a:pt x="5" y="4"/>
                  </a:cubicBezTo>
                  <a:cubicBezTo>
                    <a:pt x="5" y="4"/>
                    <a:pt x="2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1" name="Freeform 3064"/>
            <p:cNvSpPr>
              <a:spLocks noChangeAspect="1"/>
            </p:cNvSpPr>
            <p:nvPr/>
          </p:nvSpPr>
          <p:spPr bwMode="auto">
            <a:xfrm>
              <a:off x="33272393" y="13172096"/>
              <a:ext cx="93718" cy="85498"/>
            </a:xfrm>
            <a:custGeom>
              <a:avLst/>
              <a:gdLst>
                <a:gd name="T0" fmla="*/ 2 w 12"/>
                <a:gd name="T1" fmla="*/ 0 h 12"/>
                <a:gd name="T2" fmla="*/ 1 w 12"/>
                <a:gd name="T3" fmla="*/ 1 h 12"/>
                <a:gd name="T4" fmla="*/ 7 w 12"/>
                <a:gd name="T5" fmla="*/ 11 h 12"/>
                <a:gd name="T6" fmla="*/ 13 w 12"/>
                <a:gd name="T7" fmla="*/ 13 h 12"/>
                <a:gd name="T8" fmla="*/ 11 w 12"/>
                <a:gd name="T9" fmla="*/ 6 h 12"/>
                <a:gd name="T10" fmla="*/ 2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2" y="4"/>
                    <a:pt x="4" y="7"/>
                    <a:pt x="6" y="9"/>
                  </a:cubicBezTo>
                  <a:cubicBezTo>
                    <a:pt x="7" y="10"/>
                    <a:pt x="10" y="12"/>
                    <a:pt x="11" y="11"/>
                  </a:cubicBezTo>
                  <a:cubicBezTo>
                    <a:pt x="12" y="9"/>
                    <a:pt x="11" y="6"/>
                    <a:pt x="9" y="5"/>
                  </a:cubicBezTo>
                  <a:cubicBezTo>
                    <a:pt x="7" y="3"/>
                    <a:pt x="5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2" name="Freeform 3065"/>
            <p:cNvSpPr>
              <a:spLocks noChangeAspect="1"/>
            </p:cNvSpPr>
            <p:nvPr/>
          </p:nvSpPr>
          <p:spPr bwMode="auto">
            <a:xfrm>
              <a:off x="33466525" y="13275924"/>
              <a:ext cx="147278" cy="91606"/>
            </a:xfrm>
            <a:custGeom>
              <a:avLst/>
              <a:gdLst>
                <a:gd name="T0" fmla="*/ 3 w 19"/>
                <a:gd name="T1" fmla="*/ 0 h 13"/>
                <a:gd name="T2" fmla="*/ 0 w 19"/>
                <a:gd name="T3" fmla="*/ 1 h 13"/>
                <a:gd name="T4" fmla="*/ 3 w 19"/>
                <a:gd name="T5" fmla="*/ 7 h 13"/>
                <a:gd name="T6" fmla="*/ 13 w 19"/>
                <a:gd name="T7" fmla="*/ 13 h 13"/>
                <a:gd name="T8" fmla="*/ 20 w 19"/>
                <a:gd name="T9" fmla="*/ 15 h 13"/>
                <a:gd name="T10" fmla="*/ 21 w 19"/>
                <a:gd name="T11" fmla="*/ 12 h 13"/>
                <a:gd name="T12" fmla="*/ 15 w 19"/>
                <a:gd name="T13" fmla="*/ 7 h 13"/>
                <a:gd name="T14" fmla="*/ 7 w 19"/>
                <a:gd name="T15" fmla="*/ 5 h 13"/>
                <a:gd name="T16" fmla="*/ 3 w 19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3"/>
                <a:gd name="T29" fmla="*/ 19 w 1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3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2" y="4"/>
                    <a:pt x="3" y="6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3" y="12"/>
                    <a:pt x="15" y="13"/>
                    <a:pt x="17" y="13"/>
                  </a:cubicBezTo>
                  <a:cubicBezTo>
                    <a:pt x="18" y="13"/>
                    <a:pt x="19" y="11"/>
                    <a:pt x="18" y="10"/>
                  </a:cubicBezTo>
                  <a:cubicBezTo>
                    <a:pt x="17" y="8"/>
                    <a:pt x="15" y="7"/>
                    <a:pt x="13" y="6"/>
                  </a:cubicBezTo>
                  <a:cubicBezTo>
                    <a:pt x="11" y="5"/>
                    <a:pt x="8" y="5"/>
                    <a:pt x="6" y="4"/>
                  </a:cubicBezTo>
                  <a:cubicBezTo>
                    <a:pt x="5" y="3"/>
                    <a:pt x="4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3" name="Freeform 3066"/>
            <p:cNvSpPr>
              <a:spLocks noChangeAspect="1"/>
            </p:cNvSpPr>
            <p:nvPr/>
          </p:nvSpPr>
          <p:spPr bwMode="auto">
            <a:xfrm>
              <a:off x="33680758" y="13343092"/>
              <a:ext cx="87028" cy="152666"/>
            </a:xfrm>
            <a:custGeom>
              <a:avLst/>
              <a:gdLst>
                <a:gd name="T0" fmla="*/ 5 w 11"/>
                <a:gd name="T1" fmla="*/ 1 h 21"/>
                <a:gd name="T2" fmla="*/ 1 w 11"/>
                <a:gd name="T3" fmla="*/ 1 h 21"/>
                <a:gd name="T4" fmla="*/ 2 w 11"/>
                <a:gd name="T5" fmla="*/ 6 h 21"/>
                <a:gd name="T6" fmla="*/ 4 w 11"/>
                <a:gd name="T7" fmla="*/ 15 h 21"/>
                <a:gd name="T8" fmla="*/ 11 w 11"/>
                <a:gd name="T9" fmla="*/ 25 h 21"/>
                <a:gd name="T10" fmla="*/ 11 w 11"/>
                <a:gd name="T11" fmla="*/ 17 h 21"/>
                <a:gd name="T12" fmla="*/ 6 w 11"/>
                <a:gd name="T13" fmla="*/ 10 h 21"/>
                <a:gd name="T14" fmla="*/ 6 w 11"/>
                <a:gd name="T15" fmla="*/ 5 h 21"/>
                <a:gd name="T16" fmla="*/ 5 w 11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1"/>
                <a:gd name="T29" fmla="*/ 11 w 1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1">
                  <a:moveTo>
                    <a:pt x="4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2" y="4"/>
                    <a:pt x="2" y="5"/>
                  </a:cubicBezTo>
                  <a:cubicBezTo>
                    <a:pt x="2" y="8"/>
                    <a:pt x="2" y="11"/>
                    <a:pt x="3" y="13"/>
                  </a:cubicBezTo>
                  <a:cubicBezTo>
                    <a:pt x="4" y="16"/>
                    <a:pt x="6" y="20"/>
                    <a:pt x="9" y="21"/>
                  </a:cubicBezTo>
                  <a:cubicBezTo>
                    <a:pt x="11" y="21"/>
                    <a:pt x="10" y="16"/>
                    <a:pt x="9" y="14"/>
                  </a:cubicBezTo>
                  <a:cubicBezTo>
                    <a:pt x="9" y="12"/>
                    <a:pt x="6" y="10"/>
                    <a:pt x="5" y="8"/>
                  </a:cubicBezTo>
                  <a:cubicBezTo>
                    <a:pt x="5" y="6"/>
                    <a:pt x="6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4" name="Freeform 3067"/>
            <p:cNvSpPr>
              <a:spLocks noChangeAspect="1"/>
            </p:cNvSpPr>
            <p:nvPr/>
          </p:nvSpPr>
          <p:spPr bwMode="auto">
            <a:xfrm>
              <a:off x="33747704" y="13562930"/>
              <a:ext cx="100432" cy="61072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3 w 13"/>
                <a:gd name="T5" fmla="*/ 4 h 9"/>
                <a:gd name="T6" fmla="*/ 8 w 13"/>
                <a:gd name="T7" fmla="*/ 9 h 9"/>
                <a:gd name="T8" fmla="*/ 13 w 13"/>
                <a:gd name="T9" fmla="*/ 10 h 9"/>
                <a:gd name="T10" fmla="*/ 15 w 13"/>
                <a:gd name="T11" fmla="*/ 8 h 9"/>
                <a:gd name="T12" fmla="*/ 13 w 13"/>
                <a:gd name="T13" fmla="*/ 4 h 9"/>
                <a:gd name="T14" fmla="*/ 7 w 13"/>
                <a:gd name="T15" fmla="*/ 2 h 9"/>
                <a:gd name="T16" fmla="*/ 3 w 1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3"/>
                    <a:pt x="3" y="4"/>
                  </a:cubicBezTo>
                  <a:cubicBezTo>
                    <a:pt x="5" y="5"/>
                    <a:pt x="6" y="7"/>
                    <a:pt x="7" y="8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3" y="6"/>
                    <a:pt x="12" y="5"/>
                    <a:pt x="11" y="4"/>
                  </a:cubicBezTo>
                  <a:cubicBezTo>
                    <a:pt x="9" y="3"/>
                    <a:pt x="8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5" name="Freeform 3068"/>
            <p:cNvSpPr>
              <a:spLocks noChangeAspect="1"/>
            </p:cNvSpPr>
            <p:nvPr/>
          </p:nvSpPr>
          <p:spPr bwMode="auto">
            <a:xfrm>
              <a:off x="33332641" y="13312560"/>
              <a:ext cx="66951" cy="54960"/>
            </a:xfrm>
            <a:custGeom>
              <a:avLst/>
              <a:gdLst>
                <a:gd name="T0" fmla="*/ 7 w 8"/>
                <a:gd name="T1" fmla="*/ 1 h 8"/>
                <a:gd name="T2" fmla="*/ 4 w 8"/>
                <a:gd name="T3" fmla="*/ 1 h 8"/>
                <a:gd name="T4" fmla="*/ 1 w 8"/>
                <a:gd name="T5" fmla="*/ 6 h 8"/>
                <a:gd name="T6" fmla="*/ 7 w 8"/>
                <a:gd name="T7" fmla="*/ 9 h 8"/>
                <a:gd name="T8" fmla="*/ 10 w 8"/>
                <a:gd name="T9" fmla="*/ 8 h 8"/>
                <a:gd name="T10" fmla="*/ 7 w 8"/>
                <a:gd name="T11" fmla="*/ 3 h 8"/>
                <a:gd name="T12" fmla="*/ 7 w 8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0" y="4"/>
                    <a:pt x="1" y="5"/>
                  </a:cubicBezTo>
                  <a:cubicBezTo>
                    <a:pt x="1" y="7"/>
                    <a:pt x="4" y="7"/>
                    <a:pt x="6" y="8"/>
                  </a:cubicBezTo>
                  <a:cubicBezTo>
                    <a:pt x="6" y="8"/>
                    <a:pt x="8" y="8"/>
                    <a:pt x="8" y="7"/>
                  </a:cubicBezTo>
                  <a:cubicBezTo>
                    <a:pt x="8" y="6"/>
                    <a:pt x="6" y="5"/>
                    <a:pt x="6" y="3"/>
                  </a:cubicBezTo>
                  <a:cubicBezTo>
                    <a:pt x="6" y="3"/>
                    <a:pt x="6" y="1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6" name="Freeform 3069"/>
            <p:cNvSpPr>
              <a:spLocks noChangeAspect="1"/>
            </p:cNvSpPr>
            <p:nvPr/>
          </p:nvSpPr>
          <p:spPr bwMode="auto">
            <a:xfrm>
              <a:off x="33573647" y="13465217"/>
              <a:ext cx="133896" cy="67182"/>
            </a:xfrm>
            <a:custGeom>
              <a:avLst/>
              <a:gdLst>
                <a:gd name="T0" fmla="*/ 4 w 16"/>
                <a:gd name="T1" fmla="*/ 0 h 9"/>
                <a:gd name="T2" fmla="*/ 0 w 16"/>
                <a:gd name="T3" fmla="*/ 1 h 9"/>
                <a:gd name="T4" fmla="*/ 1 w 16"/>
                <a:gd name="T5" fmla="*/ 7 h 9"/>
                <a:gd name="T6" fmla="*/ 14 w 16"/>
                <a:gd name="T7" fmla="*/ 10 h 9"/>
                <a:gd name="T8" fmla="*/ 19 w 16"/>
                <a:gd name="T9" fmla="*/ 10 h 9"/>
                <a:gd name="T10" fmla="*/ 17 w 16"/>
                <a:gd name="T11" fmla="*/ 6 h 9"/>
                <a:gd name="T12" fmla="*/ 14 w 16"/>
                <a:gd name="T13" fmla="*/ 1 h 9"/>
                <a:gd name="T14" fmla="*/ 7 w 16"/>
                <a:gd name="T15" fmla="*/ 1 h 9"/>
                <a:gd name="T16" fmla="*/ 4 w 1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5"/>
                    <a:pt x="1" y="6"/>
                  </a:cubicBezTo>
                  <a:cubicBezTo>
                    <a:pt x="4" y="8"/>
                    <a:pt x="7" y="7"/>
                    <a:pt x="11" y="8"/>
                  </a:cubicBezTo>
                  <a:cubicBezTo>
                    <a:pt x="12" y="8"/>
                    <a:pt x="14" y="9"/>
                    <a:pt x="15" y="8"/>
                  </a:cubicBezTo>
                  <a:cubicBezTo>
                    <a:pt x="16" y="8"/>
                    <a:pt x="15" y="6"/>
                    <a:pt x="14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9" y="0"/>
                    <a:pt x="8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7" name="Freeform 3070"/>
            <p:cNvSpPr>
              <a:spLocks noChangeAspect="1"/>
            </p:cNvSpPr>
            <p:nvPr/>
          </p:nvSpPr>
          <p:spPr bwMode="auto">
            <a:xfrm>
              <a:off x="33587026" y="13709491"/>
              <a:ext cx="87028" cy="24422"/>
            </a:xfrm>
            <a:custGeom>
              <a:avLst/>
              <a:gdLst>
                <a:gd name="T0" fmla="*/ 2 w 11"/>
                <a:gd name="T1" fmla="*/ 0 h 4"/>
                <a:gd name="T2" fmla="*/ 1 w 11"/>
                <a:gd name="T3" fmla="*/ 2 h 4"/>
                <a:gd name="T4" fmla="*/ 12 w 11"/>
                <a:gd name="T5" fmla="*/ 4 h 4"/>
                <a:gd name="T6" fmla="*/ 12 w 11"/>
                <a:gd name="T7" fmla="*/ 2 h 4"/>
                <a:gd name="T8" fmla="*/ 2 w 1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"/>
                <a:gd name="T17" fmla="*/ 11 w 1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4" y="3"/>
                    <a:pt x="7" y="4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ubicBezTo>
                    <a:pt x="7" y="0"/>
                    <a:pt x="5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8" name="Freeform 3071"/>
            <p:cNvSpPr>
              <a:spLocks noChangeAspect="1"/>
            </p:cNvSpPr>
            <p:nvPr/>
          </p:nvSpPr>
          <p:spPr bwMode="auto">
            <a:xfrm>
              <a:off x="29469814" y="10491266"/>
              <a:ext cx="482011" cy="641194"/>
            </a:xfrm>
            <a:custGeom>
              <a:avLst/>
              <a:gdLst>
                <a:gd name="T0" fmla="*/ 35 w 60"/>
                <a:gd name="T1" fmla="*/ 1 h 88"/>
                <a:gd name="T2" fmla="*/ 38 w 60"/>
                <a:gd name="T3" fmla="*/ 6 h 88"/>
                <a:gd name="T4" fmla="*/ 35 w 60"/>
                <a:gd name="T5" fmla="*/ 17 h 88"/>
                <a:gd name="T6" fmla="*/ 42 w 60"/>
                <a:gd name="T7" fmla="*/ 27 h 88"/>
                <a:gd name="T8" fmla="*/ 38 w 60"/>
                <a:gd name="T9" fmla="*/ 43 h 88"/>
                <a:gd name="T10" fmla="*/ 29 w 60"/>
                <a:gd name="T11" fmla="*/ 54 h 88"/>
                <a:gd name="T12" fmla="*/ 29 w 60"/>
                <a:gd name="T13" fmla="*/ 61 h 88"/>
                <a:gd name="T14" fmla="*/ 34 w 60"/>
                <a:gd name="T15" fmla="*/ 70 h 88"/>
                <a:gd name="T16" fmla="*/ 29 w 60"/>
                <a:gd name="T17" fmla="*/ 76 h 88"/>
                <a:gd name="T18" fmla="*/ 43 w 60"/>
                <a:gd name="T19" fmla="*/ 85 h 88"/>
                <a:gd name="T20" fmla="*/ 48 w 60"/>
                <a:gd name="T21" fmla="*/ 79 h 88"/>
                <a:gd name="T22" fmla="*/ 58 w 60"/>
                <a:gd name="T23" fmla="*/ 89 h 88"/>
                <a:gd name="T24" fmla="*/ 60 w 60"/>
                <a:gd name="T25" fmla="*/ 82 h 88"/>
                <a:gd name="T26" fmla="*/ 71 w 60"/>
                <a:gd name="T27" fmla="*/ 86 h 88"/>
                <a:gd name="T28" fmla="*/ 62 w 60"/>
                <a:gd name="T29" fmla="*/ 89 h 88"/>
                <a:gd name="T30" fmla="*/ 70 w 60"/>
                <a:gd name="T31" fmla="*/ 99 h 88"/>
                <a:gd name="T32" fmla="*/ 70 w 60"/>
                <a:gd name="T33" fmla="*/ 105 h 88"/>
                <a:gd name="T34" fmla="*/ 61 w 60"/>
                <a:gd name="T35" fmla="*/ 99 h 88"/>
                <a:gd name="T36" fmla="*/ 52 w 60"/>
                <a:gd name="T37" fmla="*/ 91 h 88"/>
                <a:gd name="T38" fmla="*/ 47 w 60"/>
                <a:gd name="T39" fmla="*/ 86 h 88"/>
                <a:gd name="T40" fmla="*/ 46 w 60"/>
                <a:gd name="T41" fmla="*/ 88 h 88"/>
                <a:gd name="T42" fmla="*/ 47 w 60"/>
                <a:gd name="T43" fmla="*/ 94 h 88"/>
                <a:gd name="T44" fmla="*/ 41 w 60"/>
                <a:gd name="T45" fmla="*/ 88 h 88"/>
                <a:gd name="T46" fmla="*/ 31 w 60"/>
                <a:gd name="T47" fmla="*/ 85 h 88"/>
                <a:gd name="T48" fmla="*/ 30 w 60"/>
                <a:gd name="T49" fmla="*/ 87 h 88"/>
                <a:gd name="T50" fmla="*/ 19 w 60"/>
                <a:gd name="T51" fmla="*/ 85 h 88"/>
                <a:gd name="T52" fmla="*/ 16 w 60"/>
                <a:gd name="T53" fmla="*/ 80 h 88"/>
                <a:gd name="T54" fmla="*/ 20 w 60"/>
                <a:gd name="T55" fmla="*/ 78 h 88"/>
                <a:gd name="T56" fmla="*/ 28 w 60"/>
                <a:gd name="T57" fmla="*/ 78 h 88"/>
                <a:gd name="T58" fmla="*/ 19 w 60"/>
                <a:gd name="T59" fmla="*/ 72 h 88"/>
                <a:gd name="T60" fmla="*/ 14 w 60"/>
                <a:gd name="T61" fmla="*/ 70 h 88"/>
                <a:gd name="T62" fmla="*/ 14 w 60"/>
                <a:gd name="T63" fmla="*/ 76 h 88"/>
                <a:gd name="T64" fmla="*/ 8 w 60"/>
                <a:gd name="T65" fmla="*/ 72 h 88"/>
                <a:gd name="T66" fmla="*/ 6 w 60"/>
                <a:gd name="T67" fmla="*/ 63 h 88"/>
                <a:gd name="T68" fmla="*/ 4 w 60"/>
                <a:gd name="T69" fmla="*/ 58 h 88"/>
                <a:gd name="T70" fmla="*/ 5 w 60"/>
                <a:gd name="T71" fmla="*/ 51 h 88"/>
                <a:gd name="T72" fmla="*/ 0 w 60"/>
                <a:gd name="T73" fmla="*/ 45 h 88"/>
                <a:gd name="T74" fmla="*/ 2 w 60"/>
                <a:gd name="T75" fmla="*/ 39 h 88"/>
                <a:gd name="T76" fmla="*/ 8 w 60"/>
                <a:gd name="T77" fmla="*/ 47 h 88"/>
                <a:gd name="T78" fmla="*/ 8 w 60"/>
                <a:gd name="T79" fmla="*/ 33 h 88"/>
                <a:gd name="T80" fmla="*/ 5 w 60"/>
                <a:gd name="T81" fmla="*/ 19 h 88"/>
                <a:gd name="T82" fmla="*/ 10 w 60"/>
                <a:gd name="T83" fmla="*/ 2 h 88"/>
                <a:gd name="T84" fmla="*/ 20 w 60"/>
                <a:gd name="T85" fmla="*/ 4 h 88"/>
                <a:gd name="T86" fmla="*/ 31 w 60"/>
                <a:gd name="T87" fmla="*/ 7 h 88"/>
                <a:gd name="T88" fmla="*/ 35 w 60"/>
                <a:gd name="T89" fmla="*/ 1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88"/>
                <a:gd name="T137" fmla="*/ 60 w 60"/>
                <a:gd name="T138" fmla="*/ 88 h 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88">
                  <a:moveTo>
                    <a:pt x="29" y="1"/>
                  </a:moveTo>
                  <a:cubicBezTo>
                    <a:pt x="30" y="1"/>
                    <a:pt x="32" y="4"/>
                    <a:pt x="32" y="5"/>
                  </a:cubicBezTo>
                  <a:cubicBezTo>
                    <a:pt x="32" y="8"/>
                    <a:pt x="29" y="11"/>
                    <a:pt x="29" y="14"/>
                  </a:cubicBezTo>
                  <a:cubicBezTo>
                    <a:pt x="30" y="18"/>
                    <a:pt x="35" y="20"/>
                    <a:pt x="35" y="23"/>
                  </a:cubicBezTo>
                  <a:cubicBezTo>
                    <a:pt x="35" y="28"/>
                    <a:pt x="34" y="32"/>
                    <a:pt x="32" y="36"/>
                  </a:cubicBezTo>
                  <a:cubicBezTo>
                    <a:pt x="28" y="38"/>
                    <a:pt x="26" y="41"/>
                    <a:pt x="24" y="45"/>
                  </a:cubicBezTo>
                  <a:cubicBezTo>
                    <a:pt x="23" y="47"/>
                    <a:pt x="23" y="49"/>
                    <a:pt x="24" y="51"/>
                  </a:cubicBezTo>
                  <a:cubicBezTo>
                    <a:pt x="24" y="54"/>
                    <a:pt x="28" y="56"/>
                    <a:pt x="28" y="59"/>
                  </a:cubicBezTo>
                  <a:cubicBezTo>
                    <a:pt x="28" y="61"/>
                    <a:pt x="23" y="63"/>
                    <a:pt x="24" y="64"/>
                  </a:cubicBezTo>
                  <a:cubicBezTo>
                    <a:pt x="27" y="68"/>
                    <a:pt x="31" y="70"/>
                    <a:pt x="36" y="71"/>
                  </a:cubicBezTo>
                  <a:cubicBezTo>
                    <a:pt x="38" y="71"/>
                    <a:pt x="38" y="65"/>
                    <a:pt x="40" y="66"/>
                  </a:cubicBezTo>
                  <a:cubicBezTo>
                    <a:pt x="44" y="67"/>
                    <a:pt x="44" y="74"/>
                    <a:pt x="48" y="75"/>
                  </a:cubicBezTo>
                  <a:cubicBezTo>
                    <a:pt x="50" y="76"/>
                    <a:pt x="48" y="70"/>
                    <a:pt x="50" y="69"/>
                  </a:cubicBezTo>
                  <a:cubicBezTo>
                    <a:pt x="53" y="69"/>
                    <a:pt x="58" y="69"/>
                    <a:pt x="59" y="72"/>
                  </a:cubicBezTo>
                  <a:cubicBezTo>
                    <a:pt x="60" y="74"/>
                    <a:pt x="52" y="73"/>
                    <a:pt x="52" y="75"/>
                  </a:cubicBezTo>
                  <a:cubicBezTo>
                    <a:pt x="52" y="79"/>
                    <a:pt x="57" y="80"/>
                    <a:pt x="58" y="83"/>
                  </a:cubicBezTo>
                  <a:cubicBezTo>
                    <a:pt x="59" y="85"/>
                    <a:pt x="60" y="88"/>
                    <a:pt x="58" y="88"/>
                  </a:cubicBezTo>
                  <a:cubicBezTo>
                    <a:pt x="55" y="88"/>
                    <a:pt x="53" y="85"/>
                    <a:pt x="51" y="83"/>
                  </a:cubicBezTo>
                  <a:cubicBezTo>
                    <a:pt x="48" y="81"/>
                    <a:pt x="46" y="78"/>
                    <a:pt x="43" y="76"/>
                  </a:cubicBezTo>
                  <a:cubicBezTo>
                    <a:pt x="42" y="74"/>
                    <a:pt x="41" y="72"/>
                    <a:pt x="39" y="72"/>
                  </a:cubicBezTo>
                  <a:cubicBezTo>
                    <a:pt x="38" y="72"/>
                    <a:pt x="38" y="73"/>
                    <a:pt x="38" y="74"/>
                  </a:cubicBezTo>
                  <a:cubicBezTo>
                    <a:pt x="38" y="76"/>
                    <a:pt x="41" y="79"/>
                    <a:pt x="39" y="79"/>
                  </a:cubicBezTo>
                  <a:cubicBezTo>
                    <a:pt x="37" y="79"/>
                    <a:pt x="36" y="76"/>
                    <a:pt x="34" y="74"/>
                  </a:cubicBezTo>
                  <a:cubicBezTo>
                    <a:pt x="31" y="73"/>
                    <a:pt x="29" y="71"/>
                    <a:pt x="26" y="71"/>
                  </a:cubicBezTo>
                  <a:cubicBezTo>
                    <a:pt x="25" y="70"/>
                    <a:pt x="26" y="73"/>
                    <a:pt x="25" y="73"/>
                  </a:cubicBezTo>
                  <a:cubicBezTo>
                    <a:pt x="22" y="73"/>
                    <a:pt x="19" y="72"/>
                    <a:pt x="16" y="71"/>
                  </a:cubicBezTo>
                  <a:cubicBezTo>
                    <a:pt x="15" y="70"/>
                    <a:pt x="13" y="69"/>
                    <a:pt x="13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9" y="64"/>
                    <a:pt x="23" y="66"/>
                    <a:pt x="23" y="65"/>
                  </a:cubicBezTo>
                  <a:cubicBezTo>
                    <a:pt x="22" y="62"/>
                    <a:pt x="18" y="61"/>
                    <a:pt x="16" y="60"/>
                  </a:cubicBezTo>
                  <a:cubicBezTo>
                    <a:pt x="15" y="59"/>
                    <a:pt x="13" y="58"/>
                    <a:pt x="12" y="59"/>
                  </a:cubicBezTo>
                  <a:cubicBezTo>
                    <a:pt x="11" y="61"/>
                    <a:pt x="14" y="64"/>
                    <a:pt x="12" y="64"/>
                  </a:cubicBezTo>
                  <a:cubicBezTo>
                    <a:pt x="10" y="64"/>
                    <a:pt x="9" y="62"/>
                    <a:pt x="7" y="60"/>
                  </a:cubicBezTo>
                  <a:cubicBezTo>
                    <a:pt x="6" y="58"/>
                    <a:pt x="6" y="55"/>
                    <a:pt x="5" y="53"/>
                  </a:cubicBezTo>
                  <a:cubicBezTo>
                    <a:pt x="5" y="51"/>
                    <a:pt x="3" y="50"/>
                    <a:pt x="3" y="49"/>
                  </a:cubicBezTo>
                  <a:cubicBezTo>
                    <a:pt x="2" y="47"/>
                    <a:pt x="4" y="45"/>
                    <a:pt x="4" y="43"/>
                  </a:cubicBezTo>
                  <a:cubicBezTo>
                    <a:pt x="3" y="41"/>
                    <a:pt x="0" y="40"/>
                    <a:pt x="0" y="38"/>
                  </a:cubicBezTo>
                  <a:cubicBezTo>
                    <a:pt x="0" y="36"/>
                    <a:pt x="0" y="33"/>
                    <a:pt x="2" y="33"/>
                  </a:cubicBezTo>
                  <a:cubicBezTo>
                    <a:pt x="4" y="33"/>
                    <a:pt x="6" y="40"/>
                    <a:pt x="7" y="39"/>
                  </a:cubicBezTo>
                  <a:cubicBezTo>
                    <a:pt x="10" y="36"/>
                    <a:pt x="8" y="32"/>
                    <a:pt x="7" y="28"/>
                  </a:cubicBezTo>
                  <a:cubicBezTo>
                    <a:pt x="7" y="24"/>
                    <a:pt x="7" y="20"/>
                    <a:pt x="4" y="16"/>
                  </a:cubicBezTo>
                  <a:cubicBezTo>
                    <a:pt x="4" y="11"/>
                    <a:pt x="5" y="6"/>
                    <a:pt x="8" y="2"/>
                  </a:cubicBezTo>
                  <a:cubicBezTo>
                    <a:pt x="10" y="0"/>
                    <a:pt x="14" y="2"/>
                    <a:pt x="17" y="3"/>
                  </a:cubicBezTo>
                  <a:cubicBezTo>
                    <a:pt x="20" y="3"/>
                    <a:pt x="23" y="6"/>
                    <a:pt x="26" y="6"/>
                  </a:cubicBezTo>
                  <a:cubicBezTo>
                    <a:pt x="28" y="5"/>
                    <a:pt x="27" y="1"/>
                    <a:pt x="2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39" name="Freeform 3072"/>
            <p:cNvSpPr>
              <a:spLocks noChangeAspect="1"/>
            </p:cNvSpPr>
            <p:nvPr/>
          </p:nvSpPr>
          <p:spPr bwMode="auto">
            <a:xfrm>
              <a:off x="29543458" y="11040870"/>
              <a:ext cx="167367" cy="152666"/>
            </a:xfrm>
            <a:custGeom>
              <a:avLst/>
              <a:gdLst>
                <a:gd name="T0" fmla="*/ 11 w 21"/>
                <a:gd name="T1" fmla="*/ 1 h 21"/>
                <a:gd name="T2" fmla="*/ 23 w 21"/>
                <a:gd name="T3" fmla="*/ 6 h 21"/>
                <a:gd name="T4" fmla="*/ 23 w 21"/>
                <a:gd name="T5" fmla="*/ 10 h 21"/>
                <a:gd name="T6" fmla="*/ 23 w 21"/>
                <a:gd name="T7" fmla="*/ 23 h 21"/>
                <a:gd name="T8" fmla="*/ 14 w 21"/>
                <a:gd name="T9" fmla="*/ 23 h 21"/>
                <a:gd name="T10" fmla="*/ 8 w 21"/>
                <a:gd name="T11" fmla="*/ 8 h 21"/>
                <a:gd name="T12" fmla="*/ 0 w 21"/>
                <a:gd name="T13" fmla="*/ 5 h 21"/>
                <a:gd name="T14" fmla="*/ 4 w 21"/>
                <a:gd name="T15" fmla="*/ 1 h 21"/>
                <a:gd name="T16" fmla="*/ 11 w 21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9" y="1"/>
                  </a:moveTo>
                  <a:cubicBezTo>
                    <a:pt x="12" y="2"/>
                    <a:pt x="16" y="3"/>
                    <a:pt x="19" y="5"/>
                  </a:cubicBezTo>
                  <a:cubicBezTo>
                    <a:pt x="20" y="5"/>
                    <a:pt x="19" y="7"/>
                    <a:pt x="19" y="8"/>
                  </a:cubicBezTo>
                  <a:cubicBezTo>
                    <a:pt x="19" y="12"/>
                    <a:pt x="21" y="16"/>
                    <a:pt x="19" y="19"/>
                  </a:cubicBezTo>
                  <a:cubicBezTo>
                    <a:pt x="18" y="21"/>
                    <a:pt x="14" y="20"/>
                    <a:pt x="12" y="19"/>
                  </a:cubicBezTo>
                  <a:cubicBezTo>
                    <a:pt x="9" y="16"/>
                    <a:pt x="9" y="11"/>
                    <a:pt x="7" y="7"/>
                  </a:cubicBezTo>
                  <a:cubicBezTo>
                    <a:pt x="5" y="5"/>
                    <a:pt x="2" y="6"/>
                    <a:pt x="0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5" y="0"/>
                    <a:pt x="7" y="1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0" name="Freeform 3073"/>
            <p:cNvSpPr>
              <a:spLocks noChangeAspect="1"/>
            </p:cNvSpPr>
            <p:nvPr/>
          </p:nvSpPr>
          <p:spPr bwMode="auto">
            <a:xfrm>
              <a:off x="29965221" y="11150789"/>
              <a:ext cx="160675" cy="158771"/>
            </a:xfrm>
            <a:custGeom>
              <a:avLst/>
              <a:gdLst>
                <a:gd name="T0" fmla="*/ 2 w 20"/>
                <a:gd name="T1" fmla="*/ 0 h 22"/>
                <a:gd name="T2" fmla="*/ 0 w 20"/>
                <a:gd name="T3" fmla="*/ 2 h 22"/>
                <a:gd name="T4" fmla="*/ 6 w 20"/>
                <a:gd name="T5" fmla="*/ 12 h 22"/>
                <a:gd name="T6" fmla="*/ 10 w 20"/>
                <a:gd name="T7" fmla="*/ 13 h 22"/>
                <a:gd name="T8" fmla="*/ 11 w 20"/>
                <a:gd name="T9" fmla="*/ 20 h 22"/>
                <a:gd name="T10" fmla="*/ 18 w 20"/>
                <a:gd name="T11" fmla="*/ 24 h 22"/>
                <a:gd name="T12" fmla="*/ 23 w 20"/>
                <a:gd name="T13" fmla="*/ 25 h 22"/>
                <a:gd name="T14" fmla="*/ 20 w 20"/>
                <a:gd name="T15" fmla="*/ 20 h 22"/>
                <a:gd name="T16" fmla="*/ 23 w 20"/>
                <a:gd name="T17" fmla="*/ 18 h 22"/>
                <a:gd name="T18" fmla="*/ 19 w 20"/>
                <a:gd name="T19" fmla="*/ 12 h 22"/>
                <a:gd name="T20" fmla="*/ 19 w 20"/>
                <a:gd name="T21" fmla="*/ 5 h 22"/>
                <a:gd name="T22" fmla="*/ 14 w 20"/>
                <a:gd name="T23" fmla="*/ 0 h 22"/>
                <a:gd name="T24" fmla="*/ 6 w 20"/>
                <a:gd name="T25" fmla="*/ 0 h 22"/>
                <a:gd name="T26" fmla="*/ 2 w 20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5"/>
                    <a:pt x="3" y="8"/>
                    <a:pt x="5" y="10"/>
                  </a:cubicBezTo>
                  <a:cubicBezTo>
                    <a:pt x="6" y="11"/>
                    <a:pt x="8" y="10"/>
                    <a:pt x="8" y="11"/>
                  </a:cubicBezTo>
                  <a:cubicBezTo>
                    <a:pt x="9" y="13"/>
                    <a:pt x="8" y="15"/>
                    <a:pt x="9" y="17"/>
                  </a:cubicBezTo>
                  <a:cubicBezTo>
                    <a:pt x="10" y="19"/>
                    <a:pt x="12" y="19"/>
                    <a:pt x="15" y="20"/>
                  </a:cubicBezTo>
                  <a:cubicBezTo>
                    <a:pt x="16" y="21"/>
                    <a:pt x="18" y="22"/>
                    <a:pt x="19" y="21"/>
                  </a:cubicBezTo>
                  <a:cubicBezTo>
                    <a:pt x="20" y="20"/>
                    <a:pt x="17" y="19"/>
                    <a:pt x="17" y="17"/>
                  </a:cubicBezTo>
                  <a:cubicBezTo>
                    <a:pt x="17" y="16"/>
                    <a:pt x="19" y="16"/>
                    <a:pt x="19" y="15"/>
                  </a:cubicBezTo>
                  <a:cubicBezTo>
                    <a:pt x="18" y="13"/>
                    <a:pt x="16" y="12"/>
                    <a:pt x="16" y="10"/>
                  </a:cubicBezTo>
                  <a:cubicBezTo>
                    <a:pt x="16" y="8"/>
                    <a:pt x="17" y="6"/>
                    <a:pt x="16" y="4"/>
                  </a:cubicBezTo>
                  <a:cubicBezTo>
                    <a:pt x="15" y="2"/>
                    <a:pt x="14" y="1"/>
                    <a:pt x="12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1" name="Freeform 3074"/>
            <p:cNvSpPr>
              <a:spLocks noChangeAspect="1"/>
            </p:cNvSpPr>
            <p:nvPr/>
          </p:nvSpPr>
          <p:spPr bwMode="auto">
            <a:xfrm>
              <a:off x="29717521" y="11205750"/>
              <a:ext cx="153977" cy="170985"/>
            </a:xfrm>
            <a:custGeom>
              <a:avLst/>
              <a:gdLst>
                <a:gd name="T0" fmla="*/ 4 w 19"/>
                <a:gd name="T1" fmla="*/ 1 h 23"/>
                <a:gd name="T2" fmla="*/ 1 w 19"/>
                <a:gd name="T3" fmla="*/ 4 h 23"/>
                <a:gd name="T4" fmla="*/ 7 w 19"/>
                <a:gd name="T5" fmla="*/ 10 h 23"/>
                <a:gd name="T6" fmla="*/ 2 w 19"/>
                <a:gd name="T7" fmla="*/ 23 h 23"/>
                <a:gd name="T8" fmla="*/ 2 w 19"/>
                <a:gd name="T9" fmla="*/ 28 h 23"/>
                <a:gd name="T10" fmla="*/ 8 w 19"/>
                <a:gd name="T11" fmla="*/ 23 h 23"/>
                <a:gd name="T12" fmla="*/ 15 w 19"/>
                <a:gd name="T13" fmla="*/ 21 h 23"/>
                <a:gd name="T14" fmla="*/ 16 w 19"/>
                <a:gd name="T15" fmla="*/ 18 h 23"/>
                <a:gd name="T16" fmla="*/ 22 w 19"/>
                <a:gd name="T17" fmla="*/ 9 h 23"/>
                <a:gd name="T18" fmla="*/ 19 w 19"/>
                <a:gd name="T19" fmla="*/ 5 h 23"/>
                <a:gd name="T20" fmla="*/ 15 w 19"/>
                <a:gd name="T21" fmla="*/ 7 h 23"/>
                <a:gd name="T22" fmla="*/ 8 w 19"/>
                <a:gd name="T23" fmla="*/ 4 h 23"/>
                <a:gd name="T24" fmla="*/ 4 w 19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23"/>
                <a:gd name="T41" fmla="*/ 19 w 1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23">
                  <a:moveTo>
                    <a:pt x="3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2" y="6"/>
                    <a:pt x="6" y="6"/>
                    <a:pt x="6" y="8"/>
                  </a:cubicBezTo>
                  <a:cubicBezTo>
                    <a:pt x="6" y="12"/>
                    <a:pt x="3" y="15"/>
                    <a:pt x="2" y="19"/>
                  </a:cubicBezTo>
                  <a:cubicBezTo>
                    <a:pt x="2" y="20"/>
                    <a:pt x="0" y="23"/>
                    <a:pt x="2" y="23"/>
                  </a:cubicBezTo>
                  <a:cubicBezTo>
                    <a:pt x="4" y="23"/>
                    <a:pt x="5" y="20"/>
                    <a:pt x="7" y="19"/>
                  </a:cubicBezTo>
                  <a:cubicBezTo>
                    <a:pt x="9" y="18"/>
                    <a:pt x="11" y="18"/>
                    <a:pt x="12" y="17"/>
                  </a:cubicBezTo>
                  <a:cubicBezTo>
                    <a:pt x="13" y="17"/>
                    <a:pt x="12" y="15"/>
                    <a:pt x="13" y="15"/>
                  </a:cubicBezTo>
                  <a:cubicBezTo>
                    <a:pt x="14" y="12"/>
                    <a:pt x="17" y="10"/>
                    <a:pt x="18" y="7"/>
                  </a:cubicBezTo>
                  <a:cubicBezTo>
                    <a:pt x="19" y="6"/>
                    <a:pt x="17" y="4"/>
                    <a:pt x="16" y="4"/>
                  </a:cubicBezTo>
                  <a:cubicBezTo>
                    <a:pt x="15" y="3"/>
                    <a:pt x="13" y="6"/>
                    <a:pt x="12" y="6"/>
                  </a:cubicBezTo>
                  <a:cubicBezTo>
                    <a:pt x="10" y="6"/>
                    <a:pt x="9" y="3"/>
                    <a:pt x="7" y="3"/>
                  </a:cubicBezTo>
                  <a:cubicBezTo>
                    <a:pt x="6" y="2"/>
                    <a:pt x="4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2" name="Freeform 3076"/>
            <p:cNvSpPr>
              <a:spLocks noChangeAspect="1"/>
            </p:cNvSpPr>
            <p:nvPr/>
          </p:nvSpPr>
          <p:spPr bwMode="auto">
            <a:xfrm>
              <a:off x="29784459" y="11309555"/>
              <a:ext cx="113809" cy="207628"/>
            </a:xfrm>
            <a:custGeom>
              <a:avLst/>
              <a:gdLst>
                <a:gd name="T0" fmla="*/ 16 w 14"/>
                <a:gd name="T1" fmla="*/ 2 h 28"/>
                <a:gd name="T2" fmla="*/ 12 w 14"/>
                <a:gd name="T3" fmla="*/ 0 h 28"/>
                <a:gd name="T4" fmla="*/ 9 w 14"/>
                <a:gd name="T5" fmla="*/ 4 h 28"/>
                <a:gd name="T6" fmla="*/ 9 w 14"/>
                <a:gd name="T7" fmla="*/ 17 h 28"/>
                <a:gd name="T8" fmla="*/ 1 w 14"/>
                <a:gd name="T9" fmla="*/ 19 h 28"/>
                <a:gd name="T10" fmla="*/ 4 w 14"/>
                <a:gd name="T11" fmla="*/ 28 h 28"/>
                <a:gd name="T12" fmla="*/ 10 w 14"/>
                <a:gd name="T13" fmla="*/ 34 h 28"/>
                <a:gd name="T14" fmla="*/ 15 w 14"/>
                <a:gd name="T15" fmla="*/ 30 h 28"/>
                <a:gd name="T16" fmla="*/ 11 w 14"/>
                <a:gd name="T17" fmla="*/ 22 h 28"/>
                <a:gd name="T18" fmla="*/ 16 w 14"/>
                <a:gd name="T19" fmla="*/ 5 h 28"/>
                <a:gd name="T20" fmla="*/ 16 w 14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8"/>
                <a:gd name="T35" fmla="*/ 14 w 14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8">
                  <a:moveTo>
                    <a:pt x="13" y="2"/>
                  </a:moveTo>
                  <a:cubicBezTo>
                    <a:pt x="13" y="1"/>
                    <a:pt x="11" y="0"/>
                    <a:pt x="10" y="0"/>
                  </a:cubicBezTo>
                  <a:cubicBezTo>
                    <a:pt x="9" y="1"/>
                    <a:pt x="7" y="2"/>
                    <a:pt x="7" y="3"/>
                  </a:cubicBezTo>
                  <a:cubicBezTo>
                    <a:pt x="6" y="7"/>
                    <a:pt x="9" y="11"/>
                    <a:pt x="7" y="14"/>
                  </a:cubicBezTo>
                  <a:cubicBezTo>
                    <a:pt x="6" y="16"/>
                    <a:pt x="2" y="14"/>
                    <a:pt x="1" y="16"/>
                  </a:cubicBezTo>
                  <a:cubicBezTo>
                    <a:pt x="0" y="19"/>
                    <a:pt x="1" y="21"/>
                    <a:pt x="3" y="23"/>
                  </a:cubicBezTo>
                  <a:cubicBezTo>
                    <a:pt x="6" y="22"/>
                    <a:pt x="8" y="24"/>
                    <a:pt x="8" y="28"/>
                  </a:cubicBezTo>
                  <a:cubicBezTo>
                    <a:pt x="10" y="28"/>
                    <a:pt x="12" y="26"/>
                    <a:pt x="12" y="25"/>
                  </a:cubicBezTo>
                  <a:cubicBezTo>
                    <a:pt x="13" y="22"/>
                    <a:pt x="9" y="21"/>
                    <a:pt x="9" y="18"/>
                  </a:cubicBezTo>
                  <a:cubicBezTo>
                    <a:pt x="10" y="13"/>
                    <a:pt x="12" y="9"/>
                    <a:pt x="13" y="4"/>
                  </a:cubicBezTo>
                  <a:cubicBezTo>
                    <a:pt x="14" y="3"/>
                    <a:pt x="14" y="2"/>
                    <a:pt x="1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3" name="Freeform 3077"/>
            <p:cNvSpPr>
              <a:spLocks noChangeAspect="1"/>
            </p:cNvSpPr>
            <p:nvPr/>
          </p:nvSpPr>
          <p:spPr bwMode="auto">
            <a:xfrm>
              <a:off x="29884893" y="11272925"/>
              <a:ext cx="73643" cy="207628"/>
            </a:xfrm>
            <a:custGeom>
              <a:avLst/>
              <a:gdLst>
                <a:gd name="T0" fmla="*/ 7 w 9"/>
                <a:gd name="T1" fmla="*/ 1 h 28"/>
                <a:gd name="T2" fmla="*/ 10 w 9"/>
                <a:gd name="T3" fmla="*/ 2 h 28"/>
                <a:gd name="T4" fmla="*/ 10 w 9"/>
                <a:gd name="T5" fmla="*/ 18 h 28"/>
                <a:gd name="T6" fmla="*/ 5 w 9"/>
                <a:gd name="T7" fmla="*/ 23 h 28"/>
                <a:gd name="T8" fmla="*/ 2 w 9"/>
                <a:gd name="T9" fmla="*/ 33 h 28"/>
                <a:gd name="T10" fmla="*/ 0 w 9"/>
                <a:gd name="T11" fmla="*/ 32 h 28"/>
                <a:gd name="T12" fmla="*/ 6 w 9"/>
                <a:gd name="T13" fmla="*/ 15 h 28"/>
                <a:gd name="T14" fmla="*/ 7 w 9"/>
                <a:gd name="T15" fmla="*/ 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8"/>
                <a:gd name="T26" fmla="*/ 9 w 9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8">
                  <a:moveTo>
                    <a:pt x="6" y="1"/>
                  </a:moveTo>
                  <a:cubicBezTo>
                    <a:pt x="6" y="0"/>
                    <a:pt x="8" y="1"/>
                    <a:pt x="8" y="2"/>
                  </a:cubicBezTo>
                  <a:cubicBezTo>
                    <a:pt x="9" y="6"/>
                    <a:pt x="9" y="11"/>
                    <a:pt x="8" y="15"/>
                  </a:cubicBezTo>
                  <a:cubicBezTo>
                    <a:pt x="8" y="17"/>
                    <a:pt x="5" y="18"/>
                    <a:pt x="4" y="19"/>
                  </a:cubicBezTo>
                  <a:cubicBezTo>
                    <a:pt x="3" y="22"/>
                    <a:pt x="3" y="25"/>
                    <a:pt x="2" y="27"/>
                  </a:cubicBezTo>
                  <a:cubicBezTo>
                    <a:pt x="2" y="28"/>
                    <a:pt x="0" y="27"/>
                    <a:pt x="0" y="26"/>
                  </a:cubicBezTo>
                  <a:cubicBezTo>
                    <a:pt x="1" y="21"/>
                    <a:pt x="3" y="17"/>
                    <a:pt x="5" y="12"/>
                  </a:cubicBezTo>
                  <a:cubicBezTo>
                    <a:pt x="5" y="8"/>
                    <a:pt x="5" y="4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4" name="Freeform 3078"/>
            <p:cNvSpPr>
              <a:spLocks noChangeAspect="1"/>
            </p:cNvSpPr>
            <p:nvPr/>
          </p:nvSpPr>
          <p:spPr bwMode="auto">
            <a:xfrm>
              <a:off x="29965219" y="11266812"/>
              <a:ext cx="113809" cy="158771"/>
            </a:xfrm>
            <a:custGeom>
              <a:avLst/>
              <a:gdLst>
                <a:gd name="T0" fmla="*/ 2 w 14"/>
                <a:gd name="T1" fmla="*/ 0 h 22"/>
                <a:gd name="T2" fmla="*/ 1 w 14"/>
                <a:gd name="T3" fmla="*/ 1 h 22"/>
                <a:gd name="T4" fmla="*/ 1 w 14"/>
                <a:gd name="T5" fmla="*/ 9 h 22"/>
                <a:gd name="T6" fmla="*/ 5 w 14"/>
                <a:gd name="T7" fmla="*/ 11 h 22"/>
                <a:gd name="T8" fmla="*/ 6 w 14"/>
                <a:gd name="T9" fmla="*/ 7 h 22"/>
                <a:gd name="T10" fmla="*/ 7 w 14"/>
                <a:gd name="T11" fmla="*/ 9 h 22"/>
                <a:gd name="T12" fmla="*/ 9 w 14"/>
                <a:gd name="T13" fmla="*/ 21 h 22"/>
                <a:gd name="T14" fmla="*/ 15 w 14"/>
                <a:gd name="T15" fmla="*/ 25 h 22"/>
                <a:gd name="T16" fmla="*/ 15 w 14"/>
                <a:gd name="T17" fmla="*/ 19 h 22"/>
                <a:gd name="T18" fmla="*/ 17 w 14"/>
                <a:gd name="T19" fmla="*/ 18 h 22"/>
                <a:gd name="T20" fmla="*/ 12 w 14"/>
                <a:gd name="T21" fmla="*/ 12 h 22"/>
                <a:gd name="T22" fmla="*/ 11 w 14"/>
                <a:gd name="T23" fmla="*/ 4 h 22"/>
                <a:gd name="T24" fmla="*/ 10 w 14"/>
                <a:gd name="T25" fmla="*/ 0 h 22"/>
                <a:gd name="T26" fmla="*/ 2 w 14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2"/>
                <a:gd name="T44" fmla="*/ 14 w 14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5" y="8"/>
                    <a:pt x="4" y="6"/>
                    <a:pt x="5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0"/>
                    <a:pt x="11" y="22"/>
                    <a:pt x="12" y="21"/>
                  </a:cubicBezTo>
                  <a:cubicBezTo>
                    <a:pt x="14" y="21"/>
                    <a:pt x="11" y="18"/>
                    <a:pt x="12" y="16"/>
                  </a:cubicBezTo>
                  <a:cubicBezTo>
                    <a:pt x="12" y="15"/>
                    <a:pt x="14" y="16"/>
                    <a:pt x="14" y="15"/>
                  </a:cubicBezTo>
                  <a:cubicBezTo>
                    <a:pt x="13" y="13"/>
                    <a:pt x="11" y="12"/>
                    <a:pt x="10" y="10"/>
                  </a:cubicBezTo>
                  <a:cubicBezTo>
                    <a:pt x="9" y="7"/>
                    <a:pt x="9" y="5"/>
                    <a:pt x="9" y="3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5" name="Freeform 3079"/>
            <p:cNvSpPr>
              <a:spLocks noChangeAspect="1"/>
            </p:cNvSpPr>
            <p:nvPr/>
          </p:nvSpPr>
          <p:spPr bwMode="auto">
            <a:xfrm>
              <a:off x="29938439" y="11395050"/>
              <a:ext cx="66951" cy="67182"/>
            </a:xfrm>
            <a:custGeom>
              <a:avLst/>
              <a:gdLst>
                <a:gd name="T0" fmla="*/ 6 w 9"/>
                <a:gd name="T1" fmla="*/ 1 h 9"/>
                <a:gd name="T2" fmla="*/ 9 w 9"/>
                <a:gd name="T3" fmla="*/ 2 h 9"/>
                <a:gd name="T4" fmla="*/ 9 w 9"/>
                <a:gd name="T5" fmla="*/ 9 h 9"/>
                <a:gd name="T6" fmla="*/ 1 w 9"/>
                <a:gd name="T7" fmla="*/ 11 h 9"/>
                <a:gd name="T8" fmla="*/ 1 w 9"/>
                <a:gd name="T9" fmla="*/ 9 h 9"/>
                <a:gd name="T10" fmla="*/ 6 w 9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5" y="1"/>
                  </a:moveTo>
                  <a:cubicBezTo>
                    <a:pt x="6" y="0"/>
                    <a:pt x="7" y="1"/>
                    <a:pt x="8" y="2"/>
                  </a:cubicBezTo>
                  <a:cubicBezTo>
                    <a:pt x="9" y="4"/>
                    <a:pt x="9" y="6"/>
                    <a:pt x="8" y="7"/>
                  </a:cubicBezTo>
                  <a:cubicBezTo>
                    <a:pt x="6" y="9"/>
                    <a:pt x="3" y="9"/>
                    <a:pt x="1" y="9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2" y="5"/>
                    <a:pt x="3" y="2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6" name="Freeform 3080"/>
            <p:cNvSpPr>
              <a:spLocks noChangeAspect="1"/>
            </p:cNvSpPr>
            <p:nvPr/>
          </p:nvSpPr>
          <p:spPr bwMode="auto">
            <a:xfrm>
              <a:off x="29268985" y="11266810"/>
              <a:ext cx="247693" cy="329766"/>
            </a:xfrm>
            <a:custGeom>
              <a:avLst/>
              <a:gdLst>
                <a:gd name="T0" fmla="*/ 33 w 31"/>
                <a:gd name="T1" fmla="*/ 1 h 45"/>
                <a:gd name="T2" fmla="*/ 30 w 31"/>
                <a:gd name="T3" fmla="*/ 1 h 45"/>
                <a:gd name="T4" fmla="*/ 30 w 31"/>
                <a:gd name="T5" fmla="*/ 7 h 45"/>
                <a:gd name="T6" fmla="*/ 31 w 31"/>
                <a:gd name="T7" fmla="*/ 13 h 45"/>
                <a:gd name="T8" fmla="*/ 29 w 31"/>
                <a:gd name="T9" fmla="*/ 12 h 45"/>
                <a:gd name="T10" fmla="*/ 29 w 31"/>
                <a:gd name="T11" fmla="*/ 16 h 45"/>
                <a:gd name="T12" fmla="*/ 24 w 31"/>
                <a:gd name="T13" fmla="*/ 20 h 45"/>
                <a:gd name="T14" fmla="*/ 21 w 31"/>
                <a:gd name="T15" fmla="*/ 23 h 45"/>
                <a:gd name="T16" fmla="*/ 17 w 31"/>
                <a:gd name="T17" fmla="*/ 31 h 45"/>
                <a:gd name="T18" fmla="*/ 10 w 31"/>
                <a:gd name="T19" fmla="*/ 38 h 45"/>
                <a:gd name="T20" fmla="*/ 1 w 31"/>
                <a:gd name="T21" fmla="*/ 49 h 45"/>
                <a:gd name="T22" fmla="*/ 1 w 31"/>
                <a:gd name="T23" fmla="*/ 53 h 45"/>
                <a:gd name="T24" fmla="*/ 6 w 31"/>
                <a:gd name="T25" fmla="*/ 50 h 45"/>
                <a:gd name="T26" fmla="*/ 16 w 31"/>
                <a:gd name="T27" fmla="*/ 41 h 45"/>
                <a:gd name="T28" fmla="*/ 19 w 31"/>
                <a:gd name="T29" fmla="*/ 32 h 45"/>
                <a:gd name="T30" fmla="*/ 21 w 31"/>
                <a:gd name="T31" fmla="*/ 28 h 45"/>
                <a:gd name="T32" fmla="*/ 29 w 31"/>
                <a:gd name="T33" fmla="*/ 24 h 45"/>
                <a:gd name="T34" fmla="*/ 31 w 31"/>
                <a:gd name="T35" fmla="*/ 20 h 45"/>
                <a:gd name="T36" fmla="*/ 36 w 31"/>
                <a:gd name="T37" fmla="*/ 20 h 45"/>
                <a:gd name="T38" fmla="*/ 36 w 31"/>
                <a:gd name="T39" fmla="*/ 16 h 45"/>
                <a:gd name="T40" fmla="*/ 32 w 31"/>
                <a:gd name="T41" fmla="*/ 10 h 45"/>
                <a:gd name="T42" fmla="*/ 33 w 31"/>
                <a:gd name="T43" fmla="*/ 5 h 45"/>
                <a:gd name="T44" fmla="*/ 33 w 31"/>
                <a:gd name="T45" fmla="*/ 1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45"/>
                <a:gd name="T71" fmla="*/ 31 w 31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45">
                  <a:moveTo>
                    <a:pt x="28" y="1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5" y="8"/>
                    <a:pt x="26" y="10"/>
                    <a:pt x="26" y="11"/>
                  </a:cubicBezTo>
                  <a:cubicBezTo>
                    <a:pt x="26" y="12"/>
                    <a:pt x="24" y="10"/>
                    <a:pt x="24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3" y="14"/>
                    <a:pt x="22" y="16"/>
                    <a:pt x="20" y="17"/>
                  </a:cubicBezTo>
                  <a:cubicBezTo>
                    <a:pt x="20" y="18"/>
                    <a:pt x="18" y="18"/>
                    <a:pt x="18" y="19"/>
                  </a:cubicBezTo>
                  <a:cubicBezTo>
                    <a:pt x="16" y="21"/>
                    <a:pt x="15" y="24"/>
                    <a:pt x="14" y="26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5"/>
                    <a:pt x="3" y="38"/>
                    <a:pt x="1" y="41"/>
                  </a:cubicBezTo>
                  <a:cubicBezTo>
                    <a:pt x="0" y="42"/>
                    <a:pt x="0" y="44"/>
                    <a:pt x="1" y="44"/>
                  </a:cubicBezTo>
                  <a:cubicBezTo>
                    <a:pt x="3" y="45"/>
                    <a:pt x="4" y="43"/>
                    <a:pt x="5" y="42"/>
                  </a:cubicBezTo>
                  <a:cubicBezTo>
                    <a:pt x="8" y="40"/>
                    <a:pt x="11" y="37"/>
                    <a:pt x="13" y="34"/>
                  </a:cubicBezTo>
                  <a:cubicBezTo>
                    <a:pt x="14" y="32"/>
                    <a:pt x="15" y="29"/>
                    <a:pt x="16" y="27"/>
                  </a:cubicBezTo>
                  <a:cubicBezTo>
                    <a:pt x="17" y="25"/>
                    <a:pt x="17" y="24"/>
                    <a:pt x="18" y="23"/>
                  </a:cubicBezTo>
                  <a:cubicBezTo>
                    <a:pt x="20" y="21"/>
                    <a:pt x="22" y="21"/>
                    <a:pt x="24" y="20"/>
                  </a:cubicBezTo>
                  <a:cubicBezTo>
                    <a:pt x="25" y="19"/>
                    <a:pt x="25" y="17"/>
                    <a:pt x="26" y="17"/>
                  </a:cubicBezTo>
                  <a:cubicBezTo>
                    <a:pt x="27" y="16"/>
                    <a:pt x="29" y="18"/>
                    <a:pt x="30" y="17"/>
                  </a:cubicBezTo>
                  <a:cubicBezTo>
                    <a:pt x="31" y="16"/>
                    <a:pt x="31" y="14"/>
                    <a:pt x="30" y="13"/>
                  </a:cubicBezTo>
                  <a:cubicBezTo>
                    <a:pt x="30" y="11"/>
                    <a:pt x="27" y="10"/>
                    <a:pt x="27" y="8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3"/>
                    <a:pt x="29" y="2"/>
                    <a:pt x="2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7" name="Freeform 3081"/>
            <p:cNvSpPr>
              <a:spLocks noChangeAspect="1"/>
            </p:cNvSpPr>
            <p:nvPr/>
          </p:nvSpPr>
          <p:spPr bwMode="auto">
            <a:xfrm>
              <a:off x="29509985" y="11163006"/>
              <a:ext cx="66951" cy="48851"/>
            </a:xfrm>
            <a:custGeom>
              <a:avLst/>
              <a:gdLst>
                <a:gd name="T0" fmla="*/ 5 w 8"/>
                <a:gd name="T1" fmla="*/ 2 h 7"/>
                <a:gd name="T2" fmla="*/ 10 w 8"/>
                <a:gd name="T3" fmla="*/ 7 h 7"/>
                <a:gd name="T4" fmla="*/ 4 w 8"/>
                <a:gd name="T5" fmla="*/ 7 h 7"/>
                <a:gd name="T6" fmla="*/ 0 w 8"/>
                <a:gd name="T7" fmla="*/ 1 h 7"/>
                <a:gd name="T8" fmla="*/ 5 w 8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4" y="2"/>
                  </a:moveTo>
                  <a:cubicBezTo>
                    <a:pt x="5" y="3"/>
                    <a:pt x="8" y="4"/>
                    <a:pt x="8" y="6"/>
                  </a:cubicBezTo>
                  <a:cubicBezTo>
                    <a:pt x="7" y="7"/>
                    <a:pt x="4" y="7"/>
                    <a:pt x="3" y="6"/>
                  </a:cubicBezTo>
                  <a:cubicBezTo>
                    <a:pt x="2" y="5"/>
                    <a:pt x="0" y="3"/>
                    <a:pt x="0" y="1"/>
                  </a:cubicBezTo>
                  <a:cubicBezTo>
                    <a:pt x="0" y="0"/>
                    <a:pt x="3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8" name="Freeform 3082"/>
            <p:cNvSpPr>
              <a:spLocks noChangeAspect="1"/>
            </p:cNvSpPr>
            <p:nvPr/>
          </p:nvSpPr>
          <p:spPr bwMode="auto">
            <a:xfrm>
              <a:off x="29704127" y="10875989"/>
              <a:ext cx="33477" cy="54960"/>
            </a:xfrm>
            <a:custGeom>
              <a:avLst/>
              <a:gdLst>
                <a:gd name="T0" fmla="*/ 1 w 4"/>
                <a:gd name="T1" fmla="*/ 0 h 7"/>
                <a:gd name="T2" fmla="*/ 5 w 4"/>
                <a:gd name="T3" fmla="*/ 3 h 7"/>
                <a:gd name="T4" fmla="*/ 1 w 4"/>
                <a:gd name="T5" fmla="*/ 5 h 7"/>
                <a:gd name="T6" fmla="*/ 4 w 4"/>
                <a:gd name="T7" fmla="*/ 8 h 7"/>
                <a:gd name="T8" fmla="*/ 1 w 4"/>
                <a:gd name="T9" fmla="*/ 9 h 7"/>
                <a:gd name="T10" fmla="*/ 0 w 4"/>
                <a:gd name="T11" fmla="*/ 6 h 7"/>
                <a:gd name="T12" fmla="*/ 1 w 4"/>
                <a:gd name="T13" fmla="*/ 5 h 7"/>
                <a:gd name="T14" fmla="*/ 0 w 4"/>
                <a:gd name="T15" fmla="*/ 3 h 7"/>
                <a:gd name="T16" fmla="*/ 1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7"/>
                <a:gd name="T29" fmla="*/ 4 w 4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7">
                  <a:moveTo>
                    <a:pt x="1" y="0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4" y="3"/>
                    <a:pt x="2" y="3"/>
                    <a:pt x="1" y="4"/>
                  </a:cubicBezTo>
                  <a:cubicBezTo>
                    <a:pt x="1" y="5"/>
                    <a:pt x="3" y="5"/>
                    <a:pt x="3" y="6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49" name="Freeform 3083"/>
            <p:cNvSpPr>
              <a:spLocks noChangeAspect="1"/>
            </p:cNvSpPr>
            <p:nvPr/>
          </p:nvSpPr>
          <p:spPr bwMode="auto">
            <a:xfrm>
              <a:off x="29945140" y="10979803"/>
              <a:ext cx="40174" cy="61072"/>
            </a:xfrm>
            <a:custGeom>
              <a:avLst/>
              <a:gdLst>
                <a:gd name="T0" fmla="*/ 1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1 w 5"/>
                <a:gd name="T7" fmla="*/ 10 h 8"/>
                <a:gd name="T8" fmla="*/ 1 w 5"/>
                <a:gd name="T9" fmla="*/ 6 h 8"/>
                <a:gd name="T10" fmla="*/ 1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1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5" y="4"/>
                    <a:pt x="4" y="5"/>
                  </a:cubicBezTo>
                  <a:cubicBezTo>
                    <a:pt x="4" y="6"/>
                    <a:pt x="2" y="8"/>
                    <a:pt x="1" y="8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0" name="Freeform 3086"/>
            <p:cNvSpPr>
              <a:spLocks noChangeAspect="1"/>
            </p:cNvSpPr>
            <p:nvPr/>
          </p:nvSpPr>
          <p:spPr bwMode="auto">
            <a:xfrm>
              <a:off x="35260706" y="14320162"/>
              <a:ext cx="160675" cy="103819"/>
            </a:xfrm>
            <a:custGeom>
              <a:avLst/>
              <a:gdLst>
                <a:gd name="T0" fmla="*/ 18 w 20"/>
                <a:gd name="T1" fmla="*/ 1 h 14"/>
                <a:gd name="T2" fmla="*/ 12 w 20"/>
                <a:gd name="T3" fmla="*/ 1 h 14"/>
                <a:gd name="T4" fmla="*/ 5 w 20"/>
                <a:gd name="T5" fmla="*/ 6 h 14"/>
                <a:gd name="T6" fmla="*/ 5 w 20"/>
                <a:gd name="T7" fmla="*/ 7 h 14"/>
                <a:gd name="T8" fmla="*/ 1 w 20"/>
                <a:gd name="T9" fmla="*/ 12 h 14"/>
                <a:gd name="T10" fmla="*/ 4 w 20"/>
                <a:gd name="T11" fmla="*/ 16 h 14"/>
                <a:gd name="T12" fmla="*/ 19 w 20"/>
                <a:gd name="T13" fmla="*/ 16 h 14"/>
                <a:gd name="T14" fmla="*/ 24 w 20"/>
                <a:gd name="T15" fmla="*/ 12 h 14"/>
                <a:gd name="T16" fmla="*/ 22 w 20"/>
                <a:gd name="T17" fmla="*/ 2 h 14"/>
                <a:gd name="T18" fmla="*/ 18 w 20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4"/>
                <a:gd name="T32" fmla="*/ 20 w 2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4">
                  <a:moveTo>
                    <a:pt x="15" y="1"/>
                  </a:moveTo>
                  <a:cubicBezTo>
                    <a:pt x="13" y="0"/>
                    <a:pt x="11" y="0"/>
                    <a:pt x="10" y="1"/>
                  </a:cubicBezTo>
                  <a:cubicBezTo>
                    <a:pt x="8" y="2"/>
                    <a:pt x="6" y="3"/>
                    <a:pt x="4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1"/>
                    <a:pt x="2" y="13"/>
                    <a:pt x="3" y="13"/>
                  </a:cubicBezTo>
                  <a:cubicBezTo>
                    <a:pt x="7" y="14"/>
                    <a:pt x="12" y="14"/>
                    <a:pt x="16" y="13"/>
                  </a:cubicBezTo>
                  <a:cubicBezTo>
                    <a:pt x="18" y="13"/>
                    <a:pt x="19" y="11"/>
                    <a:pt x="20" y="10"/>
                  </a:cubicBezTo>
                  <a:cubicBezTo>
                    <a:pt x="20" y="7"/>
                    <a:pt x="19" y="5"/>
                    <a:pt x="18" y="2"/>
                  </a:cubicBezTo>
                  <a:cubicBezTo>
                    <a:pt x="17" y="1"/>
                    <a:pt x="16" y="1"/>
                    <a:pt x="1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1" name="Freeform 3087"/>
            <p:cNvSpPr>
              <a:spLocks noChangeAspect="1"/>
            </p:cNvSpPr>
            <p:nvPr/>
          </p:nvSpPr>
          <p:spPr bwMode="auto">
            <a:xfrm>
              <a:off x="35421381" y="14198023"/>
              <a:ext cx="140590" cy="79391"/>
            </a:xfrm>
            <a:custGeom>
              <a:avLst/>
              <a:gdLst>
                <a:gd name="T0" fmla="*/ 17 w 17"/>
                <a:gd name="T1" fmla="*/ 0 h 11"/>
                <a:gd name="T2" fmla="*/ 12 w 17"/>
                <a:gd name="T3" fmla="*/ 5 h 11"/>
                <a:gd name="T4" fmla="*/ 1 w 17"/>
                <a:gd name="T5" fmla="*/ 8 h 11"/>
                <a:gd name="T6" fmla="*/ 4 w 17"/>
                <a:gd name="T7" fmla="*/ 13 h 11"/>
                <a:gd name="T8" fmla="*/ 11 w 17"/>
                <a:gd name="T9" fmla="*/ 11 h 11"/>
                <a:gd name="T10" fmla="*/ 16 w 17"/>
                <a:gd name="T11" fmla="*/ 11 h 11"/>
                <a:gd name="T12" fmla="*/ 21 w 17"/>
                <a:gd name="T13" fmla="*/ 2 h 11"/>
                <a:gd name="T14" fmla="*/ 17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14" y="0"/>
                  </a:moveTo>
                  <a:cubicBezTo>
                    <a:pt x="12" y="0"/>
                    <a:pt x="12" y="3"/>
                    <a:pt x="10" y="4"/>
                  </a:cubicBezTo>
                  <a:cubicBezTo>
                    <a:pt x="7" y="5"/>
                    <a:pt x="3" y="5"/>
                    <a:pt x="1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5" y="11"/>
                    <a:pt x="7" y="9"/>
                    <a:pt x="9" y="9"/>
                  </a:cubicBezTo>
                  <a:cubicBezTo>
                    <a:pt x="10" y="8"/>
                    <a:pt x="12" y="9"/>
                    <a:pt x="13" y="9"/>
                  </a:cubicBezTo>
                  <a:cubicBezTo>
                    <a:pt x="13" y="5"/>
                    <a:pt x="15" y="3"/>
                    <a:pt x="17" y="2"/>
                  </a:cubicBezTo>
                  <a:cubicBezTo>
                    <a:pt x="17" y="1"/>
                    <a:pt x="15" y="0"/>
                    <a:pt x="1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2" name="Freeform 3088"/>
            <p:cNvSpPr>
              <a:spLocks noChangeAspect="1"/>
            </p:cNvSpPr>
            <p:nvPr/>
          </p:nvSpPr>
          <p:spPr bwMode="auto">
            <a:xfrm>
              <a:off x="34229729" y="14027032"/>
              <a:ext cx="66951" cy="128240"/>
            </a:xfrm>
            <a:custGeom>
              <a:avLst/>
              <a:gdLst>
                <a:gd name="T0" fmla="*/ 0 w 9"/>
                <a:gd name="T1" fmla="*/ 1 h 17"/>
                <a:gd name="T2" fmla="*/ 2 w 9"/>
                <a:gd name="T3" fmla="*/ 1 h 17"/>
                <a:gd name="T4" fmla="*/ 3 w 9"/>
                <a:gd name="T5" fmla="*/ 10 h 17"/>
                <a:gd name="T6" fmla="*/ 6 w 9"/>
                <a:gd name="T7" fmla="*/ 9 h 17"/>
                <a:gd name="T8" fmla="*/ 7 w 9"/>
                <a:gd name="T9" fmla="*/ 4 h 17"/>
                <a:gd name="T10" fmla="*/ 10 w 9"/>
                <a:gd name="T11" fmla="*/ 5 h 17"/>
                <a:gd name="T12" fmla="*/ 10 w 9"/>
                <a:gd name="T13" fmla="*/ 12 h 17"/>
                <a:gd name="T14" fmla="*/ 10 w 9"/>
                <a:gd name="T15" fmla="*/ 17 h 17"/>
                <a:gd name="T16" fmla="*/ 6 w 9"/>
                <a:gd name="T17" fmla="*/ 19 h 17"/>
                <a:gd name="T18" fmla="*/ 1 w 9"/>
                <a:gd name="T19" fmla="*/ 20 h 17"/>
                <a:gd name="T20" fmla="*/ 0 w 9"/>
                <a:gd name="T21" fmla="*/ 15 h 17"/>
                <a:gd name="T22" fmla="*/ 0 w 9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7"/>
                <a:gd name="T38" fmla="*/ 9 w 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7">
                  <a:moveTo>
                    <a:pt x="0" y="1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6"/>
                    <a:pt x="3" y="8"/>
                  </a:cubicBezTo>
                  <a:cubicBezTo>
                    <a:pt x="3" y="9"/>
                    <a:pt x="5" y="8"/>
                    <a:pt x="5" y="7"/>
                  </a:cubicBezTo>
                  <a:cubicBezTo>
                    <a:pt x="6" y="6"/>
                    <a:pt x="5" y="4"/>
                    <a:pt x="6" y="3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9" y="6"/>
                    <a:pt x="9" y="8"/>
                    <a:pt x="9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4" y="16"/>
                    <a:pt x="2" y="17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3" name="Freeform 3089"/>
            <p:cNvSpPr>
              <a:spLocks noChangeAspect="1"/>
            </p:cNvSpPr>
            <p:nvPr/>
          </p:nvSpPr>
          <p:spPr bwMode="auto">
            <a:xfrm>
              <a:off x="34276592" y="14167485"/>
              <a:ext cx="60255" cy="73277"/>
            </a:xfrm>
            <a:custGeom>
              <a:avLst/>
              <a:gdLst>
                <a:gd name="T0" fmla="*/ 3 w 8"/>
                <a:gd name="T1" fmla="*/ 1 h 10"/>
                <a:gd name="T2" fmla="*/ 9 w 8"/>
                <a:gd name="T3" fmla="*/ 11 h 10"/>
                <a:gd name="T4" fmla="*/ 3 w 8"/>
                <a:gd name="T5" fmla="*/ 12 h 10"/>
                <a:gd name="T6" fmla="*/ 2 w 8"/>
                <a:gd name="T7" fmla="*/ 8 h 10"/>
                <a:gd name="T8" fmla="*/ 0 w 8"/>
                <a:gd name="T9" fmla="*/ 2 h 10"/>
                <a:gd name="T10" fmla="*/ 3 w 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3" y="1"/>
                  </a:moveTo>
                  <a:cubicBezTo>
                    <a:pt x="5" y="3"/>
                    <a:pt x="8" y="6"/>
                    <a:pt x="8" y="9"/>
                  </a:cubicBezTo>
                  <a:cubicBezTo>
                    <a:pt x="8" y="10"/>
                    <a:pt x="4" y="10"/>
                    <a:pt x="3" y="10"/>
                  </a:cubicBezTo>
                  <a:cubicBezTo>
                    <a:pt x="2" y="9"/>
                    <a:pt x="3" y="8"/>
                    <a:pt x="2" y="7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4" name="Freeform 3090"/>
            <p:cNvSpPr>
              <a:spLocks noChangeAspect="1"/>
            </p:cNvSpPr>
            <p:nvPr/>
          </p:nvSpPr>
          <p:spPr bwMode="auto">
            <a:xfrm>
              <a:off x="33908388" y="14625486"/>
              <a:ext cx="267784" cy="256491"/>
            </a:xfrm>
            <a:custGeom>
              <a:avLst/>
              <a:gdLst>
                <a:gd name="T0" fmla="*/ 1 w 34"/>
                <a:gd name="T1" fmla="*/ 0 h 35"/>
                <a:gd name="T2" fmla="*/ 0 w 34"/>
                <a:gd name="T3" fmla="*/ 2 h 35"/>
                <a:gd name="T4" fmla="*/ 2 w 34"/>
                <a:gd name="T5" fmla="*/ 10 h 35"/>
                <a:gd name="T6" fmla="*/ 7 w 34"/>
                <a:gd name="T7" fmla="*/ 14 h 35"/>
                <a:gd name="T8" fmla="*/ 11 w 34"/>
                <a:gd name="T9" fmla="*/ 22 h 35"/>
                <a:gd name="T10" fmla="*/ 20 w 34"/>
                <a:gd name="T11" fmla="*/ 30 h 35"/>
                <a:gd name="T12" fmla="*/ 27 w 34"/>
                <a:gd name="T13" fmla="*/ 32 h 35"/>
                <a:gd name="T14" fmla="*/ 28 w 34"/>
                <a:gd name="T15" fmla="*/ 40 h 35"/>
                <a:gd name="T16" fmla="*/ 38 w 34"/>
                <a:gd name="T17" fmla="*/ 41 h 35"/>
                <a:gd name="T18" fmla="*/ 38 w 34"/>
                <a:gd name="T19" fmla="*/ 34 h 35"/>
                <a:gd name="T20" fmla="*/ 26 w 34"/>
                <a:gd name="T21" fmla="*/ 25 h 35"/>
                <a:gd name="T22" fmla="*/ 19 w 34"/>
                <a:gd name="T23" fmla="*/ 14 h 35"/>
                <a:gd name="T24" fmla="*/ 9 w 34"/>
                <a:gd name="T25" fmla="*/ 5 h 35"/>
                <a:gd name="T26" fmla="*/ 1 w 34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35"/>
                <a:gd name="T44" fmla="*/ 34 w 34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3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3" y="9"/>
                    <a:pt x="5" y="10"/>
                    <a:pt x="6" y="12"/>
                  </a:cubicBezTo>
                  <a:cubicBezTo>
                    <a:pt x="8" y="14"/>
                    <a:pt x="8" y="16"/>
                    <a:pt x="9" y="18"/>
                  </a:cubicBezTo>
                  <a:cubicBezTo>
                    <a:pt x="11" y="21"/>
                    <a:pt x="14" y="23"/>
                    <a:pt x="17" y="25"/>
                  </a:cubicBezTo>
                  <a:cubicBezTo>
                    <a:pt x="19" y="26"/>
                    <a:pt x="22" y="26"/>
                    <a:pt x="23" y="27"/>
                  </a:cubicBezTo>
                  <a:cubicBezTo>
                    <a:pt x="25" y="29"/>
                    <a:pt x="23" y="32"/>
                    <a:pt x="24" y="33"/>
                  </a:cubicBezTo>
                  <a:cubicBezTo>
                    <a:pt x="26" y="34"/>
                    <a:pt x="30" y="35"/>
                    <a:pt x="32" y="34"/>
                  </a:cubicBezTo>
                  <a:cubicBezTo>
                    <a:pt x="34" y="33"/>
                    <a:pt x="33" y="29"/>
                    <a:pt x="32" y="28"/>
                  </a:cubicBezTo>
                  <a:cubicBezTo>
                    <a:pt x="30" y="24"/>
                    <a:pt x="25" y="24"/>
                    <a:pt x="22" y="21"/>
                  </a:cubicBezTo>
                  <a:cubicBezTo>
                    <a:pt x="20" y="18"/>
                    <a:pt x="19" y="14"/>
                    <a:pt x="16" y="12"/>
                  </a:cubicBezTo>
                  <a:cubicBezTo>
                    <a:pt x="14" y="9"/>
                    <a:pt x="10" y="7"/>
                    <a:pt x="8" y="4"/>
                  </a:cubicBezTo>
                  <a:cubicBezTo>
                    <a:pt x="6" y="3"/>
                    <a:pt x="4" y="1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5" name="Freeform 3091"/>
            <p:cNvSpPr>
              <a:spLocks noChangeAspect="1"/>
            </p:cNvSpPr>
            <p:nvPr/>
          </p:nvSpPr>
          <p:spPr bwMode="auto">
            <a:xfrm>
              <a:off x="34196246" y="14680448"/>
              <a:ext cx="46864" cy="67182"/>
            </a:xfrm>
            <a:custGeom>
              <a:avLst/>
              <a:gdLst>
                <a:gd name="T0" fmla="*/ 5 w 6"/>
                <a:gd name="T1" fmla="*/ 1 h 9"/>
                <a:gd name="T2" fmla="*/ 6 w 6"/>
                <a:gd name="T3" fmla="*/ 7 h 9"/>
                <a:gd name="T4" fmla="*/ 6 w 6"/>
                <a:gd name="T5" fmla="*/ 11 h 9"/>
                <a:gd name="T6" fmla="*/ 1 w 6"/>
                <a:gd name="T7" fmla="*/ 7 h 9"/>
                <a:gd name="T8" fmla="*/ 2 w 6"/>
                <a:gd name="T9" fmla="*/ 2 h 9"/>
                <a:gd name="T10" fmla="*/ 5 w 6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4" y="1"/>
                  </a:moveTo>
                  <a:cubicBezTo>
                    <a:pt x="5" y="2"/>
                    <a:pt x="5" y="4"/>
                    <a:pt x="5" y="6"/>
                  </a:cubicBezTo>
                  <a:cubicBezTo>
                    <a:pt x="5" y="7"/>
                    <a:pt x="6" y="9"/>
                    <a:pt x="5" y="9"/>
                  </a:cubicBezTo>
                  <a:cubicBezTo>
                    <a:pt x="3" y="9"/>
                    <a:pt x="2" y="8"/>
                    <a:pt x="1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6" name="Freeform 3092"/>
            <p:cNvSpPr>
              <a:spLocks noChangeAspect="1"/>
            </p:cNvSpPr>
            <p:nvPr/>
          </p:nvSpPr>
          <p:spPr bwMode="auto">
            <a:xfrm>
              <a:off x="34269894" y="14753741"/>
              <a:ext cx="40174" cy="42745"/>
            </a:xfrm>
            <a:custGeom>
              <a:avLst/>
              <a:gdLst>
                <a:gd name="T0" fmla="*/ 2 w 5"/>
                <a:gd name="T1" fmla="*/ 1 h 6"/>
                <a:gd name="T2" fmla="*/ 6 w 5"/>
                <a:gd name="T3" fmla="*/ 4 h 6"/>
                <a:gd name="T4" fmla="*/ 2 w 5"/>
                <a:gd name="T5" fmla="*/ 7 h 6"/>
                <a:gd name="T6" fmla="*/ 0 w 5"/>
                <a:gd name="T7" fmla="*/ 6 h 6"/>
                <a:gd name="T8" fmla="*/ 2 w 5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1"/>
                  </a:moveTo>
                  <a:cubicBezTo>
                    <a:pt x="3" y="0"/>
                    <a:pt x="5" y="2"/>
                    <a:pt x="5" y="3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7" name="Freeform 3093"/>
            <p:cNvSpPr>
              <a:spLocks noChangeAspect="1"/>
            </p:cNvSpPr>
            <p:nvPr/>
          </p:nvSpPr>
          <p:spPr bwMode="auto">
            <a:xfrm>
              <a:off x="28733399" y="13617903"/>
              <a:ext cx="3983338" cy="3132735"/>
            </a:xfrm>
            <a:custGeom>
              <a:avLst/>
              <a:gdLst>
                <a:gd name="T0" fmla="*/ 86 w 496"/>
                <a:gd name="T1" fmla="*/ 169 h 427"/>
                <a:gd name="T2" fmla="*/ 130 w 496"/>
                <a:gd name="T3" fmla="*/ 155 h 427"/>
                <a:gd name="T4" fmla="*/ 149 w 496"/>
                <a:gd name="T5" fmla="*/ 125 h 427"/>
                <a:gd name="T6" fmla="*/ 163 w 496"/>
                <a:gd name="T7" fmla="*/ 99 h 427"/>
                <a:gd name="T8" fmla="*/ 172 w 496"/>
                <a:gd name="T9" fmla="*/ 103 h 427"/>
                <a:gd name="T10" fmla="*/ 190 w 496"/>
                <a:gd name="T11" fmla="*/ 96 h 427"/>
                <a:gd name="T12" fmla="*/ 187 w 496"/>
                <a:gd name="T13" fmla="*/ 80 h 427"/>
                <a:gd name="T14" fmla="*/ 197 w 496"/>
                <a:gd name="T15" fmla="*/ 67 h 427"/>
                <a:gd name="T16" fmla="*/ 217 w 496"/>
                <a:gd name="T17" fmla="*/ 56 h 427"/>
                <a:gd name="T18" fmla="*/ 241 w 496"/>
                <a:gd name="T19" fmla="*/ 72 h 427"/>
                <a:gd name="T20" fmla="*/ 254 w 496"/>
                <a:gd name="T21" fmla="*/ 77 h 427"/>
                <a:gd name="T22" fmla="*/ 272 w 496"/>
                <a:gd name="T23" fmla="*/ 84 h 427"/>
                <a:gd name="T24" fmla="*/ 262 w 496"/>
                <a:gd name="T25" fmla="*/ 64 h 427"/>
                <a:gd name="T26" fmla="*/ 288 w 496"/>
                <a:gd name="T27" fmla="*/ 32 h 427"/>
                <a:gd name="T28" fmla="*/ 315 w 496"/>
                <a:gd name="T29" fmla="*/ 24 h 427"/>
                <a:gd name="T30" fmla="*/ 309 w 496"/>
                <a:gd name="T31" fmla="*/ 11 h 427"/>
                <a:gd name="T32" fmla="*/ 336 w 496"/>
                <a:gd name="T33" fmla="*/ 23 h 427"/>
                <a:gd name="T34" fmla="*/ 365 w 496"/>
                <a:gd name="T35" fmla="*/ 30 h 427"/>
                <a:gd name="T36" fmla="*/ 357 w 496"/>
                <a:gd name="T37" fmla="*/ 49 h 427"/>
                <a:gd name="T38" fmla="*/ 384 w 496"/>
                <a:gd name="T39" fmla="*/ 96 h 427"/>
                <a:gd name="T40" fmla="*/ 428 w 496"/>
                <a:gd name="T41" fmla="*/ 121 h 427"/>
                <a:gd name="T42" fmla="*/ 447 w 496"/>
                <a:gd name="T43" fmla="*/ 38 h 427"/>
                <a:gd name="T44" fmla="*/ 463 w 496"/>
                <a:gd name="T45" fmla="*/ 1 h 427"/>
                <a:gd name="T46" fmla="*/ 473 w 496"/>
                <a:gd name="T47" fmla="*/ 30 h 427"/>
                <a:gd name="T48" fmla="*/ 491 w 496"/>
                <a:gd name="T49" fmla="*/ 59 h 427"/>
                <a:gd name="T50" fmla="*/ 506 w 496"/>
                <a:gd name="T51" fmla="*/ 109 h 427"/>
                <a:gd name="T52" fmla="*/ 519 w 496"/>
                <a:gd name="T53" fmla="*/ 153 h 427"/>
                <a:gd name="T54" fmla="*/ 541 w 496"/>
                <a:gd name="T55" fmla="*/ 167 h 427"/>
                <a:gd name="T56" fmla="*/ 551 w 496"/>
                <a:gd name="T57" fmla="*/ 204 h 427"/>
                <a:gd name="T58" fmla="*/ 569 w 496"/>
                <a:gd name="T59" fmla="*/ 207 h 427"/>
                <a:gd name="T60" fmla="*/ 583 w 496"/>
                <a:gd name="T61" fmla="*/ 241 h 427"/>
                <a:gd name="T62" fmla="*/ 595 w 496"/>
                <a:gd name="T63" fmla="*/ 278 h 427"/>
                <a:gd name="T64" fmla="*/ 584 w 496"/>
                <a:gd name="T65" fmla="*/ 347 h 427"/>
                <a:gd name="T66" fmla="*/ 547 w 496"/>
                <a:gd name="T67" fmla="*/ 410 h 427"/>
                <a:gd name="T68" fmla="*/ 523 w 496"/>
                <a:gd name="T69" fmla="*/ 446 h 427"/>
                <a:gd name="T70" fmla="*/ 477 w 496"/>
                <a:gd name="T71" fmla="*/ 494 h 427"/>
                <a:gd name="T72" fmla="*/ 439 w 496"/>
                <a:gd name="T73" fmla="*/ 502 h 427"/>
                <a:gd name="T74" fmla="*/ 422 w 496"/>
                <a:gd name="T75" fmla="*/ 505 h 427"/>
                <a:gd name="T76" fmla="*/ 385 w 496"/>
                <a:gd name="T77" fmla="*/ 501 h 427"/>
                <a:gd name="T78" fmla="*/ 365 w 496"/>
                <a:gd name="T79" fmla="*/ 470 h 427"/>
                <a:gd name="T80" fmla="*/ 344 w 496"/>
                <a:gd name="T81" fmla="*/ 451 h 427"/>
                <a:gd name="T82" fmla="*/ 344 w 496"/>
                <a:gd name="T83" fmla="*/ 424 h 427"/>
                <a:gd name="T84" fmla="*/ 330 w 496"/>
                <a:gd name="T85" fmla="*/ 435 h 427"/>
                <a:gd name="T86" fmla="*/ 348 w 496"/>
                <a:gd name="T87" fmla="*/ 396 h 427"/>
                <a:gd name="T88" fmla="*/ 314 w 496"/>
                <a:gd name="T89" fmla="*/ 433 h 427"/>
                <a:gd name="T90" fmla="*/ 300 w 496"/>
                <a:gd name="T91" fmla="*/ 406 h 427"/>
                <a:gd name="T92" fmla="*/ 270 w 496"/>
                <a:gd name="T93" fmla="*/ 383 h 427"/>
                <a:gd name="T94" fmla="*/ 178 w 496"/>
                <a:gd name="T95" fmla="*/ 386 h 427"/>
                <a:gd name="T96" fmla="*/ 112 w 496"/>
                <a:gd name="T97" fmla="*/ 416 h 427"/>
                <a:gd name="T98" fmla="*/ 50 w 496"/>
                <a:gd name="T99" fmla="*/ 439 h 427"/>
                <a:gd name="T100" fmla="*/ 8 w 496"/>
                <a:gd name="T101" fmla="*/ 411 h 427"/>
                <a:gd name="T102" fmla="*/ 18 w 496"/>
                <a:gd name="T103" fmla="*/ 365 h 427"/>
                <a:gd name="T104" fmla="*/ 0 w 496"/>
                <a:gd name="T105" fmla="*/ 278 h 427"/>
                <a:gd name="T106" fmla="*/ 14 w 496"/>
                <a:gd name="T107" fmla="*/ 280 h 427"/>
                <a:gd name="T108" fmla="*/ 13 w 496"/>
                <a:gd name="T109" fmla="*/ 216 h 427"/>
                <a:gd name="T110" fmla="*/ 20 w 496"/>
                <a:gd name="T111" fmla="*/ 205 h 427"/>
                <a:gd name="T112" fmla="*/ 55 w 496"/>
                <a:gd name="T113" fmla="*/ 178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6"/>
                <a:gd name="T172" fmla="*/ 0 h 427"/>
                <a:gd name="T173" fmla="*/ 496 w 496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6" h="427">
                  <a:moveTo>
                    <a:pt x="50" y="145"/>
                  </a:moveTo>
                  <a:cubicBezTo>
                    <a:pt x="52" y="145"/>
                    <a:pt x="54" y="144"/>
                    <a:pt x="56" y="144"/>
                  </a:cubicBezTo>
                  <a:cubicBezTo>
                    <a:pt x="59" y="144"/>
                    <a:pt x="62" y="147"/>
                    <a:pt x="64" y="145"/>
                  </a:cubicBezTo>
                  <a:cubicBezTo>
                    <a:pt x="66" y="143"/>
                    <a:pt x="68" y="139"/>
                    <a:pt x="72" y="141"/>
                  </a:cubicBezTo>
                  <a:cubicBezTo>
                    <a:pt x="74" y="141"/>
                    <a:pt x="77" y="140"/>
                    <a:pt x="79" y="139"/>
                  </a:cubicBezTo>
                  <a:cubicBezTo>
                    <a:pt x="81" y="138"/>
                    <a:pt x="81" y="135"/>
                    <a:pt x="83" y="134"/>
                  </a:cubicBezTo>
                  <a:cubicBezTo>
                    <a:pt x="85" y="134"/>
                    <a:pt x="89" y="135"/>
                    <a:pt x="91" y="135"/>
                  </a:cubicBezTo>
                  <a:cubicBezTo>
                    <a:pt x="97" y="133"/>
                    <a:pt x="104" y="133"/>
                    <a:pt x="108" y="129"/>
                  </a:cubicBezTo>
                  <a:cubicBezTo>
                    <a:pt x="113" y="126"/>
                    <a:pt x="114" y="121"/>
                    <a:pt x="116" y="116"/>
                  </a:cubicBezTo>
                  <a:cubicBezTo>
                    <a:pt x="117" y="115"/>
                    <a:pt x="115" y="113"/>
                    <a:pt x="116" y="112"/>
                  </a:cubicBezTo>
                  <a:cubicBezTo>
                    <a:pt x="118" y="110"/>
                    <a:pt x="122" y="111"/>
                    <a:pt x="124" y="109"/>
                  </a:cubicBezTo>
                  <a:cubicBezTo>
                    <a:pt x="125" y="108"/>
                    <a:pt x="124" y="106"/>
                    <a:pt x="124" y="104"/>
                  </a:cubicBezTo>
                  <a:cubicBezTo>
                    <a:pt x="124" y="103"/>
                    <a:pt x="122" y="101"/>
                    <a:pt x="123" y="100"/>
                  </a:cubicBezTo>
                  <a:cubicBezTo>
                    <a:pt x="124" y="95"/>
                    <a:pt x="125" y="91"/>
                    <a:pt x="128" y="87"/>
                  </a:cubicBezTo>
                  <a:cubicBezTo>
                    <a:pt x="129" y="84"/>
                    <a:pt x="132" y="82"/>
                    <a:pt x="135" y="80"/>
                  </a:cubicBezTo>
                  <a:cubicBezTo>
                    <a:pt x="135" y="79"/>
                    <a:pt x="136" y="81"/>
                    <a:pt x="136" y="82"/>
                  </a:cubicBezTo>
                  <a:cubicBezTo>
                    <a:pt x="136" y="84"/>
                    <a:pt x="135" y="85"/>
                    <a:pt x="135" y="86"/>
                  </a:cubicBezTo>
                  <a:cubicBezTo>
                    <a:pt x="136" y="90"/>
                    <a:pt x="136" y="95"/>
                    <a:pt x="139" y="97"/>
                  </a:cubicBezTo>
                  <a:cubicBezTo>
                    <a:pt x="142" y="98"/>
                    <a:pt x="145" y="94"/>
                    <a:pt x="145" y="92"/>
                  </a:cubicBezTo>
                  <a:cubicBezTo>
                    <a:pt x="146" y="90"/>
                    <a:pt x="143" y="88"/>
                    <a:pt x="143" y="86"/>
                  </a:cubicBezTo>
                  <a:cubicBezTo>
                    <a:pt x="142" y="85"/>
                    <a:pt x="142" y="83"/>
                    <a:pt x="143" y="82"/>
                  </a:cubicBezTo>
                  <a:cubicBezTo>
                    <a:pt x="143" y="81"/>
                    <a:pt x="145" y="80"/>
                    <a:pt x="146" y="80"/>
                  </a:cubicBezTo>
                  <a:cubicBezTo>
                    <a:pt x="150" y="80"/>
                    <a:pt x="154" y="83"/>
                    <a:pt x="158" y="83"/>
                  </a:cubicBezTo>
                  <a:cubicBezTo>
                    <a:pt x="158" y="83"/>
                    <a:pt x="159" y="81"/>
                    <a:pt x="158" y="80"/>
                  </a:cubicBezTo>
                  <a:cubicBezTo>
                    <a:pt x="158" y="79"/>
                    <a:pt x="156" y="80"/>
                    <a:pt x="155" y="79"/>
                  </a:cubicBezTo>
                  <a:cubicBezTo>
                    <a:pt x="155" y="78"/>
                    <a:pt x="156" y="75"/>
                    <a:pt x="155" y="74"/>
                  </a:cubicBezTo>
                  <a:cubicBezTo>
                    <a:pt x="155" y="73"/>
                    <a:pt x="153" y="73"/>
                    <a:pt x="153" y="72"/>
                  </a:cubicBezTo>
                  <a:cubicBezTo>
                    <a:pt x="153" y="70"/>
                    <a:pt x="155" y="67"/>
                    <a:pt x="156" y="67"/>
                  </a:cubicBezTo>
                  <a:cubicBezTo>
                    <a:pt x="159" y="67"/>
                    <a:pt x="160" y="72"/>
                    <a:pt x="162" y="71"/>
                  </a:cubicBezTo>
                  <a:cubicBezTo>
                    <a:pt x="165" y="70"/>
                    <a:pt x="161" y="66"/>
                    <a:pt x="162" y="64"/>
                  </a:cubicBezTo>
                  <a:cubicBezTo>
                    <a:pt x="163" y="63"/>
                    <a:pt x="167" y="66"/>
                    <a:pt x="167" y="64"/>
                  </a:cubicBezTo>
                  <a:cubicBezTo>
                    <a:pt x="168" y="61"/>
                    <a:pt x="164" y="59"/>
                    <a:pt x="164" y="56"/>
                  </a:cubicBezTo>
                  <a:cubicBezTo>
                    <a:pt x="164" y="54"/>
                    <a:pt x="167" y="51"/>
                    <a:pt x="169" y="51"/>
                  </a:cubicBezTo>
                  <a:cubicBezTo>
                    <a:pt x="172" y="51"/>
                    <a:pt x="171" y="56"/>
                    <a:pt x="173" y="56"/>
                  </a:cubicBezTo>
                  <a:cubicBezTo>
                    <a:pt x="176" y="56"/>
                    <a:pt x="175" y="51"/>
                    <a:pt x="177" y="50"/>
                  </a:cubicBezTo>
                  <a:cubicBezTo>
                    <a:pt x="178" y="48"/>
                    <a:pt x="180" y="48"/>
                    <a:pt x="181" y="47"/>
                  </a:cubicBezTo>
                  <a:cubicBezTo>
                    <a:pt x="183" y="47"/>
                    <a:pt x="184" y="49"/>
                    <a:pt x="185" y="48"/>
                  </a:cubicBezTo>
                  <a:cubicBezTo>
                    <a:pt x="186" y="47"/>
                    <a:pt x="185" y="44"/>
                    <a:pt x="186" y="43"/>
                  </a:cubicBezTo>
                  <a:cubicBezTo>
                    <a:pt x="189" y="43"/>
                    <a:pt x="191" y="46"/>
                    <a:pt x="193" y="48"/>
                  </a:cubicBezTo>
                  <a:cubicBezTo>
                    <a:pt x="196" y="51"/>
                    <a:pt x="200" y="55"/>
                    <a:pt x="201" y="60"/>
                  </a:cubicBezTo>
                  <a:cubicBezTo>
                    <a:pt x="202" y="62"/>
                    <a:pt x="197" y="68"/>
                    <a:pt x="199" y="68"/>
                  </a:cubicBezTo>
                  <a:cubicBezTo>
                    <a:pt x="203" y="69"/>
                    <a:pt x="202" y="62"/>
                    <a:pt x="205" y="61"/>
                  </a:cubicBezTo>
                  <a:cubicBezTo>
                    <a:pt x="207" y="59"/>
                    <a:pt x="209" y="59"/>
                    <a:pt x="212" y="60"/>
                  </a:cubicBezTo>
                  <a:cubicBezTo>
                    <a:pt x="213" y="61"/>
                    <a:pt x="211" y="64"/>
                    <a:pt x="212" y="64"/>
                  </a:cubicBezTo>
                  <a:cubicBezTo>
                    <a:pt x="214" y="64"/>
                    <a:pt x="213" y="60"/>
                    <a:pt x="214" y="60"/>
                  </a:cubicBezTo>
                  <a:cubicBezTo>
                    <a:pt x="216" y="60"/>
                    <a:pt x="218" y="61"/>
                    <a:pt x="219" y="63"/>
                  </a:cubicBezTo>
                  <a:cubicBezTo>
                    <a:pt x="220" y="64"/>
                    <a:pt x="220" y="66"/>
                    <a:pt x="221" y="67"/>
                  </a:cubicBezTo>
                  <a:cubicBezTo>
                    <a:pt x="222" y="69"/>
                    <a:pt x="225" y="71"/>
                    <a:pt x="227" y="70"/>
                  </a:cubicBezTo>
                  <a:cubicBezTo>
                    <a:pt x="229" y="70"/>
                    <a:pt x="223" y="68"/>
                    <a:pt x="223" y="66"/>
                  </a:cubicBezTo>
                  <a:cubicBezTo>
                    <a:pt x="222" y="65"/>
                    <a:pt x="222" y="63"/>
                    <a:pt x="222" y="61"/>
                  </a:cubicBezTo>
                  <a:cubicBezTo>
                    <a:pt x="222" y="60"/>
                    <a:pt x="224" y="59"/>
                    <a:pt x="224" y="58"/>
                  </a:cubicBezTo>
                  <a:cubicBezTo>
                    <a:pt x="222" y="56"/>
                    <a:pt x="218" y="56"/>
                    <a:pt x="218" y="53"/>
                  </a:cubicBezTo>
                  <a:cubicBezTo>
                    <a:pt x="218" y="49"/>
                    <a:pt x="221" y="45"/>
                    <a:pt x="224" y="41"/>
                  </a:cubicBezTo>
                  <a:cubicBezTo>
                    <a:pt x="225" y="39"/>
                    <a:pt x="228" y="39"/>
                    <a:pt x="230" y="37"/>
                  </a:cubicBezTo>
                  <a:cubicBezTo>
                    <a:pt x="232" y="33"/>
                    <a:pt x="231" y="28"/>
                    <a:pt x="234" y="25"/>
                  </a:cubicBezTo>
                  <a:cubicBezTo>
                    <a:pt x="235" y="24"/>
                    <a:pt x="238" y="28"/>
                    <a:pt x="240" y="27"/>
                  </a:cubicBezTo>
                  <a:cubicBezTo>
                    <a:pt x="242" y="26"/>
                    <a:pt x="241" y="21"/>
                    <a:pt x="243" y="20"/>
                  </a:cubicBezTo>
                  <a:cubicBezTo>
                    <a:pt x="247" y="19"/>
                    <a:pt x="252" y="20"/>
                    <a:pt x="257" y="20"/>
                  </a:cubicBezTo>
                  <a:cubicBezTo>
                    <a:pt x="257" y="21"/>
                    <a:pt x="257" y="23"/>
                    <a:pt x="258" y="23"/>
                  </a:cubicBezTo>
                  <a:cubicBezTo>
                    <a:pt x="259" y="23"/>
                    <a:pt x="262" y="22"/>
                    <a:pt x="263" y="20"/>
                  </a:cubicBezTo>
                  <a:cubicBezTo>
                    <a:pt x="263" y="19"/>
                    <a:pt x="263" y="17"/>
                    <a:pt x="262" y="15"/>
                  </a:cubicBezTo>
                  <a:cubicBezTo>
                    <a:pt x="260" y="13"/>
                    <a:pt x="257" y="14"/>
                    <a:pt x="255" y="12"/>
                  </a:cubicBezTo>
                  <a:cubicBezTo>
                    <a:pt x="253" y="11"/>
                    <a:pt x="250" y="9"/>
                    <a:pt x="252" y="7"/>
                  </a:cubicBezTo>
                  <a:cubicBezTo>
                    <a:pt x="253" y="6"/>
                    <a:pt x="256" y="8"/>
                    <a:pt x="258" y="9"/>
                  </a:cubicBezTo>
                  <a:cubicBezTo>
                    <a:pt x="260" y="9"/>
                    <a:pt x="263" y="10"/>
                    <a:pt x="264" y="11"/>
                  </a:cubicBezTo>
                  <a:cubicBezTo>
                    <a:pt x="266" y="12"/>
                    <a:pt x="267" y="14"/>
                    <a:pt x="269" y="15"/>
                  </a:cubicBezTo>
                  <a:cubicBezTo>
                    <a:pt x="271" y="15"/>
                    <a:pt x="273" y="14"/>
                    <a:pt x="275" y="15"/>
                  </a:cubicBezTo>
                  <a:cubicBezTo>
                    <a:pt x="277" y="15"/>
                    <a:pt x="278" y="18"/>
                    <a:pt x="280" y="19"/>
                  </a:cubicBezTo>
                  <a:cubicBezTo>
                    <a:pt x="281" y="19"/>
                    <a:pt x="282" y="16"/>
                    <a:pt x="284" y="17"/>
                  </a:cubicBezTo>
                  <a:cubicBezTo>
                    <a:pt x="287" y="17"/>
                    <a:pt x="289" y="22"/>
                    <a:pt x="292" y="22"/>
                  </a:cubicBezTo>
                  <a:cubicBezTo>
                    <a:pt x="295" y="23"/>
                    <a:pt x="298" y="20"/>
                    <a:pt x="301" y="20"/>
                  </a:cubicBezTo>
                  <a:cubicBezTo>
                    <a:pt x="302" y="21"/>
                    <a:pt x="302" y="26"/>
                    <a:pt x="304" y="25"/>
                  </a:cubicBezTo>
                  <a:cubicBezTo>
                    <a:pt x="306" y="24"/>
                    <a:pt x="305" y="19"/>
                    <a:pt x="307" y="18"/>
                  </a:cubicBezTo>
                  <a:cubicBezTo>
                    <a:pt x="310" y="18"/>
                    <a:pt x="315" y="20"/>
                    <a:pt x="315" y="23"/>
                  </a:cubicBezTo>
                  <a:cubicBezTo>
                    <a:pt x="315" y="28"/>
                    <a:pt x="310" y="31"/>
                    <a:pt x="306" y="35"/>
                  </a:cubicBezTo>
                  <a:cubicBezTo>
                    <a:pt x="304" y="37"/>
                    <a:pt x="299" y="38"/>
                    <a:pt x="298" y="41"/>
                  </a:cubicBezTo>
                  <a:cubicBezTo>
                    <a:pt x="297" y="44"/>
                    <a:pt x="300" y="48"/>
                    <a:pt x="299" y="51"/>
                  </a:cubicBezTo>
                  <a:cubicBezTo>
                    <a:pt x="298" y="56"/>
                    <a:pt x="293" y="60"/>
                    <a:pt x="294" y="65"/>
                  </a:cubicBezTo>
                  <a:cubicBezTo>
                    <a:pt x="296" y="70"/>
                    <a:pt x="303" y="72"/>
                    <a:pt x="307" y="75"/>
                  </a:cubicBezTo>
                  <a:cubicBezTo>
                    <a:pt x="311" y="77"/>
                    <a:pt x="316" y="78"/>
                    <a:pt x="320" y="80"/>
                  </a:cubicBezTo>
                  <a:cubicBezTo>
                    <a:pt x="323" y="82"/>
                    <a:pt x="327" y="84"/>
                    <a:pt x="330" y="87"/>
                  </a:cubicBezTo>
                  <a:cubicBezTo>
                    <a:pt x="332" y="88"/>
                    <a:pt x="334" y="90"/>
                    <a:pt x="336" y="91"/>
                  </a:cubicBezTo>
                  <a:cubicBezTo>
                    <a:pt x="339" y="94"/>
                    <a:pt x="342" y="98"/>
                    <a:pt x="345" y="100"/>
                  </a:cubicBezTo>
                  <a:cubicBezTo>
                    <a:pt x="349" y="101"/>
                    <a:pt x="354" y="104"/>
                    <a:pt x="357" y="101"/>
                  </a:cubicBezTo>
                  <a:cubicBezTo>
                    <a:pt x="362" y="97"/>
                    <a:pt x="363" y="89"/>
                    <a:pt x="366" y="83"/>
                  </a:cubicBezTo>
                  <a:cubicBezTo>
                    <a:pt x="368" y="77"/>
                    <a:pt x="371" y="71"/>
                    <a:pt x="372" y="65"/>
                  </a:cubicBezTo>
                  <a:cubicBezTo>
                    <a:pt x="374" y="57"/>
                    <a:pt x="372" y="49"/>
                    <a:pt x="372" y="40"/>
                  </a:cubicBezTo>
                  <a:cubicBezTo>
                    <a:pt x="372" y="38"/>
                    <a:pt x="372" y="34"/>
                    <a:pt x="373" y="32"/>
                  </a:cubicBezTo>
                  <a:cubicBezTo>
                    <a:pt x="374" y="29"/>
                    <a:pt x="376" y="28"/>
                    <a:pt x="377" y="26"/>
                  </a:cubicBezTo>
                  <a:cubicBezTo>
                    <a:pt x="378" y="24"/>
                    <a:pt x="377" y="22"/>
                    <a:pt x="377" y="20"/>
                  </a:cubicBezTo>
                  <a:cubicBezTo>
                    <a:pt x="379" y="14"/>
                    <a:pt x="381" y="8"/>
                    <a:pt x="383" y="3"/>
                  </a:cubicBezTo>
                  <a:cubicBezTo>
                    <a:pt x="383" y="1"/>
                    <a:pt x="385" y="0"/>
                    <a:pt x="386" y="1"/>
                  </a:cubicBezTo>
                  <a:cubicBezTo>
                    <a:pt x="387" y="1"/>
                    <a:pt x="387" y="3"/>
                    <a:pt x="388" y="5"/>
                  </a:cubicBezTo>
                  <a:cubicBezTo>
                    <a:pt x="389" y="8"/>
                    <a:pt x="389" y="11"/>
                    <a:pt x="390" y="14"/>
                  </a:cubicBezTo>
                  <a:cubicBezTo>
                    <a:pt x="392" y="16"/>
                    <a:pt x="396" y="16"/>
                    <a:pt x="397" y="18"/>
                  </a:cubicBezTo>
                  <a:cubicBezTo>
                    <a:pt x="397" y="20"/>
                    <a:pt x="394" y="23"/>
                    <a:pt x="394" y="25"/>
                  </a:cubicBezTo>
                  <a:cubicBezTo>
                    <a:pt x="395" y="31"/>
                    <a:pt x="398" y="36"/>
                    <a:pt x="400" y="42"/>
                  </a:cubicBezTo>
                  <a:cubicBezTo>
                    <a:pt x="400" y="45"/>
                    <a:pt x="399" y="49"/>
                    <a:pt x="400" y="53"/>
                  </a:cubicBezTo>
                  <a:cubicBezTo>
                    <a:pt x="401" y="54"/>
                    <a:pt x="403" y="53"/>
                    <a:pt x="404" y="53"/>
                  </a:cubicBezTo>
                  <a:cubicBezTo>
                    <a:pt x="406" y="52"/>
                    <a:pt x="407" y="49"/>
                    <a:pt x="409" y="49"/>
                  </a:cubicBezTo>
                  <a:cubicBezTo>
                    <a:pt x="411" y="49"/>
                    <a:pt x="410" y="52"/>
                    <a:pt x="411" y="53"/>
                  </a:cubicBezTo>
                  <a:cubicBezTo>
                    <a:pt x="413" y="56"/>
                    <a:pt x="417" y="58"/>
                    <a:pt x="417" y="62"/>
                  </a:cubicBezTo>
                  <a:cubicBezTo>
                    <a:pt x="419" y="67"/>
                    <a:pt x="416" y="72"/>
                    <a:pt x="417" y="78"/>
                  </a:cubicBezTo>
                  <a:cubicBezTo>
                    <a:pt x="417" y="82"/>
                    <a:pt x="420" y="86"/>
                    <a:pt x="422" y="91"/>
                  </a:cubicBezTo>
                  <a:cubicBezTo>
                    <a:pt x="423" y="93"/>
                    <a:pt x="425" y="96"/>
                    <a:pt x="425" y="98"/>
                  </a:cubicBezTo>
                  <a:cubicBezTo>
                    <a:pt x="425" y="102"/>
                    <a:pt x="422" y="105"/>
                    <a:pt x="422" y="109"/>
                  </a:cubicBezTo>
                  <a:cubicBezTo>
                    <a:pt x="422" y="113"/>
                    <a:pt x="422" y="118"/>
                    <a:pt x="425" y="121"/>
                  </a:cubicBezTo>
                  <a:cubicBezTo>
                    <a:pt x="426" y="124"/>
                    <a:pt x="430" y="126"/>
                    <a:pt x="433" y="127"/>
                  </a:cubicBezTo>
                  <a:cubicBezTo>
                    <a:pt x="434" y="128"/>
                    <a:pt x="437" y="126"/>
                    <a:pt x="438" y="127"/>
                  </a:cubicBezTo>
                  <a:cubicBezTo>
                    <a:pt x="439" y="128"/>
                    <a:pt x="438" y="131"/>
                    <a:pt x="439" y="133"/>
                  </a:cubicBezTo>
                  <a:cubicBezTo>
                    <a:pt x="440" y="134"/>
                    <a:pt x="442" y="134"/>
                    <a:pt x="444" y="135"/>
                  </a:cubicBezTo>
                  <a:cubicBezTo>
                    <a:pt x="446" y="136"/>
                    <a:pt x="449" y="137"/>
                    <a:pt x="451" y="139"/>
                  </a:cubicBezTo>
                  <a:cubicBezTo>
                    <a:pt x="452" y="140"/>
                    <a:pt x="453" y="141"/>
                    <a:pt x="453" y="143"/>
                  </a:cubicBezTo>
                  <a:cubicBezTo>
                    <a:pt x="453" y="144"/>
                    <a:pt x="451" y="145"/>
                    <a:pt x="452" y="146"/>
                  </a:cubicBezTo>
                  <a:cubicBezTo>
                    <a:pt x="453" y="149"/>
                    <a:pt x="457" y="150"/>
                    <a:pt x="458" y="153"/>
                  </a:cubicBezTo>
                  <a:cubicBezTo>
                    <a:pt x="460" y="159"/>
                    <a:pt x="457" y="165"/>
                    <a:pt x="459" y="170"/>
                  </a:cubicBezTo>
                  <a:cubicBezTo>
                    <a:pt x="459" y="172"/>
                    <a:pt x="461" y="174"/>
                    <a:pt x="463" y="173"/>
                  </a:cubicBezTo>
                  <a:cubicBezTo>
                    <a:pt x="465" y="173"/>
                    <a:pt x="465" y="170"/>
                    <a:pt x="466" y="170"/>
                  </a:cubicBezTo>
                  <a:cubicBezTo>
                    <a:pt x="468" y="169"/>
                    <a:pt x="469" y="171"/>
                    <a:pt x="471" y="172"/>
                  </a:cubicBezTo>
                  <a:cubicBezTo>
                    <a:pt x="472" y="172"/>
                    <a:pt x="473" y="171"/>
                    <a:pt x="474" y="172"/>
                  </a:cubicBezTo>
                  <a:cubicBezTo>
                    <a:pt x="475" y="175"/>
                    <a:pt x="475" y="179"/>
                    <a:pt x="474" y="183"/>
                  </a:cubicBezTo>
                  <a:cubicBezTo>
                    <a:pt x="474" y="185"/>
                    <a:pt x="469" y="186"/>
                    <a:pt x="470" y="188"/>
                  </a:cubicBezTo>
                  <a:cubicBezTo>
                    <a:pt x="472" y="190"/>
                    <a:pt x="476" y="188"/>
                    <a:pt x="478" y="190"/>
                  </a:cubicBezTo>
                  <a:cubicBezTo>
                    <a:pt x="482" y="193"/>
                    <a:pt x="483" y="198"/>
                    <a:pt x="486" y="201"/>
                  </a:cubicBezTo>
                  <a:cubicBezTo>
                    <a:pt x="488" y="204"/>
                    <a:pt x="490" y="206"/>
                    <a:pt x="491" y="209"/>
                  </a:cubicBezTo>
                  <a:cubicBezTo>
                    <a:pt x="493" y="211"/>
                    <a:pt x="494" y="213"/>
                    <a:pt x="494" y="215"/>
                  </a:cubicBezTo>
                  <a:cubicBezTo>
                    <a:pt x="495" y="218"/>
                    <a:pt x="493" y="220"/>
                    <a:pt x="494" y="222"/>
                  </a:cubicBezTo>
                  <a:cubicBezTo>
                    <a:pt x="494" y="225"/>
                    <a:pt x="496" y="228"/>
                    <a:pt x="496" y="231"/>
                  </a:cubicBezTo>
                  <a:cubicBezTo>
                    <a:pt x="496" y="236"/>
                    <a:pt x="492" y="241"/>
                    <a:pt x="492" y="246"/>
                  </a:cubicBezTo>
                  <a:cubicBezTo>
                    <a:pt x="492" y="251"/>
                    <a:pt x="494" y="256"/>
                    <a:pt x="494" y="262"/>
                  </a:cubicBezTo>
                  <a:cubicBezTo>
                    <a:pt x="494" y="266"/>
                    <a:pt x="494" y="271"/>
                    <a:pt x="493" y="275"/>
                  </a:cubicBezTo>
                  <a:cubicBezTo>
                    <a:pt x="491" y="280"/>
                    <a:pt x="489" y="284"/>
                    <a:pt x="487" y="289"/>
                  </a:cubicBezTo>
                  <a:cubicBezTo>
                    <a:pt x="484" y="296"/>
                    <a:pt x="483" y="303"/>
                    <a:pt x="480" y="310"/>
                  </a:cubicBezTo>
                  <a:cubicBezTo>
                    <a:pt x="478" y="315"/>
                    <a:pt x="476" y="320"/>
                    <a:pt x="472" y="324"/>
                  </a:cubicBezTo>
                  <a:cubicBezTo>
                    <a:pt x="469" y="328"/>
                    <a:pt x="464" y="329"/>
                    <a:pt x="461" y="332"/>
                  </a:cubicBezTo>
                  <a:cubicBezTo>
                    <a:pt x="458" y="335"/>
                    <a:pt x="457" y="338"/>
                    <a:pt x="456" y="341"/>
                  </a:cubicBezTo>
                  <a:cubicBezTo>
                    <a:pt x="454" y="343"/>
                    <a:pt x="453" y="346"/>
                    <a:pt x="451" y="348"/>
                  </a:cubicBezTo>
                  <a:cubicBezTo>
                    <a:pt x="449" y="351"/>
                    <a:pt x="447" y="354"/>
                    <a:pt x="445" y="358"/>
                  </a:cubicBezTo>
                  <a:cubicBezTo>
                    <a:pt x="444" y="360"/>
                    <a:pt x="444" y="364"/>
                    <a:pt x="443" y="366"/>
                  </a:cubicBezTo>
                  <a:cubicBezTo>
                    <a:pt x="441" y="368"/>
                    <a:pt x="437" y="369"/>
                    <a:pt x="436" y="371"/>
                  </a:cubicBezTo>
                  <a:cubicBezTo>
                    <a:pt x="433" y="376"/>
                    <a:pt x="431" y="381"/>
                    <a:pt x="429" y="387"/>
                  </a:cubicBezTo>
                  <a:cubicBezTo>
                    <a:pt x="427" y="392"/>
                    <a:pt x="428" y="397"/>
                    <a:pt x="426" y="402"/>
                  </a:cubicBezTo>
                  <a:cubicBezTo>
                    <a:pt x="424" y="405"/>
                    <a:pt x="421" y="408"/>
                    <a:pt x="418" y="409"/>
                  </a:cubicBezTo>
                  <a:cubicBezTo>
                    <a:pt x="412" y="411"/>
                    <a:pt x="405" y="409"/>
                    <a:pt x="398" y="411"/>
                  </a:cubicBezTo>
                  <a:cubicBezTo>
                    <a:pt x="394" y="413"/>
                    <a:pt x="391" y="417"/>
                    <a:pt x="388" y="420"/>
                  </a:cubicBezTo>
                  <a:cubicBezTo>
                    <a:pt x="384" y="422"/>
                    <a:pt x="380" y="425"/>
                    <a:pt x="375" y="426"/>
                  </a:cubicBezTo>
                  <a:cubicBezTo>
                    <a:pt x="373" y="426"/>
                    <a:pt x="371" y="424"/>
                    <a:pt x="369" y="423"/>
                  </a:cubicBezTo>
                  <a:cubicBezTo>
                    <a:pt x="368" y="422"/>
                    <a:pt x="368" y="419"/>
                    <a:pt x="366" y="418"/>
                  </a:cubicBezTo>
                  <a:cubicBezTo>
                    <a:pt x="365" y="417"/>
                    <a:pt x="362" y="421"/>
                    <a:pt x="361" y="419"/>
                  </a:cubicBezTo>
                  <a:cubicBezTo>
                    <a:pt x="359" y="417"/>
                    <a:pt x="364" y="415"/>
                    <a:pt x="363" y="413"/>
                  </a:cubicBezTo>
                  <a:cubicBezTo>
                    <a:pt x="362" y="411"/>
                    <a:pt x="360" y="414"/>
                    <a:pt x="358" y="414"/>
                  </a:cubicBezTo>
                  <a:cubicBezTo>
                    <a:pt x="356" y="416"/>
                    <a:pt x="354" y="419"/>
                    <a:pt x="352" y="420"/>
                  </a:cubicBezTo>
                  <a:cubicBezTo>
                    <a:pt x="349" y="423"/>
                    <a:pt x="346" y="425"/>
                    <a:pt x="342" y="427"/>
                  </a:cubicBezTo>
                  <a:cubicBezTo>
                    <a:pt x="340" y="427"/>
                    <a:pt x="339" y="426"/>
                    <a:pt x="338" y="425"/>
                  </a:cubicBezTo>
                  <a:cubicBezTo>
                    <a:pt x="335" y="422"/>
                    <a:pt x="333" y="418"/>
                    <a:pt x="330" y="417"/>
                  </a:cubicBezTo>
                  <a:cubicBezTo>
                    <a:pt x="328" y="415"/>
                    <a:pt x="324" y="418"/>
                    <a:pt x="321" y="417"/>
                  </a:cubicBezTo>
                  <a:cubicBezTo>
                    <a:pt x="319" y="416"/>
                    <a:pt x="316" y="414"/>
                    <a:pt x="314" y="413"/>
                  </a:cubicBezTo>
                  <a:cubicBezTo>
                    <a:pt x="311" y="412"/>
                    <a:pt x="308" y="412"/>
                    <a:pt x="307" y="411"/>
                  </a:cubicBezTo>
                  <a:cubicBezTo>
                    <a:pt x="304" y="408"/>
                    <a:pt x="301" y="404"/>
                    <a:pt x="301" y="400"/>
                  </a:cubicBezTo>
                  <a:cubicBezTo>
                    <a:pt x="300" y="397"/>
                    <a:pt x="304" y="394"/>
                    <a:pt x="304" y="391"/>
                  </a:cubicBezTo>
                  <a:cubicBezTo>
                    <a:pt x="304" y="386"/>
                    <a:pt x="302" y="381"/>
                    <a:pt x="301" y="377"/>
                  </a:cubicBezTo>
                  <a:cubicBezTo>
                    <a:pt x="301" y="375"/>
                    <a:pt x="303" y="371"/>
                    <a:pt x="301" y="370"/>
                  </a:cubicBezTo>
                  <a:cubicBezTo>
                    <a:pt x="299" y="370"/>
                    <a:pt x="297" y="374"/>
                    <a:pt x="294" y="375"/>
                  </a:cubicBezTo>
                  <a:cubicBezTo>
                    <a:pt x="292" y="375"/>
                    <a:pt x="289" y="376"/>
                    <a:pt x="287" y="375"/>
                  </a:cubicBezTo>
                  <a:cubicBezTo>
                    <a:pt x="285" y="374"/>
                    <a:pt x="286" y="372"/>
                    <a:pt x="287" y="371"/>
                  </a:cubicBezTo>
                  <a:cubicBezTo>
                    <a:pt x="288" y="368"/>
                    <a:pt x="293" y="366"/>
                    <a:pt x="293" y="362"/>
                  </a:cubicBezTo>
                  <a:cubicBezTo>
                    <a:pt x="294" y="358"/>
                    <a:pt x="291" y="355"/>
                    <a:pt x="289" y="352"/>
                  </a:cubicBezTo>
                  <a:cubicBezTo>
                    <a:pt x="288" y="351"/>
                    <a:pt x="287" y="352"/>
                    <a:pt x="287" y="353"/>
                  </a:cubicBezTo>
                  <a:cubicBezTo>
                    <a:pt x="285" y="357"/>
                    <a:pt x="285" y="362"/>
                    <a:pt x="283" y="366"/>
                  </a:cubicBezTo>
                  <a:cubicBezTo>
                    <a:pt x="282" y="367"/>
                    <a:pt x="280" y="368"/>
                    <a:pt x="278" y="368"/>
                  </a:cubicBezTo>
                  <a:cubicBezTo>
                    <a:pt x="275" y="369"/>
                    <a:pt x="271" y="371"/>
                    <a:pt x="270" y="368"/>
                  </a:cubicBezTo>
                  <a:cubicBezTo>
                    <a:pt x="269" y="366"/>
                    <a:pt x="273" y="363"/>
                    <a:pt x="275" y="362"/>
                  </a:cubicBezTo>
                  <a:cubicBezTo>
                    <a:pt x="277" y="361"/>
                    <a:pt x="279" y="364"/>
                    <a:pt x="280" y="362"/>
                  </a:cubicBezTo>
                  <a:cubicBezTo>
                    <a:pt x="283" y="357"/>
                    <a:pt x="284" y="350"/>
                    <a:pt x="286" y="344"/>
                  </a:cubicBezTo>
                  <a:cubicBezTo>
                    <a:pt x="288" y="340"/>
                    <a:pt x="289" y="337"/>
                    <a:pt x="290" y="334"/>
                  </a:cubicBezTo>
                  <a:cubicBezTo>
                    <a:pt x="291" y="332"/>
                    <a:pt x="292" y="329"/>
                    <a:pt x="290" y="330"/>
                  </a:cubicBezTo>
                  <a:cubicBezTo>
                    <a:pt x="287" y="332"/>
                    <a:pt x="285" y="336"/>
                    <a:pt x="282" y="339"/>
                  </a:cubicBezTo>
                  <a:cubicBezTo>
                    <a:pt x="279" y="342"/>
                    <a:pt x="275" y="344"/>
                    <a:pt x="272" y="347"/>
                  </a:cubicBezTo>
                  <a:cubicBezTo>
                    <a:pt x="268" y="350"/>
                    <a:pt x="264" y="353"/>
                    <a:pt x="260" y="357"/>
                  </a:cubicBezTo>
                  <a:cubicBezTo>
                    <a:pt x="260" y="358"/>
                    <a:pt x="262" y="359"/>
                    <a:pt x="262" y="360"/>
                  </a:cubicBezTo>
                  <a:cubicBezTo>
                    <a:pt x="262" y="362"/>
                    <a:pt x="263" y="365"/>
                    <a:pt x="261" y="365"/>
                  </a:cubicBezTo>
                  <a:cubicBezTo>
                    <a:pt x="258" y="364"/>
                    <a:pt x="255" y="362"/>
                    <a:pt x="253" y="359"/>
                  </a:cubicBezTo>
                  <a:cubicBezTo>
                    <a:pt x="253" y="357"/>
                    <a:pt x="255" y="355"/>
                    <a:pt x="255" y="354"/>
                  </a:cubicBezTo>
                  <a:cubicBezTo>
                    <a:pt x="254" y="348"/>
                    <a:pt x="253" y="343"/>
                    <a:pt x="250" y="338"/>
                  </a:cubicBezTo>
                  <a:cubicBezTo>
                    <a:pt x="249" y="336"/>
                    <a:pt x="245" y="336"/>
                    <a:pt x="244" y="334"/>
                  </a:cubicBezTo>
                  <a:cubicBezTo>
                    <a:pt x="243" y="332"/>
                    <a:pt x="247" y="329"/>
                    <a:pt x="246" y="327"/>
                  </a:cubicBezTo>
                  <a:cubicBezTo>
                    <a:pt x="243" y="323"/>
                    <a:pt x="238" y="322"/>
                    <a:pt x="234" y="320"/>
                  </a:cubicBezTo>
                  <a:cubicBezTo>
                    <a:pt x="231" y="319"/>
                    <a:pt x="228" y="321"/>
                    <a:pt x="225" y="319"/>
                  </a:cubicBezTo>
                  <a:cubicBezTo>
                    <a:pt x="221" y="318"/>
                    <a:pt x="219" y="312"/>
                    <a:pt x="214" y="311"/>
                  </a:cubicBezTo>
                  <a:cubicBezTo>
                    <a:pt x="204" y="310"/>
                    <a:pt x="193" y="311"/>
                    <a:pt x="183" y="314"/>
                  </a:cubicBezTo>
                  <a:cubicBezTo>
                    <a:pt x="177" y="315"/>
                    <a:pt x="172" y="321"/>
                    <a:pt x="166" y="323"/>
                  </a:cubicBezTo>
                  <a:cubicBezTo>
                    <a:pt x="160" y="324"/>
                    <a:pt x="154" y="320"/>
                    <a:pt x="148" y="321"/>
                  </a:cubicBezTo>
                  <a:cubicBezTo>
                    <a:pt x="141" y="323"/>
                    <a:pt x="135" y="327"/>
                    <a:pt x="128" y="330"/>
                  </a:cubicBezTo>
                  <a:cubicBezTo>
                    <a:pt x="125" y="332"/>
                    <a:pt x="121" y="333"/>
                    <a:pt x="119" y="336"/>
                  </a:cubicBezTo>
                  <a:cubicBezTo>
                    <a:pt x="116" y="338"/>
                    <a:pt x="115" y="344"/>
                    <a:pt x="111" y="346"/>
                  </a:cubicBezTo>
                  <a:cubicBezTo>
                    <a:pt x="106" y="348"/>
                    <a:pt x="99" y="346"/>
                    <a:pt x="93" y="346"/>
                  </a:cubicBezTo>
                  <a:cubicBezTo>
                    <a:pt x="85" y="347"/>
                    <a:pt x="76" y="345"/>
                    <a:pt x="67" y="348"/>
                  </a:cubicBezTo>
                  <a:cubicBezTo>
                    <a:pt x="63" y="349"/>
                    <a:pt x="62" y="354"/>
                    <a:pt x="58" y="356"/>
                  </a:cubicBezTo>
                  <a:cubicBezTo>
                    <a:pt x="56" y="357"/>
                    <a:pt x="54" y="356"/>
                    <a:pt x="52" y="357"/>
                  </a:cubicBezTo>
                  <a:cubicBezTo>
                    <a:pt x="48" y="359"/>
                    <a:pt x="46" y="364"/>
                    <a:pt x="42" y="365"/>
                  </a:cubicBezTo>
                  <a:cubicBezTo>
                    <a:pt x="37" y="367"/>
                    <a:pt x="32" y="365"/>
                    <a:pt x="27" y="366"/>
                  </a:cubicBezTo>
                  <a:cubicBezTo>
                    <a:pt x="22" y="365"/>
                    <a:pt x="19" y="361"/>
                    <a:pt x="15" y="358"/>
                  </a:cubicBezTo>
                  <a:cubicBezTo>
                    <a:pt x="12" y="355"/>
                    <a:pt x="8" y="353"/>
                    <a:pt x="7" y="349"/>
                  </a:cubicBezTo>
                  <a:cubicBezTo>
                    <a:pt x="5" y="347"/>
                    <a:pt x="6" y="344"/>
                    <a:pt x="7" y="342"/>
                  </a:cubicBezTo>
                  <a:cubicBezTo>
                    <a:pt x="9" y="340"/>
                    <a:pt x="13" y="344"/>
                    <a:pt x="14" y="342"/>
                  </a:cubicBezTo>
                  <a:cubicBezTo>
                    <a:pt x="17" y="338"/>
                    <a:pt x="17" y="333"/>
                    <a:pt x="18" y="328"/>
                  </a:cubicBezTo>
                  <a:cubicBezTo>
                    <a:pt x="19" y="324"/>
                    <a:pt x="20" y="320"/>
                    <a:pt x="19" y="316"/>
                  </a:cubicBezTo>
                  <a:cubicBezTo>
                    <a:pt x="19" y="312"/>
                    <a:pt x="16" y="308"/>
                    <a:pt x="15" y="304"/>
                  </a:cubicBezTo>
                  <a:cubicBezTo>
                    <a:pt x="14" y="296"/>
                    <a:pt x="17" y="288"/>
                    <a:pt x="16" y="280"/>
                  </a:cubicBezTo>
                  <a:cubicBezTo>
                    <a:pt x="15" y="272"/>
                    <a:pt x="11" y="265"/>
                    <a:pt x="10" y="257"/>
                  </a:cubicBezTo>
                  <a:cubicBezTo>
                    <a:pt x="9" y="254"/>
                    <a:pt x="10" y="250"/>
                    <a:pt x="9" y="247"/>
                  </a:cubicBezTo>
                  <a:cubicBezTo>
                    <a:pt x="7" y="241"/>
                    <a:pt x="2" y="237"/>
                    <a:pt x="0" y="231"/>
                  </a:cubicBezTo>
                  <a:cubicBezTo>
                    <a:pt x="0" y="229"/>
                    <a:pt x="2" y="227"/>
                    <a:pt x="3" y="228"/>
                  </a:cubicBezTo>
                  <a:cubicBezTo>
                    <a:pt x="5" y="228"/>
                    <a:pt x="4" y="233"/>
                    <a:pt x="6" y="234"/>
                  </a:cubicBezTo>
                  <a:cubicBezTo>
                    <a:pt x="7" y="233"/>
                    <a:pt x="6" y="228"/>
                    <a:pt x="8" y="228"/>
                  </a:cubicBezTo>
                  <a:cubicBezTo>
                    <a:pt x="10" y="229"/>
                    <a:pt x="10" y="234"/>
                    <a:pt x="12" y="233"/>
                  </a:cubicBezTo>
                  <a:cubicBezTo>
                    <a:pt x="14" y="230"/>
                    <a:pt x="14" y="226"/>
                    <a:pt x="13" y="222"/>
                  </a:cubicBezTo>
                  <a:cubicBezTo>
                    <a:pt x="12" y="216"/>
                    <a:pt x="6" y="212"/>
                    <a:pt x="5" y="206"/>
                  </a:cubicBezTo>
                  <a:cubicBezTo>
                    <a:pt x="4" y="202"/>
                    <a:pt x="6" y="197"/>
                    <a:pt x="7" y="193"/>
                  </a:cubicBezTo>
                  <a:cubicBezTo>
                    <a:pt x="7" y="189"/>
                    <a:pt x="10" y="185"/>
                    <a:pt x="11" y="180"/>
                  </a:cubicBezTo>
                  <a:cubicBezTo>
                    <a:pt x="11" y="177"/>
                    <a:pt x="11" y="173"/>
                    <a:pt x="11" y="169"/>
                  </a:cubicBezTo>
                  <a:cubicBezTo>
                    <a:pt x="12" y="166"/>
                    <a:pt x="13" y="164"/>
                    <a:pt x="15" y="162"/>
                  </a:cubicBezTo>
                  <a:cubicBezTo>
                    <a:pt x="16" y="161"/>
                    <a:pt x="18" y="162"/>
                    <a:pt x="18" y="162"/>
                  </a:cubicBezTo>
                  <a:cubicBezTo>
                    <a:pt x="18" y="165"/>
                    <a:pt x="15" y="169"/>
                    <a:pt x="17" y="171"/>
                  </a:cubicBezTo>
                  <a:cubicBezTo>
                    <a:pt x="17" y="172"/>
                    <a:pt x="19" y="168"/>
                    <a:pt x="20" y="167"/>
                  </a:cubicBezTo>
                  <a:cubicBezTo>
                    <a:pt x="22" y="165"/>
                    <a:pt x="24" y="163"/>
                    <a:pt x="26" y="162"/>
                  </a:cubicBezTo>
                  <a:cubicBezTo>
                    <a:pt x="30" y="159"/>
                    <a:pt x="34" y="157"/>
                    <a:pt x="37" y="155"/>
                  </a:cubicBezTo>
                  <a:cubicBezTo>
                    <a:pt x="40" y="153"/>
                    <a:pt x="43" y="150"/>
                    <a:pt x="46" y="148"/>
                  </a:cubicBezTo>
                  <a:cubicBezTo>
                    <a:pt x="47" y="147"/>
                    <a:pt x="48" y="146"/>
                    <a:pt x="50" y="1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8" name="Freeform 3094"/>
            <p:cNvSpPr>
              <a:spLocks noChangeAspect="1"/>
            </p:cNvSpPr>
            <p:nvPr/>
          </p:nvSpPr>
          <p:spPr bwMode="auto">
            <a:xfrm>
              <a:off x="30607907" y="13672848"/>
              <a:ext cx="113809" cy="54960"/>
            </a:xfrm>
            <a:custGeom>
              <a:avLst/>
              <a:gdLst>
                <a:gd name="T0" fmla="*/ 1 w 14"/>
                <a:gd name="T1" fmla="*/ 0 h 8"/>
                <a:gd name="T2" fmla="*/ 5 w 14"/>
                <a:gd name="T3" fmla="*/ 5 h 8"/>
                <a:gd name="T4" fmla="*/ 13 w 14"/>
                <a:gd name="T5" fmla="*/ 1 h 8"/>
                <a:gd name="T6" fmla="*/ 16 w 14"/>
                <a:gd name="T7" fmla="*/ 5 h 8"/>
                <a:gd name="T8" fmla="*/ 7 w 14"/>
                <a:gd name="T9" fmla="*/ 9 h 8"/>
                <a:gd name="T10" fmla="*/ 1 w 14"/>
                <a:gd name="T11" fmla="*/ 7 h 8"/>
                <a:gd name="T12" fmla="*/ 0 w 14"/>
                <a:gd name="T13" fmla="*/ 1 h 8"/>
                <a:gd name="T14" fmla="*/ 1 w 1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8"/>
                <a:gd name="T26" fmla="*/ 14 w 1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8">
                  <a:moveTo>
                    <a:pt x="1" y="0"/>
                  </a:moveTo>
                  <a:cubicBezTo>
                    <a:pt x="2" y="1"/>
                    <a:pt x="2" y="4"/>
                    <a:pt x="4" y="4"/>
                  </a:cubicBezTo>
                  <a:cubicBezTo>
                    <a:pt x="6" y="4"/>
                    <a:pt x="8" y="1"/>
                    <a:pt x="11" y="1"/>
                  </a:cubicBezTo>
                  <a:cubicBezTo>
                    <a:pt x="12" y="1"/>
                    <a:pt x="14" y="3"/>
                    <a:pt x="13" y="4"/>
                  </a:cubicBezTo>
                  <a:cubicBezTo>
                    <a:pt x="11" y="6"/>
                    <a:pt x="9" y="8"/>
                    <a:pt x="6" y="8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59" name="Freeform 3095"/>
            <p:cNvSpPr>
              <a:spLocks noChangeAspect="1"/>
            </p:cNvSpPr>
            <p:nvPr/>
          </p:nvSpPr>
          <p:spPr bwMode="auto">
            <a:xfrm>
              <a:off x="30567739" y="13685061"/>
              <a:ext cx="40174" cy="42745"/>
            </a:xfrm>
            <a:custGeom>
              <a:avLst/>
              <a:gdLst>
                <a:gd name="T0" fmla="*/ 4 w 5"/>
                <a:gd name="T1" fmla="*/ 0 h 6"/>
                <a:gd name="T2" fmla="*/ 0 w 5"/>
                <a:gd name="T3" fmla="*/ 6 h 6"/>
                <a:gd name="T4" fmla="*/ 6 w 5"/>
                <a:gd name="T5" fmla="*/ 6 h 6"/>
                <a:gd name="T6" fmla="*/ 4 w 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3" y="0"/>
                  </a:moveTo>
                  <a:cubicBezTo>
                    <a:pt x="3" y="0"/>
                    <a:pt x="2" y="4"/>
                    <a:pt x="0" y="5"/>
                  </a:cubicBezTo>
                  <a:cubicBezTo>
                    <a:pt x="1" y="6"/>
                    <a:pt x="5" y="6"/>
                    <a:pt x="5" y="5"/>
                  </a:cubicBezTo>
                  <a:cubicBezTo>
                    <a:pt x="5" y="4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0" name="Freeform 3096"/>
            <p:cNvSpPr>
              <a:spLocks noChangeAspect="1"/>
            </p:cNvSpPr>
            <p:nvPr/>
          </p:nvSpPr>
          <p:spPr bwMode="auto">
            <a:xfrm>
              <a:off x="31163570" y="13941543"/>
              <a:ext cx="80338" cy="61072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7 h 8"/>
                <a:gd name="T4" fmla="*/ 11 w 10"/>
                <a:gd name="T5" fmla="*/ 9 h 8"/>
                <a:gd name="T6" fmla="*/ 10 w 10"/>
                <a:gd name="T7" fmla="*/ 5 h 8"/>
                <a:gd name="T8" fmla="*/ 11 w 10"/>
                <a:gd name="T9" fmla="*/ 1 h 8"/>
                <a:gd name="T10" fmla="*/ 7 w 10"/>
                <a:gd name="T11" fmla="*/ 3 h 8"/>
                <a:gd name="T12" fmla="*/ 5 w 10"/>
                <a:gd name="T13" fmla="*/ 0 h 8"/>
                <a:gd name="T14" fmla="*/ 5 w 10"/>
                <a:gd name="T15" fmla="*/ 3 h 8"/>
                <a:gd name="T16" fmla="*/ 2 w 10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2" y="1"/>
                  </a:moveTo>
                  <a:cubicBezTo>
                    <a:pt x="1" y="2"/>
                    <a:pt x="0" y="5"/>
                    <a:pt x="2" y="6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10" y="7"/>
                    <a:pt x="8" y="5"/>
                    <a:pt x="8" y="4"/>
                  </a:cubicBezTo>
                  <a:cubicBezTo>
                    <a:pt x="8" y="3"/>
                    <a:pt x="10" y="2"/>
                    <a:pt x="9" y="1"/>
                  </a:cubicBezTo>
                  <a:cubicBezTo>
                    <a:pt x="8" y="0"/>
                    <a:pt x="7" y="2"/>
                    <a:pt x="6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4" y="0"/>
                    <a:pt x="4" y="2"/>
                    <a:pt x="4" y="2"/>
                  </a:cubicBezTo>
                  <a:cubicBezTo>
                    <a:pt x="3" y="2"/>
                    <a:pt x="2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1" name="Freeform 3097"/>
            <p:cNvSpPr>
              <a:spLocks noChangeAspect="1"/>
            </p:cNvSpPr>
            <p:nvPr/>
          </p:nvSpPr>
          <p:spPr bwMode="auto">
            <a:xfrm>
              <a:off x="31230513" y="14118653"/>
              <a:ext cx="33477" cy="42745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7 h 6"/>
                <a:gd name="T4" fmla="*/ 0 w 4"/>
                <a:gd name="T5" fmla="*/ 6 h 6"/>
                <a:gd name="T6" fmla="*/ 0 w 4"/>
                <a:gd name="T7" fmla="*/ 2 h 6"/>
                <a:gd name="T8" fmla="*/ 4 w 4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3" y="1"/>
                  </a:moveTo>
                  <a:cubicBezTo>
                    <a:pt x="3" y="2"/>
                    <a:pt x="4" y="4"/>
                    <a:pt x="3" y="6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2" name="Freeform 3098"/>
            <p:cNvSpPr>
              <a:spLocks noChangeAspect="1"/>
            </p:cNvSpPr>
            <p:nvPr/>
          </p:nvSpPr>
          <p:spPr bwMode="auto">
            <a:xfrm>
              <a:off x="32716729" y="15150675"/>
              <a:ext cx="46864" cy="85498"/>
            </a:xfrm>
            <a:custGeom>
              <a:avLst/>
              <a:gdLst>
                <a:gd name="T0" fmla="*/ 6 w 6"/>
                <a:gd name="T1" fmla="*/ 0 h 12"/>
                <a:gd name="T2" fmla="*/ 7 w 6"/>
                <a:gd name="T3" fmla="*/ 2 h 12"/>
                <a:gd name="T4" fmla="*/ 2 w 6"/>
                <a:gd name="T5" fmla="*/ 14 h 12"/>
                <a:gd name="T6" fmla="*/ 0 w 6"/>
                <a:gd name="T7" fmla="*/ 12 h 12"/>
                <a:gd name="T8" fmla="*/ 1 w 6"/>
                <a:gd name="T9" fmla="*/ 5 h 12"/>
                <a:gd name="T10" fmla="*/ 6 w 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5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5" y="5"/>
                    <a:pt x="4" y="9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3" name="Freeform 3099"/>
            <p:cNvSpPr>
              <a:spLocks noChangeAspect="1"/>
            </p:cNvSpPr>
            <p:nvPr/>
          </p:nvSpPr>
          <p:spPr bwMode="auto">
            <a:xfrm>
              <a:off x="31873205" y="16842228"/>
              <a:ext cx="40174" cy="73277"/>
            </a:xfrm>
            <a:custGeom>
              <a:avLst/>
              <a:gdLst>
                <a:gd name="T0" fmla="*/ 0 w 5"/>
                <a:gd name="T1" fmla="*/ 2 h 10"/>
                <a:gd name="T2" fmla="*/ 4 w 5"/>
                <a:gd name="T3" fmla="*/ 1 h 10"/>
                <a:gd name="T4" fmla="*/ 6 w 5"/>
                <a:gd name="T5" fmla="*/ 7 h 10"/>
                <a:gd name="T6" fmla="*/ 5 w 5"/>
                <a:gd name="T7" fmla="*/ 12 h 10"/>
                <a:gd name="T8" fmla="*/ 1 w 5"/>
                <a:gd name="T9" fmla="*/ 8 h 10"/>
                <a:gd name="T10" fmla="*/ 0 w 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0" y="2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5" y="7"/>
                    <a:pt x="5" y="10"/>
                    <a:pt x="4" y="10"/>
                  </a:cubicBezTo>
                  <a:cubicBezTo>
                    <a:pt x="2" y="10"/>
                    <a:pt x="2" y="8"/>
                    <a:pt x="1" y="7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4" name="Freeform 3100"/>
            <p:cNvSpPr>
              <a:spLocks noChangeAspect="1"/>
            </p:cNvSpPr>
            <p:nvPr/>
          </p:nvSpPr>
          <p:spPr bwMode="auto">
            <a:xfrm>
              <a:off x="31531776" y="16952142"/>
              <a:ext cx="341427" cy="366400"/>
            </a:xfrm>
            <a:custGeom>
              <a:avLst/>
              <a:gdLst>
                <a:gd name="T0" fmla="*/ 19 w 42"/>
                <a:gd name="T1" fmla="*/ 10 h 50"/>
                <a:gd name="T2" fmla="*/ 29 w 42"/>
                <a:gd name="T3" fmla="*/ 10 h 50"/>
                <a:gd name="T4" fmla="*/ 40 w 42"/>
                <a:gd name="T5" fmla="*/ 7 h 50"/>
                <a:gd name="T6" fmla="*/ 49 w 42"/>
                <a:gd name="T7" fmla="*/ 5 h 50"/>
                <a:gd name="T8" fmla="*/ 51 w 42"/>
                <a:gd name="T9" fmla="*/ 10 h 50"/>
                <a:gd name="T10" fmla="*/ 47 w 42"/>
                <a:gd name="T11" fmla="*/ 28 h 50"/>
                <a:gd name="T12" fmla="*/ 44 w 42"/>
                <a:gd name="T13" fmla="*/ 32 h 50"/>
                <a:gd name="T14" fmla="*/ 39 w 42"/>
                <a:gd name="T15" fmla="*/ 43 h 50"/>
                <a:gd name="T16" fmla="*/ 38 w 42"/>
                <a:gd name="T17" fmla="*/ 52 h 50"/>
                <a:gd name="T18" fmla="*/ 35 w 42"/>
                <a:gd name="T19" fmla="*/ 52 h 50"/>
                <a:gd name="T20" fmla="*/ 34 w 42"/>
                <a:gd name="T21" fmla="*/ 46 h 50"/>
                <a:gd name="T22" fmla="*/ 30 w 42"/>
                <a:gd name="T23" fmla="*/ 48 h 50"/>
                <a:gd name="T24" fmla="*/ 28 w 42"/>
                <a:gd name="T25" fmla="*/ 50 h 50"/>
                <a:gd name="T26" fmla="*/ 23 w 42"/>
                <a:gd name="T27" fmla="*/ 53 h 50"/>
                <a:gd name="T28" fmla="*/ 18 w 42"/>
                <a:gd name="T29" fmla="*/ 59 h 50"/>
                <a:gd name="T30" fmla="*/ 16 w 42"/>
                <a:gd name="T31" fmla="*/ 56 h 50"/>
                <a:gd name="T32" fmla="*/ 10 w 42"/>
                <a:gd name="T33" fmla="*/ 58 h 50"/>
                <a:gd name="T34" fmla="*/ 6 w 42"/>
                <a:gd name="T35" fmla="*/ 52 h 50"/>
                <a:gd name="T36" fmla="*/ 2 w 42"/>
                <a:gd name="T37" fmla="*/ 43 h 50"/>
                <a:gd name="T38" fmla="*/ 2 w 42"/>
                <a:gd name="T39" fmla="*/ 34 h 50"/>
                <a:gd name="T40" fmla="*/ 6 w 42"/>
                <a:gd name="T41" fmla="*/ 34 h 50"/>
                <a:gd name="T42" fmla="*/ 0 w 42"/>
                <a:gd name="T43" fmla="*/ 18 h 50"/>
                <a:gd name="T44" fmla="*/ 0 w 42"/>
                <a:gd name="T45" fmla="*/ 7 h 50"/>
                <a:gd name="T46" fmla="*/ 4 w 42"/>
                <a:gd name="T47" fmla="*/ 1 h 50"/>
                <a:gd name="T48" fmla="*/ 10 w 42"/>
                <a:gd name="T49" fmla="*/ 5 h 50"/>
                <a:gd name="T50" fmla="*/ 19 w 42"/>
                <a:gd name="T51" fmla="*/ 1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16" y="8"/>
                  </a:moveTo>
                  <a:cubicBezTo>
                    <a:pt x="19" y="9"/>
                    <a:pt x="22" y="8"/>
                    <a:pt x="24" y="8"/>
                  </a:cubicBezTo>
                  <a:cubicBezTo>
                    <a:pt x="27" y="7"/>
                    <a:pt x="30" y="6"/>
                    <a:pt x="33" y="6"/>
                  </a:cubicBezTo>
                  <a:cubicBezTo>
                    <a:pt x="35" y="5"/>
                    <a:pt x="37" y="4"/>
                    <a:pt x="40" y="4"/>
                  </a:cubicBezTo>
                  <a:cubicBezTo>
                    <a:pt x="41" y="4"/>
                    <a:pt x="42" y="6"/>
                    <a:pt x="42" y="8"/>
                  </a:cubicBezTo>
                  <a:cubicBezTo>
                    <a:pt x="42" y="13"/>
                    <a:pt x="41" y="18"/>
                    <a:pt x="39" y="23"/>
                  </a:cubicBezTo>
                  <a:cubicBezTo>
                    <a:pt x="39" y="25"/>
                    <a:pt x="37" y="26"/>
                    <a:pt x="36" y="27"/>
                  </a:cubicBezTo>
                  <a:cubicBezTo>
                    <a:pt x="34" y="30"/>
                    <a:pt x="32" y="33"/>
                    <a:pt x="32" y="36"/>
                  </a:cubicBezTo>
                  <a:cubicBezTo>
                    <a:pt x="31" y="38"/>
                    <a:pt x="32" y="41"/>
                    <a:pt x="31" y="43"/>
                  </a:cubicBezTo>
                  <a:cubicBezTo>
                    <a:pt x="31" y="44"/>
                    <a:pt x="29" y="43"/>
                    <a:pt x="29" y="43"/>
                  </a:cubicBezTo>
                  <a:cubicBezTo>
                    <a:pt x="28" y="41"/>
                    <a:pt x="29" y="39"/>
                    <a:pt x="28" y="38"/>
                  </a:cubicBezTo>
                  <a:cubicBezTo>
                    <a:pt x="27" y="37"/>
                    <a:pt x="26" y="39"/>
                    <a:pt x="25" y="40"/>
                  </a:cubicBezTo>
                  <a:cubicBezTo>
                    <a:pt x="24" y="41"/>
                    <a:pt x="23" y="41"/>
                    <a:pt x="23" y="42"/>
                  </a:cubicBezTo>
                  <a:cubicBezTo>
                    <a:pt x="21" y="43"/>
                    <a:pt x="20" y="44"/>
                    <a:pt x="19" y="44"/>
                  </a:cubicBezTo>
                  <a:cubicBezTo>
                    <a:pt x="18" y="46"/>
                    <a:pt x="17" y="48"/>
                    <a:pt x="15" y="49"/>
                  </a:cubicBezTo>
                  <a:cubicBezTo>
                    <a:pt x="14" y="50"/>
                    <a:pt x="14" y="47"/>
                    <a:pt x="13" y="47"/>
                  </a:cubicBezTo>
                  <a:cubicBezTo>
                    <a:pt x="11" y="47"/>
                    <a:pt x="9" y="49"/>
                    <a:pt x="8" y="48"/>
                  </a:cubicBezTo>
                  <a:cubicBezTo>
                    <a:pt x="6" y="47"/>
                    <a:pt x="5" y="45"/>
                    <a:pt x="5" y="43"/>
                  </a:cubicBezTo>
                  <a:cubicBezTo>
                    <a:pt x="4" y="41"/>
                    <a:pt x="3" y="38"/>
                    <a:pt x="2" y="36"/>
                  </a:cubicBezTo>
                  <a:cubicBezTo>
                    <a:pt x="2" y="33"/>
                    <a:pt x="1" y="31"/>
                    <a:pt x="2" y="28"/>
                  </a:cubicBezTo>
                  <a:cubicBezTo>
                    <a:pt x="2" y="27"/>
                    <a:pt x="5" y="29"/>
                    <a:pt x="5" y="28"/>
                  </a:cubicBezTo>
                  <a:cubicBezTo>
                    <a:pt x="4" y="24"/>
                    <a:pt x="1" y="20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1" y="4"/>
                    <a:pt x="1" y="1"/>
                    <a:pt x="3" y="1"/>
                  </a:cubicBezTo>
                  <a:cubicBezTo>
                    <a:pt x="5" y="0"/>
                    <a:pt x="6" y="3"/>
                    <a:pt x="8" y="4"/>
                  </a:cubicBezTo>
                  <a:cubicBezTo>
                    <a:pt x="11" y="5"/>
                    <a:pt x="13" y="7"/>
                    <a:pt x="16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5" name="Freeform 3101"/>
            <p:cNvSpPr>
              <a:spLocks noChangeAspect="1"/>
            </p:cNvSpPr>
            <p:nvPr/>
          </p:nvSpPr>
          <p:spPr bwMode="auto">
            <a:xfrm>
              <a:off x="30869003" y="16359799"/>
              <a:ext cx="153977" cy="67182"/>
            </a:xfrm>
            <a:custGeom>
              <a:avLst/>
              <a:gdLst>
                <a:gd name="T0" fmla="*/ 1 w 19"/>
                <a:gd name="T1" fmla="*/ 2 h 9"/>
                <a:gd name="T2" fmla="*/ 0 w 19"/>
                <a:gd name="T3" fmla="*/ 6 h 9"/>
                <a:gd name="T4" fmla="*/ 6 w 19"/>
                <a:gd name="T5" fmla="*/ 10 h 9"/>
                <a:gd name="T6" fmla="*/ 10 w 19"/>
                <a:gd name="T7" fmla="*/ 9 h 9"/>
                <a:gd name="T8" fmla="*/ 13 w 19"/>
                <a:gd name="T9" fmla="*/ 10 h 9"/>
                <a:gd name="T10" fmla="*/ 18 w 19"/>
                <a:gd name="T11" fmla="*/ 5 h 9"/>
                <a:gd name="T12" fmla="*/ 22 w 19"/>
                <a:gd name="T13" fmla="*/ 6 h 9"/>
                <a:gd name="T14" fmla="*/ 23 w 19"/>
                <a:gd name="T15" fmla="*/ 4 h 9"/>
                <a:gd name="T16" fmla="*/ 21 w 19"/>
                <a:gd name="T17" fmla="*/ 4 h 9"/>
                <a:gd name="T18" fmla="*/ 17 w 19"/>
                <a:gd name="T19" fmla="*/ 4 h 9"/>
                <a:gd name="T20" fmla="*/ 16 w 19"/>
                <a:gd name="T21" fmla="*/ 2 h 9"/>
                <a:gd name="T22" fmla="*/ 16 w 19"/>
                <a:gd name="T23" fmla="*/ 0 h 9"/>
                <a:gd name="T24" fmla="*/ 1 w 19"/>
                <a:gd name="T25" fmla="*/ 2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9"/>
                <a:gd name="T41" fmla="*/ 19 w 1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9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10" y="7"/>
                    <a:pt x="10" y="9"/>
                    <a:pt x="11" y="8"/>
                  </a:cubicBezTo>
                  <a:cubicBezTo>
                    <a:pt x="13" y="8"/>
                    <a:pt x="14" y="5"/>
                    <a:pt x="15" y="4"/>
                  </a:cubicBezTo>
                  <a:cubicBezTo>
                    <a:pt x="16" y="4"/>
                    <a:pt x="17" y="5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3" y="1"/>
                    <a:pt x="14" y="0"/>
                    <a:pt x="13" y="0"/>
                  </a:cubicBezTo>
                  <a:cubicBezTo>
                    <a:pt x="9" y="0"/>
                    <a:pt x="4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6" name="Freeform 3118"/>
            <p:cNvSpPr>
              <a:spLocks noChangeAspect="1"/>
            </p:cNvSpPr>
            <p:nvPr/>
          </p:nvSpPr>
          <p:spPr bwMode="auto">
            <a:xfrm>
              <a:off x="34678270" y="16463603"/>
              <a:ext cx="13389" cy="30530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7" name="Freeform 3119"/>
            <p:cNvSpPr>
              <a:spLocks noChangeAspect="1"/>
            </p:cNvSpPr>
            <p:nvPr/>
          </p:nvSpPr>
          <p:spPr bwMode="auto">
            <a:xfrm>
              <a:off x="34684960" y="16408651"/>
              <a:ext cx="13389" cy="30530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1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8" name="Oval 3131"/>
            <p:cNvSpPr>
              <a:spLocks noChangeAspect="1" noChangeArrowheads="1"/>
            </p:cNvSpPr>
            <p:nvPr/>
          </p:nvSpPr>
          <p:spPr bwMode="auto">
            <a:xfrm>
              <a:off x="34397100" y="16939934"/>
              <a:ext cx="6700" cy="18331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69" name="Freeform 3132"/>
            <p:cNvSpPr>
              <a:spLocks noChangeAspect="1"/>
            </p:cNvSpPr>
            <p:nvPr/>
          </p:nvSpPr>
          <p:spPr bwMode="auto">
            <a:xfrm>
              <a:off x="34417180" y="16494140"/>
              <a:ext cx="555654" cy="592359"/>
            </a:xfrm>
            <a:custGeom>
              <a:avLst/>
              <a:gdLst>
                <a:gd name="T0" fmla="*/ 53 w 69"/>
                <a:gd name="T1" fmla="*/ 23 h 81"/>
                <a:gd name="T2" fmla="*/ 66 w 69"/>
                <a:gd name="T3" fmla="*/ 22 h 81"/>
                <a:gd name="T4" fmla="*/ 75 w 69"/>
                <a:gd name="T5" fmla="*/ 14 h 81"/>
                <a:gd name="T6" fmla="*/ 83 w 69"/>
                <a:gd name="T7" fmla="*/ 19 h 81"/>
                <a:gd name="T8" fmla="*/ 77 w 69"/>
                <a:gd name="T9" fmla="*/ 24 h 81"/>
                <a:gd name="T10" fmla="*/ 73 w 69"/>
                <a:gd name="T11" fmla="*/ 35 h 81"/>
                <a:gd name="T12" fmla="*/ 65 w 69"/>
                <a:gd name="T13" fmla="*/ 36 h 81"/>
                <a:gd name="T14" fmla="*/ 64 w 69"/>
                <a:gd name="T15" fmla="*/ 44 h 81"/>
                <a:gd name="T16" fmla="*/ 64 w 69"/>
                <a:gd name="T17" fmla="*/ 47 h 81"/>
                <a:gd name="T18" fmla="*/ 61 w 69"/>
                <a:gd name="T19" fmla="*/ 49 h 81"/>
                <a:gd name="T20" fmla="*/ 60 w 69"/>
                <a:gd name="T21" fmla="*/ 46 h 81"/>
                <a:gd name="T22" fmla="*/ 53 w 69"/>
                <a:gd name="T23" fmla="*/ 46 h 81"/>
                <a:gd name="T24" fmla="*/ 46 w 69"/>
                <a:gd name="T25" fmla="*/ 53 h 81"/>
                <a:gd name="T26" fmla="*/ 49 w 69"/>
                <a:gd name="T27" fmla="*/ 57 h 81"/>
                <a:gd name="T28" fmla="*/ 38 w 69"/>
                <a:gd name="T29" fmla="*/ 69 h 81"/>
                <a:gd name="T30" fmla="*/ 30 w 69"/>
                <a:gd name="T31" fmla="*/ 83 h 81"/>
                <a:gd name="T32" fmla="*/ 16 w 69"/>
                <a:gd name="T33" fmla="*/ 96 h 81"/>
                <a:gd name="T34" fmla="*/ 8 w 69"/>
                <a:gd name="T35" fmla="*/ 93 h 81"/>
                <a:gd name="T36" fmla="*/ 5 w 69"/>
                <a:gd name="T37" fmla="*/ 89 h 81"/>
                <a:gd name="T38" fmla="*/ 13 w 69"/>
                <a:gd name="T39" fmla="*/ 78 h 81"/>
                <a:gd name="T40" fmla="*/ 18 w 69"/>
                <a:gd name="T41" fmla="*/ 71 h 81"/>
                <a:gd name="T42" fmla="*/ 16 w 69"/>
                <a:gd name="T43" fmla="*/ 61 h 81"/>
                <a:gd name="T44" fmla="*/ 10 w 69"/>
                <a:gd name="T45" fmla="*/ 59 h 81"/>
                <a:gd name="T46" fmla="*/ 5 w 69"/>
                <a:gd name="T47" fmla="*/ 55 h 81"/>
                <a:gd name="T48" fmla="*/ 1 w 69"/>
                <a:gd name="T49" fmla="*/ 51 h 81"/>
                <a:gd name="T50" fmla="*/ 7 w 69"/>
                <a:gd name="T51" fmla="*/ 46 h 81"/>
                <a:gd name="T52" fmla="*/ 16 w 69"/>
                <a:gd name="T53" fmla="*/ 42 h 81"/>
                <a:gd name="T54" fmla="*/ 22 w 69"/>
                <a:gd name="T55" fmla="*/ 29 h 81"/>
                <a:gd name="T56" fmla="*/ 25 w 69"/>
                <a:gd name="T57" fmla="*/ 24 h 81"/>
                <a:gd name="T58" fmla="*/ 24 w 69"/>
                <a:gd name="T59" fmla="*/ 13 h 81"/>
                <a:gd name="T60" fmla="*/ 26 w 69"/>
                <a:gd name="T61" fmla="*/ 6 h 81"/>
                <a:gd name="T62" fmla="*/ 30 w 69"/>
                <a:gd name="T63" fmla="*/ 7 h 81"/>
                <a:gd name="T64" fmla="*/ 31 w 69"/>
                <a:gd name="T65" fmla="*/ 4 h 81"/>
                <a:gd name="T66" fmla="*/ 35 w 69"/>
                <a:gd name="T67" fmla="*/ 5 h 81"/>
                <a:gd name="T68" fmla="*/ 35 w 69"/>
                <a:gd name="T69" fmla="*/ 10 h 81"/>
                <a:gd name="T70" fmla="*/ 40 w 69"/>
                <a:gd name="T71" fmla="*/ 10 h 81"/>
                <a:gd name="T72" fmla="*/ 40 w 69"/>
                <a:gd name="T73" fmla="*/ 2 h 81"/>
                <a:gd name="T74" fmla="*/ 43 w 69"/>
                <a:gd name="T75" fmla="*/ 2 h 81"/>
                <a:gd name="T76" fmla="*/ 43 w 69"/>
                <a:gd name="T77" fmla="*/ 18 h 81"/>
                <a:gd name="T78" fmla="*/ 53 w 69"/>
                <a:gd name="T79" fmla="*/ 23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81"/>
                <a:gd name="T122" fmla="*/ 69 w 6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81">
                  <a:moveTo>
                    <a:pt x="44" y="19"/>
                  </a:moveTo>
                  <a:cubicBezTo>
                    <a:pt x="48" y="20"/>
                    <a:pt x="52" y="20"/>
                    <a:pt x="55" y="18"/>
                  </a:cubicBezTo>
                  <a:cubicBezTo>
                    <a:pt x="58" y="17"/>
                    <a:pt x="59" y="13"/>
                    <a:pt x="62" y="12"/>
                  </a:cubicBezTo>
                  <a:cubicBezTo>
                    <a:pt x="64" y="12"/>
                    <a:pt x="68" y="13"/>
                    <a:pt x="69" y="16"/>
                  </a:cubicBezTo>
                  <a:cubicBezTo>
                    <a:pt x="69" y="17"/>
                    <a:pt x="65" y="18"/>
                    <a:pt x="64" y="20"/>
                  </a:cubicBezTo>
                  <a:cubicBezTo>
                    <a:pt x="63" y="23"/>
                    <a:pt x="64" y="27"/>
                    <a:pt x="61" y="29"/>
                  </a:cubicBezTo>
                  <a:cubicBezTo>
                    <a:pt x="60" y="31"/>
                    <a:pt x="56" y="29"/>
                    <a:pt x="54" y="30"/>
                  </a:cubicBezTo>
                  <a:cubicBezTo>
                    <a:pt x="52" y="32"/>
                    <a:pt x="53" y="35"/>
                    <a:pt x="53" y="37"/>
                  </a:cubicBezTo>
                  <a:cubicBezTo>
                    <a:pt x="53" y="38"/>
                    <a:pt x="53" y="39"/>
                    <a:pt x="53" y="39"/>
                  </a:cubicBezTo>
                  <a:cubicBezTo>
                    <a:pt x="53" y="40"/>
                    <a:pt x="52" y="42"/>
                    <a:pt x="51" y="41"/>
                  </a:cubicBezTo>
                  <a:cubicBezTo>
                    <a:pt x="50" y="41"/>
                    <a:pt x="51" y="39"/>
                    <a:pt x="50" y="38"/>
                  </a:cubicBezTo>
                  <a:cubicBezTo>
                    <a:pt x="48" y="38"/>
                    <a:pt x="45" y="37"/>
                    <a:pt x="44" y="38"/>
                  </a:cubicBezTo>
                  <a:cubicBezTo>
                    <a:pt x="41" y="40"/>
                    <a:pt x="38" y="42"/>
                    <a:pt x="38" y="44"/>
                  </a:cubicBezTo>
                  <a:cubicBezTo>
                    <a:pt x="37" y="46"/>
                    <a:pt x="42" y="47"/>
                    <a:pt x="41" y="48"/>
                  </a:cubicBezTo>
                  <a:cubicBezTo>
                    <a:pt x="39" y="52"/>
                    <a:pt x="35" y="54"/>
                    <a:pt x="32" y="58"/>
                  </a:cubicBezTo>
                  <a:cubicBezTo>
                    <a:pt x="29" y="61"/>
                    <a:pt x="28" y="66"/>
                    <a:pt x="25" y="69"/>
                  </a:cubicBezTo>
                  <a:cubicBezTo>
                    <a:pt x="21" y="73"/>
                    <a:pt x="17" y="77"/>
                    <a:pt x="13" y="80"/>
                  </a:cubicBezTo>
                  <a:cubicBezTo>
                    <a:pt x="11" y="81"/>
                    <a:pt x="9" y="79"/>
                    <a:pt x="7" y="78"/>
                  </a:cubicBezTo>
                  <a:cubicBezTo>
                    <a:pt x="6" y="77"/>
                    <a:pt x="3" y="76"/>
                    <a:pt x="4" y="74"/>
                  </a:cubicBezTo>
                  <a:cubicBezTo>
                    <a:pt x="5" y="71"/>
                    <a:pt x="9" y="68"/>
                    <a:pt x="11" y="65"/>
                  </a:cubicBezTo>
                  <a:cubicBezTo>
                    <a:pt x="13" y="63"/>
                    <a:pt x="15" y="61"/>
                    <a:pt x="15" y="59"/>
                  </a:cubicBezTo>
                  <a:cubicBezTo>
                    <a:pt x="15" y="56"/>
                    <a:pt x="15" y="53"/>
                    <a:pt x="13" y="51"/>
                  </a:cubicBezTo>
                  <a:cubicBezTo>
                    <a:pt x="12" y="49"/>
                    <a:pt x="10" y="50"/>
                    <a:pt x="8" y="49"/>
                  </a:cubicBezTo>
                  <a:cubicBezTo>
                    <a:pt x="7" y="48"/>
                    <a:pt x="5" y="47"/>
                    <a:pt x="4" y="46"/>
                  </a:cubicBezTo>
                  <a:cubicBezTo>
                    <a:pt x="2" y="45"/>
                    <a:pt x="0" y="44"/>
                    <a:pt x="1" y="43"/>
                  </a:cubicBezTo>
                  <a:cubicBezTo>
                    <a:pt x="1" y="41"/>
                    <a:pt x="4" y="39"/>
                    <a:pt x="6" y="38"/>
                  </a:cubicBezTo>
                  <a:cubicBezTo>
                    <a:pt x="8" y="37"/>
                    <a:pt x="11" y="37"/>
                    <a:pt x="13" y="35"/>
                  </a:cubicBezTo>
                  <a:cubicBezTo>
                    <a:pt x="16" y="32"/>
                    <a:pt x="16" y="28"/>
                    <a:pt x="18" y="24"/>
                  </a:cubicBezTo>
                  <a:cubicBezTo>
                    <a:pt x="18" y="23"/>
                    <a:pt x="21" y="22"/>
                    <a:pt x="21" y="20"/>
                  </a:cubicBezTo>
                  <a:cubicBezTo>
                    <a:pt x="22" y="17"/>
                    <a:pt x="20" y="14"/>
                    <a:pt x="20" y="11"/>
                  </a:cubicBezTo>
                  <a:cubicBezTo>
                    <a:pt x="20" y="9"/>
                    <a:pt x="20" y="7"/>
                    <a:pt x="22" y="5"/>
                  </a:cubicBezTo>
                  <a:cubicBezTo>
                    <a:pt x="22" y="5"/>
                    <a:pt x="24" y="7"/>
                    <a:pt x="25" y="6"/>
                  </a:cubicBezTo>
                  <a:cubicBezTo>
                    <a:pt x="26" y="5"/>
                    <a:pt x="25" y="3"/>
                    <a:pt x="26" y="3"/>
                  </a:cubicBezTo>
                  <a:cubicBezTo>
                    <a:pt x="27" y="2"/>
                    <a:pt x="29" y="3"/>
                    <a:pt x="29" y="4"/>
                  </a:cubicBezTo>
                  <a:cubicBezTo>
                    <a:pt x="30" y="5"/>
                    <a:pt x="28" y="7"/>
                    <a:pt x="29" y="8"/>
                  </a:cubicBezTo>
                  <a:cubicBezTo>
                    <a:pt x="30" y="8"/>
                    <a:pt x="32" y="9"/>
                    <a:pt x="33" y="8"/>
                  </a:cubicBezTo>
                  <a:cubicBezTo>
                    <a:pt x="34" y="6"/>
                    <a:pt x="32" y="4"/>
                    <a:pt x="33" y="2"/>
                  </a:cubicBezTo>
                  <a:cubicBezTo>
                    <a:pt x="33" y="1"/>
                    <a:pt x="36" y="0"/>
                    <a:pt x="36" y="2"/>
                  </a:cubicBezTo>
                  <a:cubicBezTo>
                    <a:pt x="37" y="6"/>
                    <a:pt x="34" y="11"/>
                    <a:pt x="36" y="15"/>
                  </a:cubicBezTo>
                  <a:cubicBezTo>
                    <a:pt x="37" y="18"/>
                    <a:pt x="41" y="19"/>
                    <a:pt x="44" y="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0" name="Freeform 3133"/>
            <p:cNvSpPr>
              <a:spLocks noChangeAspect="1"/>
            </p:cNvSpPr>
            <p:nvPr/>
          </p:nvSpPr>
          <p:spPr bwMode="auto">
            <a:xfrm>
              <a:off x="34470739" y="16219340"/>
              <a:ext cx="160675" cy="293125"/>
            </a:xfrm>
            <a:custGeom>
              <a:avLst/>
              <a:gdLst>
                <a:gd name="T0" fmla="*/ 16 w 20"/>
                <a:gd name="T1" fmla="*/ 41 h 40"/>
                <a:gd name="T2" fmla="*/ 17 w 20"/>
                <a:gd name="T3" fmla="*/ 47 h 40"/>
                <a:gd name="T4" fmla="*/ 20 w 20"/>
                <a:gd name="T5" fmla="*/ 47 h 40"/>
                <a:gd name="T6" fmla="*/ 24 w 20"/>
                <a:gd name="T7" fmla="*/ 35 h 40"/>
                <a:gd name="T8" fmla="*/ 20 w 20"/>
                <a:gd name="T9" fmla="*/ 25 h 40"/>
                <a:gd name="T10" fmla="*/ 24 w 20"/>
                <a:gd name="T11" fmla="*/ 25 h 40"/>
                <a:gd name="T12" fmla="*/ 22 w 20"/>
                <a:gd name="T13" fmla="*/ 17 h 40"/>
                <a:gd name="T14" fmla="*/ 12 w 20"/>
                <a:gd name="T15" fmla="*/ 10 h 40"/>
                <a:gd name="T16" fmla="*/ 6 w 20"/>
                <a:gd name="T17" fmla="*/ 6 h 40"/>
                <a:gd name="T18" fmla="*/ 6 w 20"/>
                <a:gd name="T19" fmla="*/ 2 h 40"/>
                <a:gd name="T20" fmla="*/ 1 w 20"/>
                <a:gd name="T21" fmla="*/ 2 h 40"/>
                <a:gd name="T22" fmla="*/ 6 w 20"/>
                <a:gd name="T23" fmla="*/ 12 h 40"/>
                <a:gd name="T24" fmla="*/ 5 w 20"/>
                <a:gd name="T25" fmla="*/ 16 h 40"/>
                <a:gd name="T26" fmla="*/ 14 w 20"/>
                <a:gd name="T27" fmla="*/ 35 h 40"/>
                <a:gd name="T28" fmla="*/ 19 w 20"/>
                <a:gd name="T29" fmla="*/ 36 h 40"/>
                <a:gd name="T30" fmla="*/ 16 w 20"/>
                <a:gd name="T31" fmla="*/ 41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40"/>
                <a:gd name="T50" fmla="*/ 20 w 20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40">
                  <a:moveTo>
                    <a:pt x="13" y="34"/>
                  </a:moveTo>
                  <a:cubicBezTo>
                    <a:pt x="13" y="36"/>
                    <a:pt x="13" y="38"/>
                    <a:pt x="14" y="39"/>
                  </a:cubicBezTo>
                  <a:cubicBezTo>
                    <a:pt x="15" y="40"/>
                    <a:pt x="17" y="40"/>
                    <a:pt x="17" y="39"/>
                  </a:cubicBezTo>
                  <a:cubicBezTo>
                    <a:pt x="19" y="36"/>
                    <a:pt x="20" y="32"/>
                    <a:pt x="20" y="29"/>
                  </a:cubicBezTo>
                  <a:cubicBezTo>
                    <a:pt x="20" y="26"/>
                    <a:pt x="17" y="24"/>
                    <a:pt x="17" y="21"/>
                  </a:cubicBezTo>
                  <a:cubicBezTo>
                    <a:pt x="17" y="20"/>
                    <a:pt x="20" y="22"/>
                    <a:pt x="20" y="21"/>
                  </a:cubicBezTo>
                  <a:cubicBezTo>
                    <a:pt x="20" y="18"/>
                    <a:pt x="20" y="16"/>
                    <a:pt x="18" y="14"/>
                  </a:cubicBezTo>
                  <a:cubicBezTo>
                    <a:pt x="16" y="11"/>
                    <a:pt x="13" y="10"/>
                    <a:pt x="10" y="8"/>
                  </a:cubicBezTo>
                  <a:cubicBezTo>
                    <a:pt x="8" y="7"/>
                    <a:pt x="6" y="7"/>
                    <a:pt x="5" y="5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1"/>
                    <a:pt x="1" y="0"/>
                    <a:pt x="1" y="2"/>
                  </a:cubicBezTo>
                  <a:cubicBezTo>
                    <a:pt x="0" y="5"/>
                    <a:pt x="4" y="7"/>
                    <a:pt x="5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6" y="19"/>
                    <a:pt x="9" y="24"/>
                    <a:pt x="12" y="29"/>
                  </a:cubicBezTo>
                  <a:cubicBezTo>
                    <a:pt x="13" y="30"/>
                    <a:pt x="16" y="29"/>
                    <a:pt x="16" y="30"/>
                  </a:cubicBezTo>
                  <a:cubicBezTo>
                    <a:pt x="16" y="32"/>
                    <a:pt x="13" y="33"/>
                    <a:pt x="13" y="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1" name="Freeform 3134"/>
            <p:cNvSpPr>
              <a:spLocks noChangeAspect="1"/>
            </p:cNvSpPr>
            <p:nvPr/>
          </p:nvSpPr>
          <p:spPr bwMode="auto">
            <a:xfrm>
              <a:off x="33453141" y="16939936"/>
              <a:ext cx="977425" cy="769447"/>
            </a:xfrm>
            <a:custGeom>
              <a:avLst/>
              <a:gdLst>
                <a:gd name="T0" fmla="*/ 140 w 121"/>
                <a:gd name="T1" fmla="*/ 28 h 105"/>
                <a:gd name="T2" fmla="*/ 128 w 121"/>
                <a:gd name="T3" fmla="*/ 38 h 105"/>
                <a:gd name="T4" fmla="*/ 119 w 121"/>
                <a:gd name="T5" fmla="*/ 49 h 105"/>
                <a:gd name="T6" fmla="*/ 110 w 121"/>
                <a:gd name="T7" fmla="*/ 58 h 105"/>
                <a:gd name="T8" fmla="*/ 110 w 121"/>
                <a:gd name="T9" fmla="*/ 61 h 105"/>
                <a:gd name="T10" fmla="*/ 116 w 121"/>
                <a:gd name="T11" fmla="*/ 64 h 105"/>
                <a:gd name="T12" fmla="*/ 115 w 121"/>
                <a:gd name="T13" fmla="*/ 67 h 105"/>
                <a:gd name="T14" fmla="*/ 103 w 121"/>
                <a:gd name="T15" fmla="*/ 66 h 105"/>
                <a:gd name="T16" fmla="*/ 88 w 121"/>
                <a:gd name="T17" fmla="*/ 72 h 105"/>
                <a:gd name="T18" fmla="*/ 81 w 121"/>
                <a:gd name="T19" fmla="*/ 79 h 105"/>
                <a:gd name="T20" fmla="*/ 78 w 121"/>
                <a:gd name="T21" fmla="*/ 90 h 105"/>
                <a:gd name="T22" fmla="*/ 70 w 121"/>
                <a:gd name="T23" fmla="*/ 101 h 105"/>
                <a:gd name="T24" fmla="*/ 56 w 121"/>
                <a:gd name="T25" fmla="*/ 113 h 105"/>
                <a:gd name="T26" fmla="*/ 41 w 121"/>
                <a:gd name="T27" fmla="*/ 125 h 105"/>
                <a:gd name="T28" fmla="*/ 33 w 121"/>
                <a:gd name="T29" fmla="*/ 124 h 105"/>
                <a:gd name="T30" fmla="*/ 28 w 121"/>
                <a:gd name="T31" fmla="*/ 116 h 105"/>
                <a:gd name="T32" fmla="*/ 19 w 121"/>
                <a:gd name="T33" fmla="*/ 114 h 105"/>
                <a:gd name="T34" fmla="*/ 4 w 121"/>
                <a:gd name="T35" fmla="*/ 113 h 105"/>
                <a:gd name="T36" fmla="*/ 1 w 121"/>
                <a:gd name="T37" fmla="*/ 107 h 105"/>
                <a:gd name="T38" fmla="*/ 13 w 121"/>
                <a:gd name="T39" fmla="*/ 92 h 105"/>
                <a:gd name="T40" fmla="*/ 31 w 121"/>
                <a:gd name="T41" fmla="*/ 78 h 105"/>
                <a:gd name="T42" fmla="*/ 46 w 121"/>
                <a:gd name="T43" fmla="*/ 68 h 105"/>
                <a:gd name="T44" fmla="*/ 56 w 121"/>
                <a:gd name="T45" fmla="*/ 66 h 105"/>
                <a:gd name="T46" fmla="*/ 76 w 121"/>
                <a:gd name="T47" fmla="*/ 52 h 105"/>
                <a:gd name="T48" fmla="*/ 92 w 121"/>
                <a:gd name="T49" fmla="*/ 42 h 105"/>
                <a:gd name="T50" fmla="*/ 101 w 121"/>
                <a:gd name="T51" fmla="*/ 28 h 105"/>
                <a:gd name="T52" fmla="*/ 112 w 121"/>
                <a:gd name="T53" fmla="*/ 16 h 105"/>
                <a:gd name="T54" fmla="*/ 121 w 121"/>
                <a:gd name="T55" fmla="*/ 0 h 105"/>
                <a:gd name="T56" fmla="*/ 125 w 121"/>
                <a:gd name="T57" fmla="*/ 0 h 105"/>
                <a:gd name="T58" fmla="*/ 125 w 121"/>
                <a:gd name="T59" fmla="*/ 5 h 105"/>
                <a:gd name="T60" fmla="*/ 129 w 121"/>
                <a:gd name="T61" fmla="*/ 7 h 105"/>
                <a:gd name="T62" fmla="*/ 127 w 121"/>
                <a:gd name="T63" fmla="*/ 13 h 105"/>
                <a:gd name="T64" fmla="*/ 132 w 121"/>
                <a:gd name="T65" fmla="*/ 17 h 105"/>
                <a:gd name="T66" fmla="*/ 138 w 121"/>
                <a:gd name="T67" fmla="*/ 8 h 105"/>
                <a:gd name="T68" fmla="*/ 142 w 121"/>
                <a:gd name="T69" fmla="*/ 6 h 105"/>
                <a:gd name="T70" fmla="*/ 145 w 121"/>
                <a:gd name="T71" fmla="*/ 12 h 105"/>
                <a:gd name="T72" fmla="*/ 146 w 121"/>
                <a:gd name="T73" fmla="*/ 17 h 105"/>
                <a:gd name="T74" fmla="*/ 140 w 121"/>
                <a:gd name="T75" fmla="*/ 22 h 105"/>
                <a:gd name="T76" fmla="*/ 140 w 121"/>
                <a:gd name="T77" fmla="*/ 28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105"/>
                <a:gd name="T119" fmla="*/ 121 w 121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105">
                  <a:moveTo>
                    <a:pt x="116" y="23"/>
                  </a:moveTo>
                  <a:cubicBezTo>
                    <a:pt x="113" y="26"/>
                    <a:pt x="109" y="29"/>
                    <a:pt x="106" y="32"/>
                  </a:cubicBezTo>
                  <a:cubicBezTo>
                    <a:pt x="103" y="35"/>
                    <a:pt x="102" y="39"/>
                    <a:pt x="99" y="41"/>
                  </a:cubicBezTo>
                  <a:cubicBezTo>
                    <a:pt x="97" y="44"/>
                    <a:pt x="93" y="45"/>
                    <a:pt x="91" y="48"/>
                  </a:cubicBezTo>
                  <a:cubicBezTo>
                    <a:pt x="90" y="49"/>
                    <a:pt x="90" y="50"/>
                    <a:pt x="91" y="51"/>
                  </a:cubicBezTo>
                  <a:cubicBezTo>
                    <a:pt x="92" y="52"/>
                    <a:pt x="95" y="51"/>
                    <a:pt x="96" y="53"/>
                  </a:cubicBezTo>
                  <a:cubicBezTo>
                    <a:pt x="97" y="54"/>
                    <a:pt x="97" y="56"/>
                    <a:pt x="95" y="56"/>
                  </a:cubicBezTo>
                  <a:cubicBezTo>
                    <a:pt x="92" y="57"/>
                    <a:pt x="89" y="54"/>
                    <a:pt x="85" y="55"/>
                  </a:cubicBezTo>
                  <a:cubicBezTo>
                    <a:pt x="81" y="55"/>
                    <a:pt x="77" y="58"/>
                    <a:pt x="73" y="60"/>
                  </a:cubicBezTo>
                  <a:cubicBezTo>
                    <a:pt x="71" y="62"/>
                    <a:pt x="68" y="63"/>
                    <a:pt x="67" y="66"/>
                  </a:cubicBezTo>
                  <a:cubicBezTo>
                    <a:pt x="65" y="68"/>
                    <a:pt x="67" y="72"/>
                    <a:pt x="65" y="75"/>
                  </a:cubicBezTo>
                  <a:cubicBezTo>
                    <a:pt x="64" y="78"/>
                    <a:pt x="61" y="81"/>
                    <a:pt x="58" y="84"/>
                  </a:cubicBezTo>
                  <a:cubicBezTo>
                    <a:pt x="54" y="88"/>
                    <a:pt x="50" y="91"/>
                    <a:pt x="46" y="94"/>
                  </a:cubicBezTo>
                  <a:cubicBezTo>
                    <a:pt x="42" y="98"/>
                    <a:pt x="39" y="102"/>
                    <a:pt x="34" y="104"/>
                  </a:cubicBezTo>
                  <a:cubicBezTo>
                    <a:pt x="32" y="105"/>
                    <a:pt x="29" y="104"/>
                    <a:pt x="27" y="103"/>
                  </a:cubicBezTo>
                  <a:cubicBezTo>
                    <a:pt x="25" y="102"/>
                    <a:pt x="25" y="98"/>
                    <a:pt x="23" y="97"/>
                  </a:cubicBezTo>
                  <a:cubicBezTo>
                    <a:pt x="21" y="96"/>
                    <a:pt x="18" y="95"/>
                    <a:pt x="16" y="95"/>
                  </a:cubicBezTo>
                  <a:cubicBezTo>
                    <a:pt x="12" y="95"/>
                    <a:pt x="7" y="96"/>
                    <a:pt x="3" y="94"/>
                  </a:cubicBezTo>
                  <a:cubicBezTo>
                    <a:pt x="2" y="94"/>
                    <a:pt x="0" y="91"/>
                    <a:pt x="1" y="89"/>
                  </a:cubicBezTo>
                  <a:cubicBezTo>
                    <a:pt x="3" y="84"/>
                    <a:pt x="7" y="80"/>
                    <a:pt x="11" y="77"/>
                  </a:cubicBezTo>
                  <a:cubicBezTo>
                    <a:pt x="16" y="72"/>
                    <a:pt x="21" y="69"/>
                    <a:pt x="26" y="65"/>
                  </a:cubicBezTo>
                  <a:cubicBezTo>
                    <a:pt x="30" y="62"/>
                    <a:pt x="34" y="59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2" y="51"/>
                    <a:pt x="57" y="47"/>
                    <a:pt x="63" y="43"/>
                  </a:cubicBezTo>
                  <a:cubicBezTo>
                    <a:pt x="67" y="40"/>
                    <a:pt x="73" y="38"/>
                    <a:pt x="76" y="35"/>
                  </a:cubicBezTo>
                  <a:cubicBezTo>
                    <a:pt x="80" y="31"/>
                    <a:pt x="81" y="26"/>
                    <a:pt x="84" y="23"/>
                  </a:cubicBezTo>
                  <a:cubicBezTo>
                    <a:pt x="86" y="19"/>
                    <a:pt x="90" y="16"/>
                    <a:pt x="93" y="13"/>
                  </a:cubicBezTo>
                  <a:cubicBezTo>
                    <a:pt x="95" y="9"/>
                    <a:pt x="97" y="4"/>
                    <a:pt x="100" y="0"/>
                  </a:cubicBezTo>
                  <a:cubicBezTo>
                    <a:pt x="101" y="0"/>
                    <a:pt x="103" y="0"/>
                    <a:pt x="104" y="0"/>
                  </a:cubicBezTo>
                  <a:cubicBezTo>
                    <a:pt x="104" y="1"/>
                    <a:pt x="103" y="3"/>
                    <a:pt x="104" y="4"/>
                  </a:cubicBezTo>
                  <a:cubicBezTo>
                    <a:pt x="104" y="5"/>
                    <a:pt x="107" y="4"/>
                    <a:pt x="107" y="6"/>
                  </a:cubicBezTo>
                  <a:cubicBezTo>
                    <a:pt x="108" y="7"/>
                    <a:pt x="105" y="9"/>
                    <a:pt x="105" y="11"/>
                  </a:cubicBezTo>
                  <a:cubicBezTo>
                    <a:pt x="106" y="12"/>
                    <a:pt x="108" y="15"/>
                    <a:pt x="109" y="14"/>
                  </a:cubicBezTo>
                  <a:cubicBezTo>
                    <a:pt x="112" y="13"/>
                    <a:pt x="112" y="9"/>
                    <a:pt x="114" y="7"/>
                  </a:cubicBezTo>
                  <a:cubicBezTo>
                    <a:pt x="115" y="6"/>
                    <a:pt x="117" y="5"/>
                    <a:pt x="118" y="5"/>
                  </a:cubicBezTo>
                  <a:cubicBezTo>
                    <a:pt x="119" y="6"/>
                    <a:pt x="119" y="9"/>
                    <a:pt x="120" y="10"/>
                  </a:cubicBezTo>
                  <a:cubicBezTo>
                    <a:pt x="120" y="11"/>
                    <a:pt x="121" y="13"/>
                    <a:pt x="121" y="14"/>
                  </a:cubicBezTo>
                  <a:cubicBezTo>
                    <a:pt x="120" y="15"/>
                    <a:pt x="117" y="16"/>
                    <a:pt x="116" y="18"/>
                  </a:cubicBezTo>
                  <a:cubicBezTo>
                    <a:pt x="116" y="19"/>
                    <a:pt x="117" y="21"/>
                    <a:pt x="116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2" name="Freeform 3135"/>
            <p:cNvSpPr>
              <a:spLocks noChangeAspect="1"/>
            </p:cNvSpPr>
            <p:nvPr/>
          </p:nvSpPr>
          <p:spPr bwMode="auto">
            <a:xfrm>
              <a:off x="33526792" y="17691046"/>
              <a:ext cx="87028" cy="91606"/>
            </a:xfrm>
            <a:custGeom>
              <a:avLst/>
              <a:gdLst>
                <a:gd name="T0" fmla="*/ 9 w 11"/>
                <a:gd name="T1" fmla="*/ 0 h 12"/>
                <a:gd name="T2" fmla="*/ 12 w 11"/>
                <a:gd name="T3" fmla="*/ 4 h 12"/>
                <a:gd name="T4" fmla="*/ 9 w 11"/>
                <a:gd name="T5" fmla="*/ 6 h 12"/>
                <a:gd name="T6" fmla="*/ 13 w 11"/>
                <a:gd name="T7" fmla="*/ 10 h 12"/>
                <a:gd name="T8" fmla="*/ 9 w 11"/>
                <a:gd name="T9" fmla="*/ 13 h 12"/>
                <a:gd name="T10" fmla="*/ 1 w 11"/>
                <a:gd name="T11" fmla="*/ 15 h 12"/>
                <a:gd name="T12" fmla="*/ 1 w 11"/>
                <a:gd name="T13" fmla="*/ 13 h 12"/>
                <a:gd name="T14" fmla="*/ 7 w 11"/>
                <a:gd name="T15" fmla="*/ 1 h 12"/>
                <a:gd name="T16" fmla="*/ 9 w 11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2"/>
                <a:gd name="T29" fmla="*/ 11 w 1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2">
                  <a:moveTo>
                    <a:pt x="8" y="0"/>
                  </a:moveTo>
                  <a:cubicBezTo>
                    <a:pt x="9" y="1"/>
                    <a:pt x="10" y="2"/>
                    <a:pt x="10" y="3"/>
                  </a:cubicBezTo>
                  <a:cubicBezTo>
                    <a:pt x="10" y="4"/>
                    <a:pt x="7" y="4"/>
                    <a:pt x="8" y="5"/>
                  </a:cubicBezTo>
                  <a:cubicBezTo>
                    <a:pt x="8" y="7"/>
                    <a:pt x="11" y="7"/>
                    <a:pt x="11" y="8"/>
                  </a:cubicBezTo>
                  <a:cubicBezTo>
                    <a:pt x="11" y="9"/>
                    <a:pt x="9" y="9"/>
                    <a:pt x="8" y="10"/>
                  </a:cubicBezTo>
                  <a:cubicBezTo>
                    <a:pt x="6" y="11"/>
                    <a:pt x="4" y="12"/>
                    <a:pt x="1" y="12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2" y="7"/>
                    <a:pt x="4" y="4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3" name="Freeform 3138"/>
            <p:cNvSpPr>
              <a:spLocks noChangeAspect="1"/>
            </p:cNvSpPr>
            <p:nvPr/>
          </p:nvSpPr>
          <p:spPr bwMode="auto">
            <a:xfrm>
              <a:off x="15123121" y="4476173"/>
              <a:ext cx="1024285" cy="500749"/>
            </a:xfrm>
            <a:custGeom>
              <a:avLst/>
              <a:gdLst>
                <a:gd name="T0" fmla="*/ 123 w 127"/>
                <a:gd name="T1" fmla="*/ 59 h 68"/>
                <a:gd name="T2" fmla="*/ 92 w 127"/>
                <a:gd name="T3" fmla="*/ 72 h 68"/>
                <a:gd name="T4" fmla="*/ 69 w 127"/>
                <a:gd name="T5" fmla="*/ 80 h 68"/>
                <a:gd name="T6" fmla="*/ 54 w 127"/>
                <a:gd name="T7" fmla="*/ 70 h 68"/>
                <a:gd name="T8" fmla="*/ 46 w 127"/>
                <a:gd name="T9" fmla="*/ 70 h 68"/>
                <a:gd name="T10" fmla="*/ 25 w 127"/>
                <a:gd name="T11" fmla="*/ 69 h 68"/>
                <a:gd name="T12" fmla="*/ 39 w 127"/>
                <a:gd name="T13" fmla="*/ 63 h 68"/>
                <a:gd name="T14" fmla="*/ 35 w 127"/>
                <a:gd name="T15" fmla="*/ 54 h 68"/>
                <a:gd name="T16" fmla="*/ 30 w 127"/>
                <a:gd name="T17" fmla="*/ 46 h 68"/>
                <a:gd name="T18" fmla="*/ 10 w 127"/>
                <a:gd name="T19" fmla="*/ 48 h 68"/>
                <a:gd name="T20" fmla="*/ 19 w 127"/>
                <a:gd name="T21" fmla="*/ 42 h 68"/>
                <a:gd name="T22" fmla="*/ 39 w 127"/>
                <a:gd name="T23" fmla="*/ 40 h 68"/>
                <a:gd name="T24" fmla="*/ 31 w 127"/>
                <a:gd name="T25" fmla="*/ 37 h 68"/>
                <a:gd name="T26" fmla="*/ 37 w 127"/>
                <a:gd name="T27" fmla="*/ 33 h 68"/>
                <a:gd name="T28" fmla="*/ 22 w 127"/>
                <a:gd name="T29" fmla="*/ 28 h 68"/>
                <a:gd name="T30" fmla="*/ 10 w 127"/>
                <a:gd name="T31" fmla="*/ 33 h 68"/>
                <a:gd name="T32" fmla="*/ 5 w 127"/>
                <a:gd name="T33" fmla="*/ 27 h 68"/>
                <a:gd name="T34" fmla="*/ 8 w 127"/>
                <a:gd name="T35" fmla="*/ 22 h 68"/>
                <a:gd name="T36" fmla="*/ 16 w 127"/>
                <a:gd name="T37" fmla="*/ 22 h 68"/>
                <a:gd name="T38" fmla="*/ 16 w 127"/>
                <a:gd name="T39" fmla="*/ 18 h 68"/>
                <a:gd name="T40" fmla="*/ 16 w 127"/>
                <a:gd name="T41" fmla="*/ 7 h 68"/>
                <a:gd name="T42" fmla="*/ 33 w 127"/>
                <a:gd name="T43" fmla="*/ 19 h 68"/>
                <a:gd name="T44" fmla="*/ 24 w 127"/>
                <a:gd name="T45" fmla="*/ 8 h 68"/>
                <a:gd name="T46" fmla="*/ 22 w 127"/>
                <a:gd name="T47" fmla="*/ 4 h 68"/>
                <a:gd name="T48" fmla="*/ 40 w 127"/>
                <a:gd name="T49" fmla="*/ 12 h 68"/>
                <a:gd name="T50" fmla="*/ 45 w 127"/>
                <a:gd name="T51" fmla="*/ 18 h 68"/>
                <a:gd name="T52" fmla="*/ 42 w 127"/>
                <a:gd name="T53" fmla="*/ 22 h 68"/>
                <a:gd name="T54" fmla="*/ 48 w 127"/>
                <a:gd name="T55" fmla="*/ 39 h 68"/>
                <a:gd name="T56" fmla="*/ 54 w 127"/>
                <a:gd name="T57" fmla="*/ 25 h 68"/>
                <a:gd name="T58" fmla="*/ 60 w 127"/>
                <a:gd name="T59" fmla="*/ 25 h 68"/>
                <a:gd name="T60" fmla="*/ 61 w 127"/>
                <a:gd name="T61" fmla="*/ 12 h 68"/>
                <a:gd name="T62" fmla="*/ 73 w 127"/>
                <a:gd name="T63" fmla="*/ 27 h 68"/>
                <a:gd name="T64" fmla="*/ 82 w 127"/>
                <a:gd name="T65" fmla="*/ 11 h 68"/>
                <a:gd name="T66" fmla="*/ 92 w 127"/>
                <a:gd name="T67" fmla="*/ 23 h 68"/>
                <a:gd name="T68" fmla="*/ 95 w 127"/>
                <a:gd name="T69" fmla="*/ 13 h 68"/>
                <a:gd name="T70" fmla="*/ 99 w 127"/>
                <a:gd name="T71" fmla="*/ 17 h 68"/>
                <a:gd name="T72" fmla="*/ 107 w 127"/>
                <a:gd name="T73" fmla="*/ 10 h 68"/>
                <a:gd name="T74" fmla="*/ 113 w 127"/>
                <a:gd name="T75" fmla="*/ 7 h 68"/>
                <a:gd name="T76" fmla="*/ 119 w 127"/>
                <a:gd name="T77" fmla="*/ 4 h 68"/>
                <a:gd name="T78" fmla="*/ 133 w 127"/>
                <a:gd name="T79" fmla="*/ 7 h 68"/>
                <a:gd name="T80" fmla="*/ 133 w 127"/>
                <a:gd name="T81" fmla="*/ 16 h 68"/>
                <a:gd name="T82" fmla="*/ 135 w 127"/>
                <a:gd name="T83" fmla="*/ 24 h 68"/>
                <a:gd name="T84" fmla="*/ 147 w 127"/>
                <a:gd name="T85" fmla="*/ 29 h 68"/>
                <a:gd name="T86" fmla="*/ 145 w 127"/>
                <a:gd name="T87" fmla="*/ 39 h 68"/>
                <a:gd name="T88" fmla="*/ 139 w 127"/>
                <a:gd name="T89" fmla="*/ 55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68"/>
                <a:gd name="T137" fmla="*/ 127 w 127"/>
                <a:gd name="T138" fmla="*/ 68 h 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68">
                  <a:moveTo>
                    <a:pt x="115" y="46"/>
                  </a:moveTo>
                  <a:cubicBezTo>
                    <a:pt x="111" y="48"/>
                    <a:pt x="106" y="47"/>
                    <a:pt x="102" y="49"/>
                  </a:cubicBezTo>
                  <a:cubicBezTo>
                    <a:pt x="97" y="51"/>
                    <a:pt x="94" y="56"/>
                    <a:pt x="89" y="58"/>
                  </a:cubicBezTo>
                  <a:cubicBezTo>
                    <a:pt x="85" y="60"/>
                    <a:pt x="80" y="58"/>
                    <a:pt x="76" y="60"/>
                  </a:cubicBezTo>
                  <a:cubicBezTo>
                    <a:pt x="73" y="61"/>
                    <a:pt x="73" y="65"/>
                    <a:pt x="70" y="66"/>
                  </a:cubicBezTo>
                  <a:cubicBezTo>
                    <a:pt x="66" y="68"/>
                    <a:pt x="61" y="67"/>
                    <a:pt x="57" y="66"/>
                  </a:cubicBezTo>
                  <a:cubicBezTo>
                    <a:pt x="53" y="65"/>
                    <a:pt x="48" y="65"/>
                    <a:pt x="45" y="63"/>
                  </a:cubicBezTo>
                  <a:cubicBezTo>
                    <a:pt x="44" y="62"/>
                    <a:pt x="46" y="60"/>
                    <a:pt x="45" y="58"/>
                  </a:cubicBezTo>
                  <a:cubicBezTo>
                    <a:pt x="44" y="58"/>
                    <a:pt x="43" y="59"/>
                    <a:pt x="42" y="59"/>
                  </a:cubicBezTo>
                  <a:cubicBezTo>
                    <a:pt x="40" y="59"/>
                    <a:pt x="39" y="59"/>
                    <a:pt x="38" y="58"/>
                  </a:cubicBezTo>
                  <a:cubicBezTo>
                    <a:pt x="37" y="58"/>
                    <a:pt x="37" y="55"/>
                    <a:pt x="36" y="55"/>
                  </a:cubicBezTo>
                  <a:cubicBezTo>
                    <a:pt x="31" y="55"/>
                    <a:pt x="26" y="57"/>
                    <a:pt x="21" y="57"/>
                  </a:cubicBezTo>
                  <a:cubicBezTo>
                    <a:pt x="20" y="57"/>
                    <a:pt x="20" y="56"/>
                    <a:pt x="21" y="55"/>
                  </a:cubicBezTo>
                  <a:cubicBezTo>
                    <a:pt x="24" y="54"/>
                    <a:pt x="29" y="55"/>
                    <a:pt x="32" y="52"/>
                  </a:cubicBezTo>
                  <a:cubicBezTo>
                    <a:pt x="33" y="50"/>
                    <a:pt x="28" y="49"/>
                    <a:pt x="27" y="47"/>
                  </a:cubicBezTo>
                  <a:cubicBezTo>
                    <a:pt x="27" y="46"/>
                    <a:pt x="29" y="46"/>
                    <a:pt x="29" y="45"/>
                  </a:cubicBezTo>
                  <a:cubicBezTo>
                    <a:pt x="28" y="44"/>
                    <a:pt x="26" y="45"/>
                    <a:pt x="25" y="44"/>
                  </a:cubicBezTo>
                  <a:cubicBezTo>
                    <a:pt x="24" y="42"/>
                    <a:pt x="26" y="39"/>
                    <a:pt x="25" y="38"/>
                  </a:cubicBezTo>
                  <a:cubicBezTo>
                    <a:pt x="23" y="37"/>
                    <a:pt x="21" y="38"/>
                    <a:pt x="19" y="38"/>
                  </a:cubicBezTo>
                  <a:cubicBezTo>
                    <a:pt x="15" y="39"/>
                    <a:pt x="11" y="41"/>
                    <a:pt x="8" y="40"/>
                  </a:cubicBezTo>
                  <a:cubicBezTo>
                    <a:pt x="6" y="39"/>
                    <a:pt x="6" y="36"/>
                    <a:pt x="7" y="35"/>
                  </a:cubicBezTo>
                  <a:cubicBezTo>
                    <a:pt x="10" y="34"/>
                    <a:pt x="13" y="35"/>
                    <a:pt x="16" y="35"/>
                  </a:cubicBezTo>
                  <a:cubicBezTo>
                    <a:pt x="18" y="34"/>
                    <a:pt x="21" y="34"/>
                    <a:pt x="23" y="34"/>
                  </a:cubicBezTo>
                  <a:cubicBezTo>
                    <a:pt x="26" y="34"/>
                    <a:pt x="29" y="34"/>
                    <a:pt x="32" y="33"/>
                  </a:cubicBezTo>
                  <a:cubicBezTo>
                    <a:pt x="33" y="33"/>
                    <a:pt x="33" y="31"/>
                    <a:pt x="32" y="31"/>
                  </a:cubicBezTo>
                  <a:cubicBezTo>
                    <a:pt x="30" y="30"/>
                    <a:pt x="28" y="32"/>
                    <a:pt x="26" y="31"/>
                  </a:cubicBezTo>
                  <a:cubicBezTo>
                    <a:pt x="25" y="31"/>
                    <a:pt x="23" y="30"/>
                    <a:pt x="24" y="29"/>
                  </a:cubicBezTo>
                  <a:cubicBezTo>
                    <a:pt x="26" y="27"/>
                    <a:pt x="30" y="29"/>
                    <a:pt x="31" y="27"/>
                  </a:cubicBezTo>
                  <a:cubicBezTo>
                    <a:pt x="32" y="25"/>
                    <a:pt x="29" y="23"/>
                    <a:pt x="27" y="23"/>
                  </a:cubicBezTo>
                  <a:cubicBezTo>
                    <a:pt x="24" y="22"/>
                    <a:pt x="21" y="22"/>
                    <a:pt x="18" y="23"/>
                  </a:cubicBezTo>
                  <a:cubicBezTo>
                    <a:pt x="15" y="24"/>
                    <a:pt x="14" y="26"/>
                    <a:pt x="12" y="27"/>
                  </a:cubicBezTo>
                  <a:cubicBezTo>
                    <a:pt x="11" y="28"/>
                    <a:pt x="9" y="28"/>
                    <a:pt x="8" y="27"/>
                  </a:cubicBezTo>
                  <a:cubicBezTo>
                    <a:pt x="6" y="27"/>
                    <a:pt x="3" y="27"/>
                    <a:pt x="1" y="25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5" y="22"/>
                    <a:pt x="7" y="24"/>
                    <a:pt x="8" y="23"/>
                  </a:cubicBezTo>
                  <a:cubicBezTo>
                    <a:pt x="9" y="22"/>
                    <a:pt x="5" y="19"/>
                    <a:pt x="7" y="18"/>
                  </a:cubicBezTo>
                  <a:cubicBezTo>
                    <a:pt x="8" y="17"/>
                    <a:pt x="10" y="21"/>
                    <a:pt x="11" y="21"/>
                  </a:cubicBezTo>
                  <a:cubicBezTo>
                    <a:pt x="13" y="21"/>
                    <a:pt x="14" y="19"/>
                    <a:pt x="13" y="18"/>
                  </a:cubicBezTo>
                  <a:cubicBezTo>
                    <a:pt x="12" y="17"/>
                    <a:pt x="9" y="18"/>
                    <a:pt x="9" y="17"/>
                  </a:cubicBezTo>
                  <a:cubicBezTo>
                    <a:pt x="9" y="15"/>
                    <a:pt x="13" y="16"/>
                    <a:pt x="13" y="15"/>
                  </a:cubicBezTo>
                  <a:cubicBezTo>
                    <a:pt x="13" y="13"/>
                    <a:pt x="10" y="13"/>
                    <a:pt x="10" y="12"/>
                  </a:cubicBezTo>
                  <a:cubicBezTo>
                    <a:pt x="10" y="10"/>
                    <a:pt x="11" y="6"/>
                    <a:pt x="13" y="6"/>
                  </a:cubicBezTo>
                  <a:cubicBezTo>
                    <a:pt x="16" y="7"/>
                    <a:pt x="18" y="11"/>
                    <a:pt x="21" y="13"/>
                  </a:cubicBezTo>
                  <a:cubicBezTo>
                    <a:pt x="23" y="14"/>
                    <a:pt x="25" y="16"/>
                    <a:pt x="27" y="16"/>
                  </a:cubicBezTo>
                  <a:cubicBezTo>
                    <a:pt x="29" y="15"/>
                    <a:pt x="30" y="12"/>
                    <a:pt x="29" y="10"/>
                  </a:cubicBezTo>
                  <a:cubicBezTo>
                    <a:pt x="27" y="8"/>
                    <a:pt x="22" y="9"/>
                    <a:pt x="20" y="7"/>
                  </a:cubicBezTo>
                  <a:cubicBezTo>
                    <a:pt x="19" y="6"/>
                    <a:pt x="25" y="7"/>
                    <a:pt x="25" y="6"/>
                  </a:cubicBezTo>
                  <a:cubicBezTo>
                    <a:pt x="24" y="4"/>
                    <a:pt x="17" y="5"/>
                    <a:pt x="18" y="3"/>
                  </a:cubicBezTo>
                  <a:cubicBezTo>
                    <a:pt x="20" y="0"/>
                    <a:pt x="24" y="1"/>
                    <a:pt x="27" y="2"/>
                  </a:cubicBezTo>
                  <a:cubicBezTo>
                    <a:pt x="30" y="4"/>
                    <a:pt x="31" y="8"/>
                    <a:pt x="33" y="10"/>
                  </a:cubicBezTo>
                  <a:cubicBezTo>
                    <a:pt x="35" y="11"/>
                    <a:pt x="38" y="11"/>
                    <a:pt x="39" y="13"/>
                  </a:cubicBezTo>
                  <a:cubicBezTo>
                    <a:pt x="40" y="14"/>
                    <a:pt x="37" y="14"/>
                    <a:pt x="37" y="15"/>
                  </a:cubicBezTo>
                  <a:cubicBezTo>
                    <a:pt x="37" y="17"/>
                    <a:pt x="41" y="17"/>
                    <a:pt x="41" y="18"/>
                  </a:cubicBezTo>
                  <a:cubicBezTo>
                    <a:pt x="40" y="20"/>
                    <a:pt x="36" y="17"/>
                    <a:pt x="35" y="18"/>
                  </a:cubicBezTo>
                  <a:cubicBezTo>
                    <a:pt x="35" y="21"/>
                    <a:pt x="39" y="22"/>
                    <a:pt x="39" y="24"/>
                  </a:cubicBezTo>
                  <a:cubicBezTo>
                    <a:pt x="40" y="26"/>
                    <a:pt x="38" y="33"/>
                    <a:pt x="40" y="32"/>
                  </a:cubicBezTo>
                  <a:cubicBezTo>
                    <a:pt x="43" y="30"/>
                    <a:pt x="42" y="25"/>
                    <a:pt x="44" y="21"/>
                  </a:cubicBezTo>
                  <a:cubicBezTo>
                    <a:pt x="44" y="21"/>
                    <a:pt x="45" y="21"/>
                    <a:pt x="45" y="21"/>
                  </a:cubicBezTo>
                  <a:cubicBezTo>
                    <a:pt x="46" y="22"/>
                    <a:pt x="45" y="24"/>
                    <a:pt x="46" y="24"/>
                  </a:cubicBezTo>
                  <a:cubicBezTo>
                    <a:pt x="47" y="23"/>
                    <a:pt x="50" y="22"/>
                    <a:pt x="50" y="21"/>
                  </a:cubicBezTo>
                  <a:cubicBezTo>
                    <a:pt x="50" y="17"/>
                    <a:pt x="46" y="14"/>
                    <a:pt x="46" y="11"/>
                  </a:cubicBezTo>
                  <a:cubicBezTo>
                    <a:pt x="46" y="9"/>
                    <a:pt x="50" y="8"/>
                    <a:pt x="51" y="10"/>
                  </a:cubicBezTo>
                  <a:cubicBezTo>
                    <a:pt x="54" y="12"/>
                    <a:pt x="54" y="18"/>
                    <a:pt x="57" y="21"/>
                  </a:cubicBezTo>
                  <a:cubicBezTo>
                    <a:pt x="58" y="22"/>
                    <a:pt x="60" y="23"/>
                    <a:pt x="61" y="22"/>
                  </a:cubicBezTo>
                  <a:cubicBezTo>
                    <a:pt x="62" y="19"/>
                    <a:pt x="60" y="14"/>
                    <a:pt x="62" y="11"/>
                  </a:cubicBezTo>
                  <a:cubicBezTo>
                    <a:pt x="63" y="9"/>
                    <a:pt x="67" y="7"/>
                    <a:pt x="68" y="9"/>
                  </a:cubicBezTo>
                  <a:cubicBezTo>
                    <a:pt x="71" y="11"/>
                    <a:pt x="70" y="16"/>
                    <a:pt x="72" y="19"/>
                  </a:cubicBezTo>
                  <a:cubicBezTo>
                    <a:pt x="73" y="20"/>
                    <a:pt x="76" y="20"/>
                    <a:pt x="76" y="19"/>
                  </a:cubicBezTo>
                  <a:cubicBezTo>
                    <a:pt x="76" y="15"/>
                    <a:pt x="72" y="12"/>
                    <a:pt x="73" y="9"/>
                  </a:cubicBezTo>
                  <a:cubicBezTo>
                    <a:pt x="74" y="7"/>
                    <a:pt x="78" y="9"/>
                    <a:pt x="79" y="11"/>
                  </a:cubicBezTo>
                  <a:cubicBezTo>
                    <a:pt x="80" y="12"/>
                    <a:pt x="78" y="14"/>
                    <a:pt x="79" y="14"/>
                  </a:cubicBezTo>
                  <a:cubicBezTo>
                    <a:pt x="80" y="15"/>
                    <a:pt x="82" y="15"/>
                    <a:pt x="82" y="14"/>
                  </a:cubicBezTo>
                  <a:cubicBezTo>
                    <a:pt x="84" y="13"/>
                    <a:pt x="84" y="10"/>
                    <a:pt x="85" y="8"/>
                  </a:cubicBezTo>
                  <a:cubicBezTo>
                    <a:pt x="86" y="7"/>
                    <a:pt x="88" y="7"/>
                    <a:pt x="89" y="8"/>
                  </a:cubicBezTo>
                  <a:cubicBezTo>
                    <a:pt x="90" y="8"/>
                    <a:pt x="91" y="10"/>
                    <a:pt x="92" y="10"/>
                  </a:cubicBezTo>
                  <a:cubicBezTo>
                    <a:pt x="93" y="9"/>
                    <a:pt x="94" y="8"/>
                    <a:pt x="94" y="6"/>
                  </a:cubicBezTo>
                  <a:cubicBezTo>
                    <a:pt x="94" y="5"/>
                    <a:pt x="92" y="3"/>
                    <a:pt x="93" y="3"/>
                  </a:cubicBezTo>
                  <a:cubicBezTo>
                    <a:pt x="95" y="2"/>
                    <a:pt x="98" y="2"/>
                    <a:pt x="99" y="3"/>
                  </a:cubicBezTo>
                  <a:cubicBezTo>
                    <a:pt x="102" y="4"/>
                    <a:pt x="102" y="7"/>
                    <a:pt x="105" y="8"/>
                  </a:cubicBezTo>
                  <a:cubicBezTo>
                    <a:pt x="107" y="9"/>
                    <a:pt x="108" y="6"/>
                    <a:pt x="110" y="6"/>
                  </a:cubicBezTo>
                  <a:cubicBezTo>
                    <a:pt x="111" y="6"/>
                    <a:pt x="110" y="8"/>
                    <a:pt x="110" y="9"/>
                  </a:cubicBezTo>
                  <a:cubicBezTo>
                    <a:pt x="110" y="10"/>
                    <a:pt x="109" y="12"/>
                    <a:pt x="110" y="13"/>
                  </a:cubicBezTo>
                  <a:cubicBezTo>
                    <a:pt x="111" y="14"/>
                    <a:pt x="114" y="12"/>
                    <a:pt x="114" y="13"/>
                  </a:cubicBezTo>
                  <a:cubicBezTo>
                    <a:pt x="115" y="15"/>
                    <a:pt x="111" y="18"/>
                    <a:pt x="112" y="20"/>
                  </a:cubicBezTo>
                  <a:cubicBezTo>
                    <a:pt x="113" y="21"/>
                    <a:pt x="116" y="19"/>
                    <a:pt x="117" y="20"/>
                  </a:cubicBezTo>
                  <a:cubicBezTo>
                    <a:pt x="119" y="21"/>
                    <a:pt x="122" y="22"/>
                    <a:pt x="122" y="24"/>
                  </a:cubicBezTo>
                  <a:cubicBezTo>
                    <a:pt x="123" y="26"/>
                    <a:pt x="119" y="28"/>
                    <a:pt x="121" y="29"/>
                  </a:cubicBezTo>
                  <a:cubicBezTo>
                    <a:pt x="127" y="33"/>
                    <a:pt x="127" y="34"/>
                    <a:pt x="120" y="32"/>
                  </a:cubicBezTo>
                  <a:cubicBezTo>
                    <a:pt x="118" y="31"/>
                    <a:pt x="122" y="35"/>
                    <a:pt x="121" y="37"/>
                  </a:cubicBezTo>
                  <a:cubicBezTo>
                    <a:pt x="120" y="41"/>
                    <a:pt x="118" y="44"/>
                    <a:pt x="115" y="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4" name="Freeform 3139"/>
            <p:cNvSpPr>
              <a:spLocks noChangeAspect="1"/>
            </p:cNvSpPr>
            <p:nvPr/>
          </p:nvSpPr>
          <p:spPr bwMode="auto">
            <a:xfrm>
              <a:off x="16549090" y="3761698"/>
              <a:ext cx="127196" cy="91606"/>
            </a:xfrm>
            <a:custGeom>
              <a:avLst/>
              <a:gdLst>
                <a:gd name="T0" fmla="*/ 4 w 16"/>
                <a:gd name="T1" fmla="*/ 15 h 13"/>
                <a:gd name="T2" fmla="*/ 1 w 16"/>
                <a:gd name="T3" fmla="*/ 13 h 13"/>
                <a:gd name="T4" fmla="*/ 6 w 16"/>
                <a:gd name="T5" fmla="*/ 7 h 13"/>
                <a:gd name="T6" fmla="*/ 12 w 16"/>
                <a:gd name="T7" fmla="*/ 1 h 13"/>
                <a:gd name="T8" fmla="*/ 17 w 16"/>
                <a:gd name="T9" fmla="*/ 1 h 13"/>
                <a:gd name="T10" fmla="*/ 17 w 16"/>
                <a:gd name="T11" fmla="*/ 7 h 13"/>
                <a:gd name="T12" fmla="*/ 7 w 16"/>
                <a:gd name="T13" fmla="*/ 9 h 13"/>
                <a:gd name="T14" fmla="*/ 4 w 16"/>
                <a:gd name="T15" fmla="*/ 1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3"/>
                <a:gd name="T26" fmla="*/ 16 w 1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3">
                  <a:moveTo>
                    <a:pt x="3" y="13"/>
                  </a:moveTo>
                  <a:cubicBezTo>
                    <a:pt x="2" y="13"/>
                    <a:pt x="0" y="12"/>
                    <a:pt x="1" y="11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8" y="2"/>
                    <a:pt x="10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2"/>
                    <a:pt x="16" y="5"/>
                    <a:pt x="14" y="6"/>
                  </a:cubicBezTo>
                  <a:cubicBezTo>
                    <a:pt x="12" y="8"/>
                    <a:pt x="9" y="7"/>
                    <a:pt x="6" y="8"/>
                  </a:cubicBezTo>
                  <a:cubicBezTo>
                    <a:pt x="5" y="9"/>
                    <a:pt x="4" y="12"/>
                    <a:pt x="3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5" name="Freeform 3147"/>
            <p:cNvSpPr>
              <a:spLocks noChangeAspect="1"/>
            </p:cNvSpPr>
            <p:nvPr/>
          </p:nvSpPr>
          <p:spPr bwMode="auto">
            <a:xfrm>
              <a:off x="30273167" y="6124980"/>
              <a:ext cx="93718" cy="73277"/>
            </a:xfrm>
            <a:custGeom>
              <a:avLst/>
              <a:gdLst>
                <a:gd name="T0" fmla="*/ 13 w 12"/>
                <a:gd name="T1" fmla="*/ 2 h 10"/>
                <a:gd name="T2" fmla="*/ 11 w 12"/>
                <a:gd name="T3" fmla="*/ 10 h 10"/>
                <a:gd name="T4" fmla="*/ 2 w 12"/>
                <a:gd name="T5" fmla="*/ 10 h 10"/>
                <a:gd name="T6" fmla="*/ 6 w 12"/>
                <a:gd name="T7" fmla="*/ 1 h 10"/>
                <a:gd name="T8" fmla="*/ 13 w 12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"/>
                <a:gd name="T17" fmla="*/ 12 w 1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">
                  <a:moveTo>
                    <a:pt x="11" y="2"/>
                  </a:moveTo>
                  <a:cubicBezTo>
                    <a:pt x="12" y="4"/>
                    <a:pt x="11" y="7"/>
                    <a:pt x="9" y="8"/>
                  </a:cubicBezTo>
                  <a:cubicBezTo>
                    <a:pt x="7" y="9"/>
                    <a:pt x="3" y="10"/>
                    <a:pt x="2" y="8"/>
                  </a:cubicBezTo>
                  <a:cubicBezTo>
                    <a:pt x="0" y="6"/>
                    <a:pt x="3" y="2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6" name="Freeform 3148"/>
            <p:cNvSpPr>
              <a:spLocks noChangeAspect="1"/>
            </p:cNvSpPr>
            <p:nvPr/>
          </p:nvSpPr>
          <p:spPr bwMode="auto">
            <a:xfrm>
              <a:off x="32562758" y="5593689"/>
              <a:ext cx="93718" cy="91606"/>
            </a:xfrm>
            <a:custGeom>
              <a:avLst/>
              <a:gdLst>
                <a:gd name="T0" fmla="*/ 12 w 12"/>
                <a:gd name="T1" fmla="*/ 1 h 13"/>
                <a:gd name="T2" fmla="*/ 12 w 12"/>
                <a:gd name="T3" fmla="*/ 8 h 13"/>
                <a:gd name="T4" fmla="*/ 0 w 12"/>
                <a:gd name="T5" fmla="*/ 14 h 13"/>
                <a:gd name="T6" fmla="*/ 2 w 12"/>
                <a:gd name="T7" fmla="*/ 3 h 13"/>
                <a:gd name="T8" fmla="*/ 12 w 12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10" y="1"/>
                  </a:moveTo>
                  <a:cubicBezTo>
                    <a:pt x="12" y="2"/>
                    <a:pt x="11" y="5"/>
                    <a:pt x="10" y="7"/>
                  </a:cubicBezTo>
                  <a:cubicBezTo>
                    <a:pt x="8" y="10"/>
                    <a:pt x="4" y="13"/>
                    <a:pt x="0" y="12"/>
                  </a:cubicBezTo>
                  <a:cubicBezTo>
                    <a:pt x="1" y="10"/>
                    <a:pt x="0" y="5"/>
                    <a:pt x="2" y="3"/>
                  </a:cubicBezTo>
                  <a:cubicBezTo>
                    <a:pt x="4" y="1"/>
                    <a:pt x="8" y="0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7" name="Freeform 3226"/>
            <p:cNvSpPr>
              <a:spLocks noChangeAspect="1"/>
            </p:cNvSpPr>
            <p:nvPr/>
          </p:nvSpPr>
          <p:spPr bwMode="auto">
            <a:xfrm>
              <a:off x="31833029" y="7297471"/>
              <a:ext cx="73643" cy="85498"/>
            </a:xfrm>
            <a:custGeom>
              <a:avLst/>
              <a:gdLst>
                <a:gd name="T0" fmla="*/ 5 w 9"/>
                <a:gd name="T1" fmla="*/ 9 h 11"/>
                <a:gd name="T2" fmla="*/ 0 w 9"/>
                <a:gd name="T3" fmla="*/ 13 h 11"/>
                <a:gd name="T4" fmla="*/ 4 w 9"/>
                <a:gd name="T5" fmla="*/ 6 h 11"/>
                <a:gd name="T6" fmla="*/ 10 w 9"/>
                <a:gd name="T7" fmla="*/ 1 h 11"/>
                <a:gd name="T8" fmla="*/ 5 w 9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7"/>
                  </a:moveTo>
                  <a:cubicBezTo>
                    <a:pt x="3" y="9"/>
                    <a:pt x="1" y="11"/>
                    <a:pt x="0" y="10"/>
                  </a:cubicBezTo>
                  <a:cubicBezTo>
                    <a:pt x="0" y="9"/>
                    <a:pt x="1" y="7"/>
                    <a:pt x="3" y="5"/>
                  </a:cubicBezTo>
                  <a:cubicBezTo>
                    <a:pt x="4" y="3"/>
                    <a:pt x="7" y="0"/>
                    <a:pt x="8" y="1"/>
                  </a:cubicBezTo>
                  <a:cubicBezTo>
                    <a:pt x="9" y="2"/>
                    <a:pt x="6" y="5"/>
                    <a:pt x="4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8" name="Freeform 3271"/>
            <p:cNvSpPr>
              <a:spLocks noChangeAspect="1"/>
            </p:cNvSpPr>
            <p:nvPr/>
          </p:nvSpPr>
          <p:spPr bwMode="auto">
            <a:xfrm>
              <a:off x="30239711" y="6149407"/>
              <a:ext cx="33477" cy="24422"/>
            </a:xfrm>
            <a:custGeom>
              <a:avLst/>
              <a:gdLst>
                <a:gd name="T0" fmla="*/ 5 w 4"/>
                <a:gd name="T1" fmla="*/ 3 h 3"/>
                <a:gd name="T2" fmla="*/ 3 w 4"/>
                <a:gd name="T3" fmla="*/ 4 h 3"/>
                <a:gd name="T4" fmla="*/ 0 w 4"/>
                <a:gd name="T5" fmla="*/ 3 h 3"/>
                <a:gd name="T6" fmla="*/ 3 w 4"/>
                <a:gd name="T7" fmla="*/ 0 h 3"/>
                <a:gd name="T8" fmla="*/ 5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79" name="Freeform 3454"/>
            <p:cNvSpPr>
              <a:spLocks noChangeAspect="1"/>
            </p:cNvSpPr>
            <p:nvPr/>
          </p:nvSpPr>
          <p:spPr bwMode="auto">
            <a:xfrm>
              <a:off x="32951057" y="6106669"/>
              <a:ext cx="127196" cy="109927"/>
            </a:xfrm>
            <a:custGeom>
              <a:avLst/>
              <a:gdLst>
                <a:gd name="T0" fmla="*/ 4 w 16"/>
                <a:gd name="T1" fmla="*/ 0 h 15"/>
                <a:gd name="T2" fmla="*/ 8 w 16"/>
                <a:gd name="T3" fmla="*/ 1 h 15"/>
                <a:gd name="T4" fmla="*/ 8 w 16"/>
                <a:gd name="T5" fmla="*/ 5 h 15"/>
                <a:gd name="T6" fmla="*/ 19 w 16"/>
                <a:gd name="T7" fmla="*/ 14 h 15"/>
                <a:gd name="T8" fmla="*/ 18 w 16"/>
                <a:gd name="T9" fmla="*/ 17 h 15"/>
                <a:gd name="T10" fmla="*/ 8 w 16"/>
                <a:gd name="T11" fmla="*/ 10 h 15"/>
                <a:gd name="T12" fmla="*/ 0 w 16"/>
                <a:gd name="T13" fmla="*/ 4 h 15"/>
                <a:gd name="T14" fmla="*/ 4 w 16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5"/>
                <a:gd name="T26" fmla="*/ 16 w 1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5">
                  <a:moveTo>
                    <a:pt x="3" y="0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7" y="2"/>
                    <a:pt x="6" y="3"/>
                    <a:pt x="7" y="4"/>
                  </a:cubicBezTo>
                  <a:cubicBezTo>
                    <a:pt x="9" y="7"/>
                    <a:pt x="13" y="9"/>
                    <a:pt x="16" y="12"/>
                  </a:cubicBezTo>
                  <a:cubicBezTo>
                    <a:pt x="16" y="13"/>
                    <a:pt x="16" y="15"/>
                    <a:pt x="15" y="14"/>
                  </a:cubicBezTo>
                  <a:cubicBezTo>
                    <a:pt x="12" y="13"/>
                    <a:pt x="10" y="10"/>
                    <a:pt x="7" y="8"/>
                  </a:cubicBezTo>
                  <a:cubicBezTo>
                    <a:pt x="5" y="6"/>
                    <a:pt x="2" y="6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0" name="Freeform 3455"/>
            <p:cNvSpPr>
              <a:spLocks noChangeAspect="1"/>
            </p:cNvSpPr>
            <p:nvPr/>
          </p:nvSpPr>
          <p:spPr bwMode="auto">
            <a:xfrm>
              <a:off x="33131802" y="6186049"/>
              <a:ext cx="73643" cy="48851"/>
            </a:xfrm>
            <a:custGeom>
              <a:avLst/>
              <a:gdLst>
                <a:gd name="T0" fmla="*/ 4 w 9"/>
                <a:gd name="T1" fmla="*/ 0 h 7"/>
                <a:gd name="T2" fmla="*/ 0 w 9"/>
                <a:gd name="T3" fmla="*/ 2 h 7"/>
                <a:gd name="T4" fmla="*/ 9 w 9"/>
                <a:gd name="T5" fmla="*/ 7 h 7"/>
                <a:gd name="T6" fmla="*/ 11 w 9"/>
                <a:gd name="T7" fmla="*/ 6 h 7"/>
                <a:gd name="T8" fmla="*/ 4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2" y="4"/>
                    <a:pt x="5" y="5"/>
                    <a:pt x="7" y="6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7" y="3"/>
                    <a:pt x="5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1" name="Freeform 3456"/>
            <p:cNvSpPr>
              <a:spLocks noChangeAspect="1"/>
            </p:cNvSpPr>
            <p:nvPr/>
          </p:nvSpPr>
          <p:spPr bwMode="auto">
            <a:xfrm>
              <a:off x="32187849" y="6729547"/>
              <a:ext cx="80338" cy="103819"/>
            </a:xfrm>
            <a:custGeom>
              <a:avLst/>
              <a:gdLst>
                <a:gd name="T0" fmla="*/ 11 w 10"/>
                <a:gd name="T1" fmla="*/ 0 h 14"/>
                <a:gd name="T2" fmla="*/ 7 w 10"/>
                <a:gd name="T3" fmla="*/ 0 h 14"/>
                <a:gd name="T4" fmla="*/ 4 w 10"/>
                <a:gd name="T5" fmla="*/ 9 h 14"/>
                <a:gd name="T6" fmla="*/ 0 w 10"/>
                <a:gd name="T7" fmla="*/ 11 h 14"/>
                <a:gd name="T8" fmla="*/ 4 w 10"/>
                <a:gd name="T9" fmla="*/ 17 h 14"/>
                <a:gd name="T10" fmla="*/ 10 w 10"/>
                <a:gd name="T11" fmla="*/ 10 h 14"/>
                <a:gd name="T12" fmla="*/ 12 w 10"/>
                <a:gd name="T13" fmla="*/ 5 h 14"/>
                <a:gd name="T14" fmla="*/ 11 w 10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4"/>
                <a:gd name="T26" fmla="*/ 10 w 10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4">
                  <a:moveTo>
                    <a:pt x="9" y="0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5" y="5"/>
                    <a:pt x="3" y="7"/>
                  </a:cubicBezTo>
                  <a:cubicBezTo>
                    <a:pt x="3" y="8"/>
                    <a:pt x="0" y="8"/>
                    <a:pt x="0" y="9"/>
                  </a:cubicBezTo>
                  <a:cubicBezTo>
                    <a:pt x="0" y="11"/>
                    <a:pt x="1" y="14"/>
                    <a:pt x="3" y="14"/>
                  </a:cubicBezTo>
                  <a:cubicBezTo>
                    <a:pt x="6" y="13"/>
                    <a:pt x="6" y="10"/>
                    <a:pt x="8" y="8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2"/>
                    <a:pt x="10" y="1"/>
                    <a:pt x="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2" name="Freeform 3457"/>
            <p:cNvSpPr>
              <a:spLocks noChangeAspect="1"/>
            </p:cNvSpPr>
            <p:nvPr/>
          </p:nvSpPr>
          <p:spPr bwMode="auto">
            <a:xfrm>
              <a:off x="31612121" y="7382963"/>
              <a:ext cx="160675" cy="146560"/>
            </a:xfrm>
            <a:custGeom>
              <a:avLst/>
              <a:gdLst>
                <a:gd name="T0" fmla="*/ 23 w 20"/>
                <a:gd name="T1" fmla="*/ 0 h 20"/>
                <a:gd name="T2" fmla="*/ 23 w 20"/>
                <a:gd name="T3" fmla="*/ 4 h 20"/>
                <a:gd name="T4" fmla="*/ 19 w 20"/>
                <a:gd name="T5" fmla="*/ 4 h 20"/>
                <a:gd name="T6" fmla="*/ 12 w 20"/>
                <a:gd name="T7" fmla="*/ 12 h 20"/>
                <a:gd name="T8" fmla="*/ 8 w 20"/>
                <a:gd name="T9" fmla="*/ 13 h 20"/>
                <a:gd name="T10" fmla="*/ 1 w 20"/>
                <a:gd name="T11" fmla="*/ 24 h 20"/>
                <a:gd name="T12" fmla="*/ 0 w 20"/>
                <a:gd name="T13" fmla="*/ 20 h 20"/>
                <a:gd name="T14" fmla="*/ 5 w 20"/>
                <a:gd name="T15" fmla="*/ 14 h 20"/>
                <a:gd name="T16" fmla="*/ 10 w 20"/>
                <a:gd name="T17" fmla="*/ 4 h 20"/>
                <a:gd name="T18" fmla="*/ 16 w 20"/>
                <a:gd name="T19" fmla="*/ 6 h 20"/>
                <a:gd name="T20" fmla="*/ 23 w 2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0"/>
                <a:gd name="T35" fmla="*/ 20 w 2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0">
                  <a:moveTo>
                    <a:pt x="19" y="0"/>
                  </a:moveTo>
                  <a:cubicBezTo>
                    <a:pt x="20" y="0"/>
                    <a:pt x="20" y="2"/>
                    <a:pt x="19" y="3"/>
                  </a:cubicBezTo>
                  <a:cubicBezTo>
                    <a:pt x="19" y="4"/>
                    <a:pt x="17" y="3"/>
                    <a:pt x="16" y="3"/>
                  </a:cubicBezTo>
                  <a:cubicBezTo>
                    <a:pt x="14" y="5"/>
                    <a:pt x="12" y="8"/>
                    <a:pt x="10" y="10"/>
                  </a:cubicBezTo>
                  <a:cubicBezTo>
                    <a:pt x="9" y="11"/>
                    <a:pt x="8" y="10"/>
                    <a:pt x="7" y="11"/>
                  </a:cubicBezTo>
                  <a:cubicBezTo>
                    <a:pt x="5" y="13"/>
                    <a:pt x="4" y="17"/>
                    <a:pt x="1" y="20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1" y="15"/>
                    <a:pt x="3" y="13"/>
                    <a:pt x="4" y="12"/>
                  </a:cubicBezTo>
                  <a:cubicBezTo>
                    <a:pt x="5" y="9"/>
                    <a:pt x="5" y="5"/>
                    <a:pt x="8" y="3"/>
                  </a:cubicBezTo>
                  <a:cubicBezTo>
                    <a:pt x="9" y="2"/>
                    <a:pt x="12" y="5"/>
                    <a:pt x="13" y="5"/>
                  </a:cubicBezTo>
                  <a:cubicBezTo>
                    <a:pt x="16" y="4"/>
                    <a:pt x="16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3" name="Freeform 3458"/>
            <p:cNvSpPr>
              <a:spLocks noChangeAspect="1"/>
            </p:cNvSpPr>
            <p:nvPr/>
          </p:nvSpPr>
          <p:spPr bwMode="auto">
            <a:xfrm>
              <a:off x="31491603" y="7511195"/>
              <a:ext cx="93718" cy="97702"/>
            </a:xfrm>
            <a:custGeom>
              <a:avLst/>
              <a:gdLst>
                <a:gd name="T0" fmla="*/ 9 w 11"/>
                <a:gd name="T1" fmla="*/ 1 h 13"/>
                <a:gd name="T2" fmla="*/ 14 w 11"/>
                <a:gd name="T3" fmla="*/ 2 h 13"/>
                <a:gd name="T4" fmla="*/ 10 w 11"/>
                <a:gd name="T5" fmla="*/ 7 h 13"/>
                <a:gd name="T6" fmla="*/ 4 w 11"/>
                <a:gd name="T7" fmla="*/ 16 h 13"/>
                <a:gd name="T8" fmla="*/ 0 w 11"/>
                <a:gd name="T9" fmla="*/ 14 h 13"/>
                <a:gd name="T10" fmla="*/ 8 w 11"/>
                <a:gd name="T11" fmla="*/ 4 h 13"/>
                <a:gd name="T12" fmla="*/ 9 w 11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7" y="1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8"/>
                    <a:pt x="5" y="11"/>
                    <a:pt x="3" y="13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8"/>
                    <a:pt x="4" y="6"/>
                    <a:pt x="6" y="3"/>
                  </a:cubicBezTo>
                  <a:cubicBezTo>
                    <a:pt x="6" y="2"/>
                    <a:pt x="7" y="1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4" name="Freeform 3459"/>
            <p:cNvSpPr>
              <a:spLocks noChangeAspect="1"/>
            </p:cNvSpPr>
            <p:nvPr/>
          </p:nvSpPr>
          <p:spPr bwMode="auto">
            <a:xfrm>
              <a:off x="30788665" y="6234901"/>
              <a:ext cx="87028" cy="97702"/>
            </a:xfrm>
            <a:custGeom>
              <a:avLst/>
              <a:gdLst>
                <a:gd name="T0" fmla="*/ 6 w 11"/>
                <a:gd name="T1" fmla="*/ 1 h 13"/>
                <a:gd name="T2" fmla="*/ 8 w 11"/>
                <a:gd name="T3" fmla="*/ 7 h 13"/>
                <a:gd name="T4" fmla="*/ 12 w 11"/>
                <a:gd name="T5" fmla="*/ 7 h 13"/>
                <a:gd name="T6" fmla="*/ 12 w 11"/>
                <a:gd name="T7" fmla="*/ 15 h 13"/>
                <a:gd name="T8" fmla="*/ 7 w 11"/>
                <a:gd name="T9" fmla="*/ 15 h 13"/>
                <a:gd name="T10" fmla="*/ 7 w 11"/>
                <a:gd name="T11" fmla="*/ 10 h 13"/>
                <a:gd name="T12" fmla="*/ 0 w 11"/>
                <a:gd name="T13" fmla="*/ 4 h 13"/>
                <a:gd name="T14" fmla="*/ 4 w 11"/>
                <a:gd name="T15" fmla="*/ 4 h 13"/>
                <a:gd name="T16" fmla="*/ 6 w 11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5" y="1"/>
                  </a:moveTo>
                  <a:cubicBezTo>
                    <a:pt x="7" y="2"/>
                    <a:pt x="6" y="4"/>
                    <a:pt x="7" y="6"/>
                  </a:cubicBezTo>
                  <a:cubicBezTo>
                    <a:pt x="7" y="6"/>
                    <a:pt x="9" y="5"/>
                    <a:pt x="10" y="6"/>
                  </a:cubicBezTo>
                  <a:cubicBezTo>
                    <a:pt x="11" y="8"/>
                    <a:pt x="11" y="11"/>
                    <a:pt x="10" y="12"/>
                  </a:cubicBezTo>
                  <a:cubicBezTo>
                    <a:pt x="9" y="13"/>
                    <a:pt x="7" y="12"/>
                    <a:pt x="6" y="12"/>
                  </a:cubicBezTo>
                  <a:cubicBezTo>
                    <a:pt x="6" y="11"/>
                    <a:pt x="7" y="9"/>
                    <a:pt x="6" y="8"/>
                  </a:cubicBezTo>
                  <a:cubicBezTo>
                    <a:pt x="5" y="6"/>
                    <a:pt x="1" y="5"/>
                    <a:pt x="0" y="3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4" y="2"/>
                    <a:pt x="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5" name="Freeform 3460"/>
            <p:cNvSpPr>
              <a:spLocks noChangeAspect="1"/>
            </p:cNvSpPr>
            <p:nvPr/>
          </p:nvSpPr>
          <p:spPr bwMode="auto">
            <a:xfrm>
              <a:off x="30795354" y="6338718"/>
              <a:ext cx="468623" cy="1013709"/>
            </a:xfrm>
            <a:custGeom>
              <a:avLst/>
              <a:gdLst>
                <a:gd name="T0" fmla="*/ 13 w 58"/>
                <a:gd name="T1" fmla="*/ 1 h 138"/>
                <a:gd name="T2" fmla="*/ 22 w 58"/>
                <a:gd name="T3" fmla="*/ 18 h 138"/>
                <a:gd name="T4" fmla="*/ 27 w 58"/>
                <a:gd name="T5" fmla="*/ 31 h 138"/>
                <a:gd name="T6" fmla="*/ 29 w 58"/>
                <a:gd name="T7" fmla="*/ 47 h 138"/>
                <a:gd name="T8" fmla="*/ 31 w 58"/>
                <a:gd name="T9" fmla="*/ 45 h 138"/>
                <a:gd name="T10" fmla="*/ 46 w 58"/>
                <a:gd name="T11" fmla="*/ 73 h 138"/>
                <a:gd name="T12" fmla="*/ 60 w 58"/>
                <a:gd name="T13" fmla="*/ 93 h 138"/>
                <a:gd name="T14" fmla="*/ 65 w 58"/>
                <a:gd name="T15" fmla="*/ 103 h 138"/>
                <a:gd name="T16" fmla="*/ 70 w 58"/>
                <a:gd name="T17" fmla="*/ 106 h 138"/>
                <a:gd name="T18" fmla="*/ 69 w 58"/>
                <a:gd name="T19" fmla="*/ 111 h 138"/>
                <a:gd name="T20" fmla="*/ 68 w 58"/>
                <a:gd name="T21" fmla="*/ 108 h 138"/>
                <a:gd name="T22" fmla="*/ 63 w 58"/>
                <a:gd name="T23" fmla="*/ 103 h 138"/>
                <a:gd name="T24" fmla="*/ 57 w 58"/>
                <a:gd name="T25" fmla="*/ 96 h 138"/>
                <a:gd name="T26" fmla="*/ 47 w 58"/>
                <a:gd name="T27" fmla="*/ 93 h 138"/>
                <a:gd name="T28" fmla="*/ 41 w 58"/>
                <a:gd name="T29" fmla="*/ 97 h 138"/>
                <a:gd name="T30" fmla="*/ 41 w 58"/>
                <a:gd name="T31" fmla="*/ 118 h 138"/>
                <a:gd name="T32" fmla="*/ 40 w 58"/>
                <a:gd name="T33" fmla="*/ 124 h 138"/>
                <a:gd name="T34" fmla="*/ 51 w 58"/>
                <a:gd name="T35" fmla="*/ 132 h 138"/>
                <a:gd name="T36" fmla="*/ 56 w 58"/>
                <a:gd name="T37" fmla="*/ 144 h 138"/>
                <a:gd name="T38" fmla="*/ 62 w 58"/>
                <a:gd name="T39" fmla="*/ 147 h 138"/>
                <a:gd name="T40" fmla="*/ 64 w 58"/>
                <a:gd name="T41" fmla="*/ 158 h 138"/>
                <a:gd name="T42" fmla="*/ 63 w 58"/>
                <a:gd name="T43" fmla="*/ 159 h 138"/>
                <a:gd name="T44" fmla="*/ 60 w 58"/>
                <a:gd name="T45" fmla="*/ 153 h 138"/>
                <a:gd name="T46" fmla="*/ 52 w 58"/>
                <a:gd name="T47" fmla="*/ 150 h 138"/>
                <a:gd name="T48" fmla="*/ 49 w 58"/>
                <a:gd name="T49" fmla="*/ 153 h 138"/>
                <a:gd name="T50" fmla="*/ 48 w 58"/>
                <a:gd name="T51" fmla="*/ 164 h 138"/>
                <a:gd name="T52" fmla="*/ 46 w 58"/>
                <a:gd name="T53" fmla="*/ 165 h 138"/>
                <a:gd name="T54" fmla="*/ 42 w 58"/>
                <a:gd name="T55" fmla="*/ 156 h 138"/>
                <a:gd name="T56" fmla="*/ 40 w 58"/>
                <a:gd name="T57" fmla="*/ 150 h 138"/>
                <a:gd name="T58" fmla="*/ 40 w 58"/>
                <a:gd name="T59" fmla="*/ 141 h 138"/>
                <a:gd name="T60" fmla="*/ 35 w 58"/>
                <a:gd name="T61" fmla="*/ 132 h 138"/>
                <a:gd name="T62" fmla="*/ 35 w 58"/>
                <a:gd name="T63" fmla="*/ 120 h 138"/>
                <a:gd name="T64" fmla="*/ 28 w 58"/>
                <a:gd name="T65" fmla="*/ 113 h 138"/>
                <a:gd name="T66" fmla="*/ 28 w 58"/>
                <a:gd name="T67" fmla="*/ 107 h 138"/>
                <a:gd name="T68" fmla="*/ 27 w 58"/>
                <a:gd name="T69" fmla="*/ 91 h 138"/>
                <a:gd name="T70" fmla="*/ 19 w 58"/>
                <a:gd name="T71" fmla="*/ 61 h 138"/>
                <a:gd name="T72" fmla="*/ 19 w 58"/>
                <a:gd name="T73" fmla="*/ 52 h 138"/>
                <a:gd name="T74" fmla="*/ 10 w 58"/>
                <a:gd name="T75" fmla="*/ 42 h 138"/>
                <a:gd name="T76" fmla="*/ 8 w 58"/>
                <a:gd name="T77" fmla="*/ 38 h 138"/>
                <a:gd name="T78" fmla="*/ 5 w 58"/>
                <a:gd name="T79" fmla="*/ 36 h 138"/>
                <a:gd name="T80" fmla="*/ 4 w 58"/>
                <a:gd name="T81" fmla="*/ 18 h 138"/>
                <a:gd name="T82" fmla="*/ 0 w 58"/>
                <a:gd name="T83" fmla="*/ 7 h 138"/>
                <a:gd name="T84" fmla="*/ 4 w 58"/>
                <a:gd name="T85" fmla="*/ 4 h 138"/>
                <a:gd name="T86" fmla="*/ 8 w 58"/>
                <a:gd name="T87" fmla="*/ 7 h 138"/>
                <a:gd name="T88" fmla="*/ 10 w 58"/>
                <a:gd name="T89" fmla="*/ 1 h 138"/>
                <a:gd name="T90" fmla="*/ 13 w 58"/>
                <a:gd name="T91" fmla="*/ 1 h 1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138"/>
                <a:gd name="T140" fmla="*/ 58 w 58"/>
                <a:gd name="T141" fmla="*/ 138 h 1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138">
                  <a:moveTo>
                    <a:pt x="11" y="1"/>
                  </a:moveTo>
                  <a:cubicBezTo>
                    <a:pt x="14" y="5"/>
                    <a:pt x="16" y="10"/>
                    <a:pt x="18" y="15"/>
                  </a:cubicBezTo>
                  <a:cubicBezTo>
                    <a:pt x="19" y="19"/>
                    <a:pt x="21" y="22"/>
                    <a:pt x="22" y="26"/>
                  </a:cubicBezTo>
                  <a:cubicBezTo>
                    <a:pt x="23" y="30"/>
                    <a:pt x="22" y="35"/>
                    <a:pt x="24" y="39"/>
                  </a:cubicBezTo>
                  <a:cubicBezTo>
                    <a:pt x="24" y="39"/>
                    <a:pt x="25" y="36"/>
                    <a:pt x="26" y="37"/>
                  </a:cubicBezTo>
                  <a:cubicBezTo>
                    <a:pt x="31" y="44"/>
                    <a:pt x="34" y="53"/>
                    <a:pt x="38" y="61"/>
                  </a:cubicBezTo>
                  <a:cubicBezTo>
                    <a:pt x="41" y="66"/>
                    <a:pt x="46" y="71"/>
                    <a:pt x="50" y="77"/>
                  </a:cubicBezTo>
                  <a:cubicBezTo>
                    <a:pt x="51" y="80"/>
                    <a:pt x="52" y="83"/>
                    <a:pt x="54" y="86"/>
                  </a:cubicBezTo>
                  <a:cubicBezTo>
                    <a:pt x="55" y="87"/>
                    <a:pt x="57" y="86"/>
                    <a:pt x="58" y="88"/>
                  </a:cubicBezTo>
                  <a:cubicBezTo>
                    <a:pt x="58" y="89"/>
                    <a:pt x="58" y="91"/>
                    <a:pt x="57" y="92"/>
                  </a:cubicBezTo>
                  <a:cubicBezTo>
                    <a:pt x="57" y="92"/>
                    <a:pt x="56" y="90"/>
                    <a:pt x="56" y="90"/>
                  </a:cubicBezTo>
                  <a:cubicBezTo>
                    <a:pt x="55" y="88"/>
                    <a:pt x="53" y="87"/>
                    <a:pt x="52" y="86"/>
                  </a:cubicBezTo>
                  <a:cubicBezTo>
                    <a:pt x="50" y="84"/>
                    <a:pt x="49" y="81"/>
                    <a:pt x="47" y="80"/>
                  </a:cubicBezTo>
                  <a:cubicBezTo>
                    <a:pt x="45" y="78"/>
                    <a:pt x="42" y="77"/>
                    <a:pt x="39" y="77"/>
                  </a:cubicBezTo>
                  <a:cubicBezTo>
                    <a:pt x="37" y="78"/>
                    <a:pt x="35" y="79"/>
                    <a:pt x="34" y="81"/>
                  </a:cubicBezTo>
                  <a:cubicBezTo>
                    <a:pt x="33" y="86"/>
                    <a:pt x="34" y="92"/>
                    <a:pt x="34" y="98"/>
                  </a:cubicBezTo>
                  <a:cubicBezTo>
                    <a:pt x="33" y="99"/>
                    <a:pt x="32" y="101"/>
                    <a:pt x="33" y="103"/>
                  </a:cubicBezTo>
                  <a:cubicBezTo>
                    <a:pt x="35" y="106"/>
                    <a:pt x="40" y="107"/>
                    <a:pt x="42" y="110"/>
                  </a:cubicBezTo>
                  <a:cubicBezTo>
                    <a:pt x="44" y="112"/>
                    <a:pt x="44" y="117"/>
                    <a:pt x="46" y="120"/>
                  </a:cubicBezTo>
                  <a:cubicBezTo>
                    <a:pt x="47" y="121"/>
                    <a:pt x="50" y="120"/>
                    <a:pt x="51" y="122"/>
                  </a:cubicBezTo>
                  <a:cubicBezTo>
                    <a:pt x="52" y="124"/>
                    <a:pt x="53" y="128"/>
                    <a:pt x="53" y="131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1" y="131"/>
                    <a:pt x="51" y="128"/>
                    <a:pt x="50" y="127"/>
                  </a:cubicBezTo>
                  <a:cubicBezTo>
                    <a:pt x="48" y="125"/>
                    <a:pt x="46" y="125"/>
                    <a:pt x="43" y="125"/>
                  </a:cubicBezTo>
                  <a:cubicBezTo>
                    <a:pt x="42" y="125"/>
                    <a:pt x="41" y="126"/>
                    <a:pt x="41" y="127"/>
                  </a:cubicBezTo>
                  <a:cubicBezTo>
                    <a:pt x="40" y="130"/>
                    <a:pt x="40" y="133"/>
                    <a:pt x="40" y="136"/>
                  </a:cubicBezTo>
                  <a:cubicBezTo>
                    <a:pt x="39" y="136"/>
                    <a:pt x="38" y="138"/>
                    <a:pt x="38" y="137"/>
                  </a:cubicBezTo>
                  <a:cubicBezTo>
                    <a:pt x="36" y="135"/>
                    <a:pt x="36" y="133"/>
                    <a:pt x="35" y="130"/>
                  </a:cubicBezTo>
                  <a:cubicBezTo>
                    <a:pt x="34" y="129"/>
                    <a:pt x="33" y="127"/>
                    <a:pt x="33" y="125"/>
                  </a:cubicBezTo>
                  <a:cubicBezTo>
                    <a:pt x="32" y="122"/>
                    <a:pt x="33" y="120"/>
                    <a:pt x="33" y="117"/>
                  </a:cubicBezTo>
                  <a:cubicBezTo>
                    <a:pt x="32" y="115"/>
                    <a:pt x="29" y="113"/>
                    <a:pt x="29" y="110"/>
                  </a:cubicBezTo>
                  <a:cubicBezTo>
                    <a:pt x="28" y="107"/>
                    <a:pt x="30" y="103"/>
                    <a:pt x="29" y="100"/>
                  </a:cubicBezTo>
                  <a:cubicBezTo>
                    <a:pt x="28" y="98"/>
                    <a:pt x="25" y="97"/>
                    <a:pt x="23" y="94"/>
                  </a:cubicBezTo>
                  <a:cubicBezTo>
                    <a:pt x="22" y="93"/>
                    <a:pt x="23" y="91"/>
                    <a:pt x="23" y="89"/>
                  </a:cubicBezTo>
                  <a:cubicBezTo>
                    <a:pt x="22" y="85"/>
                    <a:pt x="23" y="80"/>
                    <a:pt x="22" y="76"/>
                  </a:cubicBezTo>
                  <a:cubicBezTo>
                    <a:pt x="21" y="68"/>
                    <a:pt x="17" y="60"/>
                    <a:pt x="16" y="51"/>
                  </a:cubicBezTo>
                  <a:cubicBezTo>
                    <a:pt x="15" y="49"/>
                    <a:pt x="17" y="46"/>
                    <a:pt x="16" y="43"/>
                  </a:cubicBezTo>
                  <a:cubicBezTo>
                    <a:pt x="14" y="40"/>
                    <a:pt x="10" y="38"/>
                    <a:pt x="8" y="35"/>
                  </a:cubicBezTo>
                  <a:cubicBezTo>
                    <a:pt x="7" y="34"/>
                    <a:pt x="8" y="33"/>
                    <a:pt x="7" y="32"/>
                  </a:cubicBezTo>
                  <a:cubicBezTo>
                    <a:pt x="7" y="31"/>
                    <a:pt x="5" y="31"/>
                    <a:pt x="4" y="30"/>
                  </a:cubicBezTo>
                  <a:cubicBezTo>
                    <a:pt x="3" y="25"/>
                    <a:pt x="4" y="20"/>
                    <a:pt x="3" y="15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4" y="3"/>
                    <a:pt x="5" y="6"/>
                    <a:pt x="7" y="6"/>
                  </a:cubicBezTo>
                  <a:cubicBezTo>
                    <a:pt x="8" y="5"/>
                    <a:pt x="7" y="2"/>
                    <a:pt x="8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6" name="Freeform 3649"/>
            <p:cNvSpPr>
              <a:spLocks noChangeAspect="1"/>
            </p:cNvSpPr>
            <p:nvPr/>
          </p:nvSpPr>
          <p:spPr bwMode="auto">
            <a:xfrm>
              <a:off x="28345102" y="12011831"/>
              <a:ext cx="80338" cy="67182"/>
            </a:xfrm>
            <a:custGeom>
              <a:avLst/>
              <a:gdLst>
                <a:gd name="T0" fmla="*/ 1 w 10"/>
                <a:gd name="T1" fmla="*/ 4 h 9"/>
                <a:gd name="T2" fmla="*/ 7 w 10"/>
                <a:gd name="T3" fmla="*/ 1 h 9"/>
                <a:gd name="T4" fmla="*/ 11 w 10"/>
                <a:gd name="T5" fmla="*/ 9 h 9"/>
                <a:gd name="T6" fmla="*/ 5 w 10"/>
                <a:gd name="T7" fmla="*/ 7 h 9"/>
                <a:gd name="T8" fmla="*/ 1 w 10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" y="3"/>
                  </a:moveTo>
                  <a:cubicBezTo>
                    <a:pt x="2" y="1"/>
                    <a:pt x="5" y="0"/>
                    <a:pt x="6" y="1"/>
                  </a:cubicBezTo>
                  <a:cubicBezTo>
                    <a:pt x="8" y="2"/>
                    <a:pt x="10" y="5"/>
                    <a:pt x="9" y="7"/>
                  </a:cubicBezTo>
                  <a:cubicBezTo>
                    <a:pt x="8" y="9"/>
                    <a:pt x="5" y="7"/>
                    <a:pt x="4" y="6"/>
                  </a:cubicBezTo>
                  <a:cubicBezTo>
                    <a:pt x="2" y="5"/>
                    <a:pt x="0" y="4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7" name="Freeform 3650"/>
            <p:cNvSpPr>
              <a:spLocks noChangeAspect="1"/>
            </p:cNvSpPr>
            <p:nvPr/>
          </p:nvSpPr>
          <p:spPr bwMode="auto">
            <a:xfrm>
              <a:off x="29744289" y="11480555"/>
              <a:ext cx="502102" cy="421364"/>
            </a:xfrm>
            <a:custGeom>
              <a:avLst/>
              <a:gdLst>
                <a:gd name="T0" fmla="*/ 69 w 63"/>
                <a:gd name="T1" fmla="*/ 56 h 58"/>
                <a:gd name="T2" fmla="*/ 69 w 63"/>
                <a:gd name="T3" fmla="*/ 45 h 58"/>
                <a:gd name="T4" fmla="*/ 75 w 63"/>
                <a:gd name="T5" fmla="*/ 38 h 58"/>
                <a:gd name="T6" fmla="*/ 70 w 63"/>
                <a:gd name="T7" fmla="*/ 29 h 58"/>
                <a:gd name="T8" fmla="*/ 69 w 63"/>
                <a:gd name="T9" fmla="*/ 17 h 58"/>
                <a:gd name="T10" fmla="*/ 64 w 63"/>
                <a:gd name="T11" fmla="*/ 17 h 58"/>
                <a:gd name="T12" fmla="*/ 69 w 63"/>
                <a:gd name="T13" fmla="*/ 11 h 58"/>
                <a:gd name="T14" fmla="*/ 64 w 63"/>
                <a:gd name="T15" fmla="*/ 5 h 58"/>
                <a:gd name="T16" fmla="*/ 57 w 63"/>
                <a:gd name="T17" fmla="*/ 1 h 58"/>
                <a:gd name="T18" fmla="*/ 54 w 63"/>
                <a:gd name="T19" fmla="*/ 8 h 58"/>
                <a:gd name="T20" fmla="*/ 49 w 63"/>
                <a:gd name="T21" fmla="*/ 6 h 58"/>
                <a:gd name="T22" fmla="*/ 48 w 63"/>
                <a:gd name="T23" fmla="*/ 10 h 58"/>
                <a:gd name="T24" fmla="*/ 43 w 63"/>
                <a:gd name="T25" fmla="*/ 8 h 58"/>
                <a:gd name="T26" fmla="*/ 40 w 63"/>
                <a:gd name="T27" fmla="*/ 18 h 58"/>
                <a:gd name="T28" fmla="*/ 36 w 63"/>
                <a:gd name="T29" fmla="*/ 17 h 58"/>
                <a:gd name="T30" fmla="*/ 35 w 63"/>
                <a:gd name="T31" fmla="*/ 24 h 58"/>
                <a:gd name="T32" fmla="*/ 27 w 63"/>
                <a:gd name="T33" fmla="*/ 25 h 58"/>
                <a:gd name="T34" fmla="*/ 30 w 63"/>
                <a:gd name="T35" fmla="*/ 18 h 58"/>
                <a:gd name="T36" fmla="*/ 23 w 63"/>
                <a:gd name="T37" fmla="*/ 17 h 58"/>
                <a:gd name="T38" fmla="*/ 17 w 63"/>
                <a:gd name="T39" fmla="*/ 21 h 58"/>
                <a:gd name="T40" fmla="*/ 10 w 63"/>
                <a:gd name="T41" fmla="*/ 25 h 58"/>
                <a:gd name="T42" fmla="*/ 1 w 63"/>
                <a:gd name="T43" fmla="*/ 37 h 58"/>
                <a:gd name="T44" fmla="*/ 2 w 63"/>
                <a:gd name="T45" fmla="*/ 45 h 58"/>
                <a:gd name="T46" fmla="*/ 13 w 63"/>
                <a:gd name="T47" fmla="*/ 31 h 58"/>
                <a:gd name="T48" fmla="*/ 14 w 63"/>
                <a:gd name="T49" fmla="*/ 36 h 58"/>
                <a:gd name="T50" fmla="*/ 19 w 63"/>
                <a:gd name="T51" fmla="*/ 30 h 58"/>
                <a:gd name="T52" fmla="*/ 24 w 63"/>
                <a:gd name="T53" fmla="*/ 36 h 58"/>
                <a:gd name="T54" fmla="*/ 27 w 63"/>
                <a:gd name="T55" fmla="*/ 30 h 58"/>
                <a:gd name="T56" fmla="*/ 38 w 63"/>
                <a:gd name="T57" fmla="*/ 36 h 58"/>
                <a:gd name="T58" fmla="*/ 32 w 63"/>
                <a:gd name="T59" fmla="*/ 43 h 58"/>
                <a:gd name="T60" fmla="*/ 37 w 63"/>
                <a:gd name="T61" fmla="*/ 56 h 58"/>
                <a:gd name="T62" fmla="*/ 49 w 63"/>
                <a:gd name="T63" fmla="*/ 63 h 58"/>
                <a:gd name="T64" fmla="*/ 54 w 63"/>
                <a:gd name="T65" fmla="*/ 58 h 58"/>
                <a:gd name="T66" fmla="*/ 56 w 63"/>
                <a:gd name="T67" fmla="*/ 68 h 58"/>
                <a:gd name="T68" fmla="*/ 61 w 63"/>
                <a:gd name="T69" fmla="*/ 59 h 58"/>
                <a:gd name="T70" fmla="*/ 57 w 63"/>
                <a:gd name="T71" fmla="*/ 51 h 58"/>
                <a:gd name="T72" fmla="*/ 55 w 63"/>
                <a:gd name="T73" fmla="*/ 44 h 58"/>
                <a:gd name="T74" fmla="*/ 62 w 63"/>
                <a:gd name="T75" fmla="*/ 38 h 58"/>
                <a:gd name="T76" fmla="*/ 64 w 63"/>
                <a:gd name="T77" fmla="*/ 51 h 58"/>
                <a:gd name="T78" fmla="*/ 69 w 63"/>
                <a:gd name="T79" fmla="*/ 5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"/>
                <a:gd name="T121" fmla="*/ 0 h 58"/>
                <a:gd name="T122" fmla="*/ 63 w 63"/>
                <a:gd name="T123" fmla="*/ 58 h 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" h="58">
                  <a:moveTo>
                    <a:pt x="58" y="47"/>
                  </a:moveTo>
                  <a:cubicBezTo>
                    <a:pt x="59" y="44"/>
                    <a:pt x="57" y="41"/>
                    <a:pt x="58" y="38"/>
                  </a:cubicBezTo>
                  <a:cubicBezTo>
                    <a:pt x="59" y="35"/>
                    <a:pt x="63" y="35"/>
                    <a:pt x="63" y="32"/>
                  </a:cubicBezTo>
                  <a:cubicBezTo>
                    <a:pt x="63" y="29"/>
                    <a:pt x="60" y="27"/>
                    <a:pt x="59" y="24"/>
                  </a:cubicBezTo>
                  <a:cubicBezTo>
                    <a:pt x="58" y="21"/>
                    <a:pt x="59" y="17"/>
                    <a:pt x="58" y="14"/>
                  </a:cubicBezTo>
                  <a:cubicBezTo>
                    <a:pt x="57" y="13"/>
                    <a:pt x="54" y="16"/>
                    <a:pt x="54" y="14"/>
                  </a:cubicBezTo>
                  <a:cubicBezTo>
                    <a:pt x="54" y="12"/>
                    <a:pt x="58" y="11"/>
                    <a:pt x="58" y="9"/>
                  </a:cubicBezTo>
                  <a:cubicBezTo>
                    <a:pt x="58" y="7"/>
                    <a:pt x="56" y="5"/>
                    <a:pt x="54" y="4"/>
                  </a:cubicBezTo>
                  <a:cubicBezTo>
                    <a:pt x="53" y="2"/>
                    <a:pt x="50" y="0"/>
                    <a:pt x="48" y="1"/>
                  </a:cubicBezTo>
                  <a:cubicBezTo>
                    <a:pt x="46" y="2"/>
                    <a:pt x="47" y="6"/>
                    <a:pt x="45" y="7"/>
                  </a:cubicBezTo>
                  <a:cubicBezTo>
                    <a:pt x="44" y="8"/>
                    <a:pt x="42" y="5"/>
                    <a:pt x="41" y="5"/>
                  </a:cubicBezTo>
                  <a:cubicBezTo>
                    <a:pt x="40" y="6"/>
                    <a:pt x="41" y="8"/>
                    <a:pt x="40" y="8"/>
                  </a:cubicBezTo>
                  <a:cubicBezTo>
                    <a:pt x="39" y="8"/>
                    <a:pt x="37" y="6"/>
                    <a:pt x="36" y="7"/>
                  </a:cubicBezTo>
                  <a:cubicBezTo>
                    <a:pt x="35" y="9"/>
                    <a:pt x="36" y="12"/>
                    <a:pt x="34" y="15"/>
                  </a:cubicBezTo>
                  <a:cubicBezTo>
                    <a:pt x="33" y="16"/>
                    <a:pt x="31" y="13"/>
                    <a:pt x="30" y="14"/>
                  </a:cubicBezTo>
                  <a:cubicBezTo>
                    <a:pt x="29" y="15"/>
                    <a:pt x="30" y="18"/>
                    <a:pt x="29" y="20"/>
                  </a:cubicBezTo>
                  <a:cubicBezTo>
                    <a:pt x="27" y="21"/>
                    <a:pt x="24" y="23"/>
                    <a:pt x="23" y="21"/>
                  </a:cubicBezTo>
                  <a:cubicBezTo>
                    <a:pt x="21" y="19"/>
                    <a:pt x="26" y="17"/>
                    <a:pt x="25" y="15"/>
                  </a:cubicBezTo>
                  <a:cubicBezTo>
                    <a:pt x="24" y="13"/>
                    <a:pt x="21" y="14"/>
                    <a:pt x="19" y="14"/>
                  </a:cubicBezTo>
                  <a:cubicBezTo>
                    <a:pt x="17" y="15"/>
                    <a:pt x="16" y="17"/>
                    <a:pt x="14" y="18"/>
                  </a:cubicBezTo>
                  <a:cubicBezTo>
                    <a:pt x="12" y="20"/>
                    <a:pt x="9" y="20"/>
                    <a:pt x="8" y="21"/>
                  </a:cubicBezTo>
                  <a:cubicBezTo>
                    <a:pt x="5" y="24"/>
                    <a:pt x="3" y="27"/>
                    <a:pt x="1" y="31"/>
                  </a:cubicBezTo>
                  <a:cubicBezTo>
                    <a:pt x="1" y="33"/>
                    <a:pt x="0" y="39"/>
                    <a:pt x="2" y="38"/>
                  </a:cubicBezTo>
                  <a:cubicBezTo>
                    <a:pt x="6" y="35"/>
                    <a:pt x="7" y="29"/>
                    <a:pt x="11" y="26"/>
                  </a:cubicBezTo>
                  <a:cubicBezTo>
                    <a:pt x="12" y="25"/>
                    <a:pt x="10" y="30"/>
                    <a:pt x="12" y="30"/>
                  </a:cubicBezTo>
                  <a:cubicBezTo>
                    <a:pt x="14" y="30"/>
                    <a:pt x="14" y="25"/>
                    <a:pt x="16" y="25"/>
                  </a:cubicBezTo>
                  <a:cubicBezTo>
                    <a:pt x="18" y="25"/>
                    <a:pt x="18" y="30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6" y="25"/>
                    <a:pt x="31" y="27"/>
                    <a:pt x="32" y="30"/>
                  </a:cubicBezTo>
                  <a:cubicBezTo>
                    <a:pt x="33" y="32"/>
                    <a:pt x="28" y="34"/>
                    <a:pt x="27" y="36"/>
                  </a:cubicBezTo>
                  <a:cubicBezTo>
                    <a:pt x="27" y="40"/>
                    <a:pt x="28" y="44"/>
                    <a:pt x="31" y="47"/>
                  </a:cubicBezTo>
                  <a:cubicBezTo>
                    <a:pt x="33" y="50"/>
                    <a:pt x="37" y="52"/>
                    <a:pt x="41" y="53"/>
                  </a:cubicBezTo>
                  <a:cubicBezTo>
                    <a:pt x="43" y="53"/>
                    <a:pt x="43" y="48"/>
                    <a:pt x="45" y="49"/>
                  </a:cubicBezTo>
                  <a:cubicBezTo>
                    <a:pt x="47" y="51"/>
                    <a:pt x="44" y="57"/>
                    <a:pt x="47" y="57"/>
                  </a:cubicBezTo>
                  <a:cubicBezTo>
                    <a:pt x="49" y="58"/>
                    <a:pt x="51" y="53"/>
                    <a:pt x="51" y="50"/>
                  </a:cubicBezTo>
                  <a:cubicBezTo>
                    <a:pt x="51" y="48"/>
                    <a:pt x="49" y="45"/>
                    <a:pt x="48" y="43"/>
                  </a:cubicBezTo>
                  <a:cubicBezTo>
                    <a:pt x="48" y="41"/>
                    <a:pt x="45" y="39"/>
                    <a:pt x="46" y="37"/>
                  </a:cubicBezTo>
                  <a:cubicBezTo>
                    <a:pt x="46" y="35"/>
                    <a:pt x="50" y="30"/>
                    <a:pt x="52" y="32"/>
                  </a:cubicBezTo>
                  <a:cubicBezTo>
                    <a:pt x="55" y="34"/>
                    <a:pt x="53" y="39"/>
                    <a:pt x="54" y="43"/>
                  </a:cubicBezTo>
                  <a:cubicBezTo>
                    <a:pt x="55" y="45"/>
                    <a:pt x="57" y="48"/>
                    <a:pt x="58" y="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88" name="Freeform 2653"/>
            <p:cNvSpPr>
              <a:spLocks noChangeAspect="1"/>
            </p:cNvSpPr>
            <p:nvPr/>
          </p:nvSpPr>
          <p:spPr bwMode="auto">
            <a:xfrm>
              <a:off x="17760824" y="6357032"/>
              <a:ext cx="281178" cy="341971"/>
            </a:xfrm>
            <a:custGeom>
              <a:avLst/>
              <a:gdLst>
                <a:gd name="T0" fmla="*/ 1 w 35"/>
                <a:gd name="T1" fmla="*/ 43 h 47"/>
                <a:gd name="T2" fmla="*/ 0 w 35"/>
                <a:gd name="T3" fmla="*/ 37 h 47"/>
                <a:gd name="T4" fmla="*/ 0 w 35"/>
                <a:gd name="T5" fmla="*/ 32 h 47"/>
                <a:gd name="T6" fmla="*/ 0 w 35"/>
                <a:gd name="T7" fmla="*/ 27 h 47"/>
                <a:gd name="T8" fmla="*/ 4 w 35"/>
                <a:gd name="T9" fmla="*/ 21 h 47"/>
                <a:gd name="T10" fmla="*/ 5 w 35"/>
                <a:gd name="T11" fmla="*/ 14 h 47"/>
                <a:gd name="T12" fmla="*/ 7 w 35"/>
                <a:gd name="T13" fmla="*/ 11 h 47"/>
                <a:gd name="T14" fmla="*/ 12 w 35"/>
                <a:gd name="T15" fmla="*/ 10 h 47"/>
                <a:gd name="T16" fmla="*/ 16 w 35"/>
                <a:gd name="T17" fmla="*/ 6 h 47"/>
                <a:gd name="T18" fmla="*/ 23 w 35"/>
                <a:gd name="T19" fmla="*/ 1 h 47"/>
                <a:gd name="T20" fmla="*/ 28 w 35"/>
                <a:gd name="T21" fmla="*/ 2 h 47"/>
                <a:gd name="T22" fmla="*/ 30 w 35"/>
                <a:gd name="T23" fmla="*/ 1 h 47"/>
                <a:gd name="T24" fmla="*/ 36 w 35"/>
                <a:gd name="T25" fmla="*/ 0 h 47"/>
                <a:gd name="T26" fmla="*/ 37 w 35"/>
                <a:gd name="T27" fmla="*/ 2 h 47"/>
                <a:gd name="T28" fmla="*/ 40 w 35"/>
                <a:gd name="T29" fmla="*/ 4 h 47"/>
                <a:gd name="T30" fmla="*/ 42 w 35"/>
                <a:gd name="T31" fmla="*/ 6 h 47"/>
                <a:gd name="T32" fmla="*/ 41 w 35"/>
                <a:gd name="T33" fmla="*/ 11 h 47"/>
                <a:gd name="T34" fmla="*/ 38 w 35"/>
                <a:gd name="T35" fmla="*/ 17 h 47"/>
                <a:gd name="T36" fmla="*/ 40 w 35"/>
                <a:gd name="T37" fmla="*/ 24 h 47"/>
                <a:gd name="T38" fmla="*/ 35 w 35"/>
                <a:gd name="T39" fmla="*/ 27 h 47"/>
                <a:gd name="T40" fmla="*/ 35 w 35"/>
                <a:gd name="T41" fmla="*/ 32 h 47"/>
                <a:gd name="T42" fmla="*/ 30 w 35"/>
                <a:gd name="T43" fmla="*/ 33 h 47"/>
                <a:gd name="T44" fmla="*/ 25 w 35"/>
                <a:gd name="T45" fmla="*/ 33 h 47"/>
                <a:gd name="T46" fmla="*/ 28 w 35"/>
                <a:gd name="T47" fmla="*/ 43 h 47"/>
                <a:gd name="T48" fmla="*/ 26 w 35"/>
                <a:gd name="T49" fmla="*/ 48 h 47"/>
                <a:gd name="T50" fmla="*/ 25 w 35"/>
                <a:gd name="T51" fmla="*/ 51 h 47"/>
                <a:gd name="T52" fmla="*/ 25 w 35"/>
                <a:gd name="T53" fmla="*/ 55 h 47"/>
                <a:gd name="T54" fmla="*/ 20 w 35"/>
                <a:gd name="T55" fmla="*/ 55 h 47"/>
                <a:gd name="T56" fmla="*/ 22 w 35"/>
                <a:gd name="T57" fmla="*/ 49 h 47"/>
                <a:gd name="T58" fmla="*/ 18 w 35"/>
                <a:gd name="T59" fmla="*/ 46 h 47"/>
                <a:gd name="T60" fmla="*/ 14 w 35"/>
                <a:gd name="T61" fmla="*/ 46 h 47"/>
                <a:gd name="T62" fmla="*/ 13 w 35"/>
                <a:gd name="T63" fmla="*/ 44 h 47"/>
                <a:gd name="T64" fmla="*/ 10 w 35"/>
                <a:gd name="T65" fmla="*/ 42 h 47"/>
                <a:gd name="T66" fmla="*/ 4 w 35"/>
                <a:gd name="T67" fmla="*/ 42 h 47"/>
                <a:gd name="T68" fmla="*/ 1 w 35"/>
                <a:gd name="T69" fmla="*/ 43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47"/>
                <a:gd name="T107" fmla="*/ 35 w 35"/>
                <a:gd name="T108" fmla="*/ 47 h 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47">
                  <a:moveTo>
                    <a:pt x="1" y="36"/>
                  </a:moveTo>
                  <a:cubicBezTo>
                    <a:pt x="1" y="34"/>
                    <a:pt x="0" y="32"/>
                    <a:pt x="0" y="31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6"/>
                    <a:pt x="0" y="25"/>
                    <a:pt x="0" y="23"/>
                  </a:cubicBezTo>
                  <a:cubicBezTo>
                    <a:pt x="1" y="21"/>
                    <a:pt x="2" y="20"/>
                    <a:pt x="3" y="18"/>
                  </a:cubicBezTo>
                  <a:cubicBezTo>
                    <a:pt x="4" y="16"/>
                    <a:pt x="4" y="14"/>
                    <a:pt x="4" y="12"/>
                  </a:cubicBezTo>
                  <a:cubicBezTo>
                    <a:pt x="5" y="11"/>
                    <a:pt x="5" y="10"/>
                    <a:pt x="6" y="9"/>
                  </a:cubicBezTo>
                  <a:cubicBezTo>
                    <a:pt x="8" y="8"/>
                    <a:pt x="9" y="9"/>
                    <a:pt x="10" y="8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5" y="3"/>
                    <a:pt x="17" y="2"/>
                    <a:pt x="19" y="1"/>
                  </a:cubicBezTo>
                  <a:cubicBezTo>
                    <a:pt x="20" y="1"/>
                    <a:pt x="22" y="2"/>
                    <a:pt x="23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7" y="0"/>
                    <a:pt x="28" y="0"/>
                    <a:pt x="30" y="0"/>
                  </a:cubicBezTo>
                  <a:cubicBezTo>
                    <a:pt x="31" y="0"/>
                    <a:pt x="30" y="2"/>
                    <a:pt x="31" y="2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4" y="3"/>
                    <a:pt x="34" y="4"/>
                    <a:pt x="35" y="5"/>
                  </a:cubicBezTo>
                  <a:cubicBezTo>
                    <a:pt x="35" y="6"/>
                    <a:pt x="35" y="7"/>
                    <a:pt x="34" y="9"/>
                  </a:cubicBezTo>
                  <a:cubicBezTo>
                    <a:pt x="34" y="11"/>
                    <a:pt x="32" y="12"/>
                    <a:pt x="32" y="14"/>
                  </a:cubicBezTo>
                  <a:cubicBezTo>
                    <a:pt x="32" y="16"/>
                    <a:pt x="33" y="18"/>
                    <a:pt x="33" y="20"/>
                  </a:cubicBezTo>
                  <a:cubicBezTo>
                    <a:pt x="32" y="21"/>
                    <a:pt x="30" y="22"/>
                    <a:pt x="29" y="23"/>
                  </a:cubicBezTo>
                  <a:cubicBezTo>
                    <a:pt x="29" y="25"/>
                    <a:pt x="30" y="26"/>
                    <a:pt x="29" y="27"/>
                  </a:cubicBezTo>
                  <a:cubicBezTo>
                    <a:pt x="28" y="28"/>
                    <a:pt x="26" y="28"/>
                    <a:pt x="25" y="28"/>
                  </a:cubicBezTo>
                  <a:cubicBezTo>
                    <a:pt x="24" y="29"/>
                    <a:pt x="21" y="27"/>
                    <a:pt x="21" y="28"/>
                  </a:cubicBezTo>
                  <a:cubicBezTo>
                    <a:pt x="20" y="31"/>
                    <a:pt x="23" y="33"/>
                    <a:pt x="23" y="36"/>
                  </a:cubicBezTo>
                  <a:cubicBezTo>
                    <a:pt x="23" y="37"/>
                    <a:pt x="23" y="39"/>
                    <a:pt x="22" y="40"/>
                  </a:cubicBezTo>
                  <a:cubicBezTo>
                    <a:pt x="22" y="41"/>
                    <a:pt x="21" y="42"/>
                    <a:pt x="21" y="43"/>
                  </a:cubicBezTo>
                  <a:cubicBezTo>
                    <a:pt x="20" y="44"/>
                    <a:pt x="21" y="45"/>
                    <a:pt x="21" y="46"/>
                  </a:cubicBezTo>
                  <a:cubicBezTo>
                    <a:pt x="20" y="46"/>
                    <a:pt x="18" y="47"/>
                    <a:pt x="17" y="46"/>
                  </a:cubicBezTo>
                  <a:cubicBezTo>
                    <a:pt x="17" y="44"/>
                    <a:pt x="19" y="42"/>
                    <a:pt x="18" y="41"/>
                  </a:cubicBezTo>
                  <a:cubicBezTo>
                    <a:pt x="18" y="40"/>
                    <a:pt x="16" y="39"/>
                    <a:pt x="15" y="39"/>
                  </a:cubicBezTo>
                  <a:cubicBezTo>
                    <a:pt x="14" y="38"/>
                    <a:pt x="13" y="40"/>
                    <a:pt x="12" y="39"/>
                  </a:cubicBezTo>
                  <a:cubicBezTo>
                    <a:pt x="11" y="39"/>
                    <a:pt x="12" y="37"/>
                    <a:pt x="11" y="37"/>
                  </a:cubicBezTo>
                  <a:cubicBezTo>
                    <a:pt x="11" y="36"/>
                    <a:pt x="9" y="35"/>
                    <a:pt x="8" y="35"/>
                  </a:cubicBezTo>
                  <a:cubicBezTo>
                    <a:pt x="6" y="35"/>
                    <a:pt x="5" y="35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</p:grpSp>
      <p:grpSp>
        <p:nvGrpSpPr>
          <p:cNvPr id="612" name="Gruppo 611"/>
          <p:cNvGrpSpPr/>
          <p:nvPr/>
        </p:nvGrpSpPr>
        <p:grpSpPr>
          <a:xfrm>
            <a:off x="680726" y="1628800"/>
            <a:ext cx="7776864" cy="3744416"/>
            <a:chOff x="274819" y="1581601"/>
            <a:chExt cx="35287152" cy="17275834"/>
          </a:xfrm>
          <a:solidFill>
            <a:schemeClr val="bg1">
              <a:lumMod val="95000"/>
            </a:schemeClr>
          </a:solidFill>
        </p:grpSpPr>
        <p:sp>
          <p:nvSpPr>
            <p:cNvPr id="1090" name="Freeform 2656"/>
            <p:cNvSpPr>
              <a:spLocks noChangeAspect="1"/>
            </p:cNvSpPr>
            <p:nvPr/>
          </p:nvSpPr>
          <p:spPr bwMode="auto">
            <a:xfrm>
              <a:off x="3247261" y="3637773"/>
              <a:ext cx="7752438" cy="4140336"/>
            </a:xfrm>
            <a:custGeom>
              <a:avLst/>
              <a:gdLst>
                <a:gd name="T0" fmla="*/ 938 w 965"/>
                <a:gd name="T1" fmla="*/ 566 h 565"/>
                <a:gd name="T2" fmla="*/ 1022 w 965"/>
                <a:gd name="T3" fmla="*/ 509 h 565"/>
                <a:gd name="T4" fmla="*/ 1120 w 965"/>
                <a:gd name="T5" fmla="*/ 488 h 565"/>
                <a:gd name="T6" fmla="*/ 1156 w 965"/>
                <a:gd name="T7" fmla="*/ 449 h 565"/>
                <a:gd name="T8" fmla="*/ 1112 w 965"/>
                <a:gd name="T9" fmla="*/ 436 h 565"/>
                <a:gd name="T10" fmla="*/ 1117 w 965"/>
                <a:gd name="T11" fmla="*/ 407 h 565"/>
                <a:gd name="T12" fmla="*/ 1074 w 965"/>
                <a:gd name="T13" fmla="*/ 372 h 565"/>
                <a:gd name="T14" fmla="*/ 1080 w 965"/>
                <a:gd name="T15" fmla="*/ 340 h 565"/>
                <a:gd name="T16" fmla="*/ 1062 w 965"/>
                <a:gd name="T17" fmla="*/ 310 h 565"/>
                <a:gd name="T18" fmla="*/ 1028 w 965"/>
                <a:gd name="T19" fmla="*/ 329 h 565"/>
                <a:gd name="T20" fmla="*/ 976 w 965"/>
                <a:gd name="T21" fmla="*/ 324 h 565"/>
                <a:gd name="T22" fmla="*/ 985 w 965"/>
                <a:gd name="T23" fmla="*/ 281 h 565"/>
                <a:gd name="T24" fmla="*/ 948 w 965"/>
                <a:gd name="T25" fmla="*/ 248 h 565"/>
                <a:gd name="T26" fmla="*/ 888 w 965"/>
                <a:gd name="T27" fmla="*/ 236 h 565"/>
                <a:gd name="T28" fmla="*/ 877 w 965"/>
                <a:gd name="T29" fmla="*/ 286 h 565"/>
                <a:gd name="T30" fmla="*/ 874 w 965"/>
                <a:gd name="T31" fmla="*/ 349 h 565"/>
                <a:gd name="T32" fmla="*/ 832 w 965"/>
                <a:gd name="T33" fmla="*/ 444 h 565"/>
                <a:gd name="T34" fmla="*/ 799 w 965"/>
                <a:gd name="T35" fmla="*/ 491 h 565"/>
                <a:gd name="T36" fmla="*/ 790 w 965"/>
                <a:gd name="T37" fmla="*/ 414 h 565"/>
                <a:gd name="T38" fmla="*/ 702 w 965"/>
                <a:gd name="T39" fmla="*/ 371 h 565"/>
                <a:gd name="T40" fmla="*/ 653 w 965"/>
                <a:gd name="T41" fmla="*/ 326 h 565"/>
                <a:gd name="T42" fmla="*/ 664 w 965"/>
                <a:gd name="T43" fmla="*/ 253 h 565"/>
                <a:gd name="T44" fmla="*/ 686 w 965"/>
                <a:gd name="T45" fmla="*/ 211 h 565"/>
                <a:gd name="T46" fmla="*/ 763 w 965"/>
                <a:gd name="T47" fmla="*/ 184 h 565"/>
                <a:gd name="T48" fmla="*/ 782 w 965"/>
                <a:gd name="T49" fmla="*/ 140 h 565"/>
                <a:gd name="T50" fmla="*/ 821 w 965"/>
                <a:gd name="T51" fmla="*/ 145 h 565"/>
                <a:gd name="T52" fmla="*/ 854 w 965"/>
                <a:gd name="T53" fmla="*/ 85 h 565"/>
                <a:gd name="T54" fmla="*/ 829 w 965"/>
                <a:gd name="T55" fmla="*/ 58 h 565"/>
                <a:gd name="T56" fmla="*/ 781 w 965"/>
                <a:gd name="T57" fmla="*/ 121 h 565"/>
                <a:gd name="T58" fmla="*/ 752 w 965"/>
                <a:gd name="T59" fmla="*/ 82 h 565"/>
                <a:gd name="T60" fmla="*/ 721 w 965"/>
                <a:gd name="T61" fmla="*/ 67 h 565"/>
                <a:gd name="T62" fmla="*/ 725 w 965"/>
                <a:gd name="T63" fmla="*/ 20 h 565"/>
                <a:gd name="T64" fmla="*/ 684 w 965"/>
                <a:gd name="T65" fmla="*/ 14 h 565"/>
                <a:gd name="T66" fmla="*/ 698 w 965"/>
                <a:gd name="T67" fmla="*/ 65 h 565"/>
                <a:gd name="T68" fmla="*/ 696 w 965"/>
                <a:gd name="T69" fmla="*/ 82 h 565"/>
                <a:gd name="T70" fmla="*/ 656 w 965"/>
                <a:gd name="T71" fmla="*/ 133 h 565"/>
                <a:gd name="T72" fmla="*/ 632 w 965"/>
                <a:gd name="T73" fmla="*/ 97 h 565"/>
                <a:gd name="T74" fmla="*/ 564 w 965"/>
                <a:gd name="T75" fmla="*/ 103 h 565"/>
                <a:gd name="T76" fmla="*/ 538 w 965"/>
                <a:gd name="T77" fmla="*/ 90 h 565"/>
                <a:gd name="T78" fmla="*/ 499 w 965"/>
                <a:gd name="T79" fmla="*/ 125 h 565"/>
                <a:gd name="T80" fmla="*/ 403 w 965"/>
                <a:gd name="T81" fmla="*/ 108 h 565"/>
                <a:gd name="T82" fmla="*/ 352 w 965"/>
                <a:gd name="T83" fmla="*/ 68 h 565"/>
                <a:gd name="T84" fmla="*/ 282 w 965"/>
                <a:gd name="T85" fmla="*/ 68 h 565"/>
                <a:gd name="T86" fmla="*/ 204 w 965"/>
                <a:gd name="T87" fmla="*/ 72 h 565"/>
                <a:gd name="T88" fmla="*/ 217 w 965"/>
                <a:gd name="T89" fmla="*/ 49 h 565"/>
                <a:gd name="T90" fmla="*/ 107 w 965"/>
                <a:gd name="T91" fmla="*/ 74 h 565"/>
                <a:gd name="T92" fmla="*/ 28 w 965"/>
                <a:gd name="T93" fmla="*/ 301 h 565"/>
                <a:gd name="T94" fmla="*/ 86 w 965"/>
                <a:gd name="T95" fmla="*/ 331 h 565"/>
                <a:gd name="T96" fmla="*/ 131 w 965"/>
                <a:gd name="T97" fmla="*/ 406 h 565"/>
                <a:gd name="T98" fmla="*/ 132 w 965"/>
                <a:gd name="T99" fmla="*/ 432 h 565"/>
                <a:gd name="T100" fmla="*/ 133 w 965"/>
                <a:gd name="T101" fmla="*/ 481 h 565"/>
                <a:gd name="T102" fmla="*/ 169 w 965"/>
                <a:gd name="T103" fmla="*/ 522 h 565"/>
                <a:gd name="T104" fmla="*/ 594 w 965"/>
                <a:gd name="T105" fmla="*/ 540 h 565"/>
                <a:gd name="T106" fmla="*/ 678 w 965"/>
                <a:gd name="T107" fmla="*/ 542 h 565"/>
                <a:gd name="T108" fmla="*/ 728 w 965"/>
                <a:gd name="T109" fmla="*/ 560 h 565"/>
                <a:gd name="T110" fmla="*/ 770 w 965"/>
                <a:gd name="T111" fmla="*/ 599 h 565"/>
                <a:gd name="T112" fmla="*/ 775 w 965"/>
                <a:gd name="T113" fmla="*/ 620 h 565"/>
                <a:gd name="T114" fmla="*/ 750 w 965"/>
                <a:gd name="T115" fmla="*/ 672 h 565"/>
                <a:gd name="T116" fmla="*/ 803 w 965"/>
                <a:gd name="T117" fmla="*/ 662 h 565"/>
                <a:gd name="T118" fmla="*/ 842 w 965"/>
                <a:gd name="T119" fmla="*/ 635 h 5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565"/>
                <a:gd name="T182" fmla="*/ 965 w 965"/>
                <a:gd name="T183" fmla="*/ 565 h 5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565">
                  <a:moveTo>
                    <a:pt x="711" y="522"/>
                  </a:moveTo>
                  <a:cubicBezTo>
                    <a:pt x="712" y="520"/>
                    <a:pt x="713" y="519"/>
                    <a:pt x="714" y="518"/>
                  </a:cubicBezTo>
                  <a:cubicBezTo>
                    <a:pt x="716" y="516"/>
                    <a:pt x="717" y="515"/>
                    <a:pt x="721" y="514"/>
                  </a:cubicBezTo>
                  <a:cubicBezTo>
                    <a:pt x="724" y="513"/>
                    <a:pt x="726" y="512"/>
                    <a:pt x="729" y="511"/>
                  </a:cubicBezTo>
                  <a:cubicBezTo>
                    <a:pt x="731" y="510"/>
                    <a:pt x="734" y="508"/>
                    <a:pt x="736" y="506"/>
                  </a:cubicBezTo>
                  <a:cubicBezTo>
                    <a:pt x="738" y="504"/>
                    <a:pt x="740" y="502"/>
                    <a:pt x="742" y="500"/>
                  </a:cubicBezTo>
                  <a:cubicBezTo>
                    <a:pt x="744" y="498"/>
                    <a:pt x="746" y="496"/>
                    <a:pt x="749" y="495"/>
                  </a:cubicBezTo>
                  <a:cubicBezTo>
                    <a:pt x="751" y="493"/>
                    <a:pt x="754" y="492"/>
                    <a:pt x="757" y="490"/>
                  </a:cubicBezTo>
                  <a:cubicBezTo>
                    <a:pt x="760" y="488"/>
                    <a:pt x="763" y="486"/>
                    <a:pt x="767" y="484"/>
                  </a:cubicBezTo>
                  <a:cubicBezTo>
                    <a:pt x="769" y="483"/>
                    <a:pt x="772" y="482"/>
                    <a:pt x="774" y="480"/>
                  </a:cubicBezTo>
                  <a:cubicBezTo>
                    <a:pt x="777" y="478"/>
                    <a:pt x="780" y="475"/>
                    <a:pt x="782" y="472"/>
                  </a:cubicBezTo>
                  <a:cubicBezTo>
                    <a:pt x="786" y="468"/>
                    <a:pt x="789" y="463"/>
                    <a:pt x="793" y="459"/>
                  </a:cubicBezTo>
                  <a:cubicBezTo>
                    <a:pt x="796" y="456"/>
                    <a:pt x="798" y="452"/>
                    <a:pt x="801" y="450"/>
                  </a:cubicBezTo>
                  <a:cubicBezTo>
                    <a:pt x="804" y="448"/>
                    <a:pt x="807" y="446"/>
                    <a:pt x="810" y="444"/>
                  </a:cubicBezTo>
                  <a:cubicBezTo>
                    <a:pt x="811" y="443"/>
                    <a:pt x="812" y="442"/>
                    <a:pt x="813" y="441"/>
                  </a:cubicBezTo>
                  <a:cubicBezTo>
                    <a:pt x="815" y="440"/>
                    <a:pt x="816" y="441"/>
                    <a:pt x="818" y="440"/>
                  </a:cubicBezTo>
                  <a:cubicBezTo>
                    <a:pt x="820" y="440"/>
                    <a:pt x="822" y="439"/>
                    <a:pt x="823" y="438"/>
                  </a:cubicBezTo>
                  <a:cubicBezTo>
                    <a:pt x="824" y="437"/>
                    <a:pt x="824" y="434"/>
                    <a:pt x="825" y="433"/>
                  </a:cubicBezTo>
                  <a:cubicBezTo>
                    <a:pt x="825" y="431"/>
                    <a:pt x="827" y="430"/>
                    <a:pt x="828" y="429"/>
                  </a:cubicBezTo>
                  <a:cubicBezTo>
                    <a:pt x="830" y="427"/>
                    <a:pt x="832" y="427"/>
                    <a:pt x="834" y="426"/>
                  </a:cubicBezTo>
                  <a:cubicBezTo>
                    <a:pt x="838" y="425"/>
                    <a:pt x="841" y="426"/>
                    <a:pt x="844" y="425"/>
                  </a:cubicBezTo>
                  <a:cubicBezTo>
                    <a:pt x="847" y="425"/>
                    <a:pt x="849" y="424"/>
                    <a:pt x="852" y="424"/>
                  </a:cubicBezTo>
                  <a:cubicBezTo>
                    <a:pt x="856" y="424"/>
                    <a:pt x="860" y="424"/>
                    <a:pt x="864" y="424"/>
                  </a:cubicBezTo>
                  <a:cubicBezTo>
                    <a:pt x="866" y="424"/>
                    <a:pt x="868" y="426"/>
                    <a:pt x="871" y="426"/>
                  </a:cubicBezTo>
                  <a:cubicBezTo>
                    <a:pt x="873" y="426"/>
                    <a:pt x="876" y="424"/>
                    <a:pt x="879" y="424"/>
                  </a:cubicBezTo>
                  <a:cubicBezTo>
                    <a:pt x="882" y="424"/>
                    <a:pt x="885" y="426"/>
                    <a:pt x="888" y="426"/>
                  </a:cubicBezTo>
                  <a:cubicBezTo>
                    <a:pt x="889" y="427"/>
                    <a:pt x="890" y="428"/>
                    <a:pt x="891" y="428"/>
                  </a:cubicBezTo>
                  <a:cubicBezTo>
                    <a:pt x="897" y="427"/>
                    <a:pt x="903" y="427"/>
                    <a:pt x="909" y="426"/>
                  </a:cubicBezTo>
                  <a:cubicBezTo>
                    <a:pt x="912" y="425"/>
                    <a:pt x="914" y="423"/>
                    <a:pt x="916" y="422"/>
                  </a:cubicBezTo>
                  <a:cubicBezTo>
                    <a:pt x="918" y="420"/>
                    <a:pt x="918" y="417"/>
                    <a:pt x="921" y="415"/>
                  </a:cubicBezTo>
                  <a:cubicBezTo>
                    <a:pt x="922" y="415"/>
                    <a:pt x="923" y="417"/>
                    <a:pt x="924" y="417"/>
                  </a:cubicBezTo>
                  <a:cubicBezTo>
                    <a:pt x="926" y="414"/>
                    <a:pt x="926" y="410"/>
                    <a:pt x="928" y="408"/>
                  </a:cubicBezTo>
                  <a:cubicBezTo>
                    <a:pt x="929" y="407"/>
                    <a:pt x="932" y="407"/>
                    <a:pt x="933" y="407"/>
                  </a:cubicBezTo>
                  <a:cubicBezTo>
                    <a:pt x="936" y="406"/>
                    <a:pt x="938" y="404"/>
                    <a:pt x="941" y="403"/>
                  </a:cubicBezTo>
                  <a:cubicBezTo>
                    <a:pt x="943" y="403"/>
                    <a:pt x="945" y="404"/>
                    <a:pt x="947" y="404"/>
                  </a:cubicBezTo>
                  <a:cubicBezTo>
                    <a:pt x="950" y="403"/>
                    <a:pt x="953" y="402"/>
                    <a:pt x="956" y="400"/>
                  </a:cubicBezTo>
                  <a:cubicBezTo>
                    <a:pt x="959" y="398"/>
                    <a:pt x="962" y="396"/>
                    <a:pt x="963" y="393"/>
                  </a:cubicBezTo>
                  <a:cubicBezTo>
                    <a:pt x="964" y="391"/>
                    <a:pt x="960" y="390"/>
                    <a:pt x="961" y="388"/>
                  </a:cubicBezTo>
                  <a:cubicBezTo>
                    <a:pt x="961" y="387"/>
                    <a:pt x="965" y="389"/>
                    <a:pt x="964" y="388"/>
                  </a:cubicBezTo>
                  <a:cubicBezTo>
                    <a:pt x="962" y="386"/>
                    <a:pt x="957" y="387"/>
                    <a:pt x="955" y="384"/>
                  </a:cubicBezTo>
                  <a:cubicBezTo>
                    <a:pt x="954" y="382"/>
                    <a:pt x="960" y="385"/>
                    <a:pt x="962" y="384"/>
                  </a:cubicBezTo>
                  <a:cubicBezTo>
                    <a:pt x="963" y="384"/>
                    <a:pt x="961" y="382"/>
                    <a:pt x="961" y="381"/>
                  </a:cubicBezTo>
                  <a:cubicBezTo>
                    <a:pt x="962" y="380"/>
                    <a:pt x="964" y="379"/>
                    <a:pt x="964" y="378"/>
                  </a:cubicBezTo>
                  <a:cubicBezTo>
                    <a:pt x="965" y="377"/>
                    <a:pt x="963" y="375"/>
                    <a:pt x="963" y="374"/>
                  </a:cubicBezTo>
                  <a:cubicBezTo>
                    <a:pt x="963" y="373"/>
                    <a:pt x="965" y="375"/>
                    <a:pt x="965" y="374"/>
                  </a:cubicBezTo>
                  <a:cubicBezTo>
                    <a:pt x="965" y="372"/>
                    <a:pt x="965" y="369"/>
                    <a:pt x="964" y="367"/>
                  </a:cubicBezTo>
                  <a:cubicBezTo>
                    <a:pt x="962" y="365"/>
                    <a:pt x="960" y="364"/>
                    <a:pt x="958" y="363"/>
                  </a:cubicBezTo>
                  <a:cubicBezTo>
                    <a:pt x="957" y="362"/>
                    <a:pt x="955" y="362"/>
                    <a:pt x="953" y="363"/>
                  </a:cubicBezTo>
                  <a:cubicBezTo>
                    <a:pt x="951" y="364"/>
                    <a:pt x="950" y="367"/>
                    <a:pt x="948" y="368"/>
                  </a:cubicBezTo>
                  <a:cubicBezTo>
                    <a:pt x="947" y="368"/>
                    <a:pt x="946" y="366"/>
                    <a:pt x="946" y="365"/>
                  </a:cubicBezTo>
                  <a:cubicBezTo>
                    <a:pt x="946" y="363"/>
                    <a:pt x="949" y="362"/>
                    <a:pt x="949" y="360"/>
                  </a:cubicBezTo>
                  <a:cubicBezTo>
                    <a:pt x="949" y="358"/>
                    <a:pt x="947" y="358"/>
                    <a:pt x="945" y="357"/>
                  </a:cubicBezTo>
                  <a:cubicBezTo>
                    <a:pt x="944" y="356"/>
                    <a:pt x="941" y="355"/>
                    <a:pt x="939" y="355"/>
                  </a:cubicBezTo>
                  <a:cubicBezTo>
                    <a:pt x="938" y="355"/>
                    <a:pt x="938" y="357"/>
                    <a:pt x="937" y="358"/>
                  </a:cubicBezTo>
                  <a:cubicBezTo>
                    <a:pt x="934" y="360"/>
                    <a:pt x="930" y="362"/>
                    <a:pt x="927" y="363"/>
                  </a:cubicBezTo>
                  <a:cubicBezTo>
                    <a:pt x="923" y="365"/>
                    <a:pt x="920" y="368"/>
                    <a:pt x="916" y="368"/>
                  </a:cubicBezTo>
                  <a:cubicBezTo>
                    <a:pt x="915" y="368"/>
                    <a:pt x="913" y="365"/>
                    <a:pt x="914" y="364"/>
                  </a:cubicBezTo>
                  <a:cubicBezTo>
                    <a:pt x="917" y="362"/>
                    <a:pt x="921" y="361"/>
                    <a:pt x="925" y="360"/>
                  </a:cubicBezTo>
                  <a:cubicBezTo>
                    <a:pt x="928" y="358"/>
                    <a:pt x="932" y="357"/>
                    <a:pt x="935" y="356"/>
                  </a:cubicBezTo>
                  <a:cubicBezTo>
                    <a:pt x="937" y="354"/>
                    <a:pt x="940" y="353"/>
                    <a:pt x="942" y="351"/>
                  </a:cubicBezTo>
                  <a:cubicBezTo>
                    <a:pt x="945" y="350"/>
                    <a:pt x="948" y="351"/>
                    <a:pt x="950" y="348"/>
                  </a:cubicBezTo>
                  <a:cubicBezTo>
                    <a:pt x="950" y="347"/>
                    <a:pt x="946" y="349"/>
                    <a:pt x="944" y="347"/>
                  </a:cubicBezTo>
                  <a:cubicBezTo>
                    <a:pt x="943" y="346"/>
                    <a:pt x="946" y="344"/>
                    <a:pt x="944" y="344"/>
                  </a:cubicBezTo>
                  <a:cubicBezTo>
                    <a:pt x="942" y="343"/>
                    <a:pt x="940" y="345"/>
                    <a:pt x="937" y="345"/>
                  </a:cubicBezTo>
                  <a:cubicBezTo>
                    <a:pt x="935" y="345"/>
                    <a:pt x="932" y="344"/>
                    <a:pt x="931" y="342"/>
                  </a:cubicBezTo>
                  <a:cubicBezTo>
                    <a:pt x="930" y="341"/>
                    <a:pt x="932" y="340"/>
                    <a:pt x="931" y="339"/>
                  </a:cubicBezTo>
                  <a:cubicBezTo>
                    <a:pt x="930" y="338"/>
                    <a:pt x="928" y="339"/>
                    <a:pt x="926" y="339"/>
                  </a:cubicBezTo>
                  <a:cubicBezTo>
                    <a:pt x="925" y="338"/>
                    <a:pt x="924" y="337"/>
                    <a:pt x="922" y="337"/>
                  </a:cubicBezTo>
                  <a:cubicBezTo>
                    <a:pt x="920" y="336"/>
                    <a:pt x="917" y="338"/>
                    <a:pt x="915" y="336"/>
                  </a:cubicBezTo>
                  <a:cubicBezTo>
                    <a:pt x="914" y="334"/>
                    <a:pt x="917" y="330"/>
                    <a:pt x="916" y="327"/>
                  </a:cubicBezTo>
                  <a:cubicBezTo>
                    <a:pt x="916" y="326"/>
                    <a:pt x="913" y="328"/>
                    <a:pt x="912" y="327"/>
                  </a:cubicBezTo>
                  <a:cubicBezTo>
                    <a:pt x="910" y="326"/>
                    <a:pt x="907" y="325"/>
                    <a:pt x="906" y="323"/>
                  </a:cubicBezTo>
                  <a:cubicBezTo>
                    <a:pt x="905" y="322"/>
                    <a:pt x="908" y="321"/>
                    <a:pt x="907" y="320"/>
                  </a:cubicBezTo>
                  <a:cubicBezTo>
                    <a:pt x="906" y="319"/>
                    <a:pt x="903" y="319"/>
                    <a:pt x="901" y="317"/>
                  </a:cubicBezTo>
                  <a:cubicBezTo>
                    <a:pt x="900" y="317"/>
                    <a:pt x="898" y="316"/>
                    <a:pt x="899" y="315"/>
                  </a:cubicBezTo>
                  <a:cubicBezTo>
                    <a:pt x="899" y="314"/>
                    <a:pt x="904" y="314"/>
                    <a:pt x="903" y="313"/>
                  </a:cubicBezTo>
                  <a:cubicBezTo>
                    <a:pt x="901" y="310"/>
                    <a:pt x="897" y="312"/>
                    <a:pt x="895" y="310"/>
                  </a:cubicBezTo>
                  <a:cubicBezTo>
                    <a:pt x="894" y="310"/>
                    <a:pt x="895" y="308"/>
                    <a:pt x="895" y="308"/>
                  </a:cubicBezTo>
                  <a:cubicBezTo>
                    <a:pt x="898" y="307"/>
                    <a:pt x="901" y="308"/>
                    <a:pt x="904" y="308"/>
                  </a:cubicBezTo>
                  <a:cubicBezTo>
                    <a:pt x="905" y="308"/>
                    <a:pt x="907" y="307"/>
                    <a:pt x="908" y="305"/>
                  </a:cubicBezTo>
                  <a:cubicBezTo>
                    <a:pt x="908" y="304"/>
                    <a:pt x="909" y="302"/>
                    <a:pt x="908" y="301"/>
                  </a:cubicBezTo>
                  <a:cubicBezTo>
                    <a:pt x="906" y="300"/>
                    <a:pt x="904" y="302"/>
                    <a:pt x="903" y="301"/>
                  </a:cubicBezTo>
                  <a:cubicBezTo>
                    <a:pt x="902" y="300"/>
                    <a:pt x="903" y="298"/>
                    <a:pt x="902" y="298"/>
                  </a:cubicBezTo>
                  <a:cubicBezTo>
                    <a:pt x="901" y="296"/>
                    <a:pt x="896" y="298"/>
                    <a:pt x="896" y="295"/>
                  </a:cubicBezTo>
                  <a:cubicBezTo>
                    <a:pt x="896" y="293"/>
                    <a:pt x="902" y="295"/>
                    <a:pt x="903" y="292"/>
                  </a:cubicBezTo>
                  <a:cubicBezTo>
                    <a:pt x="904" y="291"/>
                    <a:pt x="902" y="288"/>
                    <a:pt x="901" y="287"/>
                  </a:cubicBezTo>
                  <a:cubicBezTo>
                    <a:pt x="900" y="286"/>
                    <a:pt x="896" y="288"/>
                    <a:pt x="896" y="287"/>
                  </a:cubicBezTo>
                  <a:cubicBezTo>
                    <a:pt x="895" y="285"/>
                    <a:pt x="900" y="285"/>
                    <a:pt x="900" y="283"/>
                  </a:cubicBezTo>
                  <a:cubicBezTo>
                    <a:pt x="900" y="282"/>
                    <a:pt x="897" y="283"/>
                    <a:pt x="896" y="281"/>
                  </a:cubicBezTo>
                  <a:cubicBezTo>
                    <a:pt x="896" y="280"/>
                    <a:pt x="898" y="277"/>
                    <a:pt x="897" y="276"/>
                  </a:cubicBezTo>
                  <a:cubicBezTo>
                    <a:pt x="894" y="275"/>
                    <a:pt x="891" y="278"/>
                    <a:pt x="888" y="277"/>
                  </a:cubicBezTo>
                  <a:cubicBezTo>
                    <a:pt x="887" y="277"/>
                    <a:pt x="887" y="275"/>
                    <a:pt x="888" y="275"/>
                  </a:cubicBezTo>
                  <a:cubicBezTo>
                    <a:pt x="890" y="274"/>
                    <a:pt x="893" y="275"/>
                    <a:pt x="894" y="273"/>
                  </a:cubicBezTo>
                  <a:cubicBezTo>
                    <a:pt x="895" y="273"/>
                    <a:pt x="895" y="271"/>
                    <a:pt x="894" y="270"/>
                  </a:cubicBezTo>
                  <a:cubicBezTo>
                    <a:pt x="893" y="270"/>
                    <a:pt x="891" y="271"/>
                    <a:pt x="890" y="270"/>
                  </a:cubicBezTo>
                  <a:cubicBezTo>
                    <a:pt x="889" y="269"/>
                    <a:pt x="892" y="266"/>
                    <a:pt x="890" y="265"/>
                  </a:cubicBezTo>
                  <a:cubicBezTo>
                    <a:pt x="889" y="264"/>
                    <a:pt x="885" y="268"/>
                    <a:pt x="884" y="266"/>
                  </a:cubicBezTo>
                  <a:cubicBezTo>
                    <a:pt x="883" y="264"/>
                    <a:pt x="888" y="263"/>
                    <a:pt x="888" y="261"/>
                  </a:cubicBezTo>
                  <a:cubicBezTo>
                    <a:pt x="889" y="260"/>
                    <a:pt x="886" y="259"/>
                    <a:pt x="885" y="258"/>
                  </a:cubicBezTo>
                  <a:cubicBezTo>
                    <a:pt x="884" y="256"/>
                    <a:pt x="885" y="254"/>
                    <a:pt x="884" y="252"/>
                  </a:cubicBezTo>
                  <a:cubicBezTo>
                    <a:pt x="884" y="250"/>
                    <a:pt x="881" y="249"/>
                    <a:pt x="881" y="247"/>
                  </a:cubicBezTo>
                  <a:cubicBezTo>
                    <a:pt x="880" y="245"/>
                    <a:pt x="881" y="243"/>
                    <a:pt x="881" y="240"/>
                  </a:cubicBezTo>
                  <a:cubicBezTo>
                    <a:pt x="880" y="237"/>
                    <a:pt x="878" y="240"/>
                    <a:pt x="877" y="240"/>
                  </a:cubicBezTo>
                  <a:cubicBezTo>
                    <a:pt x="875" y="244"/>
                    <a:pt x="873" y="248"/>
                    <a:pt x="871" y="252"/>
                  </a:cubicBezTo>
                  <a:cubicBezTo>
                    <a:pt x="870" y="254"/>
                    <a:pt x="869" y="256"/>
                    <a:pt x="868" y="258"/>
                  </a:cubicBezTo>
                  <a:cubicBezTo>
                    <a:pt x="868" y="260"/>
                    <a:pt x="867" y="261"/>
                    <a:pt x="866" y="263"/>
                  </a:cubicBezTo>
                  <a:cubicBezTo>
                    <a:pt x="866" y="264"/>
                    <a:pt x="867" y="265"/>
                    <a:pt x="866" y="266"/>
                  </a:cubicBezTo>
                  <a:cubicBezTo>
                    <a:pt x="865" y="268"/>
                    <a:pt x="861" y="267"/>
                    <a:pt x="860" y="269"/>
                  </a:cubicBezTo>
                  <a:cubicBezTo>
                    <a:pt x="858" y="272"/>
                    <a:pt x="860" y="276"/>
                    <a:pt x="858" y="279"/>
                  </a:cubicBezTo>
                  <a:cubicBezTo>
                    <a:pt x="857" y="280"/>
                    <a:pt x="858" y="275"/>
                    <a:pt x="857" y="274"/>
                  </a:cubicBezTo>
                  <a:cubicBezTo>
                    <a:pt x="856" y="272"/>
                    <a:pt x="855" y="270"/>
                    <a:pt x="854" y="270"/>
                  </a:cubicBezTo>
                  <a:cubicBezTo>
                    <a:pt x="851" y="271"/>
                    <a:pt x="852" y="275"/>
                    <a:pt x="850" y="277"/>
                  </a:cubicBezTo>
                  <a:cubicBezTo>
                    <a:pt x="848" y="278"/>
                    <a:pt x="845" y="278"/>
                    <a:pt x="844" y="279"/>
                  </a:cubicBezTo>
                  <a:cubicBezTo>
                    <a:pt x="841" y="280"/>
                    <a:pt x="840" y="286"/>
                    <a:pt x="837" y="285"/>
                  </a:cubicBezTo>
                  <a:cubicBezTo>
                    <a:pt x="834" y="284"/>
                    <a:pt x="838" y="277"/>
                    <a:pt x="835" y="276"/>
                  </a:cubicBezTo>
                  <a:cubicBezTo>
                    <a:pt x="832" y="276"/>
                    <a:pt x="834" y="284"/>
                    <a:pt x="831" y="284"/>
                  </a:cubicBezTo>
                  <a:cubicBezTo>
                    <a:pt x="828" y="284"/>
                    <a:pt x="832" y="278"/>
                    <a:pt x="831" y="276"/>
                  </a:cubicBezTo>
                  <a:cubicBezTo>
                    <a:pt x="831" y="273"/>
                    <a:pt x="831" y="270"/>
                    <a:pt x="828" y="269"/>
                  </a:cubicBezTo>
                  <a:cubicBezTo>
                    <a:pt x="825" y="268"/>
                    <a:pt x="821" y="269"/>
                    <a:pt x="818" y="270"/>
                  </a:cubicBezTo>
                  <a:cubicBezTo>
                    <a:pt x="816" y="271"/>
                    <a:pt x="816" y="274"/>
                    <a:pt x="814" y="274"/>
                  </a:cubicBezTo>
                  <a:cubicBezTo>
                    <a:pt x="812" y="274"/>
                    <a:pt x="812" y="272"/>
                    <a:pt x="813" y="270"/>
                  </a:cubicBezTo>
                  <a:cubicBezTo>
                    <a:pt x="813" y="269"/>
                    <a:pt x="815" y="268"/>
                    <a:pt x="816" y="267"/>
                  </a:cubicBezTo>
                  <a:cubicBezTo>
                    <a:pt x="817" y="266"/>
                    <a:pt x="819" y="265"/>
                    <a:pt x="820" y="263"/>
                  </a:cubicBezTo>
                  <a:cubicBezTo>
                    <a:pt x="821" y="262"/>
                    <a:pt x="820" y="260"/>
                    <a:pt x="819" y="259"/>
                  </a:cubicBezTo>
                  <a:cubicBezTo>
                    <a:pt x="818" y="258"/>
                    <a:pt x="816" y="260"/>
                    <a:pt x="816" y="259"/>
                  </a:cubicBezTo>
                  <a:cubicBezTo>
                    <a:pt x="815" y="258"/>
                    <a:pt x="815" y="256"/>
                    <a:pt x="816" y="254"/>
                  </a:cubicBezTo>
                  <a:cubicBezTo>
                    <a:pt x="816" y="253"/>
                    <a:pt x="818" y="254"/>
                    <a:pt x="818" y="253"/>
                  </a:cubicBezTo>
                  <a:cubicBezTo>
                    <a:pt x="819" y="252"/>
                    <a:pt x="820" y="249"/>
                    <a:pt x="818" y="248"/>
                  </a:cubicBezTo>
                  <a:cubicBezTo>
                    <a:pt x="816" y="247"/>
                    <a:pt x="808" y="250"/>
                    <a:pt x="809" y="248"/>
                  </a:cubicBezTo>
                  <a:cubicBezTo>
                    <a:pt x="811" y="244"/>
                    <a:pt x="817" y="247"/>
                    <a:pt x="820" y="245"/>
                  </a:cubicBezTo>
                  <a:cubicBezTo>
                    <a:pt x="821" y="244"/>
                    <a:pt x="819" y="241"/>
                    <a:pt x="820" y="239"/>
                  </a:cubicBezTo>
                  <a:cubicBezTo>
                    <a:pt x="820" y="237"/>
                    <a:pt x="820" y="236"/>
                    <a:pt x="821" y="234"/>
                  </a:cubicBezTo>
                  <a:cubicBezTo>
                    <a:pt x="822" y="233"/>
                    <a:pt x="825" y="233"/>
                    <a:pt x="826" y="231"/>
                  </a:cubicBezTo>
                  <a:cubicBezTo>
                    <a:pt x="826" y="230"/>
                    <a:pt x="826" y="228"/>
                    <a:pt x="825" y="228"/>
                  </a:cubicBezTo>
                  <a:cubicBezTo>
                    <a:pt x="823" y="228"/>
                    <a:pt x="822" y="230"/>
                    <a:pt x="820" y="230"/>
                  </a:cubicBezTo>
                  <a:cubicBezTo>
                    <a:pt x="819" y="230"/>
                    <a:pt x="818" y="227"/>
                    <a:pt x="817" y="226"/>
                  </a:cubicBezTo>
                  <a:cubicBezTo>
                    <a:pt x="812" y="226"/>
                    <a:pt x="808" y="227"/>
                    <a:pt x="803" y="226"/>
                  </a:cubicBezTo>
                  <a:cubicBezTo>
                    <a:pt x="802" y="226"/>
                    <a:pt x="800" y="224"/>
                    <a:pt x="800" y="223"/>
                  </a:cubicBezTo>
                  <a:cubicBezTo>
                    <a:pt x="799" y="221"/>
                    <a:pt x="801" y="219"/>
                    <a:pt x="800" y="218"/>
                  </a:cubicBezTo>
                  <a:cubicBezTo>
                    <a:pt x="799" y="217"/>
                    <a:pt x="797" y="218"/>
                    <a:pt x="796" y="217"/>
                  </a:cubicBezTo>
                  <a:cubicBezTo>
                    <a:pt x="796" y="216"/>
                    <a:pt x="797" y="215"/>
                    <a:pt x="796" y="214"/>
                  </a:cubicBezTo>
                  <a:cubicBezTo>
                    <a:pt x="795" y="212"/>
                    <a:pt x="792" y="212"/>
                    <a:pt x="790" y="210"/>
                  </a:cubicBezTo>
                  <a:cubicBezTo>
                    <a:pt x="790" y="209"/>
                    <a:pt x="790" y="208"/>
                    <a:pt x="790" y="207"/>
                  </a:cubicBezTo>
                  <a:cubicBezTo>
                    <a:pt x="787" y="205"/>
                    <a:pt x="784" y="203"/>
                    <a:pt x="782" y="201"/>
                  </a:cubicBezTo>
                  <a:cubicBezTo>
                    <a:pt x="781" y="201"/>
                    <a:pt x="780" y="200"/>
                    <a:pt x="780" y="200"/>
                  </a:cubicBezTo>
                  <a:cubicBezTo>
                    <a:pt x="777" y="202"/>
                    <a:pt x="775" y="204"/>
                    <a:pt x="772" y="205"/>
                  </a:cubicBezTo>
                  <a:cubicBezTo>
                    <a:pt x="771" y="206"/>
                    <a:pt x="770" y="204"/>
                    <a:pt x="769" y="205"/>
                  </a:cubicBezTo>
                  <a:cubicBezTo>
                    <a:pt x="769" y="205"/>
                    <a:pt x="769" y="208"/>
                    <a:pt x="768" y="207"/>
                  </a:cubicBezTo>
                  <a:cubicBezTo>
                    <a:pt x="765" y="207"/>
                    <a:pt x="764" y="203"/>
                    <a:pt x="761" y="203"/>
                  </a:cubicBezTo>
                  <a:cubicBezTo>
                    <a:pt x="760" y="202"/>
                    <a:pt x="759" y="204"/>
                    <a:pt x="758" y="204"/>
                  </a:cubicBezTo>
                  <a:cubicBezTo>
                    <a:pt x="757" y="204"/>
                    <a:pt x="758" y="202"/>
                    <a:pt x="757" y="201"/>
                  </a:cubicBezTo>
                  <a:cubicBezTo>
                    <a:pt x="755" y="201"/>
                    <a:pt x="753" y="202"/>
                    <a:pt x="752" y="201"/>
                  </a:cubicBezTo>
                  <a:cubicBezTo>
                    <a:pt x="749" y="200"/>
                    <a:pt x="747" y="199"/>
                    <a:pt x="745" y="198"/>
                  </a:cubicBezTo>
                  <a:cubicBezTo>
                    <a:pt x="743" y="198"/>
                    <a:pt x="742" y="197"/>
                    <a:pt x="740" y="197"/>
                  </a:cubicBezTo>
                  <a:cubicBezTo>
                    <a:pt x="738" y="197"/>
                    <a:pt x="736" y="199"/>
                    <a:pt x="734" y="201"/>
                  </a:cubicBezTo>
                  <a:cubicBezTo>
                    <a:pt x="733" y="202"/>
                    <a:pt x="731" y="202"/>
                    <a:pt x="730" y="203"/>
                  </a:cubicBezTo>
                  <a:cubicBezTo>
                    <a:pt x="729" y="205"/>
                    <a:pt x="729" y="207"/>
                    <a:pt x="729" y="209"/>
                  </a:cubicBezTo>
                  <a:cubicBezTo>
                    <a:pt x="729" y="211"/>
                    <a:pt x="728" y="213"/>
                    <a:pt x="729" y="215"/>
                  </a:cubicBezTo>
                  <a:cubicBezTo>
                    <a:pt x="730" y="216"/>
                    <a:pt x="734" y="216"/>
                    <a:pt x="734" y="217"/>
                  </a:cubicBezTo>
                  <a:cubicBezTo>
                    <a:pt x="734" y="219"/>
                    <a:pt x="731" y="220"/>
                    <a:pt x="730" y="221"/>
                  </a:cubicBezTo>
                  <a:cubicBezTo>
                    <a:pt x="729" y="223"/>
                    <a:pt x="729" y="226"/>
                    <a:pt x="728" y="228"/>
                  </a:cubicBezTo>
                  <a:cubicBezTo>
                    <a:pt x="726" y="231"/>
                    <a:pt x="719" y="230"/>
                    <a:pt x="720" y="234"/>
                  </a:cubicBezTo>
                  <a:cubicBezTo>
                    <a:pt x="720" y="237"/>
                    <a:pt x="726" y="232"/>
                    <a:pt x="729" y="234"/>
                  </a:cubicBezTo>
                  <a:cubicBezTo>
                    <a:pt x="731" y="234"/>
                    <a:pt x="727" y="236"/>
                    <a:pt x="728" y="237"/>
                  </a:cubicBezTo>
                  <a:cubicBezTo>
                    <a:pt x="728" y="238"/>
                    <a:pt x="730" y="237"/>
                    <a:pt x="731" y="238"/>
                  </a:cubicBezTo>
                  <a:cubicBezTo>
                    <a:pt x="731" y="239"/>
                    <a:pt x="728" y="239"/>
                    <a:pt x="728" y="240"/>
                  </a:cubicBezTo>
                  <a:cubicBezTo>
                    <a:pt x="727" y="242"/>
                    <a:pt x="728" y="244"/>
                    <a:pt x="728" y="245"/>
                  </a:cubicBezTo>
                  <a:cubicBezTo>
                    <a:pt x="729" y="247"/>
                    <a:pt x="732" y="247"/>
                    <a:pt x="732" y="248"/>
                  </a:cubicBezTo>
                  <a:cubicBezTo>
                    <a:pt x="732" y="251"/>
                    <a:pt x="730" y="253"/>
                    <a:pt x="728" y="255"/>
                  </a:cubicBezTo>
                  <a:cubicBezTo>
                    <a:pt x="727" y="255"/>
                    <a:pt x="726" y="255"/>
                    <a:pt x="726" y="255"/>
                  </a:cubicBezTo>
                  <a:cubicBezTo>
                    <a:pt x="725" y="257"/>
                    <a:pt x="726" y="259"/>
                    <a:pt x="725" y="261"/>
                  </a:cubicBezTo>
                  <a:cubicBezTo>
                    <a:pt x="723" y="263"/>
                    <a:pt x="720" y="265"/>
                    <a:pt x="718" y="267"/>
                  </a:cubicBezTo>
                  <a:cubicBezTo>
                    <a:pt x="717" y="268"/>
                    <a:pt x="715" y="270"/>
                    <a:pt x="715" y="272"/>
                  </a:cubicBezTo>
                  <a:cubicBezTo>
                    <a:pt x="714" y="273"/>
                    <a:pt x="714" y="276"/>
                    <a:pt x="715" y="277"/>
                  </a:cubicBezTo>
                  <a:cubicBezTo>
                    <a:pt x="717" y="280"/>
                    <a:pt x="721" y="281"/>
                    <a:pt x="723" y="284"/>
                  </a:cubicBezTo>
                  <a:cubicBezTo>
                    <a:pt x="725" y="286"/>
                    <a:pt x="727" y="288"/>
                    <a:pt x="728" y="291"/>
                  </a:cubicBezTo>
                  <a:cubicBezTo>
                    <a:pt x="729" y="294"/>
                    <a:pt x="730" y="298"/>
                    <a:pt x="729" y="301"/>
                  </a:cubicBezTo>
                  <a:cubicBezTo>
                    <a:pt x="729" y="306"/>
                    <a:pt x="729" y="311"/>
                    <a:pt x="728" y="315"/>
                  </a:cubicBezTo>
                  <a:cubicBezTo>
                    <a:pt x="727" y="319"/>
                    <a:pt x="725" y="323"/>
                    <a:pt x="722" y="326"/>
                  </a:cubicBezTo>
                  <a:cubicBezTo>
                    <a:pt x="720" y="329"/>
                    <a:pt x="717" y="331"/>
                    <a:pt x="714" y="334"/>
                  </a:cubicBezTo>
                  <a:cubicBezTo>
                    <a:pt x="710" y="336"/>
                    <a:pt x="707" y="339"/>
                    <a:pt x="704" y="341"/>
                  </a:cubicBezTo>
                  <a:cubicBezTo>
                    <a:pt x="701" y="343"/>
                    <a:pt x="698" y="344"/>
                    <a:pt x="695" y="345"/>
                  </a:cubicBezTo>
                  <a:cubicBezTo>
                    <a:pt x="693" y="346"/>
                    <a:pt x="689" y="345"/>
                    <a:pt x="688" y="347"/>
                  </a:cubicBezTo>
                  <a:cubicBezTo>
                    <a:pt x="686" y="350"/>
                    <a:pt x="688" y="353"/>
                    <a:pt x="689" y="356"/>
                  </a:cubicBezTo>
                  <a:cubicBezTo>
                    <a:pt x="690" y="358"/>
                    <a:pt x="693" y="357"/>
                    <a:pt x="694" y="359"/>
                  </a:cubicBezTo>
                  <a:cubicBezTo>
                    <a:pt x="695" y="361"/>
                    <a:pt x="692" y="364"/>
                    <a:pt x="692" y="366"/>
                  </a:cubicBezTo>
                  <a:cubicBezTo>
                    <a:pt x="692" y="367"/>
                    <a:pt x="693" y="369"/>
                    <a:pt x="693" y="370"/>
                  </a:cubicBezTo>
                  <a:cubicBezTo>
                    <a:pt x="693" y="373"/>
                    <a:pt x="693" y="376"/>
                    <a:pt x="694" y="378"/>
                  </a:cubicBezTo>
                  <a:cubicBezTo>
                    <a:pt x="694" y="382"/>
                    <a:pt x="696" y="386"/>
                    <a:pt x="695" y="389"/>
                  </a:cubicBezTo>
                  <a:cubicBezTo>
                    <a:pt x="694" y="393"/>
                    <a:pt x="690" y="395"/>
                    <a:pt x="689" y="399"/>
                  </a:cubicBezTo>
                  <a:cubicBezTo>
                    <a:pt x="689" y="401"/>
                    <a:pt x="691" y="402"/>
                    <a:pt x="691" y="404"/>
                  </a:cubicBezTo>
                  <a:cubicBezTo>
                    <a:pt x="691" y="406"/>
                    <a:pt x="691" y="409"/>
                    <a:pt x="689" y="410"/>
                  </a:cubicBezTo>
                  <a:cubicBezTo>
                    <a:pt x="688" y="410"/>
                    <a:pt x="687" y="407"/>
                    <a:pt x="686" y="406"/>
                  </a:cubicBezTo>
                  <a:cubicBezTo>
                    <a:pt x="685" y="405"/>
                    <a:pt x="683" y="404"/>
                    <a:pt x="683" y="405"/>
                  </a:cubicBezTo>
                  <a:cubicBezTo>
                    <a:pt x="681" y="406"/>
                    <a:pt x="681" y="409"/>
                    <a:pt x="680" y="410"/>
                  </a:cubicBezTo>
                  <a:cubicBezTo>
                    <a:pt x="679" y="411"/>
                    <a:pt x="677" y="410"/>
                    <a:pt x="676" y="410"/>
                  </a:cubicBezTo>
                  <a:cubicBezTo>
                    <a:pt x="674" y="410"/>
                    <a:pt x="672" y="409"/>
                    <a:pt x="671" y="408"/>
                  </a:cubicBezTo>
                  <a:cubicBezTo>
                    <a:pt x="669" y="408"/>
                    <a:pt x="667" y="410"/>
                    <a:pt x="666" y="409"/>
                  </a:cubicBezTo>
                  <a:cubicBezTo>
                    <a:pt x="666" y="407"/>
                    <a:pt x="670" y="406"/>
                    <a:pt x="670" y="404"/>
                  </a:cubicBezTo>
                  <a:cubicBezTo>
                    <a:pt x="670" y="402"/>
                    <a:pt x="668" y="400"/>
                    <a:pt x="667" y="398"/>
                  </a:cubicBezTo>
                  <a:cubicBezTo>
                    <a:pt x="666" y="396"/>
                    <a:pt x="664" y="394"/>
                    <a:pt x="662" y="392"/>
                  </a:cubicBezTo>
                  <a:cubicBezTo>
                    <a:pt x="661" y="391"/>
                    <a:pt x="658" y="393"/>
                    <a:pt x="657" y="392"/>
                  </a:cubicBezTo>
                  <a:cubicBezTo>
                    <a:pt x="656" y="390"/>
                    <a:pt x="660" y="389"/>
                    <a:pt x="660" y="388"/>
                  </a:cubicBezTo>
                  <a:cubicBezTo>
                    <a:pt x="658" y="384"/>
                    <a:pt x="654" y="382"/>
                    <a:pt x="653" y="379"/>
                  </a:cubicBezTo>
                  <a:cubicBezTo>
                    <a:pt x="652" y="377"/>
                    <a:pt x="653" y="376"/>
                    <a:pt x="653" y="374"/>
                  </a:cubicBezTo>
                  <a:cubicBezTo>
                    <a:pt x="654" y="372"/>
                    <a:pt x="654" y="370"/>
                    <a:pt x="655" y="368"/>
                  </a:cubicBezTo>
                  <a:cubicBezTo>
                    <a:pt x="656" y="366"/>
                    <a:pt x="657" y="364"/>
                    <a:pt x="657" y="362"/>
                  </a:cubicBezTo>
                  <a:cubicBezTo>
                    <a:pt x="656" y="359"/>
                    <a:pt x="654" y="355"/>
                    <a:pt x="655" y="352"/>
                  </a:cubicBezTo>
                  <a:cubicBezTo>
                    <a:pt x="655" y="349"/>
                    <a:pt x="657" y="348"/>
                    <a:pt x="658" y="345"/>
                  </a:cubicBezTo>
                  <a:cubicBezTo>
                    <a:pt x="659" y="344"/>
                    <a:pt x="659" y="341"/>
                    <a:pt x="658" y="340"/>
                  </a:cubicBezTo>
                  <a:cubicBezTo>
                    <a:pt x="656" y="338"/>
                    <a:pt x="652" y="338"/>
                    <a:pt x="649" y="338"/>
                  </a:cubicBezTo>
                  <a:cubicBezTo>
                    <a:pt x="645" y="337"/>
                    <a:pt x="640" y="337"/>
                    <a:pt x="636" y="337"/>
                  </a:cubicBezTo>
                  <a:cubicBezTo>
                    <a:pt x="634" y="337"/>
                    <a:pt x="632" y="339"/>
                    <a:pt x="630" y="339"/>
                  </a:cubicBezTo>
                  <a:cubicBezTo>
                    <a:pt x="628" y="340"/>
                    <a:pt x="626" y="339"/>
                    <a:pt x="624" y="338"/>
                  </a:cubicBezTo>
                  <a:cubicBezTo>
                    <a:pt x="622" y="337"/>
                    <a:pt x="622" y="333"/>
                    <a:pt x="620" y="332"/>
                  </a:cubicBezTo>
                  <a:cubicBezTo>
                    <a:pt x="618" y="330"/>
                    <a:pt x="615" y="329"/>
                    <a:pt x="612" y="328"/>
                  </a:cubicBezTo>
                  <a:cubicBezTo>
                    <a:pt x="610" y="327"/>
                    <a:pt x="607" y="326"/>
                    <a:pt x="604" y="325"/>
                  </a:cubicBezTo>
                  <a:cubicBezTo>
                    <a:pt x="602" y="325"/>
                    <a:pt x="600" y="324"/>
                    <a:pt x="598" y="323"/>
                  </a:cubicBezTo>
                  <a:cubicBezTo>
                    <a:pt x="596" y="321"/>
                    <a:pt x="594" y="318"/>
                    <a:pt x="592" y="316"/>
                  </a:cubicBezTo>
                  <a:cubicBezTo>
                    <a:pt x="590" y="314"/>
                    <a:pt x="588" y="311"/>
                    <a:pt x="585" y="309"/>
                  </a:cubicBezTo>
                  <a:cubicBezTo>
                    <a:pt x="583" y="308"/>
                    <a:pt x="581" y="307"/>
                    <a:pt x="578" y="306"/>
                  </a:cubicBezTo>
                  <a:cubicBezTo>
                    <a:pt x="576" y="306"/>
                    <a:pt x="574" y="305"/>
                    <a:pt x="572" y="304"/>
                  </a:cubicBezTo>
                  <a:cubicBezTo>
                    <a:pt x="570" y="303"/>
                    <a:pt x="570" y="300"/>
                    <a:pt x="567" y="300"/>
                  </a:cubicBezTo>
                  <a:cubicBezTo>
                    <a:pt x="565" y="299"/>
                    <a:pt x="562" y="300"/>
                    <a:pt x="560" y="301"/>
                  </a:cubicBezTo>
                  <a:cubicBezTo>
                    <a:pt x="556" y="302"/>
                    <a:pt x="552" y="304"/>
                    <a:pt x="548" y="305"/>
                  </a:cubicBezTo>
                  <a:cubicBezTo>
                    <a:pt x="546" y="306"/>
                    <a:pt x="542" y="309"/>
                    <a:pt x="543" y="307"/>
                  </a:cubicBezTo>
                  <a:cubicBezTo>
                    <a:pt x="543" y="304"/>
                    <a:pt x="547" y="304"/>
                    <a:pt x="549" y="302"/>
                  </a:cubicBezTo>
                  <a:cubicBezTo>
                    <a:pt x="549" y="300"/>
                    <a:pt x="549" y="299"/>
                    <a:pt x="549" y="297"/>
                  </a:cubicBezTo>
                  <a:cubicBezTo>
                    <a:pt x="548" y="294"/>
                    <a:pt x="547" y="292"/>
                    <a:pt x="547" y="290"/>
                  </a:cubicBezTo>
                  <a:cubicBezTo>
                    <a:pt x="546" y="287"/>
                    <a:pt x="547" y="285"/>
                    <a:pt x="547" y="282"/>
                  </a:cubicBezTo>
                  <a:cubicBezTo>
                    <a:pt x="546" y="279"/>
                    <a:pt x="546" y="274"/>
                    <a:pt x="544" y="272"/>
                  </a:cubicBezTo>
                  <a:cubicBezTo>
                    <a:pt x="542" y="270"/>
                    <a:pt x="538" y="271"/>
                    <a:pt x="536" y="272"/>
                  </a:cubicBezTo>
                  <a:cubicBezTo>
                    <a:pt x="533" y="273"/>
                    <a:pt x="533" y="278"/>
                    <a:pt x="530" y="278"/>
                  </a:cubicBezTo>
                  <a:cubicBezTo>
                    <a:pt x="528" y="278"/>
                    <a:pt x="531" y="274"/>
                    <a:pt x="530" y="272"/>
                  </a:cubicBezTo>
                  <a:cubicBezTo>
                    <a:pt x="530" y="270"/>
                    <a:pt x="526" y="270"/>
                    <a:pt x="526" y="268"/>
                  </a:cubicBezTo>
                  <a:cubicBezTo>
                    <a:pt x="526" y="267"/>
                    <a:pt x="528" y="266"/>
                    <a:pt x="529" y="265"/>
                  </a:cubicBezTo>
                  <a:cubicBezTo>
                    <a:pt x="529" y="262"/>
                    <a:pt x="528" y="258"/>
                    <a:pt x="529" y="254"/>
                  </a:cubicBezTo>
                  <a:cubicBezTo>
                    <a:pt x="530" y="250"/>
                    <a:pt x="532" y="247"/>
                    <a:pt x="534" y="243"/>
                  </a:cubicBezTo>
                  <a:cubicBezTo>
                    <a:pt x="535" y="240"/>
                    <a:pt x="536" y="237"/>
                    <a:pt x="538" y="234"/>
                  </a:cubicBezTo>
                  <a:cubicBezTo>
                    <a:pt x="540" y="230"/>
                    <a:pt x="543" y="227"/>
                    <a:pt x="546" y="224"/>
                  </a:cubicBezTo>
                  <a:cubicBezTo>
                    <a:pt x="549" y="221"/>
                    <a:pt x="553" y="219"/>
                    <a:pt x="555" y="215"/>
                  </a:cubicBezTo>
                  <a:cubicBezTo>
                    <a:pt x="556" y="214"/>
                    <a:pt x="553" y="213"/>
                    <a:pt x="553" y="211"/>
                  </a:cubicBezTo>
                  <a:cubicBezTo>
                    <a:pt x="554" y="209"/>
                    <a:pt x="557" y="209"/>
                    <a:pt x="558" y="208"/>
                  </a:cubicBezTo>
                  <a:cubicBezTo>
                    <a:pt x="560" y="207"/>
                    <a:pt x="561" y="205"/>
                    <a:pt x="563" y="204"/>
                  </a:cubicBezTo>
                  <a:cubicBezTo>
                    <a:pt x="564" y="203"/>
                    <a:pt x="566" y="201"/>
                    <a:pt x="567" y="200"/>
                  </a:cubicBezTo>
                  <a:cubicBezTo>
                    <a:pt x="569" y="199"/>
                    <a:pt x="571" y="200"/>
                    <a:pt x="573" y="198"/>
                  </a:cubicBezTo>
                  <a:cubicBezTo>
                    <a:pt x="573" y="197"/>
                    <a:pt x="571" y="195"/>
                    <a:pt x="572" y="195"/>
                  </a:cubicBezTo>
                  <a:cubicBezTo>
                    <a:pt x="575" y="194"/>
                    <a:pt x="578" y="196"/>
                    <a:pt x="581" y="195"/>
                  </a:cubicBezTo>
                  <a:cubicBezTo>
                    <a:pt x="585" y="194"/>
                    <a:pt x="588" y="192"/>
                    <a:pt x="590" y="189"/>
                  </a:cubicBezTo>
                  <a:cubicBezTo>
                    <a:pt x="591" y="187"/>
                    <a:pt x="590" y="184"/>
                    <a:pt x="589" y="182"/>
                  </a:cubicBezTo>
                  <a:cubicBezTo>
                    <a:pt x="588" y="181"/>
                    <a:pt x="587" y="181"/>
                    <a:pt x="586" y="180"/>
                  </a:cubicBezTo>
                  <a:cubicBezTo>
                    <a:pt x="584" y="179"/>
                    <a:pt x="583" y="177"/>
                    <a:pt x="581" y="177"/>
                  </a:cubicBezTo>
                  <a:cubicBezTo>
                    <a:pt x="578" y="176"/>
                    <a:pt x="575" y="177"/>
                    <a:pt x="572" y="176"/>
                  </a:cubicBezTo>
                  <a:cubicBezTo>
                    <a:pt x="571" y="175"/>
                    <a:pt x="566" y="174"/>
                    <a:pt x="567" y="173"/>
                  </a:cubicBezTo>
                  <a:cubicBezTo>
                    <a:pt x="570" y="171"/>
                    <a:pt x="573" y="174"/>
                    <a:pt x="575" y="174"/>
                  </a:cubicBezTo>
                  <a:cubicBezTo>
                    <a:pt x="579" y="175"/>
                    <a:pt x="582" y="175"/>
                    <a:pt x="585" y="175"/>
                  </a:cubicBezTo>
                  <a:cubicBezTo>
                    <a:pt x="587" y="176"/>
                    <a:pt x="589" y="178"/>
                    <a:pt x="591" y="178"/>
                  </a:cubicBezTo>
                  <a:cubicBezTo>
                    <a:pt x="594" y="177"/>
                    <a:pt x="596" y="176"/>
                    <a:pt x="598" y="175"/>
                  </a:cubicBezTo>
                  <a:cubicBezTo>
                    <a:pt x="600" y="174"/>
                    <a:pt x="600" y="172"/>
                    <a:pt x="601" y="171"/>
                  </a:cubicBezTo>
                  <a:cubicBezTo>
                    <a:pt x="602" y="169"/>
                    <a:pt x="601" y="166"/>
                    <a:pt x="603" y="165"/>
                  </a:cubicBezTo>
                  <a:cubicBezTo>
                    <a:pt x="605" y="165"/>
                    <a:pt x="607" y="168"/>
                    <a:pt x="609" y="169"/>
                  </a:cubicBezTo>
                  <a:cubicBezTo>
                    <a:pt x="611" y="170"/>
                    <a:pt x="615" y="171"/>
                    <a:pt x="617" y="170"/>
                  </a:cubicBezTo>
                  <a:cubicBezTo>
                    <a:pt x="621" y="169"/>
                    <a:pt x="623" y="165"/>
                    <a:pt x="626" y="162"/>
                  </a:cubicBezTo>
                  <a:cubicBezTo>
                    <a:pt x="630" y="159"/>
                    <a:pt x="633" y="156"/>
                    <a:pt x="636" y="153"/>
                  </a:cubicBezTo>
                  <a:cubicBezTo>
                    <a:pt x="638" y="151"/>
                    <a:pt x="641" y="147"/>
                    <a:pt x="639" y="145"/>
                  </a:cubicBezTo>
                  <a:cubicBezTo>
                    <a:pt x="636" y="142"/>
                    <a:pt x="630" y="143"/>
                    <a:pt x="625" y="142"/>
                  </a:cubicBezTo>
                  <a:cubicBezTo>
                    <a:pt x="622" y="142"/>
                    <a:pt x="618" y="142"/>
                    <a:pt x="615" y="140"/>
                  </a:cubicBezTo>
                  <a:cubicBezTo>
                    <a:pt x="612" y="138"/>
                    <a:pt x="606" y="134"/>
                    <a:pt x="608" y="130"/>
                  </a:cubicBezTo>
                  <a:cubicBezTo>
                    <a:pt x="611" y="127"/>
                    <a:pt x="616" y="133"/>
                    <a:pt x="620" y="134"/>
                  </a:cubicBezTo>
                  <a:cubicBezTo>
                    <a:pt x="624" y="136"/>
                    <a:pt x="627" y="139"/>
                    <a:pt x="631" y="140"/>
                  </a:cubicBezTo>
                  <a:cubicBezTo>
                    <a:pt x="633" y="141"/>
                    <a:pt x="636" y="142"/>
                    <a:pt x="639" y="141"/>
                  </a:cubicBezTo>
                  <a:cubicBezTo>
                    <a:pt x="644" y="138"/>
                    <a:pt x="649" y="133"/>
                    <a:pt x="653" y="129"/>
                  </a:cubicBezTo>
                  <a:cubicBezTo>
                    <a:pt x="654" y="128"/>
                    <a:pt x="656" y="127"/>
                    <a:pt x="656" y="126"/>
                  </a:cubicBezTo>
                  <a:cubicBezTo>
                    <a:pt x="655" y="123"/>
                    <a:pt x="651" y="122"/>
                    <a:pt x="649" y="119"/>
                  </a:cubicBezTo>
                  <a:cubicBezTo>
                    <a:pt x="649" y="118"/>
                    <a:pt x="651" y="117"/>
                    <a:pt x="652" y="117"/>
                  </a:cubicBezTo>
                  <a:cubicBezTo>
                    <a:pt x="656" y="117"/>
                    <a:pt x="659" y="118"/>
                    <a:pt x="662" y="119"/>
                  </a:cubicBezTo>
                  <a:cubicBezTo>
                    <a:pt x="664" y="119"/>
                    <a:pt x="665" y="121"/>
                    <a:pt x="666" y="122"/>
                  </a:cubicBezTo>
                  <a:cubicBezTo>
                    <a:pt x="668" y="123"/>
                    <a:pt x="669" y="125"/>
                    <a:pt x="671" y="125"/>
                  </a:cubicBezTo>
                  <a:cubicBezTo>
                    <a:pt x="672" y="125"/>
                    <a:pt x="671" y="123"/>
                    <a:pt x="672" y="123"/>
                  </a:cubicBezTo>
                  <a:cubicBezTo>
                    <a:pt x="674" y="123"/>
                    <a:pt x="677" y="126"/>
                    <a:pt x="680" y="125"/>
                  </a:cubicBezTo>
                  <a:cubicBezTo>
                    <a:pt x="681" y="124"/>
                    <a:pt x="680" y="121"/>
                    <a:pt x="679" y="120"/>
                  </a:cubicBezTo>
                  <a:cubicBezTo>
                    <a:pt x="678" y="117"/>
                    <a:pt x="675" y="115"/>
                    <a:pt x="673" y="112"/>
                  </a:cubicBezTo>
                  <a:cubicBezTo>
                    <a:pt x="672" y="112"/>
                    <a:pt x="669" y="111"/>
                    <a:pt x="670" y="110"/>
                  </a:cubicBezTo>
                  <a:cubicBezTo>
                    <a:pt x="672" y="109"/>
                    <a:pt x="674" y="109"/>
                    <a:pt x="676" y="110"/>
                  </a:cubicBezTo>
                  <a:cubicBezTo>
                    <a:pt x="678" y="111"/>
                    <a:pt x="679" y="114"/>
                    <a:pt x="680" y="115"/>
                  </a:cubicBezTo>
                  <a:cubicBezTo>
                    <a:pt x="682" y="117"/>
                    <a:pt x="682" y="121"/>
                    <a:pt x="684" y="121"/>
                  </a:cubicBezTo>
                  <a:cubicBezTo>
                    <a:pt x="689" y="120"/>
                    <a:pt x="693" y="115"/>
                    <a:pt x="697" y="113"/>
                  </a:cubicBezTo>
                  <a:cubicBezTo>
                    <a:pt x="701" y="111"/>
                    <a:pt x="705" y="111"/>
                    <a:pt x="708" y="108"/>
                  </a:cubicBezTo>
                  <a:cubicBezTo>
                    <a:pt x="710" y="107"/>
                    <a:pt x="710" y="104"/>
                    <a:pt x="711" y="102"/>
                  </a:cubicBezTo>
                  <a:cubicBezTo>
                    <a:pt x="711" y="101"/>
                    <a:pt x="712" y="100"/>
                    <a:pt x="712" y="98"/>
                  </a:cubicBezTo>
                  <a:cubicBezTo>
                    <a:pt x="712" y="96"/>
                    <a:pt x="709" y="94"/>
                    <a:pt x="708" y="91"/>
                  </a:cubicBezTo>
                  <a:cubicBezTo>
                    <a:pt x="707" y="89"/>
                    <a:pt x="707" y="87"/>
                    <a:pt x="706" y="86"/>
                  </a:cubicBezTo>
                  <a:cubicBezTo>
                    <a:pt x="705" y="84"/>
                    <a:pt x="703" y="82"/>
                    <a:pt x="704" y="80"/>
                  </a:cubicBezTo>
                  <a:cubicBezTo>
                    <a:pt x="705" y="78"/>
                    <a:pt x="708" y="79"/>
                    <a:pt x="710" y="79"/>
                  </a:cubicBezTo>
                  <a:cubicBezTo>
                    <a:pt x="711" y="77"/>
                    <a:pt x="716" y="76"/>
                    <a:pt x="719" y="75"/>
                  </a:cubicBezTo>
                  <a:cubicBezTo>
                    <a:pt x="720" y="74"/>
                    <a:pt x="720" y="72"/>
                    <a:pt x="719" y="71"/>
                  </a:cubicBezTo>
                  <a:cubicBezTo>
                    <a:pt x="717" y="70"/>
                    <a:pt x="715" y="70"/>
                    <a:pt x="712" y="71"/>
                  </a:cubicBezTo>
                  <a:cubicBezTo>
                    <a:pt x="711" y="71"/>
                    <a:pt x="710" y="74"/>
                    <a:pt x="708" y="74"/>
                  </a:cubicBezTo>
                  <a:cubicBezTo>
                    <a:pt x="706" y="75"/>
                    <a:pt x="702" y="75"/>
                    <a:pt x="703" y="74"/>
                  </a:cubicBezTo>
                  <a:cubicBezTo>
                    <a:pt x="704" y="71"/>
                    <a:pt x="708" y="70"/>
                    <a:pt x="711" y="68"/>
                  </a:cubicBezTo>
                  <a:cubicBezTo>
                    <a:pt x="713" y="67"/>
                    <a:pt x="715" y="65"/>
                    <a:pt x="717" y="64"/>
                  </a:cubicBezTo>
                  <a:cubicBezTo>
                    <a:pt x="718" y="64"/>
                    <a:pt x="722" y="64"/>
                    <a:pt x="721" y="63"/>
                  </a:cubicBezTo>
                  <a:cubicBezTo>
                    <a:pt x="718" y="61"/>
                    <a:pt x="715" y="61"/>
                    <a:pt x="712" y="59"/>
                  </a:cubicBezTo>
                  <a:cubicBezTo>
                    <a:pt x="709" y="58"/>
                    <a:pt x="706" y="57"/>
                    <a:pt x="705" y="54"/>
                  </a:cubicBezTo>
                  <a:cubicBezTo>
                    <a:pt x="704" y="53"/>
                    <a:pt x="708" y="53"/>
                    <a:pt x="708" y="52"/>
                  </a:cubicBezTo>
                  <a:cubicBezTo>
                    <a:pt x="707" y="51"/>
                    <a:pt x="705" y="51"/>
                    <a:pt x="703" y="50"/>
                  </a:cubicBezTo>
                  <a:cubicBezTo>
                    <a:pt x="702" y="50"/>
                    <a:pt x="701" y="51"/>
                    <a:pt x="699" y="51"/>
                  </a:cubicBezTo>
                  <a:cubicBezTo>
                    <a:pt x="696" y="50"/>
                    <a:pt x="694" y="48"/>
                    <a:pt x="691" y="48"/>
                  </a:cubicBezTo>
                  <a:cubicBezTo>
                    <a:pt x="688" y="48"/>
                    <a:pt x="686" y="49"/>
                    <a:pt x="683" y="49"/>
                  </a:cubicBezTo>
                  <a:cubicBezTo>
                    <a:pt x="682" y="49"/>
                    <a:pt x="680" y="47"/>
                    <a:pt x="680" y="48"/>
                  </a:cubicBezTo>
                  <a:cubicBezTo>
                    <a:pt x="677" y="52"/>
                    <a:pt x="676" y="56"/>
                    <a:pt x="676" y="60"/>
                  </a:cubicBezTo>
                  <a:cubicBezTo>
                    <a:pt x="677" y="63"/>
                    <a:pt x="682" y="65"/>
                    <a:pt x="682" y="68"/>
                  </a:cubicBezTo>
                  <a:cubicBezTo>
                    <a:pt x="683" y="69"/>
                    <a:pt x="679" y="67"/>
                    <a:pt x="678" y="68"/>
                  </a:cubicBezTo>
                  <a:cubicBezTo>
                    <a:pt x="677" y="69"/>
                    <a:pt x="679" y="70"/>
                    <a:pt x="678" y="71"/>
                  </a:cubicBezTo>
                  <a:cubicBezTo>
                    <a:pt x="676" y="72"/>
                    <a:pt x="672" y="69"/>
                    <a:pt x="672" y="73"/>
                  </a:cubicBezTo>
                  <a:cubicBezTo>
                    <a:pt x="670" y="73"/>
                    <a:pt x="669" y="75"/>
                    <a:pt x="668" y="76"/>
                  </a:cubicBezTo>
                  <a:cubicBezTo>
                    <a:pt x="665" y="81"/>
                    <a:pt x="662" y="86"/>
                    <a:pt x="659" y="92"/>
                  </a:cubicBezTo>
                  <a:cubicBezTo>
                    <a:pt x="658" y="94"/>
                    <a:pt x="659" y="97"/>
                    <a:pt x="658" y="98"/>
                  </a:cubicBezTo>
                  <a:cubicBezTo>
                    <a:pt x="656" y="100"/>
                    <a:pt x="653" y="100"/>
                    <a:pt x="651" y="101"/>
                  </a:cubicBezTo>
                  <a:cubicBezTo>
                    <a:pt x="649" y="103"/>
                    <a:pt x="647" y="105"/>
                    <a:pt x="644" y="105"/>
                  </a:cubicBezTo>
                  <a:cubicBezTo>
                    <a:pt x="643" y="105"/>
                    <a:pt x="645" y="102"/>
                    <a:pt x="644" y="101"/>
                  </a:cubicBezTo>
                  <a:cubicBezTo>
                    <a:pt x="643" y="97"/>
                    <a:pt x="639" y="93"/>
                    <a:pt x="639" y="89"/>
                  </a:cubicBezTo>
                  <a:cubicBezTo>
                    <a:pt x="639" y="87"/>
                    <a:pt x="641" y="86"/>
                    <a:pt x="641" y="84"/>
                  </a:cubicBezTo>
                  <a:cubicBezTo>
                    <a:pt x="642" y="83"/>
                    <a:pt x="641" y="81"/>
                    <a:pt x="641" y="80"/>
                  </a:cubicBezTo>
                  <a:cubicBezTo>
                    <a:pt x="642" y="79"/>
                    <a:pt x="644" y="80"/>
                    <a:pt x="644" y="79"/>
                  </a:cubicBezTo>
                  <a:cubicBezTo>
                    <a:pt x="646" y="76"/>
                    <a:pt x="646" y="73"/>
                    <a:pt x="645" y="70"/>
                  </a:cubicBezTo>
                  <a:cubicBezTo>
                    <a:pt x="645" y="68"/>
                    <a:pt x="642" y="67"/>
                    <a:pt x="641" y="65"/>
                  </a:cubicBezTo>
                  <a:cubicBezTo>
                    <a:pt x="639" y="63"/>
                    <a:pt x="638" y="59"/>
                    <a:pt x="635" y="57"/>
                  </a:cubicBezTo>
                  <a:cubicBezTo>
                    <a:pt x="634" y="57"/>
                    <a:pt x="633" y="60"/>
                    <a:pt x="631" y="62"/>
                  </a:cubicBezTo>
                  <a:cubicBezTo>
                    <a:pt x="630" y="64"/>
                    <a:pt x="628" y="66"/>
                    <a:pt x="627" y="68"/>
                  </a:cubicBezTo>
                  <a:cubicBezTo>
                    <a:pt x="625" y="70"/>
                    <a:pt x="625" y="74"/>
                    <a:pt x="623" y="76"/>
                  </a:cubicBezTo>
                  <a:cubicBezTo>
                    <a:pt x="622" y="79"/>
                    <a:pt x="621" y="82"/>
                    <a:pt x="619" y="82"/>
                  </a:cubicBezTo>
                  <a:cubicBezTo>
                    <a:pt x="617" y="83"/>
                    <a:pt x="617" y="80"/>
                    <a:pt x="617" y="79"/>
                  </a:cubicBezTo>
                  <a:cubicBezTo>
                    <a:pt x="617" y="75"/>
                    <a:pt x="618" y="72"/>
                    <a:pt x="618" y="69"/>
                  </a:cubicBezTo>
                  <a:cubicBezTo>
                    <a:pt x="618" y="67"/>
                    <a:pt x="617" y="64"/>
                    <a:pt x="616" y="62"/>
                  </a:cubicBezTo>
                  <a:cubicBezTo>
                    <a:pt x="615" y="60"/>
                    <a:pt x="612" y="58"/>
                    <a:pt x="613" y="56"/>
                  </a:cubicBezTo>
                  <a:cubicBezTo>
                    <a:pt x="613" y="54"/>
                    <a:pt x="617" y="55"/>
                    <a:pt x="617" y="53"/>
                  </a:cubicBezTo>
                  <a:cubicBezTo>
                    <a:pt x="618" y="52"/>
                    <a:pt x="616" y="50"/>
                    <a:pt x="615" y="50"/>
                  </a:cubicBezTo>
                  <a:cubicBezTo>
                    <a:pt x="612" y="51"/>
                    <a:pt x="612" y="54"/>
                    <a:pt x="609" y="54"/>
                  </a:cubicBezTo>
                  <a:cubicBezTo>
                    <a:pt x="608" y="55"/>
                    <a:pt x="607" y="53"/>
                    <a:pt x="605" y="53"/>
                  </a:cubicBezTo>
                  <a:cubicBezTo>
                    <a:pt x="604" y="54"/>
                    <a:pt x="603" y="56"/>
                    <a:pt x="601" y="56"/>
                  </a:cubicBezTo>
                  <a:cubicBezTo>
                    <a:pt x="600" y="55"/>
                    <a:pt x="603" y="52"/>
                    <a:pt x="602" y="51"/>
                  </a:cubicBezTo>
                  <a:cubicBezTo>
                    <a:pt x="602" y="50"/>
                    <a:pt x="599" y="50"/>
                    <a:pt x="600" y="50"/>
                  </a:cubicBezTo>
                  <a:cubicBezTo>
                    <a:pt x="601" y="47"/>
                    <a:pt x="606" y="47"/>
                    <a:pt x="607" y="44"/>
                  </a:cubicBezTo>
                  <a:cubicBezTo>
                    <a:pt x="607" y="42"/>
                    <a:pt x="603" y="43"/>
                    <a:pt x="602" y="41"/>
                  </a:cubicBezTo>
                  <a:cubicBezTo>
                    <a:pt x="602" y="40"/>
                    <a:pt x="603" y="39"/>
                    <a:pt x="604" y="39"/>
                  </a:cubicBezTo>
                  <a:cubicBezTo>
                    <a:pt x="605" y="39"/>
                    <a:pt x="607" y="40"/>
                    <a:pt x="608" y="40"/>
                  </a:cubicBezTo>
                  <a:cubicBezTo>
                    <a:pt x="609" y="40"/>
                    <a:pt x="611" y="40"/>
                    <a:pt x="612" y="39"/>
                  </a:cubicBezTo>
                  <a:cubicBezTo>
                    <a:pt x="612" y="37"/>
                    <a:pt x="611" y="36"/>
                    <a:pt x="610" y="35"/>
                  </a:cubicBezTo>
                  <a:cubicBezTo>
                    <a:pt x="609" y="34"/>
                    <a:pt x="608" y="33"/>
                    <a:pt x="607" y="32"/>
                  </a:cubicBezTo>
                  <a:cubicBezTo>
                    <a:pt x="605" y="30"/>
                    <a:pt x="601" y="28"/>
                    <a:pt x="600" y="25"/>
                  </a:cubicBezTo>
                  <a:cubicBezTo>
                    <a:pt x="600" y="22"/>
                    <a:pt x="603" y="20"/>
                    <a:pt x="604" y="17"/>
                  </a:cubicBezTo>
                  <a:cubicBezTo>
                    <a:pt x="604" y="15"/>
                    <a:pt x="604" y="12"/>
                    <a:pt x="603" y="10"/>
                  </a:cubicBezTo>
                  <a:cubicBezTo>
                    <a:pt x="602" y="9"/>
                    <a:pt x="599" y="9"/>
                    <a:pt x="598" y="8"/>
                  </a:cubicBezTo>
                  <a:cubicBezTo>
                    <a:pt x="597" y="8"/>
                    <a:pt x="597" y="7"/>
                    <a:pt x="596" y="6"/>
                  </a:cubicBezTo>
                  <a:cubicBezTo>
                    <a:pt x="594" y="5"/>
                    <a:pt x="592" y="5"/>
                    <a:pt x="590" y="4"/>
                  </a:cubicBezTo>
                  <a:cubicBezTo>
                    <a:pt x="589" y="3"/>
                    <a:pt x="589" y="1"/>
                    <a:pt x="588" y="1"/>
                  </a:cubicBezTo>
                  <a:cubicBezTo>
                    <a:pt x="586" y="0"/>
                    <a:pt x="584" y="1"/>
                    <a:pt x="582" y="2"/>
                  </a:cubicBezTo>
                  <a:cubicBezTo>
                    <a:pt x="580" y="3"/>
                    <a:pt x="578" y="5"/>
                    <a:pt x="576" y="6"/>
                  </a:cubicBezTo>
                  <a:cubicBezTo>
                    <a:pt x="575" y="7"/>
                    <a:pt x="573" y="9"/>
                    <a:pt x="574" y="10"/>
                  </a:cubicBezTo>
                  <a:cubicBezTo>
                    <a:pt x="574" y="11"/>
                    <a:pt x="578" y="10"/>
                    <a:pt x="578" y="12"/>
                  </a:cubicBezTo>
                  <a:cubicBezTo>
                    <a:pt x="578" y="13"/>
                    <a:pt x="576" y="15"/>
                    <a:pt x="574" y="15"/>
                  </a:cubicBezTo>
                  <a:cubicBezTo>
                    <a:pt x="573" y="15"/>
                    <a:pt x="572" y="12"/>
                    <a:pt x="570" y="12"/>
                  </a:cubicBezTo>
                  <a:cubicBezTo>
                    <a:pt x="567" y="14"/>
                    <a:pt x="566" y="18"/>
                    <a:pt x="565" y="21"/>
                  </a:cubicBezTo>
                  <a:cubicBezTo>
                    <a:pt x="564" y="22"/>
                    <a:pt x="564" y="24"/>
                    <a:pt x="564" y="25"/>
                  </a:cubicBezTo>
                  <a:cubicBezTo>
                    <a:pt x="565" y="27"/>
                    <a:pt x="567" y="27"/>
                    <a:pt x="568" y="29"/>
                  </a:cubicBezTo>
                  <a:cubicBezTo>
                    <a:pt x="568" y="30"/>
                    <a:pt x="569" y="31"/>
                    <a:pt x="568" y="31"/>
                  </a:cubicBezTo>
                  <a:cubicBezTo>
                    <a:pt x="566" y="32"/>
                    <a:pt x="564" y="31"/>
                    <a:pt x="562" y="32"/>
                  </a:cubicBezTo>
                  <a:cubicBezTo>
                    <a:pt x="560" y="33"/>
                    <a:pt x="558" y="36"/>
                    <a:pt x="557" y="39"/>
                  </a:cubicBezTo>
                  <a:cubicBezTo>
                    <a:pt x="556" y="41"/>
                    <a:pt x="557" y="44"/>
                    <a:pt x="559" y="46"/>
                  </a:cubicBezTo>
                  <a:cubicBezTo>
                    <a:pt x="560" y="47"/>
                    <a:pt x="563" y="47"/>
                    <a:pt x="565" y="48"/>
                  </a:cubicBezTo>
                  <a:cubicBezTo>
                    <a:pt x="568" y="49"/>
                    <a:pt x="571" y="52"/>
                    <a:pt x="575" y="52"/>
                  </a:cubicBezTo>
                  <a:cubicBezTo>
                    <a:pt x="576" y="52"/>
                    <a:pt x="577" y="49"/>
                    <a:pt x="578" y="50"/>
                  </a:cubicBezTo>
                  <a:cubicBezTo>
                    <a:pt x="580" y="50"/>
                    <a:pt x="580" y="54"/>
                    <a:pt x="582" y="54"/>
                  </a:cubicBezTo>
                  <a:cubicBezTo>
                    <a:pt x="585" y="55"/>
                    <a:pt x="588" y="53"/>
                    <a:pt x="591" y="53"/>
                  </a:cubicBezTo>
                  <a:cubicBezTo>
                    <a:pt x="592" y="53"/>
                    <a:pt x="595" y="53"/>
                    <a:pt x="595" y="54"/>
                  </a:cubicBezTo>
                  <a:cubicBezTo>
                    <a:pt x="595" y="57"/>
                    <a:pt x="593" y="58"/>
                    <a:pt x="591" y="59"/>
                  </a:cubicBezTo>
                  <a:cubicBezTo>
                    <a:pt x="590" y="60"/>
                    <a:pt x="588" y="61"/>
                    <a:pt x="586" y="60"/>
                  </a:cubicBezTo>
                  <a:cubicBezTo>
                    <a:pt x="585" y="60"/>
                    <a:pt x="585" y="58"/>
                    <a:pt x="584" y="57"/>
                  </a:cubicBezTo>
                  <a:cubicBezTo>
                    <a:pt x="582" y="57"/>
                    <a:pt x="580" y="56"/>
                    <a:pt x="579" y="57"/>
                  </a:cubicBezTo>
                  <a:cubicBezTo>
                    <a:pt x="577" y="59"/>
                    <a:pt x="578" y="62"/>
                    <a:pt x="577" y="63"/>
                  </a:cubicBezTo>
                  <a:cubicBezTo>
                    <a:pt x="575" y="65"/>
                    <a:pt x="572" y="66"/>
                    <a:pt x="570" y="69"/>
                  </a:cubicBezTo>
                  <a:cubicBezTo>
                    <a:pt x="570" y="70"/>
                    <a:pt x="569" y="73"/>
                    <a:pt x="570" y="73"/>
                  </a:cubicBezTo>
                  <a:cubicBezTo>
                    <a:pt x="572" y="74"/>
                    <a:pt x="575" y="72"/>
                    <a:pt x="577" y="71"/>
                  </a:cubicBezTo>
                  <a:cubicBezTo>
                    <a:pt x="578" y="70"/>
                    <a:pt x="579" y="69"/>
                    <a:pt x="580" y="68"/>
                  </a:cubicBezTo>
                  <a:cubicBezTo>
                    <a:pt x="580" y="67"/>
                    <a:pt x="579" y="65"/>
                    <a:pt x="580" y="66"/>
                  </a:cubicBezTo>
                  <a:cubicBezTo>
                    <a:pt x="581" y="67"/>
                    <a:pt x="582" y="69"/>
                    <a:pt x="583" y="71"/>
                  </a:cubicBezTo>
                  <a:cubicBezTo>
                    <a:pt x="583" y="73"/>
                    <a:pt x="584" y="74"/>
                    <a:pt x="583" y="76"/>
                  </a:cubicBezTo>
                  <a:cubicBezTo>
                    <a:pt x="580" y="78"/>
                    <a:pt x="577" y="80"/>
                    <a:pt x="574" y="81"/>
                  </a:cubicBezTo>
                  <a:cubicBezTo>
                    <a:pt x="571" y="83"/>
                    <a:pt x="568" y="85"/>
                    <a:pt x="565" y="86"/>
                  </a:cubicBezTo>
                  <a:cubicBezTo>
                    <a:pt x="563" y="87"/>
                    <a:pt x="561" y="85"/>
                    <a:pt x="560" y="86"/>
                  </a:cubicBezTo>
                  <a:cubicBezTo>
                    <a:pt x="557" y="87"/>
                    <a:pt x="554" y="89"/>
                    <a:pt x="553" y="92"/>
                  </a:cubicBezTo>
                  <a:cubicBezTo>
                    <a:pt x="553" y="94"/>
                    <a:pt x="558" y="95"/>
                    <a:pt x="558" y="97"/>
                  </a:cubicBezTo>
                  <a:cubicBezTo>
                    <a:pt x="559" y="100"/>
                    <a:pt x="559" y="103"/>
                    <a:pt x="558" y="105"/>
                  </a:cubicBezTo>
                  <a:cubicBezTo>
                    <a:pt x="558" y="107"/>
                    <a:pt x="559" y="110"/>
                    <a:pt x="557" y="111"/>
                  </a:cubicBezTo>
                  <a:cubicBezTo>
                    <a:pt x="554" y="112"/>
                    <a:pt x="550" y="111"/>
                    <a:pt x="547" y="111"/>
                  </a:cubicBezTo>
                  <a:cubicBezTo>
                    <a:pt x="546" y="110"/>
                    <a:pt x="543" y="108"/>
                    <a:pt x="544" y="107"/>
                  </a:cubicBezTo>
                  <a:cubicBezTo>
                    <a:pt x="548" y="106"/>
                    <a:pt x="552" y="110"/>
                    <a:pt x="555" y="108"/>
                  </a:cubicBezTo>
                  <a:cubicBezTo>
                    <a:pt x="557" y="107"/>
                    <a:pt x="556" y="103"/>
                    <a:pt x="555" y="102"/>
                  </a:cubicBezTo>
                  <a:cubicBezTo>
                    <a:pt x="553" y="100"/>
                    <a:pt x="550" y="103"/>
                    <a:pt x="548" y="102"/>
                  </a:cubicBezTo>
                  <a:cubicBezTo>
                    <a:pt x="546" y="101"/>
                    <a:pt x="545" y="99"/>
                    <a:pt x="545" y="97"/>
                  </a:cubicBezTo>
                  <a:cubicBezTo>
                    <a:pt x="546" y="95"/>
                    <a:pt x="548" y="93"/>
                    <a:pt x="549" y="91"/>
                  </a:cubicBezTo>
                  <a:cubicBezTo>
                    <a:pt x="551" y="88"/>
                    <a:pt x="554" y="85"/>
                    <a:pt x="553" y="82"/>
                  </a:cubicBezTo>
                  <a:cubicBezTo>
                    <a:pt x="553" y="80"/>
                    <a:pt x="550" y="82"/>
                    <a:pt x="548" y="82"/>
                  </a:cubicBezTo>
                  <a:cubicBezTo>
                    <a:pt x="546" y="82"/>
                    <a:pt x="544" y="81"/>
                    <a:pt x="542" y="81"/>
                  </a:cubicBezTo>
                  <a:cubicBezTo>
                    <a:pt x="539" y="80"/>
                    <a:pt x="537" y="77"/>
                    <a:pt x="534" y="77"/>
                  </a:cubicBezTo>
                  <a:cubicBezTo>
                    <a:pt x="531" y="77"/>
                    <a:pt x="528" y="79"/>
                    <a:pt x="527" y="81"/>
                  </a:cubicBezTo>
                  <a:cubicBezTo>
                    <a:pt x="527" y="83"/>
                    <a:pt x="528" y="86"/>
                    <a:pt x="530" y="87"/>
                  </a:cubicBezTo>
                  <a:cubicBezTo>
                    <a:pt x="532" y="89"/>
                    <a:pt x="535" y="89"/>
                    <a:pt x="538" y="91"/>
                  </a:cubicBezTo>
                  <a:cubicBezTo>
                    <a:pt x="539" y="92"/>
                    <a:pt x="539" y="94"/>
                    <a:pt x="538" y="95"/>
                  </a:cubicBezTo>
                  <a:cubicBezTo>
                    <a:pt x="537" y="96"/>
                    <a:pt x="535" y="97"/>
                    <a:pt x="533" y="96"/>
                  </a:cubicBezTo>
                  <a:cubicBezTo>
                    <a:pt x="531" y="95"/>
                    <a:pt x="530" y="92"/>
                    <a:pt x="527" y="91"/>
                  </a:cubicBezTo>
                  <a:cubicBezTo>
                    <a:pt x="524" y="91"/>
                    <a:pt x="521" y="92"/>
                    <a:pt x="518" y="92"/>
                  </a:cubicBezTo>
                  <a:cubicBezTo>
                    <a:pt x="516" y="92"/>
                    <a:pt x="514" y="91"/>
                    <a:pt x="513" y="90"/>
                  </a:cubicBezTo>
                  <a:cubicBezTo>
                    <a:pt x="506" y="90"/>
                    <a:pt x="500" y="91"/>
                    <a:pt x="494" y="91"/>
                  </a:cubicBezTo>
                  <a:cubicBezTo>
                    <a:pt x="490" y="91"/>
                    <a:pt x="486" y="92"/>
                    <a:pt x="483" y="91"/>
                  </a:cubicBezTo>
                  <a:cubicBezTo>
                    <a:pt x="480" y="91"/>
                    <a:pt x="478" y="90"/>
                    <a:pt x="476" y="89"/>
                  </a:cubicBezTo>
                  <a:cubicBezTo>
                    <a:pt x="474" y="88"/>
                    <a:pt x="472" y="86"/>
                    <a:pt x="470" y="86"/>
                  </a:cubicBezTo>
                  <a:cubicBezTo>
                    <a:pt x="467" y="85"/>
                    <a:pt x="463" y="87"/>
                    <a:pt x="460" y="86"/>
                  </a:cubicBezTo>
                  <a:cubicBezTo>
                    <a:pt x="458" y="85"/>
                    <a:pt x="457" y="83"/>
                    <a:pt x="456" y="82"/>
                  </a:cubicBezTo>
                  <a:cubicBezTo>
                    <a:pt x="454" y="81"/>
                    <a:pt x="452" y="80"/>
                    <a:pt x="451" y="78"/>
                  </a:cubicBezTo>
                  <a:cubicBezTo>
                    <a:pt x="450" y="76"/>
                    <a:pt x="452" y="73"/>
                    <a:pt x="451" y="71"/>
                  </a:cubicBezTo>
                  <a:cubicBezTo>
                    <a:pt x="450" y="69"/>
                    <a:pt x="446" y="66"/>
                    <a:pt x="444" y="68"/>
                  </a:cubicBezTo>
                  <a:cubicBezTo>
                    <a:pt x="436" y="72"/>
                    <a:pt x="428" y="74"/>
                    <a:pt x="421" y="75"/>
                  </a:cubicBezTo>
                  <a:cubicBezTo>
                    <a:pt x="419" y="76"/>
                    <a:pt x="414" y="80"/>
                    <a:pt x="414" y="82"/>
                  </a:cubicBezTo>
                  <a:cubicBezTo>
                    <a:pt x="415" y="85"/>
                    <a:pt x="420" y="83"/>
                    <a:pt x="424" y="83"/>
                  </a:cubicBezTo>
                  <a:cubicBezTo>
                    <a:pt x="424" y="79"/>
                    <a:pt x="428" y="80"/>
                    <a:pt x="431" y="79"/>
                  </a:cubicBezTo>
                  <a:cubicBezTo>
                    <a:pt x="436" y="79"/>
                    <a:pt x="441" y="77"/>
                    <a:pt x="445" y="74"/>
                  </a:cubicBezTo>
                  <a:cubicBezTo>
                    <a:pt x="446" y="73"/>
                    <a:pt x="448" y="73"/>
                    <a:pt x="448" y="75"/>
                  </a:cubicBezTo>
                  <a:cubicBezTo>
                    <a:pt x="448" y="76"/>
                    <a:pt x="447" y="78"/>
                    <a:pt x="445" y="79"/>
                  </a:cubicBezTo>
                  <a:cubicBezTo>
                    <a:pt x="441" y="81"/>
                    <a:pt x="437" y="84"/>
                    <a:pt x="433" y="85"/>
                  </a:cubicBezTo>
                  <a:cubicBezTo>
                    <a:pt x="430" y="86"/>
                    <a:pt x="426" y="85"/>
                    <a:pt x="423" y="87"/>
                  </a:cubicBezTo>
                  <a:cubicBezTo>
                    <a:pt x="421" y="87"/>
                    <a:pt x="419" y="89"/>
                    <a:pt x="418" y="91"/>
                  </a:cubicBezTo>
                  <a:cubicBezTo>
                    <a:pt x="418" y="94"/>
                    <a:pt x="420" y="97"/>
                    <a:pt x="421" y="100"/>
                  </a:cubicBezTo>
                  <a:cubicBezTo>
                    <a:pt x="421" y="104"/>
                    <a:pt x="422" y="108"/>
                    <a:pt x="421" y="111"/>
                  </a:cubicBezTo>
                  <a:cubicBezTo>
                    <a:pt x="421" y="114"/>
                    <a:pt x="420" y="108"/>
                    <a:pt x="418" y="110"/>
                  </a:cubicBezTo>
                  <a:cubicBezTo>
                    <a:pt x="417" y="110"/>
                    <a:pt x="418" y="117"/>
                    <a:pt x="417" y="117"/>
                  </a:cubicBezTo>
                  <a:cubicBezTo>
                    <a:pt x="415" y="117"/>
                    <a:pt x="413" y="114"/>
                    <a:pt x="411" y="112"/>
                  </a:cubicBezTo>
                  <a:cubicBezTo>
                    <a:pt x="411" y="110"/>
                    <a:pt x="410" y="107"/>
                    <a:pt x="411" y="106"/>
                  </a:cubicBezTo>
                  <a:cubicBezTo>
                    <a:pt x="412" y="104"/>
                    <a:pt x="416" y="106"/>
                    <a:pt x="416" y="104"/>
                  </a:cubicBezTo>
                  <a:cubicBezTo>
                    <a:pt x="417" y="101"/>
                    <a:pt x="415" y="96"/>
                    <a:pt x="412" y="95"/>
                  </a:cubicBezTo>
                  <a:cubicBezTo>
                    <a:pt x="410" y="94"/>
                    <a:pt x="409" y="100"/>
                    <a:pt x="407" y="100"/>
                  </a:cubicBezTo>
                  <a:cubicBezTo>
                    <a:pt x="405" y="100"/>
                    <a:pt x="408" y="96"/>
                    <a:pt x="407" y="94"/>
                  </a:cubicBezTo>
                  <a:cubicBezTo>
                    <a:pt x="406" y="93"/>
                    <a:pt x="404" y="91"/>
                    <a:pt x="402" y="91"/>
                  </a:cubicBezTo>
                  <a:cubicBezTo>
                    <a:pt x="400" y="91"/>
                    <a:pt x="399" y="94"/>
                    <a:pt x="398" y="93"/>
                  </a:cubicBezTo>
                  <a:cubicBezTo>
                    <a:pt x="396" y="92"/>
                    <a:pt x="399" y="87"/>
                    <a:pt x="397" y="87"/>
                  </a:cubicBezTo>
                  <a:cubicBezTo>
                    <a:pt x="391" y="87"/>
                    <a:pt x="387" y="92"/>
                    <a:pt x="381" y="93"/>
                  </a:cubicBezTo>
                  <a:cubicBezTo>
                    <a:pt x="377" y="94"/>
                    <a:pt x="374" y="92"/>
                    <a:pt x="370" y="92"/>
                  </a:cubicBezTo>
                  <a:cubicBezTo>
                    <a:pt x="366" y="92"/>
                    <a:pt x="361" y="94"/>
                    <a:pt x="356" y="93"/>
                  </a:cubicBezTo>
                  <a:cubicBezTo>
                    <a:pt x="352" y="93"/>
                    <a:pt x="348" y="91"/>
                    <a:pt x="344" y="90"/>
                  </a:cubicBezTo>
                  <a:cubicBezTo>
                    <a:pt x="341" y="90"/>
                    <a:pt x="338" y="92"/>
                    <a:pt x="336" y="90"/>
                  </a:cubicBezTo>
                  <a:cubicBezTo>
                    <a:pt x="335" y="88"/>
                    <a:pt x="337" y="85"/>
                    <a:pt x="339" y="84"/>
                  </a:cubicBezTo>
                  <a:cubicBezTo>
                    <a:pt x="341" y="82"/>
                    <a:pt x="344" y="81"/>
                    <a:pt x="346" y="81"/>
                  </a:cubicBezTo>
                  <a:cubicBezTo>
                    <a:pt x="348" y="80"/>
                    <a:pt x="351" y="82"/>
                    <a:pt x="352" y="81"/>
                  </a:cubicBezTo>
                  <a:cubicBezTo>
                    <a:pt x="353" y="80"/>
                    <a:pt x="353" y="78"/>
                    <a:pt x="353" y="76"/>
                  </a:cubicBezTo>
                  <a:cubicBezTo>
                    <a:pt x="351" y="74"/>
                    <a:pt x="349" y="71"/>
                    <a:pt x="347" y="69"/>
                  </a:cubicBezTo>
                  <a:cubicBezTo>
                    <a:pt x="344" y="67"/>
                    <a:pt x="341" y="65"/>
                    <a:pt x="338" y="65"/>
                  </a:cubicBezTo>
                  <a:cubicBezTo>
                    <a:pt x="335" y="65"/>
                    <a:pt x="334" y="68"/>
                    <a:pt x="331" y="68"/>
                  </a:cubicBezTo>
                  <a:cubicBezTo>
                    <a:pt x="328" y="69"/>
                    <a:pt x="324" y="68"/>
                    <a:pt x="320" y="67"/>
                  </a:cubicBezTo>
                  <a:cubicBezTo>
                    <a:pt x="317" y="67"/>
                    <a:pt x="314" y="65"/>
                    <a:pt x="311" y="64"/>
                  </a:cubicBezTo>
                  <a:cubicBezTo>
                    <a:pt x="308" y="62"/>
                    <a:pt x="307" y="59"/>
                    <a:pt x="305" y="59"/>
                  </a:cubicBezTo>
                  <a:cubicBezTo>
                    <a:pt x="301" y="57"/>
                    <a:pt x="297" y="58"/>
                    <a:pt x="293" y="57"/>
                  </a:cubicBezTo>
                  <a:cubicBezTo>
                    <a:pt x="290" y="57"/>
                    <a:pt x="286" y="57"/>
                    <a:pt x="284" y="56"/>
                  </a:cubicBezTo>
                  <a:cubicBezTo>
                    <a:pt x="282" y="54"/>
                    <a:pt x="282" y="50"/>
                    <a:pt x="279" y="50"/>
                  </a:cubicBezTo>
                  <a:cubicBezTo>
                    <a:pt x="274" y="48"/>
                    <a:pt x="268" y="46"/>
                    <a:pt x="262" y="48"/>
                  </a:cubicBezTo>
                  <a:cubicBezTo>
                    <a:pt x="259" y="48"/>
                    <a:pt x="260" y="53"/>
                    <a:pt x="258" y="55"/>
                  </a:cubicBezTo>
                  <a:cubicBezTo>
                    <a:pt x="255" y="58"/>
                    <a:pt x="252" y="59"/>
                    <a:pt x="248" y="59"/>
                  </a:cubicBezTo>
                  <a:cubicBezTo>
                    <a:pt x="246" y="60"/>
                    <a:pt x="242" y="61"/>
                    <a:pt x="242" y="59"/>
                  </a:cubicBezTo>
                  <a:cubicBezTo>
                    <a:pt x="241" y="56"/>
                    <a:pt x="246" y="54"/>
                    <a:pt x="247" y="51"/>
                  </a:cubicBezTo>
                  <a:cubicBezTo>
                    <a:pt x="247" y="49"/>
                    <a:pt x="246" y="47"/>
                    <a:pt x="246" y="46"/>
                  </a:cubicBezTo>
                  <a:cubicBezTo>
                    <a:pt x="246" y="45"/>
                    <a:pt x="248" y="42"/>
                    <a:pt x="246" y="42"/>
                  </a:cubicBezTo>
                  <a:cubicBezTo>
                    <a:pt x="244" y="42"/>
                    <a:pt x="241" y="44"/>
                    <a:pt x="240" y="46"/>
                  </a:cubicBezTo>
                  <a:cubicBezTo>
                    <a:pt x="237" y="49"/>
                    <a:pt x="237" y="54"/>
                    <a:pt x="235" y="57"/>
                  </a:cubicBezTo>
                  <a:cubicBezTo>
                    <a:pt x="234" y="58"/>
                    <a:pt x="231" y="59"/>
                    <a:pt x="230" y="58"/>
                  </a:cubicBezTo>
                  <a:cubicBezTo>
                    <a:pt x="227" y="57"/>
                    <a:pt x="224" y="55"/>
                    <a:pt x="222" y="53"/>
                  </a:cubicBezTo>
                  <a:cubicBezTo>
                    <a:pt x="220" y="51"/>
                    <a:pt x="220" y="49"/>
                    <a:pt x="219" y="46"/>
                  </a:cubicBezTo>
                  <a:cubicBezTo>
                    <a:pt x="218" y="44"/>
                    <a:pt x="218" y="41"/>
                    <a:pt x="217" y="39"/>
                  </a:cubicBezTo>
                  <a:cubicBezTo>
                    <a:pt x="216" y="36"/>
                    <a:pt x="215" y="33"/>
                    <a:pt x="212" y="31"/>
                  </a:cubicBezTo>
                  <a:cubicBezTo>
                    <a:pt x="211" y="31"/>
                    <a:pt x="210" y="33"/>
                    <a:pt x="209" y="34"/>
                  </a:cubicBezTo>
                  <a:cubicBezTo>
                    <a:pt x="211" y="37"/>
                    <a:pt x="210" y="39"/>
                    <a:pt x="205" y="39"/>
                  </a:cubicBezTo>
                  <a:cubicBezTo>
                    <a:pt x="204" y="46"/>
                    <a:pt x="197" y="49"/>
                    <a:pt x="194" y="49"/>
                  </a:cubicBezTo>
                  <a:cubicBezTo>
                    <a:pt x="196" y="47"/>
                    <a:pt x="197" y="45"/>
                    <a:pt x="195" y="45"/>
                  </a:cubicBezTo>
                  <a:cubicBezTo>
                    <a:pt x="193" y="45"/>
                    <a:pt x="183" y="50"/>
                    <a:pt x="180" y="51"/>
                  </a:cubicBezTo>
                  <a:cubicBezTo>
                    <a:pt x="176" y="53"/>
                    <a:pt x="174" y="58"/>
                    <a:pt x="170" y="60"/>
                  </a:cubicBezTo>
                  <a:cubicBezTo>
                    <a:pt x="169" y="60"/>
                    <a:pt x="170" y="56"/>
                    <a:pt x="169" y="56"/>
                  </a:cubicBezTo>
                  <a:cubicBezTo>
                    <a:pt x="166" y="56"/>
                    <a:pt x="163" y="58"/>
                    <a:pt x="160" y="59"/>
                  </a:cubicBezTo>
                  <a:cubicBezTo>
                    <a:pt x="158" y="60"/>
                    <a:pt x="155" y="61"/>
                    <a:pt x="152" y="63"/>
                  </a:cubicBezTo>
                  <a:cubicBezTo>
                    <a:pt x="151" y="64"/>
                    <a:pt x="151" y="67"/>
                    <a:pt x="149" y="68"/>
                  </a:cubicBezTo>
                  <a:cubicBezTo>
                    <a:pt x="147" y="69"/>
                    <a:pt x="143" y="70"/>
                    <a:pt x="143" y="68"/>
                  </a:cubicBezTo>
                  <a:cubicBezTo>
                    <a:pt x="144" y="65"/>
                    <a:pt x="147" y="63"/>
                    <a:pt x="150" y="60"/>
                  </a:cubicBezTo>
                  <a:cubicBezTo>
                    <a:pt x="152" y="58"/>
                    <a:pt x="155" y="56"/>
                    <a:pt x="158" y="55"/>
                  </a:cubicBezTo>
                  <a:cubicBezTo>
                    <a:pt x="163" y="53"/>
                    <a:pt x="168" y="53"/>
                    <a:pt x="172" y="52"/>
                  </a:cubicBezTo>
                  <a:cubicBezTo>
                    <a:pt x="179" y="49"/>
                    <a:pt x="187" y="47"/>
                    <a:pt x="192" y="42"/>
                  </a:cubicBezTo>
                  <a:cubicBezTo>
                    <a:pt x="194" y="41"/>
                    <a:pt x="191" y="39"/>
                    <a:pt x="189" y="39"/>
                  </a:cubicBezTo>
                  <a:cubicBezTo>
                    <a:pt x="187" y="41"/>
                    <a:pt x="184" y="40"/>
                    <a:pt x="181" y="41"/>
                  </a:cubicBezTo>
                  <a:cubicBezTo>
                    <a:pt x="178" y="42"/>
                    <a:pt x="176" y="45"/>
                    <a:pt x="173" y="46"/>
                  </a:cubicBezTo>
                  <a:cubicBezTo>
                    <a:pt x="168" y="47"/>
                    <a:pt x="163" y="48"/>
                    <a:pt x="158" y="50"/>
                  </a:cubicBezTo>
                  <a:cubicBezTo>
                    <a:pt x="155" y="51"/>
                    <a:pt x="153" y="52"/>
                    <a:pt x="150" y="54"/>
                  </a:cubicBezTo>
                  <a:cubicBezTo>
                    <a:pt x="149" y="54"/>
                    <a:pt x="148" y="55"/>
                    <a:pt x="146" y="56"/>
                  </a:cubicBezTo>
                  <a:cubicBezTo>
                    <a:pt x="145" y="57"/>
                    <a:pt x="142" y="57"/>
                    <a:pt x="141" y="57"/>
                  </a:cubicBezTo>
                  <a:cubicBezTo>
                    <a:pt x="137" y="60"/>
                    <a:pt x="133" y="62"/>
                    <a:pt x="130" y="65"/>
                  </a:cubicBezTo>
                  <a:cubicBezTo>
                    <a:pt x="129" y="66"/>
                    <a:pt x="128" y="68"/>
                    <a:pt x="127" y="68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116" y="68"/>
                    <a:pt x="112" y="68"/>
                    <a:pt x="109" y="68"/>
                  </a:cubicBezTo>
                  <a:cubicBezTo>
                    <a:pt x="106" y="68"/>
                    <a:pt x="102" y="68"/>
                    <a:pt x="99" y="67"/>
                  </a:cubicBezTo>
                  <a:cubicBezTo>
                    <a:pt x="95" y="66"/>
                    <a:pt x="92" y="64"/>
                    <a:pt x="89" y="62"/>
                  </a:cubicBezTo>
                  <a:cubicBezTo>
                    <a:pt x="87" y="60"/>
                    <a:pt x="85" y="57"/>
                    <a:pt x="82" y="55"/>
                  </a:cubicBezTo>
                  <a:cubicBezTo>
                    <a:pt x="83" y="54"/>
                    <a:pt x="85" y="53"/>
                    <a:pt x="83" y="52"/>
                  </a:cubicBezTo>
                  <a:cubicBezTo>
                    <a:pt x="83" y="51"/>
                    <a:pt x="79" y="54"/>
                    <a:pt x="79" y="53"/>
                  </a:cubicBezTo>
                  <a:cubicBezTo>
                    <a:pt x="77" y="52"/>
                    <a:pt x="75" y="52"/>
                    <a:pt x="74" y="51"/>
                  </a:cubicBezTo>
                  <a:cubicBezTo>
                    <a:pt x="70" y="51"/>
                    <a:pt x="65" y="52"/>
                    <a:pt x="62" y="53"/>
                  </a:cubicBezTo>
                  <a:lnTo>
                    <a:pt x="0" y="241"/>
                  </a:lnTo>
                  <a:lnTo>
                    <a:pt x="5" y="244"/>
                  </a:lnTo>
                  <a:cubicBezTo>
                    <a:pt x="7" y="245"/>
                    <a:pt x="7" y="247"/>
                    <a:pt x="9" y="246"/>
                  </a:cubicBezTo>
                  <a:cubicBezTo>
                    <a:pt x="11" y="245"/>
                    <a:pt x="12" y="238"/>
                    <a:pt x="15" y="239"/>
                  </a:cubicBezTo>
                  <a:lnTo>
                    <a:pt x="21" y="242"/>
                  </a:lnTo>
                  <a:cubicBezTo>
                    <a:pt x="24" y="243"/>
                    <a:pt x="22" y="248"/>
                    <a:pt x="23" y="251"/>
                  </a:cubicBezTo>
                  <a:cubicBezTo>
                    <a:pt x="25" y="256"/>
                    <a:pt x="28" y="260"/>
                    <a:pt x="30" y="264"/>
                  </a:cubicBezTo>
                  <a:cubicBezTo>
                    <a:pt x="31" y="266"/>
                    <a:pt x="31" y="268"/>
                    <a:pt x="33" y="268"/>
                  </a:cubicBezTo>
                  <a:cubicBezTo>
                    <a:pt x="36" y="269"/>
                    <a:pt x="36" y="266"/>
                    <a:pt x="38" y="265"/>
                  </a:cubicBezTo>
                  <a:cubicBezTo>
                    <a:pt x="40" y="264"/>
                    <a:pt x="44" y="267"/>
                    <a:pt x="45" y="265"/>
                  </a:cubicBezTo>
                  <a:cubicBezTo>
                    <a:pt x="45" y="262"/>
                    <a:pt x="47" y="260"/>
                    <a:pt x="50" y="259"/>
                  </a:cubicBezTo>
                  <a:cubicBezTo>
                    <a:pt x="51" y="259"/>
                    <a:pt x="50" y="257"/>
                    <a:pt x="50" y="256"/>
                  </a:cubicBezTo>
                  <a:cubicBezTo>
                    <a:pt x="53" y="254"/>
                    <a:pt x="57" y="252"/>
                    <a:pt x="60" y="253"/>
                  </a:cubicBezTo>
                  <a:cubicBezTo>
                    <a:pt x="62" y="253"/>
                    <a:pt x="63" y="256"/>
                    <a:pt x="64" y="259"/>
                  </a:cubicBezTo>
                  <a:cubicBezTo>
                    <a:pt x="65" y="261"/>
                    <a:pt x="62" y="263"/>
                    <a:pt x="63" y="265"/>
                  </a:cubicBezTo>
                  <a:cubicBezTo>
                    <a:pt x="64" y="267"/>
                    <a:pt x="67" y="266"/>
                    <a:pt x="69" y="268"/>
                  </a:cubicBezTo>
                  <a:cubicBezTo>
                    <a:pt x="70" y="270"/>
                    <a:pt x="70" y="274"/>
                    <a:pt x="72" y="276"/>
                  </a:cubicBezTo>
                  <a:cubicBezTo>
                    <a:pt x="74" y="280"/>
                    <a:pt x="79" y="282"/>
                    <a:pt x="81" y="286"/>
                  </a:cubicBezTo>
                  <a:cubicBezTo>
                    <a:pt x="82" y="289"/>
                    <a:pt x="79" y="294"/>
                    <a:pt x="81" y="298"/>
                  </a:cubicBezTo>
                  <a:cubicBezTo>
                    <a:pt x="83" y="302"/>
                    <a:pt x="84" y="307"/>
                    <a:pt x="87" y="311"/>
                  </a:cubicBezTo>
                  <a:cubicBezTo>
                    <a:pt x="89" y="315"/>
                    <a:pt x="94" y="314"/>
                    <a:pt x="97" y="317"/>
                  </a:cubicBezTo>
                  <a:cubicBezTo>
                    <a:pt x="98" y="317"/>
                    <a:pt x="97" y="319"/>
                    <a:pt x="98" y="320"/>
                  </a:cubicBezTo>
                  <a:cubicBezTo>
                    <a:pt x="99" y="322"/>
                    <a:pt x="101" y="322"/>
                    <a:pt x="103" y="322"/>
                  </a:cubicBezTo>
                  <a:cubicBezTo>
                    <a:pt x="102" y="324"/>
                    <a:pt x="101" y="326"/>
                    <a:pt x="101" y="328"/>
                  </a:cubicBezTo>
                  <a:cubicBezTo>
                    <a:pt x="101" y="330"/>
                    <a:pt x="100" y="333"/>
                    <a:pt x="101" y="335"/>
                  </a:cubicBezTo>
                  <a:cubicBezTo>
                    <a:pt x="102" y="336"/>
                    <a:pt x="104" y="330"/>
                    <a:pt x="104" y="332"/>
                  </a:cubicBezTo>
                  <a:cubicBezTo>
                    <a:pt x="104" y="334"/>
                    <a:pt x="99" y="337"/>
                    <a:pt x="101" y="339"/>
                  </a:cubicBezTo>
                  <a:cubicBezTo>
                    <a:pt x="103" y="341"/>
                    <a:pt x="111" y="336"/>
                    <a:pt x="109" y="338"/>
                  </a:cubicBezTo>
                  <a:cubicBezTo>
                    <a:pt x="107" y="341"/>
                    <a:pt x="102" y="340"/>
                    <a:pt x="99" y="342"/>
                  </a:cubicBezTo>
                  <a:cubicBezTo>
                    <a:pt x="97" y="343"/>
                    <a:pt x="96" y="345"/>
                    <a:pt x="96" y="347"/>
                  </a:cubicBezTo>
                  <a:cubicBezTo>
                    <a:pt x="96" y="349"/>
                    <a:pt x="96" y="351"/>
                    <a:pt x="98" y="351"/>
                  </a:cubicBezTo>
                  <a:cubicBezTo>
                    <a:pt x="101" y="352"/>
                    <a:pt x="105" y="348"/>
                    <a:pt x="109" y="350"/>
                  </a:cubicBezTo>
                  <a:cubicBezTo>
                    <a:pt x="111" y="351"/>
                    <a:pt x="106" y="354"/>
                    <a:pt x="103" y="354"/>
                  </a:cubicBezTo>
                  <a:cubicBezTo>
                    <a:pt x="100" y="355"/>
                    <a:pt x="97" y="354"/>
                    <a:pt x="94" y="354"/>
                  </a:cubicBezTo>
                  <a:cubicBezTo>
                    <a:pt x="93" y="355"/>
                    <a:pt x="93" y="356"/>
                    <a:pt x="93" y="357"/>
                  </a:cubicBezTo>
                  <a:cubicBezTo>
                    <a:pt x="93" y="359"/>
                    <a:pt x="93" y="361"/>
                    <a:pt x="94" y="362"/>
                  </a:cubicBezTo>
                  <a:cubicBezTo>
                    <a:pt x="95" y="364"/>
                    <a:pt x="96" y="365"/>
                    <a:pt x="98" y="366"/>
                  </a:cubicBezTo>
                  <a:cubicBezTo>
                    <a:pt x="100" y="366"/>
                    <a:pt x="103" y="366"/>
                    <a:pt x="104" y="365"/>
                  </a:cubicBezTo>
                  <a:cubicBezTo>
                    <a:pt x="107" y="364"/>
                    <a:pt x="108" y="359"/>
                    <a:pt x="110" y="360"/>
                  </a:cubicBezTo>
                  <a:cubicBezTo>
                    <a:pt x="112" y="361"/>
                    <a:pt x="108" y="364"/>
                    <a:pt x="107" y="366"/>
                  </a:cubicBezTo>
                  <a:cubicBezTo>
                    <a:pt x="106" y="368"/>
                    <a:pt x="105" y="369"/>
                    <a:pt x="104" y="371"/>
                  </a:cubicBezTo>
                  <a:cubicBezTo>
                    <a:pt x="103" y="373"/>
                    <a:pt x="101" y="374"/>
                    <a:pt x="101" y="376"/>
                  </a:cubicBezTo>
                  <a:cubicBezTo>
                    <a:pt x="101" y="378"/>
                    <a:pt x="103" y="380"/>
                    <a:pt x="104" y="380"/>
                  </a:cubicBezTo>
                  <a:cubicBezTo>
                    <a:pt x="106" y="380"/>
                    <a:pt x="105" y="377"/>
                    <a:pt x="107" y="376"/>
                  </a:cubicBezTo>
                  <a:cubicBezTo>
                    <a:pt x="109" y="376"/>
                    <a:pt x="112" y="377"/>
                    <a:pt x="112" y="378"/>
                  </a:cubicBezTo>
                  <a:cubicBezTo>
                    <a:pt x="114" y="381"/>
                    <a:pt x="112" y="385"/>
                    <a:pt x="112" y="388"/>
                  </a:cubicBezTo>
                  <a:cubicBezTo>
                    <a:pt x="113" y="390"/>
                    <a:pt x="115" y="390"/>
                    <a:pt x="115" y="392"/>
                  </a:cubicBezTo>
                  <a:cubicBezTo>
                    <a:pt x="114" y="394"/>
                    <a:pt x="111" y="394"/>
                    <a:pt x="111" y="396"/>
                  </a:cubicBezTo>
                  <a:cubicBezTo>
                    <a:pt x="110" y="398"/>
                    <a:pt x="113" y="398"/>
                    <a:pt x="114" y="400"/>
                  </a:cubicBezTo>
                  <a:cubicBezTo>
                    <a:pt x="114" y="401"/>
                    <a:pt x="111" y="401"/>
                    <a:pt x="111" y="401"/>
                  </a:cubicBezTo>
                  <a:cubicBezTo>
                    <a:pt x="112" y="403"/>
                    <a:pt x="115" y="402"/>
                    <a:pt x="115" y="403"/>
                  </a:cubicBezTo>
                  <a:cubicBezTo>
                    <a:pt x="116" y="405"/>
                    <a:pt x="114" y="408"/>
                    <a:pt x="115" y="409"/>
                  </a:cubicBezTo>
                  <a:cubicBezTo>
                    <a:pt x="117" y="411"/>
                    <a:pt x="120" y="411"/>
                    <a:pt x="122" y="412"/>
                  </a:cubicBezTo>
                  <a:cubicBezTo>
                    <a:pt x="124" y="413"/>
                    <a:pt x="125" y="415"/>
                    <a:pt x="127" y="417"/>
                  </a:cubicBezTo>
                  <a:cubicBezTo>
                    <a:pt x="129" y="418"/>
                    <a:pt x="131" y="420"/>
                    <a:pt x="133" y="421"/>
                  </a:cubicBezTo>
                  <a:cubicBezTo>
                    <a:pt x="134" y="422"/>
                    <a:pt x="136" y="420"/>
                    <a:pt x="137" y="420"/>
                  </a:cubicBezTo>
                  <a:cubicBezTo>
                    <a:pt x="139" y="420"/>
                    <a:pt x="141" y="419"/>
                    <a:pt x="142" y="421"/>
                  </a:cubicBezTo>
                  <a:cubicBezTo>
                    <a:pt x="143" y="422"/>
                    <a:pt x="140" y="424"/>
                    <a:pt x="140" y="425"/>
                  </a:cubicBezTo>
                  <a:cubicBezTo>
                    <a:pt x="139" y="428"/>
                    <a:pt x="139" y="431"/>
                    <a:pt x="139" y="434"/>
                  </a:cubicBezTo>
                  <a:cubicBezTo>
                    <a:pt x="139" y="435"/>
                    <a:pt x="139" y="437"/>
                    <a:pt x="141" y="437"/>
                  </a:cubicBezTo>
                  <a:cubicBezTo>
                    <a:pt x="142" y="438"/>
                    <a:pt x="141" y="435"/>
                    <a:pt x="141" y="435"/>
                  </a:cubicBezTo>
                  <a:cubicBezTo>
                    <a:pt x="144" y="434"/>
                    <a:pt x="147" y="432"/>
                    <a:pt x="149" y="433"/>
                  </a:cubicBezTo>
                  <a:cubicBezTo>
                    <a:pt x="151" y="435"/>
                    <a:pt x="147" y="439"/>
                    <a:pt x="149" y="441"/>
                  </a:cubicBezTo>
                  <a:cubicBezTo>
                    <a:pt x="151" y="442"/>
                    <a:pt x="153" y="438"/>
                    <a:pt x="155" y="438"/>
                  </a:cubicBezTo>
                  <a:cubicBezTo>
                    <a:pt x="156" y="438"/>
                    <a:pt x="155" y="441"/>
                    <a:pt x="155" y="442"/>
                  </a:cubicBezTo>
                  <a:cubicBezTo>
                    <a:pt x="156" y="444"/>
                    <a:pt x="157" y="446"/>
                    <a:pt x="158" y="448"/>
                  </a:cubicBezTo>
                  <a:cubicBezTo>
                    <a:pt x="167" y="448"/>
                    <a:pt x="176" y="449"/>
                    <a:pt x="184" y="449"/>
                  </a:cubicBezTo>
                  <a:cubicBezTo>
                    <a:pt x="226" y="449"/>
                    <a:pt x="268" y="449"/>
                    <a:pt x="310" y="449"/>
                  </a:cubicBezTo>
                  <a:cubicBezTo>
                    <a:pt x="345" y="449"/>
                    <a:pt x="380" y="450"/>
                    <a:pt x="415" y="450"/>
                  </a:cubicBezTo>
                  <a:cubicBezTo>
                    <a:pt x="432" y="450"/>
                    <a:pt x="450" y="450"/>
                    <a:pt x="467" y="449"/>
                  </a:cubicBezTo>
                  <a:cubicBezTo>
                    <a:pt x="474" y="449"/>
                    <a:pt x="481" y="448"/>
                    <a:pt x="488" y="448"/>
                  </a:cubicBezTo>
                  <a:cubicBezTo>
                    <a:pt x="490" y="448"/>
                    <a:pt x="492" y="449"/>
                    <a:pt x="495" y="450"/>
                  </a:cubicBezTo>
                  <a:cubicBezTo>
                    <a:pt x="498" y="451"/>
                    <a:pt x="500" y="453"/>
                    <a:pt x="503" y="454"/>
                  </a:cubicBezTo>
                  <a:cubicBezTo>
                    <a:pt x="506" y="455"/>
                    <a:pt x="510" y="454"/>
                    <a:pt x="513" y="455"/>
                  </a:cubicBezTo>
                  <a:cubicBezTo>
                    <a:pt x="515" y="456"/>
                    <a:pt x="517" y="458"/>
                    <a:pt x="519" y="459"/>
                  </a:cubicBezTo>
                  <a:cubicBezTo>
                    <a:pt x="523" y="461"/>
                    <a:pt x="526" y="463"/>
                    <a:pt x="530" y="463"/>
                  </a:cubicBezTo>
                  <a:cubicBezTo>
                    <a:pt x="532" y="464"/>
                    <a:pt x="535" y="463"/>
                    <a:pt x="538" y="463"/>
                  </a:cubicBezTo>
                  <a:cubicBezTo>
                    <a:pt x="542" y="464"/>
                    <a:pt x="546" y="466"/>
                    <a:pt x="549" y="466"/>
                  </a:cubicBezTo>
                  <a:cubicBezTo>
                    <a:pt x="551" y="465"/>
                    <a:pt x="552" y="464"/>
                    <a:pt x="554" y="463"/>
                  </a:cubicBezTo>
                  <a:cubicBezTo>
                    <a:pt x="555" y="462"/>
                    <a:pt x="556" y="460"/>
                    <a:pt x="557" y="459"/>
                  </a:cubicBezTo>
                  <a:cubicBezTo>
                    <a:pt x="559" y="458"/>
                    <a:pt x="560" y="456"/>
                    <a:pt x="562" y="456"/>
                  </a:cubicBezTo>
                  <a:cubicBezTo>
                    <a:pt x="562" y="456"/>
                    <a:pt x="561" y="459"/>
                    <a:pt x="562" y="458"/>
                  </a:cubicBezTo>
                  <a:cubicBezTo>
                    <a:pt x="564" y="457"/>
                    <a:pt x="564" y="454"/>
                    <a:pt x="565" y="452"/>
                  </a:cubicBezTo>
                  <a:cubicBezTo>
                    <a:pt x="566" y="452"/>
                    <a:pt x="567" y="452"/>
                    <a:pt x="567" y="453"/>
                  </a:cubicBezTo>
                  <a:cubicBezTo>
                    <a:pt x="567" y="454"/>
                    <a:pt x="564" y="457"/>
                    <a:pt x="566" y="457"/>
                  </a:cubicBezTo>
                  <a:cubicBezTo>
                    <a:pt x="567" y="458"/>
                    <a:pt x="569" y="455"/>
                    <a:pt x="570" y="454"/>
                  </a:cubicBezTo>
                  <a:cubicBezTo>
                    <a:pt x="571" y="452"/>
                    <a:pt x="570" y="450"/>
                    <a:pt x="572" y="449"/>
                  </a:cubicBezTo>
                  <a:cubicBezTo>
                    <a:pt x="573" y="449"/>
                    <a:pt x="575" y="451"/>
                    <a:pt x="577" y="451"/>
                  </a:cubicBezTo>
                  <a:cubicBezTo>
                    <a:pt x="580" y="452"/>
                    <a:pt x="583" y="452"/>
                    <a:pt x="586" y="452"/>
                  </a:cubicBezTo>
                  <a:cubicBezTo>
                    <a:pt x="588" y="452"/>
                    <a:pt x="591" y="452"/>
                    <a:pt x="593" y="453"/>
                  </a:cubicBezTo>
                  <a:cubicBezTo>
                    <a:pt x="594" y="455"/>
                    <a:pt x="593" y="458"/>
                    <a:pt x="594" y="460"/>
                  </a:cubicBezTo>
                  <a:cubicBezTo>
                    <a:pt x="595" y="462"/>
                    <a:pt x="595" y="465"/>
                    <a:pt x="597" y="466"/>
                  </a:cubicBezTo>
                  <a:cubicBezTo>
                    <a:pt x="598" y="468"/>
                    <a:pt x="599" y="468"/>
                    <a:pt x="601" y="469"/>
                  </a:cubicBezTo>
                  <a:cubicBezTo>
                    <a:pt x="603" y="469"/>
                    <a:pt x="605" y="467"/>
                    <a:pt x="607" y="467"/>
                  </a:cubicBezTo>
                  <a:cubicBezTo>
                    <a:pt x="608" y="468"/>
                    <a:pt x="606" y="470"/>
                    <a:pt x="606" y="471"/>
                  </a:cubicBezTo>
                  <a:cubicBezTo>
                    <a:pt x="606" y="472"/>
                    <a:pt x="604" y="472"/>
                    <a:pt x="604" y="473"/>
                  </a:cubicBezTo>
                  <a:cubicBezTo>
                    <a:pt x="605" y="476"/>
                    <a:pt x="607" y="477"/>
                    <a:pt x="608" y="479"/>
                  </a:cubicBezTo>
                  <a:cubicBezTo>
                    <a:pt x="608" y="481"/>
                    <a:pt x="606" y="482"/>
                    <a:pt x="607" y="484"/>
                  </a:cubicBezTo>
                  <a:cubicBezTo>
                    <a:pt x="608" y="486"/>
                    <a:pt x="611" y="486"/>
                    <a:pt x="612" y="487"/>
                  </a:cubicBezTo>
                  <a:cubicBezTo>
                    <a:pt x="612" y="489"/>
                    <a:pt x="609" y="489"/>
                    <a:pt x="609" y="490"/>
                  </a:cubicBezTo>
                  <a:cubicBezTo>
                    <a:pt x="609" y="491"/>
                    <a:pt x="610" y="493"/>
                    <a:pt x="611" y="493"/>
                  </a:cubicBezTo>
                  <a:cubicBezTo>
                    <a:pt x="612" y="494"/>
                    <a:pt x="614" y="494"/>
                    <a:pt x="616" y="494"/>
                  </a:cubicBezTo>
                  <a:cubicBezTo>
                    <a:pt x="618" y="495"/>
                    <a:pt x="621" y="494"/>
                    <a:pt x="624" y="495"/>
                  </a:cubicBezTo>
                  <a:cubicBezTo>
                    <a:pt x="628" y="496"/>
                    <a:pt x="632" y="497"/>
                    <a:pt x="636" y="498"/>
                  </a:cubicBezTo>
                  <a:cubicBezTo>
                    <a:pt x="638" y="498"/>
                    <a:pt x="640" y="499"/>
                    <a:pt x="642" y="499"/>
                  </a:cubicBezTo>
                  <a:cubicBezTo>
                    <a:pt x="645" y="500"/>
                    <a:pt x="648" y="500"/>
                    <a:pt x="651" y="502"/>
                  </a:cubicBezTo>
                  <a:cubicBezTo>
                    <a:pt x="653" y="504"/>
                    <a:pt x="656" y="506"/>
                    <a:pt x="658" y="509"/>
                  </a:cubicBezTo>
                  <a:cubicBezTo>
                    <a:pt x="659" y="510"/>
                    <a:pt x="659" y="513"/>
                    <a:pt x="660" y="515"/>
                  </a:cubicBezTo>
                  <a:cubicBezTo>
                    <a:pt x="660" y="517"/>
                    <a:pt x="662" y="519"/>
                    <a:pt x="660" y="521"/>
                  </a:cubicBezTo>
                  <a:cubicBezTo>
                    <a:pt x="659" y="522"/>
                    <a:pt x="658" y="517"/>
                    <a:pt x="657" y="518"/>
                  </a:cubicBezTo>
                  <a:cubicBezTo>
                    <a:pt x="656" y="520"/>
                    <a:pt x="659" y="522"/>
                    <a:pt x="658" y="524"/>
                  </a:cubicBezTo>
                  <a:cubicBezTo>
                    <a:pt x="657" y="525"/>
                    <a:pt x="654" y="524"/>
                    <a:pt x="653" y="523"/>
                  </a:cubicBezTo>
                  <a:cubicBezTo>
                    <a:pt x="652" y="523"/>
                    <a:pt x="652" y="521"/>
                    <a:pt x="651" y="521"/>
                  </a:cubicBezTo>
                  <a:cubicBezTo>
                    <a:pt x="650" y="521"/>
                    <a:pt x="649" y="523"/>
                    <a:pt x="648" y="522"/>
                  </a:cubicBezTo>
                  <a:cubicBezTo>
                    <a:pt x="647" y="520"/>
                    <a:pt x="648" y="517"/>
                    <a:pt x="647" y="515"/>
                  </a:cubicBezTo>
                  <a:cubicBezTo>
                    <a:pt x="646" y="514"/>
                    <a:pt x="646" y="518"/>
                    <a:pt x="646" y="517"/>
                  </a:cubicBezTo>
                  <a:cubicBezTo>
                    <a:pt x="644" y="516"/>
                    <a:pt x="644" y="513"/>
                    <a:pt x="642" y="512"/>
                  </a:cubicBezTo>
                  <a:cubicBezTo>
                    <a:pt x="641" y="512"/>
                    <a:pt x="639" y="511"/>
                    <a:pt x="639" y="512"/>
                  </a:cubicBezTo>
                  <a:cubicBezTo>
                    <a:pt x="639" y="515"/>
                    <a:pt x="642" y="518"/>
                    <a:pt x="642" y="521"/>
                  </a:cubicBezTo>
                  <a:cubicBezTo>
                    <a:pt x="642" y="524"/>
                    <a:pt x="639" y="526"/>
                    <a:pt x="638" y="529"/>
                  </a:cubicBezTo>
                  <a:cubicBezTo>
                    <a:pt x="637" y="531"/>
                    <a:pt x="636" y="532"/>
                    <a:pt x="636" y="534"/>
                  </a:cubicBezTo>
                  <a:cubicBezTo>
                    <a:pt x="636" y="536"/>
                    <a:pt x="637" y="538"/>
                    <a:pt x="637" y="540"/>
                  </a:cubicBezTo>
                  <a:cubicBezTo>
                    <a:pt x="637" y="542"/>
                    <a:pt x="636" y="543"/>
                    <a:pt x="634" y="545"/>
                  </a:cubicBezTo>
                  <a:cubicBezTo>
                    <a:pt x="632" y="547"/>
                    <a:pt x="629" y="548"/>
                    <a:pt x="627" y="550"/>
                  </a:cubicBezTo>
                  <a:cubicBezTo>
                    <a:pt x="626" y="552"/>
                    <a:pt x="626" y="554"/>
                    <a:pt x="625" y="555"/>
                  </a:cubicBezTo>
                  <a:cubicBezTo>
                    <a:pt x="625" y="556"/>
                    <a:pt x="627" y="557"/>
                    <a:pt x="627" y="558"/>
                  </a:cubicBezTo>
                  <a:cubicBezTo>
                    <a:pt x="627" y="559"/>
                    <a:pt x="626" y="560"/>
                    <a:pt x="625" y="560"/>
                  </a:cubicBezTo>
                  <a:cubicBezTo>
                    <a:pt x="622" y="561"/>
                    <a:pt x="620" y="559"/>
                    <a:pt x="617" y="559"/>
                  </a:cubicBezTo>
                  <a:cubicBezTo>
                    <a:pt x="617" y="560"/>
                    <a:pt x="616" y="562"/>
                    <a:pt x="615" y="563"/>
                  </a:cubicBezTo>
                  <a:cubicBezTo>
                    <a:pt x="618" y="564"/>
                    <a:pt x="620" y="565"/>
                    <a:pt x="623" y="564"/>
                  </a:cubicBezTo>
                  <a:cubicBezTo>
                    <a:pt x="626" y="564"/>
                    <a:pt x="630" y="562"/>
                    <a:pt x="633" y="560"/>
                  </a:cubicBezTo>
                  <a:cubicBezTo>
                    <a:pt x="635" y="559"/>
                    <a:pt x="636" y="556"/>
                    <a:pt x="638" y="555"/>
                  </a:cubicBezTo>
                  <a:cubicBezTo>
                    <a:pt x="640" y="554"/>
                    <a:pt x="643" y="554"/>
                    <a:pt x="645" y="554"/>
                  </a:cubicBezTo>
                  <a:cubicBezTo>
                    <a:pt x="648" y="554"/>
                    <a:pt x="650" y="556"/>
                    <a:pt x="652" y="555"/>
                  </a:cubicBezTo>
                  <a:cubicBezTo>
                    <a:pt x="652" y="555"/>
                    <a:pt x="650" y="553"/>
                    <a:pt x="651" y="553"/>
                  </a:cubicBezTo>
                  <a:cubicBezTo>
                    <a:pt x="652" y="552"/>
                    <a:pt x="655" y="552"/>
                    <a:pt x="657" y="552"/>
                  </a:cubicBezTo>
                  <a:cubicBezTo>
                    <a:pt x="659" y="552"/>
                    <a:pt x="661" y="552"/>
                    <a:pt x="663" y="552"/>
                  </a:cubicBezTo>
                  <a:cubicBezTo>
                    <a:pt x="665" y="552"/>
                    <a:pt x="667" y="552"/>
                    <a:pt x="669" y="552"/>
                  </a:cubicBezTo>
                  <a:cubicBezTo>
                    <a:pt x="668" y="551"/>
                    <a:pt x="668" y="550"/>
                    <a:pt x="668" y="549"/>
                  </a:cubicBezTo>
                  <a:cubicBezTo>
                    <a:pt x="668" y="547"/>
                    <a:pt x="668" y="546"/>
                    <a:pt x="668" y="545"/>
                  </a:cubicBezTo>
                  <a:cubicBezTo>
                    <a:pt x="667" y="545"/>
                    <a:pt x="666" y="545"/>
                    <a:pt x="664" y="545"/>
                  </a:cubicBezTo>
                  <a:cubicBezTo>
                    <a:pt x="663" y="545"/>
                    <a:pt x="660" y="547"/>
                    <a:pt x="660" y="545"/>
                  </a:cubicBezTo>
                  <a:cubicBezTo>
                    <a:pt x="659" y="544"/>
                    <a:pt x="661" y="542"/>
                    <a:pt x="662" y="541"/>
                  </a:cubicBezTo>
                  <a:cubicBezTo>
                    <a:pt x="663" y="539"/>
                    <a:pt x="664" y="537"/>
                    <a:pt x="666" y="536"/>
                  </a:cubicBezTo>
                  <a:cubicBezTo>
                    <a:pt x="668" y="535"/>
                    <a:pt x="671" y="535"/>
                    <a:pt x="673" y="535"/>
                  </a:cubicBezTo>
                  <a:cubicBezTo>
                    <a:pt x="676" y="535"/>
                    <a:pt x="679" y="534"/>
                    <a:pt x="681" y="533"/>
                  </a:cubicBezTo>
                  <a:cubicBezTo>
                    <a:pt x="684" y="532"/>
                    <a:pt x="686" y="531"/>
                    <a:pt x="689" y="531"/>
                  </a:cubicBezTo>
                  <a:cubicBezTo>
                    <a:pt x="690" y="530"/>
                    <a:pt x="691" y="530"/>
                    <a:pt x="693" y="530"/>
                  </a:cubicBezTo>
                  <a:cubicBezTo>
                    <a:pt x="696" y="529"/>
                    <a:pt x="699" y="530"/>
                    <a:pt x="702" y="529"/>
                  </a:cubicBezTo>
                  <a:cubicBezTo>
                    <a:pt x="703" y="529"/>
                    <a:pt x="706" y="529"/>
                    <a:pt x="707" y="528"/>
                  </a:cubicBezTo>
                  <a:cubicBezTo>
                    <a:pt x="709" y="527"/>
                    <a:pt x="710" y="523"/>
                    <a:pt x="711" y="5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1" name="Freeform 2652"/>
            <p:cNvSpPr>
              <a:spLocks noChangeAspect="1"/>
            </p:cNvSpPr>
            <p:nvPr/>
          </p:nvSpPr>
          <p:spPr bwMode="auto">
            <a:xfrm>
              <a:off x="17600151" y="6613520"/>
              <a:ext cx="368206" cy="238170"/>
            </a:xfrm>
            <a:custGeom>
              <a:avLst/>
              <a:gdLst>
                <a:gd name="T0" fmla="*/ 0 w 46"/>
                <a:gd name="T1" fmla="*/ 8 h 33"/>
                <a:gd name="T2" fmla="*/ 6 w 46"/>
                <a:gd name="T3" fmla="*/ 4 h 33"/>
                <a:gd name="T4" fmla="*/ 11 w 46"/>
                <a:gd name="T5" fmla="*/ 2 h 33"/>
                <a:gd name="T6" fmla="*/ 16 w 46"/>
                <a:gd name="T7" fmla="*/ 5 h 33"/>
                <a:gd name="T8" fmla="*/ 20 w 46"/>
                <a:gd name="T9" fmla="*/ 5 h 33"/>
                <a:gd name="T10" fmla="*/ 22 w 46"/>
                <a:gd name="T11" fmla="*/ 4 h 33"/>
                <a:gd name="T12" fmla="*/ 25 w 46"/>
                <a:gd name="T13" fmla="*/ 1 h 33"/>
                <a:gd name="T14" fmla="*/ 28 w 46"/>
                <a:gd name="T15" fmla="*/ 0 h 33"/>
                <a:gd name="T16" fmla="*/ 33 w 46"/>
                <a:gd name="T17" fmla="*/ 0 h 33"/>
                <a:gd name="T18" fmla="*/ 37 w 46"/>
                <a:gd name="T19" fmla="*/ 2 h 33"/>
                <a:gd name="T20" fmla="*/ 38 w 46"/>
                <a:gd name="T21" fmla="*/ 5 h 33"/>
                <a:gd name="T22" fmla="*/ 42 w 46"/>
                <a:gd name="T23" fmla="*/ 5 h 33"/>
                <a:gd name="T24" fmla="*/ 45 w 46"/>
                <a:gd name="T25" fmla="*/ 7 h 33"/>
                <a:gd name="T26" fmla="*/ 44 w 46"/>
                <a:gd name="T27" fmla="*/ 13 h 33"/>
                <a:gd name="T28" fmla="*/ 49 w 46"/>
                <a:gd name="T29" fmla="*/ 13 h 33"/>
                <a:gd name="T30" fmla="*/ 53 w 46"/>
                <a:gd name="T31" fmla="*/ 17 h 33"/>
                <a:gd name="T32" fmla="*/ 51 w 46"/>
                <a:gd name="T33" fmla="*/ 19 h 33"/>
                <a:gd name="T34" fmla="*/ 54 w 46"/>
                <a:gd name="T35" fmla="*/ 19 h 33"/>
                <a:gd name="T36" fmla="*/ 55 w 46"/>
                <a:gd name="T37" fmla="*/ 22 h 33"/>
                <a:gd name="T38" fmla="*/ 50 w 46"/>
                <a:gd name="T39" fmla="*/ 26 h 33"/>
                <a:gd name="T40" fmla="*/ 48 w 46"/>
                <a:gd name="T41" fmla="*/ 27 h 33"/>
                <a:gd name="T42" fmla="*/ 45 w 46"/>
                <a:gd name="T43" fmla="*/ 31 h 33"/>
                <a:gd name="T44" fmla="*/ 47 w 46"/>
                <a:gd name="T45" fmla="*/ 34 h 33"/>
                <a:gd name="T46" fmla="*/ 48 w 46"/>
                <a:gd name="T47" fmla="*/ 39 h 33"/>
                <a:gd name="T48" fmla="*/ 44 w 46"/>
                <a:gd name="T49" fmla="*/ 39 h 33"/>
                <a:gd name="T50" fmla="*/ 39 w 46"/>
                <a:gd name="T51" fmla="*/ 37 h 33"/>
                <a:gd name="T52" fmla="*/ 35 w 46"/>
                <a:gd name="T53" fmla="*/ 33 h 33"/>
                <a:gd name="T54" fmla="*/ 32 w 46"/>
                <a:gd name="T55" fmla="*/ 30 h 33"/>
                <a:gd name="T56" fmla="*/ 30 w 46"/>
                <a:gd name="T57" fmla="*/ 30 h 33"/>
                <a:gd name="T58" fmla="*/ 25 w 46"/>
                <a:gd name="T59" fmla="*/ 30 h 33"/>
                <a:gd name="T60" fmla="*/ 24 w 46"/>
                <a:gd name="T61" fmla="*/ 26 h 33"/>
                <a:gd name="T62" fmla="*/ 22 w 46"/>
                <a:gd name="T63" fmla="*/ 22 h 33"/>
                <a:gd name="T64" fmla="*/ 17 w 46"/>
                <a:gd name="T65" fmla="*/ 22 h 33"/>
                <a:gd name="T66" fmla="*/ 16 w 46"/>
                <a:gd name="T67" fmla="*/ 20 h 33"/>
                <a:gd name="T68" fmla="*/ 11 w 46"/>
                <a:gd name="T69" fmla="*/ 19 h 33"/>
                <a:gd name="T70" fmla="*/ 8 w 46"/>
                <a:gd name="T71" fmla="*/ 15 h 33"/>
                <a:gd name="T72" fmla="*/ 5 w 46"/>
                <a:gd name="T73" fmla="*/ 14 h 33"/>
                <a:gd name="T74" fmla="*/ 2 w 46"/>
                <a:gd name="T75" fmla="*/ 13 h 33"/>
                <a:gd name="T76" fmla="*/ 0 w 46"/>
                <a:gd name="T77" fmla="*/ 8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33"/>
                <a:gd name="T119" fmla="*/ 46 w 46"/>
                <a:gd name="T120" fmla="*/ 33 h 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33">
                  <a:moveTo>
                    <a:pt x="0" y="7"/>
                  </a:moveTo>
                  <a:cubicBezTo>
                    <a:pt x="1" y="6"/>
                    <a:pt x="3" y="4"/>
                    <a:pt x="5" y="3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2" y="3"/>
                    <a:pt x="13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2"/>
                    <a:pt x="20" y="2"/>
                    <a:pt x="21" y="1"/>
                  </a:cubicBezTo>
                  <a:cubicBezTo>
                    <a:pt x="21" y="1"/>
                    <a:pt x="22" y="0"/>
                    <a:pt x="23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2" y="2"/>
                    <a:pt x="31" y="4"/>
                    <a:pt x="32" y="4"/>
                  </a:cubicBezTo>
                  <a:cubicBezTo>
                    <a:pt x="33" y="5"/>
                    <a:pt x="34" y="3"/>
                    <a:pt x="35" y="4"/>
                  </a:cubicBezTo>
                  <a:cubicBezTo>
                    <a:pt x="36" y="4"/>
                    <a:pt x="38" y="5"/>
                    <a:pt x="38" y="6"/>
                  </a:cubicBezTo>
                  <a:cubicBezTo>
                    <a:pt x="39" y="7"/>
                    <a:pt x="37" y="9"/>
                    <a:pt x="37" y="11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2" y="12"/>
                    <a:pt x="43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4" y="16"/>
                    <a:pt x="45" y="16"/>
                    <a:pt x="45" y="16"/>
                  </a:cubicBezTo>
                  <a:cubicBezTo>
                    <a:pt x="46" y="17"/>
                    <a:pt x="46" y="18"/>
                    <a:pt x="46" y="19"/>
                  </a:cubicBezTo>
                  <a:cubicBezTo>
                    <a:pt x="45" y="21"/>
                    <a:pt x="43" y="21"/>
                    <a:pt x="42" y="22"/>
                  </a:cubicBezTo>
                  <a:cubicBezTo>
                    <a:pt x="41" y="22"/>
                    <a:pt x="40" y="22"/>
                    <a:pt x="40" y="23"/>
                  </a:cubicBezTo>
                  <a:cubicBezTo>
                    <a:pt x="39" y="24"/>
                    <a:pt x="38" y="25"/>
                    <a:pt x="38" y="26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30"/>
                    <a:pt x="40" y="32"/>
                    <a:pt x="40" y="33"/>
                  </a:cubicBezTo>
                  <a:cubicBezTo>
                    <a:pt x="39" y="33"/>
                    <a:pt x="38" y="33"/>
                    <a:pt x="37" y="33"/>
                  </a:cubicBezTo>
                  <a:cubicBezTo>
                    <a:pt x="36" y="32"/>
                    <a:pt x="34" y="32"/>
                    <a:pt x="33" y="31"/>
                  </a:cubicBezTo>
                  <a:cubicBezTo>
                    <a:pt x="32" y="30"/>
                    <a:pt x="30" y="29"/>
                    <a:pt x="29" y="28"/>
                  </a:cubicBezTo>
                  <a:cubicBezTo>
                    <a:pt x="28" y="27"/>
                    <a:pt x="28" y="25"/>
                    <a:pt x="27" y="25"/>
                  </a:cubicBezTo>
                  <a:cubicBezTo>
                    <a:pt x="26" y="24"/>
                    <a:pt x="25" y="25"/>
                    <a:pt x="25" y="25"/>
                  </a:cubicBezTo>
                  <a:cubicBezTo>
                    <a:pt x="23" y="25"/>
                    <a:pt x="22" y="26"/>
                    <a:pt x="21" y="25"/>
                  </a:cubicBezTo>
                  <a:cubicBezTo>
                    <a:pt x="20" y="25"/>
                    <a:pt x="21" y="23"/>
                    <a:pt x="20" y="22"/>
                  </a:cubicBezTo>
                  <a:cubicBezTo>
                    <a:pt x="20" y="21"/>
                    <a:pt x="20" y="19"/>
                    <a:pt x="18" y="19"/>
                  </a:cubicBezTo>
                  <a:cubicBezTo>
                    <a:pt x="17" y="18"/>
                    <a:pt x="16" y="19"/>
                    <a:pt x="14" y="19"/>
                  </a:cubicBezTo>
                  <a:cubicBezTo>
                    <a:pt x="14" y="18"/>
                    <a:pt x="13" y="17"/>
                    <a:pt x="13" y="17"/>
                  </a:cubicBezTo>
                  <a:cubicBezTo>
                    <a:pt x="12" y="16"/>
                    <a:pt x="10" y="17"/>
                    <a:pt x="9" y="16"/>
                  </a:cubicBezTo>
                  <a:cubicBezTo>
                    <a:pt x="8" y="15"/>
                    <a:pt x="8" y="13"/>
                    <a:pt x="7" y="13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0" y="8"/>
                    <a:pt x="0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2" name="Freeform 2657"/>
            <p:cNvSpPr>
              <a:spLocks noChangeAspect="1"/>
            </p:cNvSpPr>
            <p:nvPr/>
          </p:nvSpPr>
          <p:spPr bwMode="auto">
            <a:xfrm>
              <a:off x="8964513" y="6857793"/>
              <a:ext cx="1432659" cy="757232"/>
            </a:xfrm>
            <a:custGeom>
              <a:avLst/>
              <a:gdLst>
                <a:gd name="T0" fmla="*/ 130 w 178"/>
                <a:gd name="T1" fmla="*/ 90 h 103"/>
                <a:gd name="T2" fmla="*/ 137 w 178"/>
                <a:gd name="T3" fmla="*/ 84 h 103"/>
                <a:gd name="T4" fmla="*/ 143 w 178"/>
                <a:gd name="T5" fmla="*/ 83 h 103"/>
                <a:gd name="T6" fmla="*/ 147 w 178"/>
                <a:gd name="T7" fmla="*/ 88 h 103"/>
                <a:gd name="T8" fmla="*/ 165 w 178"/>
                <a:gd name="T9" fmla="*/ 77 h 103"/>
                <a:gd name="T10" fmla="*/ 160 w 178"/>
                <a:gd name="T11" fmla="*/ 84 h 103"/>
                <a:gd name="T12" fmla="*/ 179 w 178"/>
                <a:gd name="T13" fmla="*/ 87 h 103"/>
                <a:gd name="T14" fmla="*/ 165 w 178"/>
                <a:gd name="T15" fmla="*/ 93 h 103"/>
                <a:gd name="T16" fmla="*/ 150 w 178"/>
                <a:gd name="T17" fmla="*/ 91 h 103"/>
                <a:gd name="T18" fmla="*/ 136 w 178"/>
                <a:gd name="T19" fmla="*/ 110 h 103"/>
                <a:gd name="T20" fmla="*/ 142 w 178"/>
                <a:gd name="T21" fmla="*/ 123 h 103"/>
                <a:gd name="T22" fmla="*/ 157 w 178"/>
                <a:gd name="T23" fmla="*/ 110 h 103"/>
                <a:gd name="T24" fmla="*/ 170 w 178"/>
                <a:gd name="T25" fmla="*/ 102 h 103"/>
                <a:gd name="T26" fmla="*/ 200 w 178"/>
                <a:gd name="T27" fmla="*/ 91 h 103"/>
                <a:gd name="T28" fmla="*/ 208 w 178"/>
                <a:gd name="T29" fmla="*/ 81 h 103"/>
                <a:gd name="T30" fmla="*/ 201 w 178"/>
                <a:gd name="T31" fmla="*/ 75 h 103"/>
                <a:gd name="T32" fmla="*/ 189 w 178"/>
                <a:gd name="T33" fmla="*/ 76 h 103"/>
                <a:gd name="T34" fmla="*/ 171 w 178"/>
                <a:gd name="T35" fmla="*/ 71 h 103"/>
                <a:gd name="T36" fmla="*/ 171 w 178"/>
                <a:gd name="T37" fmla="*/ 67 h 103"/>
                <a:gd name="T38" fmla="*/ 159 w 178"/>
                <a:gd name="T39" fmla="*/ 59 h 103"/>
                <a:gd name="T40" fmla="*/ 157 w 178"/>
                <a:gd name="T41" fmla="*/ 49 h 103"/>
                <a:gd name="T42" fmla="*/ 160 w 178"/>
                <a:gd name="T43" fmla="*/ 43 h 103"/>
                <a:gd name="T44" fmla="*/ 160 w 178"/>
                <a:gd name="T45" fmla="*/ 34 h 103"/>
                <a:gd name="T46" fmla="*/ 148 w 178"/>
                <a:gd name="T47" fmla="*/ 35 h 103"/>
                <a:gd name="T48" fmla="*/ 133 w 178"/>
                <a:gd name="T49" fmla="*/ 28 h 103"/>
                <a:gd name="T50" fmla="*/ 157 w 178"/>
                <a:gd name="T51" fmla="*/ 26 h 103"/>
                <a:gd name="T52" fmla="*/ 172 w 178"/>
                <a:gd name="T53" fmla="*/ 12 h 103"/>
                <a:gd name="T54" fmla="*/ 160 w 178"/>
                <a:gd name="T55" fmla="*/ 1 h 103"/>
                <a:gd name="T56" fmla="*/ 133 w 178"/>
                <a:gd name="T57" fmla="*/ 10 h 103"/>
                <a:gd name="T58" fmla="*/ 112 w 178"/>
                <a:gd name="T59" fmla="*/ 19 h 103"/>
                <a:gd name="T60" fmla="*/ 90 w 178"/>
                <a:gd name="T61" fmla="*/ 39 h 103"/>
                <a:gd name="T62" fmla="*/ 75 w 178"/>
                <a:gd name="T63" fmla="*/ 53 h 103"/>
                <a:gd name="T64" fmla="*/ 57 w 178"/>
                <a:gd name="T65" fmla="*/ 60 h 103"/>
                <a:gd name="T66" fmla="*/ 40 w 178"/>
                <a:gd name="T67" fmla="*/ 71 h 103"/>
                <a:gd name="T68" fmla="*/ 23 w 178"/>
                <a:gd name="T69" fmla="*/ 87 h 103"/>
                <a:gd name="T70" fmla="*/ 7 w 178"/>
                <a:gd name="T71" fmla="*/ 93 h 103"/>
                <a:gd name="T72" fmla="*/ 7 w 178"/>
                <a:gd name="T73" fmla="*/ 93 h 103"/>
                <a:gd name="T74" fmla="*/ 60 w 178"/>
                <a:gd name="T75" fmla="*/ 93 h 103"/>
                <a:gd name="T76" fmla="*/ 65 w 178"/>
                <a:gd name="T77" fmla="*/ 85 h 103"/>
                <a:gd name="T78" fmla="*/ 75 w 178"/>
                <a:gd name="T79" fmla="*/ 79 h 103"/>
                <a:gd name="T80" fmla="*/ 81 w 178"/>
                <a:gd name="T81" fmla="*/ 69 h 103"/>
                <a:gd name="T82" fmla="*/ 87 w 178"/>
                <a:gd name="T83" fmla="*/ 58 h 103"/>
                <a:gd name="T84" fmla="*/ 101 w 178"/>
                <a:gd name="T85" fmla="*/ 41 h 103"/>
                <a:gd name="T86" fmla="*/ 111 w 178"/>
                <a:gd name="T87" fmla="*/ 43 h 103"/>
                <a:gd name="T88" fmla="*/ 120 w 178"/>
                <a:gd name="T89" fmla="*/ 47 h 103"/>
                <a:gd name="T90" fmla="*/ 120 w 178"/>
                <a:gd name="T91" fmla="*/ 73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8"/>
                <a:gd name="T139" fmla="*/ 0 h 103"/>
                <a:gd name="T140" fmla="*/ 178 w 178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8" h="103">
                  <a:moveTo>
                    <a:pt x="100" y="75"/>
                  </a:moveTo>
                  <a:cubicBezTo>
                    <a:pt x="103" y="75"/>
                    <a:pt x="106" y="75"/>
                    <a:pt x="108" y="75"/>
                  </a:cubicBezTo>
                  <a:cubicBezTo>
                    <a:pt x="110" y="75"/>
                    <a:pt x="113" y="76"/>
                    <a:pt x="114" y="75"/>
                  </a:cubicBezTo>
                  <a:cubicBezTo>
                    <a:pt x="115" y="74"/>
                    <a:pt x="113" y="71"/>
                    <a:pt x="114" y="70"/>
                  </a:cubicBezTo>
                  <a:cubicBezTo>
                    <a:pt x="114" y="68"/>
                    <a:pt x="115" y="64"/>
                    <a:pt x="118" y="64"/>
                  </a:cubicBezTo>
                  <a:cubicBezTo>
                    <a:pt x="119" y="64"/>
                    <a:pt x="118" y="67"/>
                    <a:pt x="119" y="69"/>
                  </a:cubicBezTo>
                  <a:cubicBezTo>
                    <a:pt x="119" y="70"/>
                    <a:pt x="118" y="72"/>
                    <a:pt x="119" y="73"/>
                  </a:cubicBezTo>
                  <a:cubicBezTo>
                    <a:pt x="119" y="74"/>
                    <a:pt x="121" y="74"/>
                    <a:pt x="122" y="73"/>
                  </a:cubicBezTo>
                  <a:cubicBezTo>
                    <a:pt x="126" y="72"/>
                    <a:pt x="128" y="69"/>
                    <a:pt x="131" y="67"/>
                  </a:cubicBezTo>
                  <a:cubicBezTo>
                    <a:pt x="133" y="66"/>
                    <a:pt x="135" y="63"/>
                    <a:pt x="137" y="64"/>
                  </a:cubicBezTo>
                  <a:cubicBezTo>
                    <a:pt x="139" y="65"/>
                    <a:pt x="135" y="66"/>
                    <a:pt x="134" y="68"/>
                  </a:cubicBezTo>
                  <a:cubicBezTo>
                    <a:pt x="133" y="69"/>
                    <a:pt x="132" y="70"/>
                    <a:pt x="133" y="70"/>
                  </a:cubicBezTo>
                  <a:cubicBezTo>
                    <a:pt x="135" y="71"/>
                    <a:pt x="137" y="70"/>
                    <a:pt x="139" y="70"/>
                  </a:cubicBezTo>
                  <a:cubicBezTo>
                    <a:pt x="143" y="71"/>
                    <a:pt x="149" y="69"/>
                    <a:pt x="149" y="72"/>
                  </a:cubicBezTo>
                  <a:cubicBezTo>
                    <a:pt x="149" y="75"/>
                    <a:pt x="142" y="72"/>
                    <a:pt x="139" y="74"/>
                  </a:cubicBezTo>
                  <a:cubicBezTo>
                    <a:pt x="138" y="74"/>
                    <a:pt x="138" y="76"/>
                    <a:pt x="137" y="77"/>
                  </a:cubicBezTo>
                  <a:cubicBezTo>
                    <a:pt x="136" y="77"/>
                    <a:pt x="136" y="74"/>
                    <a:pt x="135" y="74"/>
                  </a:cubicBezTo>
                  <a:cubicBezTo>
                    <a:pt x="132" y="74"/>
                    <a:pt x="128" y="75"/>
                    <a:pt x="125" y="76"/>
                  </a:cubicBezTo>
                  <a:cubicBezTo>
                    <a:pt x="122" y="78"/>
                    <a:pt x="118" y="80"/>
                    <a:pt x="116" y="83"/>
                  </a:cubicBezTo>
                  <a:cubicBezTo>
                    <a:pt x="114" y="85"/>
                    <a:pt x="113" y="88"/>
                    <a:pt x="113" y="91"/>
                  </a:cubicBezTo>
                  <a:cubicBezTo>
                    <a:pt x="112" y="93"/>
                    <a:pt x="113" y="95"/>
                    <a:pt x="114" y="96"/>
                  </a:cubicBezTo>
                  <a:cubicBezTo>
                    <a:pt x="115" y="98"/>
                    <a:pt x="116" y="102"/>
                    <a:pt x="118" y="102"/>
                  </a:cubicBezTo>
                  <a:cubicBezTo>
                    <a:pt x="120" y="103"/>
                    <a:pt x="123" y="100"/>
                    <a:pt x="125" y="98"/>
                  </a:cubicBezTo>
                  <a:cubicBezTo>
                    <a:pt x="127" y="96"/>
                    <a:pt x="129" y="94"/>
                    <a:pt x="131" y="91"/>
                  </a:cubicBezTo>
                  <a:cubicBezTo>
                    <a:pt x="133" y="89"/>
                    <a:pt x="133" y="85"/>
                    <a:pt x="136" y="83"/>
                  </a:cubicBezTo>
                  <a:cubicBezTo>
                    <a:pt x="137" y="82"/>
                    <a:pt x="139" y="85"/>
                    <a:pt x="141" y="85"/>
                  </a:cubicBezTo>
                  <a:cubicBezTo>
                    <a:pt x="144" y="85"/>
                    <a:pt x="146" y="85"/>
                    <a:pt x="148" y="84"/>
                  </a:cubicBezTo>
                  <a:cubicBezTo>
                    <a:pt x="154" y="82"/>
                    <a:pt x="160" y="78"/>
                    <a:pt x="166" y="76"/>
                  </a:cubicBezTo>
                  <a:cubicBezTo>
                    <a:pt x="170" y="75"/>
                    <a:pt x="174" y="76"/>
                    <a:pt x="176" y="73"/>
                  </a:cubicBezTo>
                  <a:cubicBezTo>
                    <a:pt x="178" y="71"/>
                    <a:pt x="175" y="68"/>
                    <a:pt x="173" y="67"/>
                  </a:cubicBezTo>
                  <a:cubicBezTo>
                    <a:pt x="171" y="66"/>
                    <a:pt x="168" y="67"/>
                    <a:pt x="167" y="66"/>
                  </a:cubicBezTo>
                  <a:cubicBezTo>
                    <a:pt x="166" y="65"/>
                    <a:pt x="168" y="62"/>
                    <a:pt x="167" y="62"/>
                  </a:cubicBezTo>
                  <a:cubicBezTo>
                    <a:pt x="163" y="62"/>
                    <a:pt x="161" y="66"/>
                    <a:pt x="157" y="67"/>
                  </a:cubicBezTo>
                  <a:cubicBezTo>
                    <a:pt x="156" y="67"/>
                    <a:pt x="158" y="64"/>
                    <a:pt x="157" y="63"/>
                  </a:cubicBezTo>
                  <a:cubicBezTo>
                    <a:pt x="154" y="62"/>
                    <a:pt x="150" y="63"/>
                    <a:pt x="146" y="62"/>
                  </a:cubicBezTo>
                  <a:cubicBezTo>
                    <a:pt x="144" y="61"/>
                    <a:pt x="143" y="60"/>
                    <a:pt x="142" y="59"/>
                  </a:cubicBezTo>
                  <a:cubicBezTo>
                    <a:pt x="141" y="58"/>
                    <a:pt x="144" y="58"/>
                    <a:pt x="144" y="57"/>
                  </a:cubicBezTo>
                  <a:cubicBezTo>
                    <a:pt x="144" y="56"/>
                    <a:pt x="143" y="56"/>
                    <a:pt x="142" y="56"/>
                  </a:cubicBezTo>
                  <a:cubicBezTo>
                    <a:pt x="140" y="55"/>
                    <a:pt x="138" y="56"/>
                    <a:pt x="136" y="55"/>
                  </a:cubicBezTo>
                  <a:cubicBezTo>
                    <a:pt x="134" y="53"/>
                    <a:pt x="133" y="51"/>
                    <a:pt x="132" y="49"/>
                  </a:cubicBezTo>
                  <a:cubicBezTo>
                    <a:pt x="132" y="46"/>
                    <a:pt x="135" y="44"/>
                    <a:pt x="134" y="41"/>
                  </a:cubicBezTo>
                  <a:cubicBezTo>
                    <a:pt x="134" y="40"/>
                    <a:pt x="132" y="41"/>
                    <a:pt x="131" y="41"/>
                  </a:cubicBezTo>
                  <a:cubicBezTo>
                    <a:pt x="129" y="41"/>
                    <a:pt x="126" y="42"/>
                    <a:pt x="127" y="41"/>
                  </a:cubicBezTo>
                  <a:cubicBezTo>
                    <a:pt x="128" y="38"/>
                    <a:pt x="132" y="38"/>
                    <a:pt x="133" y="36"/>
                  </a:cubicBezTo>
                  <a:cubicBezTo>
                    <a:pt x="135" y="34"/>
                    <a:pt x="137" y="31"/>
                    <a:pt x="137" y="28"/>
                  </a:cubicBezTo>
                  <a:cubicBezTo>
                    <a:pt x="137" y="27"/>
                    <a:pt x="134" y="28"/>
                    <a:pt x="133" y="28"/>
                  </a:cubicBezTo>
                  <a:cubicBezTo>
                    <a:pt x="131" y="28"/>
                    <a:pt x="129" y="29"/>
                    <a:pt x="127" y="30"/>
                  </a:cubicBezTo>
                  <a:cubicBezTo>
                    <a:pt x="125" y="30"/>
                    <a:pt x="124" y="30"/>
                    <a:pt x="123" y="29"/>
                  </a:cubicBezTo>
                  <a:cubicBezTo>
                    <a:pt x="123" y="28"/>
                    <a:pt x="124" y="27"/>
                    <a:pt x="123" y="26"/>
                  </a:cubicBezTo>
                  <a:cubicBezTo>
                    <a:pt x="120" y="24"/>
                    <a:pt x="111" y="27"/>
                    <a:pt x="111" y="23"/>
                  </a:cubicBezTo>
                  <a:cubicBezTo>
                    <a:pt x="111" y="19"/>
                    <a:pt x="119" y="20"/>
                    <a:pt x="123" y="20"/>
                  </a:cubicBezTo>
                  <a:cubicBezTo>
                    <a:pt x="126" y="20"/>
                    <a:pt x="128" y="23"/>
                    <a:pt x="131" y="22"/>
                  </a:cubicBezTo>
                  <a:cubicBezTo>
                    <a:pt x="136" y="20"/>
                    <a:pt x="141" y="17"/>
                    <a:pt x="145" y="13"/>
                  </a:cubicBezTo>
                  <a:cubicBezTo>
                    <a:pt x="146" y="12"/>
                    <a:pt x="143" y="11"/>
                    <a:pt x="143" y="10"/>
                  </a:cubicBezTo>
                  <a:cubicBezTo>
                    <a:pt x="143" y="9"/>
                    <a:pt x="147" y="8"/>
                    <a:pt x="146" y="7"/>
                  </a:cubicBezTo>
                  <a:cubicBezTo>
                    <a:pt x="143" y="4"/>
                    <a:pt x="138" y="2"/>
                    <a:pt x="133" y="1"/>
                  </a:cubicBezTo>
                  <a:cubicBezTo>
                    <a:pt x="130" y="0"/>
                    <a:pt x="127" y="0"/>
                    <a:pt x="124" y="1"/>
                  </a:cubicBezTo>
                  <a:cubicBezTo>
                    <a:pt x="119" y="3"/>
                    <a:pt x="116" y="6"/>
                    <a:pt x="111" y="8"/>
                  </a:cubicBezTo>
                  <a:cubicBezTo>
                    <a:pt x="109" y="9"/>
                    <a:pt x="107" y="7"/>
                    <a:pt x="105" y="8"/>
                  </a:cubicBezTo>
                  <a:cubicBezTo>
                    <a:pt x="101" y="10"/>
                    <a:pt x="97" y="13"/>
                    <a:pt x="93" y="16"/>
                  </a:cubicBezTo>
                  <a:cubicBezTo>
                    <a:pt x="90" y="18"/>
                    <a:pt x="87" y="20"/>
                    <a:pt x="84" y="22"/>
                  </a:cubicBezTo>
                  <a:cubicBezTo>
                    <a:pt x="81" y="25"/>
                    <a:pt x="78" y="29"/>
                    <a:pt x="75" y="32"/>
                  </a:cubicBezTo>
                  <a:cubicBezTo>
                    <a:pt x="73" y="35"/>
                    <a:pt x="71" y="37"/>
                    <a:pt x="69" y="39"/>
                  </a:cubicBezTo>
                  <a:cubicBezTo>
                    <a:pt x="67" y="41"/>
                    <a:pt x="65" y="43"/>
                    <a:pt x="62" y="44"/>
                  </a:cubicBezTo>
                  <a:cubicBezTo>
                    <a:pt x="60" y="45"/>
                    <a:pt x="57" y="46"/>
                    <a:pt x="54" y="47"/>
                  </a:cubicBezTo>
                  <a:cubicBezTo>
                    <a:pt x="51" y="48"/>
                    <a:pt x="49" y="49"/>
                    <a:pt x="47" y="50"/>
                  </a:cubicBezTo>
                  <a:cubicBezTo>
                    <a:pt x="44" y="52"/>
                    <a:pt x="42" y="55"/>
                    <a:pt x="39" y="57"/>
                  </a:cubicBezTo>
                  <a:cubicBezTo>
                    <a:pt x="37" y="58"/>
                    <a:pt x="35" y="57"/>
                    <a:pt x="33" y="59"/>
                  </a:cubicBezTo>
                  <a:cubicBezTo>
                    <a:pt x="31" y="61"/>
                    <a:pt x="29" y="64"/>
                    <a:pt x="27" y="66"/>
                  </a:cubicBezTo>
                  <a:cubicBezTo>
                    <a:pt x="25" y="68"/>
                    <a:pt x="22" y="71"/>
                    <a:pt x="19" y="72"/>
                  </a:cubicBezTo>
                  <a:cubicBezTo>
                    <a:pt x="17" y="74"/>
                    <a:pt x="14" y="74"/>
                    <a:pt x="12" y="75"/>
                  </a:cubicBezTo>
                  <a:cubicBezTo>
                    <a:pt x="10" y="76"/>
                    <a:pt x="8" y="76"/>
                    <a:pt x="6" y="77"/>
                  </a:cubicBezTo>
                  <a:cubicBezTo>
                    <a:pt x="4" y="78"/>
                    <a:pt x="2" y="81"/>
                    <a:pt x="0" y="83"/>
                  </a:cubicBezTo>
                  <a:cubicBezTo>
                    <a:pt x="3" y="81"/>
                    <a:pt x="4" y="79"/>
                    <a:pt x="6" y="77"/>
                  </a:cubicBezTo>
                  <a:cubicBezTo>
                    <a:pt x="12" y="77"/>
                    <a:pt x="19" y="77"/>
                    <a:pt x="25" y="77"/>
                  </a:cubicBezTo>
                  <a:cubicBezTo>
                    <a:pt x="33" y="77"/>
                    <a:pt x="42" y="77"/>
                    <a:pt x="50" y="77"/>
                  </a:cubicBezTo>
                  <a:cubicBezTo>
                    <a:pt x="50" y="76"/>
                    <a:pt x="49" y="74"/>
                    <a:pt x="50" y="73"/>
                  </a:cubicBezTo>
                  <a:cubicBezTo>
                    <a:pt x="51" y="72"/>
                    <a:pt x="52" y="71"/>
                    <a:pt x="54" y="71"/>
                  </a:cubicBezTo>
                  <a:cubicBezTo>
                    <a:pt x="56" y="70"/>
                    <a:pt x="59" y="72"/>
                    <a:pt x="60" y="71"/>
                  </a:cubicBezTo>
                  <a:cubicBezTo>
                    <a:pt x="62" y="70"/>
                    <a:pt x="61" y="68"/>
                    <a:pt x="62" y="66"/>
                  </a:cubicBezTo>
                  <a:cubicBezTo>
                    <a:pt x="63" y="65"/>
                    <a:pt x="65" y="65"/>
                    <a:pt x="66" y="63"/>
                  </a:cubicBezTo>
                  <a:cubicBezTo>
                    <a:pt x="67" y="61"/>
                    <a:pt x="66" y="59"/>
                    <a:pt x="67" y="57"/>
                  </a:cubicBezTo>
                  <a:cubicBezTo>
                    <a:pt x="68" y="55"/>
                    <a:pt x="71" y="53"/>
                    <a:pt x="73" y="51"/>
                  </a:cubicBezTo>
                  <a:cubicBezTo>
                    <a:pt x="73" y="50"/>
                    <a:pt x="71" y="49"/>
                    <a:pt x="72" y="48"/>
                  </a:cubicBezTo>
                  <a:cubicBezTo>
                    <a:pt x="73" y="45"/>
                    <a:pt x="76" y="42"/>
                    <a:pt x="78" y="39"/>
                  </a:cubicBezTo>
                  <a:cubicBezTo>
                    <a:pt x="79" y="37"/>
                    <a:pt x="81" y="34"/>
                    <a:pt x="84" y="34"/>
                  </a:cubicBezTo>
                  <a:cubicBezTo>
                    <a:pt x="86" y="34"/>
                    <a:pt x="85" y="39"/>
                    <a:pt x="87" y="39"/>
                  </a:cubicBezTo>
                  <a:cubicBezTo>
                    <a:pt x="89" y="40"/>
                    <a:pt x="90" y="36"/>
                    <a:pt x="92" y="36"/>
                  </a:cubicBezTo>
                  <a:cubicBezTo>
                    <a:pt x="94" y="36"/>
                    <a:pt x="96" y="37"/>
                    <a:pt x="98" y="38"/>
                  </a:cubicBezTo>
                  <a:cubicBezTo>
                    <a:pt x="98" y="38"/>
                    <a:pt x="99" y="39"/>
                    <a:pt x="100" y="39"/>
                  </a:cubicBezTo>
                  <a:cubicBezTo>
                    <a:pt x="99" y="46"/>
                    <a:pt x="98" y="53"/>
                    <a:pt x="98" y="61"/>
                  </a:cubicBezTo>
                  <a:cubicBezTo>
                    <a:pt x="98" y="61"/>
                    <a:pt x="99" y="61"/>
                    <a:pt x="100" y="61"/>
                  </a:cubicBezTo>
                  <a:cubicBezTo>
                    <a:pt x="100" y="65"/>
                    <a:pt x="100" y="70"/>
                    <a:pt x="100" y="7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3" name="Freeform 3521"/>
            <p:cNvSpPr>
              <a:spLocks noChangeAspect="1"/>
            </p:cNvSpPr>
            <p:nvPr/>
          </p:nvSpPr>
          <p:spPr bwMode="auto">
            <a:xfrm>
              <a:off x="8777056" y="7529520"/>
              <a:ext cx="53560" cy="36640"/>
            </a:xfrm>
            <a:custGeom>
              <a:avLst/>
              <a:gdLst>
                <a:gd name="T0" fmla="*/ 7 w 7"/>
                <a:gd name="T1" fmla="*/ 1 h 5"/>
                <a:gd name="T2" fmla="*/ 7 w 7"/>
                <a:gd name="T3" fmla="*/ 4 h 5"/>
                <a:gd name="T4" fmla="*/ 3 w 7"/>
                <a:gd name="T5" fmla="*/ 5 h 5"/>
                <a:gd name="T6" fmla="*/ 0 w 7"/>
                <a:gd name="T7" fmla="*/ 2 h 5"/>
                <a:gd name="T8" fmla="*/ 2 w 7"/>
                <a:gd name="T9" fmla="*/ 0 h 5"/>
                <a:gd name="T10" fmla="*/ 7 w 7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4" y="5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4" name="Freeform 3532"/>
            <p:cNvSpPr>
              <a:spLocks noChangeAspect="1"/>
            </p:cNvSpPr>
            <p:nvPr/>
          </p:nvSpPr>
          <p:spPr bwMode="auto">
            <a:xfrm>
              <a:off x="9071628" y="7883705"/>
              <a:ext cx="200841" cy="73277"/>
            </a:xfrm>
            <a:custGeom>
              <a:avLst/>
              <a:gdLst>
                <a:gd name="T0" fmla="*/ 1 w 25"/>
                <a:gd name="T1" fmla="*/ 8 h 10"/>
                <a:gd name="T2" fmla="*/ 1 w 25"/>
                <a:gd name="T3" fmla="*/ 11 h 10"/>
                <a:gd name="T4" fmla="*/ 7 w 25"/>
                <a:gd name="T5" fmla="*/ 11 h 10"/>
                <a:gd name="T6" fmla="*/ 22 w 25"/>
                <a:gd name="T7" fmla="*/ 6 h 10"/>
                <a:gd name="T8" fmla="*/ 29 w 25"/>
                <a:gd name="T9" fmla="*/ 4 h 10"/>
                <a:gd name="T10" fmla="*/ 26 w 25"/>
                <a:gd name="T11" fmla="*/ 4 h 10"/>
                <a:gd name="T12" fmla="*/ 20 w 25"/>
                <a:gd name="T13" fmla="*/ 4 h 10"/>
                <a:gd name="T14" fmla="*/ 24 w 25"/>
                <a:gd name="T15" fmla="*/ 1 h 10"/>
                <a:gd name="T16" fmla="*/ 20 w 25"/>
                <a:gd name="T17" fmla="*/ 1 h 10"/>
                <a:gd name="T18" fmla="*/ 11 w 25"/>
                <a:gd name="T19" fmla="*/ 4 h 10"/>
                <a:gd name="T20" fmla="*/ 6 w 25"/>
                <a:gd name="T21" fmla="*/ 5 h 10"/>
                <a:gd name="T22" fmla="*/ 1 w 25"/>
                <a:gd name="T23" fmla="*/ 8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10"/>
                <a:gd name="T38" fmla="*/ 25 w 2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10">
                  <a:moveTo>
                    <a:pt x="1" y="7"/>
                  </a:moveTo>
                  <a:cubicBezTo>
                    <a:pt x="1" y="7"/>
                    <a:pt x="0" y="8"/>
                    <a:pt x="1" y="9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10" y="8"/>
                    <a:pt x="14" y="7"/>
                    <a:pt x="18" y="5"/>
                  </a:cubicBezTo>
                  <a:cubicBezTo>
                    <a:pt x="20" y="5"/>
                    <a:pt x="22" y="4"/>
                    <a:pt x="24" y="3"/>
                  </a:cubicBezTo>
                  <a:cubicBezTo>
                    <a:pt x="25" y="3"/>
                    <a:pt x="22" y="3"/>
                    <a:pt x="22" y="3"/>
                  </a:cubicBezTo>
                  <a:cubicBezTo>
                    <a:pt x="20" y="3"/>
                    <a:pt x="18" y="4"/>
                    <a:pt x="17" y="3"/>
                  </a:cubicBezTo>
                  <a:cubicBezTo>
                    <a:pt x="17" y="2"/>
                    <a:pt x="21" y="2"/>
                    <a:pt x="20" y="1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4" y="2"/>
                    <a:pt x="12" y="2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5"/>
                    <a:pt x="2" y="5"/>
                    <a:pt x="1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5" name="Freeform 2538"/>
            <p:cNvSpPr>
              <a:spLocks noChangeAspect="1"/>
            </p:cNvSpPr>
            <p:nvPr/>
          </p:nvSpPr>
          <p:spPr bwMode="auto">
            <a:xfrm>
              <a:off x="6969494" y="10564550"/>
              <a:ext cx="421769" cy="421360"/>
            </a:xfrm>
            <a:custGeom>
              <a:avLst/>
              <a:gdLst>
                <a:gd name="T0" fmla="*/ 48 w 53"/>
                <a:gd name="T1" fmla="*/ 56 h 58"/>
                <a:gd name="T2" fmla="*/ 48 w 53"/>
                <a:gd name="T3" fmla="*/ 49 h 58"/>
                <a:gd name="T4" fmla="*/ 53 w 53"/>
                <a:gd name="T5" fmla="*/ 45 h 58"/>
                <a:gd name="T6" fmla="*/ 62 w 53"/>
                <a:gd name="T7" fmla="*/ 39 h 58"/>
                <a:gd name="T8" fmla="*/ 63 w 53"/>
                <a:gd name="T9" fmla="*/ 36 h 58"/>
                <a:gd name="T10" fmla="*/ 58 w 53"/>
                <a:gd name="T11" fmla="*/ 33 h 58"/>
                <a:gd name="T12" fmla="*/ 53 w 53"/>
                <a:gd name="T13" fmla="*/ 31 h 58"/>
                <a:gd name="T14" fmla="*/ 48 w 53"/>
                <a:gd name="T15" fmla="*/ 31 h 58"/>
                <a:gd name="T16" fmla="*/ 51 w 53"/>
                <a:gd name="T17" fmla="*/ 12 h 58"/>
                <a:gd name="T18" fmla="*/ 50 w 53"/>
                <a:gd name="T19" fmla="*/ 0 h 58"/>
                <a:gd name="T20" fmla="*/ 21 w 53"/>
                <a:gd name="T21" fmla="*/ 1 h 58"/>
                <a:gd name="T22" fmla="*/ 20 w 53"/>
                <a:gd name="T23" fmla="*/ 11 h 58"/>
                <a:gd name="T24" fmla="*/ 14 w 53"/>
                <a:gd name="T25" fmla="*/ 12 h 58"/>
                <a:gd name="T26" fmla="*/ 20 w 53"/>
                <a:gd name="T27" fmla="*/ 18 h 58"/>
                <a:gd name="T28" fmla="*/ 25 w 53"/>
                <a:gd name="T29" fmla="*/ 19 h 58"/>
                <a:gd name="T30" fmla="*/ 26 w 53"/>
                <a:gd name="T31" fmla="*/ 23 h 58"/>
                <a:gd name="T32" fmla="*/ 27 w 53"/>
                <a:gd name="T33" fmla="*/ 31 h 58"/>
                <a:gd name="T34" fmla="*/ 8 w 53"/>
                <a:gd name="T35" fmla="*/ 30 h 58"/>
                <a:gd name="T36" fmla="*/ 1 w 53"/>
                <a:gd name="T37" fmla="*/ 45 h 58"/>
                <a:gd name="T38" fmla="*/ 2 w 53"/>
                <a:gd name="T39" fmla="*/ 51 h 58"/>
                <a:gd name="T40" fmla="*/ 0 w 53"/>
                <a:gd name="T41" fmla="*/ 56 h 58"/>
                <a:gd name="T42" fmla="*/ 5 w 53"/>
                <a:gd name="T43" fmla="*/ 61 h 58"/>
                <a:gd name="T44" fmla="*/ 12 w 53"/>
                <a:gd name="T45" fmla="*/ 65 h 58"/>
                <a:gd name="T46" fmla="*/ 23 w 53"/>
                <a:gd name="T47" fmla="*/ 68 h 58"/>
                <a:gd name="T48" fmla="*/ 30 w 53"/>
                <a:gd name="T49" fmla="*/ 69 h 58"/>
                <a:gd name="T50" fmla="*/ 34 w 53"/>
                <a:gd name="T51" fmla="*/ 65 h 58"/>
                <a:gd name="T52" fmla="*/ 38 w 53"/>
                <a:gd name="T53" fmla="*/ 65 h 58"/>
                <a:gd name="T54" fmla="*/ 40 w 53"/>
                <a:gd name="T55" fmla="*/ 57 h 58"/>
                <a:gd name="T56" fmla="*/ 45 w 53"/>
                <a:gd name="T57" fmla="*/ 56 h 58"/>
                <a:gd name="T58" fmla="*/ 48 w 53"/>
                <a:gd name="T59" fmla="*/ 56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"/>
                <a:gd name="T91" fmla="*/ 0 h 58"/>
                <a:gd name="T92" fmla="*/ 53 w 53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" h="58">
                  <a:moveTo>
                    <a:pt x="40" y="47"/>
                  </a:moveTo>
                  <a:cubicBezTo>
                    <a:pt x="40" y="45"/>
                    <a:pt x="40" y="43"/>
                    <a:pt x="40" y="41"/>
                  </a:cubicBezTo>
                  <a:cubicBezTo>
                    <a:pt x="41" y="40"/>
                    <a:pt x="43" y="39"/>
                    <a:pt x="45" y="38"/>
                  </a:cubicBezTo>
                  <a:cubicBezTo>
                    <a:pt x="47" y="36"/>
                    <a:pt x="50" y="35"/>
                    <a:pt x="52" y="33"/>
                  </a:cubicBezTo>
                  <a:cubicBezTo>
                    <a:pt x="53" y="33"/>
                    <a:pt x="52" y="31"/>
                    <a:pt x="53" y="30"/>
                  </a:cubicBezTo>
                  <a:cubicBezTo>
                    <a:pt x="51" y="30"/>
                    <a:pt x="50" y="29"/>
                    <a:pt x="49" y="28"/>
                  </a:cubicBezTo>
                  <a:cubicBezTo>
                    <a:pt x="47" y="28"/>
                    <a:pt x="46" y="27"/>
                    <a:pt x="45" y="26"/>
                  </a:cubicBezTo>
                  <a:cubicBezTo>
                    <a:pt x="43" y="26"/>
                    <a:pt x="42" y="26"/>
                    <a:pt x="40" y="26"/>
                  </a:cubicBezTo>
                  <a:cubicBezTo>
                    <a:pt x="41" y="21"/>
                    <a:pt x="42" y="15"/>
                    <a:pt x="43" y="10"/>
                  </a:cubicBezTo>
                  <a:cubicBezTo>
                    <a:pt x="42" y="6"/>
                    <a:pt x="42" y="4"/>
                    <a:pt x="42" y="0"/>
                  </a:cubicBezTo>
                  <a:cubicBezTo>
                    <a:pt x="34" y="1"/>
                    <a:pt x="26" y="0"/>
                    <a:pt x="18" y="1"/>
                  </a:cubicBezTo>
                  <a:cubicBezTo>
                    <a:pt x="18" y="4"/>
                    <a:pt x="19" y="7"/>
                    <a:pt x="17" y="9"/>
                  </a:cubicBezTo>
                  <a:cubicBezTo>
                    <a:pt x="16" y="11"/>
                    <a:pt x="12" y="9"/>
                    <a:pt x="12" y="10"/>
                  </a:cubicBezTo>
                  <a:cubicBezTo>
                    <a:pt x="12" y="12"/>
                    <a:pt x="15" y="14"/>
                    <a:pt x="17" y="15"/>
                  </a:cubicBezTo>
                  <a:cubicBezTo>
                    <a:pt x="18" y="16"/>
                    <a:pt x="20" y="15"/>
                    <a:pt x="21" y="16"/>
                  </a:cubicBezTo>
                  <a:cubicBezTo>
                    <a:pt x="22" y="17"/>
                    <a:pt x="21" y="19"/>
                    <a:pt x="22" y="19"/>
                  </a:cubicBezTo>
                  <a:cubicBezTo>
                    <a:pt x="24" y="21"/>
                    <a:pt x="23" y="24"/>
                    <a:pt x="23" y="26"/>
                  </a:cubicBezTo>
                  <a:cubicBezTo>
                    <a:pt x="18" y="26"/>
                    <a:pt x="12" y="25"/>
                    <a:pt x="7" y="25"/>
                  </a:cubicBezTo>
                  <a:cubicBezTo>
                    <a:pt x="5" y="30"/>
                    <a:pt x="3" y="34"/>
                    <a:pt x="1" y="38"/>
                  </a:cubicBezTo>
                  <a:cubicBezTo>
                    <a:pt x="1" y="40"/>
                    <a:pt x="2" y="41"/>
                    <a:pt x="2" y="43"/>
                  </a:cubicBezTo>
                  <a:cubicBezTo>
                    <a:pt x="1" y="44"/>
                    <a:pt x="0" y="46"/>
                    <a:pt x="0" y="47"/>
                  </a:cubicBezTo>
                  <a:cubicBezTo>
                    <a:pt x="1" y="48"/>
                    <a:pt x="2" y="50"/>
                    <a:pt x="4" y="51"/>
                  </a:cubicBezTo>
                  <a:cubicBezTo>
                    <a:pt x="6" y="53"/>
                    <a:pt x="8" y="54"/>
                    <a:pt x="10" y="55"/>
                  </a:cubicBezTo>
                  <a:cubicBezTo>
                    <a:pt x="13" y="56"/>
                    <a:pt x="16" y="57"/>
                    <a:pt x="19" y="57"/>
                  </a:cubicBezTo>
                  <a:cubicBezTo>
                    <a:pt x="21" y="58"/>
                    <a:pt x="23" y="58"/>
                    <a:pt x="25" y="58"/>
                  </a:cubicBezTo>
                  <a:cubicBezTo>
                    <a:pt x="27" y="57"/>
                    <a:pt x="28" y="56"/>
                    <a:pt x="29" y="55"/>
                  </a:cubicBezTo>
                  <a:cubicBezTo>
                    <a:pt x="30" y="55"/>
                    <a:pt x="31" y="56"/>
                    <a:pt x="32" y="55"/>
                  </a:cubicBezTo>
                  <a:cubicBezTo>
                    <a:pt x="33" y="53"/>
                    <a:pt x="32" y="50"/>
                    <a:pt x="34" y="48"/>
                  </a:cubicBezTo>
                  <a:cubicBezTo>
                    <a:pt x="34" y="47"/>
                    <a:pt x="36" y="47"/>
                    <a:pt x="38" y="47"/>
                  </a:cubicBezTo>
                  <a:cubicBezTo>
                    <a:pt x="38" y="47"/>
                    <a:pt x="39" y="47"/>
                    <a:pt x="40" y="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6" name="Freeform 2542"/>
            <p:cNvSpPr>
              <a:spLocks noChangeAspect="1"/>
            </p:cNvSpPr>
            <p:nvPr/>
          </p:nvSpPr>
          <p:spPr bwMode="auto">
            <a:xfrm>
              <a:off x="7893362" y="11431699"/>
              <a:ext cx="562353" cy="268700"/>
            </a:xfrm>
            <a:custGeom>
              <a:avLst/>
              <a:gdLst>
                <a:gd name="T0" fmla="*/ 76 w 70"/>
                <a:gd name="T1" fmla="*/ 40 h 36"/>
                <a:gd name="T2" fmla="*/ 79 w 70"/>
                <a:gd name="T3" fmla="*/ 35 h 36"/>
                <a:gd name="T4" fmla="*/ 83 w 70"/>
                <a:gd name="T5" fmla="*/ 35 h 36"/>
                <a:gd name="T6" fmla="*/ 84 w 70"/>
                <a:gd name="T7" fmla="*/ 27 h 36"/>
                <a:gd name="T8" fmla="*/ 82 w 70"/>
                <a:gd name="T9" fmla="*/ 22 h 36"/>
                <a:gd name="T10" fmla="*/ 84 w 70"/>
                <a:gd name="T11" fmla="*/ 18 h 36"/>
                <a:gd name="T12" fmla="*/ 77 w 70"/>
                <a:gd name="T13" fmla="*/ 10 h 36"/>
                <a:gd name="T14" fmla="*/ 65 w 70"/>
                <a:gd name="T15" fmla="*/ 6 h 36"/>
                <a:gd name="T16" fmla="*/ 56 w 70"/>
                <a:gd name="T17" fmla="*/ 1 h 36"/>
                <a:gd name="T18" fmla="*/ 50 w 70"/>
                <a:gd name="T19" fmla="*/ 5 h 36"/>
                <a:gd name="T20" fmla="*/ 40 w 70"/>
                <a:gd name="T21" fmla="*/ 7 h 36"/>
                <a:gd name="T22" fmla="*/ 26 w 70"/>
                <a:gd name="T23" fmla="*/ 15 h 36"/>
                <a:gd name="T24" fmla="*/ 19 w 70"/>
                <a:gd name="T25" fmla="*/ 12 h 36"/>
                <a:gd name="T26" fmla="*/ 13 w 70"/>
                <a:gd name="T27" fmla="*/ 12 h 36"/>
                <a:gd name="T28" fmla="*/ 10 w 70"/>
                <a:gd name="T29" fmla="*/ 5 h 36"/>
                <a:gd name="T30" fmla="*/ 4 w 70"/>
                <a:gd name="T31" fmla="*/ 1 h 36"/>
                <a:gd name="T32" fmla="*/ 2 w 70"/>
                <a:gd name="T33" fmla="*/ 9 h 36"/>
                <a:gd name="T34" fmla="*/ 6 w 70"/>
                <a:gd name="T35" fmla="*/ 13 h 36"/>
                <a:gd name="T36" fmla="*/ 2 w 70"/>
                <a:gd name="T37" fmla="*/ 17 h 36"/>
                <a:gd name="T38" fmla="*/ 2 w 70"/>
                <a:gd name="T39" fmla="*/ 22 h 36"/>
                <a:gd name="T40" fmla="*/ 0 w 70"/>
                <a:gd name="T41" fmla="*/ 26 h 36"/>
                <a:gd name="T42" fmla="*/ 11 w 70"/>
                <a:gd name="T43" fmla="*/ 26 h 36"/>
                <a:gd name="T44" fmla="*/ 19 w 70"/>
                <a:gd name="T45" fmla="*/ 26 h 36"/>
                <a:gd name="T46" fmla="*/ 22 w 70"/>
                <a:gd name="T47" fmla="*/ 33 h 36"/>
                <a:gd name="T48" fmla="*/ 24 w 70"/>
                <a:gd name="T49" fmla="*/ 37 h 36"/>
                <a:gd name="T50" fmla="*/ 28 w 70"/>
                <a:gd name="T51" fmla="*/ 31 h 36"/>
                <a:gd name="T52" fmla="*/ 30 w 70"/>
                <a:gd name="T53" fmla="*/ 38 h 36"/>
                <a:gd name="T54" fmla="*/ 35 w 70"/>
                <a:gd name="T55" fmla="*/ 43 h 36"/>
                <a:gd name="T56" fmla="*/ 44 w 70"/>
                <a:gd name="T57" fmla="*/ 39 h 36"/>
                <a:gd name="T58" fmla="*/ 41 w 70"/>
                <a:gd name="T59" fmla="*/ 32 h 36"/>
                <a:gd name="T60" fmla="*/ 37 w 70"/>
                <a:gd name="T61" fmla="*/ 26 h 36"/>
                <a:gd name="T62" fmla="*/ 42 w 70"/>
                <a:gd name="T63" fmla="*/ 23 h 36"/>
                <a:gd name="T64" fmla="*/ 47 w 70"/>
                <a:gd name="T65" fmla="*/ 20 h 36"/>
                <a:gd name="T66" fmla="*/ 47 w 70"/>
                <a:gd name="T67" fmla="*/ 13 h 36"/>
                <a:gd name="T68" fmla="*/ 56 w 70"/>
                <a:gd name="T69" fmla="*/ 10 h 36"/>
                <a:gd name="T70" fmla="*/ 65 w 70"/>
                <a:gd name="T71" fmla="*/ 16 h 36"/>
                <a:gd name="T72" fmla="*/ 70 w 70"/>
                <a:gd name="T73" fmla="*/ 18 h 36"/>
                <a:gd name="T74" fmla="*/ 72 w 70"/>
                <a:gd name="T75" fmla="*/ 27 h 36"/>
                <a:gd name="T76" fmla="*/ 68 w 70"/>
                <a:gd name="T77" fmla="*/ 28 h 36"/>
                <a:gd name="T78" fmla="*/ 71 w 70"/>
                <a:gd name="T79" fmla="*/ 35 h 36"/>
                <a:gd name="T80" fmla="*/ 76 w 70"/>
                <a:gd name="T81" fmla="*/ 40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36"/>
                <a:gd name="T125" fmla="*/ 70 w 70"/>
                <a:gd name="T126" fmla="*/ 36 h 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36">
                  <a:moveTo>
                    <a:pt x="63" y="33"/>
                  </a:moveTo>
                  <a:cubicBezTo>
                    <a:pt x="64" y="32"/>
                    <a:pt x="65" y="30"/>
                    <a:pt x="66" y="29"/>
                  </a:cubicBezTo>
                  <a:cubicBezTo>
                    <a:pt x="67" y="28"/>
                    <a:pt x="69" y="30"/>
                    <a:pt x="69" y="29"/>
                  </a:cubicBezTo>
                  <a:cubicBezTo>
                    <a:pt x="70" y="27"/>
                    <a:pt x="70" y="25"/>
                    <a:pt x="70" y="22"/>
                  </a:cubicBezTo>
                  <a:cubicBezTo>
                    <a:pt x="70" y="21"/>
                    <a:pt x="68" y="19"/>
                    <a:pt x="68" y="18"/>
                  </a:cubicBezTo>
                  <a:cubicBezTo>
                    <a:pt x="68" y="16"/>
                    <a:pt x="69" y="16"/>
                    <a:pt x="70" y="15"/>
                  </a:cubicBezTo>
                  <a:cubicBezTo>
                    <a:pt x="68" y="12"/>
                    <a:pt x="67" y="10"/>
                    <a:pt x="64" y="8"/>
                  </a:cubicBezTo>
                  <a:cubicBezTo>
                    <a:pt x="61" y="6"/>
                    <a:pt x="58" y="7"/>
                    <a:pt x="54" y="5"/>
                  </a:cubicBezTo>
                  <a:cubicBezTo>
                    <a:pt x="52" y="4"/>
                    <a:pt x="50" y="1"/>
                    <a:pt x="47" y="1"/>
                  </a:cubicBezTo>
                  <a:cubicBezTo>
                    <a:pt x="45" y="0"/>
                    <a:pt x="44" y="4"/>
                    <a:pt x="42" y="4"/>
                  </a:cubicBezTo>
                  <a:cubicBezTo>
                    <a:pt x="39" y="5"/>
                    <a:pt x="35" y="5"/>
                    <a:pt x="33" y="6"/>
                  </a:cubicBezTo>
                  <a:cubicBezTo>
                    <a:pt x="29" y="7"/>
                    <a:pt x="26" y="11"/>
                    <a:pt x="22" y="12"/>
                  </a:cubicBezTo>
                  <a:cubicBezTo>
                    <a:pt x="20" y="13"/>
                    <a:pt x="18" y="10"/>
                    <a:pt x="16" y="10"/>
                  </a:cubicBezTo>
                  <a:cubicBezTo>
                    <a:pt x="14" y="10"/>
                    <a:pt x="12" y="11"/>
                    <a:pt x="11" y="10"/>
                  </a:cubicBezTo>
                  <a:cubicBezTo>
                    <a:pt x="9" y="9"/>
                    <a:pt x="9" y="6"/>
                    <a:pt x="8" y="4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3" y="3"/>
                    <a:pt x="1" y="5"/>
                    <a:pt x="2" y="7"/>
                  </a:cubicBezTo>
                  <a:cubicBezTo>
                    <a:pt x="2" y="9"/>
                    <a:pt x="5" y="9"/>
                    <a:pt x="5" y="11"/>
                  </a:cubicBezTo>
                  <a:cubicBezTo>
                    <a:pt x="5" y="12"/>
                    <a:pt x="2" y="12"/>
                    <a:pt x="2" y="14"/>
                  </a:cubicBezTo>
                  <a:cubicBezTo>
                    <a:pt x="1" y="15"/>
                    <a:pt x="2" y="16"/>
                    <a:pt x="2" y="18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3" y="21"/>
                    <a:pt x="6" y="21"/>
                    <a:pt x="9" y="21"/>
                  </a:cubicBezTo>
                  <a:cubicBezTo>
                    <a:pt x="11" y="21"/>
                    <a:pt x="14" y="20"/>
                    <a:pt x="16" y="21"/>
                  </a:cubicBezTo>
                  <a:cubicBezTo>
                    <a:pt x="17" y="22"/>
                    <a:pt x="17" y="25"/>
                    <a:pt x="18" y="27"/>
                  </a:cubicBezTo>
                  <a:cubicBezTo>
                    <a:pt x="18" y="28"/>
                    <a:pt x="18" y="31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5" y="25"/>
                    <a:pt x="24" y="29"/>
                    <a:pt x="25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6"/>
                    <a:pt x="36" y="35"/>
                    <a:pt x="37" y="32"/>
                  </a:cubicBezTo>
                  <a:cubicBezTo>
                    <a:pt x="38" y="30"/>
                    <a:pt x="35" y="28"/>
                    <a:pt x="34" y="26"/>
                  </a:cubicBezTo>
                  <a:cubicBezTo>
                    <a:pt x="33" y="24"/>
                    <a:pt x="30" y="23"/>
                    <a:pt x="31" y="21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6" y="18"/>
                    <a:pt x="38" y="17"/>
                    <a:pt x="39" y="16"/>
                  </a:cubicBezTo>
                  <a:cubicBezTo>
                    <a:pt x="40" y="14"/>
                    <a:pt x="38" y="12"/>
                    <a:pt x="39" y="11"/>
                  </a:cubicBezTo>
                  <a:cubicBezTo>
                    <a:pt x="41" y="9"/>
                    <a:pt x="45" y="8"/>
                    <a:pt x="47" y="8"/>
                  </a:cubicBezTo>
                  <a:cubicBezTo>
                    <a:pt x="50" y="9"/>
                    <a:pt x="52" y="12"/>
                    <a:pt x="54" y="13"/>
                  </a:cubicBezTo>
                  <a:cubicBezTo>
                    <a:pt x="55" y="14"/>
                    <a:pt x="57" y="14"/>
                    <a:pt x="58" y="15"/>
                  </a:cubicBezTo>
                  <a:cubicBezTo>
                    <a:pt x="59" y="17"/>
                    <a:pt x="60" y="20"/>
                    <a:pt x="60" y="22"/>
                  </a:cubicBezTo>
                  <a:cubicBezTo>
                    <a:pt x="60" y="23"/>
                    <a:pt x="58" y="22"/>
                    <a:pt x="57" y="23"/>
                  </a:cubicBezTo>
                  <a:cubicBezTo>
                    <a:pt x="57" y="25"/>
                    <a:pt x="58" y="27"/>
                    <a:pt x="59" y="29"/>
                  </a:cubicBezTo>
                  <a:cubicBezTo>
                    <a:pt x="60" y="30"/>
                    <a:pt x="62" y="32"/>
                    <a:pt x="63" y="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7" name="Freeform 2543"/>
            <p:cNvSpPr>
              <a:spLocks noChangeAspect="1"/>
            </p:cNvSpPr>
            <p:nvPr/>
          </p:nvSpPr>
          <p:spPr bwMode="auto">
            <a:xfrm>
              <a:off x="7592104" y="11266806"/>
              <a:ext cx="341437" cy="341979"/>
            </a:xfrm>
            <a:custGeom>
              <a:avLst/>
              <a:gdLst>
                <a:gd name="T0" fmla="*/ 49 w 42"/>
                <a:gd name="T1" fmla="*/ 29 h 47"/>
                <a:gd name="T2" fmla="*/ 47 w 42"/>
                <a:gd name="T3" fmla="*/ 26 h 47"/>
                <a:gd name="T4" fmla="*/ 44 w 42"/>
                <a:gd name="T5" fmla="*/ 23 h 47"/>
                <a:gd name="T6" fmla="*/ 36 w 42"/>
                <a:gd name="T7" fmla="*/ 15 h 47"/>
                <a:gd name="T8" fmla="*/ 36 w 42"/>
                <a:gd name="T9" fmla="*/ 8 h 47"/>
                <a:gd name="T10" fmla="*/ 35 w 42"/>
                <a:gd name="T11" fmla="*/ 5 h 47"/>
                <a:gd name="T12" fmla="*/ 34 w 42"/>
                <a:gd name="T13" fmla="*/ 8 h 47"/>
                <a:gd name="T14" fmla="*/ 25 w 42"/>
                <a:gd name="T15" fmla="*/ 8 h 47"/>
                <a:gd name="T16" fmla="*/ 21 w 42"/>
                <a:gd name="T17" fmla="*/ 5 h 47"/>
                <a:gd name="T18" fmla="*/ 16 w 42"/>
                <a:gd name="T19" fmla="*/ 5 h 47"/>
                <a:gd name="T20" fmla="*/ 5 w 42"/>
                <a:gd name="T21" fmla="*/ 0 h 47"/>
                <a:gd name="T22" fmla="*/ 4 w 42"/>
                <a:gd name="T23" fmla="*/ 0 h 47"/>
                <a:gd name="T24" fmla="*/ 1 w 42"/>
                <a:gd name="T25" fmla="*/ 1 h 47"/>
                <a:gd name="T26" fmla="*/ 0 w 42"/>
                <a:gd name="T27" fmla="*/ 5 h 47"/>
                <a:gd name="T28" fmla="*/ 1 w 42"/>
                <a:gd name="T29" fmla="*/ 8 h 47"/>
                <a:gd name="T30" fmla="*/ 1 w 42"/>
                <a:gd name="T31" fmla="*/ 12 h 47"/>
                <a:gd name="T32" fmla="*/ 0 w 42"/>
                <a:gd name="T33" fmla="*/ 19 h 47"/>
                <a:gd name="T34" fmla="*/ 1 w 42"/>
                <a:gd name="T35" fmla="*/ 23 h 47"/>
                <a:gd name="T36" fmla="*/ 7 w 42"/>
                <a:gd name="T37" fmla="*/ 26 h 47"/>
                <a:gd name="T38" fmla="*/ 12 w 42"/>
                <a:gd name="T39" fmla="*/ 27 h 47"/>
                <a:gd name="T40" fmla="*/ 12 w 42"/>
                <a:gd name="T41" fmla="*/ 25 h 47"/>
                <a:gd name="T42" fmla="*/ 10 w 42"/>
                <a:gd name="T43" fmla="*/ 19 h 47"/>
                <a:gd name="T44" fmla="*/ 11 w 42"/>
                <a:gd name="T45" fmla="*/ 18 h 47"/>
                <a:gd name="T46" fmla="*/ 16 w 42"/>
                <a:gd name="T47" fmla="*/ 23 h 47"/>
                <a:gd name="T48" fmla="*/ 18 w 42"/>
                <a:gd name="T49" fmla="*/ 29 h 47"/>
                <a:gd name="T50" fmla="*/ 28 w 42"/>
                <a:gd name="T51" fmla="*/ 32 h 47"/>
                <a:gd name="T52" fmla="*/ 34 w 42"/>
                <a:gd name="T53" fmla="*/ 38 h 47"/>
                <a:gd name="T54" fmla="*/ 34 w 42"/>
                <a:gd name="T55" fmla="*/ 46 h 47"/>
                <a:gd name="T56" fmla="*/ 39 w 42"/>
                <a:gd name="T57" fmla="*/ 50 h 47"/>
                <a:gd name="T58" fmla="*/ 36 w 42"/>
                <a:gd name="T59" fmla="*/ 46 h 47"/>
                <a:gd name="T60" fmla="*/ 36 w 42"/>
                <a:gd name="T61" fmla="*/ 43 h 47"/>
                <a:gd name="T62" fmla="*/ 40 w 42"/>
                <a:gd name="T63" fmla="*/ 46 h 47"/>
                <a:gd name="T64" fmla="*/ 45 w 42"/>
                <a:gd name="T65" fmla="*/ 55 h 47"/>
                <a:gd name="T66" fmla="*/ 45 w 42"/>
                <a:gd name="T67" fmla="*/ 52 h 47"/>
                <a:gd name="T68" fmla="*/ 47 w 42"/>
                <a:gd name="T69" fmla="*/ 49 h 47"/>
                <a:gd name="T70" fmla="*/ 47 w 42"/>
                <a:gd name="T71" fmla="*/ 44 h 47"/>
                <a:gd name="T72" fmla="*/ 51 w 42"/>
                <a:gd name="T73" fmla="*/ 41 h 47"/>
                <a:gd name="T74" fmla="*/ 47 w 42"/>
                <a:gd name="T75" fmla="*/ 36 h 47"/>
                <a:gd name="T76" fmla="*/ 49 w 42"/>
                <a:gd name="T77" fmla="*/ 29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"/>
                <a:gd name="T118" fmla="*/ 0 h 47"/>
                <a:gd name="T119" fmla="*/ 42 w 42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" h="47">
                  <a:moveTo>
                    <a:pt x="40" y="24"/>
                  </a:moveTo>
                  <a:cubicBezTo>
                    <a:pt x="40" y="23"/>
                    <a:pt x="40" y="23"/>
                    <a:pt x="39" y="22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4" y="17"/>
                    <a:pt x="31" y="15"/>
                    <a:pt x="30" y="13"/>
                  </a:cubicBezTo>
                  <a:cubicBezTo>
                    <a:pt x="29" y="11"/>
                    <a:pt x="30" y="9"/>
                    <a:pt x="30" y="7"/>
                  </a:cubicBezTo>
                  <a:cubicBezTo>
                    <a:pt x="30" y="6"/>
                    <a:pt x="29" y="5"/>
                    <a:pt x="29" y="4"/>
                  </a:cubicBezTo>
                  <a:cubicBezTo>
                    <a:pt x="29" y="5"/>
                    <a:pt x="29" y="7"/>
                    <a:pt x="28" y="7"/>
                  </a:cubicBezTo>
                  <a:cubicBezTo>
                    <a:pt x="26" y="8"/>
                    <a:pt x="23" y="8"/>
                    <a:pt x="21" y="7"/>
                  </a:cubicBezTo>
                  <a:cubicBezTo>
                    <a:pt x="19" y="7"/>
                    <a:pt x="19" y="4"/>
                    <a:pt x="17" y="4"/>
                  </a:cubicBezTo>
                  <a:cubicBezTo>
                    <a:pt x="16" y="3"/>
                    <a:pt x="14" y="4"/>
                    <a:pt x="13" y="4"/>
                  </a:cubicBezTo>
                  <a:cubicBezTo>
                    <a:pt x="9" y="3"/>
                    <a:pt x="8" y="0"/>
                    <a:pt x="4" y="0"/>
                  </a:cubicBezTo>
                  <a:lnTo>
                    <a:pt x="3" y="0"/>
                  </a:ln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7" y="23"/>
                    <a:pt x="9" y="24"/>
                    <a:pt x="10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9"/>
                    <a:pt x="8" y="18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1" y="16"/>
                    <a:pt x="12" y="18"/>
                    <a:pt x="13" y="19"/>
                  </a:cubicBezTo>
                  <a:cubicBezTo>
                    <a:pt x="14" y="21"/>
                    <a:pt x="13" y="23"/>
                    <a:pt x="15" y="24"/>
                  </a:cubicBezTo>
                  <a:cubicBezTo>
                    <a:pt x="17" y="26"/>
                    <a:pt x="21" y="25"/>
                    <a:pt x="23" y="27"/>
                  </a:cubicBezTo>
                  <a:cubicBezTo>
                    <a:pt x="25" y="28"/>
                    <a:pt x="27" y="30"/>
                    <a:pt x="28" y="32"/>
                  </a:cubicBezTo>
                  <a:cubicBezTo>
                    <a:pt x="28" y="34"/>
                    <a:pt x="27" y="37"/>
                    <a:pt x="28" y="39"/>
                  </a:cubicBezTo>
                  <a:cubicBezTo>
                    <a:pt x="28" y="41"/>
                    <a:pt x="31" y="42"/>
                    <a:pt x="32" y="42"/>
                  </a:cubicBezTo>
                  <a:cubicBezTo>
                    <a:pt x="34" y="42"/>
                    <a:pt x="31" y="40"/>
                    <a:pt x="30" y="39"/>
                  </a:cubicBezTo>
                  <a:cubicBezTo>
                    <a:pt x="30" y="38"/>
                    <a:pt x="29" y="36"/>
                    <a:pt x="30" y="36"/>
                  </a:cubicBezTo>
                  <a:cubicBezTo>
                    <a:pt x="32" y="36"/>
                    <a:pt x="32" y="38"/>
                    <a:pt x="33" y="39"/>
                  </a:cubicBezTo>
                  <a:cubicBezTo>
                    <a:pt x="35" y="41"/>
                    <a:pt x="35" y="44"/>
                    <a:pt x="37" y="46"/>
                  </a:cubicBezTo>
                  <a:cubicBezTo>
                    <a:pt x="37" y="47"/>
                    <a:pt x="37" y="44"/>
                    <a:pt x="37" y="44"/>
                  </a:cubicBezTo>
                  <a:cubicBezTo>
                    <a:pt x="38" y="43"/>
                    <a:pt x="39" y="42"/>
                    <a:pt x="39" y="41"/>
                  </a:cubicBezTo>
                  <a:cubicBezTo>
                    <a:pt x="39" y="39"/>
                    <a:pt x="38" y="38"/>
                    <a:pt x="39" y="37"/>
                  </a:cubicBezTo>
                  <a:cubicBezTo>
                    <a:pt x="39" y="35"/>
                    <a:pt x="42" y="35"/>
                    <a:pt x="42" y="34"/>
                  </a:cubicBezTo>
                  <a:cubicBezTo>
                    <a:pt x="42" y="32"/>
                    <a:pt x="39" y="32"/>
                    <a:pt x="39" y="30"/>
                  </a:cubicBezTo>
                  <a:cubicBezTo>
                    <a:pt x="38" y="28"/>
                    <a:pt x="40" y="26"/>
                    <a:pt x="40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8" name="Freeform 3154"/>
            <p:cNvSpPr>
              <a:spLocks noChangeAspect="1"/>
            </p:cNvSpPr>
            <p:nvPr/>
          </p:nvSpPr>
          <p:spPr bwMode="auto">
            <a:xfrm>
              <a:off x="2704986" y="5367757"/>
              <a:ext cx="66949" cy="48861"/>
            </a:xfrm>
            <a:custGeom>
              <a:avLst/>
              <a:gdLst>
                <a:gd name="T0" fmla="*/ 6 w 8"/>
                <a:gd name="T1" fmla="*/ 6 h 7"/>
                <a:gd name="T2" fmla="*/ 1 w 8"/>
                <a:gd name="T3" fmla="*/ 7 h 7"/>
                <a:gd name="T4" fmla="*/ 3 w 8"/>
                <a:gd name="T5" fmla="*/ 3 h 7"/>
                <a:gd name="T6" fmla="*/ 9 w 8"/>
                <a:gd name="T7" fmla="*/ 1 h 7"/>
                <a:gd name="T8" fmla="*/ 6 w 8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5" y="5"/>
                  </a:moveTo>
                  <a:cubicBezTo>
                    <a:pt x="4" y="6"/>
                    <a:pt x="2" y="7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2"/>
                    <a:pt x="6" y="0"/>
                    <a:pt x="7" y="1"/>
                  </a:cubicBezTo>
                  <a:cubicBezTo>
                    <a:pt x="8" y="2"/>
                    <a:pt x="6" y="4"/>
                    <a:pt x="5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099" name="Freeform 3166"/>
            <p:cNvSpPr>
              <a:spLocks noChangeAspect="1"/>
            </p:cNvSpPr>
            <p:nvPr/>
          </p:nvSpPr>
          <p:spPr bwMode="auto">
            <a:xfrm>
              <a:off x="1279024" y="5624243"/>
              <a:ext cx="60255" cy="42745"/>
            </a:xfrm>
            <a:custGeom>
              <a:avLst/>
              <a:gdLst>
                <a:gd name="T0" fmla="*/ 3 w 8"/>
                <a:gd name="T1" fmla="*/ 5 h 6"/>
                <a:gd name="T2" fmla="*/ 0 w 8"/>
                <a:gd name="T3" fmla="*/ 6 h 6"/>
                <a:gd name="T4" fmla="*/ 3 w 8"/>
                <a:gd name="T5" fmla="*/ 4 h 6"/>
                <a:gd name="T6" fmla="*/ 9 w 8"/>
                <a:gd name="T7" fmla="*/ 1 h 6"/>
                <a:gd name="T8" fmla="*/ 3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3" y="4"/>
                  </a:move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3" y="3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8" y="2"/>
                    <a:pt x="4" y="4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0" name="Freeform 3173"/>
            <p:cNvSpPr>
              <a:spLocks noChangeAspect="1"/>
            </p:cNvSpPr>
            <p:nvPr/>
          </p:nvSpPr>
          <p:spPr bwMode="auto">
            <a:xfrm>
              <a:off x="3729278" y="6106673"/>
              <a:ext cx="40174" cy="42745"/>
            </a:xfrm>
            <a:custGeom>
              <a:avLst/>
              <a:gdLst>
                <a:gd name="T0" fmla="*/ 5 w 5"/>
                <a:gd name="T1" fmla="*/ 5 h 6"/>
                <a:gd name="T2" fmla="*/ 5 w 5"/>
                <a:gd name="T3" fmla="*/ 7 h 6"/>
                <a:gd name="T4" fmla="*/ 2 w 5"/>
                <a:gd name="T5" fmla="*/ 5 h 6"/>
                <a:gd name="T6" fmla="*/ 0 w 5"/>
                <a:gd name="T7" fmla="*/ 0 h 6"/>
                <a:gd name="T8" fmla="*/ 5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4"/>
                  </a:moveTo>
                  <a:cubicBezTo>
                    <a:pt x="4" y="4"/>
                    <a:pt x="5" y="6"/>
                    <a:pt x="4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3" y="2"/>
                    <a:pt x="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1" name="Freeform 3186"/>
            <p:cNvSpPr>
              <a:spLocks noChangeAspect="1"/>
            </p:cNvSpPr>
            <p:nvPr/>
          </p:nvSpPr>
          <p:spPr bwMode="auto">
            <a:xfrm>
              <a:off x="9439823" y="5050212"/>
              <a:ext cx="66949" cy="24422"/>
            </a:xfrm>
            <a:custGeom>
              <a:avLst/>
              <a:gdLst>
                <a:gd name="T0" fmla="*/ 7 w 8"/>
                <a:gd name="T1" fmla="*/ 1 h 3"/>
                <a:gd name="T2" fmla="*/ 10 w 8"/>
                <a:gd name="T3" fmla="*/ 3 h 3"/>
                <a:gd name="T4" fmla="*/ 5 w 8"/>
                <a:gd name="T5" fmla="*/ 4 h 3"/>
                <a:gd name="T6" fmla="*/ 1 w 8"/>
                <a:gd name="T7" fmla="*/ 1 h 3"/>
                <a:gd name="T8" fmla="*/ 7 w 8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6" y="1"/>
                  </a:moveTo>
                  <a:cubicBezTo>
                    <a:pt x="7" y="1"/>
                    <a:pt x="8" y="2"/>
                    <a:pt x="8" y="2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3" y="2"/>
                    <a:pt x="0" y="2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2" name="Freeform 3187"/>
            <p:cNvSpPr>
              <a:spLocks noChangeAspect="1"/>
            </p:cNvSpPr>
            <p:nvPr/>
          </p:nvSpPr>
          <p:spPr bwMode="auto">
            <a:xfrm>
              <a:off x="8589605" y="4579993"/>
              <a:ext cx="33477" cy="67170"/>
            </a:xfrm>
            <a:custGeom>
              <a:avLst/>
              <a:gdLst>
                <a:gd name="T0" fmla="*/ 4 w 4"/>
                <a:gd name="T1" fmla="*/ 6 h 9"/>
                <a:gd name="T2" fmla="*/ 3 w 4"/>
                <a:gd name="T3" fmla="*/ 11 h 9"/>
                <a:gd name="T4" fmla="*/ 0 w 4"/>
                <a:gd name="T5" fmla="*/ 6 h 9"/>
                <a:gd name="T6" fmla="*/ 1 w 4"/>
                <a:gd name="T7" fmla="*/ 0 h 9"/>
                <a:gd name="T8" fmla="*/ 4 w 4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3" y="5"/>
                  </a:moveTo>
                  <a:cubicBezTo>
                    <a:pt x="4" y="7"/>
                    <a:pt x="3" y="9"/>
                    <a:pt x="2" y="9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4"/>
                    <a:pt x="3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3" name="Freeform 3343"/>
            <p:cNvSpPr>
              <a:spLocks noChangeAspect="1"/>
            </p:cNvSpPr>
            <p:nvPr/>
          </p:nvSpPr>
          <p:spPr bwMode="auto">
            <a:xfrm>
              <a:off x="8884175" y="5953997"/>
              <a:ext cx="20089" cy="36640"/>
            </a:xfrm>
            <a:custGeom>
              <a:avLst/>
              <a:gdLst>
                <a:gd name="T0" fmla="*/ 3 w 2"/>
                <a:gd name="T1" fmla="*/ 4 h 5"/>
                <a:gd name="T2" fmla="*/ 2 w 2"/>
                <a:gd name="T3" fmla="*/ 6 h 5"/>
                <a:gd name="T4" fmla="*/ 2 w 2"/>
                <a:gd name="T5" fmla="*/ 2 h 5"/>
                <a:gd name="T6" fmla="*/ 3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4" name="Freeform 3344"/>
            <p:cNvSpPr>
              <a:spLocks noChangeAspect="1"/>
            </p:cNvSpPr>
            <p:nvPr/>
          </p:nvSpPr>
          <p:spPr bwMode="auto">
            <a:xfrm>
              <a:off x="8703415" y="6521919"/>
              <a:ext cx="40174" cy="24422"/>
            </a:xfrm>
            <a:custGeom>
              <a:avLst/>
              <a:gdLst>
                <a:gd name="T0" fmla="*/ 2 w 5"/>
                <a:gd name="T1" fmla="*/ 4 h 3"/>
                <a:gd name="T2" fmla="*/ 1 w 5"/>
                <a:gd name="T3" fmla="*/ 4 h 3"/>
                <a:gd name="T4" fmla="*/ 4 w 5"/>
                <a:gd name="T5" fmla="*/ 1 h 3"/>
                <a:gd name="T6" fmla="*/ 6 w 5"/>
                <a:gd name="T7" fmla="*/ 1 h 3"/>
                <a:gd name="T8" fmla="*/ 2 w 5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5" name="Freeform 3345"/>
            <p:cNvSpPr>
              <a:spLocks noChangeAspect="1"/>
            </p:cNvSpPr>
            <p:nvPr/>
          </p:nvSpPr>
          <p:spPr bwMode="auto">
            <a:xfrm>
              <a:off x="8763674" y="5941787"/>
              <a:ext cx="33477" cy="30540"/>
            </a:xfrm>
            <a:custGeom>
              <a:avLst/>
              <a:gdLst>
                <a:gd name="T0" fmla="*/ 3 w 4"/>
                <a:gd name="T1" fmla="*/ 4 h 4"/>
                <a:gd name="T2" fmla="*/ 0 w 4"/>
                <a:gd name="T3" fmla="*/ 4 h 4"/>
                <a:gd name="T4" fmla="*/ 1 w 4"/>
                <a:gd name="T5" fmla="*/ 1 h 4"/>
                <a:gd name="T6" fmla="*/ 5 w 4"/>
                <a:gd name="T7" fmla="*/ 0 h 4"/>
                <a:gd name="T8" fmla="*/ 3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0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6" name="Oval 3346"/>
            <p:cNvSpPr>
              <a:spLocks noChangeAspect="1" noChangeArrowheads="1"/>
            </p:cNvSpPr>
            <p:nvPr/>
          </p:nvSpPr>
          <p:spPr bwMode="auto">
            <a:xfrm>
              <a:off x="10845704" y="7169230"/>
              <a:ext cx="6692" cy="12211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7" name="Freeform 3347"/>
            <p:cNvSpPr>
              <a:spLocks noChangeAspect="1"/>
            </p:cNvSpPr>
            <p:nvPr/>
          </p:nvSpPr>
          <p:spPr bwMode="auto">
            <a:xfrm>
              <a:off x="11093416" y="6802833"/>
              <a:ext cx="26779" cy="18331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8" name="Freeform 3522"/>
            <p:cNvSpPr>
              <a:spLocks noChangeAspect="1"/>
            </p:cNvSpPr>
            <p:nvPr/>
          </p:nvSpPr>
          <p:spPr bwMode="auto">
            <a:xfrm>
              <a:off x="8241476" y="7297477"/>
              <a:ext cx="153977" cy="48861"/>
            </a:xfrm>
            <a:custGeom>
              <a:avLst/>
              <a:gdLst>
                <a:gd name="T0" fmla="*/ 23 w 19"/>
                <a:gd name="T1" fmla="*/ 4 h 6"/>
                <a:gd name="T2" fmla="*/ 18 w 19"/>
                <a:gd name="T3" fmla="*/ 8 h 6"/>
                <a:gd name="T4" fmla="*/ 13 w 19"/>
                <a:gd name="T5" fmla="*/ 7 h 6"/>
                <a:gd name="T6" fmla="*/ 5 w 19"/>
                <a:gd name="T7" fmla="*/ 4 h 6"/>
                <a:gd name="T8" fmla="*/ 0 w 19"/>
                <a:gd name="T9" fmla="*/ 1 h 6"/>
                <a:gd name="T10" fmla="*/ 5 w 19"/>
                <a:gd name="T11" fmla="*/ 1 h 6"/>
                <a:gd name="T12" fmla="*/ 8 w 19"/>
                <a:gd name="T13" fmla="*/ 3 h 6"/>
                <a:gd name="T14" fmla="*/ 11 w 19"/>
                <a:gd name="T15" fmla="*/ 1 h 6"/>
                <a:gd name="T16" fmla="*/ 18 w 19"/>
                <a:gd name="T17" fmla="*/ 3 h 6"/>
                <a:gd name="T18" fmla="*/ 23 w 19"/>
                <a:gd name="T19" fmla="*/ 4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19" y="3"/>
                  </a:moveTo>
                  <a:cubicBezTo>
                    <a:pt x="19" y="5"/>
                    <a:pt x="17" y="6"/>
                    <a:pt x="15" y="6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8" y="4"/>
                    <a:pt x="6" y="4"/>
                    <a:pt x="4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1" y="1"/>
                    <a:pt x="13" y="1"/>
                    <a:pt x="15" y="2"/>
                  </a:cubicBezTo>
                  <a:cubicBezTo>
                    <a:pt x="16" y="2"/>
                    <a:pt x="19" y="2"/>
                    <a:pt x="19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09" name="Freeform 3523"/>
            <p:cNvSpPr>
              <a:spLocks noChangeAspect="1"/>
            </p:cNvSpPr>
            <p:nvPr/>
          </p:nvSpPr>
          <p:spPr bwMode="auto">
            <a:xfrm>
              <a:off x="8187935" y="7285250"/>
              <a:ext cx="33477" cy="24422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1 h 3"/>
                <a:gd name="T4" fmla="*/ 3 w 4"/>
                <a:gd name="T5" fmla="*/ 4 h 3"/>
                <a:gd name="T6" fmla="*/ 5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0" name="Freeform 3524"/>
            <p:cNvSpPr>
              <a:spLocks noChangeAspect="1"/>
            </p:cNvSpPr>
            <p:nvPr/>
          </p:nvSpPr>
          <p:spPr bwMode="auto">
            <a:xfrm>
              <a:off x="7712599" y="7022670"/>
              <a:ext cx="66949" cy="42745"/>
            </a:xfrm>
            <a:custGeom>
              <a:avLst/>
              <a:gdLst>
                <a:gd name="T0" fmla="*/ 1 w 8"/>
                <a:gd name="T1" fmla="*/ 5 h 6"/>
                <a:gd name="T2" fmla="*/ 3 w 8"/>
                <a:gd name="T3" fmla="*/ 7 h 6"/>
                <a:gd name="T4" fmla="*/ 10 w 8"/>
                <a:gd name="T5" fmla="*/ 2 h 6"/>
                <a:gd name="T6" fmla="*/ 9 w 8"/>
                <a:gd name="T7" fmla="*/ 1 h 6"/>
                <a:gd name="T8" fmla="*/ 1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1" y="4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4" y="5"/>
                    <a:pt x="6" y="3"/>
                    <a:pt x="8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3" y="3"/>
                    <a:pt x="1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1" name="Freeform 3525"/>
            <p:cNvSpPr>
              <a:spLocks noChangeAspect="1"/>
            </p:cNvSpPr>
            <p:nvPr/>
          </p:nvSpPr>
          <p:spPr bwMode="auto">
            <a:xfrm>
              <a:off x="7833102" y="6943281"/>
              <a:ext cx="26779" cy="1833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4 w 3"/>
                <a:gd name="T5" fmla="*/ 3 h 3"/>
                <a:gd name="T6" fmla="*/ 4 w 3"/>
                <a:gd name="T7" fmla="*/ 1 h 3"/>
                <a:gd name="T8" fmla="*/ 1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2" name="Freeform 3526"/>
            <p:cNvSpPr>
              <a:spLocks noChangeAspect="1"/>
            </p:cNvSpPr>
            <p:nvPr/>
          </p:nvSpPr>
          <p:spPr bwMode="auto">
            <a:xfrm>
              <a:off x="8020566" y="7065419"/>
              <a:ext cx="33477" cy="2442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4 h 3"/>
                <a:gd name="T4" fmla="*/ 4 w 4"/>
                <a:gd name="T5" fmla="*/ 3 h 3"/>
                <a:gd name="T6" fmla="*/ 5 w 4"/>
                <a:gd name="T7" fmla="*/ 1 h 3"/>
                <a:gd name="T8" fmla="*/ 1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3" name="Freeform 3527"/>
            <p:cNvSpPr>
              <a:spLocks noChangeAspect="1"/>
            </p:cNvSpPr>
            <p:nvPr/>
          </p:nvSpPr>
          <p:spPr bwMode="auto">
            <a:xfrm>
              <a:off x="10356993" y="7169224"/>
              <a:ext cx="174054" cy="189309"/>
            </a:xfrm>
            <a:custGeom>
              <a:avLst/>
              <a:gdLst>
                <a:gd name="T0" fmla="*/ 13 w 22"/>
                <a:gd name="T1" fmla="*/ 0 h 26"/>
                <a:gd name="T2" fmla="*/ 17 w 22"/>
                <a:gd name="T3" fmla="*/ 7 h 26"/>
                <a:gd name="T4" fmla="*/ 11 w 22"/>
                <a:gd name="T5" fmla="*/ 18 h 26"/>
                <a:gd name="T6" fmla="*/ 7 w 22"/>
                <a:gd name="T7" fmla="*/ 25 h 26"/>
                <a:gd name="T8" fmla="*/ 13 w 22"/>
                <a:gd name="T9" fmla="*/ 25 h 26"/>
                <a:gd name="T10" fmla="*/ 17 w 22"/>
                <a:gd name="T11" fmla="*/ 17 h 26"/>
                <a:gd name="T12" fmla="*/ 24 w 22"/>
                <a:gd name="T13" fmla="*/ 17 h 26"/>
                <a:gd name="T14" fmla="*/ 20 w 22"/>
                <a:gd name="T15" fmla="*/ 25 h 26"/>
                <a:gd name="T16" fmla="*/ 12 w 22"/>
                <a:gd name="T17" fmla="*/ 31 h 26"/>
                <a:gd name="T18" fmla="*/ 5 w 22"/>
                <a:gd name="T19" fmla="*/ 29 h 26"/>
                <a:gd name="T20" fmla="*/ 1 w 22"/>
                <a:gd name="T21" fmla="*/ 23 h 26"/>
                <a:gd name="T22" fmla="*/ 1 w 22"/>
                <a:gd name="T23" fmla="*/ 14 h 26"/>
                <a:gd name="T24" fmla="*/ 9 w 22"/>
                <a:gd name="T25" fmla="*/ 2 h 26"/>
                <a:gd name="T26" fmla="*/ 13 w 22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11" y="0"/>
                  </a:moveTo>
                  <a:cubicBezTo>
                    <a:pt x="13" y="1"/>
                    <a:pt x="15" y="4"/>
                    <a:pt x="14" y="6"/>
                  </a:cubicBezTo>
                  <a:cubicBezTo>
                    <a:pt x="14" y="10"/>
                    <a:pt x="11" y="12"/>
                    <a:pt x="9" y="15"/>
                  </a:cubicBezTo>
                  <a:cubicBezTo>
                    <a:pt x="8" y="17"/>
                    <a:pt x="6" y="19"/>
                    <a:pt x="6" y="21"/>
                  </a:cubicBezTo>
                  <a:cubicBezTo>
                    <a:pt x="7" y="22"/>
                    <a:pt x="10" y="22"/>
                    <a:pt x="11" y="21"/>
                  </a:cubicBezTo>
                  <a:cubicBezTo>
                    <a:pt x="12" y="20"/>
                    <a:pt x="12" y="16"/>
                    <a:pt x="14" y="14"/>
                  </a:cubicBezTo>
                  <a:cubicBezTo>
                    <a:pt x="15" y="13"/>
                    <a:pt x="19" y="12"/>
                    <a:pt x="20" y="14"/>
                  </a:cubicBezTo>
                  <a:cubicBezTo>
                    <a:pt x="22" y="16"/>
                    <a:pt x="19" y="19"/>
                    <a:pt x="17" y="21"/>
                  </a:cubicBezTo>
                  <a:cubicBezTo>
                    <a:pt x="15" y="23"/>
                    <a:pt x="13" y="25"/>
                    <a:pt x="10" y="26"/>
                  </a:cubicBezTo>
                  <a:cubicBezTo>
                    <a:pt x="8" y="26"/>
                    <a:pt x="6" y="25"/>
                    <a:pt x="4" y="24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3" y="8"/>
                    <a:pt x="5" y="5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4" name="Freeform 3528"/>
            <p:cNvSpPr>
              <a:spLocks noChangeAspect="1"/>
            </p:cNvSpPr>
            <p:nvPr/>
          </p:nvSpPr>
          <p:spPr bwMode="auto">
            <a:xfrm>
              <a:off x="10089212" y="7150912"/>
              <a:ext cx="227620" cy="146560"/>
            </a:xfrm>
            <a:custGeom>
              <a:avLst/>
              <a:gdLst>
                <a:gd name="T0" fmla="*/ 32 w 28"/>
                <a:gd name="T1" fmla="*/ 13 h 20"/>
                <a:gd name="T2" fmla="*/ 27 w 28"/>
                <a:gd name="T3" fmla="*/ 17 h 20"/>
                <a:gd name="T4" fmla="*/ 27 w 28"/>
                <a:gd name="T5" fmla="*/ 23 h 20"/>
                <a:gd name="T6" fmla="*/ 19 w 28"/>
                <a:gd name="T7" fmla="*/ 22 h 20"/>
                <a:gd name="T8" fmla="*/ 19 w 28"/>
                <a:gd name="T9" fmla="*/ 17 h 20"/>
                <a:gd name="T10" fmla="*/ 13 w 28"/>
                <a:gd name="T11" fmla="*/ 19 h 20"/>
                <a:gd name="T12" fmla="*/ 6 w 28"/>
                <a:gd name="T13" fmla="*/ 14 h 20"/>
                <a:gd name="T14" fmla="*/ 1 w 28"/>
                <a:gd name="T15" fmla="*/ 12 h 20"/>
                <a:gd name="T16" fmla="*/ 1 w 28"/>
                <a:gd name="T17" fmla="*/ 5 h 20"/>
                <a:gd name="T18" fmla="*/ 5 w 28"/>
                <a:gd name="T19" fmla="*/ 1 h 20"/>
                <a:gd name="T20" fmla="*/ 5 w 28"/>
                <a:gd name="T21" fmla="*/ 8 h 20"/>
                <a:gd name="T22" fmla="*/ 9 w 28"/>
                <a:gd name="T23" fmla="*/ 12 h 20"/>
                <a:gd name="T24" fmla="*/ 16 w 28"/>
                <a:gd name="T25" fmla="*/ 14 h 20"/>
                <a:gd name="T26" fmla="*/ 23 w 28"/>
                <a:gd name="T27" fmla="*/ 13 h 20"/>
                <a:gd name="T28" fmla="*/ 32 w 28"/>
                <a:gd name="T29" fmla="*/ 1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26" y="11"/>
                  </a:moveTo>
                  <a:cubicBezTo>
                    <a:pt x="28" y="13"/>
                    <a:pt x="23" y="13"/>
                    <a:pt x="22" y="14"/>
                  </a:cubicBezTo>
                  <a:cubicBezTo>
                    <a:pt x="21" y="16"/>
                    <a:pt x="23" y="18"/>
                    <a:pt x="22" y="19"/>
                  </a:cubicBezTo>
                  <a:cubicBezTo>
                    <a:pt x="20" y="20"/>
                    <a:pt x="18" y="19"/>
                    <a:pt x="16" y="18"/>
                  </a:cubicBezTo>
                  <a:cubicBezTo>
                    <a:pt x="16" y="17"/>
                    <a:pt x="17" y="15"/>
                    <a:pt x="16" y="14"/>
                  </a:cubicBezTo>
                  <a:cubicBezTo>
                    <a:pt x="14" y="14"/>
                    <a:pt x="13" y="16"/>
                    <a:pt x="11" y="16"/>
                  </a:cubicBezTo>
                  <a:cubicBezTo>
                    <a:pt x="8" y="16"/>
                    <a:pt x="7" y="13"/>
                    <a:pt x="5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2" y="3"/>
                    <a:pt x="3" y="0"/>
                    <a:pt x="4" y="1"/>
                  </a:cubicBezTo>
                  <a:cubicBezTo>
                    <a:pt x="5" y="2"/>
                    <a:pt x="3" y="5"/>
                    <a:pt x="4" y="7"/>
                  </a:cubicBezTo>
                  <a:cubicBezTo>
                    <a:pt x="4" y="8"/>
                    <a:pt x="5" y="9"/>
                    <a:pt x="7" y="10"/>
                  </a:cubicBezTo>
                  <a:cubicBezTo>
                    <a:pt x="9" y="11"/>
                    <a:pt x="11" y="11"/>
                    <a:pt x="13" y="12"/>
                  </a:cubicBezTo>
                  <a:cubicBezTo>
                    <a:pt x="15" y="12"/>
                    <a:pt x="17" y="11"/>
                    <a:pt x="19" y="11"/>
                  </a:cubicBezTo>
                  <a:cubicBezTo>
                    <a:pt x="22" y="11"/>
                    <a:pt x="25" y="9"/>
                    <a:pt x="26" y="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5" name="Freeform 3529"/>
            <p:cNvSpPr>
              <a:spLocks noChangeAspect="1"/>
            </p:cNvSpPr>
            <p:nvPr/>
          </p:nvSpPr>
          <p:spPr bwMode="auto">
            <a:xfrm>
              <a:off x="10122682" y="6796725"/>
              <a:ext cx="267784" cy="109923"/>
            </a:xfrm>
            <a:custGeom>
              <a:avLst/>
              <a:gdLst>
                <a:gd name="T0" fmla="*/ 1 w 33"/>
                <a:gd name="T1" fmla="*/ 2 h 15"/>
                <a:gd name="T2" fmla="*/ 2 w 33"/>
                <a:gd name="T3" fmla="*/ 0 h 15"/>
                <a:gd name="T4" fmla="*/ 23 w 33"/>
                <a:gd name="T5" fmla="*/ 4 h 15"/>
                <a:gd name="T6" fmla="*/ 36 w 33"/>
                <a:gd name="T7" fmla="*/ 11 h 15"/>
                <a:gd name="T8" fmla="*/ 39 w 33"/>
                <a:gd name="T9" fmla="*/ 16 h 15"/>
                <a:gd name="T10" fmla="*/ 23 w 33"/>
                <a:gd name="T11" fmla="*/ 14 h 15"/>
                <a:gd name="T12" fmla="*/ 11 w 33"/>
                <a:gd name="T13" fmla="*/ 7 h 15"/>
                <a:gd name="T14" fmla="*/ 1 w 33"/>
                <a:gd name="T15" fmla="*/ 2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5"/>
                <a:gd name="T26" fmla="*/ 33 w 33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5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13" y="2"/>
                    <a:pt x="19" y="3"/>
                  </a:cubicBezTo>
                  <a:cubicBezTo>
                    <a:pt x="23" y="5"/>
                    <a:pt x="27" y="7"/>
                    <a:pt x="30" y="9"/>
                  </a:cubicBezTo>
                  <a:cubicBezTo>
                    <a:pt x="32" y="10"/>
                    <a:pt x="33" y="13"/>
                    <a:pt x="32" y="13"/>
                  </a:cubicBezTo>
                  <a:cubicBezTo>
                    <a:pt x="28" y="15"/>
                    <a:pt x="23" y="13"/>
                    <a:pt x="19" y="12"/>
                  </a:cubicBezTo>
                  <a:cubicBezTo>
                    <a:pt x="16" y="11"/>
                    <a:pt x="13" y="8"/>
                    <a:pt x="9" y="6"/>
                  </a:cubicBezTo>
                  <a:cubicBezTo>
                    <a:pt x="7" y="4"/>
                    <a:pt x="3" y="3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6" name="Freeform 3530"/>
            <p:cNvSpPr>
              <a:spLocks noChangeAspect="1"/>
            </p:cNvSpPr>
            <p:nvPr/>
          </p:nvSpPr>
          <p:spPr bwMode="auto">
            <a:xfrm>
              <a:off x="10323522" y="7065422"/>
              <a:ext cx="46864" cy="67170"/>
            </a:xfrm>
            <a:custGeom>
              <a:avLst/>
              <a:gdLst>
                <a:gd name="T0" fmla="*/ 6 w 6"/>
                <a:gd name="T1" fmla="*/ 1 h 9"/>
                <a:gd name="T2" fmla="*/ 0 w 6"/>
                <a:gd name="T3" fmla="*/ 11 h 9"/>
                <a:gd name="T4" fmla="*/ 4 w 6"/>
                <a:gd name="T5" fmla="*/ 10 h 9"/>
                <a:gd name="T6" fmla="*/ 7 w 6"/>
                <a:gd name="T7" fmla="*/ 1 h 9"/>
                <a:gd name="T8" fmla="*/ 6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5" y="1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4" y="6"/>
                    <a:pt x="5" y="4"/>
                    <a:pt x="6" y="1"/>
                  </a:cubicBezTo>
                  <a:cubicBezTo>
                    <a:pt x="6" y="1"/>
                    <a:pt x="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7" name="Freeform 3531"/>
            <p:cNvSpPr>
              <a:spLocks noChangeAspect="1"/>
            </p:cNvSpPr>
            <p:nvPr/>
          </p:nvSpPr>
          <p:spPr bwMode="auto">
            <a:xfrm>
              <a:off x="10584621" y="6582988"/>
              <a:ext cx="662777" cy="641204"/>
            </a:xfrm>
            <a:custGeom>
              <a:avLst/>
              <a:gdLst>
                <a:gd name="T0" fmla="*/ 63 w 83"/>
                <a:gd name="T1" fmla="*/ 2 h 88"/>
                <a:gd name="T2" fmla="*/ 56 w 83"/>
                <a:gd name="T3" fmla="*/ 7 h 88"/>
                <a:gd name="T4" fmla="*/ 55 w 83"/>
                <a:gd name="T5" fmla="*/ 16 h 88"/>
                <a:gd name="T6" fmla="*/ 44 w 83"/>
                <a:gd name="T7" fmla="*/ 30 h 88"/>
                <a:gd name="T8" fmla="*/ 43 w 83"/>
                <a:gd name="T9" fmla="*/ 38 h 88"/>
                <a:gd name="T10" fmla="*/ 50 w 83"/>
                <a:gd name="T11" fmla="*/ 29 h 88"/>
                <a:gd name="T12" fmla="*/ 56 w 83"/>
                <a:gd name="T13" fmla="*/ 35 h 88"/>
                <a:gd name="T14" fmla="*/ 50 w 83"/>
                <a:gd name="T15" fmla="*/ 39 h 88"/>
                <a:gd name="T16" fmla="*/ 63 w 83"/>
                <a:gd name="T17" fmla="*/ 47 h 88"/>
                <a:gd name="T18" fmla="*/ 69 w 83"/>
                <a:gd name="T19" fmla="*/ 47 h 88"/>
                <a:gd name="T20" fmla="*/ 74 w 83"/>
                <a:gd name="T21" fmla="*/ 45 h 88"/>
                <a:gd name="T22" fmla="*/ 79 w 83"/>
                <a:gd name="T23" fmla="*/ 44 h 88"/>
                <a:gd name="T24" fmla="*/ 86 w 83"/>
                <a:gd name="T25" fmla="*/ 45 h 88"/>
                <a:gd name="T26" fmla="*/ 78 w 83"/>
                <a:gd name="T27" fmla="*/ 56 h 88"/>
                <a:gd name="T28" fmla="*/ 79 w 83"/>
                <a:gd name="T29" fmla="*/ 66 h 88"/>
                <a:gd name="T30" fmla="*/ 88 w 83"/>
                <a:gd name="T31" fmla="*/ 62 h 88"/>
                <a:gd name="T32" fmla="*/ 88 w 83"/>
                <a:gd name="T33" fmla="*/ 67 h 88"/>
                <a:gd name="T34" fmla="*/ 79 w 83"/>
                <a:gd name="T35" fmla="*/ 72 h 88"/>
                <a:gd name="T36" fmla="*/ 81 w 83"/>
                <a:gd name="T37" fmla="*/ 75 h 88"/>
                <a:gd name="T38" fmla="*/ 79 w 83"/>
                <a:gd name="T39" fmla="*/ 81 h 88"/>
                <a:gd name="T40" fmla="*/ 82 w 83"/>
                <a:gd name="T41" fmla="*/ 80 h 88"/>
                <a:gd name="T42" fmla="*/ 91 w 83"/>
                <a:gd name="T43" fmla="*/ 73 h 88"/>
                <a:gd name="T44" fmla="*/ 92 w 83"/>
                <a:gd name="T45" fmla="*/ 76 h 88"/>
                <a:gd name="T46" fmla="*/ 88 w 83"/>
                <a:gd name="T47" fmla="*/ 87 h 88"/>
                <a:gd name="T48" fmla="*/ 95 w 83"/>
                <a:gd name="T49" fmla="*/ 80 h 88"/>
                <a:gd name="T50" fmla="*/ 93 w 83"/>
                <a:gd name="T51" fmla="*/ 91 h 88"/>
                <a:gd name="T52" fmla="*/ 88 w 83"/>
                <a:gd name="T53" fmla="*/ 103 h 88"/>
                <a:gd name="T54" fmla="*/ 80 w 83"/>
                <a:gd name="T55" fmla="*/ 103 h 88"/>
                <a:gd name="T56" fmla="*/ 80 w 83"/>
                <a:gd name="T57" fmla="*/ 94 h 88"/>
                <a:gd name="T58" fmla="*/ 72 w 83"/>
                <a:gd name="T59" fmla="*/ 101 h 88"/>
                <a:gd name="T60" fmla="*/ 76 w 83"/>
                <a:gd name="T61" fmla="*/ 88 h 88"/>
                <a:gd name="T62" fmla="*/ 75 w 83"/>
                <a:gd name="T63" fmla="*/ 79 h 88"/>
                <a:gd name="T64" fmla="*/ 70 w 83"/>
                <a:gd name="T65" fmla="*/ 78 h 88"/>
                <a:gd name="T66" fmla="*/ 68 w 83"/>
                <a:gd name="T67" fmla="*/ 88 h 88"/>
                <a:gd name="T68" fmla="*/ 60 w 83"/>
                <a:gd name="T69" fmla="*/ 91 h 88"/>
                <a:gd name="T70" fmla="*/ 54 w 83"/>
                <a:gd name="T71" fmla="*/ 98 h 88"/>
                <a:gd name="T72" fmla="*/ 45 w 83"/>
                <a:gd name="T73" fmla="*/ 98 h 88"/>
                <a:gd name="T74" fmla="*/ 57 w 83"/>
                <a:gd name="T75" fmla="*/ 88 h 88"/>
                <a:gd name="T76" fmla="*/ 61 w 83"/>
                <a:gd name="T77" fmla="*/ 80 h 88"/>
                <a:gd name="T78" fmla="*/ 52 w 83"/>
                <a:gd name="T79" fmla="*/ 85 h 88"/>
                <a:gd name="T80" fmla="*/ 44 w 83"/>
                <a:gd name="T81" fmla="*/ 79 h 88"/>
                <a:gd name="T82" fmla="*/ 27 w 83"/>
                <a:gd name="T83" fmla="*/ 82 h 88"/>
                <a:gd name="T84" fmla="*/ 13 w 83"/>
                <a:gd name="T85" fmla="*/ 80 h 88"/>
                <a:gd name="T86" fmla="*/ 4 w 83"/>
                <a:gd name="T87" fmla="*/ 82 h 88"/>
                <a:gd name="T88" fmla="*/ 0 w 83"/>
                <a:gd name="T89" fmla="*/ 75 h 88"/>
                <a:gd name="T90" fmla="*/ 11 w 83"/>
                <a:gd name="T91" fmla="*/ 66 h 88"/>
                <a:gd name="T92" fmla="*/ 18 w 83"/>
                <a:gd name="T93" fmla="*/ 61 h 88"/>
                <a:gd name="T94" fmla="*/ 5 w 83"/>
                <a:gd name="T95" fmla="*/ 61 h 88"/>
                <a:gd name="T96" fmla="*/ 13 w 83"/>
                <a:gd name="T97" fmla="*/ 54 h 88"/>
                <a:gd name="T98" fmla="*/ 23 w 83"/>
                <a:gd name="T99" fmla="*/ 53 h 88"/>
                <a:gd name="T100" fmla="*/ 21 w 83"/>
                <a:gd name="T101" fmla="*/ 47 h 88"/>
                <a:gd name="T102" fmla="*/ 21 w 83"/>
                <a:gd name="T103" fmla="*/ 42 h 88"/>
                <a:gd name="T104" fmla="*/ 31 w 83"/>
                <a:gd name="T105" fmla="*/ 31 h 88"/>
                <a:gd name="T106" fmla="*/ 36 w 83"/>
                <a:gd name="T107" fmla="*/ 20 h 88"/>
                <a:gd name="T108" fmla="*/ 43 w 83"/>
                <a:gd name="T109" fmla="*/ 8 h 88"/>
                <a:gd name="T110" fmla="*/ 52 w 83"/>
                <a:gd name="T111" fmla="*/ 1 h 88"/>
                <a:gd name="T112" fmla="*/ 58 w 83"/>
                <a:gd name="T113" fmla="*/ 1 h 88"/>
                <a:gd name="T114" fmla="*/ 63 w 83"/>
                <a:gd name="T115" fmla="*/ 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88"/>
                <a:gd name="T176" fmla="*/ 83 w 83"/>
                <a:gd name="T177" fmla="*/ 88 h 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88">
                  <a:moveTo>
                    <a:pt x="53" y="2"/>
                  </a:moveTo>
                  <a:cubicBezTo>
                    <a:pt x="52" y="4"/>
                    <a:pt x="48" y="4"/>
                    <a:pt x="47" y="6"/>
                  </a:cubicBezTo>
                  <a:cubicBezTo>
                    <a:pt x="46" y="8"/>
                    <a:pt x="48" y="11"/>
                    <a:pt x="46" y="13"/>
                  </a:cubicBezTo>
                  <a:cubicBezTo>
                    <a:pt x="44" y="18"/>
                    <a:pt x="40" y="21"/>
                    <a:pt x="37" y="25"/>
                  </a:cubicBezTo>
                  <a:cubicBezTo>
                    <a:pt x="36" y="27"/>
                    <a:pt x="34" y="32"/>
                    <a:pt x="36" y="32"/>
                  </a:cubicBezTo>
                  <a:cubicBezTo>
                    <a:pt x="39" y="31"/>
                    <a:pt x="39" y="25"/>
                    <a:pt x="42" y="24"/>
                  </a:cubicBezTo>
                  <a:cubicBezTo>
                    <a:pt x="44" y="24"/>
                    <a:pt x="47" y="27"/>
                    <a:pt x="47" y="29"/>
                  </a:cubicBezTo>
                  <a:cubicBezTo>
                    <a:pt x="47" y="31"/>
                    <a:pt x="40" y="31"/>
                    <a:pt x="42" y="33"/>
                  </a:cubicBezTo>
                  <a:cubicBezTo>
                    <a:pt x="44" y="37"/>
                    <a:pt x="49" y="37"/>
                    <a:pt x="53" y="39"/>
                  </a:cubicBezTo>
                  <a:cubicBezTo>
                    <a:pt x="55" y="39"/>
                    <a:pt x="56" y="40"/>
                    <a:pt x="58" y="39"/>
                  </a:cubicBezTo>
                  <a:cubicBezTo>
                    <a:pt x="60" y="35"/>
                    <a:pt x="61" y="39"/>
                    <a:pt x="62" y="38"/>
                  </a:cubicBezTo>
                  <a:cubicBezTo>
                    <a:pt x="63" y="38"/>
                    <a:pt x="64" y="37"/>
                    <a:pt x="66" y="37"/>
                  </a:cubicBezTo>
                  <a:cubicBezTo>
                    <a:pt x="68" y="37"/>
                    <a:pt x="73" y="36"/>
                    <a:pt x="72" y="38"/>
                  </a:cubicBezTo>
                  <a:cubicBezTo>
                    <a:pt x="72" y="42"/>
                    <a:pt x="67" y="43"/>
                    <a:pt x="65" y="47"/>
                  </a:cubicBezTo>
                  <a:cubicBezTo>
                    <a:pt x="64" y="49"/>
                    <a:pt x="63" y="53"/>
                    <a:pt x="66" y="55"/>
                  </a:cubicBezTo>
                  <a:cubicBezTo>
                    <a:pt x="68" y="56"/>
                    <a:pt x="71" y="52"/>
                    <a:pt x="74" y="52"/>
                  </a:cubicBezTo>
                  <a:cubicBezTo>
                    <a:pt x="76" y="52"/>
                    <a:pt x="75" y="55"/>
                    <a:pt x="74" y="56"/>
                  </a:cubicBezTo>
                  <a:cubicBezTo>
                    <a:pt x="72" y="58"/>
                    <a:pt x="68" y="58"/>
                    <a:pt x="66" y="60"/>
                  </a:cubicBezTo>
                  <a:cubicBezTo>
                    <a:pt x="66" y="61"/>
                    <a:pt x="68" y="62"/>
                    <a:pt x="68" y="63"/>
                  </a:cubicBezTo>
                  <a:cubicBezTo>
                    <a:pt x="68" y="65"/>
                    <a:pt x="65" y="67"/>
                    <a:pt x="66" y="68"/>
                  </a:cubicBezTo>
                  <a:cubicBezTo>
                    <a:pt x="66" y="69"/>
                    <a:pt x="68" y="68"/>
                    <a:pt x="69" y="67"/>
                  </a:cubicBezTo>
                  <a:cubicBezTo>
                    <a:pt x="71" y="65"/>
                    <a:pt x="73" y="62"/>
                    <a:pt x="76" y="61"/>
                  </a:cubicBezTo>
                  <a:cubicBezTo>
                    <a:pt x="77" y="61"/>
                    <a:pt x="77" y="63"/>
                    <a:pt x="77" y="64"/>
                  </a:cubicBezTo>
                  <a:cubicBezTo>
                    <a:pt x="76" y="67"/>
                    <a:pt x="71" y="71"/>
                    <a:pt x="74" y="73"/>
                  </a:cubicBezTo>
                  <a:cubicBezTo>
                    <a:pt x="76" y="74"/>
                    <a:pt x="78" y="65"/>
                    <a:pt x="80" y="67"/>
                  </a:cubicBezTo>
                  <a:cubicBezTo>
                    <a:pt x="83" y="69"/>
                    <a:pt x="79" y="73"/>
                    <a:pt x="78" y="76"/>
                  </a:cubicBezTo>
                  <a:cubicBezTo>
                    <a:pt x="77" y="79"/>
                    <a:pt x="77" y="84"/>
                    <a:pt x="74" y="86"/>
                  </a:cubicBezTo>
                  <a:cubicBezTo>
                    <a:pt x="73" y="88"/>
                    <a:pt x="69" y="88"/>
                    <a:pt x="67" y="86"/>
                  </a:cubicBezTo>
                  <a:cubicBezTo>
                    <a:pt x="65" y="84"/>
                    <a:pt x="69" y="79"/>
                    <a:pt x="67" y="79"/>
                  </a:cubicBezTo>
                  <a:cubicBezTo>
                    <a:pt x="64" y="79"/>
                    <a:pt x="62" y="88"/>
                    <a:pt x="60" y="85"/>
                  </a:cubicBezTo>
                  <a:cubicBezTo>
                    <a:pt x="58" y="82"/>
                    <a:pt x="63" y="78"/>
                    <a:pt x="64" y="74"/>
                  </a:cubicBezTo>
                  <a:cubicBezTo>
                    <a:pt x="64" y="71"/>
                    <a:pt x="64" y="68"/>
                    <a:pt x="63" y="66"/>
                  </a:cubicBezTo>
                  <a:cubicBezTo>
                    <a:pt x="62" y="65"/>
                    <a:pt x="60" y="64"/>
                    <a:pt x="59" y="65"/>
                  </a:cubicBezTo>
                  <a:cubicBezTo>
                    <a:pt x="58" y="68"/>
                    <a:pt x="59" y="72"/>
                    <a:pt x="57" y="74"/>
                  </a:cubicBezTo>
                  <a:cubicBezTo>
                    <a:pt x="55" y="76"/>
                    <a:pt x="52" y="75"/>
                    <a:pt x="50" y="76"/>
                  </a:cubicBezTo>
                  <a:cubicBezTo>
                    <a:pt x="48" y="78"/>
                    <a:pt x="47" y="81"/>
                    <a:pt x="45" y="82"/>
                  </a:cubicBezTo>
                  <a:cubicBezTo>
                    <a:pt x="43" y="83"/>
                    <a:pt x="37" y="84"/>
                    <a:pt x="38" y="82"/>
                  </a:cubicBezTo>
                  <a:cubicBezTo>
                    <a:pt x="39" y="78"/>
                    <a:pt x="45" y="78"/>
                    <a:pt x="48" y="74"/>
                  </a:cubicBezTo>
                  <a:cubicBezTo>
                    <a:pt x="50" y="73"/>
                    <a:pt x="53" y="69"/>
                    <a:pt x="51" y="67"/>
                  </a:cubicBezTo>
                  <a:cubicBezTo>
                    <a:pt x="49" y="66"/>
                    <a:pt x="47" y="71"/>
                    <a:pt x="44" y="71"/>
                  </a:cubicBezTo>
                  <a:cubicBezTo>
                    <a:pt x="41" y="71"/>
                    <a:pt x="40" y="66"/>
                    <a:pt x="37" y="66"/>
                  </a:cubicBezTo>
                  <a:cubicBezTo>
                    <a:pt x="32" y="65"/>
                    <a:pt x="28" y="69"/>
                    <a:pt x="23" y="69"/>
                  </a:cubicBezTo>
                  <a:cubicBezTo>
                    <a:pt x="19" y="69"/>
                    <a:pt x="15" y="67"/>
                    <a:pt x="11" y="67"/>
                  </a:cubicBezTo>
                  <a:cubicBezTo>
                    <a:pt x="8" y="67"/>
                    <a:pt x="6" y="70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2" y="59"/>
                    <a:pt x="6" y="58"/>
                    <a:pt x="9" y="55"/>
                  </a:cubicBezTo>
                  <a:cubicBezTo>
                    <a:pt x="11" y="54"/>
                    <a:pt x="17" y="53"/>
                    <a:pt x="15" y="51"/>
                  </a:cubicBezTo>
                  <a:cubicBezTo>
                    <a:pt x="12" y="49"/>
                    <a:pt x="6" y="54"/>
                    <a:pt x="4" y="51"/>
                  </a:cubicBezTo>
                  <a:cubicBezTo>
                    <a:pt x="2" y="48"/>
                    <a:pt x="8" y="46"/>
                    <a:pt x="11" y="45"/>
                  </a:cubicBezTo>
                  <a:cubicBezTo>
                    <a:pt x="13" y="44"/>
                    <a:pt x="17" y="46"/>
                    <a:pt x="19" y="44"/>
                  </a:cubicBezTo>
                  <a:cubicBezTo>
                    <a:pt x="21" y="43"/>
                    <a:pt x="19" y="41"/>
                    <a:pt x="18" y="39"/>
                  </a:cubicBezTo>
                  <a:cubicBezTo>
                    <a:pt x="18" y="38"/>
                    <a:pt x="17" y="36"/>
                    <a:pt x="18" y="35"/>
                  </a:cubicBezTo>
                  <a:cubicBezTo>
                    <a:pt x="20" y="32"/>
                    <a:pt x="23" y="30"/>
                    <a:pt x="26" y="26"/>
                  </a:cubicBezTo>
                  <a:cubicBezTo>
                    <a:pt x="28" y="23"/>
                    <a:pt x="29" y="20"/>
                    <a:pt x="30" y="17"/>
                  </a:cubicBezTo>
                  <a:cubicBezTo>
                    <a:pt x="32" y="13"/>
                    <a:pt x="33" y="10"/>
                    <a:pt x="36" y="7"/>
                  </a:cubicBezTo>
                  <a:cubicBezTo>
                    <a:pt x="38" y="4"/>
                    <a:pt x="41" y="3"/>
                    <a:pt x="44" y="1"/>
                  </a:cubicBezTo>
                  <a:cubicBezTo>
                    <a:pt x="46" y="1"/>
                    <a:pt x="47" y="1"/>
                    <a:pt x="49" y="1"/>
                  </a:cubicBezTo>
                  <a:cubicBezTo>
                    <a:pt x="50" y="1"/>
                    <a:pt x="54" y="0"/>
                    <a:pt x="5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8" name="Freeform 3533"/>
            <p:cNvSpPr>
              <a:spLocks noChangeAspect="1"/>
            </p:cNvSpPr>
            <p:nvPr/>
          </p:nvSpPr>
          <p:spPr bwMode="auto">
            <a:xfrm>
              <a:off x="8756964" y="5935684"/>
              <a:ext cx="120509" cy="109923"/>
            </a:xfrm>
            <a:custGeom>
              <a:avLst/>
              <a:gdLst>
                <a:gd name="T0" fmla="*/ 11 w 15"/>
                <a:gd name="T1" fmla="*/ 1 h 15"/>
                <a:gd name="T2" fmla="*/ 8 w 15"/>
                <a:gd name="T3" fmla="*/ 7 h 15"/>
                <a:gd name="T4" fmla="*/ 6 w 15"/>
                <a:gd name="T5" fmla="*/ 6 h 15"/>
                <a:gd name="T6" fmla="*/ 1 w 15"/>
                <a:gd name="T7" fmla="*/ 16 h 15"/>
                <a:gd name="T8" fmla="*/ 10 w 15"/>
                <a:gd name="T9" fmla="*/ 14 h 15"/>
                <a:gd name="T10" fmla="*/ 16 w 15"/>
                <a:gd name="T11" fmla="*/ 11 h 15"/>
                <a:gd name="T12" fmla="*/ 18 w 15"/>
                <a:gd name="T13" fmla="*/ 5 h 15"/>
                <a:gd name="T14" fmla="*/ 14 w 15"/>
                <a:gd name="T15" fmla="*/ 0 h 15"/>
                <a:gd name="T16" fmla="*/ 11 w 15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1"/>
                  </a:moveTo>
                  <a:cubicBezTo>
                    <a:pt x="8" y="2"/>
                    <a:pt x="8" y="5"/>
                    <a:pt x="7" y="6"/>
                  </a:cubicBezTo>
                  <a:cubicBezTo>
                    <a:pt x="7" y="6"/>
                    <a:pt x="5" y="4"/>
                    <a:pt x="5" y="5"/>
                  </a:cubicBezTo>
                  <a:cubicBezTo>
                    <a:pt x="3" y="7"/>
                    <a:pt x="0" y="10"/>
                    <a:pt x="1" y="13"/>
                  </a:cubicBezTo>
                  <a:cubicBezTo>
                    <a:pt x="2" y="15"/>
                    <a:pt x="6" y="12"/>
                    <a:pt x="8" y="12"/>
                  </a:cubicBezTo>
                  <a:cubicBezTo>
                    <a:pt x="10" y="11"/>
                    <a:pt x="12" y="10"/>
                    <a:pt x="13" y="9"/>
                  </a:cubicBezTo>
                  <a:cubicBezTo>
                    <a:pt x="14" y="7"/>
                    <a:pt x="15" y="5"/>
                    <a:pt x="15" y="4"/>
                  </a:cubicBezTo>
                  <a:cubicBezTo>
                    <a:pt x="15" y="2"/>
                    <a:pt x="13" y="1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19" name="Freeform 3534"/>
            <p:cNvSpPr>
              <a:spLocks noChangeAspect="1"/>
            </p:cNvSpPr>
            <p:nvPr/>
          </p:nvSpPr>
          <p:spPr bwMode="auto">
            <a:xfrm>
              <a:off x="8509273" y="6375358"/>
              <a:ext cx="120509" cy="67170"/>
            </a:xfrm>
            <a:custGeom>
              <a:avLst/>
              <a:gdLst>
                <a:gd name="T0" fmla="*/ 16 w 15"/>
                <a:gd name="T1" fmla="*/ 4 h 9"/>
                <a:gd name="T2" fmla="*/ 18 w 15"/>
                <a:gd name="T3" fmla="*/ 10 h 9"/>
                <a:gd name="T4" fmla="*/ 13 w 15"/>
                <a:gd name="T5" fmla="*/ 10 h 9"/>
                <a:gd name="T6" fmla="*/ 7 w 15"/>
                <a:gd name="T7" fmla="*/ 9 h 9"/>
                <a:gd name="T8" fmla="*/ 1 w 15"/>
                <a:gd name="T9" fmla="*/ 6 h 9"/>
                <a:gd name="T10" fmla="*/ 4 w 15"/>
                <a:gd name="T11" fmla="*/ 1 h 9"/>
                <a:gd name="T12" fmla="*/ 12 w 15"/>
                <a:gd name="T13" fmla="*/ 0 h 9"/>
                <a:gd name="T14" fmla="*/ 16 w 15"/>
                <a:gd name="T15" fmla="*/ 4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9"/>
                <a:gd name="T26" fmla="*/ 15 w 1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9">
                  <a:moveTo>
                    <a:pt x="13" y="3"/>
                  </a:moveTo>
                  <a:cubicBezTo>
                    <a:pt x="14" y="4"/>
                    <a:pt x="15" y="6"/>
                    <a:pt x="15" y="8"/>
                  </a:cubicBezTo>
                  <a:cubicBezTo>
                    <a:pt x="14" y="9"/>
                    <a:pt x="12" y="9"/>
                    <a:pt x="11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3" y="2"/>
                    <a:pt x="13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0" name="Freeform 3535"/>
            <p:cNvSpPr>
              <a:spLocks noChangeAspect="1"/>
            </p:cNvSpPr>
            <p:nvPr/>
          </p:nvSpPr>
          <p:spPr bwMode="auto">
            <a:xfrm>
              <a:off x="9955316" y="5349434"/>
              <a:ext cx="66949" cy="67170"/>
            </a:xfrm>
            <a:custGeom>
              <a:avLst/>
              <a:gdLst>
                <a:gd name="T0" fmla="*/ 6 w 8"/>
                <a:gd name="T1" fmla="*/ 0 h 9"/>
                <a:gd name="T2" fmla="*/ 9 w 8"/>
                <a:gd name="T3" fmla="*/ 5 h 9"/>
                <a:gd name="T4" fmla="*/ 3 w 8"/>
                <a:gd name="T5" fmla="*/ 11 h 9"/>
                <a:gd name="T6" fmla="*/ 1 w 8"/>
                <a:gd name="T7" fmla="*/ 9 h 9"/>
                <a:gd name="T8" fmla="*/ 6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5" y="0"/>
                  </a:moveTo>
                  <a:cubicBezTo>
                    <a:pt x="6" y="0"/>
                    <a:pt x="8" y="2"/>
                    <a:pt x="7" y="4"/>
                  </a:cubicBezTo>
                  <a:cubicBezTo>
                    <a:pt x="7" y="6"/>
                    <a:pt x="4" y="8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5"/>
                    <a:pt x="2" y="1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1" name="Freeform 3539"/>
            <p:cNvSpPr>
              <a:spLocks noChangeAspect="1"/>
            </p:cNvSpPr>
            <p:nvPr/>
          </p:nvSpPr>
          <p:spPr bwMode="auto">
            <a:xfrm>
              <a:off x="8897562" y="5099062"/>
              <a:ext cx="93728" cy="134349"/>
            </a:xfrm>
            <a:custGeom>
              <a:avLst/>
              <a:gdLst>
                <a:gd name="T0" fmla="*/ 11 w 12"/>
                <a:gd name="T1" fmla="*/ 1 h 18"/>
                <a:gd name="T2" fmla="*/ 13 w 12"/>
                <a:gd name="T3" fmla="*/ 4 h 18"/>
                <a:gd name="T4" fmla="*/ 13 w 12"/>
                <a:gd name="T5" fmla="*/ 10 h 18"/>
                <a:gd name="T6" fmla="*/ 6 w 12"/>
                <a:gd name="T7" fmla="*/ 21 h 18"/>
                <a:gd name="T8" fmla="*/ 1 w 12"/>
                <a:gd name="T9" fmla="*/ 17 h 18"/>
                <a:gd name="T10" fmla="*/ 1 w 12"/>
                <a:gd name="T11" fmla="*/ 9 h 18"/>
                <a:gd name="T12" fmla="*/ 7 w 12"/>
                <a:gd name="T13" fmla="*/ 1 h 18"/>
                <a:gd name="T14" fmla="*/ 11 w 12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8"/>
                <a:gd name="T26" fmla="*/ 12 w 12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8">
                  <a:moveTo>
                    <a:pt x="9" y="1"/>
                  </a:moveTo>
                  <a:cubicBezTo>
                    <a:pt x="10" y="1"/>
                    <a:pt x="11" y="2"/>
                    <a:pt x="11" y="3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10" y="11"/>
                    <a:pt x="8" y="15"/>
                    <a:pt x="5" y="17"/>
                  </a:cubicBezTo>
                  <a:cubicBezTo>
                    <a:pt x="3" y="18"/>
                    <a:pt x="2" y="15"/>
                    <a:pt x="1" y="14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2" y="5"/>
                    <a:pt x="4" y="3"/>
                    <a:pt x="6" y="1"/>
                  </a:cubicBezTo>
                  <a:cubicBezTo>
                    <a:pt x="7" y="1"/>
                    <a:pt x="8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2" name="Freeform 3540"/>
            <p:cNvSpPr>
              <a:spLocks noChangeAspect="1"/>
            </p:cNvSpPr>
            <p:nvPr/>
          </p:nvSpPr>
          <p:spPr bwMode="auto">
            <a:xfrm>
              <a:off x="8576224" y="5037998"/>
              <a:ext cx="200841" cy="122138"/>
            </a:xfrm>
            <a:custGeom>
              <a:avLst/>
              <a:gdLst>
                <a:gd name="T0" fmla="*/ 26 w 25"/>
                <a:gd name="T1" fmla="*/ 0 h 17"/>
                <a:gd name="T2" fmla="*/ 30 w 25"/>
                <a:gd name="T3" fmla="*/ 1 h 17"/>
                <a:gd name="T4" fmla="*/ 29 w 25"/>
                <a:gd name="T5" fmla="*/ 5 h 17"/>
                <a:gd name="T6" fmla="*/ 19 w 25"/>
                <a:gd name="T7" fmla="*/ 12 h 17"/>
                <a:gd name="T8" fmla="*/ 13 w 25"/>
                <a:gd name="T9" fmla="*/ 19 h 17"/>
                <a:gd name="T10" fmla="*/ 7 w 25"/>
                <a:gd name="T11" fmla="*/ 16 h 17"/>
                <a:gd name="T12" fmla="*/ 2 w 25"/>
                <a:gd name="T13" fmla="*/ 20 h 17"/>
                <a:gd name="T14" fmla="*/ 1 w 25"/>
                <a:gd name="T15" fmla="*/ 18 h 17"/>
                <a:gd name="T16" fmla="*/ 1 w 25"/>
                <a:gd name="T17" fmla="*/ 13 h 17"/>
                <a:gd name="T18" fmla="*/ 10 w 25"/>
                <a:gd name="T19" fmla="*/ 4 h 17"/>
                <a:gd name="T20" fmla="*/ 11 w 25"/>
                <a:gd name="T21" fmla="*/ 0 h 17"/>
                <a:gd name="T22" fmla="*/ 16 w 25"/>
                <a:gd name="T23" fmla="*/ 4 h 17"/>
                <a:gd name="T24" fmla="*/ 20 w 25"/>
                <a:gd name="T25" fmla="*/ 1 h 17"/>
                <a:gd name="T26" fmla="*/ 23 w 25"/>
                <a:gd name="T27" fmla="*/ 1 h 17"/>
                <a:gd name="T28" fmla="*/ 26 w 25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7"/>
                <a:gd name="T47" fmla="*/ 25 w 25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7">
                  <a:moveTo>
                    <a:pt x="22" y="0"/>
                  </a:moveTo>
                  <a:cubicBezTo>
                    <a:pt x="23" y="0"/>
                    <a:pt x="25" y="0"/>
                    <a:pt x="25" y="1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2" y="7"/>
                    <a:pt x="19" y="8"/>
                    <a:pt x="16" y="10"/>
                  </a:cubicBezTo>
                  <a:cubicBezTo>
                    <a:pt x="14" y="11"/>
                    <a:pt x="13" y="14"/>
                    <a:pt x="11" y="16"/>
                  </a:cubicBezTo>
                  <a:cubicBezTo>
                    <a:pt x="9" y="16"/>
                    <a:pt x="8" y="14"/>
                    <a:pt x="6" y="14"/>
                  </a:cubicBezTo>
                  <a:cubicBezTo>
                    <a:pt x="4" y="15"/>
                    <a:pt x="4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6" y="6"/>
                    <a:pt x="8" y="3"/>
                  </a:cubicBezTo>
                  <a:cubicBezTo>
                    <a:pt x="8" y="2"/>
                    <a:pt x="8" y="0"/>
                    <a:pt x="9" y="0"/>
                  </a:cubicBezTo>
                  <a:cubicBezTo>
                    <a:pt x="11" y="0"/>
                    <a:pt x="11" y="3"/>
                    <a:pt x="13" y="3"/>
                  </a:cubicBezTo>
                  <a:cubicBezTo>
                    <a:pt x="14" y="3"/>
                    <a:pt x="16" y="1"/>
                    <a:pt x="17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0"/>
                    <a:pt x="2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3" name="Freeform 3541"/>
            <p:cNvSpPr>
              <a:spLocks noChangeAspect="1"/>
            </p:cNvSpPr>
            <p:nvPr/>
          </p:nvSpPr>
          <p:spPr bwMode="auto">
            <a:xfrm>
              <a:off x="8315128" y="4586106"/>
              <a:ext cx="649393" cy="433571"/>
            </a:xfrm>
            <a:custGeom>
              <a:avLst/>
              <a:gdLst>
                <a:gd name="T0" fmla="*/ 90 w 81"/>
                <a:gd name="T1" fmla="*/ 46 h 59"/>
                <a:gd name="T2" fmla="*/ 92 w 81"/>
                <a:gd name="T3" fmla="*/ 51 h 59"/>
                <a:gd name="T4" fmla="*/ 90 w 81"/>
                <a:gd name="T5" fmla="*/ 52 h 59"/>
                <a:gd name="T6" fmla="*/ 96 w 81"/>
                <a:gd name="T7" fmla="*/ 53 h 59"/>
                <a:gd name="T8" fmla="*/ 95 w 81"/>
                <a:gd name="T9" fmla="*/ 55 h 59"/>
                <a:gd name="T10" fmla="*/ 85 w 81"/>
                <a:gd name="T11" fmla="*/ 59 h 59"/>
                <a:gd name="T12" fmla="*/ 78 w 81"/>
                <a:gd name="T13" fmla="*/ 58 h 59"/>
                <a:gd name="T14" fmla="*/ 77 w 81"/>
                <a:gd name="T15" fmla="*/ 55 h 59"/>
                <a:gd name="T16" fmla="*/ 73 w 81"/>
                <a:gd name="T17" fmla="*/ 57 h 59"/>
                <a:gd name="T18" fmla="*/ 68 w 81"/>
                <a:gd name="T19" fmla="*/ 54 h 59"/>
                <a:gd name="T20" fmla="*/ 67 w 81"/>
                <a:gd name="T21" fmla="*/ 55 h 59"/>
                <a:gd name="T22" fmla="*/ 63 w 81"/>
                <a:gd name="T23" fmla="*/ 53 h 59"/>
                <a:gd name="T24" fmla="*/ 65 w 81"/>
                <a:gd name="T25" fmla="*/ 51 h 59"/>
                <a:gd name="T26" fmla="*/ 60 w 81"/>
                <a:gd name="T27" fmla="*/ 49 h 59"/>
                <a:gd name="T28" fmla="*/ 57 w 81"/>
                <a:gd name="T29" fmla="*/ 49 h 59"/>
                <a:gd name="T30" fmla="*/ 57 w 81"/>
                <a:gd name="T31" fmla="*/ 45 h 59"/>
                <a:gd name="T32" fmla="*/ 50 w 81"/>
                <a:gd name="T33" fmla="*/ 46 h 59"/>
                <a:gd name="T34" fmla="*/ 48 w 81"/>
                <a:gd name="T35" fmla="*/ 54 h 59"/>
                <a:gd name="T36" fmla="*/ 41 w 81"/>
                <a:gd name="T37" fmla="*/ 58 h 59"/>
                <a:gd name="T38" fmla="*/ 37 w 81"/>
                <a:gd name="T39" fmla="*/ 59 h 59"/>
                <a:gd name="T40" fmla="*/ 34 w 81"/>
                <a:gd name="T41" fmla="*/ 65 h 59"/>
                <a:gd name="T42" fmla="*/ 25 w 81"/>
                <a:gd name="T43" fmla="*/ 70 h 59"/>
                <a:gd name="T44" fmla="*/ 20 w 81"/>
                <a:gd name="T45" fmla="*/ 70 h 59"/>
                <a:gd name="T46" fmla="*/ 20 w 81"/>
                <a:gd name="T47" fmla="*/ 60 h 59"/>
                <a:gd name="T48" fmla="*/ 22 w 81"/>
                <a:gd name="T49" fmla="*/ 55 h 59"/>
                <a:gd name="T50" fmla="*/ 19 w 81"/>
                <a:gd name="T51" fmla="*/ 53 h 59"/>
                <a:gd name="T52" fmla="*/ 17 w 81"/>
                <a:gd name="T53" fmla="*/ 55 h 59"/>
                <a:gd name="T54" fmla="*/ 11 w 81"/>
                <a:gd name="T55" fmla="*/ 55 h 59"/>
                <a:gd name="T56" fmla="*/ 4 w 81"/>
                <a:gd name="T57" fmla="*/ 59 h 59"/>
                <a:gd name="T58" fmla="*/ 0 w 81"/>
                <a:gd name="T59" fmla="*/ 57 h 59"/>
                <a:gd name="T60" fmla="*/ 7 w 81"/>
                <a:gd name="T61" fmla="*/ 48 h 59"/>
                <a:gd name="T62" fmla="*/ 16 w 81"/>
                <a:gd name="T63" fmla="*/ 45 h 59"/>
                <a:gd name="T64" fmla="*/ 17 w 81"/>
                <a:gd name="T65" fmla="*/ 34 h 59"/>
                <a:gd name="T66" fmla="*/ 22 w 81"/>
                <a:gd name="T67" fmla="*/ 23 h 59"/>
                <a:gd name="T68" fmla="*/ 24 w 81"/>
                <a:gd name="T69" fmla="*/ 13 h 59"/>
                <a:gd name="T70" fmla="*/ 29 w 81"/>
                <a:gd name="T71" fmla="*/ 6 h 59"/>
                <a:gd name="T72" fmla="*/ 35 w 81"/>
                <a:gd name="T73" fmla="*/ 1 h 59"/>
                <a:gd name="T74" fmla="*/ 37 w 81"/>
                <a:gd name="T75" fmla="*/ 5 h 59"/>
                <a:gd name="T76" fmla="*/ 40 w 81"/>
                <a:gd name="T77" fmla="*/ 8 h 59"/>
                <a:gd name="T78" fmla="*/ 36 w 81"/>
                <a:gd name="T79" fmla="*/ 11 h 59"/>
                <a:gd name="T80" fmla="*/ 38 w 81"/>
                <a:gd name="T81" fmla="*/ 19 h 59"/>
                <a:gd name="T82" fmla="*/ 41 w 81"/>
                <a:gd name="T83" fmla="*/ 19 h 59"/>
                <a:gd name="T84" fmla="*/ 44 w 81"/>
                <a:gd name="T85" fmla="*/ 12 h 59"/>
                <a:gd name="T86" fmla="*/ 49 w 81"/>
                <a:gd name="T87" fmla="*/ 18 h 59"/>
                <a:gd name="T88" fmla="*/ 50 w 81"/>
                <a:gd name="T89" fmla="*/ 19 h 59"/>
                <a:gd name="T90" fmla="*/ 59 w 81"/>
                <a:gd name="T91" fmla="*/ 22 h 59"/>
                <a:gd name="T92" fmla="*/ 60 w 81"/>
                <a:gd name="T93" fmla="*/ 25 h 59"/>
                <a:gd name="T94" fmla="*/ 77 w 81"/>
                <a:gd name="T95" fmla="*/ 34 h 59"/>
                <a:gd name="T96" fmla="*/ 77 w 81"/>
                <a:gd name="T97" fmla="*/ 40 h 59"/>
                <a:gd name="T98" fmla="*/ 78 w 81"/>
                <a:gd name="T99" fmla="*/ 43 h 59"/>
                <a:gd name="T100" fmla="*/ 73 w 81"/>
                <a:gd name="T101" fmla="*/ 48 h 59"/>
                <a:gd name="T102" fmla="*/ 79 w 81"/>
                <a:gd name="T103" fmla="*/ 48 h 59"/>
                <a:gd name="T104" fmla="*/ 81 w 81"/>
                <a:gd name="T105" fmla="*/ 46 h 59"/>
                <a:gd name="T106" fmla="*/ 87 w 81"/>
                <a:gd name="T107" fmla="*/ 48 h 59"/>
                <a:gd name="T108" fmla="*/ 90 w 81"/>
                <a:gd name="T109" fmla="*/ 46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9"/>
                <a:gd name="T167" fmla="*/ 81 w 81"/>
                <a:gd name="T168" fmla="*/ 59 h 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9">
                  <a:moveTo>
                    <a:pt x="75" y="38"/>
                  </a:moveTo>
                  <a:cubicBezTo>
                    <a:pt x="77" y="38"/>
                    <a:pt x="77" y="40"/>
                    <a:pt x="77" y="42"/>
                  </a:cubicBezTo>
                  <a:cubicBezTo>
                    <a:pt x="77" y="43"/>
                    <a:pt x="74" y="43"/>
                    <a:pt x="75" y="43"/>
                  </a:cubicBezTo>
                  <a:cubicBezTo>
                    <a:pt x="76" y="44"/>
                    <a:pt x="79" y="43"/>
                    <a:pt x="80" y="44"/>
                  </a:cubicBezTo>
                  <a:cubicBezTo>
                    <a:pt x="81" y="44"/>
                    <a:pt x="80" y="45"/>
                    <a:pt x="79" y="46"/>
                  </a:cubicBezTo>
                  <a:cubicBezTo>
                    <a:pt x="77" y="47"/>
                    <a:pt x="74" y="49"/>
                    <a:pt x="71" y="49"/>
                  </a:cubicBezTo>
                  <a:cubicBezTo>
                    <a:pt x="69" y="50"/>
                    <a:pt x="67" y="49"/>
                    <a:pt x="65" y="48"/>
                  </a:cubicBezTo>
                  <a:cubicBezTo>
                    <a:pt x="64" y="48"/>
                    <a:pt x="64" y="47"/>
                    <a:pt x="64" y="46"/>
                  </a:cubicBezTo>
                  <a:cubicBezTo>
                    <a:pt x="63" y="46"/>
                    <a:pt x="62" y="47"/>
                    <a:pt x="61" y="47"/>
                  </a:cubicBezTo>
                  <a:cubicBezTo>
                    <a:pt x="60" y="46"/>
                    <a:pt x="59" y="45"/>
                    <a:pt x="57" y="45"/>
                  </a:cubicBezTo>
                  <a:cubicBezTo>
                    <a:pt x="56" y="45"/>
                    <a:pt x="57" y="47"/>
                    <a:pt x="56" y="46"/>
                  </a:cubicBezTo>
                  <a:cubicBezTo>
                    <a:pt x="55" y="46"/>
                    <a:pt x="54" y="45"/>
                    <a:pt x="53" y="44"/>
                  </a:cubicBezTo>
                  <a:cubicBezTo>
                    <a:pt x="53" y="43"/>
                    <a:pt x="55" y="42"/>
                    <a:pt x="54" y="42"/>
                  </a:cubicBezTo>
                  <a:cubicBezTo>
                    <a:pt x="53" y="41"/>
                    <a:pt x="51" y="41"/>
                    <a:pt x="50" y="41"/>
                  </a:cubicBezTo>
                  <a:cubicBezTo>
                    <a:pt x="49" y="41"/>
                    <a:pt x="48" y="42"/>
                    <a:pt x="48" y="41"/>
                  </a:cubicBezTo>
                  <a:cubicBezTo>
                    <a:pt x="48" y="40"/>
                    <a:pt x="50" y="38"/>
                    <a:pt x="48" y="37"/>
                  </a:cubicBezTo>
                  <a:cubicBezTo>
                    <a:pt x="46" y="36"/>
                    <a:pt x="44" y="36"/>
                    <a:pt x="42" y="38"/>
                  </a:cubicBezTo>
                  <a:cubicBezTo>
                    <a:pt x="40" y="40"/>
                    <a:pt x="41" y="43"/>
                    <a:pt x="40" y="45"/>
                  </a:cubicBezTo>
                  <a:cubicBezTo>
                    <a:pt x="38" y="47"/>
                    <a:pt x="36" y="47"/>
                    <a:pt x="34" y="48"/>
                  </a:cubicBezTo>
                  <a:cubicBezTo>
                    <a:pt x="33" y="48"/>
                    <a:pt x="32" y="48"/>
                    <a:pt x="31" y="49"/>
                  </a:cubicBezTo>
                  <a:cubicBezTo>
                    <a:pt x="29" y="50"/>
                    <a:pt x="29" y="53"/>
                    <a:pt x="28" y="54"/>
                  </a:cubicBezTo>
                  <a:cubicBezTo>
                    <a:pt x="26" y="56"/>
                    <a:pt x="23" y="57"/>
                    <a:pt x="21" y="58"/>
                  </a:cubicBezTo>
                  <a:cubicBezTo>
                    <a:pt x="20" y="59"/>
                    <a:pt x="18" y="59"/>
                    <a:pt x="17" y="58"/>
                  </a:cubicBezTo>
                  <a:cubicBezTo>
                    <a:pt x="16" y="55"/>
                    <a:pt x="17" y="53"/>
                    <a:pt x="17" y="50"/>
                  </a:cubicBezTo>
                  <a:cubicBezTo>
                    <a:pt x="17" y="49"/>
                    <a:pt x="18" y="47"/>
                    <a:pt x="18" y="46"/>
                  </a:cubicBezTo>
                  <a:cubicBezTo>
                    <a:pt x="18" y="45"/>
                    <a:pt x="17" y="44"/>
                    <a:pt x="16" y="44"/>
                  </a:cubicBezTo>
                  <a:cubicBezTo>
                    <a:pt x="15" y="44"/>
                    <a:pt x="15" y="46"/>
                    <a:pt x="14" y="46"/>
                  </a:cubicBezTo>
                  <a:cubicBezTo>
                    <a:pt x="12" y="47"/>
                    <a:pt x="11" y="46"/>
                    <a:pt x="9" y="46"/>
                  </a:cubicBezTo>
                  <a:cubicBezTo>
                    <a:pt x="7" y="47"/>
                    <a:pt x="5" y="49"/>
                    <a:pt x="3" y="49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1" y="44"/>
                    <a:pt x="3" y="42"/>
                    <a:pt x="6" y="40"/>
                  </a:cubicBezTo>
                  <a:cubicBezTo>
                    <a:pt x="8" y="39"/>
                    <a:pt x="12" y="40"/>
                    <a:pt x="13" y="37"/>
                  </a:cubicBezTo>
                  <a:cubicBezTo>
                    <a:pt x="15" y="35"/>
                    <a:pt x="14" y="31"/>
                    <a:pt x="14" y="28"/>
                  </a:cubicBezTo>
                  <a:cubicBezTo>
                    <a:pt x="15" y="25"/>
                    <a:pt x="17" y="22"/>
                    <a:pt x="18" y="19"/>
                  </a:cubicBezTo>
                  <a:cubicBezTo>
                    <a:pt x="18" y="16"/>
                    <a:pt x="19" y="14"/>
                    <a:pt x="20" y="11"/>
                  </a:cubicBezTo>
                  <a:cubicBezTo>
                    <a:pt x="21" y="9"/>
                    <a:pt x="22" y="7"/>
                    <a:pt x="24" y="5"/>
                  </a:cubicBezTo>
                  <a:cubicBezTo>
                    <a:pt x="25" y="4"/>
                    <a:pt x="26" y="1"/>
                    <a:pt x="29" y="1"/>
                  </a:cubicBezTo>
                  <a:cubicBezTo>
                    <a:pt x="30" y="0"/>
                    <a:pt x="30" y="3"/>
                    <a:pt x="31" y="4"/>
                  </a:cubicBezTo>
                  <a:cubicBezTo>
                    <a:pt x="32" y="5"/>
                    <a:pt x="33" y="6"/>
                    <a:pt x="33" y="7"/>
                  </a:cubicBezTo>
                  <a:cubicBezTo>
                    <a:pt x="32" y="8"/>
                    <a:pt x="30" y="8"/>
                    <a:pt x="30" y="9"/>
                  </a:cubicBezTo>
                  <a:cubicBezTo>
                    <a:pt x="30" y="11"/>
                    <a:pt x="31" y="14"/>
                    <a:pt x="32" y="16"/>
                  </a:cubicBezTo>
                  <a:cubicBezTo>
                    <a:pt x="32" y="16"/>
                    <a:pt x="34" y="17"/>
                    <a:pt x="34" y="16"/>
                  </a:cubicBezTo>
                  <a:cubicBezTo>
                    <a:pt x="35" y="14"/>
                    <a:pt x="35" y="11"/>
                    <a:pt x="37" y="10"/>
                  </a:cubicBezTo>
                  <a:cubicBezTo>
                    <a:pt x="39" y="10"/>
                    <a:pt x="40" y="13"/>
                    <a:pt x="41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4" y="17"/>
                    <a:pt x="47" y="17"/>
                    <a:pt x="49" y="18"/>
                  </a:cubicBezTo>
                  <a:cubicBezTo>
                    <a:pt x="50" y="18"/>
                    <a:pt x="49" y="20"/>
                    <a:pt x="50" y="21"/>
                  </a:cubicBezTo>
                  <a:cubicBezTo>
                    <a:pt x="54" y="24"/>
                    <a:pt x="60" y="24"/>
                    <a:pt x="64" y="28"/>
                  </a:cubicBezTo>
                  <a:cubicBezTo>
                    <a:pt x="65" y="29"/>
                    <a:pt x="63" y="31"/>
                    <a:pt x="64" y="33"/>
                  </a:cubicBezTo>
                  <a:cubicBezTo>
                    <a:pt x="64" y="34"/>
                    <a:pt x="66" y="35"/>
                    <a:pt x="65" y="36"/>
                  </a:cubicBezTo>
                  <a:cubicBezTo>
                    <a:pt x="65" y="38"/>
                    <a:pt x="61" y="38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7" y="40"/>
                    <a:pt x="67" y="38"/>
                    <a:pt x="68" y="38"/>
                  </a:cubicBezTo>
                  <a:cubicBezTo>
                    <a:pt x="70" y="38"/>
                    <a:pt x="71" y="40"/>
                    <a:pt x="73" y="40"/>
                  </a:cubicBezTo>
                  <a:cubicBezTo>
                    <a:pt x="74" y="40"/>
                    <a:pt x="74" y="38"/>
                    <a:pt x="75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4" name="Freeform 3542"/>
            <p:cNvSpPr>
              <a:spLocks noChangeAspect="1"/>
            </p:cNvSpPr>
            <p:nvPr/>
          </p:nvSpPr>
          <p:spPr bwMode="auto">
            <a:xfrm>
              <a:off x="8643167" y="4567785"/>
              <a:ext cx="107105" cy="79391"/>
            </a:xfrm>
            <a:custGeom>
              <a:avLst/>
              <a:gdLst>
                <a:gd name="T0" fmla="*/ 1 w 13"/>
                <a:gd name="T1" fmla="*/ 1 h 11"/>
                <a:gd name="T2" fmla="*/ 1 w 13"/>
                <a:gd name="T3" fmla="*/ 4 h 11"/>
                <a:gd name="T4" fmla="*/ 4 w 13"/>
                <a:gd name="T5" fmla="*/ 4 h 11"/>
                <a:gd name="T6" fmla="*/ 4 w 13"/>
                <a:gd name="T7" fmla="*/ 8 h 11"/>
                <a:gd name="T8" fmla="*/ 7 w 13"/>
                <a:gd name="T9" fmla="*/ 9 h 11"/>
                <a:gd name="T10" fmla="*/ 7 w 13"/>
                <a:gd name="T11" fmla="*/ 12 h 11"/>
                <a:gd name="T12" fmla="*/ 15 w 13"/>
                <a:gd name="T13" fmla="*/ 11 h 11"/>
                <a:gd name="T14" fmla="*/ 12 w 13"/>
                <a:gd name="T15" fmla="*/ 8 h 11"/>
                <a:gd name="T16" fmla="*/ 10 w 13"/>
                <a:gd name="T17" fmla="*/ 6 h 11"/>
                <a:gd name="T18" fmla="*/ 6 w 13"/>
                <a:gd name="T19" fmla="*/ 1 h 11"/>
                <a:gd name="T20" fmla="*/ 1 w 13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1"/>
                <a:gd name="T35" fmla="*/ 13 w 13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1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3" y="2"/>
                    <a:pt x="3" y="3"/>
                  </a:cubicBezTo>
                  <a:cubicBezTo>
                    <a:pt x="4" y="4"/>
                    <a:pt x="2" y="6"/>
                    <a:pt x="3" y="7"/>
                  </a:cubicBezTo>
                  <a:cubicBezTo>
                    <a:pt x="4" y="8"/>
                    <a:pt x="5" y="7"/>
                    <a:pt x="6" y="8"/>
                  </a:cubicBezTo>
                  <a:cubicBezTo>
                    <a:pt x="6" y="8"/>
                    <a:pt x="5" y="10"/>
                    <a:pt x="6" y="10"/>
                  </a:cubicBezTo>
                  <a:cubicBezTo>
                    <a:pt x="8" y="10"/>
                    <a:pt x="10" y="11"/>
                    <a:pt x="12" y="9"/>
                  </a:cubicBezTo>
                  <a:cubicBezTo>
                    <a:pt x="13" y="9"/>
                    <a:pt x="11" y="8"/>
                    <a:pt x="10" y="7"/>
                  </a:cubicBezTo>
                  <a:cubicBezTo>
                    <a:pt x="9" y="6"/>
                    <a:pt x="9" y="6"/>
                    <a:pt x="8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5" name="Freeform 3544"/>
            <p:cNvSpPr>
              <a:spLocks noChangeAspect="1"/>
            </p:cNvSpPr>
            <p:nvPr/>
          </p:nvSpPr>
          <p:spPr bwMode="auto">
            <a:xfrm>
              <a:off x="7391256" y="3963216"/>
              <a:ext cx="394985" cy="256483"/>
            </a:xfrm>
            <a:custGeom>
              <a:avLst/>
              <a:gdLst>
                <a:gd name="T0" fmla="*/ 57 w 49"/>
                <a:gd name="T1" fmla="*/ 28 h 35"/>
                <a:gd name="T2" fmla="*/ 58 w 49"/>
                <a:gd name="T3" fmla="*/ 30 h 35"/>
                <a:gd name="T4" fmla="*/ 52 w 49"/>
                <a:gd name="T5" fmla="*/ 34 h 35"/>
                <a:gd name="T6" fmla="*/ 46 w 49"/>
                <a:gd name="T7" fmla="*/ 37 h 35"/>
                <a:gd name="T8" fmla="*/ 41 w 49"/>
                <a:gd name="T9" fmla="*/ 42 h 35"/>
                <a:gd name="T10" fmla="*/ 33 w 49"/>
                <a:gd name="T11" fmla="*/ 40 h 35"/>
                <a:gd name="T12" fmla="*/ 18 w 49"/>
                <a:gd name="T13" fmla="*/ 32 h 35"/>
                <a:gd name="T14" fmla="*/ 16 w 49"/>
                <a:gd name="T15" fmla="*/ 31 h 35"/>
                <a:gd name="T16" fmla="*/ 13 w 49"/>
                <a:gd name="T17" fmla="*/ 31 h 35"/>
                <a:gd name="T18" fmla="*/ 10 w 49"/>
                <a:gd name="T19" fmla="*/ 28 h 35"/>
                <a:gd name="T20" fmla="*/ 7 w 49"/>
                <a:gd name="T21" fmla="*/ 30 h 35"/>
                <a:gd name="T22" fmla="*/ 0 w 49"/>
                <a:gd name="T23" fmla="*/ 26 h 35"/>
                <a:gd name="T24" fmla="*/ 6 w 49"/>
                <a:gd name="T25" fmla="*/ 22 h 35"/>
                <a:gd name="T26" fmla="*/ 10 w 49"/>
                <a:gd name="T27" fmla="*/ 24 h 35"/>
                <a:gd name="T28" fmla="*/ 16 w 49"/>
                <a:gd name="T29" fmla="*/ 22 h 35"/>
                <a:gd name="T30" fmla="*/ 20 w 49"/>
                <a:gd name="T31" fmla="*/ 17 h 35"/>
                <a:gd name="T32" fmla="*/ 22 w 49"/>
                <a:gd name="T33" fmla="*/ 10 h 35"/>
                <a:gd name="T34" fmla="*/ 24 w 49"/>
                <a:gd name="T35" fmla="*/ 14 h 35"/>
                <a:gd name="T36" fmla="*/ 30 w 49"/>
                <a:gd name="T37" fmla="*/ 13 h 35"/>
                <a:gd name="T38" fmla="*/ 25 w 49"/>
                <a:gd name="T39" fmla="*/ 10 h 35"/>
                <a:gd name="T40" fmla="*/ 25 w 49"/>
                <a:gd name="T41" fmla="*/ 5 h 35"/>
                <a:gd name="T42" fmla="*/ 30 w 49"/>
                <a:gd name="T43" fmla="*/ 0 h 35"/>
                <a:gd name="T44" fmla="*/ 36 w 49"/>
                <a:gd name="T45" fmla="*/ 6 h 35"/>
                <a:gd name="T46" fmla="*/ 36 w 49"/>
                <a:gd name="T47" fmla="*/ 10 h 35"/>
                <a:gd name="T48" fmla="*/ 41 w 49"/>
                <a:gd name="T49" fmla="*/ 11 h 35"/>
                <a:gd name="T50" fmla="*/ 47 w 49"/>
                <a:gd name="T51" fmla="*/ 18 h 35"/>
                <a:gd name="T52" fmla="*/ 47 w 49"/>
                <a:gd name="T53" fmla="*/ 24 h 35"/>
                <a:gd name="T54" fmla="*/ 49 w 49"/>
                <a:gd name="T55" fmla="*/ 24 h 35"/>
                <a:gd name="T56" fmla="*/ 49 w 49"/>
                <a:gd name="T57" fmla="*/ 30 h 35"/>
                <a:gd name="T58" fmla="*/ 57 w 49"/>
                <a:gd name="T59" fmla="*/ 28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35"/>
                <a:gd name="T92" fmla="*/ 49 w 49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35">
                  <a:moveTo>
                    <a:pt x="47" y="23"/>
                  </a:moveTo>
                  <a:cubicBezTo>
                    <a:pt x="47" y="23"/>
                    <a:pt x="49" y="25"/>
                    <a:pt x="48" y="25"/>
                  </a:cubicBezTo>
                  <a:cubicBezTo>
                    <a:pt x="47" y="27"/>
                    <a:pt x="44" y="27"/>
                    <a:pt x="43" y="28"/>
                  </a:cubicBezTo>
                  <a:cubicBezTo>
                    <a:pt x="41" y="29"/>
                    <a:pt x="40" y="30"/>
                    <a:pt x="38" y="31"/>
                  </a:cubicBezTo>
                  <a:cubicBezTo>
                    <a:pt x="37" y="32"/>
                    <a:pt x="36" y="34"/>
                    <a:pt x="34" y="35"/>
                  </a:cubicBezTo>
                  <a:cubicBezTo>
                    <a:pt x="32" y="35"/>
                    <a:pt x="29" y="34"/>
                    <a:pt x="27" y="33"/>
                  </a:cubicBezTo>
                  <a:cubicBezTo>
                    <a:pt x="23" y="32"/>
                    <a:pt x="19" y="29"/>
                    <a:pt x="15" y="27"/>
                  </a:cubicBezTo>
                  <a:cubicBezTo>
                    <a:pt x="14" y="27"/>
                    <a:pt x="14" y="26"/>
                    <a:pt x="13" y="26"/>
                  </a:cubicBezTo>
                  <a:cubicBezTo>
                    <a:pt x="13" y="25"/>
                    <a:pt x="12" y="26"/>
                    <a:pt x="11" y="26"/>
                  </a:cubicBezTo>
                  <a:cubicBezTo>
                    <a:pt x="10" y="25"/>
                    <a:pt x="9" y="23"/>
                    <a:pt x="8" y="23"/>
                  </a:cubicBezTo>
                  <a:cubicBezTo>
                    <a:pt x="7" y="23"/>
                    <a:pt x="7" y="25"/>
                    <a:pt x="6" y="25"/>
                  </a:cubicBezTo>
                  <a:cubicBezTo>
                    <a:pt x="4" y="25"/>
                    <a:pt x="1" y="24"/>
                    <a:pt x="0" y="22"/>
                  </a:cubicBezTo>
                  <a:cubicBezTo>
                    <a:pt x="0" y="20"/>
                    <a:pt x="3" y="18"/>
                    <a:pt x="5" y="18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9" y="20"/>
                    <a:pt x="11" y="19"/>
                    <a:pt x="13" y="18"/>
                  </a:cubicBezTo>
                  <a:cubicBezTo>
                    <a:pt x="14" y="17"/>
                    <a:pt x="16" y="16"/>
                    <a:pt x="17" y="14"/>
                  </a:cubicBezTo>
                  <a:cubicBezTo>
                    <a:pt x="18" y="12"/>
                    <a:pt x="16" y="9"/>
                    <a:pt x="18" y="8"/>
                  </a:cubicBezTo>
                  <a:cubicBezTo>
                    <a:pt x="19" y="7"/>
                    <a:pt x="19" y="11"/>
                    <a:pt x="20" y="12"/>
                  </a:cubicBezTo>
                  <a:cubicBezTo>
                    <a:pt x="22" y="12"/>
                    <a:pt x="24" y="13"/>
                    <a:pt x="25" y="11"/>
                  </a:cubicBezTo>
                  <a:cubicBezTo>
                    <a:pt x="25" y="10"/>
                    <a:pt x="22" y="10"/>
                    <a:pt x="21" y="8"/>
                  </a:cubicBezTo>
                  <a:cubicBezTo>
                    <a:pt x="21" y="7"/>
                    <a:pt x="21" y="5"/>
                    <a:pt x="21" y="4"/>
                  </a:cubicBezTo>
                  <a:cubicBezTo>
                    <a:pt x="22" y="2"/>
                    <a:pt x="24" y="0"/>
                    <a:pt x="25" y="0"/>
                  </a:cubicBezTo>
                  <a:cubicBezTo>
                    <a:pt x="28" y="1"/>
                    <a:pt x="29" y="3"/>
                    <a:pt x="30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31" y="9"/>
                    <a:pt x="33" y="8"/>
                    <a:pt x="34" y="9"/>
                  </a:cubicBezTo>
                  <a:cubicBezTo>
                    <a:pt x="36" y="11"/>
                    <a:pt x="38" y="13"/>
                    <a:pt x="39" y="15"/>
                  </a:cubicBezTo>
                  <a:cubicBezTo>
                    <a:pt x="39" y="17"/>
                    <a:pt x="38" y="19"/>
                    <a:pt x="39" y="20"/>
                  </a:cubicBezTo>
                  <a:cubicBezTo>
                    <a:pt x="39" y="21"/>
                    <a:pt x="41" y="19"/>
                    <a:pt x="41" y="20"/>
                  </a:cubicBezTo>
                  <a:cubicBezTo>
                    <a:pt x="42" y="21"/>
                    <a:pt x="40" y="24"/>
                    <a:pt x="41" y="25"/>
                  </a:cubicBezTo>
                  <a:cubicBezTo>
                    <a:pt x="43" y="26"/>
                    <a:pt x="45" y="23"/>
                    <a:pt x="47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6" name="Freeform 3550"/>
            <p:cNvSpPr>
              <a:spLocks noChangeAspect="1"/>
            </p:cNvSpPr>
            <p:nvPr/>
          </p:nvSpPr>
          <p:spPr bwMode="auto">
            <a:xfrm>
              <a:off x="4151033" y="4073142"/>
              <a:ext cx="40174" cy="54960"/>
            </a:xfrm>
            <a:custGeom>
              <a:avLst/>
              <a:gdLst>
                <a:gd name="T0" fmla="*/ 2 w 5"/>
                <a:gd name="T1" fmla="*/ 1 h 7"/>
                <a:gd name="T2" fmla="*/ 5 w 5"/>
                <a:gd name="T3" fmla="*/ 8 h 7"/>
                <a:gd name="T4" fmla="*/ 1 w 5"/>
                <a:gd name="T5" fmla="*/ 6 h 7"/>
                <a:gd name="T6" fmla="*/ 2 w 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2" y="1"/>
                  </a:moveTo>
                  <a:cubicBezTo>
                    <a:pt x="4" y="1"/>
                    <a:pt x="5" y="4"/>
                    <a:pt x="4" y="6"/>
                  </a:cubicBezTo>
                  <a:cubicBezTo>
                    <a:pt x="4" y="7"/>
                    <a:pt x="1" y="6"/>
                    <a:pt x="1" y="5"/>
                  </a:cubicBezTo>
                  <a:cubicBezTo>
                    <a:pt x="0" y="3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7" name="Freeform 3551"/>
            <p:cNvSpPr>
              <a:spLocks noChangeAspect="1"/>
            </p:cNvSpPr>
            <p:nvPr/>
          </p:nvSpPr>
          <p:spPr bwMode="auto">
            <a:xfrm>
              <a:off x="4191208" y="4067029"/>
              <a:ext cx="53560" cy="67170"/>
            </a:xfrm>
            <a:custGeom>
              <a:avLst/>
              <a:gdLst>
                <a:gd name="T0" fmla="*/ 5 w 6"/>
                <a:gd name="T1" fmla="*/ 1 h 9"/>
                <a:gd name="T2" fmla="*/ 8 w 6"/>
                <a:gd name="T3" fmla="*/ 9 h 9"/>
                <a:gd name="T4" fmla="*/ 1 w 6"/>
                <a:gd name="T5" fmla="*/ 10 h 9"/>
                <a:gd name="T6" fmla="*/ 1 w 6"/>
                <a:gd name="T7" fmla="*/ 2 h 9"/>
                <a:gd name="T8" fmla="*/ 5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1"/>
                  </a:moveTo>
                  <a:cubicBezTo>
                    <a:pt x="5" y="2"/>
                    <a:pt x="6" y="5"/>
                    <a:pt x="6" y="7"/>
                  </a:cubicBezTo>
                  <a:cubicBezTo>
                    <a:pt x="5" y="8"/>
                    <a:pt x="2" y="9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8" name="Freeform 3552"/>
            <p:cNvSpPr>
              <a:spLocks noChangeAspect="1"/>
            </p:cNvSpPr>
            <p:nvPr/>
          </p:nvSpPr>
          <p:spPr bwMode="auto">
            <a:xfrm>
              <a:off x="4231369" y="4012064"/>
              <a:ext cx="140590" cy="97702"/>
            </a:xfrm>
            <a:custGeom>
              <a:avLst/>
              <a:gdLst>
                <a:gd name="T0" fmla="*/ 15 w 17"/>
                <a:gd name="T1" fmla="*/ 0 h 14"/>
                <a:gd name="T2" fmla="*/ 21 w 17"/>
                <a:gd name="T3" fmla="*/ 5 h 14"/>
                <a:gd name="T4" fmla="*/ 12 w 17"/>
                <a:gd name="T5" fmla="*/ 11 h 14"/>
                <a:gd name="T6" fmla="*/ 5 w 17"/>
                <a:gd name="T7" fmla="*/ 15 h 14"/>
                <a:gd name="T8" fmla="*/ 1 w 17"/>
                <a:gd name="T9" fmla="*/ 10 h 14"/>
                <a:gd name="T10" fmla="*/ 2 w 17"/>
                <a:gd name="T11" fmla="*/ 6 h 14"/>
                <a:gd name="T12" fmla="*/ 11 w 17"/>
                <a:gd name="T13" fmla="*/ 6 h 14"/>
                <a:gd name="T14" fmla="*/ 15 w 1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4"/>
                <a:gd name="T26" fmla="*/ 17 w 17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4">
                  <a:moveTo>
                    <a:pt x="12" y="0"/>
                  </a:moveTo>
                  <a:cubicBezTo>
                    <a:pt x="14" y="0"/>
                    <a:pt x="17" y="2"/>
                    <a:pt x="17" y="4"/>
                  </a:cubicBezTo>
                  <a:cubicBezTo>
                    <a:pt x="16" y="7"/>
                    <a:pt x="13" y="8"/>
                    <a:pt x="10" y="10"/>
                  </a:cubicBezTo>
                  <a:cubicBezTo>
                    <a:pt x="8" y="11"/>
                    <a:pt x="6" y="14"/>
                    <a:pt x="4" y="13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7" y="6"/>
                    <a:pt x="9" y="5"/>
                  </a:cubicBezTo>
                  <a:cubicBezTo>
                    <a:pt x="10" y="4"/>
                    <a:pt x="10" y="0"/>
                    <a:pt x="1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29" name="Freeform 3553"/>
            <p:cNvSpPr>
              <a:spLocks noChangeAspect="1"/>
            </p:cNvSpPr>
            <p:nvPr/>
          </p:nvSpPr>
          <p:spPr bwMode="auto">
            <a:xfrm>
              <a:off x="8335212" y="3334229"/>
              <a:ext cx="2416781" cy="1862539"/>
            </a:xfrm>
            <a:custGeom>
              <a:avLst/>
              <a:gdLst>
                <a:gd name="T0" fmla="*/ 264 w 301"/>
                <a:gd name="T1" fmla="*/ 259 h 254"/>
                <a:gd name="T2" fmla="*/ 263 w 301"/>
                <a:gd name="T3" fmla="*/ 279 h 254"/>
                <a:gd name="T4" fmla="*/ 275 w 301"/>
                <a:gd name="T5" fmla="*/ 303 h 254"/>
                <a:gd name="T6" fmla="*/ 227 w 301"/>
                <a:gd name="T7" fmla="*/ 282 h 254"/>
                <a:gd name="T8" fmla="*/ 213 w 301"/>
                <a:gd name="T9" fmla="*/ 265 h 254"/>
                <a:gd name="T10" fmla="*/ 195 w 301"/>
                <a:gd name="T11" fmla="*/ 250 h 254"/>
                <a:gd name="T12" fmla="*/ 180 w 301"/>
                <a:gd name="T13" fmla="*/ 243 h 254"/>
                <a:gd name="T14" fmla="*/ 176 w 301"/>
                <a:gd name="T15" fmla="*/ 238 h 254"/>
                <a:gd name="T16" fmla="*/ 138 w 301"/>
                <a:gd name="T17" fmla="*/ 247 h 254"/>
                <a:gd name="T18" fmla="*/ 140 w 301"/>
                <a:gd name="T19" fmla="*/ 219 h 254"/>
                <a:gd name="T20" fmla="*/ 186 w 301"/>
                <a:gd name="T21" fmla="*/ 215 h 254"/>
                <a:gd name="T22" fmla="*/ 217 w 301"/>
                <a:gd name="T23" fmla="*/ 169 h 254"/>
                <a:gd name="T24" fmla="*/ 198 w 301"/>
                <a:gd name="T25" fmla="*/ 134 h 254"/>
                <a:gd name="T26" fmla="*/ 183 w 301"/>
                <a:gd name="T27" fmla="*/ 130 h 254"/>
                <a:gd name="T28" fmla="*/ 178 w 301"/>
                <a:gd name="T29" fmla="*/ 119 h 254"/>
                <a:gd name="T30" fmla="*/ 157 w 301"/>
                <a:gd name="T31" fmla="*/ 95 h 254"/>
                <a:gd name="T32" fmla="*/ 132 w 301"/>
                <a:gd name="T33" fmla="*/ 92 h 254"/>
                <a:gd name="T34" fmla="*/ 116 w 301"/>
                <a:gd name="T35" fmla="*/ 107 h 254"/>
                <a:gd name="T36" fmla="*/ 95 w 301"/>
                <a:gd name="T37" fmla="*/ 106 h 254"/>
                <a:gd name="T38" fmla="*/ 47 w 301"/>
                <a:gd name="T39" fmla="*/ 101 h 254"/>
                <a:gd name="T40" fmla="*/ 34 w 301"/>
                <a:gd name="T41" fmla="*/ 97 h 254"/>
                <a:gd name="T42" fmla="*/ 19 w 301"/>
                <a:gd name="T43" fmla="*/ 73 h 254"/>
                <a:gd name="T44" fmla="*/ 2 w 301"/>
                <a:gd name="T45" fmla="*/ 62 h 254"/>
                <a:gd name="T46" fmla="*/ 61 w 301"/>
                <a:gd name="T47" fmla="*/ 1 h 254"/>
                <a:gd name="T48" fmla="*/ 54 w 301"/>
                <a:gd name="T49" fmla="*/ 30 h 254"/>
                <a:gd name="T50" fmla="*/ 50 w 301"/>
                <a:gd name="T51" fmla="*/ 71 h 254"/>
                <a:gd name="T52" fmla="*/ 70 w 301"/>
                <a:gd name="T53" fmla="*/ 68 h 254"/>
                <a:gd name="T54" fmla="*/ 79 w 301"/>
                <a:gd name="T55" fmla="*/ 48 h 254"/>
                <a:gd name="T56" fmla="*/ 74 w 301"/>
                <a:gd name="T57" fmla="*/ 25 h 254"/>
                <a:gd name="T58" fmla="*/ 79 w 301"/>
                <a:gd name="T59" fmla="*/ 12 h 254"/>
                <a:gd name="T60" fmla="*/ 131 w 301"/>
                <a:gd name="T61" fmla="*/ 8 h 254"/>
                <a:gd name="T62" fmla="*/ 124 w 301"/>
                <a:gd name="T63" fmla="*/ 48 h 254"/>
                <a:gd name="T64" fmla="*/ 150 w 301"/>
                <a:gd name="T65" fmla="*/ 42 h 254"/>
                <a:gd name="T66" fmla="*/ 155 w 301"/>
                <a:gd name="T67" fmla="*/ 41 h 254"/>
                <a:gd name="T68" fmla="*/ 191 w 301"/>
                <a:gd name="T69" fmla="*/ 35 h 254"/>
                <a:gd name="T70" fmla="*/ 201 w 301"/>
                <a:gd name="T71" fmla="*/ 48 h 254"/>
                <a:gd name="T72" fmla="*/ 211 w 301"/>
                <a:gd name="T73" fmla="*/ 59 h 254"/>
                <a:gd name="T74" fmla="*/ 221 w 301"/>
                <a:gd name="T75" fmla="*/ 74 h 254"/>
                <a:gd name="T76" fmla="*/ 252 w 301"/>
                <a:gd name="T77" fmla="*/ 70 h 254"/>
                <a:gd name="T78" fmla="*/ 245 w 301"/>
                <a:gd name="T79" fmla="*/ 83 h 254"/>
                <a:gd name="T80" fmla="*/ 239 w 301"/>
                <a:gd name="T81" fmla="*/ 96 h 254"/>
                <a:gd name="T82" fmla="*/ 264 w 301"/>
                <a:gd name="T83" fmla="*/ 84 h 254"/>
                <a:gd name="T84" fmla="*/ 266 w 301"/>
                <a:gd name="T85" fmla="*/ 96 h 254"/>
                <a:gd name="T86" fmla="*/ 264 w 301"/>
                <a:gd name="T87" fmla="*/ 109 h 254"/>
                <a:gd name="T88" fmla="*/ 271 w 301"/>
                <a:gd name="T89" fmla="*/ 113 h 254"/>
                <a:gd name="T90" fmla="*/ 279 w 301"/>
                <a:gd name="T91" fmla="*/ 120 h 254"/>
                <a:gd name="T92" fmla="*/ 283 w 301"/>
                <a:gd name="T93" fmla="*/ 133 h 254"/>
                <a:gd name="T94" fmla="*/ 293 w 301"/>
                <a:gd name="T95" fmla="*/ 145 h 254"/>
                <a:gd name="T96" fmla="*/ 303 w 301"/>
                <a:gd name="T97" fmla="*/ 162 h 254"/>
                <a:gd name="T98" fmla="*/ 325 w 301"/>
                <a:gd name="T99" fmla="*/ 168 h 254"/>
                <a:gd name="T100" fmla="*/ 331 w 301"/>
                <a:gd name="T101" fmla="*/ 184 h 254"/>
                <a:gd name="T102" fmla="*/ 356 w 301"/>
                <a:gd name="T103" fmla="*/ 181 h 254"/>
                <a:gd name="T104" fmla="*/ 348 w 301"/>
                <a:gd name="T105" fmla="*/ 201 h 254"/>
                <a:gd name="T106" fmla="*/ 329 w 301"/>
                <a:gd name="T107" fmla="*/ 208 h 254"/>
                <a:gd name="T108" fmla="*/ 308 w 301"/>
                <a:gd name="T109" fmla="*/ 216 h 254"/>
                <a:gd name="T110" fmla="*/ 300 w 301"/>
                <a:gd name="T111" fmla="*/ 198 h 254"/>
                <a:gd name="T112" fmla="*/ 273 w 301"/>
                <a:gd name="T113" fmla="*/ 193 h 254"/>
                <a:gd name="T114" fmla="*/ 277 w 301"/>
                <a:gd name="T115" fmla="*/ 213 h 254"/>
                <a:gd name="T116" fmla="*/ 301 w 301"/>
                <a:gd name="T117" fmla="*/ 243 h 254"/>
                <a:gd name="T118" fmla="*/ 296 w 301"/>
                <a:gd name="T119" fmla="*/ 279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254"/>
                <a:gd name="T182" fmla="*/ 301 w 301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254">
                  <a:moveTo>
                    <a:pt x="248" y="236"/>
                  </a:moveTo>
                  <a:cubicBezTo>
                    <a:pt x="245" y="237"/>
                    <a:pt x="243" y="234"/>
                    <a:pt x="241" y="233"/>
                  </a:cubicBezTo>
                  <a:cubicBezTo>
                    <a:pt x="239" y="232"/>
                    <a:pt x="238" y="230"/>
                    <a:pt x="236" y="229"/>
                  </a:cubicBezTo>
                  <a:cubicBezTo>
                    <a:pt x="235" y="229"/>
                    <a:pt x="234" y="231"/>
                    <a:pt x="233" y="230"/>
                  </a:cubicBezTo>
                  <a:cubicBezTo>
                    <a:pt x="231" y="230"/>
                    <a:pt x="231" y="227"/>
                    <a:pt x="230" y="227"/>
                  </a:cubicBezTo>
                  <a:cubicBezTo>
                    <a:pt x="228" y="225"/>
                    <a:pt x="225" y="226"/>
                    <a:pt x="224" y="224"/>
                  </a:cubicBezTo>
                  <a:cubicBezTo>
                    <a:pt x="222" y="222"/>
                    <a:pt x="223" y="217"/>
                    <a:pt x="220" y="216"/>
                  </a:cubicBezTo>
                  <a:cubicBezTo>
                    <a:pt x="217" y="215"/>
                    <a:pt x="221" y="222"/>
                    <a:pt x="218" y="222"/>
                  </a:cubicBezTo>
                  <a:cubicBezTo>
                    <a:pt x="215" y="222"/>
                    <a:pt x="215" y="217"/>
                    <a:pt x="213" y="216"/>
                  </a:cubicBezTo>
                  <a:cubicBezTo>
                    <a:pt x="212" y="215"/>
                    <a:pt x="211" y="216"/>
                    <a:pt x="209" y="216"/>
                  </a:cubicBezTo>
                  <a:cubicBezTo>
                    <a:pt x="208" y="216"/>
                    <a:pt x="206" y="214"/>
                    <a:pt x="206" y="216"/>
                  </a:cubicBezTo>
                  <a:cubicBezTo>
                    <a:pt x="207" y="219"/>
                    <a:pt x="210" y="222"/>
                    <a:pt x="213" y="225"/>
                  </a:cubicBezTo>
                  <a:cubicBezTo>
                    <a:pt x="214" y="226"/>
                    <a:pt x="217" y="227"/>
                    <a:pt x="219" y="228"/>
                  </a:cubicBezTo>
                  <a:cubicBezTo>
                    <a:pt x="220" y="229"/>
                    <a:pt x="218" y="231"/>
                    <a:pt x="219" y="232"/>
                  </a:cubicBezTo>
                  <a:cubicBezTo>
                    <a:pt x="221" y="234"/>
                    <a:pt x="225" y="234"/>
                    <a:pt x="227" y="236"/>
                  </a:cubicBezTo>
                  <a:cubicBezTo>
                    <a:pt x="229" y="238"/>
                    <a:pt x="229" y="241"/>
                    <a:pt x="231" y="242"/>
                  </a:cubicBezTo>
                  <a:cubicBezTo>
                    <a:pt x="232" y="243"/>
                    <a:pt x="234" y="242"/>
                    <a:pt x="235" y="243"/>
                  </a:cubicBezTo>
                  <a:cubicBezTo>
                    <a:pt x="236" y="244"/>
                    <a:pt x="237" y="246"/>
                    <a:pt x="236" y="247"/>
                  </a:cubicBezTo>
                  <a:cubicBezTo>
                    <a:pt x="235" y="248"/>
                    <a:pt x="232" y="246"/>
                    <a:pt x="232" y="247"/>
                  </a:cubicBezTo>
                  <a:cubicBezTo>
                    <a:pt x="232" y="249"/>
                    <a:pt x="236" y="251"/>
                    <a:pt x="235" y="252"/>
                  </a:cubicBezTo>
                  <a:cubicBezTo>
                    <a:pt x="234" y="254"/>
                    <a:pt x="231" y="253"/>
                    <a:pt x="229" y="252"/>
                  </a:cubicBezTo>
                  <a:cubicBezTo>
                    <a:pt x="227" y="252"/>
                    <a:pt x="225" y="250"/>
                    <a:pt x="223" y="249"/>
                  </a:cubicBezTo>
                  <a:cubicBezTo>
                    <a:pt x="221" y="248"/>
                    <a:pt x="218" y="246"/>
                    <a:pt x="215" y="245"/>
                  </a:cubicBezTo>
                  <a:cubicBezTo>
                    <a:pt x="213" y="244"/>
                    <a:pt x="210" y="245"/>
                    <a:pt x="207" y="245"/>
                  </a:cubicBezTo>
                  <a:cubicBezTo>
                    <a:pt x="205" y="244"/>
                    <a:pt x="202" y="244"/>
                    <a:pt x="200" y="243"/>
                  </a:cubicBezTo>
                  <a:cubicBezTo>
                    <a:pt x="198" y="242"/>
                    <a:pt x="197" y="239"/>
                    <a:pt x="195" y="237"/>
                  </a:cubicBezTo>
                  <a:cubicBezTo>
                    <a:pt x="194" y="236"/>
                    <a:pt x="194" y="233"/>
                    <a:pt x="193" y="233"/>
                  </a:cubicBezTo>
                  <a:cubicBezTo>
                    <a:pt x="191" y="233"/>
                    <a:pt x="190" y="235"/>
                    <a:pt x="189" y="235"/>
                  </a:cubicBezTo>
                  <a:cubicBezTo>
                    <a:pt x="187" y="235"/>
                    <a:pt x="186" y="234"/>
                    <a:pt x="184" y="233"/>
                  </a:cubicBezTo>
                  <a:cubicBezTo>
                    <a:pt x="183" y="232"/>
                    <a:pt x="181" y="232"/>
                    <a:pt x="180" y="231"/>
                  </a:cubicBezTo>
                  <a:cubicBezTo>
                    <a:pt x="179" y="230"/>
                    <a:pt x="181" y="229"/>
                    <a:pt x="180" y="228"/>
                  </a:cubicBezTo>
                  <a:cubicBezTo>
                    <a:pt x="179" y="228"/>
                    <a:pt x="178" y="229"/>
                    <a:pt x="177" y="229"/>
                  </a:cubicBezTo>
                  <a:cubicBezTo>
                    <a:pt x="175" y="228"/>
                    <a:pt x="174" y="226"/>
                    <a:pt x="173" y="225"/>
                  </a:cubicBezTo>
                  <a:cubicBezTo>
                    <a:pt x="172" y="224"/>
                    <a:pt x="168" y="223"/>
                    <a:pt x="170" y="222"/>
                  </a:cubicBezTo>
                  <a:cubicBezTo>
                    <a:pt x="172" y="220"/>
                    <a:pt x="175" y="222"/>
                    <a:pt x="178" y="221"/>
                  </a:cubicBezTo>
                  <a:cubicBezTo>
                    <a:pt x="179" y="221"/>
                    <a:pt x="179" y="219"/>
                    <a:pt x="178" y="218"/>
                  </a:cubicBezTo>
                  <a:cubicBezTo>
                    <a:pt x="177" y="217"/>
                    <a:pt x="175" y="217"/>
                    <a:pt x="174" y="217"/>
                  </a:cubicBezTo>
                  <a:cubicBezTo>
                    <a:pt x="172" y="216"/>
                    <a:pt x="172" y="214"/>
                    <a:pt x="171" y="214"/>
                  </a:cubicBezTo>
                  <a:cubicBezTo>
                    <a:pt x="170" y="213"/>
                    <a:pt x="170" y="216"/>
                    <a:pt x="169" y="216"/>
                  </a:cubicBezTo>
                  <a:cubicBezTo>
                    <a:pt x="168" y="215"/>
                    <a:pt x="168" y="213"/>
                    <a:pt x="167" y="212"/>
                  </a:cubicBezTo>
                  <a:cubicBezTo>
                    <a:pt x="166" y="211"/>
                    <a:pt x="164" y="213"/>
                    <a:pt x="163" y="212"/>
                  </a:cubicBezTo>
                  <a:cubicBezTo>
                    <a:pt x="162" y="211"/>
                    <a:pt x="163" y="209"/>
                    <a:pt x="163" y="208"/>
                  </a:cubicBezTo>
                  <a:cubicBezTo>
                    <a:pt x="162" y="206"/>
                    <a:pt x="159" y="206"/>
                    <a:pt x="158" y="205"/>
                  </a:cubicBezTo>
                  <a:cubicBezTo>
                    <a:pt x="158" y="203"/>
                    <a:pt x="159" y="200"/>
                    <a:pt x="159" y="198"/>
                  </a:cubicBezTo>
                  <a:cubicBezTo>
                    <a:pt x="159" y="198"/>
                    <a:pt x="157" y="198"/>
                    <a:pt x="157" y="198"/>
                  </a:cubicBezTo>
                  <a:cubicBezTo>
                    <a:pt x="155" y="200"/>
                    <a:pt x="155" y="202"/>
                    <a:pt x="154" y="204"/>
                  </a:cubicBezTo>
                  <a:cubicBezTo>
                    <a:pt x="153" y="205"/>
                    <a:pt x="154" y="203"/>
                    <a:pt x="154" y="202"/>
                  </a:cubicBezTo>
                  <a:cubicBezTo>
                    <a:pt x="154" y="201"/>
                    <a:pt x="156" y="198"/>
                    <a:pt x="155" y="197"/>
                  </a:cubicBezTo>
                  <a:cubicBezTo>
                    <a:pt x="153" y="197"/>
                    <a:pt x="152" y="201"/>
                    <a:pt x="150" y="202"/>
                  </a:cubicBezTo>
                  <a:cubicBezTo>
                    <a:pt x="149" y="202"/>
                    <a:pt x="150" y="200"/>
                    <a:pt x="150" y="199"/>
                  </a:cubicBezTo>
                  <a:cubicBezTo>
                    <a:pt x="150" y="197"/>
                    <a:pt x="151" y="195"/>
                    <a:pt x="150" y="194"/>
                  </a:cubicBezTo>
                  <a:cubicBezTo>
                    <a:pt x="149" y="194"/>
                    <a:pt x="149" y="197"/>
                    <a:pt x="148" y="197"/>
                  </a:cubicBezTo>
                  <a:cubicBezTo>
                    <a:pt x="147" y="196"/>
                    <a:pt x="148" y="194"/>
                    <a:pt x="147" y="193"/>
                  </a:cubicBezTo>
                  <a:cubicBezTo>
                    <a:pt x="145" y="192"/>
                    <a:pt x="144" y="191"/>
                    <a:pt x="142" y="191"/>
                  </a:cubicBezTo>
                  <a:cubicBezTo>
                    <a:pt x="141" y="192"/>
                    <a:pt x="141" y="195"/>
                    <a:pt x="142" y="196"/>
                  </a:cubicBezTo>
                  <a:cubicBezTo>
                    <a:pt x="143" y="197"/>
                    <a:pt x="147" y="196"/>
                    <a:pt x="147" y="198"/>
                  </a:cubicBezTo>
                  <a:cubicBezTo>
                    <a:pt x="147" y="200"/>
                    <a:pt x="145" y="202"/>
                    <a:pt x="143" y="202"/>
                  </a:cubicBezTo>
                  <a:cubicBezTo>
                    <a:pt x="141" y="202"/>
                    <a:pt x="140" y="200"/>
                    <a:pt x="138" y="200"/>
                  </a:cubicBezTo>
                  <a:cubicBezTo>
                    <a:pt x="136" y="199"/>
                    <a:pt x="134" y="197"/>
                    <a:pt x="132" y="198"/>
                  </a:cubicBezTo>
                  <a:cubicBezTo>
                    <a:pt x="131" y="199"/>
                    <a:pt x="133" y="201"/>
                    <a:pt x="132" y="202"/>
                  </a:cubicBezTo>
                  <a:cubicBezTo>
                    <a:pt x="130" y="203"/>
                    <a:pt x="127" y="202"/>
                    <a:pt x="125" y="203"/>
                  </a:cubicBezTo>
                  <a:cubicBezTo>
                    <a:pt x="124" y="203"/>
                    <a:pt x="125" y="205"/>
                    <a:pt x="124" y="206"/>
                  </a:cubicBezTo>
                  <a:cubicBezTo>
                    <a:pt x="122" y="207"/>
                    <a:pt x="118" y="206"/>
                    <a:pt x="115" y="206"/>
                  </a:cubicBezTo>
                  <a:cubicBezTo>
                    <a:pt x="113" y="205"/>
                    <a:pt x="112" y="203"/>
                    <a:pt x="110" y="202"/>
                  </a:cubicBezTo>
                  <a:cubicBezTo>
                    <a:pt x="109" y="202"/>
                    <a:pt x="107" y="203"/>
                    <a:pt x="106" y="202"/>
                  </a:cubicBezTo>
                  <a:cubicBezTo>
                    <a:pt x="105" y="200"/>
                    <a:pt x="104" y="197"/>
                    <a:pt x="104" y="194"/>
                  </a:cubicBezTo>
                  <a:cubicBezTo>
                    <a:pt x="104" y="192"/>
                    <a:pt x="105" y="190"/>
                    <a:pt x="107" y="189"/>
                  </a:cubicBezTo>
                  <a:cubicBezTo>
                    <a:pt x="110" y="187"/>
                    <a:pt x="113" y="189"/>
                    <a:pt x="115" y="188"/>
                  </a:cubicBezTo>
                  <a:cubicBezTo>
                    <a:pt x="116" y="187"/>
                    <a:pt x="115" y="186"/>
                    <a:pt x="116" y="184"/>
                  </a:cubicBezTo>
                  <a:cubicBezTo>
                    <a:pt x="116" y="184"/>
                    <a:pt x="116" y="182"/>
                    <a:pt x="117" y="182"/>
                  </a:cubicBezTo>
                  <a:cubicBezTo>
                    <a:pt x="120" y="182"/>
                    <a:pt x="122" y="182"/>
                    <a:pt x="125" y="182"/>
                  </a:cubicBezTo>
                  <a:cubicBezTo>
                    <a:pt x="127" y="182"/>
                    <a:pt x="128" y="183"/>
                    <a:pt x="129" y="183"/>
                  </a:cubicBezTo>
                  <a:cubicBezTo>
                    <a:pt x="131" y="183"/>
                    <a:pt x="133" y="182"/>
                    <a:pt x="135" y="183"/>
                  </a:cubicBezTo>
                  <a:cubicBezTo>
                    <a:pt x="137" y="183"/>
                    <a:pt x="139" y="184"/>
                    <a:pt x="141" y="184"/>
                  </a:cubicBezTo>
                  <a:cubicBezTo>
                    <a:pt x="142" y="184"/>
                    <a:pt x="144" y="183"/>
                    <a:pt x="145" y="183"/>
                  </a:cubicBezTo>
                  <a:cubicBezTo>
                    <a:pt x="146" y="183"/>
                    <a:pt x="148" y="184"/>
                    <a:pt x="149" y="183"/>
                  </a:cubicBezTo>
                  <a:cubicBezTo>
                    <a:pt x="151" y="182"/>
                    <a:pt x="152" y="180"/>
                    <a:pt x="155" y="179"/>
                  </a:cubicBezTo>
                  <a:cubicBezTo>
                    <a:pt x="156" y="179"/>
                    <a:pt x="159" y="181"/>
                    <a:pt x="160" y="180"/>
                  </a:cubicBezTo>
                  <a:cubicBezTo>
                    <a:pt x="161" y="178"/>
                    <a:pt x="160" y="175"/>
                    <a:pt x="158" y="173"/>
                  </a:cubicBezTo>
                  <a:cubicBezTo>
                    <a:pt x="157" y="172"/>
                    <a:pt x="153" y="171"/>
                    <a:pt x="153" y="169"/>
                  </a:cubicBezTo>
                  <a:cubicBezTo>
                    <a:pt x="153" y="167"/>
                    <a:pt x="156" y="164"/>
                    <a:pt x="158" y="162"/>
                  </a:cubicBezTo>
                  <a:cubicBezTo>
                    <a:pt x="162" y="159"/>
                    <a:pt x="167" y="157"/>
                    <a:pt x="170" y="154"/>
                  </a:cubicBezTo>
                  <a:cubicBezTo>
                    <a:pt x="172" y="152"/>
                    <a:pt x="173" y="149"/>
                    <a:pt x="175" y="147"/>
                  </a:cubicBezTo>
                  <a:cubicBezTo>
                    <a:pt x="176" y="145"/>
                    <a:pt x="181" y="144"/>
                    <a:pt x="181" y="141"/>
                  </a:cubicBezTo>
                  <a:cubicBezTo>
                    <a:pt x="182" y="138"/>
                    <a:pt x="178" y="136"/>
                    <a:pt x="177" y="133"/>
                  </a:cubicBezTo>
                  <a:cubicBezTo>
                    <a:pt x="176" y="131"/>
                    <a:pt x="176" y="129"/>
                    <a:pt x="177" y="127"/>
                  </a:cubicBezTo>
                  <a:cubicBezTo>
                    <a:pt x="177" y="126"/>
                    <a:pt x="178" y="125"/>
                    <a:pt x="178" y="124"/>
                  </a:cubicBezTo>
                  <a:cubicBezTo>
                    <a:pt x="176" y="123"/>
                    <a:pt x="174" y="123"/>
                    <a:pt x="172" y="122"/>
                  </a:cubicBezTo>
                  <a:cubicBezTo>
                    <a:pt x="171" y="122"/>
                    <a:pt x="169" y="121"/>
                    <a:pt x="168" y="120"/>
                  </a:cubicBezTo>
                  <a:cubicBezTo>
                    <a:pt x="167" y="119"/>
                    <a:pt x="168" y="117"/>
                    <a:pt x="168" y="116"/>
                  </a:cubicBezTo>
                  <a:cubicBezTo>
                    <a:pt x="167" y="114"/>
                    <a:pt x="167" y="112"/>
                    <a:pt x="165" y="112"/>
                  </a:cubicBezTo>
                  <a:cubicBezTo>
                    <a:pt x="164" y="112"/>
                    <a:pt x="166" y="115"/>
                    <a:pt x="165" y="117"/>
                  </a:cubicBezTo>
                  <a:cubicBezTo>
                    <a:pt x="164" y="118"/>
                    <a:pt x="162" y="118"/>
                    <a:pt x="161" y="117"/>
                  </a:cubicBezTo>
                  <a:cubicBezTo>
                    <a:pt x="159" y="116"/>
                    <a:pt x="160" y="113"/>
                    <a:pt x="159" y="111"/>
                  </a:cubicBezTo>
                  <a:cubicBezTo>
                    <a:pt x="159" y="111"/>
                    <a:pt x="157" y="112"/>
                    <a:pt x="157" y="112"/>
                  </a:cubicBezTo>
                  <a:cubicBezTo>
                    <a:pt x="156" y="110"/>
                    <a:pt x="156" y="109"/>
                    <a:pt x="157" y="107"/>
                  </a:cubicBezTo>
                  <a:cubicBezTo>
                    <a:pt x="157" y="106"/>
                    <a:pt x="160" y="104"/>
                    <a:pt x="158" y="104"/>
                  </a:cubicBezTo>
                  <a:cubicBezTo>
                    <a:pt x="156" y="105"/>
                    <a:pt x="155" y="107"/>
                    <a:pt x="153" y="108"/>
                  </a:cubicBezTo>
                  <a:cubicBezTo>
                    <a:pt x="153" y="108"/>
                    <a:pt x="152" y="105"/>
                    <a:pt x="152" y="106"/>
                  </a:cubicBezTo>
                  <a:cubicBezTo>
                    <a:pt x="151" y="107"/>
                    <a:pt x="153" y="110"/>
                    <a:pt x="151" y="111"/>
                  </a:cubicBezTo>
                  <a:cubicBezTo>
                    <a:pt x="147" y="114"/>
                    <a:pt x="142" y="116"/>
                    <a:pt x="137" y="116"/>
                  </a:cubicBezTo>
                  <a:cubicBezTo>
                    <a:pt x="135" y="116"/>
                    <a:pt x="136" y="112"/>
                    <a:pt x="137" y="111"/>
                  </a:cubicBezTo>
                  <a:cubicBezTo>
                    <a:pt x="138" y="109"/>
                    <a:pt x="140" y="107"/>
                    <a:pt x="142" y="106"/>
                  </a:cubicBezTo>
                  <a:cubicBezTo>
                    <a:pt x="144" y="104"/>
                    <a:pt x="148" y="105"/>
                    <a:pt x="150" y="103"/>
                  </a:cubicBezTo>
                  <a:cubicBezTo>
                    <a:pt x="152" y="102"/>
                    <a:pt x="149" y="100"/>
                    <a:pt x="148" y="99"/>
                  </a:cubicBezTo>
                  <a:cubicBezTo>
                    <a:pt x="147" y="98"/>
                    <a:pt x="144" y="99"/>
                    <a:pt x="143" y="97"/>
                  </a:cubicBezTo>
                  <a:cubicBezTo>
                    <a:pt x="142" y="96"/>
                    <a:pt x="145" y="92"/>
                    <a:pt x="143" y="92"/>
                  </a:cubicBezTo>
                  <a:cubicBezTo>
                    <a:pt x="141" y="90"/>
                    <a:pt x="137" y="95"/>
                    <a:pt x="135" y="94"/>
                  </a:cubicBezTo>
                  <a:cubicBezTo>
                    <a:pt x="133" y="92"/>
                    <a:pt x="138" y="89"/>
                    <a:pt x="137" y="87"/>
                  </a:cubicBezTo>
                  <a:cubicBezTo>
                    <a:pt x="137" y="85"/>
                    <a:pt x="134" y="88"/>
                    <a:pt x="132" y="89"/>
                  </a:cubicBezTo>
                  <a:cubicBezTo>
                    <a:pt x="131" y="90"/>
                    <a:pt x="130" y="94"/>
                    <a:pt x="130" y="92"/>
                  </a:cubicBezTo>
                  <a:cubicBezTo>
                    <a:pt x="129" y="88"/>
                    <a:pt x="132" y="83"/>
                    <a:pt x="131" y="79"/>
                  </a:cubicBezTo>
                  <a:cubicBezTo>
                    <a:pt x="130" y="77"/>
                    <a:pt x="128" y="82"/>
                    <a:pt x="126" y="82"/>
                  </a:cubicBezTo>
                  <a:cubicBezTo>
                    <a:pt x="124" y="82"/>
                    <a:pt x="124" y="79"/>
                    <a:pt x="122" y="78"/>
                  </a:cubicBezTo>
                  <a:cubicBezTo>
                    <a:pt x="121" y="77"/>
                    <a:pt x="119" y="77"/>
                    <a:pt x="118" y="76"/>
                  </a:cubicBezTo>
                  <a:cubicBezTo>
                    <a:pt x="118" y="74"/>
                    <a:pt x="122" y="69"/>
                    <a:pt x="119" y="70"/>
                  </a:cubicBezTo>
                  <a:cubicBezTo>
                    <a:pt x="117" y="70"/>
                    <a:pt x="117" y="75"/>
                    <a:pt x="115" y="76"/>
                  </a:cubicBezTo>
                  <a:cubicBezTo>
                    <a:pt x="113" y="77"/>
                    <a:pt x="114" y="72"/>
                    <a:pt x="112" y="72"/>
                  </a:cubicBezTo>
                  <a:cubicBezTo>
                    <a:pt x="110" y="72"/>
                    <a:pt x="109" y="76"/>
                    <a:pt x="110" y="77"/>
                  </a:cubicBezTo>
                  <a:cubicBezTo>
                    <a:pt x="112" y="80"/>
                    <a:pt x="117" y="78"/>
                    <a:pt x="119" y="81"/>
                  </a:cubicBezTo>
                  <a:cubicBezTo>
                    <a:pt x="121" y="83"/>
                    <a:pt x="120" y="87"/>
                    <a:pt x="118" y="88"/>
                  </a:cubicBezTo>
                  <a:cubicBezTo>
                    <a:pt x="115" y="90"/>
                    <a:pt x="110" y="90"/>
                    <a:pt x="106" y="89"/>
                  </a:cubicBezTo>
                  <a:cubicBezTo>
                    <a:pt x="105" y="89"/>
                    <a:pt x="105" y="85"/>
                    <a:pt x="103" y="85"/>
                  </a:cubicBezTo>
                  <a:cubicBezTo>
                    <a:pt x="98" y="83"/>
                    <a:pt x="93" y="83"/>
                    <a:pt x="87" y="83"/>
                  </a:cubicBezTo>
                  <a:cubicBezTo>
                    <a:pt x="86" y="83"/>
                    <a:pt x="89" y="85"/>
                    <a:pt x="90" y="85"/>
                  </a:cubicBezTo>
                  <a:cubicBezTo>
                    <a:pt x="92" y="87"/>
                    <a:pt x="95" y="87"/>
                    <a:pt x="97" y="89"/>
                  </a:cubicBezTo>
                  <a:cubicBezTo>
                    <a:pt x="98" y="90"/>
                    <a:pt x="95" y="91"/>
                    <a:pt x="93" y="91"/>
                  </a:cubicBezTo>
                  <a:cubicBezTo>
                    <a:pt x="90" y="90"/>
                    <a:pt x="88" y="87"/>
                    <a:pt x="85" y="86"/>
                  </a:cubicBezTo>
                  <a:cubicBezTo>
                    <a:pt x="83" y="84"/>
                    <a:pt x="81" y="81"/>
                    <a:pt x="79" y="80"/>
                  </a:cubicBezTo>
                  <a:cubicBezTo>
                    <a:pt x="77" y="79"/>
                    <a:pt x="75" y="79"/>
                    <a:pt x="73" y="79"/>
                  </a:cubicBezTo>
                  <a:cubicBezTo>
                    <a:pt x="72" y="79"/>
                    <a:pt x="75" y="80"/>
                    <a:pt x="76" y="81"/>
                  </a:cubicBezTo>
                  <a:cubicBezTo>
                    <a:pt x="78" y="83"/>
                    <a:pt x="82" y="84"/>
                    <a:pt x="83" y="87"/>
                  </a:cubicBezTo>
                  <a:cubicBezTo>
                    <a:pt x="83" y="88"/>
                    <a:pt x="80" y="88"/>
                    <a:pt x="79" y="88"/>
                  </a:cubicBezTo>
                  <a:cubicBezTo>
                    <a:pt x="74" y="88"/>
                    <a:pt x="70" y="86"/>
                    <a:pt x="66" y="86"/>
                  </a:cubicBezTo>
                  <a:cubicBezTo>
                    <a:pt x="62" y="86"/>
                    <a:pt x="58" y="87"/>
                    <a:pt x="55" y="86"/>
                  </a:cubicBezTo>
                  <a:cubicBezTo>
                    <a:pt x="53" y="85"/>
                    <a:pt x="56" y="81"/>
                    <a:pt x="54" y="80"/>
                  </a:cubicBezTo>
                  <a:cubicBezTo>
                    <a:pt x="52" y="80"/>
                    <a:pt x="53" y="84"/>
                    <a:pt x="52" y="85"/>
                  </a:cubicBezTo>
                  <a:cubicBezTo>
                    <a:pt x="49" y="86"/>
                    <a:pt x="46" y="83"/>
                    <a:pt x="43" y="84"/>
                  </a:cubicBezTo>
                  <a:cubicBezTo>
                    <a:pt x="42" y="84"/>
                    <a:pt x="46" y="86"/>
                    <a:pt x="45" y="86"/>
                  </a:cubicBezTo>
                  <a:cubicBezTo>
                    <a:pt x="43" y="87"/>
                    <a:pt x="41" y="85"/>
                    <a:pt x="39" y="84"/>
                  </a:cubicBezTo>
                  <a:cubicBezTo>
                    <a:pt x="38" y="83"/>
                    <a:pt x="36" y="82"/>
                    <a:pt x="35" y="80"/>
                  </a:cubicBezTo>
                  <a:cubicBezTo>
                    <a:pt x="34" y="79"/>
                    <a:pt x="36" y="76"/>
                    <a:pt x="35" y="76"/>
                  </a:cubicBezTo>
                  <a:cubicBezTo>
                    <a:pt x="33" y="76"/>
                    <a:pt x="35" y="79"/>
                    <a:pt x="33" y="80"/>
                  </a:cubicBezTo>
                  <a:cubicBezTo>
                    <a:pt x="33" y="81"/>
                    <a:pt x="31" y="80"/>
                    <a:pt x="31" y="80"/>
                  </a:cubicBezTo>
                  <a:cubicBezTo>
                    <a:pt x="30" y="79"/>
                    <a:pt x="31" y="77"/>
                    <a:pt x="30" y="76"/>
                  </a:cubicBezTo>
                  <a:cubicBezTo>
                    <a:pt x="30" y="76"/>
                    <a:pt x="29" y="76"/>
                    <a:pt x="28" y="76"/>
                  </a:cubicBezTo>
                  <a:cubicBezTo>
                    <a:pt x="28" y="78"/>
                    <a:pt x="30" y="80"/>
                    <a:pt x="28" y="81"/>
                  </a:cubicBezTo>
                  <a:cubicBezTo>
                    <a:pt x="26" y="81"/>
                    <a:pt x="23" y="79"/>
                    <a:pt x="20" y="78"/>
                  </a:cubicBezTo>
                  <a:cubicBezTo>
                    <a:pt x="19" y="78"/>
                    <a:pt x="18" y="80"/>
                    <a:pt x="17" y="80"/>
                  </a:cubicBezTo>
                  <a:cubicBezTo>
                    <a:pt x="16" y="79"/>
                    <a:pt x="17" y="77"/>
                    <a:pt x="16" y="76"/>
                  </a:cubicBezTo>
                  <a:cubicBezTo>
                    <a:pt x="14" y="74"/>
                    <a:pt x="11" y="73"/>
                    <a:pt x="10" y="71"/>
                  </a:cubicBezTo>
                  <a:cubicBezTo>
                    <a:pt x="8" y="69"/>
                    <a:pt x="8" y="66"/>
                    <a:pt x="7" y="63"/>
                  </a:cubicBezTo>
                  <a:cubicBezTo>
                    <a:pt x="7" y="63"/>
                    <a:pt x="6" y="61"/>
                    <a:pt x="7" y="61"/>
                  </a:cubicBezTo>
                  <a:cubicBezTo>
                    <a:pt x="10" y="61"/>
                    <a:pt x="13" y="61"/>
                    <a:pt x="16" y="61"/>
                  </a:cubicBezTo>
                  <a:cubicBezTo>
                    <a:pt x="19" y="62"/>
                    <a:pt x="20" y="64"/>
                    <a:pt x="23" y="65"/>
                  </a:cubicBezTo>
                  <a:cubicBezTo>
                    <a:pt x="25" y="65"/>
                    <a:pt x="30" y="67"/>
                    <a:pt x="31" y="64"/>
                  </a:cubicBezTo>
                  <a:cubicBezTo>
                    <a:pt x="31" y="61"/>
                    <a:pt x="26" y="61"/>
                    <a:pt x="24" y="59"/>
                  </a:cubicBezTo>
                  <a:cubicBezTo>
                    <a:pt x="23" y="59"/>
                    <a:pt x="24" y="57"/>
                    <a:pt x="23" y="57"/>
                  </a:cubicBezTo>
                  <a:cubicBezTo>
                    <a:pt x="21" y="57"/>
                    <a:pt x="18" y="58"/>
                    <a:pt x="16" y="58"/>
                  </a:cubicBezTo>
                  <a:cubicBezTo>
                    <a:pt x="11" y="58"/>
                    <a:pt x="6" y="58"/>
                    <a:pt x="1" y="56"/>
                  </a:cubicBezTo>
                  <a:cubicBezTo>
                    <a:pt x="0" y="56"/>
                    <a:pt x="1" y="54"/>
                    <a:pt x="2" y="52"/>
                  </a:cubicBezTo>
                  <a:cubicBezTo>
                    <a:pt x="3" y="49"/>
                    <a:pt x="4" y="46"/>
                    <a:pt x="5" y="43"/>
                  </a:cubicBezTo>
                  <a:cubicBezTo>
                    <a:pt x="6" y="41"/>
                    <a:pt x="8" y="40"/>
                    <a:pt x="9" y="37"/>
                  </a:cubicBezTo>
                  <a:cubicBezTo>
                    <a:pt x="10" y="35"/>
                    <a:pt x="8" y="32"/>
                    <a:pt x="9" y="30"/>
                  </a:cubicBezTo>
                  <a:cubicBezTo>
                    <a:pt x="10" y="27"/>
                    <a:pt x="14" y="26"/>
                    <a:pt x="16" y="23"/>
                  </a:cubicBezTo>
                  <a:cubicBezTo>
                    <a:pt x="19" y="20"/>
                    <a:pt x="20" y="16"/>
                    <a:pt x="23" y="13"/>
                  </a:cubicBezTo>
                  <a:cubicBezTo>
                    <a:pt x="27" y="9"/>
                    <a:pt x="32" y="6"/>
                    <a:pt x="37" y="4"/>
                  </a:cubicBezTo>
                  <a:cubicBezTo>
                    <a:pt x="41" y="2"/>
                    <a:pt x="46" y="1"/>
                    <a:pt x="51" y="1"/>
                  </a:cubicBezTo>
                  <a:cubicBezTo>
                    <a:pt x="55" y="0"/>
                    <a:pt x="59" y="1"/>
                    <a:pt x="63" y="1"/>
                  </a:cubicBezTo>
                  <a:cubicBezTo>
                    <a:pt x="65" y="1"/>
                    <a:pt x="67" y="0"/>
                    <a:pt x="68" y="1"/>
                  </a:cubicBezTo>
                  <a:cubicBezTo>
                    <a:pt x="69" y="2"/>
                    <a:pt x="68" y="4"/>
                    <a:pt x="67" y="5"/>
                  </a:cubicBezTo>
                  <a:cubicBezTo>
                    <a:pt x="65" y="6"/>
                    <a:pt x="61" y="7"/>
                    <a:pt x="59" y="8"/>
                  </a:cubicBezTo>
                  <a:cubicBezTo>
                    <a:pt x="57" y="9"/>
                    <a:pt x="54" y="10"/>
                    <a:pt x="53" y="12"/>
                  </a:cubicBezTo>
                  <a:cubicBezTo>
                    <a:pt x="51" y="14"/>
                    <a:pt x="52" y="17"/>
                    <a:pt x="51" y="19"/>
                  </a:cubicBezTo>
                  <a:cubicBezTo>
                    <a:pt x="49" y="22"/>
                    <a:pt x="46" y="23"/>
                    <a:pt x="45" y="25"/>
                  </a:cubicBezTo>
                  <a:cubicBezTo>
                    <a:pt x="45" y="28"/>
                    <a:pt x="48" y="30"/>
                    <a:pt x="48" y="32"/>
                  </a:cubicBezTo>
                  <a:cubicBezTo>
                    <a:pt x="48" y="35"/>
                    <a:pt x="45" y="37"/>
                    <a:pt x="45" y="39"/>
                  </a:cubicBezTo>
                  <a:cubicBezTo>
                    <a:pt x="44" y="41"/>
                    <a:pt x="44" y="44"/>
                    <a:pt x="45" y="45"/>
                  </a:cubicBezTo>
                  <a:cubicBezTo>
                    <a:pt x="47" y="48"/>
                    <a:pt x="51" y="50"/>
                    <a:pt x="53" y="52"/>
                  </a:cubicBezTo>
                  <a:cubicBezTo>
                    <a:pt x="54" y="53"/>
                    <a:pt x="57" y="53"/>
                    <a:pt x="56" y="54"/>
                  </a:cubicBezTo>
                  <a:cubicBezTo>
                    <a:pt x="55" y="56"/>
                    <a:pt x="51" y="56"/>
                    <a:pt x="49" y="57"/>
                  </a:cubicBezTo>
                  <a:cubicBezTo>
                    <a:pt x="46" y="58"/>
                    <a:pt x="44" y="58"/>
                    <a:pt x="42" y="59"/>
                  </a:cubicBezTo>
                  <a:cubicBezTo>
                    <a:pt x="40" y="60"/>
                    <a:pt x="38" y="62"/>
                    <a:pt x="38" y="64"/>
                  </a:cubicBezTo>
                  <a:cubicBezTo>
                    <a:pt x="38" y="65"/>
                    <a:pt x="41" y="63"/>
                    <a:pt x="42" y="62"/>
                  </a:cubicBezTo>
                  <a:cubicBezTo>
                    <a:pt x="45" y="62"/>
                    <a:pt x="47" y="60"/>
                    <a:pt x="50" y="59"/>
                  </a:cubicBezTo>
                  <a:cubicBezTo>
                    <a:pt x="51" y="59"/>
                    <a:pt x="53" y="58"/>
                    <a:pt x="54" y="59"/>
                  </a:cubicBezTo>
                  <a:cubicBezTo>
                    <a:pt x="55" y="61"/>
                    <a:pt x="53" y="63"/>
                    <a:pt x="53" y="65"/>
                  </a:cubicBezTo>
                  <a:cubicBezTo>
                    <a:pt x="53" y="66"/>
                    <a:pt x="55" y="67"/>
                    <a:pt x="55" y="66"/>
                  </a:cubicBezTo>
                  <a:cubicBezTo>
                    <a:pt x="57" y="63"/>
                    <a:pt x="57" y="60"/>
                    <a:pt x="58" y="57"/>
                  </a:cubicBezTo>
                  <a:cubicBezTo>
                    <a:pt x="58" y="56"/>
                    <a:pt x="59" y="55"/>
                    <a:pt x="60" y="54"/>
                  </a:cubicBezTo>
                  <a:cubicBezTo>
                    <a:pt x="61" y="52"/>
                    <a:pt x="62" y="50"/>
                    <a:pt x="61" y="49"/>
                  </a:cubicBezTo>
                  <a:cubicBezTo>
                    <a:pt x="59" y="46"/>
                    <a:pt x="56" y="46"/>
                    <a:pt x="53" y="45"/>
                  </a:cubicBezTo>
                  <a:cubicBezTo>
                    <a:pt x="52" y="44"/>
                    <a:pt x="49" y="42"/>
                    <a:pt x="50" y="41"/>
                  </a:cubicBezTo>
                  <a:cubicBezTo>
                    <a:pt x="51" y="38"/>
                    <a:pt x="54" y="35"/>
                    <a:pt x="57" y="34"/>
                  </a:cubicBezTo>
                  <a:cubicBezTo>
                    <a:pt x="58" y="33"/>
                    <a:pt x="60" y="36"/>
                    <a:pt x="61" y="37"/>
                  </a:cubicBezTo>
                  <a:cubicBezTo>
                    <a:pt x="63" y="38"/>
                    <a:pt x="64" y="40"/>
                    <a:pt x="66" y="40"/>
                  </a:cubicBezTo>
                  <a:cubicBezTo>
                    <a:pt x="67" y="41"/>
                    <a:pt x="67" y="38"/>
                    <a:pt x="66" y="38"/>
                  </a:cubicBezTo>
                  <a:cubicBezTo>
                    <a:pt x="65" y="36"/>
                    <a:pt x="62" y="37"/>
                    <a:pt x="61" y="35"/>
                  </a:cubicBezTo>
                  <a:cubicBezTo>
                    <a:pt x="60" y="34"/>
                    <a:pt x="63" y="32"/>
                    <a:pt x="62" y="31"/>
                  </a:cubicBezTo>
                  <a:cubicBezTo>
                    <a:pt x="62" y="30"/>
                    <a:pt x="59" y="32"/>
                    <a:pt x="58" y="31"/>
                  </a:cubicBezTo>
                  <a:cubicBezTo>
                    <a:pt x="57" y="31"/>
                    <a:pt x="57" y="29"/>
                    <a:pt x="57" y="28"/>
                  </a:cubicBezTo>
                  <a:cubicBezTo>
                    <a:pt x="57" y="24"/>
                    <a:pt x="55" y="20"/>
                    <a:pt x="57" y="18"/>
                  </a:cubicBezTo>
                  <a:cubicBezTo>
                    <a:pt x="58" y="16"/>
                    <a:pt x="60" y="20"/>
                    <a:pt x="62" y="21"/>
                  </a:cubicBezTo>
                  <a:cubicBezTo>
                    <a:pt x="65" y="22"/>
                    <a:pt x="68" y="25"/>
                    <a:pt x="71" y="25"/>
                  </a:cubicBezTo>
                  <a:cubicBezTo>
                    <a:pt x="72" y="25"/>
                    <a:pt x="72" y="23"/>
                    <a:pt x="71" y="22"/>
                  </a:cubicBezTo>
                  <a:cubicBezTo>
                    <a:pt x="68" y="20"/>
                    <a:pt x="64" y="20"/>
                    <a:pt x="61" y="17"/>
                  </a:cubicBezTo>
                  <a:cubicBezTo>
                    <a:pt x="60" y="16"/>
                    <a:pt x="64" y="16"/>
                    <a:pt x="65" y="16"/>
                  </a:cubicBezTo>
                  <a:cubicBezTo>
                    <a:pt x="68" y="16"/>
                    <a:pt x="71" y="19"/>
                    <a:pt x="73" y="17"/>
                  </a:cubicBezTo>
                  <a:cubicBezTo>
                    <a:pt x="75" y="15"/>
                    <a:pt x="69" y="16"/>
                    <a:pt x="67" y="14"/>
                  </a:cubicBezTo>
                  <a:cubicBezTo>
                    <a:pt x="66" y="13"/>
                    <a:pt x="65" y="11"/>
                    <a:pt x="66" y="10"/>
                  </a:cubicBezTo>
                  <a:cubicBezTo>
                    <a:pt x="68" y="9"/>
                    <a:pt x="69" y="12"/>
                    <a:pt x="71" y="12"/>
                  </a:cubicBezTo>
                  <a:cubicBezTo>
                    <a:pt x="72" y="11"/>
                    <a:pt x="73" y="8"/>
                    <a:pt x="74" y="8"/>
                  </a:cubicBezTo>
                  <a:cubicBezTo>
                    <a:pt x="76" y="7"/>
                    <a:pt x="78" y="9"/>
                    <a:pt x="80" y="9"/>
                  </a:cubicBezTo>
                  <a:cubicBezTo>
                    <a:pt x="81" y="8"/>
                    <a:pt x="79" y="6"/>
                    <a:pt x="80" y="6"/>
                  </a:cubicBezTo>
                  <a:cubicBezTo>
                    <a:pt x="85" y="4"/>
                    <a:pt x="89" y="2"/>
                    <a:pt x="94" y="2"/>
                  </a:cubicBezTo>
                  <a:cubicBezTo>
                    <a:pt x="99" y="1"/>
                    <a:pt x="104" y="1"/>
                    <a:pt x="108" y="3"/>
                  </a:cubicBezTo>
                  <a:cubicBezTo>
                    <a:pt x="109" y="3"/>
                    <a:pt x="109" y="6"/>
                    <a:pt x="109" y="7"/>
                  </a:cubicBezTo>
                  <a:cubicBezTo>
                    <a:pt x="109" y="9"/>
                    <a:pt x="107" y="11"/>
                    <a:pt x="108" y="13"/>
                  </a:cubicBezTo>
                  <a:cubicBezTo>
                    <a:pt x="109" y="15"/>
                    <a:pt x="112" y="14"/>
                    <a:pt x="113" y="16"/>
                  </a:cubicBezTo>
                  <a:cubicBezTo>
                    <a:pt x="114" y="17"/>
                    <a:pt x="112" y="19"/>
                    <a:pt x="112" y="21"/>
                  </a:cubicBezTo>
                  <a:cubicBezTo>
                    <a:pt x="112" y="23"/>
                    <a:pt x="114" y="24"/>
                    <a:pt x="113" y="25"/>
                  </a:cubicBezTo>
                  <a:cubicBezTo>
                    <a:pt x="110" y="29"/>
                    <a:pt x="104" y="30"/>
                    <a:pt x="101" y="34"/>
                  </a:cubicBezTo>
                  <a:cubicBezTo>
                    <a:pt x="100" y="35"/>
                    <a:pt x="106" y="32"/>
                    <a:pt x="107" y="34"/>
                  </a:cubicBezTo>
                  <a:cubicBezTo>
                    <a:pt x="108" y="36"/>
                    <a:pt x="104" y="38"/>
                    <a:pt x="103" y="40"/>
                  </a:cubicBezTo>
                  <a:cubicBezTo>
                    <a:pt x="103" y="41"/>
                    <a:pt x="103" y="44"/>
                    <a:pt x="105" y="44"/>
                  </a:cubicBezTo>
                  <a:cubicBezTo>
                    <a:pt x="107" y="43"/>
                    <a:pt x="108" y="40"/>
                    <a:pt x="110" y="38"/>
                  </a:cubicBezTo>
                  <a:cubicBezTo>
                    <a:pt x="111" y="37"/>
                    <a:pt x="111" y="36"/>
                    <a:pt x="113" y="35"/>
                  </a:cubicBezTo>
                  <a:cubicBezTo>
                    <a:pt x="114" y="35"/>
                    <a:pt x="115" y="37"/>
                    <a:pt x="116" y="36"/>
                  </a:cubicBezTo>
                  <a:cubicBezTo>
                    <a:pt x="117" y="35"/>
                    <a:pt x="115" y="32"/>
                    <a:pt x="116" y="32"/>
                  </a:cubicBezTo>
                  <a:cubicBezTo>
                    <a:pt x="118" y="32"/>
                    <a:pt x="118" y="35"/>
                    <a:pt x="120" y="36"/>
                  </a:cubicBezTo>
                  <a:cubicBezTo>
                    <a:pt x="122" y="37"/>
                    <a:pt x="125" y="33"/>
                    <a:pt x="125" y="35"/>
                  </a:cubicBezTo>
                  <a:cubicBezTo>
                    <a:pt x="126" y="37"/>
                    <a:pt x="122" y="40"/>
                    <a:pt x="123" y="43"/>
                  </a:cubicBezTo>
                  <a:cubicBezTo>
                    <a:pt x="124" y="45"/>
                    <a:pt x="127" y="44"/>
                    <a:pt x="128" y="43"/>
                  </a:cubicBezTo>
                  <a:cubicBezTo>
                    <a:pt x="129" y="42"/>
                    <a:pt x="125" y="39"/>
                    <a:pt x="127" y="38"/>
                  </a:cubicBezTo>
                  <a:cubicBezTo>
                    <a:pt x="128" y="37"/>
                    <a:pt x="130" y="40"/>
                    <a:pt x="132" y="41"/>
                  </a:cubicBezTo>
                  <a:cubicBezTo>
                    <a:pt x="133" y="42"/>
                    <a:pt x="134" y="45"/>
                    <a:pt x="134" y="44"/>
                  </a:cubicBezTo>
                  <a:cubicBezTo>
                    <a:pt x="134" y="42"/>
                    <a:pt x="133" y="40"/>
                    <a:pt x="132" y="38"/>
                  </a:cubicBezTo>
                  <a:cubicBezTo>
                    <a:pt x="131" y="36"/>
                    <a:pt x="128" y="35"/>
                    <a:pt x="129" y="34"/>
                  </a:cubicBezTo>
                  <a:cubicBezTo>
                    <a:pt x="131" y="33"/>
                    <a:pt x="133" y="36"/>
                    <a:pt x="135" y="36"/>
                  </a:cubicBezTo>
                  <a:cubicBezTo>
                    <a:pt x="137" y="37"/>
                    <a:pt x="140" y="38"/>
                    <a:pt x="143" y="37"/>
                  </a:cubicBezTo>
                  <a:cubicBezTo>
                    <a:pt x="144" y="37"/>
                    <a:pt x="141" y="36"/>
                    <a:pt x="140" y="35"/>
                  </a:cubicBezTo>
                  <a:cubicBezTo>
                    <a:pt x="137" y="34"/>
                    <a:pt x="133" y="35"/>
                    <a:pt x="132" y="32"/>
                  </a:cubicBezTo>
                  <a:cubicBezTo>
                    <a:pt x="132" y="30"/>
                    <a:pt x="136" y="28"/>
                    <a:pt x="138" y="27"/>
                  </a:cubicBezTo>
                  <a:cubicBezTo>
                    <a:pt x="140" y="26"/>
                    <a:pt x="143" y="24"/>
                    <a:pt x="145" y="25"/>
                  </a:cubicBezTo>
                  <a:cubicBezTo>
                    <a:pt x="150" y="25"/>
                    <a:pt x="155" y="27"/>
                    <a:pt x="159" y="29"/>
                  </a:cubicBezTo>
                  <a:cubicBezTo>
                    <a:pt x="160" y="29"/>
                    <a:pt x="161" y="32"/>
                    <a:pt x="162" y="31"/>
                  </a:cubicBezTo>
                  <a:cubicBezTo>
                    <a:pt x="163" y="31"/>
                    <a:pt x="162" y="27"/>
                    <a:pt x="163" y="28"/>
                  </a:cubicBezTo>
                  <a:cubicBezTo>
                    <a:pt x="167" y="29"/>
                    <a:pt x="170" y="31"/>
                    <a:pt x="171" y="35"/>
                  </a:cubicBezTo>
                  <a:cubicBezTo>
                    <a:pt x="172" y="37"/>
                    <a:pt x="168" y="38"/>
                    <a:pt x="166" y="39"/>
                  </a:cubicBezTo>
                  <a:cubicBezTo>
                    <a:pt x="164" y="41"/>
                    <a:pt x="162" y="42"/>
                    <a:pt x="161" y="44"/>
                  </a:cubicBezTo>
                  <a:cubicBezTo>
                    <a:pt x="161" y="45"/>
                    <a:pt x="162" y="46"/>
                    <a:pt x="162" y="46"/>
                  </a:cubicBezTo>
                  <a:cubicBezTo>
                    <a:pt x="164" y="44"/>
                    <a:pt x="165" y="41"/>
                    <a:pt x="168" y="40"/>
                  </a:cubicBezTo>
                  <a:cubicBezTo>
                    <a:pt x="171" y="39"/>
                    <a:pt x="175" y="37"/>
                    <a:pt x="177" y="40"/>
                  </a:cubicBezTo>
                  <a:cubicBezTo>
                    <a:pt x="179" y="42"/>
                    <a:pt x="175" y="44"/>
                    <a:pt x="173" y="46"/>
                  </a:cubicBezTo>
                  <a:cubicBezTo>
                    <a:pt x="171" y="47"/>
                    <a:pt x="168" y="47"/>
                    <a:pt x="168" y="48"/>
                  </a:cubicBezTo>
                  <a:cubicBezTo>
                    <a:pt x="167" y="50"/>
                    <a:pt x="172" y="48"/>
                    <a:pt x="172" y="49"/>
                  </a:cubicBezTo>
                  <a:cubicBezTo>
                    <a:pt x="172" y="51"/>
                    <a:pt x="169" y="53"/>
                    <a:pt x="169" y="55"/>
                  </a:cubicBezTo>
                  <a:cubicBezTo>
                    <a:pt x="169" y="56"/>
                    <a:pt x="171" y="56"/>
                    <a:pt x="172" y="56"/>
                  </a:cubicBezTo>
                  <a:cubicBezTo>
                    <a:pt x="174" y="54"/>
                    <a:pt x="174" y="51"/>
                    <a:pt x="176" y="49"/>
                  </a:cubicBezTo>
                  <a:cubicBezTo>
                    <a:pt x="178" y="47"/>
                    <a:pt x="181" y="43"/>
                    <a:pt x="181" y="45"/>
                  </a:cubicBezTo>
                  <a:cubicBezTo>
                    <a:pt x="182" y="48"/>
                    <a:pt x="178" y="50"/>
                    <a:pt x="177" y="53"/>
                  </a:cubicBezTo>
                  <a:cubicBezTo>
                    <a:pt x="176" y="54"/>
                    <a:pt x="175" y="58"/>
                    <a:pt x="176" y="58"/>
                  </a:cubicBezTo>
                  <a:cubicBezTo>
                    <a:pt x="179" y="56"/>
                    <a:pt x="179" y="48"/>
                    <a:pt x="182" y="50"/>
                  </a:cubicBezTo>
                  <a:cubicBezTo>
                    <a:pt x="185" y="51"/>
                    <a:pt x="179" y="56"/>
                    <a:pt x="180" y="59"/>
                  </a:cubicBezTo>
                  <a:cubicBezTo>
                    <a:pt x="182" y="61"/>
                    <a:pt x="183" y="53"/>
                    <a:pt x="185" y="54"/>
                  </a:cubicBezTo>
                  <a:cubicBezTo>
                    <a:pt x="187" y="56"/>
                    <a:pt x="181" y="63"/>
                    <a:pt x="184" y="62"/>
                  </a:cubicBezTo>
                  <a:cubicBezTo>
                    <a:pt x="188" y="62"/>
                    <a:pt x="189" y="57"/>
                    <a:pt x="190" y="54"/>
                  </a:cubicBezTo>
                  <a:cubicBezTo>
                    <a:pt x="192" y="52"/>
                    <a:pt x="192" y="48"/>
                    <a:pt x="194" y="47"/>
                  </a:cubicBezTo>
                  <a:cubicBezTo>
                    <a:pt x="196" y="46"/>
                    <a:pt x="200" y="47"/>
                    <a:pt x="202" y="49"/>
                  </a:cubicBezTo>
                  <a:cubicBezTo>
                    <a:pt x="203" y="50"/>
                    <a:pt x="199" y="54"/>
                    <a:pt x="201" y="54"/>
                  </a:cubicBezTo>
                  <a:cubicBezTo>
                    <a:pt x="202" y="55"/>
                    <a:pt x="202" y="50"/>
                    <a:pt x="204" y="50"/>
                  </a:cubicBezTo>
                  <a:cubicBezTo>
                    <a:pt x="207" y="50"/>
                    <a:pt x="209" y="53"/>
                    <a:pt x="210" y="55"/>
                  </a:cubicBezTo>
                  <a:cubicBezTo>
                    <a:pt x="211" y="55"/>
                    <a:pt x="211" y="57"/>
                    <a:pt x="210" y="58"/>
                  </a:cubicBezTo>
                  <a:cubicBezTo>
                    <a:pt x="209" y="59"/>
                    <a:pt x="207" y="60"/>
                    <a:pt x="205" y="61"/>
                  </a:cubicBezTo>
                  <a:cubicBezTo>
                    <a:pt x="203" y="62"/>
                    <a:pt x="200" y="60"/>
                    <a:pt x="198" y="61"/>
                  </a:cubicBezTo>
                  <a:cubicBezTo>
                    <a:pt x="196" y="62"/>
                    <a:pt x="196" y="65"/>
                    <a:pt x="195" y="67"/>
                  </a:cubicBezTo>
                  <a:cubicBezTo>
                    <a:pt x="194" y="69"/>
                    <a:pt x="191" y="72"/>
                    <a:pt x="193" y="73"/>
                  </a:cubicBezTo>
                  <a:cubicBezTo>
                    <a:pt x="195" y="74"/>
                    <a:pt x="197" y="70"/>
                    <a:pt x="199" y="69"/>
                  </a:cubicBezTo>
                  <a:cubicBezTo>
                    <a:pt x="201" y="67"/>
                    <a:pt x="204" y="66"/>
                    <a:pt x="206" y="67"/>
                  </a:cubicBezTo>
                  <a:cubicBezTo>
                    <a:pt x="208" y="67"/>
                    <a:pt x="203" y="70"/>
                    <a:pt x="204" y="69"/>
                  </a:cubicBezTo>
                  <a:cubicBezTo>
                    <a:pt x="206" y="68"/>
                    <a:pt x="208" y="67"/>
                    <a:pt x="210" y="65"/>
                  </a:cubicBezTo>
                  <a:cubicBezTo>
                    <a:pt x="211" y="64"/>
                    <a:pt x="212" y="61"/>
                    <a:pt x="213" y="61"/>
                  </a:cubicBezTo>
                  <a:cubicBezTo>
                    <a:pt x="215" y="62"/>
                    <a:pt x="215" y="65"/>
                    <a:pt x="214" y="67"/>
                  </a:cubicBezTo>
                  <a:cubicBezTo>
                    <a:pt x="213" y="69"/>
                    <a:pt x="210" y="71"/>
                    <a:pt x="207" y="72"/>
                  </a:cubicBezTo>
                  <a:cubicBezTo>
                    <a:pt x="205" y="73"/>
                    <a:pt x="202" y="73"/>
                    <a:pt x="200" y="74"/>
                  </a:cubicBezTo>
                  <a:cubicBezTo>
                    <a:pt x="198" y="75"/>
                    <a:pt x="197" y="77"/>
                    <a:pt x="196" y="79"/>
                  </a:cubicBezTo>
                  <a:cubicBezTo>
                    <a:pt x="196" y="80"/>
                    <a:pt x="198" y="80"/>
                    <a:pt x="199" y="80"/>
                  </a:cubicBezTo>
                  <a:cubicBezTo>
                    <a:pt x="200" y="79"/>
                    <a:pt x="200" y="76"/>
                    <a:pt x="202" y="75"/>
                  </a:cubicBezTo>
                  <a:cubicBezTo>
                    <a:pt x="203" y="74"/>
                    <a:pt x="205" y="75"/>
                    <a:pt x="205" y="76"/>
                  </a:cubicBezTo>
                  <a:cubicBezTo>
                    <a:pt x="206" y="78"/>
                    <a:pt x="203" y="80"/>
                    <a:pt x="203" y="82"/>
                  </a:cubicBezTo>
                  <a:cubicBezTo>
                    <a:pt x="203" y="83"/>
                    <a:pt x="205" y="82"/>
                    <a:pt x="206" y="81"/>
                  </a:cubicBezTo>
                  <a:cubicBezTo>
                    <a:pt x="207" y="79"/>
                    <a:pt x="207" y="75"/>
                    <a:pt x="209" y="73"/>
                  </a:cubicBezTo>
                  <a:cubicBezTo>
                    <a:pt x="212" y="70"/>
                    <a:pt x="216" y="68"/>
                    <a:pt x="220" y="67"/>
                  </a:cubicBezTo>
                  <a:cubicBezTo>
                    <a:pt x="221" y="66"/>
                    <a:pt x="221" y="69"/>
                    <a:pt x="220" y="70"/>
                  </a:cubicBezTo>
                  <a:cubicBezTo>
                    <a:pt x="218" y="72"/>
                    <a:pt x="214" y="73"/>
                    <a:pt x="212" y="75"/>
                  </a:cubicBezTo>
                  <a:cubicBezTo>
                    <a:pt x="211" y="76"/>
                    <a:pt x="212" y="78"/>
                    <a:pt x="213" y="77"/>
                  </a:cubicBezTo>
                  <a:cubicBezTo>
                    <a:pt x="218" y="75"/>
                    <a:pt x="222" y="71"/>
                    <a:pt x="227" y="69"/>
                  </a:cubicBezTo>
                  <a:cubicBezTo>
                    <a:pt x="228" y="69"/>
                    <a:pt x="228" y="71"/>
                    <a:pt x="229" y="72"/>
                  </a:cubicBezTo>
                  <a:cubicBezTo>
                    <a:pt x="231" y="73"/>
                    <a:pt x="235" y="73"/>
                    <a:pt x="235" y="75"/>
                  </a:cubicBezTo>
                  <a:cubicBezTo>
                    <a:pt x="236" y="77"/>
                    <a:pt x="232" y="78"/>
                    <a:pt x="230" y="79"/>
                  </a:cubicBezTo>
                  <a:cubicBezTo>
                    <a:pt x="228" y="80"/>
                    <a:pt x="225" y="79"/>
                    <a:pt x="222" y="80"/>
                  </a:cubicBezTo>
                  <a:cubicBezTo>
                    <a:pt x="220" y="81"/>
                    <a:pt x="218" y="83"/>
                    <a:pt x="216" y="85"/>
                  </a:cubicBezTo>
                  <a:cubicBezTo>
                    <a:pt x="215" y="85"/>
                    <a:pt x="215" y="87"/>
                    <a:pt x="216" y="87"/>
                  </a:cubicBezTo>
                  <a:cubicBezTo>
                    <a:pt x="220" y="86"/>
                    <a:pt x="222" y="84"/>
                    <a:pt x="226" y="83"/>
                  </a:cubicBezTo>
                  <a:cubicBezTo>
                    <a:pt x="227" y="82"/>
                    <a:pt x="231" y="80"/>
                    <a:pt x="231" y="81"/>
                  </a:cubicBezTo>
                  <a:cubicBezTo>
                    <a:pt x="230" y="84"/>
                    <a:pt x="227" y="85"/>
                    <a:pt x="224" y="87"/>
                  </a:cubicBezTo>
                  <a:cubicBezTo>
                    <a:pt x="223" y="88"/>
                    <a:pt x="221" y="88"/>
                    <a:pt x="220" y="89"/>
                  </a:cubicBezTo>
                  <a:cubicBezTo>
                    <a:pt x="219" y="89"/>
                    <a:pt x="220" y="91"/>
                    <a:pt x="220" y="91"/>
                  </a:cubicBezTo>
                  <a:cubicBezTo>
                    <a:pt x="224" y="90"/>
                    <a:pt x="227" y="88"/>
                    <a:pt x="230" y="86"/>
                  </a:cubicBezTo>
                  <a:cubicBezTo>
                    <a:pt x="233" y="85"/>
                    <a:pt x="235" y="82"/>
                    <a:pt x="238" y="80"/>
                  </a:cubicBezTo>
                  <a:cubicBezTo>
                    <a:pt x="239" y="80"/>
                    <a:pt x="240" y="81"/>
                    <a:pt x="241" y="81"/>
                  </a:cubicBezTo>
                  <a:cubicBezTo>
                    <a:pt x="243" y="83"/>
                    <a:pt x="246" y="85"/>
                    <a:pt x="248" y="87"/>
                  </a:cubicBezTo>
                  <a:cubicBezTo>
                    <a:pt x="249" y="88"/>
                    <a:pt x="250" y="91"/>
                    <a:pt x="248" y="91"/>
                  </a:cubicBezTo>
                  <a:cubicBezTo>
                    <a:pt x="244" y="92"/>
                    <a:pt x="240" y="90"/>
                    <a:pt x="235" y="91"/>
                  </a:cubicBezTo>
                  <a:cubicBezTo>
                    <a:pt x="232" y="91"/>
                    <a:pt x="229" y="92"/>
                    <a:pt x="226" y="94"/>
                  </a:cubicBezTo>
                  <a:cubicBezTo>
                    <a:pt x="225" y="95"/>
                    <a:pt x="229" y="94"/>
                    <a:pt x="230" y="95"/>
                  </a:cubicBezTo>
                  <a:cubicBezTo>
                    <a:pt x="233" y="95"/>
                    <a:pt x="236" y="97"/>
                    <a:pt x="239" y="97"/>
                  </a:cubicBezTo>
                  <a:cubicBezTo>
                    <a:pt x="243" y="98"/>
                    <a:pt x="247" y="97"/>
                    <a:pt x="250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1" y="103"/>
                    <a:pt x="251" y="103"/>
                  </a:cubicBezTo>
                  <a:cubicBezTo>
                    <a:pt x="248" y="103"/>
                    <a:pt x="245" y="103"/>
                    <a:pt x="243" y="103"/>
                  </a:cubicBezTo>
                  <a:cubicBezTo>
                    <a:pt x="240" y="102"/>
                    <a:pt x="237" y="100"/>
                    <a:pt x="233" y="100"/>
                  </a:cubicBezTo>
                  <a:cubicBezTo>
                    <a:pt x="231" y="100"/>
                    <a:pt x="228" y="101"/>
                    <a:pt x="226" y="102"/>
                  </a:cubicBezTo>
                  <a:cubicBezTo>
                    <a:pt x="225" y="103"/>
                    <a:pt x="224" y="106"/>
                    <a:pt x="226" y="106"/>
                  </a:cubicBezTo>
                  <a:cubicBezTo>
                    <a:pt x="228" y="107"/>
                    <a:pt x="231" y="104"/>
                    <a:pt x="234" y="104"/>
                  </a:cubicBezTo>
                  <a:cubicBezTo>
                    <a:pt x="235" y="104"/>
                    <a:pt x="238" y="104"/>
                    <a:pt x="238" y="105"/>
                  </a:cubicBezTo>
                  <a:cubicBezTo>
                    <a:pt x="239" y="107"/>
                    <a:pt x="236" y="107"/>
                    <a:pt x="235" y="108"/>
                  </a:cubicBezTo>
                  <a:cubicBezTo>
                    <a:pt x="233" y="108"/>
                    <a:pt x="230" y="106"/>
                    <a:pt x="230" y="108"/>
                  </a:cubicBezTo>
                  <a:cubicBezTo>
                    <a:pt x="231" y="110"/>
                    <a:pt x="238" y="110"/>
                    <a:pt x="236" y="111"/>
                  </a:cubicBezTo>
                  <a:cubicBezTo>
                    <a:pt x="233" y="113"/>
                    <a:pt x="228" y="110"/>
                    <a:pt x="224" y="111"/>
                  </a:cubicBezTo>
                  <a:cubicBezTo>
                    <a:pt x="223" y="112"/>
                    <a:pt x="223" y="114"/>
                    <a:pt x="224" y="114"/>
                  </a:cubicBezTo>
                  <a:cubicBezTo>
                    <a:pt x="227" y="115"/>
                    <a:pt x="231" y="112"/>
                    <a:pt x="233" y="114"/>
                  </a:cubicBezTo>
                  <a:cubicBezTo>
                    <a:pt x="235" y="116"/>
                    <a:pt x="224" y="116"/>
                    <a:pt x="226" y="117"/>
                  </a:cubicBezTo>
                  <a:cubicBezTo>
                    <a:pt x="232" y="119"/>
                    <a:pt x="239" y="116"/>
                    <a:pt x="245" y="118"/>
                  </a:cubicBezTo>
                  <a:cubicBezTo>
                    <a:pt x="249" y="119"/>
                    <a:pt x="236" y="117"/>
                    <a:pt x="235" y="120"/>
                  </a:cubicBezTo>
                  <a:cubicBezTo>
                    <a:pt x="234" y="122"/>
                    <a:pt x="242" y="119"/>
                    <a:pt x="244" y="121"/>
                  </a:cubicBezTo>
                  <a:cubicBezTo>
                    <a:pt x="245" y="123"/>
                    <a:pt x="238" y="123"/>
                    <a:pt x="238" y="126"/>
                  </a:cubicBezTo>
                  <a:cubicBezTo>
                    <a:pt x="238" y="128"/>
                    <a:pt x="242" y="123"/>
                    <a:pt x="244" y="123"/>
                  </a:cubicBezTo>
                  <a:cubicBezTo>
                    <a:pt x="245" y="124"/>
                    <a:pt x="242" y="127"/>
                    <a:pt x="244" y="127"/>
                  </a:cubicBezTo>
                  <a:cubicBezTo>
                    <a:pt x="246" y="128"/>
                    <a:pt x="249" y="122"/>
                    <a:pt x="251" y="124"/>
                  </a:cubicBezTo>
                  <a:cubicBezTo>
                    <a:pt x="253" y="126"/>
                    <a:pt x="247" y="129"/>
                    <a:pt x="249" y="132"/>
                  </a:cubicBezTo>
                  <a:cubicBezTo>
                    <a:pt x="250" y="133"/>
                    <a:pt x="252" y="127"/>
                    <a:pt x="253" y="128"/>
                  </a:cubicBezTo>
                  <a:cubicBezTo>
                    <a:pt x="255" y="130"/>
                    <a:pt x="251" y="136"/>
                    <a:pt x="253" y="135"/>
                  </a:cubicBezTo>
                  <a:cubicBezTo>
                    <a:pt x="256" y="135"/>
                    <a:pt x="255" y="127"/>
                    <a:pt x="258" y="128"/>
                  </a:cubicBezTo>
                  <a:cubicBezTo>
                    <a:pt x="261" y="128"/>
                    <a:pt x="256" y="137"/>
                    <a:pt x="258" y="136"/>
                  </a:cubicBezTo>
                  <a:cubicBezTo>
                    <a:pt x="262" y="136"/>
                    <a:pt x="260" y="130"/>
                    <a:pt x="262" y="127"/>
                  </a:cubicBezTo>
                  <a:cubicBezTo>
                    <a:pt x="263" y="126"/>
                    <a:pt x="266" y="127"/>
                    <a:pt x="266" y="128"/>
                  </a:cubicBezTo>
                  <a:cubicBezTo>
                    <a:pt x="267" y="131"/>
                    <a:pt x="262" y="132"/>
                    <a:pt x="263" y="134"/>
                  </a:cubicBezTo>
                  <a:cubicBezTo>
                    <a:pt x="264" y="137"/>
                    <a:pt x="269" y="135"/>
                    <a:pt x="271" y="137"/>
                  </a:cubicBezTo>
                  <a:cubicBezTo>
                    <a:pt x="272" y="137"/>
                    <a:pt x="272" y="139"/>
                    <a:pt x="271" y="140"/>
                  </a:cubicBezTo>
                  <a:cubicBezTo>
                    <a:pt x="270" y="141"/>
                    <a:pt x="266" y="139"/>
                    <a:pt x="265" y="141"/>
                  </a:cubicBezTo>
                  <a:cubicBezTo>
                    <a:pt x="264" y="143"/>
                    <a:pt x="267" y="145"/>
                    <a:pt x="268" y="145"/>
                  </a:cubicBezTo>
                  <a:cubicBezTo>
                    <a:pt x="271" y="146"/>
                    <a:pt x="273" y="142"/>
                    <a:pt x="276" y="142"/>
                  </a:cubicBezTo>
                  <a:cubicBezTo>
                    <a:pt x="277" y="142"/>
                    <a:pt x="278" y="144"/>
                    <a:pt x="279" y="144"/>
                  </a:cubicBezTo>
                  <a:cubicBezTo>
                    <a:pt x="281" y="144"/>
                    <a:pt x="283" y="140"/>
                    <a:pt x="284" y="142"/>
                  </a:cubicBezTo>
                  <a:cubicBezTo>
                    <a:pt x="284" y="144"/>
                    <a:pt x="281" y="146"/>
                    <a:pt x="280" y="148"/>
                  </a:cubicBezTo>
                  <a:cubicBezTo>
                    <a:pt x="279" y="150"/>
                    <a:pt x="276" y="151"/>
                    <a:pt x="276" y="153"/>
                  </a:cubicBezTo>
                  <a:cubicBezTo>
                    <a:pt x="276" y="154"/>
                    <a:pt x="278" y="154"/>
                    <a:pt x="279" y="154"/>
                  </a:cubicBezTo>
                  <a:cubicBezTo>
                    <a:pt x="280" y="153"/>
                    <a:pt x="280" y="149"/>
                    <a:pt x="282" y="150"/>
                  </a:cubicBezTo>
                  <a:cubicBezTo>
                    <a:pt x="284" y="150"/>
                    <a:pt x="282" y="154"/>
                    <a:pt x="283" y="155"/>
                  </a:cubicBezTo>
                  <a:cubicBezTo>
                    <a:pt x="285" y="155"/>
                    <a:pt x="284" y="150"/>
                    <a:pt x="286" y="150"/>
                  </a:cubicBezTo>
                  <a:cubicBezTo>
                    <a:pt x="287" y="150"/>
                    <a:pt x="288" y="154"/>
                    <a:pt x="289" y="153"/>
                  </a:cubicBezTo>
                  <a:cubicBezTo>
                    <a:pt x="291" y="153"/>
                    <a:pt x="289" y="149"/>
                    <a:pt x="290" y="149"/>
                  </a:cubicBezTo>
                  <a:cubicBezTo>
                    <a:pt x="292" y="148"/>
                    <a:pt x="295" y="150"/>
                    <a:pt x="297" y="151"/>
                  </a:cubicBezTo>
                  <a:cubicBezTo>
                    <a:pt x="298" y="152"/>
                    <a:pt x="301" y="154"/>
                    <a:pt x="300" y="156"/>
                  </a:cubicBezTo>
                  <a:cubicBezTo>
                    <a:pt x="298" y="158"/>
                    <a:pt x="292" y="155"/>
                    <a:pt x="292" y="158"/>
                  </a:cubicBezTo>
                  <a:cubicBezTo>
                    <a:pt x="292" y="160"/>
                    <a:pt x="299" y="159"/>
                    <a:pt x="299" y="162"/>
                  </a:cubicBezTo>
                  <a:cubicBezTo>
                    <a:pt x="299" y="164"/>
                    <a:pt x="295" y="163"/>
                    <a:pt x="292" y="163"/>
                  </a:cubicBezTo>
                  <a:cubicBezTo>
                    <a:pt x="290" y="163"/>
                    <a:pt x="288" y="162"/>
                    <a:pt x="286" y="163"/>
                  </a:cubicBezTo>
                  <a:cubicBezTo>
                    <a:pt x="285" y="163"/>
                    <a:pt x="282" y="164"/>
                    <a:pt x="283" y="165"/>
                  </a:cubicBezTo>
                  <a:cubicBezTo>
                    <a:pt x="284" y="167"/>
                    <a:pt x="288" y="166"/>
                    <a:pt x="290" y="167"/>
                  </a:cubicBezTo>
                  <a:cubicBezTo>
                    <a:pt x="291" y="168"/>
                    <a:pt x="288" y="169"/>
                    <a:pt x="287" y="169"/>
                  </a:cubicBezTo>
                  <a:cubicBezTo>
                    <a:pt x="285" y="169"/>
                    <a:pt x="280" y="167"/>
                    <a:pt x="280" y="169"/>
                  </a:cubicBezTo>
                  <a:cubicBezTo>
                    <a:pt x="281" y="172"/>
                    <a:pt x="288" y="172"/>
                    <a:pt x="288" y="176"/>
                  </a:cubicBezTo>
                  <a:cubicBezTo>
                    <a:pt x="288" y="178"/>
                    <a:pt x="283" y="174"/>
                    <a:pt x="281" y="175"/>
                  </a:cubicBezTo>
                  <a:cubicBezTo>
                    <a:pt x="280" y="175"/>
                    <a:pt x="282" y="177"/>
                    <a:pt x="282" y="177"/>
                  </a:cubicBezTo>
                  <a:cubicBezTo>
                    <a:pt x="280" y="178"/>
                    <a:pt x="277" y="178"/>
                    <a:pt x="275" y="177"/>
                  </a:cubicBezTo>
                  <a:cubicBezTo>
                    <a:pt x="274" y="177"/>
                    <a:pt x="275" y="172"/>
                    <a:pt x="274" y="173"/>
                  </a:cubicBezTo>
                  <a:cubicBezTo>
                    <a:pt x="272" y="175"/>
                    <a:pt x="272" y="179"/>
                    <a:pt x="272" y="181"/>
                  </a:cubicBezTo>
                  <a:cubicBezTo>
                    <a:pt x="272" y="184"/>
                    <a:pt x="274" y="189"/>
                    <a:pt x="271" y="191"/>
                  </a:cubicBezTo>
                  <a:cubicBezTo>
                    <a:pt x="270" y="193"/>
                    <a:pt x="268" y="190"/>
                    <a:pt x="266" y="188"/>
                  </a:cubicBezTo>
                  <a:cubicBezTo>
                    <a:pt x="265" y="187"/>
                    <a:pt x="264" y="184"/>
                    <a:pt x="263" y="184"/>
                  </a:cubicBezTo>
                  <a:cubicBezTo>
                    <a:pt x="261" y="183"/>
                    <a:pt x="261" y="187"/>
                    <a:pt x="260" y="187"/>
                  </a:cubicBezTo>
                  <a:cubicBezTo>
                    <a:pt x="258" y="187"/>
                    <a:pt x="258" y="185"/>
                    <a:pt x="257" y="183"/>
                  </a:cubicBezTo>
                  <a:cubicBezTo>
                    <a:pt x="257" y="182"/>
                    <a:pt x="258" y="181"/>
                    <a:pt x="257" y="180"/>
                  </a:cubicBezTo>
                  <a:cubicBezTo>
                    <a:pt x="257" y="179"/>
                    <a:pt x="255" y="179"/>
                    <a:pt x="255" y="177"/>
                  </a:cubicBezTo>
                  <a:cubicBezTo>
                    <a:pt x="254" y="175"/>
                    <a:pt x="254" y="173"/>
                    <a:pt x="255" y="172"/>
                  </a:cubicBezTo>
                  <a:cubicBezTo>
                    <a:pt x="256" y="169"/>
                    <a:pt x="260" y="170"/>
                    <a:pt x="261" y="168"/>
                  </a:cubicBezTo>
                  <a:cubicBezTo>
                    <a:pt x="262" y="167"/>
                    <a:pt x="263" y="163"/>
                    <a:pt x="262" y="163"/>
                  </a:cubicBezTo>
                  <a:cubicBezTo>
                    <a:pt x="258" y="164"/>
                    <a:pt x="256" y="167"/>
                    <a:pt x="253" y="169"/>
                  </a:cubicBezTo>
                  <a:cubicBezTo>
                    <a:pt x="252" y="169"/>
                    <a:pt x="250" y="171"/>
                    <a:pt x="250" y="170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49" y="164"/>
                    <a:pt x="246" y="166"/>
                    <a:pt x="244" y="165"/>
                  </a:cubicBezTo>
                  <a:cubicBezTo>
                    <a:pt x="243" y="165"/>
                    <a:pt x="241" y="164"/>
                    <a:pt x="240" y="162"/>
                  </a:cubicBezTo>
                  <a:cubicBezTo>
                    <a:pt x="239" y="161"/>
                    <a:pt x="241" y="158"/>
                    <a:pt x="240" y="157"/>
                  </a:cubicBezTo>
                  <a:cubicBezTo>
                    <a:pt x="237" y="156"/>
                    <a:pt x="233" y="156"/>
                    <a:pt x="231" y="158"/>
                  </a:cubicBezTo>
                  <a:cubicBezTo>
                    <a:pt x="230" y="160"/>
                    <a:pt x="235" y="161"/>
                    <a:pt x="235" y="164"/>
                  </a:cubicBezTo>
                  <a:cubicBezTo>
                    <a:pt x="235" y="165"/>
                    <a:pt x="233" y="165"/>
                    <a:pt x="231" y="164"/>
                  </a:cubicBezTo>
                  <a:cubicBezTo>
                    <a:pt x="230" y="163"/>
                    <a:pt x="229" y="160"/>
                    <a:pt x="228" y="161"/>
                  </a:cubicBezTo>
                  <a:cubicBezTo>
                    <a:pt x="226" y="162"/>
                    <a:pt x="228" y="164"/>
                    <a:pt x="228" y="166"/>
                  </a:cubicBezTo>
                  <a:cubicBezTo>
                    <a:pt x="229" y="168"/>
                    <a:pt x="234" y="169"/>
                    <a:pt x="233" y="171"/>
                  </a:cubicBezTo>
                  <a:cubicBezTo>
                    <a:pt x="232" y="173"/>
                    <a:pt x="227" y="173"/>
                    <a:pt x="225" y="172"/>
                  </a:cubicBezTo>
                  <a:cubicBezTo>
                    <a:pt x="223" y="170"/>
                    <a:pt x="224" y="166"/>
                    <a:pt x="221" y="165"/>
                  </a:cubicBezTo>
                  <a:cubicBezTo>
                    <a:pt x="220" y="165"/>
                    <a:pt x="220" y="168"/>
                    <a:pt x="221" y="170"/>
                  </a:cubicBezTo>
                  <a:cubicBezTo>
                    <a:pt x="221" y="172"/>
                    <a:pt x="222" y="176"/>
                    <a:pt x="224" y="177"/>
                  </a:cubicBezTo>
                  <a:cubicBezTo>
                    <a:pt x="226" y="178"/>
                    <a:pt x="229" y="176"/>
                    <a:pt x="231" y="177"/>
                  </a:cubicBezTo>
                  <a:cubicBezTo>
                    <a:pt x="233" y="180"/>
                    <a:pt x="232" y="184"/>
                    <a:pt x="233" y="187"/>
                  </a:cubicBezTo>
                  <a:cubicBezTo>
                    <a:pt x="233" y="190"/>
                    <a:pt x="231" y="193"/>
                    <a:pt x="233" y="195"/>
                  </a:cubicBezTo>
                  <a:cubicBezTo>
                    <a:pt x="234" y="196"/>
                    <a:pt x="235" y="191"/>
                    <a:pt x="237" y="191"/>
                  </a:cubicBezTo>
                  <a:cubicBezTo>
                    <a:pt x="239" y="191"/>
                    <a:pt x="241" y="193"/>
                    <a:pt x="243" y="194"/>
                  </a:cubicBezTo>
                  <a:cubicBezTo>
                    <a:pt x="244" y="195"/>
                    <a:pt x="247" y="194"/>
                    <a:pt x="248" y="195"/>
                  </a:cubicBezTo>
                  <a:cubicBezTo>
                    <a:pt x="249" y="197"/>
                    <a:pt x="246" y="200"/>
                    <a:pt x="247" y="202"/>
                  </a:cubicBezTo>
                  <a:cubicBezTo>
                    <a:pt x="248" y="203"/>
                    <a:pt x="250" y="201"/>
                    <a:pt x="251" y="202"/>
                  </a:cubicBezTo>
                  <a:cubicBezTo>
                    <a:pt x="252" y="203"/>
                    <a:pt x="251" y="205"/>
                    <a:pt x="251" y="206"/>
                  </a:cubicBezTo>
                  <a:cubicBezTo>
                    <a:pt x="251" y="208"/>
                    <a:pt x="252" y="210"/>
                    <a:pt x="253" y="212"/>
                  </a:cubicBezTo>
                  <a:cubicBezTo>
                    <a:pt x="255" y="216"/>
                    <a:pt x="258" y="218"/>
                    <a:pt x="259" y="222"/>
                  </a:cubicBezTo>
                  <a:cubicBezTo>
                    <a:pt x="259" y="224"/>
                    <a:pt x="256" y="224"/>
                    <a:pt x="254" y="223"/>
                  </a:cubicBezTo>
                  <a:cubicBezTo>
                    <a:pt x="252" y="222"/>
                    <a:pt x="250" y="217"/>
                    <a:pt x="249" y="219"/>
                  </a:cubicBezTo>
                  <a:cubicBezTo>
                    <a:pt x="248" y="224"/>
                    <a:pt x="252" y="228"/>
                    <a:pt x="252" y="233"/>
                  </a:cubicBezTo>
                  <a:cubicBezTo>
                    <a:pt x="251" y="234"/>
                    <a:pt x="248" y="231"/>
                    <a:pt x="247" y="232"/>
                  </a:cubicBezTo>
                  <a:cubicBezTo>
                    <a:pt x="246" y="233"/>
                    <a:pt x="249" y="236"/>
                    <a:pt x="248" y="2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0" name="Freeform 3554"/>
            <p:cNvSpPr>
              <a:spLocks noChangeAspect="1"/>
            </p:cNvSpPr>
            <p:nvPr/>
          </p:nvSpPr>
          <p:spPr bwMode="auto">
            <a:xfrm>
              <a:off x="9346101" y="4219701"/>
              <a:ext cx="207539" cy="183200"/>
            </a:xfrm>
            <a:custGeom>
              <a:avLst/>
              <a:gdLst>
                <a:gd name="T0" fmla="*/ 29 w 26"/>
                <a:gd name="T1" fmla="*/ 2 h 25"/>
                <a:gd name="T2" fmla="*/ 31 w 26"/>
                <a:gd name="T3" fmla="*/ 5 h 25"/>
                <a:gd name="T4" fmla="*/ 29 w 26"/>
                <a:gd name="T5" fmla="*/ 20 h 25"/>
                <a:gd name="T6" fmla="*/ 17 w 26"/>
                <a:gd name="T7" fmla="*/ 29 h 25"/>
                <a:gd name="T8" fmla="*/ 4 w 26"/>
                <a:gd name="T9" fmla="*/ 28 h 25"/>
                <a:gd name="T10" fmla="*/ 0 w 26"/>
                <a:gd name="T11" fmla="*/ 23 h 25"/>
                <a:gd name="T12" fmla="*/ 4 w 26"/>
                <a:gd name="T13" fmla="*/ 11 h 25"/>
                <a:gd name="T14" fmla="*/ 11 w 26"/>
                <a:gd name="T15" fmla="*/ 2 h 25"/>
                <a:gd name="T16" fmla="*/ 20 w 26"/>
                <a:gd name="T17" fmla="*/ 0 h 25"/>
                <a:gd name="T18" fmla="*/ 29 w 26"/>
                <a:gd name="T19" fmla="*/ 2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5"/>
                <a:gd name="T32" fmla="*/ 26 w 2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5">
                  <a:moveTo>
                    <a:pt x="24" y="2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9"/>
                    <a:pt x="26" y="14"/>
                    <a:pt x="24" y="17"/>
                  </a:cubicBezTo>
                  <a:cubicBezTo>
                    <a:pt x="22" y="21"/>
                    <a:pt x="18" y="23"/>
                    <a:pt x="14" y="24"/>
                  </a:cubicBezTo>
                  <a:cubicBezTo>
                    <a:pt x="11" y="25"/>
                    <a:pt x="6" y="24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4" y="7"/>
                    <a:pt x="6" y="4"/>
                    <a:pt x="9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1" name="Freeform 3555"/>
            <p:cNvSpPr>
              <a:spLocks noChangeAspect="1"/>
            </p:cNvSpPr>
            <p:nvPr/>
          </p:nvSpPr>
          <p:spPr bwMode="auto">
            <a:xfrm>
              <a:off x="9567021" y="4244124"/>
              <a:ext cx="133896" cy="79391"/>
            </a:xfrm>
            <a:custGeom>
              <a:avLst/>
              <a:gdLst>
                <a:gd name="T0" fmla="*/ 3 w 16"/>
                <a:gd name="T1" fmla="*/ 2 h 11"/>
                <a:gd name="T2" fmla="*/ 1 w 16"/>
                <a:gd name="T3" fmla="*/ 5 h 11"/>
                <a:gd name="T4" fmla="*/ 3 w 16"/>
                <a:gd name="T5" fmla="*/ 12 h 11"/>
                <a:gd name="T6" fmla="*/ 11 w 16"/>
                <a:gd name="T7" fmla="*/ 11 h 11"/>
                <a:gd name="T8" fmla="*/ 17 w 16"/>
                <a:gd name="T9" fmla="*/ 12 h 11"/>
                <a:gd name="T10" fmla="*/ 19 w 16"/>
                <a:gd name="T11" fmla="*/ 5 h 11"/>
                <a:gd name="T12" fmla="*/ 12 w 16"/>
                <a:gd name="T13" fmla="*/ 2 h 11"/>
                <a:gd name="T14" fmla="*/ 7 w 16"/>
                <a:gd name="T15" fmla="*/ 0 h 11"/>
                <a:gd name="T16" fmla="*/ 3 w 16"/>
                <a:gd name="T17" fmla="*/ 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1"/>
                <a:gd name="T29" fmla="*/ 16 w 1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1">
                  <a:moveTo>
                    <a:pt x="2" y="2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0" y="9"/>
                    <a:pt x="2" y="10"/>
                  </a:cubicBezTo>
                  <a:cubicBezTo>
                    <a:pt x="4" y="11"/>
                    <a:pt x="7" y="9"/>
                    <a:pt x="9" y="9"/>
                  </a:cubicBezTo>
                  <a:cubicBezTo>
                    <a:pt x="11" y="9"/>
                    <a:pt x="13" y="11"/>
                    <a:pt x="14" y="10"/>
                  </a:cubicBezTo>
                  <a:cubicBezTo>
                    <a:pt x="16" y="9"/>
                    <a:pt x="16" y="6"/>
                    <a:pt x="15" y="4"/>
                  </a:cubicBezTo>
                  <a:cubicBezTo>
                    <a:pt x="14" y="2"/>
                    <a:pt x="12" y="3"/>
                    <a:pt x="10" y="2"/>
                  </a:cubicBezTo>
                  <a:cubicBezTo>
                    <a:pt x="9" y="2"/>
                    <a:pt x="8" y="1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2" name="Freeform 3557"/>
            <p:cNvSpPr>
              <a:spLocks noChangeAspect="1"/>
            </p:cNvSpPr>
            <p:nvPr/>
          </p:nvSpPr>
          <p:spPr bwMode="auto">
            <a:xfrm>
              <a:off x="9165345" y="4054823"/>
              <a:ext cx="153977" cy="109923"/>
            </a:xfrm>
            <a:custGeom>
              <a:avLst/>
              <a:gdLst>
                <a:gd name="T0" fmla="*/ 18 w 19"/>
                <a:gd name="T1" fmla="*/ 0 h 15"/>
                <a:gd name="T2" fmla="*/ 23 w 19"/>
                <a:gd name="T3" fmla="*/ 2 h 15"/>
                <a:gd name="T4" fmla="*/ 15 w 19"/>
                <a:gd name="T5" fmla="*/ 8 h 15"/>
                <a:gd name="T6" fmla="*/ 10 w 19"/>
                <a:gd name="T7" fmla="*/ 16 h 15"/>
                <a:gd name="T8" fmla="*/ 2 w 19"/>
                <a:gd name="T9" fmla="*/ 17 h 15"/>
                <a:gd name="T10" fmla="*/ 0 w 19"/>
                <a:gd name="T11" fmla="*/ 13 h 15"/>
                <a:gd name="T12" fmla="*/ 8 w 19"/>
                <a:gd name="T13" fmla="*/ 7 h 15"/>
                <a:gd name="T14" fmla="*/ 15 w 19"/>
                <a:gd name="T15" fmla="*/ 2 h 15"/>
                <a:gd name="T16" fmla="*/ 18 w 1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"/>
                <a:gd name="T29" fmla="*/ 19 w 1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">
                  <a:moveTo>
                    <a:pt x="15" y="0"/>
                  </a:moveTo>
                  <a:cubicBezTo>
                    <a:pt x="17" y="0"/>
                    <a:pt x="19" y="1"/>
                    <a:pt x="19" y="2"/>
                  </a:cubicBezTo>
                  <a:cubicBezTo>
                    <a:pt x="17" y="5"/>
                    <a:pt x="14" y="5"/>
                    <a:pt x="12" y="7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6" y="14"/>
                    <a:pt x="4" y="15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2" y="9"/>
                    <a:pt x="5" y="8"/>
                    <a:pt x="7" y="6"/>
                  </a:cubicBezTo>
                  <a:cubicBezTo>
                    <a:pt x="8" y="5"/>
                    <a:pt x="10" y="3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3" name="Freeform 3562"/>
            <p:cNvSpPr>
              <a:spLocks noChangeAspect="1"/>
            </p:cNvSpPr>
            <p:nvPr/>
          </p:nvSpPr>
          <p:spPr bwMode="auto">
            <a:xfrm>
              <a:off x="9225600" y="3334234"/>
              <a:ext cx="408376" cy="189309"/>
            </a:xfrm>
            <a:custGeom>
              <a:avLst/>
              <a:gdLst>
                <a:gd name="T0" fmla="*/ 25 w 51"/>
                <a:gd name="T1" fmla="*/ 6 h 26"/>
                <a:gd name="T2" fmla="*/ 39 w 51"/>
                <a:gd name="T3" fmla="*/ 5 h 26"/>
                <a:gd name="T4" fmla="*/ 50 w 51"/>
                <a:gd name="T5" fmla="*/ 12 h 26"/>
                <a:gd name="T6" fmla="*/ 56 w 51"/>
                <a:gd name="T7" fmla="*/ 16 h 26"/>
                <a:gd name="T8" fmla="*/ 61 w 51"/>
                <a:gd name="T9" fmla="*/ 24 h 26"/>
                <a:gd name="T10" fmla="*/ 60 w 51"/>
                <a:gd name="T11" fmla="*/ 27 h 26"/>
                <a:gd name="T12" fmla="*/ 49 w 51"/>
                <a:gd name="T13" fmla="*/ 24 h 26"/>
                <a:gd name="T14" fmla="*/ 33 w 51"/>
                <a:gd name="T15" fmla="*/ 25 h 26"/>
                <a:gd name="T16" fmla="*/ 19 w 51"/>
                <a:gd name="T17" fmla="*/ 30 h 26"/>
                <a:gd name="T18" fmla="*/ 12 w 51"/>
                <a:gd name="T19" fmla="*/ 30 h 26"/>
                <a:gd name="T20" fmla="*/ 7 w 51"/>
                <a:gd name="T21" fmla="*/ 24 h 26"/>
                <a:gd name="T22" fmla="*/ 8 w 51"/>
                <a:gd name="T23" fmla="*/ 17 h 26"/>
                <a:gd name="T24" fmla="*/ 7 w 51"/>
                <a:gd name="T25" fmla="*/ 16 h 26"/>
                <a:gd name="T26" fmla="*/ 0 w 51"/>
                <a:gd name="T27" fmla="*/ 14 h 26"/>
                <a:gd name="T28" fmla="*/ 5 w 51"/>
                <a:gd name="T29" fmla="*/ 1 h 26"/>
                <a:gd name="T30" fmla="*/ 10 w 51"/>
                <a:gd name="T31" fmla="*/ 1 h 26"/>
                <a:gd name="T32" fmla="*/ 25 w 51"/>
                <a:gd name="T33" fmla="*/ 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26"/>
                <a:gd name="T53" fmla="*/ 51 w 5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26">
                  <a:moveTo>
                    <a:pt x="21" y="5"/>
                  </a:moveTo>
                  <a:cubicBezTo>
                    <a:pt x="25" y="6"/>
                    <a:pt x="29" y="3"/>
                    <a:pt x="33" y="4"/>
                  </a:cubicBezTo>
                  <a:cubicBezTo>
                    <a:pt x="37" y="4"/>
                    <a:pt x="39" y="8"/>
                    <a:pt x="42" y="10"/>
                  </a:cubicBezTo>
                  <a:cubicBezTo>
                    <a:pt x="43" y="11"/>
                    <a:pt x="46" y="12"/>
                    <a:pt x="47" y="13"/>
                  </a:cubicBezTo>
                  <a:cubicBezTo>
                    <a:pt x="49" y="15"/>
                    <a:pt x="50" y="18"/>
                    <a:pt x="51" y="20"/>
                  </a:cubicBezTo>
                  <a:cubicBezTo>
                    <a:pt x="51" y="21"/>
                    <a:pt x="51" y="23"/>
                    <a:pt x="50" y="23"/>
                  </a:cubicBezTo>
                  <a:cubicBezTo>
                    <a:pt x="47" y="23"/>
                    <a:pt x="44" y="21"/>
                    <a:pt x="41" y="20"/>
                  </a:cubicBezTo>
                  <a:cubicBezTo>
                    <a:pt x="36" y="20"/>
                    <a:pt x="32" y="20"/>
                    <a:pt x="28" y="21"/>
                  </a:cubicBezTo>
                  <a:cubicBezTo>
                    <a:pt x="24" y="21"/>
                    <a:pt x="20" y="24"/>
                    <a:pt x="16" y="25"/>
                  </a:cubicBezTo>
                  <a:cubicBezTo>
                    <a:pt x="14" y="25"/>
                    <a:pt x="12" y="26"/>
                    <a:pt x="10" y="25"/>
                  </a:cubicBezTo>
                  <a:cubicBezTo>
                    <a:pt x="8" y="24"/>
                    <a:pt x="7" y="22"/>
                    <a:pt x="6" y="20"/>
                  </a:cubicBezTo>
                  <a:cubicBezTo>
                    <a:pt x="6" y="18"/>
                    <a:pt x="7" y="16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4" y="12"/>
                    <a:pt x="1" y="14"/>
                    <a:pt x="0" y="12"/>
                  </a:cubicBezTo>
                  <a:cubicBezTo>
                    <a:pt x="0" y="8"/>
                    <a:pt x="2" y="5"/>
                    <a:pt x="4" y="1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3" y="2"/>
                    <a:pt x="17" y="5"/>
                    <a:pt x="2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4" name="Freeform 3563"/>
            <p:cNvSpPr>
              <a:spLocks noChangeAspect="1"/>
            </p:cNvSpPr>
            <p:nvPr/>
          </p:nvSpPr>
          <p:spPr bwMode="auto">
            <a:xfrm>
              <a:off x="7913439" y="3273160"/>
              <a:ext cx="522187" cy="372505"/>
            </a:xfrm>
            <a:custGeom>
              <a:avLst/>
              <a:gdLst>
                <a:gd name="T0" fmla="*/ 74 w 65"/>
                <a:gd name="T1" fmla="*/ 6 h 50"/>
                <a:gd name="T2" fmla="*/ 78 w 65"/>
                <a:gd name="T3" fmla="*/ 7 h 50"/>
                <a:gd name="T4" fmla="*/ 68 w 65"/>
                <a:gd name="T5" fmla="*/ 16 h 50"/>
                <a:gd name="T6" fmla="*/ 58 w 65"/>
                <a:gd name="T7" fmla="*/ 27 h 50"/>
                <a:gd name="T8" fmla="*/ 46 w 65"/>
                <a:gd name="T9" fmla="*/ 39 h 50"/>
                <a:gd name="T10" fmla="*/ 28 w 65"/>
                <a:gd name="T11" fmla="*/ 35 h 50"/>
                <a:gd name="T12" fmla="*/ 20 w 65"/>
                <a:gd name="T13" fmla="*/ 37 h 50"/>
                <a:gd name="T14" fmla="*/ 20 w 65"/>
                <a:gd name="T15" fmla="*/ 39 h 50"/>
                <a:gd name="T16" fmla="*/ 26 w 65"/>
                <a:gd name="T17" fmla="*/ 41 h 50"/>
                <a:gd name="T18" fmla="*/ 28 w 65"/>
                <a:gd name="T19" fmla="*/ 46 h 50"/>
                <a:gd name="T20" fmla="*/ 14 w 65"/>
                <a:gd name="T21" fmla="*/ 60 h 50"/>
                <a:gd name="T22" fmla="*/ 11 w 65"/>
                <a:gd name="T23" fmla="*/ 59 h 50"/>
                <a:gd name="T24" fmla="*/ 1 w 65"/>
                <a:gd name="T25" fmla="*/ 59 h 50"/>
                <a:gd name="T26" fmla="*/ 4 w 65"/>
                <a:gd name="T27" fmla="*/ 54 h 50"/>
                <a:gd name="T28" fmla="*/ 4 w 65"/>
                <a:gd name="T29" fmla="*/ 44 h 50"/>
                <a:gd name="T30" fmla="*/ 0 w 65"/>
                <a:gd name="T31" fmla="*/ 39 h 50"/>
                <a:gd name="T32" fmla="*/ 4 w 65"/>
                <a:gd name="T33" fmla="*/ 23 h 50"/>
                <a:gd name="T34" fmla="*/ 4 w 65"/>
                <a:gd name="T35" fmla="*/ 20 h 50"/>
                <a:gd name="T36" fmla="*/ 6 w 65"/>
                <a:gd name="T37" fmla="*/ 12 h 50"/>
                <a:gd name="T38" fmla="*/ 16 w 65"/>
                <a:gd name="T39" fmla="*/ 15 h 50"/>
                <a:gd name="T40" fmla="*/ 18 w 65"/>
                <a:gd name="T41" fmla="*/ 13 h 50"/>
                <a:gd name="T42" fmla="*/ 11 w 65"/>
                <a:gd name="T43" fmla="*/ 6 h 50"/>
                <a:gd name="T44" fmla="*/ 17 w 65"/>
                <a:gd name="T45" fmla="*/ 4 h 50"/>
                <a:gd name="T46" fmla="*/ 31 w 65"/>
                <a:gd name="T47" fmla="*/ 1 h 50"/>
                <a:gd name="T48" fmla="*/ 34 w 65"/>
                <a:gd name="T49" fmla="*/ 4 h 50"/>
                <a:gd name="T50" fmla="*/ 38 w 65"/>
                <a:gd name="T51" fmla="*/ 1 h 50"/>
                <a:gd name="T52" fmla="*/ 52 w 65"/>
                <a:gd name="T53" fmla="*/ 2 h 50"/>
                <a:gd name="T54" fmla="*/ 53 w 65"/>
                <a:gd name="T55" fmla="*/ 6 h 50"/>
                <a:gd name="T56" fmla="*/ 59 w 65"/>
                <a:gd name="T57" fmla="*/ 2 h 50"/>
                <a:gd name="T58" fmla="*/ 74 w 65"/>
                <a:gd name="T59" fmla="*/ 6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0"/>
                <a:gd name="T92" fmla="*/ 65 w 65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0">
                  <a:moveTo>
                    <a:pt x="62" y="5"/>
                  </a:moveTo>
                  <a:cubicBezTo>
                    <a:pt x="63" y="5"/>
                    <a:pt x="65" y="5"/>
                    <a:pt x="65" y="6"/>
                  </a:cubicBezTo>
                  <a:cubicBezTo>
                    <a:pt x="63" y="9"/>
                    <a:pt x="60" y="11"/>
                    <a:pt x="57" y="13"/>
                  </a:cubicBezTo>
                  <a:cubicBezTo>
                    <a:pt x="54" y="16"/>
                    <a:pt x="51" y="19"/>
                    <a:pt x="48" y="22"/>
                  </a:cubicBezTo>
                  <a:cubicBezTo>
                    <a:pt x="45" y="26"/>
                    <a:pt x="42" y="31"/>
                    <a:pt x="38" y="32"/>
                  </a:cubicBezTo>
                  <a:cubicBezTo>
                    <a:pt x="33" y="33"/>
                    <a:pt x="28" y="30"/>
                    <a:pt x="23" y="29"/>
                  </a:cubicBezTo>
                  <a:cubicBezTo>
                    <a:pt x="21" y="29"/>
                    <a:pt x="19" y="29"/>
                    <a:pt x="17" y="30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8" y="33"/>
                    <a:pt x="21" y="33"/>
                    <a:pt x="22" y="34"/>
                  </a:cubicBezTo>
                  <a:cubicBezTo>
                    <a:pt x="23" y="35"/>
                    <a:pt x="24" y="36"/>
                    <a:pt x="23" y="38"/>
                  </a:cubicBezTo>
                  <a:cubicBezTo>
                    <a:pt x="21" y="42"/>
                    <a:pt x="16" y="46"/>
                    <a:pt x="12" y="49"/>
                  </a:cubicBezTo>
                  <a:cubicBezTo>
                    <a:pt x="11" y="50"/>
                    <a:pt x="10" y="49"/>
                    <a:pt x="9" y="48"/>
                  </a:cubicBezTo>
                  <a:cubicBezTo>
                    <a:pt x="7" y="48"/>
                    <a:pt x="4" y="49"/>
                    <a:pt x="1" y="48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2"/>
                    <a:pt x="4" y="39"/>
                    <a:pt x="3" y="36"/>
                  </a:cubicBezTo>
                  <a:cubicBezTo>
                    <a:pt x="3" y="34"/>
                    <a:pt x="0" y="34"/>
                    <a:pt x="0" y="32"/>
                  </a:cubicBezTo>
                  <a:cubicBezTo>
                    <a:pt x="0" y="28"/>
                    <a:pt x="2" y="23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4" y="14"/>
                    <a:pt x="3" y="11"/>
                    <a:pt x="5" y="10"/>
                  </a:cubicBezTo>
                  <a:cubicBezTo>
                    <a:pt x="8" y="9"/>
                    <a:pt x="10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3" y="8"/>
                    <a:pt x="9" y="8"/>
                    <a:pt x="9" y="5"/>
                  </a:cubicBezTo>
                  <a:cubicBezTo>
                    <a:pt x="9" y="3"/>
                    <a:pt x="12" y="4"/>
                    <a:pt x="14" y="3"/>
                  </a:cubicBezTo>
                  <a:cubicBezTo>
                    <a:pt x="18" y="2"/>
                    <a:pt x="22" y="1"/>
                    <a:pt x="26" y="1"/>
                  </a:cubicBezTo>
                  <a:cubicBezTo>
                    <a:pt x="27" y="1"/>
                    <a:pt x="27" y="3"/>
                    <a:pt x="28" y="3"/>
                  </a:cubicBezTo>
                  <a:cubicBezTo>
                    <a:pt x="29" y="3"/>
                    <a:pt x="30" y="1"/>
                    <a:pt x="32" y="1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4" y="2"/>
                    <a:pt x="43" y="5"/>
                    <a:pt x="44" y="5"/>
                  </a:cubicBezTo>
                  <a:cubicBezTo>
                    <a:pt x="46" y="5"/>
                    <a:pt x="47" y="2"/>
                    <a:pt x="49" y="2"/>
                  </a:cubicBezTo>
                  <a:cubicBezTo>
                    <a:pt x="54" y="1"/>
                    <a:pt x="58" y="3"/>
                    <a:pt x="62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5" name="Freeform 3564"/>
            <p:cNvSpPr>
              <a:spLocks noChangeAspect="1"/>
            </p:cNvSpPr>
            <p:nvPr/>
          </p:nvSpPr>
          <p:spPr bwMode="auto">
            <a:xfrm>
              <a:off x="7331011" y="3322023"/>
              <a:ext cx="508790" cy="421360"/>
            </a:xfrm>
            <a:custGeom>
              <a:avLst/>
              <a:gdLst>
                <a:gd name="T0" fmla="*/ 52 w 64"/>
                <a:gd name="T1" fmla="*/ 26 h 58"/>
                <a:gd name="T2" fmla="*/ 56 w 64"/>
                <a:gd name="T3" fmla="*/ 20 h 58"/>
                <a:gd name="T4" fmla="*/ 69 w 64"/>
                <a:gd name="T5" fmla="*/ 14 h 58"/>
                <a:gd name="T6" fmla="*/ 66 w 64"/>
                <a:gd name="T7" fmla="*/ 10 h 58"/>
                <a:gd name="T8" fmla="*/ 74 w 64"/>
                <a:gd name="T9" fmla="*/ 4 h 58"/>
                <a:gd name="T10" fmla="*/ 70 w 64"/>
                <a:gd name="T11" fmla="*/ 0 h 58"/>
                <a:gd name="T12" fmla="*/ 56 w 64"/>
                <a:gd name="T13" fmla="*/ 4 h 58"/>
                <a:gd name="T14" fmla="*/ 46 w 64"/>
                <a:gd name="T15" fmla="*/ 6 h 58"/>
                <a:gd name="T16" fmla="*/ 39 w 64"/>
                <a:gd name="T17" fmla="*/ 4 h 58"/>
                <a:gd name="T18" fmla="*/ 34 w 64"/>
                <a:gd name="T19" fmla="*/ 5 h 58"/>
                <a:gd name="T20" fmla="*/ 31 w 64"/>
                <a:gd name="T21" fmla="*/ 2 h 58"/>
                <a:gd name="T22" fmla="*/ 24 w 64"/>
                <a:gd name="T23" fmla="*/ 6 h 58"/>
                <a:gd name="T24" fmla="*/ 30 w 64"/>
                <a:gd name="T25" fmla="*/ 10 h 58"/>
                <a:gd name="T26" fmla="*/ 28 w 64"/>
                <a:gd name="T27" fmla="*/ 12 h 58"/>
                <a:gd name="T28" fmla="*/ 19 w 64"/>
                <a:gd name="T29" fmla="*/ 8 h 58"/>
                <a:gd name="T30" fmla="*/ 18 w 64"/>
                <a:gd name="T31" fmla="*/ 12 h 58"/>
                <a:gd name="T32" fmla="*/ 26 w 64"/>
                <a:gd name="T33" fmla="*/ 17 h 58"/>
                <a:gd name="T34" fmla="*/ 33 w 64"/>
                <a:gd name="T35" fmla="*/ 17 h 58"/>
                <a:gd name="T36" fmla="*/ 28 w 64"/>
                <a:gd name="T37" fmla="*/ 23 h 58"/>
                <a:gd name="T38" fmla="*/ 32 w 64"/>
                <a:gd name="T39" fmla="*/ 27 h 58"/>
                <a:gd name="T40" fmla="*/ 24 w 64"/>
                <a:gd name="T41" fmla="*/ 35 h 58"/>
                <a:gd name="T42" fmla="*/ 15 w 64"/>
                <a:gd name="T43" fmla="*/ 33 h 58"/>
                <a:gd name="T44" fmla="*/ 10 w 64"/>
                <a:gd name="T45" fmla="*/ 26 h 58"/>
                <a:gd name="T46" fmla="*/ 5 w 64"/>
                <a:gd name="T47" fmla="*/ 26 h 58"/>
                <a:gd name="T48" fmla="*/ 0 w 64"/>
                <a:gd name="T49" fmla="*/ 33 h 58"/>
                <a:gd name="T50" fmla="*/ 2 w 64"/>
                <a:gd name="T51" fmla="*/ 42 h 58"/>
                <a:gd name="T52" fmla="*/ 10 w 64"/>
                <a:gd name="T53" fmla="*/ 45 h 58"/>
                <a:gd name="T54" fmla="*/ 15 w 64"/>
                <a:gd name="T55" fmla="*/ 46 h 58"/>
                <a:gd name="T56" fmla="*/ 24 w 64"/>
                <a:gd name="T57" fmla="*/ 52 h 58"/>
                <a:gd name="T58" fmla="*/ 26 w 64"/>
                <a:gd name="T59" fmla="*/ 58 h 58"/>
                <a:gd name="T60" fmla="*/ 32 w 64"/>
                <a:gd name="T61" fmla="*/ 61 h 58"/>
                <a:gd name="T62" fmla="*/ 33 w 64"/>
                <a:gd name="T63" fmla="*/ 68 h 58"/>
                <a:gd name="T64" fmla="*/ 39 w 64"/>
                <a:gd name="T65" fmla="*/ 68 h 58"/>
                <a:gd name="T66" fmla="*/ 43 w 64"/>
                <a:gd name="T67" fmla="*/ 69 h 58"/>
                <a:gd name="T68" fmla="*/ 49 w 64"/>
                <a:gd name="T69" fmla="*/ 64 h 58"/>
                <a:gd name="T70" fmla="*/ 47 w 64"/>
                <a:gd name="T71" fmla="*/ 58 h 58"/>
                <a:gd name="T72" fmla="*/ 52 w 64"/>
                <a:gd name="T73" fmla="*/ 61 h 58"/>
                <a:gd name="T74" fmla="*/ 62 w 64"/>
                <a:gd name="T75" fmla="*/ 61 h 58"/>
                <a:gd name="T76" fmla="*/ 69 w 64"/>
                <a:gd name="T77" fmla="*/ 56 h 58"/>
                <a:gd name="T78" fmla="*/ 68 w 64"/>
                <a:gd name="T79" fmla="*/ 46 h 58"/>
                <a:gd name="T80" fmla="*/ 75 w 64"/>
                <a:gd name="T81" fmla="*/ 40 h 58"/>
                <a:gd name="T82" fmla="*/ 74 w 64"/>
                <a:gd name="T83" fmla="*/ 36 h 58"/>
                <a:gd name="T84" fmla="*/ 65 w 64"/>
                <a:gd name="T85" fmla="*/ 36 h 58"/>
                <a:gd name="T86" fmla="*/ 68 w 64"/>
                <a:gd name="T87" fmla="*/ 31 h 58"/>
                <a:gd name="T88" fmla="*/ 65 w 64"/>
                <a:gd name="T89" fmla="*/ 25 h 58"/>
                <a:gd name="T90" fmla="*/ 59 w 64"/>
                <a:gd name="T91" fmla="*/ 23 h 58"/>
                <a:gd name="T92" fmla="*/ 52 w 64"/>
                <a:gd name="T93" fmla="*/ 26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"/>
                <a:gd name="T142" fmla="*/ 0 h 58"/>
                <a:gd name="T143" fmla="*/ 64 w 64"/>
                <a:gd name="T144" fmla="*/ 58 h 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" h="58">
                  <a:moveTo>
                    <a:pt x="44" y="22"/>
                  </a:moveTo>
                  <a:cubicBezTo>
                    <a:pt x="42" y="21"/>
                    <a:pt x="45" y="18"/>
                    <a:pt x="47" y="17"/>
                  </a:cubicBezTo>
                  <a:cubicBezTo>
                    <a:pt x="50" y="14"/>
                    <a:pt x="55" y="15"/>
                    <a:pt x="58" y="12"/>
                  </a:cubicBezTo>
                  <a:cubicBezTo>
                    <a:pt x="59" y="11"/>
                    <a:pt x="56" y="9"/>
                    <a:pt x="56" y="8"/>
                  </a:cubicBezTo>
                  <a:cubicBezTo>
                    <a:pt x="58" y="6"/>
                    <a:pt x="62" y="5"/>
                    <a:pt x="62" y="3"/>
                  </a:cubicBezTo>
                  <a:cubicBezTo>
                    <a:pt x="63" y="1"/>
                    <a:pt x="60" y="0"/>
                    <a:pt x="59" y="0"/>
                  </a:cubicBezTo>
                  <a:cubicBezTo>
                    <a:pt x="55" y="1"/>
                    <a:pt x="51" y="3"/>
                    <a:pt x="47" y="3"/>
                  </a:cubicBezTo>
                  <a:cubicBezTo>
                    <a:pt x="44" y="4"/>
                    <a:pt x="42" y="6"/>
                    <a:pt x="39" y="5"/>
                  </a:cubicBezTo>
                  <a:cubicBezTo>
                    <a:pt x="37" y="5"/>
                    <a:pt x="35" y="3"/>
                    <a:pt x="33" y="3"/>
                  </a:cubicBezTo>
                  <a:cubicBezTo>
                    <a:pt x="32" y="2"/>
                    <a:pt x="31" y="4"/>
                    <a:pt x="29" y="4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4" y="3"/>
                    <a:pt x="20" y="3"/>
                    <a:pt x="20" y="5"/>
                  </a:cubicBezTo>
                  <a:cubicBezTo>
                    <a:pt x="20" y="7"/>
                    <a:pt x="24" y="6"/>
                    <a:pt x="25" y="8"/>
                  </a:cubicBezTo>
                  <a:cubicBezTo>
                    <a:pt x="26" y="8"/>
                    <a:pt x="25" y="10"/>
                    <a:pt x="24" y="10"/>
                  </a:cubicBezTo>
                  <a:cubicBezTo>
                    <a:pt x="21" y="10"/>
                    <a:pt x="20" y="7"/>
                    <a:pt x="16" y="7"/>
                  </a:cubicBezTo>
                  <a:cubicBezTo>
                    <a:pt x="15" y="7"/>
                    <a:pt x="14" y="9"/>
                    <a:pt x="15" y="10"/>
                  </a:cubicBezTo>
                  <a:cubicBezTo>
                    <a:pt x="17" y="12"/>
                    <a:pt x="19" y="13"/>
                    <a:pt x="22" y="14"/>
                  </a:cubicBezTo>
                  <a:cubicBezTo>
                    <a:pt x="24" y="15"/>
                    <a:pt x="27" y="12"/>
                    <a:pt x="28" y="14"/>
                  </a:cubicBezTo>
                  <a:cubicBezTo>
                    <a:pt x="28" y="16"/>
                    <a:pt x="24" y="17"/>
                    <a:pt x="24" y="19"/>
                  </a:cubicBezTo>
                  <a:cubicBezTo>
                    <a:pt x="23" y="21"/>
                    <a:pt x="28" y="22"/>
                    <a:pt x="27" y="23"/>
                  </a:cubicBezTo>
                  <a:cubicBezTo>
                    <a:pt x="26" y="26"/>
                    <a:pt x="23" y="28"/>
                    <a:pt x="20" y="29"/>
                  </a:cubicBezTo>
                  <a:cubicBezTo>
                    <a:pt x="18" y="30"/>
                    <a:pt x="15" y="30"/>
                    <a:pt x="13" y="28"/>
                  </a:cubicBezTo>
                  <a:cubicBezTo>
                    <a:pt x="11" y="27"/>
                    <a:pt x="10" y="23"/>
                    <a:pt x="8" y="22"/>
                  </a:cubicBezTo>
                  <a:cubicBezTo>
                    <a:pt x="7" y="21"/>
                    <a:pt x="5" y="21"/>
                    <a:pt x="4" y="22"/>
                  </a:cubicBezTo>
                  <a:cubicBezTo>
                    <a:pt x="2" y="23"/>
                    <a:pt x="0" y="26"/>
                    <a:pt x="0" y="28"/>
                  </a:cubicBezTo>
                  <a:cubicBezTo>
                    <a:pt x="0" y="31"/>
                    <a:pt x="1" y="33"/>
                    <a:pt x="2" y="35"/>
                  </a:cubicBezTo>
                  <a:cubicBezTo>
                    <a:pt x="4" y="36"/>
                    <a:pt x="6" y="38"/>
                    <a:pt x="8" y="38"/>
                  </a:cubicBezTo>
                  <a:cubicBezTo>
                    <a:pt x="9" y="39"/>
                    <a:pt x="12" y="38"/>
                    <a:pt x="13" y="39"/>
                  </a:cubicBezTo>
                  <a:cubicBezTo>
                    <a:pt x="16" y="40"/>
                    <a:pt x="18" y="42"/>
                    <a:pt x="20" y="44"/>
                  </a:cubicBezTo>
                  <a:cubicBezTo>
                    <a:pt x="21" y="45"/>
                    <a:pt x="21" y="48"/>
                    <a:pt x="22" y="49"/>
                  </a:cubicBezTo>
                  <a:cubicBezTo>
                    <a:pt x="24" y="51"/>
                    <a:pt x="26" y="50"/>
                    <a:pt x="27" y="51"/>
                  </a:cubicBezTo>
                  <a:cubicBezTo>
                    <a:pt x="28" y="53"/>
                    <a:pt x="27" y="56"/>
                    <a:pt x="28" y="57"/>
                  </a:cubicBezTo>
                  <a:cubicBezTo>
                    <a:pt x="29" y="58"/>
                    <a:pt x="31" y="57"/>
                    <a:pt x="33" y="57"/>
                  </a:cubicBezTo>
                  <a:cubicBezTo>
                    <a:pt x="34" y="57"/>
                    <a:pt x="35" y="58"/>
                    <a:pt x="36" y="58"/>
                  </a:cubicBezTo>
                  <a:cubicBezTo>
                    <a:pt x="38" y="57"/>
                    <a:pt x="40" y="56"/>
                    <a:pt x="41" y="54"/>
                  </a:cubicBezTo>
                  <a:cubicBezTo>
                    <a:pt x="42" y="52"/>
                    <a:pt x="39" y="50"/>
                    <a:pt x="40" y="49"/>
                  </a:cubicBezTo>
                  <a:cubicBezTo>
                    <a:pt x="41" y="47"/>
                    <a:pt x="42" y="51"/>
                    <a:pt x="44" y="51"/>
                  </a:cubicBezTo>
                  <a:cubicBezTo>
                    <a:pt x="46" y="52"/>
                    <a:pt x="49" y="52"/>
                    <a:pt x="52" y="51"/>
                  </a:cubicBezTo>
                  <a:cubicBezTo>
                    <a:pt x="54" y="51"/>
                    <a:pt x="57" y="50"/>
                    <a:pt x="58" y="47"/>
                  </a:cubicBezTo>
                  <a:cubicBezTo>
                    <a:pt x="59" y="45"/>
                    <a:pt x="56" y="42"/>
                    <a:pt x="57" y="39"/>
                  </a:cubicBezTo>
                  <a:cubicBezTo>
                    <a:pt x="58" y="37"/>
                    <a:pt x="62" y="36"/>
                    <a:pt x="63" y="34"/>
                  </a:cubicBezTo>
                  <a:cubicBezTo>
                    <a:pt x="64" y="33"/>
                    <a:pt x="64" y="30"/>
                    <a:pt x="62" y="30"/>
                  </a:cubicBezTo>
                  <a:cubicBezTo>
                    <a:pt x="60" y="28"/>
                    <a:pt x="57" y="31"/>
                    <a:pt x="55" y="30"/>
                  </a:cubicBezTo>
                  <a:cubicBezTo>
                    <a:pt x="54" y="29"/>
                    <a:pt x="57" y="27"/>
                    <a:pt x="57" y="26"/>
                  </a:cubicBezTo>
                  <a:cubicBezTo>
                    <a:pt x="57" y="24"/>
                    <a:pt x="56" y="22"/>
                    <a:pt x="55" y="21"/>
                  </a:cubicBezTo>
                  <a:cubicBezTo>
                    <a:pt x="54" y="20"/>
                    <a:pt x="51" y="19"/>
                    <a:pt x="50" y="19"/>
                  </a:cubicBezTo>
                  <a:cubicBezTo>
                    <a:pt x="47" y="19"/>
                    <a:pt x="46" y="24"/>
                    <a:pt x="44" y="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6" name="Freeform 3567"/>
            <p:cNvSpPr>
              <a:spLocks noChangeAspect="1"/>
            </p:cNvSpPr>
            <p:nvPr/>
          </p:nvSpPr>
          <p:spPr bwMode="auto">
            <a:xfrm>
              <a:off x="7920139" y="3034999"/>
              <a:ext cx="301257" cy="183200"/>
            </a:xfrm>
            <a:custGeom>
              <a:avLst/>
              <a:gdLst>
                <a:gd name="T0" fmla="*/ 44 w 37"/>
                <a:gd name="T1" fmla="*/ 16 h 25"/>
                <a:gd name="T2" fmla="*/ 41 w 37"/>
                <a:gd name="T3" fmla="*/ 28 h 25"/>
                <a:gd name="T4" fmla="*/ 38 w 37"/>
                <a:gd name="T5" fmla="*/ 30 h 25"/>
                <a:gd name="T6" fmla="*/ 26 w 37"/>
                <a:gd name="T7" fmla="*/ 29 h 25"/>
                <a:gd name="T8" fmla="*/ 19 w 37"/>
                <a:gd name="T9" fmla="*/ 29 h 25"/>
                <a:gd name="T10" fmla="*/ 17 w 37"/>
                <a:gd name="T11" fmla="*/ 25 h 25"/>
                <a:gd name="T12" fmla="*/ 13 w 37"/>
                <a:gd name="T13" fmla="*/ 26 h 25"/>
                <a:gd name="T14" fmla="*/ 9 w 37"/>
                <a:gd name="T15" fmla="*/ 24 h 25"/>
                <a:gd name="T16" fmla="*/ 9 w 37"/>
                <a:gd name="T17" fmla="*/ 20 h 25"/>
                <a:gd name="T18" fmla="*/ 5 w 37"/>
                <a:gd name="T19" fmla="*/ 20 h 25"/>
                <a:gd name="T20" fmla="*/ 4 w 37"/>
                <a:gd name="T21" fmla="*/ 18 h 25"/>
                <a:gd name="T22" fmla="*/ 0 w 37"/>
                <a:gd name="T23" fmla="*/ 18 h 25"/>
                <a:gd name="T24" fmla="*/ 4 w 37"/>
                <a:gd name="T25" fmla="*/ 13 h 25"/>
                <a:gd name="T26" fmla="*/ 12 w 37"/>
                <a:gd name="T27" fmla="*/ 8 h 25"/>
                <a:gd name="T28" fmla="*/ 22 w 37"/>
                <a:gd name="T29" fmla="*/ 1 h 25"/>
                <a:gd name="T30" fmla="*/ 29 w 37"/>
                <a:gd name="T31" fmla="*/ 0 h 25"/>
                <a:gd name="T32" fmla="*/ 39 w 37"/>
                <a:gd name="T33" fmla="*/ 4 h 25"/>
                <a:gd name="T34" fmla="*/ 45 w 37"/>
                <a:gd name="T35" fmla="*/ 10 h 25"/>
                <a:gd name="T36" fmla="*/ 44 w 37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5"/>
                <a:gd name="T59" fmla="*/ 37 w 37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5">
                  <a:moveTo>
                    <a:pt x="36" y="13"/>
                  </a:moveTo>
                  <a:cubicBezTo>
                    <a:pt x="35" y="16"/>
                    <a:pt x="35" y="20"/>
                    <a:pt x="34" y="23"/>
                  </a:cubicBezTo>
                  <a:cubicBezTo>
                    <a:pt x="34" y="24"/>
                    <a:pt x="32" y="24"/>
                    <a:pt x="31" y="25"/>
                  </a:cubicBezTo>
                  <a:cubicBezTo>
                    <a:pt x="28" y="25"/>
                    <a:pt x="25" y="25"/>
                    <a:pt x="21" y="24"/>
                  </a:cubicBezTo>
                  <a:cubicBezTo>
                    <a:pt x="20" y="24"/>
                    <a:pt x="18" y="24"/>
                    <a:pt x="16" y="24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6" y="19"/>
                    <a:pt x="8" y="17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2" y="15"/>
                    <a:pt x="0" y="16"/>
                    <a:pt x="0" y="15"/>
                  </a:cubicBezTo>
                  <a:cubicBezTo>
                    <a:pt x="0" y="13"/>
                    <a:pt x="1" y="12"/>
                    <a:pt x="3" y="11"/>
                  </a:cubicBezTo>
                  <a:cubicBezTo>
                    <a:pt x="5" y="9"/>
                    <a:pt x="8" y="8"/>
                    <a:pt x="10" y="7"/>
                  </a:cubicBezTo>
                  <a:cubicBezTo>
                    <a:pt x="13" y="5"/>
                    <a:pt x="15" y="2"/>
                    <a:pt x="18" y="1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4" y="4"/>
                    <a:pt x="36" y="6"/>
                    <a:pt x="37" y="8"/>
                  </a:cubicBezTo>
                  <a:cubicBezTo>
                    <a:pt x="37" y="10"/>
                    <a:pt x="36" y="11"/>
                    <a:pt x="36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7" name="Freeform 3569"/>
            <p:cNvSpPr>
              <a:spLocks noChangeAspect="1"/>
            </p:cNvSpPr>
            <p:nvPr/>
          </p:nvSpPr>
          <p:spPr bwMode="auto">
            <a:xfrm>
              <a:off x="7900051" y="3028898"/>
              <a:ext cx="100422" cy="61072"/>
            </a:xfrm>
            <a:custGeom>
              <a:avLst/>
              <a:gdLst>
                <a:gd name="T0" fmla="*/ 15 w 13"/>
                <a:gd name="T1" fmla="*/ 2 h 9"/>
                <a:gd name="T2" fmla="*/ 13 w 13"/>
                <a:gd name="T3" fmla="*/ 4 h 9"/>
                <a:gd name="T4" fmla="*/ 9 w 13"/>
                <a:gd name="T5" fmla="*/ 2 h 9"/>
                <a:gd name="T6" fmla="*/ 6 w 13"/>
                <a:gd name="T7" fmla="*/ 8 h 9"/>
                <a:gd name="T8" fmla="*/ 1 w 13"/>
                <a:gd name="T9" fmla="*/ 9 h 9"/>
                <a:gd name="T10" fmla="*/ 2 w 13"/>
                <a:gd name="T11" fmla="*/ 3 h 9"/>
                <a:gd name="T12" fmla="*/ 7 w 13"/>
                <a:gd name="T13" fmla="*/ 2 h 9"/>
                <a:gd name="T14" fmla="*/ 12 w 13"/>
                <a:gd name="T15" fmla="*/ 0 h 9"/>
                <a:gd name="T16" fmla="*/ 15 w 13"/>
                <a:gd name="T17" fmla="*/ 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2"/>
                  </a:move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6" y="3"/>
                    <a:pt x="7" y="6"/>
                    <a:pt x="5" y="7"/>
                  </a:cubicBezTo>
                  <a:cubicBezTo>
                    <a:pt x="4" y="8"/>
                    <a:pt x="2" y="9"/>
                    <a:pt x="1" y="8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2"/>
                    <a:pt x="5" y="3"/>
                    <a:pt x="6" y="2"/>
                  </a:cubicBezTo>
                  <a:cubicBezTo>
                    <a:pt x="7" y="2"/>
                    <a:pt x="8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8" name="Freeform 3570"/>
            <p:cNvSpPr>
              <a:spLocks noChangeAspect="1"/>
            </p:cNvSpPr>
            <p:nvPr/>
          </p:nvSpPr>
          <p:spPr bwMode="auto">
            <a:xfrm>
              <a:off x="6936023" y="3334232"/>
              <a:ext cx="247705" cy="164885"/>
            </a:xfrm>
            <a:custGeom>
              <a:avLst/>
              <a:gdLst>
                <a:gd name="T0" fmla="*/ 35 w 31"/>
                <a:gd name="T1" fmla="*/ 5 h 22"/>
                <a:gd name="T2" fmla="*/ 37 w 31"/>
                <a:gd name="T3" fmla="*/ 9 h 22"/>
                <a:gd name="T4" fmla="*/ 24 w 31"/>
                <a:gd name="T5" fmla="*/ 21 h 22"/>
                <a:gd name="T6" fmla="*/ 23 w 31"/>
                <a:gd name="T7" fmla="*/ 26 h 22"/>
                <a:gd name="T8" fmla="*/ 18 w 31"/>
                <a:gd name="T9" fmla="*/ 20 h 22"/>
                <a:gd name="T10" fmla="*/ 10 w 31"/>
                <a:gd name="T11" fmla="*/ 12 h 22"/>
                <a:gd name="T12" fmla="*/ 1 w 31"/>
                <a:gd name="T13" fmla="*/ 9 h 22"/>
                <a:gd name="T14" fmla="*/ 5 w 31"/>
                <a:gd name="T15" fmla="*/ 5 h 22"/>
                <a:gd name="T16" fmla="*/ 13 w 31"/>
                <a:gd name="T17" fmla="*/ 4 h 22"/>
                <a:gd name="T18" fmla="*/ 20 w 31"/>
                <a:gd name="T19" fmla="*/ 4 h 22"/>
                <a:gd name="T20" fmla="*/ 26 w 31"/>
                <a:gd name="T21" fmla="*/ 0 h 22"/>
                <a:gd name="T22" fmla="*/ 35 w 31"/>
                <a:gd name="T23" fmla="*/ 5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2"/>
                <a:gd name="T38" fmla="*/ 31 w 3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2">
                  <a:moveTo>
                    <a:pt x="29" y="4"/>
                  </a:moveTo>
                  <a:cubicBezTo>
                    <a:pt x="30" y="4"/>
                    <a:pt x="31" y="6"/>
                    <a:pt x="31" y="7"/>
                  </a:cubicBezTo>
                  <a:cubicBezTo>
                    <a:pt x="28" y="11"/>
                    <a:pt x="23" y="14"/>
                    <a:pt x="20" y="17"/>
                  </a:cubicBezTo>
                  <a:cubicBezTo>
                    <a:pt x="20" y="18"/>
                    <a:pt x="21" y="22"/>
                    <a:pt x="19" y="21"/>
                  </a:cubicBezTo>
                  <a:cubicBezTo>
                    <a:pt x="17" y="21"/>
                    <a:pt x="16" y="18"/>
                    <a:pt x="15" y="16"/>
                  </a:cubicBezTo>
                  <a:cubicBezTo>
                    <a:pt x="13" y="14"/>
                    <a:pt x="11" y="11"/>
                    <a:pt x="8" y="10"/>
                  </a:cubicBezTo>
                  <a:cubicBezTo>
                    <a:pt x="6" y="8"/>
                    <a:pt x="3" y="9"/>
                    <a:pt x="1" y="7"/>
                  </a:cubicBezTo>
                  <a:cubicBezTo>
                    <a:pt x="0" y="6"/>
                    <a:pt x="3" y="5"/>
                    <a:pt x="4" y="4"/>
                  </a:cubicBezTo>
                  <a:cubicBezTo>
                    <a:pt x="6" y="3"/>
                    <a:pt x="9" y="3"/>
                    <a:pt x="11" y="3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0" y="0"/>
                    <a:pt x="22" y="0"/>
                  </a:cubicBezTo>
                  <a:cubicBezTo>
                    <a:pt x="25" y="1"/>
                    <a:pt x="27" y="2"/>
                    <a:pt x="29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39" name="Freeform 3571"/>
            <p:cNvSpPr>
              <a:spLocks noChangeAspect="1"/>
            </p:cNvSpPr>
            <p:nvPr/>
          </p:nvSpPr>
          <p:spPr bwMode="auto">
            <a:xfrm>
              <a:off x="5791236" y="3401404"/>
              <a:ext cx="1559863" cy="799975"/>
            </a:xfrm>
            <a:custGeom>
              <a:avLst/>
              <a:gdLst>
                <a:gd name="T0" fmla="*/ 189 w 194"/>
                <a:gd name="T1" fmla="*/ 37 h 109"/>
                <a:gd name="T2" fmla="*/ 190 w 194"/>
                <a:gd name="T3" fmla="*/ 60 h 109"/>
                <a:gd name="T4" fmla="*/ 211 w 194"/>
                <a:gd name="T5" fmla="*/ 76 h 109"/>
                <a:gd name="T6" fmla="*/ 231 w 194"/>
                <a:gd name="T7" fmla="*/ 87 h 109"/>
                <a:gd name="T8" fmla="*/ 221 w 194"/>
                <a:gd name="T9" fmla="*/ 96 h 109"/>
                <a:gd name="T10" fmla="*/ 203 w 194"/>
                <a:gd name="T11" fmla="*/ 97 h 109"/>
                <a:gd name="T12" fmla="*/ 193 w 194"/>
                <a:gd name="T13" fmla="*/ 100 h 109"/>
                <a:gd name="T14" fmla="*/ 198 w 194"/>
                <a:gd name="T15" fmla="*/ 111 h 109"/>
                <a:gd name="T16" fmla="*/ 211 w 194"/>
                <a:gd name="T17" fmla="*/ 109 h 109"/>
                <a:gd name="T18" fmla="*/ 187 w 194"/>
                <a:gd name="T19" fmla="*/ 123 h 109"/>
                <a:gd name="T20" fmla="*/ 169 w 194"/>
                <a:gd name="T21" fmla="*/ 120 h 109"/>
                <a:gd name="T22" fmla="*/ 156 w 194"/>
                <a:gd name="T23" fmla="*/ 113 h 109"/>
                <a:gd name="T24" fmla="*/ 153 w 194"/>
                <a:gd name="T25" fmla="*/ 106 h 109"/>
                <a:gd name="T26" fmla="*/ 126 w 194"/>
                <a:gd name="T27" fmla="*/ 119 h 109"/>
                <a:gd name="T28" fmla="*/ 107 w 194"/>
                <a:gd name="T29" fmla="*/ 126 h 109"/>
                <a:gd name="T30" fmla="*/ 79 w 194"/>
                <a:gd name="T31" fmla="*/ 130 h 109"/>
                <a:gd name="T32" fmla="*/ 52 w 194"/>
                <a:gd name="T33" fmla="*/ 119 h 109"/>
                <a:gd name="T34" fmla="*/ 34 w 194"/>
                <a:gd name="T35" fmla="*/ 111 h 109"/>
                <a:gd name="T36" fmla="*/ 17 w 194"/>
                <a:gd name="T37" fmla="*/ 103 h 109"/>
                <a:gd name="T38" fmla="*/ 20 w 194"/>
                <a:gd name="T39" fmla="*/ 88 h 109"/>
                <a:gd name="T40" fmla="*/ 50 w 194"/>
                <a:gd name="T41" fmla="*/ 83 h 109"/>
                <a:gd name="T42" fmla="*/ 79 w 194"/>
                <a:gd name="T43" fmla="*/ 85 h 109"/>
                <a:gd name="T44" fmla="*/ 91 w 194"/>
                <a:gd name="T45" fmla="*/ 81 h 109"/>
                <a:gd name="T46" fmla="*/ 56 w 194"/>
                <a:gd name="T47" fmla="*/ 71 h 109"/>
                <a:gd name="T48" fmla="*/ 23 w 194"/>
                <a:gd name="T49" fmla="*/ 73 h 109"/>
                <a:gd name="T50" fmla="*/ 8 w 194"/>
                <a:gd name="T51" fmla="*/ 65 h 109"/>
                <a:gd name="T52" fmla="*/ 35 w 194"/>
                <a:gd name="T53" fmla="*/ 56 h 109"/>
                <a:gd name="T54" fmla="*/ 50 w 194"/>
                <a:gd name="T55" fmla="*/ 52 h 109"/>
                <a:gd name="T56" fmla="*/ 20 w 194"/>
                <a:gd name="T57" fmla="*/ 56 h 109"/>
                <a:gd name="T58" fmla="*/ 11 w 194"/>
                <a:gd name="T59" fmla="*/ 56 h 109"/>
                <a:gd name="T60" fmla="*/ 5 w 194"/>
                <a:gd name="T61" fmla="*/ 49 h 109"/>
                <a:gd name="T62" fmla="*/ 13 w 194"/>
                <a:gd name="T63" fmla="*/ 37 h 109"/>
                <a:gd name="T64" fmla="*/ 16 w 194"/>
                <a:gd name="T65" fmla="*/ 25 h 109"/>
                <a:gd name="T66" fmla="*/ 47 w 194"/>
                <a:gd name="T67" fmla="*/ 8 h 109"/>
                <a:gd name="T68" fmla="*/ 74 w 194"/>
                <a:gd name="T69" fmla="*/ 1 h 109"/>
                <a:gd name="T70" fmla="*/ 78 w 194"/>
                <a:gd name="T71" fmla="*/ 14 h 109"/>
                <a:gd name="T72" fmla="*/ 70 w 194"/>
                <a:gd name="T73" fmla="*/ 23 h 109"/>
                <a:gd name="T74" fmla="*/ 84 w 194"/>
                <a:gd name="T75" fmla="*/ 19 h 109"/>
                <a:gd name="T76" fmla="*/ 112 w 194"/>
                <a:gd name="T77" fmla="*/ 17 h 109"/>
                <a:gd name="T78" fmla="*/ 101 w 194"/>
                <a:gd name="T79" fmla="*/ 31 h 109"/>
                <a:gd name="T80" fmla="*/ 113 w 194"/>
                <a:gd name="T81" fmla="*/ 31 h 109"/>
                <a:gd name="T82" fmla="*/ 127 w 194"/>
                <a:gd name="T83" fmla="*/ 24 h 109"/>
                <a:gd name="T84" fmla="*/ 131 w 194"/>
                <a:gd name="T85" fmla="*/ 11 h 109"/>
                <a:gd name="T86" fmla="*/ 142 w 194"/>
                <a:gd name="T87" fmla="*/ 36 h 109"/>
                <a:gd name="T88" fmla="*/ 160 w 194"/>
                <a:gd name="T89" fmla="*/ 43 h 109"/>
                <a:gd name="T90" fmla="*/ 156 w 194"/>
                <a:gd name="T91" fmla="*/ 14 h 109"/>
                <a:gd name="T92" fmla="*/ 171 w 194"/>
                <a:gd name="T93" fmla="*/ 6 h 109"/>
                <a:gd name="T94" fmla="*/ 191 w 194"/>
                <a:gd name="T95" fmla="*/ 14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09"/>
                <a:gd name="T146" fmla="*/ 194 w 194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09">
                  <a:moveTo>
                    <a:pt x="159" y="12"/>
                  </a:moveTo>
                  <a:cubicBezTo>
                    <a:pt x="160" y="14"/>
                    <a:pt x="159" y="17"/>
                    <a:pt x="159" y="20"/>
                  </a:cubicBezTo>
                  <a:cubicBezTo>
                    <a:pt x="159" y="24"/>
                    <a:pt x="157" y="27"/>
                    <a:pt x="157" y="31"/>
                  </a:cubicBezTo>
                  <a:cubicBezTo>
                    <a:pt x="158" y="34"/>
                    <a:pt x="160" y="36"/>
                    <a:pt x="162" y="38"/>
                  </a:cubicBezTo>
                  <a:cubicBezTo>
                    <a:pt x="162" y="40"/>
                    <a:pt x="163" y="41"/>
                    <a:pt x="162" y="42"/>
                  </a:cubicBezTo>
                  <a:cubicBezTo>
                    <a:pt x="162" y="45"/>
                    <a:pt x="158" y="47"/>
                    <a:pt x="158" y="50"/>
                  </a:cubicBezTo>
                  <a:cubicBezTo>
                    <a:pt x="158" y="54"/>
                    <a:pt x="161" y="56"/>
                    <a:pt x="164" y="59"/>
                  </a:cubicBezTo>
                  <a:cubicBezTo>
                    <a:pt x="166" y="61"/>
                    <a:pt x="169" y="62"/>
                    <a:pt x="172" y="63"/>
                  </a:cubicBezTo>
                  <a:cubicBezTo>
                    <a:pt x="173" y="64"/>
                    <a:pt x="175" y="62"/>
                    <a:pt x="176" y="63"/>
                  </a:cubicBezTo>
                  <a:cubicBezTo>
                    <a:pt x="179" y="64"/>
                    <a:pt x="181" y="67"/>
                    <a:pt x="184" y="69"/>
                  </a:cubicBezTo>
                  <a:cubicBezTo>
                    <a:pt x="185" y="70"/>
                    <a:pt x="185" y="72"/>
                    <a:pt x="186" y="72"/>
                  </a:cubicBezTo>
                  <a:cubicBezTo>
                    <a:pt x="188" y="73"/>
                    <a:pt x="191" y="71"/>
                    <a:pt x="192" y="72"/>
                  </a:cubicBezTo>
                  <a:cubicBezTo>
                    <a:pt x="194" y="73"/>
                    <a:pt x="193" y="76"/>
                    <a:pt x="192" y="78"/>
                  </a:cubicBezTo>
                  <a:cubicBezTo>
                    <a:pt x="191" y="80"/>
                    <a:pt x="190" y="83"/>
                    <a:pt x="188" y="83"/>
                  </a:cubicBezTo>
                  <a:cubicBezTo>
                    <a:pt x="186" y="84"/>
                    <a:pt x="185" y="81"/>
                    <a:pt x="184" y="80"/>
                  </a:cubicBezTo>
                  <a:cubicBezTo>
                    <a:pt x="182" y="80"/>
                    <a:pt x="182" y="83"/>
                    <a:pt x="181" y="83"/>
                  </a:cubicBezTo>
                  <a:cubicBezTo>
                    <a:pt x="179" y="82"/>
                    <a:pt x="178" y="80"/>
                    <a:pt x="176" y="80"/>
                  </a:cubicBezTo>
                  <a:cubicBezTo>
                    <a:pt x="174" y="79"/>
                    <a:pt x="171" y="79"/>
                    <a:pt x="169" y="81"/>
                  </a:cubicBezTo>
                  <a:cubicBezTo>
                    <a:pt x="168" y="82"/>
                    <a:pt x="171" y="84"/>
                    <a:pt x="169" y="85"/>
                  </a:cubicBezTo>
                  <a:cubicBezTo>
                    <a:pt x="167" y="86"/>
                    <a:pt x="165" y="84"/>
                    <a:pt x="164" y="83"/>
                  </a:cubicBezTo>
                  <a:cubicBezTo>
                    <a:pt x="163" y="83"/>
                    <a:pt x="161" y="82"/>
                    <a:pt x="161" y="83"/>
                  </a:cubicBezTo>
                  <a:cubicBezTo>
                    <a:pt x="161" y="84"/>
                    <a:pt x="162" y="85"/>
                    <a:pt x="162" y="87"/>
                  </a:cubicBezTo>
                  <a:cubicBezTo>
                    <a:pt x="163" y="89"/>
                    <a:pt x="161" y="92"/>
                    <a:pt x="162" y="94"/>
                  </a:cubicBezTo>
                  <a:cubicBezTo>
                    <a:pt x="162" y="95"/>
                    <a:pt x="164" y="93"/>
                    <a:pt x="165" y="92"/>
                  </a:cubicBezTo>
                  <a:cubicBezTo>
                    <a:pt x="167" y="91"/>
                    <a:pt x="167" y="90"/>
                    <a:pt x="169" y="89"/>
                  </a:cubicBezTo>
                  <a:cubicBezTo>
                    <a:pt x="170" y="88"/>
                    <a:pt x="172" y="88"/>
                    <a:pt x="174" y="88"/>
                  </a:cubicBezTo>
                  <a:cubicBezTo>
                    <a:pt x="175" y="89"/>
                    <a:pt x="176" y="90"/>
                    <a:pt x="176" y="91"/>
                  </a:cubicBezTo>
                  <a:cubicBezTo>
                    <a:pt x="176" y="93"/>
                    <a:pt x="176" y="96"/>
                    <a:pt x="175" y="98"/>
                  </a:cubicBezTo>
                  <a:cubicBezTo>
                    <a:pt x="173" y="100"/>
                    <a:pt x="169" y="101"/>
                    <a:pt x="167" y="101"/>
                  </a:cubicBezTo>
                  <a:cubicBezTo>
                    <a:pt x="163" y="102"/>
                    <a:pt x="160" y="103"/>
                    <a:pt x="156" y="102"/>
                  </a:cubicBezTo>
                  <a:cubicBezTo>
                    <a:pt x="153" y="102"/>
                    <a:pt x="150" y="101"/>
                    <a:pt x="147" y="100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43" y="100"/>
                    <a:pt x="141" y="101"/>
                    <a:pt x="141" y="100"/>
                  </a:cubicBezTo>
                  <a:cubicBezTo>
                    <a:pt x="140" y="99"/>
                    <a:pt x="142" y="96"/>
                    <a:pt x="141" y="95"/>
                  </a:cubicBezTo>
                  <a:cubicBezTo>
                    <a:pt x="140" y="94"/>
                    <a:pt x="138" y="95"/>
                    <a:pt x="136" y="94"/>
                  </a:cubicBezTo>
                  <a:cubicBezTo>
                    <a:pt x="134" y="94"/>
                    <a:pt x="132" y="95"/>
                    <a:pt x="130" y="94"/>
                  </a:cubicBezTo>
                  <a:cubicBezTo>
                    <a:pt x="129" y="94"/>
                    <a:pt x="129" y="93"/>
                    <a:pt x="128" y="92"/>
                  </a:cubicBezTo>
                  <a:cubicBezTo>
                    <a:pt x="128" y="91"/>
                    <a:pt x="129" y="90"/>
                    <a:pt x="128" y="89"/>
                  </a:cubicBezTo>
                  <a:cubicBezTo>
                    <a:pt x="128" y="89"/>
                    <a:pt x="127" y="88"/>
                    <a:pt x="127" y="88"/>
                  </a:cubicBezTo>
                  <a:cubicBezTo>
                    <a:pt x="124" y="89"/>
                    <a:pt x="122" y="91"/>
                    <a:pt x="120" y="92"/>
                  </a:cubicBezTo>
                  <a:cubicBezTo>
                    <a:pt x="117" y="94"/>
                    <a:pt x="116" y="96"/>
                    <a:pt x="113" y="98"/>
                  </a:cubicBezTo>
                  <a:cubicBezTo>
                    <a:pt x="111" y="99"/>
                    <a:pt x="108" y="99"/>
                    <a:pt x="105" y="99"/>
                  </a:cubicBezTo>
                  <a:cubicBezTo>
                    <a:pt x="104" y="100"/>
                    <a:pt x="102" y="99"/>
                    <a:pt x="100" y="99"/>
                  </a:cubicBezTo>
                  <a:cubicBezTo>
                    <a:pt x="97" y="100"/>
                    <a:pt x="96" y="102"/>
                    <a:pt x="94" y="103"/>
                  </a:cubicBezTo>
                  <a:cubicBezTo>
                    <a:pt x="92" y="104"/>
                    <a:pt x="90" y="105"/>
                    <a:pt x="89" y="105"/>
                  </a:cubicBezTo>
                  <a:cubicBezTo>
                    <a:pt x="87" y="106"/>
                    <a:pt x="85" y="107"/>
                    <a:pt x="82" y="107"/>
                  </a:cubicBezTo>
                  <a:cubicBezTo>
                    <a:pt x="79" y="107"/>
                    <a:pt x="76" y="106"/>
                    <a:pt x="73" y="107"/>
                  </a:cubicBezTo>
                  <a:cubicBezTo>
                    <a:pt x="71" y="107"/>
                    <a:pt x="68" y="108"/>
                    <a:pt x="66" y="108"/>
                  </a:cubicBezTo>
                  <a:cubicBezTo>
                    <a:pt x="61" y="108"/>
                    <a:pt x="56" y="109"/>
                    <a:pt x="51" y="108"/>
                  </a:cubicBezTo>
                  <a:cubicBezTo>
                    <a:pt x="49" y="108"/>
                    <a:pt x="47" y="106"/>
                    <a:pt x="45" y="105"/>
                  </a:cubicBezTo>
                  <a:cubicBezTo>
                    <a:pt x="44" y="103"/>
                    <a:pt x="43" y="101"/>
                    <a:pt x="43" y="99"/>
                  </a:cubicBezTo>
                  <a:cubicBezTo>
                    <a:pt x="43" y="98"/>
                    <a:pt x="45" y="96"/>
                    <a:pt x="45" y="94"/>
                  </a:cubicBezTo>
                  <a:cubicBezTo>
                    <a:pt x="44" y="93"/>
                    <a:pt x="41" y="93"/>
                    <a:pt x="40" y="92"/>
                  </a:cubicBezTo>
                  <a:cubicBezTo>
                    <a:pt x="36" y="92"/>
                    <a:pt x="32" y="93"/>
                    <a:pt x="28" y="92"/>
                  </a:cubicBezTo>
                  <a:cubicBezTo>
                    <a:pt x="25" y="92"/>
                    <a:pt x="23" y="91"/>
                    <a:pt x="20" y="90"/>
                  </a:cubicBezTo>
                  <a:cubicBezTo>
                    <a:pt x="18" y="89"/>
                    <a:pt x="16" y="90"/>
                    <a:pt x="15" y="89"/>
                  </a:cubicBezTo>
                  <a:cubicBezTo>
                    <a:pt x="14" y="88"/>
                    <a:pt x="15" y="87"/>
                    <a:pt x="14" y="86"/>
                  </a:cubicBezTo>
                  <a:cubicBezTo>
                    <a:pt x="13" y="83"/>
                    <a:pt x="10" y="82"/>
                    <a:pt x="9" y="80"/>
                  </a:cubicBezTo>
                  <a:cubicBezTo>
                    <a:pt x="9" y="78"/>
                    <a:pt x="8" y="77"/>
                    <a:pt x="9" y="76"/>
                  </a:cubicBezTo>
                  <a:cubicBezTo>
                    <a:pt x="11" y="74"/>
                    <a:pt x="14" y="74"/>
                    <a:pt x="17" y="73"/>
                  </a:cubicBezTo>
                  <a:cubicBezTo>
                    <a:pt x="20" y="72"/>
                    <a:pt x="23" y="72"/>
                    <a:pt x="26" y="71"/>
                  </a:cubicBezTo>
                  <a:cubicBezTo>
                    <a:pt x="30" y="71"/>
                    <a:pt x="33" y="71"/>
                    <a:pt x="36" y="71"/>
                  </a:cubicBezTo>
                  <a:cubicBezTo>
                    <a:pt x="38" y="70"/>
                    <a:pt x="40" y="69"/>
                    <a:pt x="42" y="69"/>
                  </a:cubicBezTo>
                  <a:cubicBezTo>
                    <a:pt x="46" y="68"/>
                    <a:pt x="49" y="69"/>
                    <a:pt x="52" y="69"/>
                  </a:cubicBezTo>
                  <a:cubicBezTo>
                    <a:pt x="54" y="69"/>
                    <a:pt x="56" y="69"/>
                    <a:pt x="57" y="69"/>
                  </a:cubicBezTo>
                  <a:cubicBezTo>
                    <a:pt x="60" y="70"/>
                    <a:pt x="63" y="71"/>
                    <a:pt x="66" y="71"/>
                  </a:cubicBezTo>
                  <a:cubicBezTo>
                    <a:pt x="67" y="71"/>
                    <a:pt x="68" y="70"/>
                    <a:pt x="69" y="70"/>
                  </a:cubicBezTo>
                  <a:cubicBezTo>
                    <a:pt x="71" y="69"/>
                    <a:pt x="74" y="70"/>
                    <a:pt x="76" y="70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3" y="66"/>
                    <a:pt x="69" y="65"/>
                    <a:pt x="65" y="64"/>
                  </a:cubicBezTo>
                  <a:cubicBezTo>
                    <a:pt x="61" y="63"/>
                    <a:pt x="57" y="62"/>
                    <a:pt x="53" y="61"/>
                  </a:cubicBezTo>
                  <a:cubicBezTo>
                    <a:pt x="51" y="60"/>
                    <a:pt x="49" y="59"/>
                    <a:pt x="47" y="59"/>
                  </a:cubicBezTo>
                  <a:cubicBezTo>
                    <a:pt x="44" y="60"/>
                    <a:pt x="43" y="62"/>
                    <a:pt x="40" y="63"/>
                  </a:cubicBezTo>
                  <a:cubicBezTo>
                    <a:pt x="36" y="64"/>
                    <a:pt x="33" y="63"/>
                    <a:pt x="29" y="63"/>
                  </a:cubicBezTo>
                  <a:cubicBezTo>
                    <a:pt x="25" y="62"/>
                    <a:pt x="22" y="61"/>
                    <a:pt x="19" y="61"/>
                  </a:cubicBezTo>
                  <a:cubicBezTo>
                    <a:pt x="16" y="60"/>
                    <a:pt x="14" y="61"/>
                    <a:pt x="12" y="61"/>
                  </a:cubicBezTo>
                  <a:cubicBezTo>
                    <a:pt x="10" y="60"/>
                    <a:pt x="8" y="59"/>
                    <a:pt x="7" y="57"/>
                  </a:cubicBezTo>
                  <a:cubicBezTo>
                    <a:pt x="6" y="56"/>
                    <a:pt x="6" y="55"/>
                    <a:pt x="7" y="54"/>
                  </a:cubicBezTo>
                  <a:cubicBezTo>
                    <a:pt x="9" y="52"/>
                    <a:pt x="12" y="51"/>
                    <a:pt x="15" y="50"/>
                  </a:cubicBezTo>
                  <a:cubicBezTo>
                    <a:pt x="17" y="49"/>
                    <a:pt x="20" y="48"/>
                    <a:pt x="23" y="48"/>
                  </a:cubicBezTo>
                  <a:cubicBezTo>
                    <a:pt x="25" y="47"/>
                    <a:pt x="27" y="48"/>
                    <a:pt x="29" y="47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6"/>
                    <a:pt x="40" y="45"/>
                  </a:cubicBezTo>
                  <a:cubicBezTo>
                    <a:pt x="41" y="45"/>
                    <a:pt x="43" y="44"/>
                    <a:pt x="42" y="43"/>
                  </a:cubicBezTo>
                  <a:cubicBezTo>
                    <a:pt x="40" y="42"/>
                    <a:pt x="38" y="43"/>
                    <a:pt x="35" y="43"/>
                  </a:cubicBezTo>
                  <a:cubicBezTo>
                    <a:pt x="33" y="43"/>
                    <a:pt x="30" y="44"/>
                    <a:pt x="28" y="44"/>
                  </a:cubicBezTo>
                  <a:cubicBezTo>
                    <a:pt x="24" y="45"/>
                    <a:pt x="21" y="47"/>
                    <a:pt x="17" y="47"/>
                  </a:cubicBezTo>
                  <a:cubicBezTo>
                    <a:pt x="17" y="47"/>
                    <a:pt x="17" y="45"/>
                    <a:pt x="16" y="45"/>
                  </a:cubicBezTo>
                  <a:cubicBezTo>
                    <a:pt x="14" y="45"/>
                    <a:pt x="14" y="47"/>
                    <a:pt x="13" y="47"/>
                  </a:cubicBezTo>
                  <a:cubicBezTo>
                    <a:pt x="11" y="48"/>
                    <a:pt x="9" y="48"/>
                    <a:pt x="9" y="47"/>
                  </a:cubicBezTo>
                  <a:cubicBezTo>
                    <a:pt x="9" y="45"/>
                    <a:pt x="13" y="45"/>
                    <a:pt x="13" y="42"/>
                  </a:cubicBezTo>
                  <a:cubicBezTo>
                    <a:pt x="14" y="42"/>
                    <a:pt x="12" y="41"/>
                    <a:pt x="11" y="41"/>
                  </a:cubicBezTo>
                  <a:cubicBezTo>
                    <a:pt x="9" y="40"/>
                    <a:pt x="6" y="41"/>
                    <a:pt x="4" y="41"/>
                  </a:cubicBezTo>
                  <a:cubicBezTo>
                    <a:pt x="3" y="41"/>
                    <a:pt x="1" y="42"/>
                    <a:pt x="1" y="41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4" y="33"/>
                    <a:pt x="8" y="33"/>
                    <a:pt x="11" y="31"/>
                  </a:cubicBezTo>
                  <a:cubicBezTo>
                    <a:pt x="12" y="30"/>
                    <a:pt x="15" y="28"/>
                    <a:pt x="16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4" y="23"/>
                    <a:pt x="12" y="22"/>
                    <a:pt x="13" y="21"/>
                  </a:cubicBezTo>
                  <a:cubicBezTo>
                    <a:pt x="14" y="18"/>
                    <a:pt x="17" y="17"/>
                    <a:pt x="19" y="15"/>
                  </a:cubicBezTo>
                  <a:cubicBezTo>
                    <a:pt x="21" y="14"/>
                    <a:pt x="23" y="14"/>
                    <a:pt x="25" y="13"/>
                  </a:cubicBezTo>
                  <a:cubicBezTo>
                    <a:pt x="29" y="11"/>
                    <a:pt x="34" y="9"/>
                    <a:pt x="39" y="7"/>
                  </a:cubicBezTo>
                  <a:cubicBezTo>
                    <a:pt x="41" y="6"/>
                    <a:pt x="43" y="6"/>
                    <a:pt x="46" y="5"/>
                  </a:cubicBezTo>
                  <a:cubicBezTo>
                    <a:pt x="49" y="4"/>
                    <a:pt x="52" y="2"/>
                    <a:pt x="55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4" y="1"/>
                    <a:pt x="66" y="1"/>
                    <a:pt x="67" y="3"/>
                  </a:cubicBezTo>
                  <a:cubicBezTo>
                    <a:pt x="67" y="5"/>
                    <a:pt x="65" y="7"/>
                    <a:pt x="65" y="10"/>
                  </a:cubicBezTo>
                  <a:cubicBezTo>
                    <a:pt x="64" y="10"/>
                    <a:pt x="66" y="12"/>
                    <a:pt x="65" y="12"/>
                  </a:cubicBezTo>
                  <a:cubicBezTo>
                    <a:pt x="64" y="13"/>
                    <a:pt x="62" y="13"/>
                    <a:pt x="61" y="14"/>
                  </a:cubicBezTo>
                  <a:cubicBezTo>
                    <a:pt x="59" y="15"/>
                    <a:pt x="56" y="16"/>
                    <a:pt x="55" y="19"/>
                  </a:cubicBezTo>
                  <a:cubicBezTo>
                    <a:pt x="55" y="20"/>
                    <a:pt x="57" y="19"/>
                    <a:pt x="58" y="19"/>
                  </a:cubicBezTo>
                  <a:cubicBezTo>
                    <a:pt x="60" y="19"/>
                    <a:pt x="62" y="17"/>
                    <a:pt x="64" y="17"/>
                  </a:cubicBezTo>
                  <a:cubicBezTo>
                    <a:pt x="66" y="17"/>
                    <a:pt x="69" y="19"/>
                    <a:pt x="71" y="19"/>
                  </a:cubicBezTo>
                  <a:cubicBezTo>
                    <a:pt x="72" y="18"/>
                    <a:pt x="70" y="17"/>
                    <a:pt x="70" y="16"/>
                  </a:cubicBezTo>
                  <a:cubicBezTo>
                    <a:pt x="72" y="13"/>
                    <a:pt x="73" y="9"/>
                    <a:pt x="76" y="8"/>
                  </a:cubicBezTo>
                  <a:cubicBezTo>
                    <a:pt x="79" y="7"/>
                    <a:pt x="82" y="10"/>
                    <a:pt x="85" y="11"/>
                  </a:cubicBezTo>
                  <a:cubicBezTo>
                    <a:pt x="88" y="12"/>
                    <a:pt x="91" y="12"/>
                    <a:pt x="93" y="14"/>
                  </a:cubicBezTo>
                  <a:cubicBezTo>
                    <a:pt x="94" y="15"/>
                    <a:pt x="94" y="17"/>
                    <a:pt x="93" y="18"/>
                  </a:cubicBezTo>
                  <a:cubicBezTo>
                    <a:pt x="90" y="21"/>
                    <a:pt x="85" y="23"/>
                    <a:pt x="82" y="26"/>
                  </a:cubicBezTo>
                  <a:cubicBezTo>
                    <a:pt x="81" y="26"/>
                    <a:pt x="84" y="26"/>
                    <a:pt x="84" y="26"/>
                  </a:cubicBezTo>
                  <a:cubicBezTo>
                    <a:pt x="86" y="26"/>
                    <a:pt x="87" y="27"/>
                    <a:pt x="89" y="27"/>
                  </a:cubicBezTo>
                  <a:cubicBezTo>
                    <a:pt x="90" y="26"/>
                    <a:pt x="89" y="24"/>
                    <a:pt x="90" y="24"/>
                  </a:cubicBezTo>
                  <a:cubicBezTo>
                    <a:pt x="91" y="24"/>
                    <a:pt x="92" y="26"/>
                    <a:pt x="94" y="26"/>
                  </a:cubicBezTo>
                  <a:cubicBezTo>
                    <a:pt x="95" y="25"/>
                    <a:pt x="95" y="22"/>
                    <a:pt x="96" y="21"/>
                  </a:cubicBezTo>
                  <a:cubicBezTo>
                    <a:pt x="98" y="19"/>
                    <a:pt x="99" y="18"/>
                    <a:pt x="101" y="18"/>
                  </a:cubicBezTo>
                  <a:cubicBezTo>
                    <a:pt x="103" y="18"/>
                    <a:pt x="104" y="21"/>
                    <a:pt x="106" y="20"/>
                  </a:cubicBezTo>
                  <a:cubicBezTo>
                    <a:pt x="108" y="19"/>
                    <a:pt x="108" y="17"/>
                    <a:pt x="108" y="15"/>
                  </a:cubicBezTo>
                  <a:cubicBezTo>
                    <a:pt x="108" y="13"/>
                    <a:pt x="104" y="12"/>
                    <a:pt x="105" y="10"/>
                  </a:cubicBezTo>
                  <a:cubicBezTo>
                    <a:pt x="105" y="9"/>
                    <a:pt x="107" y="9"/>
                    <a:pt x="109" y="9"/>
                  </a:cubicBezTo>
                  <a:cubicBezTo>
                    <a:pt x="112" y="10"/>
                    <a:pt x="115" y="11"/>
                    <a:pt x="117" y="13"/>
                  </a:cubicBezTo>
                  <a:cubicBezTo>
                    <a:pt x="119" y="16"/>
                    <a:pt x="122" y="19"/>
                    <a:pt x="122" y="22"/>
                  </a:cubicBezTo>
                  <a:cubicBezTo>
                    <a:pt x="122" y="25"/>
                    <a:pt x="118" y="27"/>
                    <a:pt x="118" y="30"/>
                  </a:cubicBezTo>
                  <a:cubicBezTo>
                    <a:pt x="118" y="33"/>
                    <a:pt x="121" y="36"/>
                    <a:pt x="123" y="38"/>
                  </a:cubicBezTo>
                  <a:cubicBezTo>
                    <a:pt x="124" y="39"/>
                    <a:pt x="125" y="40"/>
                    <a:pt x="127" y="40"/>
                  </a:cubicBezTo>
                  <a:cubicBezTo>
                    <a:pt x="129" y="40"/>
                    <a:pt x="132" y="38"/>
                    <a:pt x="133" y="36"/>
                  </a:cubicBezTo>
                  <a:cubicBezTo>
                    <a:pt x="134" y="35"/>
                    <a:pt x="133" y="33"/>
                    <a:pt x="132" y="31"/>
                  </a:cubicBezTo>
                  <a:cubicBezTo>
                    <a:pt x="131" y="30"/>
                    <a:pt x="129" y="30"/>
                    <a:pt x="128" y="28"/>
                  </a:cubicBezTo>
                  <a:cubicBezTo>
                    <a:pt x="128" y="23"/>
                    <a:pt x="130" y="17"/>
                    <a:pt x="130" y="12"/>
                  </a:cubicBezTo>
                  <a:cubicBezTo>
                    <a:pt x="131" y="9"/>
                    <a:pt x="131" y="5"/>
                    <a:pt x="132" y="2"/>
                  </a:cubicBezTo>
                  <a:cubicBezTo>
                    <a:pt x="133" y="1"/>
                    <a:pt x="135" y="1"/>
                    <a:pt x="136" y="2"/>
                  </a:cubicBezTo>
                  <a:cubicBezTo>
                    <a:pt x="138" y="2"/>
                    <a:pt x="140" y="5"/>
                    <a:pt x="142" y="5"/>
                  </a:cubicBezTo>
                  <a:cubicBezTo>
                    <a:pt x="144" y="5"/>
                    <a:pt x="143" y="2"/>
                    <a:pt x="144" y="2"/>
                  </a:cubicBezTo>
                  <a:cubicBezTo>
                    <a:pt x="147" y="3"/>
                    <a:pt x="150" y="6"/>
                    <a:pt x="153" y="8"/>
                  </a:cubicBezTo>
                  <a:cubicBezTo>
                    <a:pt x="155" y="9"/>
                    <a:pt x="158" y="10"/>
                    <a:pt x="159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0" name="Freeform 3572"/>
            <p:cNvSpPr>
              <a:spLocks noChangeAspect="1"/>
            </p:cNvSpPr>
            <p:nvPr/>
          </p:nvSpPr>
          <p:spPr bwMode="auto">
            <a:xfrm>
              <a:off x="5208800" y="3212093"/>
              <a:ext cx="1024285" cy="580132"/>
            </a:xfrm>
            <a:custGeom>
              <a:avLst/>
              <a:gdLst>
                <a:gd name="T0" fmla="*/ 153 w 128"/>
                <a:gd name="T1" fmla="*/ 28 h 79"/>
                <a:gd name="T2" fmla="*/ 151 w 128"/>
                <a:gd name="T3" fmla="*/ 23 h 79"/>
                <a:gd name="T4" fmla="*/ 141 w 128"/>
                <a:gd name="T5" fmla="*/ 19 h 79"/>
                <a:gd name="T6" fmla="*/ 133 w 128"/>
                <a:gd name="T7" fmla="*/ 11 h 79"/>
                <a:gd name="T8" fmla="*/ 123 w 128"/>
                <a:gd name="T9" fmla="*/ 8 h 79"/>
                <a:gd name="T10" fmla="*/ 116 w 128"/>
                <a:gd name="T11" fmla="*/ 11 h 79"/>
                <a:gd name="T12" fmla="*/ 110 w 128"/>
                <a:gd name="T13" fmla="*/ 16 h 79"/>
                <a:gd name="T14" fmla="*/ 106 w 128"/>
                <a:gd name="T15" fmla="*/ 14 h 79"/>
                <a:gd name="T16" fmla="*/ 106 w 128"/>
                <a:gd name="T17" fmla="*/ 11 h 79"/>
                <a:gd name="T18" fmla="*/ 103 w 128"/>
                <a:gd name="T19" fmla="*/ 10 h 79"/>
                <a:gd name="T20" fmla="*/ 100 w 128"/>
                <a:gd name="T21" fmla="*/ 13 h 79"/>
                <a:gd name="T22" fmla="*/ 98 w 128"/>
                <a:gd name="T23" fmla="*/ 10 h 79"/>
                <a:gd name="T24" fmla="*/ 87 w 128"/>
                <a:gd name="T25" fmla="*/ 6 h 79"/>
                <a:gd name="T26" fmla="*/ 80 w 128"/>
                <a:gd name="T27" fmla="*/ 1 h 79"/>
                <a:gd name="T28" fmla="*/ 69 w 128"/>
                <a:gd name="T29" fmla="*/ 5 h 79"/>
                <a:gd name="T30" fmla="*/ 53 w 128"/>
                <a:gd name="T31" fmla="*/ 5 h 79"/>
                <a:gd name="T32" fmla="*/ 37 w 128"/>
                <a:gd name="T33" fmla="*/ 5 h 79"/>
                <a:gd name="T34" fmla="*/ 35 w 128"/>
                <a:gd name="T35" fmla="*/ 6 h 79"/>
                <a:gd name="T36" fmla="*/ 38 w 128"/>
                <a:gd name="T37" fmla="*/ 16 h 79"/>
                <a:gd name="T38" fmla="*/ 39 w 128"/>
                <a:gd name="T39" fmla="*/ 22 h 79"/>
                <a:gd name="T40" fmla="*/ 38 w 128"/>
                <a:gd name="T41" fmla="*/ 25 h 79"/>
                <a:gd name="T42" fmla="*/ 35 w 128"/>
                <a:gd name="T43" fmla="*/ 30 h 79"/>
                <a:gd name="T44" fmla="*/ 25 w 128"/>
                <a:gd name="T45" fmla="*/ 37 h 79"/>
                <a:gd name="T46" fmla="*/ 23 w 128"/>
                <a:gd name="T47" fmla="*/ 38 h 79"/>
                <a:gd name="T48" fmla="*/ 26 w 128"/>
                <a:gd name="T49" fmla="*/ 42 h 79"/>
                <a:gd name="T50" fmla="*/ 23 w 128"/>
                <a:gd name="T51" fmla="*/ 46 h 79"/>
                <a:gd name="T52" fmla="*/ 19 w 128"/>
                <a:gd name="T53" fmla="*/ 46 h 79"/>
                <a:gd name="T54" fmla="*/ 17 w 128"/>
                <a:gd name="T55" fmla="*/ 54 h 79"/>
                <a:gd name="T56" fmla="*/ 13 w 128"/>
                <a:gd name="T57" fmla="*/ 54 h 79"/>
                <a:gd name="T58" fmla="*/ 6 w 128"/>
                <a:gd name="T59" fmla="*/ 65 h 79"/>
                <a:gd name="T60" fmla="*/ 4 w 128"/>
                <a:gd name="T61" fmla="*/ 69 h 79"/>
                <a:gd name="T62" fmla="*/ 0 w 128"/>
                <a:gd name="T63" fmla="*/ 71 h 79"/>
                <a:gd name="T64" fmla="*/ 4 w 128"/>
                <a:gd name="T65" fmla="*/ 72 h 79"/>
                <a:gd name="T66" fmla="*/ 12 w 128"/>
                <a:gd name="T67" fmla="*/ 71 h 79"/>
                <a:gd name="T68" fmla="*/ 18 w 128"/>
                <a:gd name="T69" fmla="*/ 73 h 79"/>
                <a:gd name="T70" fmla="*/ 23 w 128"/>
                <a:gd name="T71" fmla="*/ 77 h 79"/>
                <a:gd name="T72" fmla="*/ 25 w 128"/>
                <a:gd name="T73" fmla="*/ 83 h 79"/>
                <a:gd name="T74" fmla="*/ 27 w 128"/>
                <a:gd name="T75" fmla="*/ 91 h 79"/>
                <a:gd name="T76" fmla="*/ 35 w 128"/>
                <a:gd name="T77" fmla="*/ 95 h 79"/>
                <a:gd name="T78" fmla="*/ 38 w 128"/>
                <a:gd name="T79" fmla="*/ 91 h 79"/>
                <a:gd name="T80" fmla="*/ 49 w 128"/>
                <a:gd name="T81" fmla="*/ 87 h 79"/>
                <a:gd name="T82" fmla="*/ 50 w 128"/>
                <a:gd name="T83" fmla="*/ 83 h 79"/>
                <a:gd name="T84" fmla="*/ 53 w 128"/>
                <a:gd name="T85" fmla="*/ 87 h 79"/>
                <a:gd name="T86" fmla="*/ 60 w 128"/>
                <a:gd name="T87" fmla="*/ 85 h 79"/>
                <a:gd name="T88" fmla="*/ 66 w 128"/>
                <a:gd name="T89" fmla="*/ 83 h 79"/>
                <a:gd name="T90" fmla="*/ 71 w 128"/>
                <a:gd name="T91" fmla="*/ 73 h 79"/>
                <a:gd name="T92" fmla="*/ 71 w 128"/>
                <a:gd name="T93" fmla="*/ 67 h 79"/>
                <a:gd name="T94" fmla="*/ 78 w 128"/>
                <a:gd name="T95" fmla="*/ 64 h 79"/>
                <a:gd name="T96" fmla="*/ 87 w 128"/>
                <a:gd name="T97" fmla="*/ 61 h 79"/>
                <a:gd name="T98" fmla="*/ 94 w 128"/>
                <a:gd name="T99" fmla="*/ 57 h 79"/>
                <a:gd name="T100" fmla="*/ 96 w 128"/>
                <a:gd name="T101" fmla="*/ 51 h 79"/>
                <a:gd name="T102" fmla="*/ 110 w 128"/>
                <a:gd name="T103" fmla="*/ 44 h 79"/>
                <a:gd name="T104" fmla="*/ 122 w 128"/>
                <a:gd name="T105" fmla="*/ 40 h 79"/>
                <a:gd name="T106" fmla="*/ 131 w 128"/>
                <a:gd name="T107" fmla="*/ 35 h 79"/>
                <a:gd name="T108" fmla="*/ 139 w 128"/>
                <a:gd name="T109" fmla="*/ 32 h 79"/>
                <a:gd name="T110" fmla="*/ 148 w 128"/>
                <a:gd name="T111" fmla="*/ 31 h 79"/>
                <a:gd name="T112" fmla="*/ 153 w 128"/>
                <a:gd name="T113" fmla="*/ 28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79"/>
                <a:gd name="T173" fmla="*/ 128 w 128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79">
                  <a:moveTo>
                    <a:pt x="128" y="23"/>
                  </a:moveTo>
                  <a:cubicBezTo>
                    <a:pt x="128" y="21"/>
                    <a:pt x="127" y="20"/>
                    <a:pt x="126" y="19"/>
                  </a:cubicBezTo>
                  <a:cubicBezTo>
                    <a:pt x="124" y="18"/>
                    <a:pt x="121" y="18"/>
                    <a:pt x="118" y="16"/>
                  </a:cubicBezTo>
                  <a:cubicBezTo>
                    <a:pt x="116" y="14"/>
                    <a:pt x="114" y="10"/>
                    <a:pt x="111" y="9"/>
                  </a:cubicBezTo>
                  <a:cubicBezTo>
                    <a:pt x="109" y="7"/>
                    <a:pt x="106" y="7"/>
                    <a:pt x="103" y="7"/>
                  </a:cubicBezTo>
                  <a:cubicBezTo>
                    <a:pt x="101" y="7"/>
                    <a:pt x="99" y="8"/>
                    <a:pt x="97" y="9"/>
                  </a:cubicBezTo>
                  <a:cubicBezTo>
                    <a:pt x="95" y="10"/>
                    <a:pt x="94" y="12"/>
                    <a:pt x="92" y="13"/>
                  </a:cubicBezTo>
                  <a:cubicBezTo>
                    <a:pt x="91" y="13"/>
                    <a:pt x="89" y="13"/>
                    <a:pt x="89" y="12"/>
                  </a:cubicBezTo>
                  <a:cubicBezTo>
                    <a:pt x="88" y="11"/>
                    <a:pt x="90" y="10"/>
                    <a:pt x="89" y="9"/>
                  </a:cubicBezTo>
                  <a:cubicBezTo>
                    <a:pt x="89" y="8"/>
                    <a:pt x="87" y="8"/>
                    <a:pt x="86" y="8"/>
                  </a:cubicBezTo>
                  <a:cubicBezTo>
                    <a:pt x="85" y="8"/>
                    <a:pt x="85" y="11"/>
                    <a:pt x="84" y="11"/>
                  </a:cubicBezTo>
                  <a:cubicBezTo>
                    <a:pt x="83" y="11"/>
                    <a:pt x="83" y="9"/>
                    <a:pt x="82" y="8"/>
                  </a:cubicBezTo>
                  <a:cubicBezTo>
                    <a:pt x="79" y="7"/>
                    <a:pt x="76" y="7"/>
                    <a:pt x="73" y="5"/>
                  </a:cubicBezTo>
                  <a:cubicBezTo>
                    <a:pt x="71" y="4"/>
                    <a:pt x="70" y="1"/>
                    <a:pt x="67" y="1"/>
                  </a:cubicBezTo>
                  <a:cubicBezTo>
                    <a:pt x="64" y="0"/>
                    <a:pt x="61" y="3"/>
                    <a:pt x="58" y="4"/>
                  </a:cubicBezTo>
                  <a:cubicBezTo>
                    <a:pt x="54" y="4"/>
                    <a:pt x="49" y="4"/>
                    <a:pt x="44" y="4"/>
                  </a:cubicBezTo>
                  <a:cubicBezTo>
                    <a:pt x="40" y="4"/>
                    <a:pt x="35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8"/>
                    <a:pt x="31" y="10"/>
                    <a:pt x="32" y="13"/>
                  </a:cubicBezTo>
                  <a:cubicBezTo>
                    <a:pt x="32" y="15"/>
                    <a:pt x="33" y="16"/>
                    <a:pt x="33" y="18"/>
                  </a:cubicBezTo>
                  <a:cubicBezTo>
                    <a:pt x="33" y="19"/>
                    <a:pt x="33" y="20"/>
                    <a:pt x="32" y="21"/>
                  </a:cubicBezTo>
                  <a:cubicBezTo>
                    <a:pt x="31" y="22"/>
                    <a:pt x="30" y="23"/>
                    <a:pt x="29" y="25"/>
                  </a:cubicBezTo>
                  <a:cubicBezTo>
                    <a:pt x="27" y="27"/>
                    <a:pt x="24" y="29"/>
                    <a:pt x="21" y="31"/>
                  </a:cubicBezTo>
                  <a:cubicBezTo>
                    <a:pt x="21" y="31"/>
                    <a:pt x="19" y="31"/>
                    <a:pt x="19" y="32"/>
                  </a:cubicBezTo>
                  <a:cubicBezTo>
                    <a:pt x="19" y="33"/>
                    <a:pt x="22" y="33"/>
                    <a:pt x="22" y="35"/>
                  </a:cubicBezTo>
                  <a:cubicBezTo>
                    <a:pt x="22" y="36"/>
                    <a:pt x="20" y="37"/>
                    <a:pt x="19" y="38"/>
                  </a:cubicBezTo>
                  <a:cubicBezTo>
                    <a:pt x="18" y="39"/>
                    <a:pt x="17" y="37"/>
                    <a:pt x="16" y="38"/>
                  </a:cubicBezTo>
                  <a:cubicBezTo>
                    <a:pt x="15" y="40"/>
                    <a:pt x="16" y="43"/>
                    <a:pt x="14" y="45"/>
                  </a:cubicBezTo>
                  <a:cubicBezTo>
                    <a:pt x="13" y="46"/>
                    <a:pt x="12" y="45"/>
                    <a:pt x="11" y="45"/>
                  </a:cubicBezTo>
                  <a:cubicBezTo>
                    <a:pt x="8" y="48"/>
                    <a:pt x="7" y="51"/>
                    <a:pt x="5" y="54"/>
                  </a:cubicBezTo>
                  <a:cubicBezTo>
                    <a:pt x="4" y="56"/>
                    <a:pt x="4" y="57"/>
                    <a:pt x="3" y="57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0"/>
                    <a:pt x="2" y="60"/>
                    <a:pt x="3" y="60"/>
                  </a:cubicBezTo>
                  <a:cubicBezTo>
                    <a:pt x="5" y="60"/>
                    <a:pt x="7" y="58"/>
                    <a:pt x="10" y="59"/>
                  </a:cubicBezTo>
                  <a:cubicBezTo>
                    <a:pt x="12" y="59"/>
                    <a:pt x="13" y="60"/>
                    <a:pt x="15" y="61"/>
                  </a:cubicBezTo>
                  <a:cubicBezTo>
                    <a:pt x="16" y="62"/>
                    <a:pt x="18" y="63"/>
                    <a:pt x="19" y="64"/>
                  </a:cubicBezTo>
                  <a:cubicBezTo>
                    <a:pt x="20" y="66"/>
                    <a:pt x="21" y="67"/>
                    <a:pt x="21" y="69"/>
                  </a:cubicBezTo>
                  <a:cubicBezTo>
                    <a:pt x="22" y="71"/>
                    <a:pt x="21" y="74"/>
                    <a:pt x="23" y="76"/>
                  </a:cubicBezTo>
                  <a:cubicBezTo>
                    <a:pt x="24" y="78"/>
                    <a:pt x="27" y="79"/>
                    <a:pt x="29" y="79"/>
                  </a:cubicBezTo>
                  <a:cubicBezTo>
                    <a:pt x="30" y="79"/>
                    <a:pt x="30" y="77"/>
                    <a:pt x="32" y="76"/>
                  </a:cubicBezTo>
                  <a:cubicBezTo>
                    <a:pt x="34" y="74"/>
                    <a:pt x="38" y="74"/>
                    <a:pt x="41" y="72"/>
                  </a:cubicBezTo>
                  <a:cubicBezTo>
                    <a:pt x="41" y="71"/>
                    <a:pt x="41" y="69"/>
                    <a:pt x="42" y="69"/>
                  </a:cubicBezTo>
                  <a:cubicBezTo>
                    <a:pt x="43" y="69"/>
                    <a:pt x="43" y="72"/>
                    <a:pt x="44" y="72"/>
                  </a:cubicBezTo>
                  <a:cubicBezTo>
                    <a:pt x="46" y="72"/>
                    <a:pt x="48" y="72"/>
                    <a:pt x="50" y="71"/>
                  </a:cubicBezTo>
                  <a:cubicBezTo>
                    <a:pt x="52" y="71"/>
                    <a:pt x="54" y="71"/>
                    <a:pt x="55" y="69"/>
                  </a:cubicBezTo>
                  <a:cubicBezTo>
                    <a:pt x="57" y="67"/>
                    <a:pt x="59" y="64"/>
                    <a:pt x="59" y="61"/>
                  </a:cubicBezTo>
                  <a:cubicBezTo>
                    <a:pt x="60" y="59"/>
                    <a:pt x="59" y="58"/>
                    <a:pt x="59" y="56"/>
                  </a:cubicBezTo>
                  <a:cubicBezTo>
                    <a:pt x="61" y="55"/>
                    <a:pt x="63" y="54"/>
                    <a:pt x="65" y="53"/>
                  </a:cubicBezTo>
                  <a:cubicBezTo>
                    <a:pt x="67" y="52"/>
                    <a:pt x="71" y="53"/>
                    <a:pt x="73" y="51"/>
                  </a:cubicBezTo>
                  <a:cubicBezTo>
                    <a:pt x="75" y="50"/>
                    <a:pt x="77" y="48"/>
                    <a:pt x="79" y="47"/>
                  </a:cubicBezTo>
                  <a:cubicBezTo>
                    <a:pt x="80" y="45"/>
                    <a:pt x="79" y="43"/>
                    <a:pt x="80" y="42"/>
                  </a:cubicBezTo>
                  <a:cubicBezTo>
                    <a:pt x="84" y="40"/>
                    <a:pt x="88" y="39"/>
                    <a:pt x="92" y="37"/>
                  </a:cubicBezTo>
                  <a:cubicBezTo>
                    <a:pt x="95" y="36"/>
                    <a:pt x="98" y="35"/>
                    <a:pt x="102" y="33"/>
                  </a:cubicBezTo>
                  <a:cubicBezTo>
                    <a:pt x="105" y="32"/>
                    <a:pt x="107" y="30"/>
                    <a:pt x="110" y="29"/>
                  </a:cubicBezTo>
                  <a:cubicBezTo>
                    <a:pt x="112" y="28"/>
                    <a:pt x="114" y="27"/>
                    <a:pt x="116" y="27"/>
                  </a:cubicBezTo>
                  <a:cubicBezTo>
                    <a:pt x="119" y="26"/>
                    <a:pt x="122" y="27"/>
                    <a:pt x="124" y="26"/>
                  </a:cubicBezTo>
                  <a:cubicBezTo>
                    <a:pt x="126" y="25"/>
                    <a:pt x="127" y="24"/>
                    <a:pt x="128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1" name="Freeform 3573"/>
            <p:cNvSpPr>
              <a:spLocks noChangeAspect="1"/>
            </p:cNvSpPr>
            <p:nvPr/>
          </p:nvSpPr>
          <p:spPr bwMode="auto">
            <a:xfrm>
              <a:off x="6125975" y="2821273"/>
              <a:ext cx="1097926" cy="439683"/>
            </a:xfrm>
            <a:custGeom>
              <a:avLst/>
              <a:gdLst>
                <a:gd name="T0" fmla="*/ 140 w 137"/>
                <a:gd name="T1" fmla="*/ 29 h 60"/>
                <a:gd name="T2" fmla="*/ 128 w 137"/>
                <a:gd name="T3" fmla="*/ 31 h 60"/>
                <a:gd name="T4" fmla="*/ 128 w 137"/>
                <a:gd name="T5" fmla="*/ 20 h 60"/>
                <a:gd name="T6" fmla="*/ 127 w 137"/>
                <a:gd name="T7" fmla="*/ 12 h 60"/>
                <a:gd name="T8" fmla="*/ 126 w 137"/>
                <a:gd name="T9" fmla="*/ 0 h 60"/>
                <a:gd name="T10" fmla="*/ 108 w 137"/>
                <a:gd name="T11" fmla="*/ 11 h 60"/>
                <a:gd name="T12" fmla="*/ 108 w 137"/>
                <a:gd name="T13" fmla="*/ 19 h 60"/>
                <a:gd name="T14" fmla="*/ 104 w 137"/>
                <a:gd name="T15" fmla="*/ 28 h 60"/>
                <a:gd name="T16" fmla="*/ 115 w 137"/>
                <a:gd name="T17" fmla="*/ 32 h 60"/>
                <a:gd name="T18" fmla="*/ 107 w 137"/>
                <a:gd name="T19" fmla="*/ 37 h 60"/>
                <a:gd name="T20" fmla="*/ 92 w 137"/>
                <a:gd name="T21" fmla="*/ 35 h 60"/>
                <a:gd name="T22" fmla="*/ 87 w 137"/>
                <a:gd name="T23" fmla="*/ 31 h 60"/>
                <a:gd name="T24" fmla="*/ 75 w 137"/>
                <a:gd name="T25" fmla="*/ 31 h 60"/>
                <a:gd name="T26" fmla="*/ 72 w 137"/>
                <a:gd name="T27" fmla="*/ 20 h 60"/>
                <a:gd name="T28" fmla="*/ 62 w 137"/>
                <a:gd name="T29" fmla="*/ 17 h 60"/>
                <a:gd name="T30" fmla="*/ 56 w 137"/>
                <a:gd name="T31" fmla="*/ 13 h 60"/>
                <a:gd name="T32" fmla="*/ 47 w 137"/>
                <a:gd name="T33" fmla="*/ 11 h 60"/>
                <a:gd name="T34" fmla="*/ 32 w 137"/>
                <a:gd name="T35" fmla="*/ 17 h 60"/>
                <a:gd name="T36" fmla="*/ 42 w 137"/>
                <a:gd name="T37" fmla="*/ 19 h 60"/>
                <a:gd name="T38" fmla="*/ 29 w 137"/>
                <a:gd name="T39" fmla="*/ 19 h 60"/>
                <a:gd name="T40" fmla="*/ 17 w 137"/>
                <a:gd name="T41" fmla="*/ 29 h 60"/>
                <a:gd name="T42" fmla="*/ 37 w 137"/>
                <a:gd name="T43" fmla="*/ 28 h 60"/>
                <a:gd name="T44" fmla="*/ 29 w 137"/>
                <a:gd name="T45" fmla="*/ 30 h 60"/>
                <a:gd name="T46" fmla="*/ 14 w 137"/>
                <a:gd name="T47" fmla="*/ 31 h 60"/>
                <a:gd name="T48" fmla="*/ 8 w 137"/>
                <a:gd name="T49" fmla="*/ 38 h 60"/>
                <a:gd name="T50" fmla="*/ 30 w 137"/>
                <a:gd name="T51" fmla="*/ 35 h 60"/>
                <a:gd name="T52" fmla="*/ 29 w 137"/>
                <a:gd name="T53" fmla="*/ 38 h 60"/>
                <a:gd name="T54" fmla="*/ 7 w 137"/>
                <a:gd name="T55" fmla="*/ 42 h 60"/>
                <a:gd name="T56" fmla="*/ 1 w 137"/>
                <a:gd name="T57" fmla="*/ 47 h 60"/>
                <a:gd name="T58" fmla="*/ 18 w 137"/>
                <a:gd name="T59" fmla="*/ 47 h 60"/>
                <a:gd name="T60" fmla="*/ 28 w 137"/>
                <a:gd name="T61" fmla="*/ 53 h 60"/>
                <a:gd name="T62" fmla="*/ 34 w 137"/>
                <a:gd name="T63" fmla="*/ 48 h 60"/>
                <a:gd name="T64" fmla="*/ 43 w 137"/>
                <a:gd name="T65" fmla="*/ 50 h 60"/>
                <a:gd name="T66" fmla="*/ 47 w 137"/>
                <a:gd name="T67" fmla="*/ 44 h 60"/>
                <a:gd name="T68" fmla="*/ 50 w 137"/>
                <a:gd name="T69" fmla="*/ 47 h 60"/>
                <a:gd name="T70" fmla="*/ 62 w 137"/>
                <a:gd name="T71" fmla="*/ 49 h 60"/>
                <a:gd name="T72" fmla="*/ 69 w 137"/>
                <a:gd name="T73" fmla="*/ 49 h 60"/>
                <a:gd name="T74" fmla="*/ 81 w 137"/>
                <a:gd name="T75" fmla="*/ 47 h 60"/>
                <a:gd name="T76" fmla="*/ 77 w 137"/>
                <a:gd name="T77" fmla="*/ 54 h 60"/>
                <a:gd name="T78" fmla="*/ 60 w 137"/>
                <a:gd name="T79" fmla="*/ 55 h 60"/>
                <a:gd name="T80" fmla="*/ 51 w 137"/>
                <a:gd name="T81" fmla="*/ 58 h 60"/>
                <a:gd name="T82" fmla="*/ 40 w 137"/>
                <a:gd name="T83" fmla="*/ 65 h 60"/>
                <a:gd name="T84" fmla="*/ 62 w 137"/>
                <a:gd name="T85" fmla="*/ 71 h 60"/>
                <a:gd name="T86" fmla="*/ 83 w 137"/>
                <a:gd name="T87" fmla="*/ 65 h 60"/>
                <a:gd name="T88" fmla="*/ 103 w 137"/>
                <a:gd name="T89" fmla="*/ 56 h 60"/>
                <a:gd name="T90" fmla="*/ 120 w 137"/>
                <a:gd name="T91" fmla="*/ 56 h 60"/>
                <a:gd name="T92" fmla="*/ 130 w 137"/>
                <a:gd name="T93" fmla="*/ 58 h 60"/>
                <a:gd name="T94" fmla="*/ 148 w 137"/>
                <a:gd name="T95" fmla="*/ 50 h 60"/>
                <a:gd name="T96" fmla="*/ 158 w 137"/>
                <a:gd name="T97" fmla="*/ 42 h 60"/>
                <a:gd name="T98" fmla="*/ 158 w 137"/>
                <a:gd name="T99" fmla="*/ 26 h 60"/>
                <a:gd name="T100" fmla="*/ 145 w 137"/>
                <a:gd name="T101" fmla="*/ 26 h 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7"/>
                <a:gd name="T154" fmla="*/ 0 h 60"/>
                <a:gd name="T155" fmla="*/ 137 w 137"/>
                <a:gd name="T156" fmla="*/ 60 h 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7" h="60">
                  <a:moveTo>
                    <a:pt x="119" y="29"/>
                  </a:moveTo>
                  <a:cubicBezTo>
                    <a:pt x="117" y="30"/>
                    <a:pt x="118" y="25"/>
                    <a:pt x="117" y="24"/>
                  </a:cubicBezTo>
                  <a:cubicBezTo>
                    <a:pt x="116" y="23"/>
                    <a:pt x="114" y="22"/>
                    <a:pt x="113" y="23"/>
                  </a:cubicBezTo>
                  <a:cubicBezTo>
                    <a:pt x="111" y="23"/>
                    <a:pt x="109" y="27"/>
                    <a:pt x="107" y="26"/>
                  </a:cubicBezTo>
                  <a:cubicBezTo>
                    <a:pt x="106" y="24"/>
                    <a:pt x="110" y="22"/>
                    <a:pt x="110" y="20"/>
                  </a:cubicBezTo>
                  <a:cubicBezTo>
                    <a:pt x="110" y="18"/>
                    <a:pt x="107" y="19"/>
                    <a:pt x="107" y="17"/>
                  </a:cubicBezTo>
                  <a:cubicBezTo>
                    <a:pt x="106" y="16"/>
                    <a:pt x="108" y="15"/>
                    <a:pt x="108" y="14"/>
                  </a:cubicBezTo>
                  <a:cubicBezTo>
                    <a:pt x="108" y="13"/>
                    <a:pt x="106" y="12"/>
                    <a:pt x="106" y="10"/>
                  </a:cubicBezTo>
                  <a:cubicBezTo>
                    <a:pt x="106" y="8"/>
                    <a:pt x="108" y="6"/>
                    <a:pt x="108" y="3"/>
                  </a:cubicBezTo>
                  <a:cubicBezTo>
                    <a:pt x="108" y="2"/>
                    <a:pt x="107" y="0"/>
                    <a:pt x="105" y="0"/>
                  </a:cubicBezTo>
                  <a:cubicBezTo>
                    <a:pt x="103" y="0"/>
                    <a:pt x="101" y="3"/>
                    <a:pt x="98" y="4"/>
                  </a:cubicBezTo>
                  <a:cubicBezTo>
                    <a:pt x="96" y="6"/>
                    <a:pt x="93" y="7"/>
                    <a:pt x="90" y="9"/>
                  </a:cubicBezTo>
                  <a:cubicBezTo>
                    <a:pt x="88" y="10"/>
                    <a:pt x="86" y="12"/>
                    <a:pt x="86" y="14"/>
                  </a:cubicBezTo>
                  <a:cubicBezTo>
                    <a:pt x="86" y="16"/>
                    <a:pt x="89" y="15"/>
                    <a:pt x="90" y="16"/>
                  </a:cubicBezTo>
                  <a:cubicBezTo>
                    <a:pt x="92" y="17"/>
                    <a:pt x="95" y="18"/>
                    <a:pt x="94" y="20"/>
                  </a:cubicBezTo>
                  <a:cubicBezTo>
                    <a:pt x="93" y="22"/>
                    <a:pt x="88" y="20"/>
                    <a:pt x="87" y="23"/>
                  </a:cubicBezTo>
                  <a:cubicBezTo>
                    <a:pt x="86" y="24"/>
                    <a:pt x="90" y="24"/>
                    <a:pt x="91" y="24"/>
                  </a:cubicBezTo>
                  <a:cubicBezTo>
                    <a:pt x="93" y="25"/>
                    <a:pt x="95" y="25"/>
                    <a:pt x="96" y="27"/>
                  </a:cubicBezTo>
                  <a:cubicBezTo>
                    <a:pt x="97" y="28"/>
                    <a:pt x="96" y="30"/>
                    <a:pt x="95" y="31"/>
                  </a:cubicBezTo>
                  <a:cubicBezTo>
                    <a:pt x="93" y="32"/>
                    <a:pt x="91" y="31"/>
                    <a:pt x="89" y="31"/>
                  </a:cubicBezTo>
                  <a:cubicBezTo>
                    <a:pt x="87" y="31"/>
                    <a:pt x="85" y="31"/>
                    <a:pt x="83" y="31"/>
                  </a:cubicBezTo>
                  <a:cubicBezTo>
                    <a:pt x="81" y="30"/>
                    <a:pt x="79" y="29"/>
                    <a:pt x="77" y="29"/>
                  </a:cubicBezTo>
                  <a:cubicBezTo>
                    <a:pt x="75" y="29"/>
                    <a:pt x="74" y="32"/>
                    <a:pt x="72" y="31"/>
                  </a:cubicBezTo>
                  <a:cubicBezTo>
                    <a:pt x="71" y="30"/>
                    <a:pt x="75" y="28"/>
                    <a:pt x="73" y="26"/>
                  </a:cubicBezTo>
                  <a:cubicBezTo>
                    <a:pt x="72" y="25"/>
                    <a:pt x="70" y="26"/>
                    <a:pt x="68" y="26"/>
                  </a:cubicBezTo>
                  <a:cubicBezTo>
                    <a:pt x="66" y="26"/>
                    <a:pt x="63" y="28"/>
                    <a:pt x="63" y="26"/>
                  </a:cubicBezTo>
                  <a:cubicBezTo>
                    <a:pt x="63" y="25"/>
                    <a:pt x="68" y="25"/>
                    <a:pt x="67" y="23"/>
                  </a:cubicBezTo>
                  <a:cubicBezTo>
                    <a:pt x="67" y="20"/>
                    <a:pt x="63" y="19"/>
                    <a:pt x="60" y="17"/>
                  </a:cubicBezTo>
                  <a:cubicBezTo>
                    <a:pt x="59" y="16"/>
                    <a:pt x="59" y="14"/>
                    <a:pt x="57" y="14"/>
                  </a:cubicBezTo>
                  <a:cubicBezTo>
                    <a:pt x="56" y="13"/>
                    <a:pt x="54" y="14"/>
                    <a:pt x="52" y="14"/>
                  </a:cubicBezTo>
                  <a:cubicBezTo>
                    <a:pt x="50" y="15"/>
                    <a:pt x="47" y="17"/>
                    <a:pt x="46" y="15"/>
                  </a:cubicBezTo>
                  <a:cubicBezTo>
                    <a:pt x="44" y="15"/>
                    <a:pt x="47" y="13"/>
                    <a:pt x="47" y="11"/>
                  </a:cubicBezTo>
                  <a:cubicBezTo>
                    <a:pt x="47" y="11"/>
                    <a:pt x="48" y="9"/>
                    <a:pt x="47" y="9"/>
                  </a:cubicBezTo>
                  <a:cubicBezTo>
                    <a:pt x="44" y="9"/>
                    <a:pt x="42" y="9"/>
                    <a:pt x="39" y="9"/>
                  </a:cubicBezTo>
                  <a:cubicBezTo>
                    <a:pt x="37" y="10"/>
                    <a:pt x="34" y="10"/>
                    <a:pt x="32" y="11"/>
                  </a:cubicBezTo>
                  <a:cubicBezTo>
                    <a:pt x="30" y="12"/>
                    <a:pt x="27" y="12"/>
                    <a:pt x="27" y="14"/>
                  </a:cubicBezTo>
                  <a:cubicBezTo>
                    <a:pt x="27" y="16"/>
                    <a:pt x="30" y="15"/>
                    <a:pt x="32" y="16"/>
                  </a:cubicBezTo>
                  <a:cubicBezTo>
                    <a:pt x="33" y="16"/>
                    <a:pt x="36" y="15"/>
                    <a:pt x="35" y="16"/>
                  </a:cubicBezTo>
                  <a:cubicBezTo>
                    <a:pt x="35" y="17"/>
                    <a:pt x="33" y="18"/>
                    <a:pt x="32" y="18"/>
                  </a:cubicBezTo>
                  <a:cubicBezTo>
                    <a:pt x="29" y="18"/>
                    <a:pt x="27" y="15"/>
                    <a:pt x="24" y="16"/>
                  </a:cubicBezTo>
                  <a:cubicBezTo>
                    <a:pt x="21" y="16"/>
                    <a:pt x="18" y="18"/>
                    <a:pt x="16" y="20"/>
                  </a:cubicBezTo>
                  <a:cubicBezTo>
                    <a:pt x="15" y="21"/>
                    <a:pt x="12" y="24"/>
                    <a:pt x="14" y="24"/>
                  </a:cubicBezTo>
                  <a:cubicBezTo>
                    <a:pt x="17" y="26"/>
                    <a:pt x="20" y="23"/>
                    <a:pt x="23" y="23"/>
                  </a:cubicBezTo>
                  <a:cubicBezTo>
                    <a:pt x="26" y="23"/>
                    <a:pt x="29" y="22"/>
                    <a:pt x="31" y="23"/>
                  </a:cubicBezTo>
                  <a:cubicBezTo>
                    <a:pt x="32" y="23"/>
                    <a:pt x="33" y="25"/>
                    <a:pt x="32" y="25"/>
                  </a:cubicBezTo>
                  <a:cubicBezTo>
                    <a:pt x="30" y="26"/>
                    <a:pt x="27" y="25"/>
                    <a:pt x="24" y="25"/>
                  </a:cubicBezTo>
                  <a:cubicBezTo>
                    <a:pt x="22" y="25"/>
                    <a:pt x="20" y="26"/>
                    <a:pt x="18" y="26"/>
                  </a:cubicBezTo>
                  <a:cubicBezTo>
                    <a:pt x="16" y="27"/>
                    <a:pt x="13" y="26"/>
                    <a:pt x="12" y="26"/>
                  </a:cubicBezTo>
                  <a:cubicBezTo>
                    <a:pt x="10" y="27"/>
                    <a:pt x="8" y="28"/>
                    <a:pt x="7" y="30"/>
                  </a:cubicBezTo>
                  <a:cubicBezTo>
                    <a:pt x="7" y="30"/>
                    <a:pt x="7" y="32"/>
                    <a:pt x="7" y="32"/>
                  </a:cubicBezTo>
                  <a:cubicBezTo>
                    <a:pt x="10" y="32"/>
                    <a:pt x="13" y="32"/>
                    <a:pt x="16" y="32"/>
                  </a:cubicBezTo>
                  <a:cubicBezTo>
                    <a:pt x="19" y="31"/>
                    <a:pt x="22" y="29"/>
                    <a:pt x="25" y="29"/>
                  </a:cubicBezTo>
                  <a:cubicBezTo>
                    <a:pt x="26" y="29"/>
                    <a:pt x="29" y="29"/>
                    <a:pt x="29" y="30"/>
                  </a:cubicBezTo>
                  <a:cubicBezTo>
                    <a:pt x="28" y="32"/>
                    <a:pt x="25" y="31"/>
                    <a:pt x="24" y="32"/>
                  </a:cubicBezTo>
                  <a:cubicBezTo>
                    <a:pt x="21" y="33"/>
                    <a:pt x="17" y="35"/>
                    <a:pt x="14" y="35"/>
                  </a:cubicBezTo>
                  <a:cubicBezTo>
                    <a:pt x="11" y="36"/>
                    <a:pt x="9" y="35"/>
                    <a:pt x="6" y="35"/>
                  </a:cubicBezTo>
                  <a:cubicBezTo>
                    <a:pt x="4" y="35"/>
                    <a:pt x="3" y="35"/>
                    <a:pt x="1" y="36"/>
                  </a:cubicBezTo>
                  <a:cubicBezTo>
                    <a:pt x="0" y="37"/>
                    <a:pt x="0" y="39"/>
                    <a:pt x="1" y="39"/>
                  </a:cubicBezTo>
                  <a:cubicBezTo>
                    <a:pt x="3" y="41"/>
                    <a:pt x="6" y="42"/>
                    <a:pt x="9" y="42"/>
                  </a:cubicBezTo>
                  <a:cubicBezTo>
                    <a:pt x="11" y="42"/>
                    <a:pt x="13" y="39"/>
                    <a:pt x="15" y="39"/>
                  </a:cubicBezTo>
                  <a:cubicBezTo>
                    <a:pt x="16" y="40"/>
                    <a:pt x="16" y="43"/>
                    <a:pt x="18" y="44"/>
                  </a:cubicBezTo>
                  <a:cubicBezTo>
                    <a:pt x="19" y="45"/>
                    <a:pt x="21" y="45"/>
                    <a:pt x="23" y="44"/>
                  </a:cubicBezTo>
                  <a:cubicBezTo>
                    <a:pt x="24" y="43"/>
                    <a:pt x="22" y="41"/>
                    <a:pt x="23" y="40"/>
                  </a:cubicBezTo>
                  <a:cubicBezTo>
                    <a:pt x="24" y="39"/>
                    <a:pt x="27" y="39"/>
                    <a:pt x="28" y="40"/>
                  </a:cubicBezTo>
                  <a:cubicBezTo>
                    <a:pt x="29" y="42"/>
                    <a:pt x="25" y="45"/>
                    <a:pt x="27" y="45"/>
                  </a:cubicBezTo>
                  <a:cubicBezTo>
                    <a:pt x="30" y="46"/>
                    <a:pt x="34" y="44"/>
                    <a:pt x="36" y="42"/>
                  </a:cubicBezTo>
                  <a:cubicBezTo>
                    <a:pt x="37" y="41"/>
                    <a:pt x="36" y="39"/>
                    <a:pt x="37" y="37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41" y="37"/>
                    <a:pt x="42" y="35"/>
                    <a:pt x="44" y="36"/>
                  </a:cubicBezTo>
                  <a:cubicBezTo>
                    <a:pt x="45" y="36"/>
                    <a:pt x="42" y="38"/>
                    <a:pt x="42" y="39"/>
                  </a:cubicBezTo>
                  <a:cubicBezTo>
                    <a:pt x="41" y="39"/>
                    <a:pt x="39" y="41"/>
                    <a:pt x="40" y="42"/>
                  </a:cubicBezTo>
                  <a:cubicBezTo>
                    <a:pt x="44" y="43"/>
                    <a:pt x="48" y="42"/>
                    <a:pt x="52" y="41"/>
                  </a:cubicBezTo>
                  <a:cubicBezTo>
                    <a:pt x="54" y="41"/>
                    <a:pt x="54" y="39"/>
                    <a:pt x="56" y="39"/>
                  </a:cubicBezTo>
                  <a:cubicBezTo>
                    <a:pt x="57" y="39"/>
                    <a:pt x="57" y="41"/>
                    <a:pt x="58" y="41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4" y="40"/>
                    <a:pt x="66" y="39"/>
                    <a:pt x="68" y="39"/>
                  </a:cubicBezTo>
                  <a:cubicBezTo>
                    <a:pt x="69" y="39"/>
                    <a:pt x="72" y="39"/>
                    <a:pt x="71" y="40"/>
                  </a:cubicBezTo>
                  <a:cubicBezTo>
                    <a:pt x="70" y="42"/>
                    <a:pt x="67" y="44"/>
                    <a:pt x="64" y="45"/>
                  </a:cubicBezTo>
                  <a:cubicBezTo>
                    <a:pt x="62" y="46"/>
                    <a:pt x="60" y="44"/>
                    <a:pt x="57" y="45"/>
                  </a:cubicBezTo>
                  <a:cubicBezTo>
                    <a:pt x="55" y="45"/>
                    <a:pt x="52" y="45"/>
                    <a:pt x="50" y="46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39" y="49"/>
                    <a:pt x="36" y="50"/>
                    <a:pt x="33" y="52"/>
                  </a:cubicBezTo>
                  <a:cubicBezTo>
                    <a:pt x="33" y="52"/>
                    <a:pt x="33" y="54"/>
                    <a:pt x="33" y="54"/>
                  </a:cubicBezTo>
                  <a:cubicBezTo>
                    <a:pt x="35" y="57"/>
                    <a:pt x="38" y="59"/>
                    <a:pt x="40" y="59"/>
                  </a:cubicBezTo>
                  <a:cubicBezTo>
                    <a:pt x="44" y="60"/>
                    <a:pt x="48" y="60"/>
                    <a:pt x="52" y="59"/>
                  </a:cubicBezTo>
                  <a:cubicBezTo>
                    <a:pt x="55" y="59"/>
                    <a:pt x="57" y="56"/>
                    <a:pt x="61" y="55"/>
                  </a:cubicBezTo>
                  <a:cubicBezTo>
                    <a:pt x="63" y="54"/>
                    <a:pt x="66" y="55"/>
                    <a:pt x="69" y="54"/>
                  </a:cubicBezTo>
                  <a:cubicBezTo>
                    <a:pt x="71" y="53"/>
                    <a:pt x="71" y="49"/>
                    <a:pt x="73" y="48"/>
                  </a:cubicBezTo>
                  <a:cubicBezTo>
                    <a:pt x="78" y="47"/>
                    <a:pt x="82" y="48"/>
                    <a:pt x="86" y="47"/>
                  </a:cubicBezTo>
                  <a:cubicBezTo>
                    <a:pt x="90" y="46"/>
                    <a:pt x="92" y="42"/>
                    <a:pt x="95" y="42"/>
                  </a:cubicBezTo>
                  <a:cubicBezTo>
                    <a:pt x="97" y="42"/>
                    <a:pt x="98" y="47"/>
                    <a:pt x="100" y="47"/>
                  </a:cubicBezTo>
                  <a:cubicBezTo>
                    <a:pt x="102" y="47"/>
                    <a:pt x="103" y="43"/>
                    <a:pt x="106" y="43"/>
                  </a:cubicBezTo>
                  <a:cubicBezTo>
                    <a:pt x="108" y="43"/>
                    <a:pt x="107" y="48"/>
                    <a:pt x="109" y="48"/>
                  </a:cubicBezTo>
                  <a:cubicBezTo>
                    <a:pt x="112" y="48"/>
                    <a:pt x="114" y="44"/>
                    <a:pt x="116" y="43"/>
                  </a:cubicBezTo>
                  <a:cubicBezTo>
                    <a:pt x="119" y="42"/>
                    <a:pt x="122" y="43"/>
                    <a:pt x="124" y="42"/>
                  </a:cubicBezTo>
                  <a:cubicBezTo>
                    <a:pt x="126" y="41"/>
                    <a:pt x="125" y="38"/>
                    <a:pt x="126" y="37"/>
                  </a:cubicBezTo>
                  <a:cubicBezTo>
                    <a:pt x="127" y="35"/>
                    <a:pt x="131" y="37"/>
                    <a:pt x="132" y="35"/>
                  </a:cubicBezTo>
                  <a:cubicBezTo>
                    <a:pt x="133" y="32"/>
                    <a:pt x="135" y="29"/>
                    <a:pt x="136" y="25"/>
                  </a:cubicBezTo>
                  <a:cubicBezTo>
                    <a:pt x="137" y="24"/>
                    <a:pt x="133" y="23"/>
                    <a:pt x="132" y="22"/>
                  </a:cubicBezTo>
                  <a:cubicBezTo>
                    <a:pt x="129" y="21"/>
                    <a:pt x="127" y="18"/>
                    <a:pt x="125" y="18"/>
                  </a:cubicBezTo>
                  <a:cubicBezTo>
                    <a:pt x="123" y="18"/>
                    <a:pt x="122" y="20"/>
                    <a:pt x="121" y="22"/>
                  </a:cubicBezTo>
                  <a:cubicBezTo>
                    <a:pt x="120" y="24"/>
                    <a:pt x="122" y="28"/>
                    <a:pt x="11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2" name="Freeform 3574"/>
            <p:cNvSpPr>
              <a:spLocks noChangeAspect="1"/>
            </p:cNvSpPr>
            <p:nvPr/>
          </p:nvSpPr>
          <p:spPr bwMode="auto">
            <a:xfrm>
              <a:off x="5730975" y="2711343"/>
              <a:ext cx="702943" cy="305334"/>
            </a:xfrm>
            <a:custGeom>
              <a:avLst/>
              <a:gdLst>
                <a:gd name="T0" fmla="*/ 92 w 88"/>
                <a:gd name="T1" fmla="*/ 0 h 42"/>
                <a:gd name="T2" fmla="*/ 104 w 88"/>
                <a:gd name="T3" fmla="*/ 7 h 42"/>
                <a:gd name="T4" fmla="*/ 103 w 88"/>
                <a:gd name="T5" fmla="*/ 10 h 42"/>
                <a:gd name="T6" fmla="*/ 95 w 88"/>
                <a:gd name="T7" fmla="*/ 12 h 42"/>
                <a:gd name="T8" fmla="*/ 92 w 88"/>
                <a:gd name="T9" fmla="*/ 12 h 42"/>
                <a:gd name="T10" fmla="*/ 94 w 88"/>
                <a:gd name="T11" fmla="*/ 20 h 42"/>
                <a:gd name="T12" fmla="*/ 88 w 88"/>
                <a:gd name="T13" fmla="*/ 20 h 42"/>
                <a:gd name="T14" fmla="*/ 91 w 88"/>
                <a:gd name="T15" fmla="*/ 25 h 42"/>
                <a:gd name="T16" fmla="*/ 79 w 88"/>
                <a:gd name="T17" fmla="*/ 26 h 42"/>
                <a:gd name="T18" fmla="*/ 74 w 88"/>
                <a:gd name="T19" fmla="*/ 35 h 42"/>
                <a:gd name="T20" fmla="*/ 67 w 88"/>
                <a:gd name="T21" fmla="*/ 37 h 42"/>
                <a:gd name="T22" fmla="*/ 62 w 88"/>
                <a:gd name="T23" fmla="*/ 31 h 42"/>
                <a:gd name="T24" fmla="*/ 66 w 88"/>
                <a:gd name="T25" fmla="*/ 25 h 42"/>
                <a:gd name="T26" fmla="*/ 68 w 88"/>
                <a:gd name="T27" fmla="*/ 21 h 42"/>
                <a:gd name="T28" fmla="*/ 62 w 88"/>
                <a:gd name="T29" fmla="*/ 23 h 42"/>
                <a:gd name="T30" fmla="*/ 56 w 88"/>
                <a:gd name="T31" fmla="*/ 29 h 42"/>
                <a:gd name="T32" fmla="*/ 51 w 88"/>
                <a:gd name="T33" fmla="*/ 30 h 42"/>
                <a:gd name="T34" fmla="*/ 56 w 88"/>
                <a:gd name="T35" fmla="*/ 36 h 42"/>
                <a:gd name="T36" fmla="*/ 48 w 88"/>
                <a:gd name="T37" fmla="*/ 39 h 42"/>
                <a:gd name="T38" fmla="*/ 45 w 88"/>
                <a:gd name="T39" fmla="*/ 38 h 42"/>
                <a:gd name="T40" fmla="*/ 44 w 88"/>
                <a:gd name="T41" fmla="*/ 36 h 42"/>
                <a:gd name="T42" fmla="*/ 43 w 88"/>
                <a:gd name="T43" fmla="*/ 38 h 42"/>
                <a:gd name="T44" fmla="*/ 37 w 88"/>
                <a:gd name="T45" fmla="*/ 48 h 42"/>
                <a:gd name="T46" fmla="*/ 29 w 88"/>
                <a:gd name="T47" fmla="*/ 48 h 42"/>
                <a:gd name="T48" fmla="*/ 29 w 88"/>
                <a:gd name="T49" fmla="*/ 38 h 42"/>
                <a:gd name="T50" fmla="*/ 26 w 88"/>
                <a:gd name="T51" fmla="*/ 37 h 42"/>
                <a:gd name="T52" fmla="*/ 23 w 88"/>
                <a:gd name="T53" fmla="*/ 45 h 42"/>
                <a:gd name="T54" fmla="*/ 19 w 88"/>
                <a:gd name="T55" fmla="*/ 45 h 42"/>
                <a:gd name="T56" fmla="*/ 12 w 88"/>
                <a:gd name="T57" fmla="*/ 42 h 42"/>
                <a:gd name="T58" fmla="*/ 5 w 88"/>
                <a:gd name="T59" fmla="*/ 46 h 42"/>
                <a:gd name="T60" fmla="*/ 0 w 88"/>
                <a:gd name="T61" fmla="*/ 43 h 42"/>
                <a:gd name="T62" fmla="*/ 5 w 88"/>
                <a:gd name="T63" fmla="*/ 36 h 42"/>
                <a:gd name="T64" fmla="*/ 14 w 88"/>
                <a:gd name="T65" fmla="*/ 32 h 42"/>
                <a:gd name="T66" fmla="*/ 19 w 88"/>
                <a:gd name="T67" fmla="*/ 33 h 42"/>
                <a:gd name="T68" fmla="*/ 26 w 88"/>
                <a:gd name="T69" fmla="*/ 25 h 42"/>
                <a:gd name="T70" fmla="*/ 37 w 88"/>
                <a:gd name="T71" fmla="*/ 20 h 42"/>
                <a:gd name="T72" fmla="*/ 51 w 88"/>
                <a:gd name="T73" fmla="*/ 11 h 42"/>
                <a:gd name="T74" fmla="*/ 56 w 88"/>
                <a:gd name="T75" fmla="*/ 6 h 42"/>
                <a:gd name="T76" fmla="*/ 67 w 88"/>
                <a:gd name="T77" fmla="*/ 5 h 42"/>
                <a:gd name="T78" fmla="*/ 74 w 88"/>
                <a:gd name="T79" fmla="*/ 5 h 42"/>
                <a:gd name="T80" fmla="*/ 81 w 88"/>
                <a:gd name="T81" fmla="*/ 8 h 42"/>
                <a:gd name="T82" fmla="*/ 86 w 88"/>
                <a:gd name="T83" fmla="*/ 7 h 42"/>
                <a:gd name="T84" fmla="*/ 86 w 88"/>
                <a:gd name="T85" fmla="*/ 2 h 42"/>
                <a:gd name="T86" fmla="*/ 92 w 88"/>
                <a:gd name="T87" fmla="*/ 0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"/>
                <a:gd name="T133" fmla="*/ 0 h 42"/>
                <a:gd name="T134" fmla="*/ 88 w 88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" h="42">
                  <a:moveTo>
                    <a:pt x="77" y="0"/>
                  </a:moveTo>
                  <a:cubicBezTo>
                    <a:pt x="81" y="1"/>
                    <a:pt x="85" y="3"/>
                    <a:pt x="87" y="6"/>
                  </a:cubicBezTo>
                  <a:cubicBezTo>
                    <a:pt x="88" y="6"/>
                    <a:pt x="87" y="8"/>
                    <a:pt x="86" y="8"/>
                  </a:cubicBezTo>
                  <a:cubicBezTo>
                    <a:pt x="84" y="9"/>
                    <a:pt x="82" y="10"/>
                    <a:pt x="80" y="10"/>
                  </a:cubicBezTo>
                  <a:cubicBezTo>
                    <a:pt x="79" y="11"/>
                    <a:pt x="77" y="9"/>
                    <a:pt x="77" y="10"/>
                  </a:cubicBezTo>
                  <a:cubicBezTo>
                    <a:pt x="77" y="13"/>
                    <a:pt x="80" y="15"/>
                    <a:pt x="79" y="17"/>
                  </a:cubicBezTo>
                  <a:cubicBezTo>
                    <a:pt x="79" y="19"/>
                    <a:pt x="75" y="16"/>
                    <a:pt x="74" y="17"/>
                  </a:cubicBezTo>
                  <a:cubicBezTo>
                    <a:pt x="73" y="18"/>
                    <a:pt x="77" y="20"/>
                    <a:pt x="76" y="21"/>
                  </a:cubicBezTo>
                  <a:cubicBezTo>
                    <a:pt x="74" y="23"/>
                    <a:pt x="69" y="21"/>
                    <a:pt x="66" y="22"/>
                  </a:cubicBezTo>
                  <a:cubicBezTo>
                    <a:pt x="64" y="24"/>
                    <a:pt x="64" y="27"/>
                    <a:pt x="62" y="29"/>
                  </a:cubicBezTo>
                  <a:cubicBezTo>
                    <a:pt x="60" y="30"/>
                    <a:pt x="58" y="31"/>
                    <a:pt x="56" y="31"/>
                  </a:cubicBezTo>
                  <a:cubicBezTo>
                    <a:pt x="54" y="30"/>
                    <a:pt x="53" y="28"/>
                    <a:pt x="52" y="26"/>
                  </a:cubicBezTo>
                  <a:cubicBezTo>
                    <a:pt x="52" y="24"/>
                    <a:pt x="54" y="23"/>
                    <a:pt x="55" y="21"/>
                  </a:cubicBezTo>
                  <a:cubicBezTo>
                    <a:pt x="56" y="20"/>
                    <a:pt x="58" y="18"/>
                    <a:pt x="57" y="18"/>
                  </a:cubicBezTo>
                  <a:cubicBezTo>
                    <a:pt x="56" y="17"/>
                    <a:pt x="54" y="18"/>
                    <a:pt x="52" y="19"/>
                  </a:cubicBezTo>
                  <a:cubicBezTo>
                    <a:pt x="50" y="21"/>
                    <a:pt x="49" y="23"/>
                    <a:pt x="47" y="24"/>
                  </a:cubicBezTo>
                  <a:cubicBezTo>
                    <a:pt x="46" y="25"/>
                    <a:pt x="43" y="24"/>
                    <a:pt x="43" y="25"/>
                  </a:cubicBezTo>
                  <a:cubicBezTo>
                    <a:pt x="43" y="27"/>
                    <a:pt x="47" y="28"/>
                    <a:pt x="47" y="30"/>
                  </a:cubicBezTo>
                  <a:cubicBezTo>
                    <a:pt x="46" y="32"/>
                    <a:pt x="42" y="33"/>
                    <a:pt x="40" y="33"/>
                  </a:cubicBezTo>
                  <a:cubicBezTo>
                    <a:pt x="39" y="34"/>
                    <a:pt x="39" y="32"/>
                    <a:pt x="38" y="32"/>
                  </a:cubicBezTo>
                  <a:cubicBezTo>
                    <a:pt x="38" y="31"/>
                    <a:pt x="38" y="29"/>
                    <a:pt x="37" y="30"/>
                  </a:cubicBezTo>
                  <a:cubicBezTo>
                    <a:pt x="36" y="30"/>
                    <a:pt x="36" y="32"/>
                    <a:pt x="36" y="32"/>
                  </a:cubicBezTo>
                  <a:cubicBezTo>
                    <a:pt x="34" y="35"/>
                    <a:pt x="34" y="38"/>
                    <a:pt x="31" y="40"/>
                  </a:cubicBezTo>
                  <a:cubicBezTo>
                    <a:pt x="29" y="41"/>
                    <a:pt x="25" y="42"/>
                    <a:pt x="24" y="40"/>
                  </a:cubicBezTo>
                  <a:cubicBezTo>
                    <a:pt x="22" y="38"/>
                    <a:pt x="25" y="35"/>
                    <a:pt x="24" y="32"/>
                  </a:cubicBezTo>
                  <a:cubicBezTo>
                    <a:pt x="24" y="31"/>
                    <a:pt x="22" y="31"/>
                    <a:pt x="22" y="31"/>
                  </a:cubicBezTo>
                  <a:cubicBezTo>
                    <a:pt x="20" y="33"/>
                    <a:pt x="21" y="36"/>
                    <a:pt x="19" y="38"/>
                  </a:cubicBezTo>
                  <a:cubicBezTo>
                    <a:pt x="18" y="39"/>
                    <a:pt x="17" y="39"/>
                    <a:pt x="16" y="38"/>
                  </a:cubicBezTo>
                  <a:cubicBezTo>
                    <a:pt x="13" y="38"/>
                    <a:pt x="12" y="35"/>
                    <a:pt x="10" y="35"/>
                  </a:cubicBezTo>
                  <a:cubicBezTo>
                    <a:pt x="7" y="35"/>
                    <a:pt x="6" y="39"/>
                    <a:pt x="4" y="39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1"/>
                    <a:pt x="4" y="30"/>
                  </a:cubicBezTo>
                  <a:cubicBezTo>
                    <a:pt x="7" y="28"/>
                    <a:pt x="9" y="27"/>
                    <a:pt x="12" y="27"/>
                  </a:cubicBezTo>
                  <a:cubicBezTo>
                    <a:pt x="13" y="27"/>
                    <a:pt x="15" y="29"/>
                    <a:pt x="16" y="28"/>
                  </a:cubicBezTo>
                  <a:cubicBezTo>
                    <a:pt x="19" y="27"/>
                    <a:pt x="20" y="23"/>
                    <a:pt x="22" y="21"/>
                  </a:cubicBezTo>
                  <a:cubicBezTo>
                    <a:pt x="25" y="19"/>
                    <a:pt x="28" y="19"/>
                    <a:pt x="31" y="17"/>
                  </a:cubicBezTo>
                  <a:cubicBezTo>
                    <a:pt x="35" y="15"/>
                    <a:pt x="39" y="12"/>
                    <a:pt x="43" y="9"/>
                  </a:cubicBezTo>
                  <a:cubicBezTo>
                    <a:pt x="44" y="8"/>
                    <a:pt x="45" y="6"/>
                    <a:pt x="47" y="5"/>
                  </a:cubicBezTo>
                  <a:cubicBezTo>
                    <a:pt x="50" y="4"/>
                    <a:pt x="53" y="4"/>
                    <a:pt x="56" y="4"/>
                  </a:cubicBezTo>
                  <a:cubicBezTo>
                    <a:pt x="58" y="3"/>
                    <a:pt x="60" y="3"/>
                    <a:pt x="62" y="4"/>
                  </a:cubicBezTo>
                  <a:cubicBezTo>
                    <a:pt x="64" y="4"/>
                    <a:pt x="66" y="7"/>
                    <a:pt x="68" y="7"/>
                  </a:cubicBezTo>
                  <a:cubicBezTo>
                    <a:pt x="70" y="8"/>
                    <a:pt x="71" y="7"/>
                    <a:pt x="72" y="6"/>
                  </a:cubicBezTo>
                  <a:cubicBezTo>
                    <a:pt x="73" y="5"/>
                    <a:pt x="71" y="3"/>
                    <a:pt x="72" y="2"/>
                  </a:cubicBezTo>
                  <a:cubicBezTo>
                    <a:pt x="73" y="0"/>
                    <a:pt x="75" y="0"/>
                    <a:pt x="7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3" name="Freeform 3575"/>
            <p:cNvSpPr>
              <a:spLocks noChangeAspect="1"/>
            </p:cNvSpPr>
            <p:nvPr/>
          </p:nvSpPr>
          <p:spPr bwMode="auto">
            <a:xfrm>
              <a:off x="6005465" y="2961721"/>
              <a:ext cx="167367" cy="109923"/>
            </a:xfrm>
            <a:custGeom>
              <a:avLst/>
              <a:gdLst>
                <a:gd name="T0" fmla="*/ 1 w 21"/>
                <a:gd name="T1" fmla="*/ 11 h 15"/>
                <a:gd name="T2" fmla="*/ 1 w 21"/>
                <a:gd name="T3" fmla="*/ 13 h 15"/>
                <a:gd name="T4" fmla="*/ 10 w 21"/>
                <a:gd name="T5" fmla="*/ 18 h 15"/>
                <a:gd name="T6" fmla="*/ 14 w 21"/>
                <a:gd name="T7" fmla="*/ 12 h 15"/>
                <a:gd name="T8" fmla="*/ 25 w 21"/>
                <a:gd name="T9" fmla="*/ 4 h 15"/>
                <a:gd name="T10" fmla="*/ 24 w 21"/>
                <a:gd name="T11" fmla="*/ 1 h 15"/>
                <a:gd name="T12" fmla="*/ 18 w 21"/>
                <a:gd name="T13" fmla="*/ 4 h 15"/>
                <a:gd name="T14" fmla="*/ 10 w 21"/>
                <a:gd name="T15" fmla="*/ 6 h 15"/>
                <a:gd name="T16" fmla="*/ 1 w 21"/>
                <a:gd name="T17" fmla="*/ 1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"/>
                <a:gd name="T29" fmla="*/ 21 w 2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">
                  <a:moveTo>
                    <a:pt x="1" y="9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3" y="13"/>
                    <a:pt x="5" y="15"/>
                    <a:pt x="8" y="15"/>
                  </a:cubicBezTo>
                  <a:cubicBezTo>
                    <a:pt x="10" y="15"/>
                    <a:pt x="11" y="12"/>
                    <a:pt x="12" y="10"/>
                  </a:cubicBezTo>
                  <a:cubicBezTo>
                    <a:pt x="15" y="8"/>
                    <a:pt x="19" y="6"/>
                    <a:pt x="21" y="3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0"/>
                    <a:pt x="17" y="2"/>
                    <a:pt x="15" y="3"/>
                  </a:cubicBezTo>
                  <a:cubicBezTo>
                    <a:pt x="13" y="4"/>
                    <a:pt x="10" y="4"/>
                    <a:pt x="8" y="5"/>
                  </a:cubicBezTo>
                  <a:cubicBezTo>
                    <a:pt x="5" y="6"/>
                    <a:pt x="3" y="7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4" name="Freeform 3577"/>
            <p:cNvSpPr>
              <a:spLocks noChangeAspect="1"/>
            </p:cNvSpPr>
            <p:nvPr/>
          </p:nvSpPr>
          <p:spPr bwMode="auto">
            <a:xfrm>
              <a:off x="6500865" y="2625847"/>
              <a:ext cx="113809" cy="73277"/>
            </a:xfrm>
            <a:custGeom>
              <a:avLst/>
              <a:gdLst>
                <a:gd name="T0" fmla="*/ 0 w 14"/>
                <a:gd name="T1" fmla="*/ 2 h 10"/>
                <a:gd name="T2" fmla="*/ 0 w 14"/>
                <a:gd name="T3" fmla="*/ 5 h 10"/>
                <a:gd name="T4" fmla="*/ 7 w 14"/>
                <a:gd name="T5" fmla="*/ 8 h 10"/>
                <a:gd name="T6" fmla="*/ 10 w 14"/>
                <a:gd name="T7" fmla="*/ 12 h 10"/>
                <a:gd name="T8" fmla="*/ 16 w 14"/>
                <a:gd name="T9" fmla="*/ 8 h 10"/>
                <a:gd name="T10" fmla="*/ 13 w 14"/>
                <a:gd name="T11" fmla="*/ 4 h 10"/>
                <a:gd name="T12" fmla="*/ 11 w 14"/>
                <a:gd name="T13" fmla="*/ 1 h 10"/>
                <a:gd name="T14" fmla="*/ 4 w 14"/>
                <a:gd name="T15" fmla="*/ 1 h 10"/>
                <a:gd name="T16" fmla="*/ 0 w 14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2" y="6"/>
                    <a:pt x="4" y="6"/>
                    <a:pt x="6" y="7"/>
                  </a:cubicBezTo>
                  <a:cubicBezTo>
                    <a:pt x="7" y="8"/>
                    <a:pt x="7" y="10"/>
                    <a:pt x="8" y="10"/>
                  </a:cubicBezTo>
                  <a:cubicBezTo>
                    <a:pt x="10" y="9"/>
                    <a:pt x="13" y="9"/>
                    <a:pt x="13" y="7"/>
                  </a:cubicBezTo>
                  <a:cubicBezTo>
                    <a:pt x="14" y="6"/>
                    <a:pt x="12" y="4"/>
                    <a:pt x="11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5" name="Freeform 3578"/>
            <p:cNvSpPr>
              <a:spLocks noChangeAspect="1"/>
            </p:cNvSpPr>
            <p:nvPr/>
          </p:nvSpPr>
          <p:spPr bwMode="auto">
            <a:xfrm>
              <a:off x="6628073" y="2607532"/>
              <a:ext cx="341437" cy="152670"/>
            </a:xfrm>
            <a:custGeom>
              <a:avLst/>
              <a:gdLst>
                <a:gd name="T0" fmla="*/ 2 w 42"/>
                <a:gd name="T1" fmla="*/ 7 h 21"/>
                <a:gd name="T2" fmla="*/ 0 w 42"/>
                <a:gd name="T3" fmla="*/ 17 h 21"/>
                <a:gd name="T4" fmla="*/ 6 w 42"/>
                <a:gd name="T5" fmla="*/ 23 h 21"/>
                <a:gd name="T6" fmla="*/ 12 w 42"/>
                <a:gd name="T7" fmla="*/ 25 h 21"/>
                <a:gd name="T8" fmla="*/ 23 w 42"/>
                <a:gd name="T9" fmla="*/ 20 h 21"/>
                <a:gd name="T10" fmla="*/ 29 w 42"/>
                <a:gd name="T11" fmla="*/ 21 h 21"/>
                <a:gd name="T12" fmla="*/ 34 w 42"/>
                <a:gd name="T13" fmla="*/ 20 h 21"/>
                <a:gd name="T14" fmla="*/ 41 w 42"/>
                <a:gd name="T15" fmla="*/ 17 h 21"/>
                <a:gd name="T16" fmla="*/ 41 w 42"/>
                <a:gd name="T17" fmla="*/ 13 h 21"/>
                <a:gd name="T18" fmla="*/ 34 w 42"/>
                <a:gd name="T19" fmla="*/ 12 h 21"/>
                <a:gd name="T20" fmla="*/ 29 w 42"/>
                <a:gd name="T21" fmla="*/ 11 h 21"/>
                <a:gd name="T22" fmla="*/ 36 w 42"/>
                <a:gd name="T23" fmla="*/ 7 h 21"/>
                <a:gd name="T24" fmla="*/ 46 w 42"/>
                <a:gd name="T25" fmla="*/ 7 h 21"/>
                <a:gd name="T26" fmla="*/ 50 w 42"/>
                <a:gd name="T27" fmla="*/ 2 h 21"/>
                <a:gd name="T28" fmla="*/ 45 w 42"/>
                <a:gd name="T29" fmla="*/ 0 h 21"/>
                <a:gd name="T30" fmla="*/ 32 w 42"/>
                <a:gd name="T31" fmla="*/ 1 h 21"/>
                <a:gd name="T32" fmla="*/ 19 w 42"/>
                <a:gd name="T33" fmla="*/ 4 h 21"/>
                <a:gd name="T34" fmla="*/ 11 w 42"/>
                <a:gd name="T35" fmla="*/ 6 h 21"/>
                <a:gd name="T36" fmla="*/ 2 w 42"/>
                <a:gd name="T37" fmla="*/ 7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21"/>
                <a:gd name="T59" fmla="*/ 42 w 42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21">
                  <a:moveTo>
                    <a:pt x="2" y="6"/>
                  </a:moveTo>
                  <a:cubicBezTo>
                    <a:pt x="0" y="8"/>
                    <a:pt x="0" y="11"/>
                    <a:pt x="0" y="14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3" y="20"/>
                    <a:pt x="16" y="17"/>
                    <a:pt x="19" y="17"/>
                  </a:cubicBezTo>
                  <a:cubicBezTo>
                    <a:pt x="21" y="17"/>
                    <a:pt x="22" y="18"/>
                    <a:pt x="24" y="18"/>
                  </a:cubicBezTo>
                  <a:cubicBezTo>
                    <a:pt x="26" y="19"/>
                    <a:pt x="27" y="18"/>
                    <a:pt x="28" y="17"/>
                  </a:cubicBezTo>
                  <a:cubicBezTo>
                    <a:pt x="30" y="17"/>
                    <a:pt x="32" y="16"/>
                    <a:pt x="34" y="14"/>
                  </a:cubicBezTo>
                  <a:cubicBezTo>
                    <a:pt x="34" y="13"/>
                    <a:pt x="35" y="12"/>
                    <a:pt x="34" y="11"/>
                  </a:cubicBezTo>
                  <a:cubicBezTo>
                    <a:pt x="32" y="10"/>
                    <a:pt x="30" y="11"/>
                    <a:pt x="28" y="10"/>
                  </a:cubicBezTo>
                  <a:cubicBezTo>
                    <a:pt x="27" y="10"/>
                    <a:pt x="23" y="10"/>
                    <a:pt x="24" y="9"/>
                  </a:cubicBezTo>
                  <a:cubicBezTo>
                    <a:pt x="25" y="7"/>
                    <a:pt x="28" y="7"/>
                    <a:pt x="30" y="6"/>
                  </a:cubicBezTo>
                  <a:cubicBezTo>
                    <a:pt x="33" y="6"/>
                    <a:pt x="35" y="6"/>
                    <a:pt x="38" y="6"/>
                  </a:cubicBezTo>
                  <a:cubicBezTo>
                    <a:pt x="39" y="5"/>
                    <a:pt x="42" y="4"/>
                    <a:pt x="41" y="2"/>
                  </a:cubicBezTo>
                  <a:cubicBezTo>
                    <a:pt x="41" y="1"/>
                    <a:pt x="39" y="1"/>
                    <a:pt x="37" y="0"/>
                  </a:cubicBezTo>
                  <a:cubicBezTo>
                    <a:pt x="33" y="0"/>
                    <a:pt x="30" y="1"/>
                    <a:pt x="26" y="1"/>
                  </a:cubicBezTo>
                  <a:cubicBezTo>
                    <a:pt x="23" y="2"/>
                    <a:pt x="20" y="2"/>
                    <a:pt x="16" y="3"/>
                  </a:cubicBezTo>
                  <a:cubicBezTo>
                    <a:pt x="14" y="4"/>
                    <a:pt x="11" y="4"/>
                    <a:pt x="9" y="5"/>
                  </a:cubicBezTo>
                  <a:cubicBezTo>
                    <a:pt x="6" y="6"/>
                    <a:pt x="4" y="5"/>
                    <a:pt x="2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6" name="Freeform 3579"/>
            <p:cNvSpPr>
              <a:spLocks noChangeAspect="1"/>
            </p:cNvSpPr>
            <p:nvPr/>
          </p:nvSpPr>
          <p:spPr bwMode="auto">
            <a:xfrm>
              <a:off x="6668234" y="2491507"/>
              <a:ext cx="321342" cy="97702"/>
            </a:xfrm>
            <a:custGeom>
              <a:avLst/>
              <a:gdLst>
                <a:gd name="T0" fmla="*/ 42 w 40"/>
                <a:gd name="T1" fmla="*/ 1 h 13"/>
                <a:gd name="T2" fmla="*/ 47 w 40"/>
                <a:gd name="T3" fmla="*/ 7 h 13"/>
                <a:gd name="T4" fmla="*/ 47 w 40"/>
                <a:gd name="T5" fmla="*/ 15 h 13"/>
                <a:gd name="T6" fmla="*/ 42 w 40"/>
                <a:gd name="T7" fmla="*/ 15 h 13"/>
                <a:gd name="T8" fmla="*/ 36 w 40"/>
                <a:gd name="T9" fmla="*/ 15 h 13"/>
                <a:gd name="T10" fmla="*/ 29 w 40"/>
                <a:gd name="T11" fmla="*/ 12 h 13"/>
                <a:gd name="T12" fmla="*/ 25 w 40"/>
                <a:gd name="T13" fmla="*/ 16 h 13"/>
                <a:gd name="T14" fmla="*/ 20 w 40"/>
                <a:gd name="T15" fmla="*/ 15 h 13"/>
                <a:gd name="T16" fmla="*/ 16 w 40"/>
                <a:gd name="T17" fmla="*/ 11 h 13"/>
                <a:gd name="T18" fmla="*/ 7 w 40"/>
                <a:gd name="T19" fmla="*/ 15 h 13"/>
                <a:gd name="T20" fmla="*/ 1 w 40"/>
                <a:gd name="T21" fmla="*/ 15 h 13"/>
                <a:gd name="T22" fmla="*/ 2 w 40"/>
                <a:gd name="T23" fmla="*/ 10 h 13"/>
                <a:gd name="T24" fmla="*/ 18 w 40"/>
                <a:gd name="T25" fmla="*/ 6 h 13"/>
                <a:gd name="T26" fmla="*/ 25 w 40"/>
                <a:gd name="T27" fmla="*/ 6 h 13"/>
                <a:gd name="T28" fmla="*/ 34 w 40"/>
                <a:gd name="T29" fmla="*/ 1 h 13"/>
                <a:gd name="T30" fmla="*/ 42 w 40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3"/>
                <a:gd name="T50" fmla="*/ 40 w 40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3">
                  <a:moveTo>
                    <a:pt x="35" y="1"/>
                  </a:moveTo>
                  <a:cubicBezTo>
                    <a:pt x="37" y="2"/>
                    <a:pt x="39" y="4"/>
                    <a:pt x="39" y="6"/>
                  </a:cubicBezTo>
                  <a:cubicBezTo>
                    <a:pt x="40" y="8"/>
                    <a:pt x="40" y="11"/>
                    <a:pt x="39" y="12"/>
                  </a:cubicBezTo>
                  <a:cubicBezTo>
                    <a:pt x="38" y="13"/>
                    <a:pt x="36" y="12"/>
                    <a:pt x="35" y="12"/>
                  </a:cubicBezTo>
                  <a:cubicBezTo>
                    <a:pt x="33" y="12"/>
                    <a:pt x="31" y="13"/>
                    <a:pt x="30" y="12"/>
                  </a:cubicBezTo>
                  <a:cubicBezTo>
                    <a:pt x="28" y="12"/>
                    <a:pt x="26" y="9"/>
                    <a:pt x="24" y="10"/>
                  </a:cubicBezTo>
                  <a:cubicBezTo>
                    <a:pt x="23" y="10"/>
                    <a:pt x="22" y="12"/>
                    <a:pt x="21" y="13"/>
                  </a:cubicBezTo>
                  <a:cubicBezTo>
                    <a:pt x="19" y="13"/>
                    <a:pt x="18" y="12"/>
                    <a:pt x="17" y="12"/>
                  </a:cubicBezTo>
                  <a:cubicBezTo>
                    <a:pt x="15" y="11"/>
                    <a:pt x="15" y="9"/>
                    <a:pt x="13" y="9"/>
                  </a:cubicBezTo>
                  <a:cubicBezTo>
                    <a:pt x="10" y="9"/>
                    <a:pt x="9" y="11"/>
                    <a:pt x="6" y="12"/>
                  </a:cubicBezTo>
                  <a:cubicBezTo>
                    <a:pt x="5" y="13"/>
                    <a:pt x="2" y="13"/>
                    <a:pt x="1" y="12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6" y="6"/>
                    <a:pt x="11" y="6"/>
                    <a:pt x="15" y="5"/>
                  </a:cubicBezTo>
                  <a:cubicBezTo>
                    <a:pt x="17" y="5"/>
                    <a:pt x="19" y="5"/>
                    <a:pt x="21" y="5"/>
                  </a:cubicBezTo>
                  <a:cubicBezTo>
                    <a:pt x="24" y="4"/>
                    <a:pt x="26" y="2"/>
                    <a:pt x="28" y="1"/>
                  </a:cubicBezTo>
                  <a:cubicBezTo>
                    <a:pt x="30" y="0"/>
                    <a:pt x="33" y="0"/>
                    <a:pt x="3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7" name="Freeform 3580"/>
            <p:cNvSpPr>
              <a:spLocks noChangeAspect="1"/>
            </p:cNvSpPr>
            <p:nvPr/>
          </p:nvSpPr>
          <p:spPr bwMode="auto">
            <a:xfrm>
              <a:off x="7210500" y="3065537"/>
              <a:ext cx="120509" cy="85490"/>
            </a:xfrm>
            <a:custGeom>
              <a:avLst/>
              <a:gdLst>
                <a:gd name="T0" fmla="*/ 8 w 15"/>
                <a:gd name="T1" fmla="*/ 1 h 12"/>
                <a:gd name="T2" fmla="*/ 14 w 15"/>
                <a:gd name="T3" fmla="*/ 1 h 12"/>
                <a:gd name="T4" fmla="*/ 17 w 15"/>
                <a:gd name="T5" fmla="*/ 9 h 12"/>
                <a:gd name="T6" fmla="*/ 11 w 15"/>
                <a:gd name="T7" fmla="*/ 14 h 12"/>
                <a:gd name="T8" fmla="*/ 5 w 15"/>
                <a:gd name="T9" fmla="*/ 12 h 12"/>
                <a:gd name="T10" fmla="*/ 0 w 15"/>
                <a:gd name="T11" fmla="*/ 9 h 12"/>
                <a:gd name="T12" fmla="*/ 5 w 15"/>
                <a:gd name="T13" fmla="*/ 2 h 12"/>
                <a:gd name="T14" fmla="*/ 8 w 15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2"/>
                <a:gd name="T26" fmla="*/ 15 w 15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2">
                  <a:moveTo>
                    <a:pt x="7" y="1"/>
                  </a:moveTo>
                  <a:cubicBezTo>
                    <a:pt x="9" y="1"/>
                    <a:pt x="11" y="0"/>
                    <a:pt x="12" y="1"/>
                  </a:cubicBezTo>
                  <a:cubicBezTo>
                    <a:pt x="14" y="3"/>
                    <a:pt x="15" y="6"/>
                    <a:pt x="14" y="8"/>
                  </a:cubicBezTo>
                  <a:cubicBezTo>
                    <a:pt x="14" y="10"/>
                    <a:pt x="11" y="11"/>
                    <a:pt x="9" y="12"/>
                  </a:cubicBezTo>
                  <a:cubicBezTo>
                    <a:pt x="7" y="12"/>
                    <a:pt x="5" y="11"/>
                    <a:pt x="4" y="10"/>
                  </a:cubicBezTo>
                  <a:cubicBezTo>
                    <a:pt x="2" y="9"/>
                    <a:pt x="0" y="9"/>
                    <a:pt x="0" y="8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8" name="Freeform 3581"/>
            <p:cNvSpPr>
              <a:spLocks noChangeAspect="1"/>
            </p:cNvSpPr>
            <p:nvPr/>
          </p:nvSpPr>
          <p:spPr bwMode="auto">
            <a:xfrm>
              <a:off x="7257360" y="2668596"/>
              <a:ext cx="120509" cy="122138"/>
            </a:xfrm>
            <a:custGeom>
              <a:avLst/>
              <a:gdLst>
                <a:gd name="T0" fmla="*/ 4 w 15"/>
                <a:gd name="T1" fmla="*/ 1 h 17"/>
                <a:gd name="T2" fmla="*/ 12 w 15"/>
                <a:gd name="T3" fmla="*/ 7 h 17"/>
                <a:gd name="T4" fmla="*/ 18 w 15"/>
                <a:gd name="T5" fmla="*/ 15 h 17"/>
                <a:gd name="T6" fmla="*/ 12 w 15"/>
                <a:gd name="T7" fmla="*/ 19 h 17"/>
                <a:gd name="T8" fmla="*/ 6 w 15"/>
                <a:gd name="T9" fmla="*/ 13 h 17"/>
                <a:gd name="T10" fmla="*/ 0 w 15"/>
                <a:gd name="T11" fmla="*/ 4 h 17"/>
                <a:gd name="T12" fmla="*/ 0 w 15"/>
                <a:gd name="T13" fmla="*/ 1 h 17"/>
                <a:gd name="T14" fmla="*/ 4 w 15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7"/>
                <a:gd name="T26" fmla="*/ 15 w 1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7">
                  <a:moveTo>
                    <a:pt x="3" y="1"/>
                  </a:moveTo>
                  <a:cubicBezTo>
                    <a:pt x="6" y="2"/>
                    <a:pt x="8" y="4"/>
                    <a:pt x="10" y="6"/>
                  </a:cubicBezTo>
                  <a:cubicBezTo>
                    <a:pt x="12" y="8"/>
                    <a:pt x="15" y="10"/>
                    <a:pt x="15" y="13"/>
                  </a:cubicBezTo>
                  <a:cubicBezTo>
                    <a:pt x="15" y="15"/>
                    <a:pt x="11" y="17"/>
                    <a:pt x="10" y="16"/>
                  </a:cubicBezTo>
                  <a:cubicBezTo>
                    <a:pt x="7" y="16"/>
                    <a:pt x="6" y="13"/>
                    <a:pt x="5" y="11"/>
                  </a:cubicBezTo>
                  <a:cubicBezTo>
                    <a:pt x="3" y="8"/>
                    <a:pt x="1" y="6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49" name="Freeform 3582"/>
            <p:cNvSpPr>
              <a:spLocks noChangeAspect="1"/>
            </p:cNvSpPr>
            <p:nvPr/>
          </p:nvSpPr>
          <p:spPr bwMode="auto">
            <a:xfrm>
              <a:off x="7304237" y="2845691"/>
              <a:ext cx="153977" cy="73277"/>
            </a:xfrm>
            <a:custGeom>
              <a:avLst/>
              <a:gdLst>
                <a:gd name="T0" fmla="*/ 13 w 19"/>
                <a:gd name="T1" fmla="*/ 2 h 10"/>
                <a:gd name="T2" fmla="*/ 22 w 19"/>
                <a:gd name="T3" fmla="*/ 10 h 10"/>
                <a:gd name="T4" fmla="*/ 16 w 19"/>
                <a:gd name="T5" fmla="*/ 12 h 10"/>
                <a:gd name="T6" fmla="*/ 7 w 19"/>
                <a:gd name="T7" fmla="*/ 10 h 10"/>
                <a:gd name="T8" fmla="*/ 1 w 19"/>
                <a:gd name="T9" fmla="*/ 2 h 10"/>
                <a:gd name="T10" fmla="*/ 13 w 19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1" y="2"/>
                  </a:moveTo>
                  <a:cubicBezTo>
                    <a:pt x="14" y="3"/>
                    <a:pt x="18" y="5"/>
                    <a:pt x="18" y="8"/>
                  </a:cubicBezTo>
                  <a:cubicBezTo>
                    <a:pt x="19" y="10"/>
                    <a:pt x="15" y="10"/>
                    <a:pt x="13" y="10"/>
                  </a:cubicBezTo>
                  <a:cubicBezTo>
                    <a:pt x="11" y="10"/>
                    <a:pt x="8" y="10"/>
                    <a:pt x="6" y="8"/>
                  </a:cubicBezTo>
                  <a:cubicBezTo>
                    <a:pt x="4" y="7"/>
                    <a:pt x="0" y="4"/>
                    <a:pt x="1" y="2"/>
                  </a:cubicBezTo>
                  <a:cubicBezTo>
                    <a:pt x="4" y="0"/>
                    <a:pt x="8" y="1"/>
                    <a:pt x="1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0" name="Freeform 3583"/>
            <p:cNvSpPr>
              <a:spLocks noChangeAspect="1"/>
            </p:cNvSpPr>
            <p:nvPr/>
          </p:nvSpPr>
          <p:spPr bwMode="auto">
            <a:xfrm>
              <a:off x="7317619" y="2918976"/>
              <a:ext cx="174054" cy="42745"/>
            </a:xfrm>
            <a:custGeom>
              <a:avLst/>
              <a:gdLst>
                <a:gd name="T0" fmla="*/ 24 w 21"/>
                <a:gd name="T1" fmla="*/ 0 h 6"/>
                <a:gd name="T2" fmla="*/ 26 w 21"/>
                <a:gd name="T3" fmla="*/ 1 h 6"/>
                <a:gd name="T4" fmla="*/ 20 w 21"/>
                <a:gd name="T5" fmla="*/ 6 h 6"/>
                <a:gd name="T6" fmla="*/ 7 w 21"/>
                <a:gd name="T7" fmla="*/ 7 h 6"/>
                <a:gd name="T8" fmla="*/ 1 w 21"/>
                <a:gd name="T9" fmla="*/ 6 h 6"/>
                <a:gd name="T10" fmla="*/ 1 w 21"/>
                <a:gd name="T11" fmla="*/ 2 h 6"/>
                <a:gd name="T12" fmla="*/ 15 w 21"/>
                <a:gd name="T13" fmla="*/ 1 h 6"/>
                <a:gd name="T14" fmla="*/ 24 w 21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6"/>
                <a:gd name="T26" fmla="*/ 21 w 21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6">
                  <a:moveTo>
                    <a:pt x="19" y="0"/>
                  </a:moveTo>
                  <a:cubicBezTo>
                    <a:pt x="20" y="0"/>
                    <a:pt x="21" y="1"/>
                    <a:pt x="21" y="1"/>
                  </a:cubicBezTo>
                  <a:cubicBezTo>
                    <a:pt x="20" y="3"/>
                    <a:pt x="18" y="4"/>
                    <a:pt x="16" y="5"/>
                  </a:cubicBezTo>
                  <a:cubicBezTo>
                    <a:pt x="13" y="6"/>
                    <a:pt x="9" y="6"/>
                    <a:pt x="6" y="6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4" y="0"/>
                    <a:pt x="8" y="2"/>
                    <a:pt x="12" y="1"/>
                  </a:cubicBezTo>
                  <a:cubicBezTo>
                    <a:pt x="14" y="1"/>
                    <a:pt x="17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1" name="Freeform 3584"/>
            <p:cNvSpPr>
              <a:spLocks noChangeAspect="1"/>
            </p:cNvSpPr>
            <p:nvPr/>
          </p:nvSpPr>
          <p:spPr bwMode="auto">
            <a:xfrm>
              <a:off x="7344401" y="2961717"/>
              <a:ext cx="153977" cy="42745"/>
            </a:xfrm>
            <a:custGeom>
              <a:avLst/>
              <a:gdLst>
                <a:gd name="T0" fmla="*/ 10 w 19"/>
                <a:gd name="T1" fmla="*/ 2 h 6"/>
                <a:gd name="T2" fmla="*/ 18 w 19"/>
                <a:gd name="T3" fmla="*/ 0 h 6"/>
                <a:gd name="T4" fmla="*/ 22 w 19"/>
                <a:gd name="T5" fmla="*/ 1 h 6"/>
                <a:gd name="T6" fmla="*/ 12 w 19"/>
                <a:gd name="T7" fmla="*/ 4 h 6"/>
                <a:gd name="T8" fmla="*/ 5 w 19"/>
                <a:gd name="T9" fmla="*/ 7 h 6"/>
                <a:gd name="T10" fmla="*/ 1 w 19"/>
                <a:gd name="T11" fmla="*/ 5 h 6"/>
                <a:gd name="T12" fmla="*/ 10 w 19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8" y="2"/>
                  </a:moveTo>
                  <a:cubicBezTo>
                    <a:pt x="10" y="2"/>
                    <a:pt x="13" y="0"/>
                    <a:pt x="15" y="0"/>
                  </a:cubicBezTo>
                  <a:cubicBezTo>
                    <a:pt x="16" y="0"/>
                    <a:pt x="19" y="0"/>
                    <a:pt x="18" y="1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8" y="4"/>
                    <a:pt x="6" y="6"/>
                    <a:pt x="4" y="6"/>
                  </a:cubicBezTo>
                  <a:cubicBezTo>
                    <a:pt x="3" y="6"/>
                    <a:pt x="0" y="4"/>
                    <a:pt x="1" y="4"/>
                  </a:cubicBezTo>
                  <a:cubicBezTo>
                    <a:pt x="3" y="2"/>
                    <a:pt x="6" y="3"/>
                    <a:pt x="8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2" name="Freeform 3585"/>
            <p:cNvSpPr>
              <a:spLocks noChangeAspect="1"/>
            </p:cNvSpPr>
            <p:nvPr/>
          </p:nvSpPr>
          <p:spPr bwMode="auto">
            <a:xfrm>
              <a:off x="7397950" y="2980046"/>
              <a:ext cx="113809" cy="54960"/>
            </a:xfrm>
            <a:custGeom>
              <a:avLst/>
              <a:gdLst>
                <a:gd name="T0" fmla="*/ 0 w 14"/>
                <a:gd name="T1" fmla="*/ 6 h 7"/>
                <a:gd name="T2" fmla="*/ 5 w 14"/>
                <a:gd name="T3" fmla="*/ 8 h 7"/>
                <a:gd name="T4" fmla="*/ 11 w 14"/>
                <a:gd name="T5" fmla="*/ 4 h 7"/>
                <a:gd name="T6" fmla="*/ 17 w 14"/>
                <a:gd name="T7" fmla="*/ 1 h 7"/>
                <a:gd name="T8" fmla="*/ 15 w 14"/>
                <a:gd name="T9" fmla="*/ 0 h 7"/>
                <a:gd name="T10" fmla="*/ 5 w 14"/>
                <a:gd name="T11" fmla="*/ 3 h 7"/>
                <a:gd name="T12" fmla="*/ 0 w 14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7"/>
                <a:gd name="T23" fmla="*/ 14 w 1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7">
                  <a:moveTo>
                    <a:pt x="0" y="5"/>
                  </a:moveTo>
                  <a:cubicBezTo>
                    <a:pt x="0" y="7"/>
                    <a:pt x="3" y="6"/>
                    <a:pt x="4" y="6"/>
                  </a:cubicBezTo>
                  <a:cubicBezTo>
                    <a:pt x="6" y="5"/>
                    <a:pt x="7" y="4"/>
                    <a:pt x="9" y="3"/>
                  </a:cubicBezTo>
                  <a:cubicBezTo>
                    <a:pt x="11" y="2"/>
                    <a:pt x="13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2" y="3"/>
                    <a:pt x="0" y="4"/>
                    <a:pt x="0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3" name="Freeform 3586"/>
            <p:cNvSpPr>
              <a:spLocks noChangeAspect="1"/>
            </p:cNvSpPr>
            <p:nvPr/>
          </p:nvSpPr>
          <p:spPr bwMode="auto">
            <a:xfrm>
              <a:off x="7431422" y="2857901"/>
              <a:ext cx="475323" cy="293125"/>
            </a:xfrm>
            <a:custGeom>
              <a:avLst/>
              <a:gdLst>
                <a:gd name="T0" fmla="*/ 26 w 59"/>
                <a:gd name="T1" fmla="*/ 34 h 40"/>
                <a:gd name="T2" fmla="*/ 24 w 59"/>
                <a:gd name="T3" fmla="*/ 37 h 40"/>
                <a:gd name="T4" fmla="*/ 28 w 59"/>
                <a:gd name="T5" fmla="*/ 40 h 40"/>
                <a:gd name="T6" fmla="*/ 24 w 59"/>
                <a:gd name="T7" fmla="*/ 41 h 40"/>
                <a:gd name="T8" fmla="*/ 25 w 59"/>
                <a:gd name="T9" fmla="*/ 47 h 40"/>
                <a:gd name="T10" fmla="*/ 31 w 59"/>
                <a:gd name="T11" fmla="*/ 47 h 40"/>
                <a:gd name="T12" fmla="*/ 36 w 59"/>
                <a:gd name="T13" fmla="*/ 44 h 40"/>
                <a:gd name="T14" fmla="*/ 40 w 59"/>
                <a:gd name="T15" fmla="*/ 47 h 40"/>
                <a:gd name="T16" fmla="*/ 46 w 59"/>
                <a:gd name="T17" fmla="*/ 47 h 40"/>
                <a:gd name="T18" fmla="*/ 55 w 59"/>
                <a:gd name="T19" fmla="*/ 46 h 40"/>
                <a:gd name="T20" fmla="*/ 55 w 59"/>
                <a:gd name="T21" fmla="*/ 42 h 40"/>
                <a:gd name="T22" fmla="*/ 60 w 59"/>
                <a:gd name="T23" fmla="*/ 43 h 40"/>
                <a:gd name="T24" fmla="*/ 58 w 59"/>
                <a:gd name="T25" fmla="*/ 38 h 40"/>
                <a:gd name="T26" fmla="*/ 58 w 59"/>
                <a:gd name="T27" fmla="*/ 34 h 40"/>
                <a:gd name="T28" fmla="*/ 61 w 59"/>
                <a:gd name="T29" fmla="*/ 31 h 40"/>
                <a:gd name="T30" fmla="*/ 66 w 59"/>
                <a:gd name="T31" fmla="*/ 35 h 40"/>
                <a:gd name="T32" fmla="*/ 69 w 59"/>
                <a:gd name="T33" fmla="*/ 29 h 40"/>
                <a:gd name="T34" fmla="*/ 65 w 59"/>
                <a:gd name="T35" fmla="*/ 25 h 40"/>
                <a:gd name="T36" fmla="*/ 69 w 59"/>
                <a:gd name="T37" fmla="*/ 17 h 40"/>
                <a:gd name="T38" fmla="*/ 70 w 59"/>
                <a:gd name="T39" fmla="*/ 11 h 40"/>
                <a:gd name="T40" fmla="*/ 71 w 59"/>
                <a:gd name="T41" fmla="*/ 5 h 40"/>
                <a:gd name="T42" fmla="*/ 65 w 59"/>
                <a:gd name="T43" fmla="*/ 0 h 40"/>
                <a:gd name="T44" fmla="*/ 60 w 59"/>
                <a:gd name="T45" fmla="*/ 1 h 40"/>
                <a:gd name="T46" fmla="*/ 57 w 59"/>
                <a:gd name="T47" fmla="*/ 6 h 40"/>
                <a:gd name="T48" fmla="*/ 47 w 59"/>
                <a:gd name="T49" fmla="*/ 1 h 40"/>
                <a:gd name="T50" fmla="*/ 34 w 59"/>
                <a:gd name="T51" fmla="*/ 2 h 40"/>
                <a:gd name="T52" fmla="*/ 31 w 59"/>
                <a:gd name="T53" fmla="*/ 7 h 40"/>
                <a:gd name="T54" fmla="*/ 36 w 59"/>
                <a:gd name="T55" fmla="*/ 8 h 40"/>
                <a:gd name="T56" fmla="*/ 35 w 59"/>
                <a:gd name="T57" fmla="*/ 12 h 40"/>
                <a:gd name="T58" fmla="*/ 41 w 59"/>
                <a:gd name="T59" fmla="*/ 12 h 40"/>
                <a:gd name="T60" fmla="*/ 39 w 59"/>
                <a:gd name="T61" fmla="*/ 17 h 40"/>
                <a:gd name="T62" fmla="*/ 42 w 59"/>
                <a:gd name="T63" fmla="*/ 22 h 40"/>
                <a:gd name="T64" fmla="*/ 32 w 59"/>
                <a:gd name="T65" fmla="*/ 18 h 40"/>
                <a:gd name="T66" fmla="*/ 26 w 59"/>
                <a:gd name="T67" fmla="*/ 8 h 40"/>
                <a:gd name="T68" fmla="*/ 18 w 59"/>
                <a:gd name="T69" fmla="*/ 6 h 40"/>
                <a:gd name="T70" fmla="*/ 13 w 59"/>
                <a:gd name="T71" fmla="*/ 12 h 40"/>
                <a:gd name="T72" fmla="*/ 19 w 59"/>
                <a:gd name="T73" fmla="*/ 14 h 40"/>
                <a:gd name="T74" fmla="*/ 16 w 59"/>
                <a:gd name="T75" fmla="*/ 18 h 40"/>
                <a:gd name="T76" fmla="*/ 20 w 59"/>
                <a:gd name="T77" fmla="*/ 18 h 40"/>
                <a:gd name="T78" fmla="*/ 22 w 59"/>
                <a:gd name="T79" fmla="*/ 24 h 40"/>
                <a:gd name="T80" fmla="*/ 14 w 59"/>
                <a:gd name="T81" fmla="*/ 23 h 40"/>
                <a:gd name="T82" fmla="*/ 7 w 59"/>
                <a:gd name="T83" fmla="*/ 28 h 40"/>
                <a:gd name="T84" fmla="*/ 1 w 59"/>
                <a:gd name="T85" fmla="*/ 29 h 40"/>
                <a:gd name="T86" fmla="*/ 1 w 59"/>
                <a:gd name="T87" fmla="*/ 34 h 40"/>
                <a:gd name="T88" fmla="*/ 13 w 59"/>
                <a:gd name="T89" fmla="*/ 31 h 40"/>
                <a:gd name="T90" fmla="*/ 18 w 59"/>
                <a:gd name="T91" fmla="*/ 29 h 40"/>
                <a:gd name="T92" fmla="*/ 26 w 59"/>
                <a:gd name="T93" fmla="*/ 29 h 40"/>
                <a:gd name="T94" fmla="*/ 34 w 59"/>
                <a:gd name="T95" fmla="*/ 26 h 40"/>
                <a:gd name="T96" fmla="*/ 43 w 59"/>
                <a:gd name="T97" fmla="*/ 26 h 40"/>
                <a:gd name="T98" fmla="*/ 39 w 59"/>
                <a:gd name="T99" fmla="*/ 29 h 40"/>
                <a:gd name="T100" fmla="*/ 34 w 59"/>
                <a:gd name="T101" fmla="*/ 32 h 40"/>
                <a:gd name="T102" fmla="*/ 26 w 59"/>
                <a:gd name="T103" fmla="*/ 34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40"/>
                <a:gd name="T158" fmla="*/ 59 w 59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40">
                  <a:moveTo>
                    <a:pt x="22" y="28"/>
                  </a:moveTo>
                  <a:cubicBezTo>
                    <a:pt x="21" y="28"/>
                    <a:pt x="19" y="31"/>
                    <a:pt x="20" y="31"/>
                  </a:cubicBezTo>
                  <a:cubicBezTo>
                    <a:pt x="20" y="33"/>
                    <a:pt x="23" y="32"/>
                    <a:pt x="23" y="33"/>
                  </a:cubicBezTo>
                  <a:cubicBezTo>
                    <a:pt x="23" y="34"/>
                    <a:pt x="21" y="33"/>
                    <a:pt x="20" y="34"/>
                  </a:cubicBezTo>
                  <a:cubicBezTo>
                    <a:pt x="20" y="35"/>
                    <a:pt x="19" y="38"/>
                    <a:pt x="21" y="39"/>
                  </a:cubicBezTo>
                  <a:cubicBezTo>
                    <a:pt x="22" y="40"/>
                    <a:pt x="25" y="40"/>
                    <a:pt x="26" y="39"/>
                  </a:cubicBezTo>
                  <a:cubicBezTo>
                    <a:pt x="28" y="39"/>
                    <a:pt x="28" y="37"/>
                    <a:pt x="30" y="37"/>
                  </a:cubicBezTo>
                  <a:cubicBezTo>
                    <a:pt x="31" y="37"/>
                    <a:pt x="32" y="39"/>
                    <a:pt x="33" y="39"/>
                  </a:cubicBezTo>
                  <a:cubicBezTo>
                    <a:pt x="34" y="39"/>
                    <a:pt x="36" y="39"/>
                    <a:pt x="38" y="39"/>
                  </a:cubicBezTo>
                  <a:cubicBezTo>
                    <a:pt x="40" y="39"/>
                    <a:pt x="43" y="39"/>
                    <a:pt x="46" y="38"/>
                  </a:cubicBezTo>
                  <a:cubicBezTo>
                    <a:pt x="47" y="38"/>
                    <a:pt x="45" y="36"/>
                    <a:pt x="46" y="35"/>
                  </a:cubicBezTo>
                  <a:cubicBezTo>
                    <a:pt x="47" y="35"/>
                    <a:pt x="49" y="37"/>
                    <a:pt x="50" y="36"/>
                  </a:cubicBezTo>
                  <a:cubicBezTo>
                    <a:pt x="51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9" y="27"/>
                    <a:pt x="50" y="25"/>
                    <a:pt x="51" y="26"/>
                  </a:cubicBezTo>
                  <a:cubicBezTo>
                    <a:pt x="53" y="26"/>
                    <a:pt x="54" y="30"/>
                    <a:pt x="55" y="29"/>
                  </a:cubicBezTo>
                  <a:cubicBezTo>
                    <a:pt x="57" y="29"/>
                    <a:pt x="57" y="26"/>
                    <a:pt x="57" y="24"/>
                  </a:cubicBezTo>
                  <a:cubicBezTo>
                    <a:pt x="57" y="22"/>
                    <a:pt x="54" y="22"/>
                    <a:pt x="54" y="21"/>
                  </a:cubicBezTo>
                  <a:cubicBezTo>
                    <a:pt x="54" y="18"/>
                    <a:pt x="56" y="17"/>
                    <a:pt x="57" y="14"/>
                  </a:cubicBezTo>
                  <a:cubicBezTo>
                    <a:pt x="57" y="13"/>
                    <a:pt x="58" y="11"/>
                    <a:pt x="58" y="9"/>
                  </a:cubicBezTo>
                  <a:cubicBezTo>
                    <a:pt x="58" y="7"/>
                    <a:pt x="59" y="5"/>
                    <a:pt x="59" y="4"/>
                  </a:cubicBezTo>
                  <a:cubicBezTo>
                    <a:pt x="58" y="2"/>
                    <a:pt x="56" y="1"/>
                    <a:pt x="54" y="0"/>
                  </a:cubicBezTo>
                  <a:cubicBezTo>
                    <a:pt x="53" y="0"/>
                    <a:pt x="51" y="1"/>
                    <a:pt x="50" y="1"/>
                  </a:cubicBezTo>
                  <a:cubicBezTo>
                    <a:pt x="49" y="2"/>
                    <a:pt x="48" y="5"/>
                    <a:pt x="47" y="5"/>
                  </a:cubicBezTo>
                  <a:cubicBezTo>
                    <a:pt x="44" y="5"/>
                    <a:pt x="42" y="1"/>
                    <a:pt x="39" y="1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27" y="3"/>
                    <a:pt x="25" y="4"/>
                    <a:pt x="26" y="6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1" y="8"/>
                    <a:pt x="28" y="9"/>
                    <a:pt x="29" y="10"/>
                  </a:cubicBezTo>
                  <a:cubicBezTo>
                    <a:pt x="30" y="11"/>
                    <a:pt x="33" y="9"/>
                    <a:pt x="34" y="10"/>
                  </a:cubicBezTo>
                  <a:cubicBezTo>
                    <a:pt x="35" y="11"/>
                    <a:pt x="32" y="12"/>
                    <a:pt x="32" y="14"/>
                  </a:cubicBezTo>
                  <a:cubicBezTo>
                    <a:pt x="32" y="15"/>
                    <a:pt x="36" y="17"/>
                    <a:pt x="35" y="18"/>
                  </a:cubicBezTo>
                  <a:cubicBezTo>
                    <a:pt x="32" y="18"/>
                    <a:pt x="29" y="17"/>
                    <a:pt x="27" y="15"/>
                  </a:cubicBezTo>
                  <a:cubicBezTo>
                    <a:pt x="25" y="13"/>
                    <a:pt x="25" y="9"/>
                    <a:pt x="22" y="7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3" y="6"/>
                    <a:pt x="10" y="8"/>
                    <a:pt x="11" y="10"/>
                  </a:cubicBezTo>
                  <a:cubicBezTo>
                    <a:pt x="11" y="12"/>
                    <a:pt x="15" y="10"/>
                    <a:pt x="16" y="12"/>
                  </a:cubicBezTo>
                  <a:cubicBezTo>
                    <a:pt x="16" y="13"/>
                    <a:pt x="12" y="14"/>
                    <a:pt x="13" y="15"/>
                  </a:cubicBezTo>
                  <a:cubicBezTo>
                    <a:pt x="14" y="17"/>
                    <a:pt x="16" y="14"/>
                    <a:pt x="17" y="15"/>
                  </a:cubicBezTo>
                  <a:cubicBezTo>
                    <a:pt x="19" y="16"/>
                    <a:pt x="19" y="19"/>
                    <a:pt x="18" y="20"/>
                  </a:cubicBezTo>
                  <a:cubicBezTo>
                    <a:pt x="16" y="21"/>
                    <a:pt x="14" y="18"/>
                    <a:pt x="12" y="19"/>
                  </a:cubicBezTo>
                  <a:cubicBezTo>
                    <a:pt x="10" y="19"/>
                    <a:pt x="8" y="22"/>
                    <a:pt x="6" y="23"/>
                  </a:cubicBezTo>
                  <a:cubicBezTo>
                    <a:pt x="5" y="24"/>
                    <a:pt x="2" y="23"/>
                    <a:pt x="1" y="24"/>
                  </a:cubicBezTo>
                  <a:cubicBezTo>
                    <a:pt x="0" y="25"/>
                    <a:pt x="0" y="28"/>
                    <a:pt x="1" y="28"/>
                  </a:cubicBezTo>
                  <a:cubicBezTo>
                    <a:pt x="5" y="29"/>
                    <a:pt x="8" y="27"/>
                    <a:pt x="11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17" y="24"/>
                    <a:pt x="20" y="24"/>
                    <a:pt x="22" y="24"/>
                  </a:cubicBezTo>
                  <a:cubicBezTo>
                    <a:pt x="24" y="24"/>
                    <a:pt x="26" y="23"/>
                    <a:pt x="28" y="22"/>
                  </a:cubicBezTo>
                  <a:cubicBezTo>
                    <a:pt x="31" y="22"/>
                    <a:pt x="33" y="21"/>
                    <a:pt x="36" y="22"/>
                  </a:cubicBezTo>
                  <a:cubicBezTo>
                    <a:pt x="37" y="23"/>
                    <a:pt x="33" y="23"/>
                    <a:pt x="32" y="24"/>
                  </a:cubicBezTo>
                  <a:cubicBezTo>
                    <a:pt x="30" y="25"/>
                    <a:pt x="30" y="27"/>
                    <a:pt x="28" y="27"/>
                  </a:cubicBezTo>
                  <a:cubicBezTo>
                    <a:pt x="26" y="28"/>
                    <a:pt x="24" y="28"/>
                    <a:pt x="22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4" name="Freeform 3587"/>
            <p:cNvSpPr>
              <a:spLocks noChangeAspect="1"/>
            </p:cNvSpPr>
            <p:nvPr/>
          </p:nvSpPr>
          <p:spPr bwMode="auto">
            <a:xfrm>
              <a:off x="7585402" y="2845690"/>
              <a:ext cx="107105" cy="36640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6 h 5"/>
                <a:gd name="T4" fmla="*/ 6 w 13"/>
                <a:gd name="T5" fmla="*/ 6 h 5"/>
                <a:gd name="T6" fmla="*/ 15 w 13"/>
                <a:gd name="T7" fmla="*/ 1 h 5"/>
                <a:gd name="T8" fmla="*/ 12 w 13"/>
                <a:gd name="T9" fmla="*/ 1 h 5"/>
                <a:gd name="T10" fmla="*/ 6 w 13"/>
                <a:gd name="T11" fmla="*/ 1 h 5"/>
                <a:gd name="T12" fmla="*/ 4 w 13"/>
                <a:gd name="T13" fmla="*/ 4 h 5"/>
                <a:gd name="T14" fmla="*/ 0 w 13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"/>
                <a:gd name="T26" fmla="*/ 13 w 1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7" y="4"/>
                    <a:pt x="10" y="3"/>
                    <a:pt x="12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9" y="1"/>
                    <a:pt x="7" y="0"/>
                    <a:pt x="5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5" name="Freeform 3588"/>
            <p:cNvSpPr>
              <a:spLocks noChangeAspect="1"/>
            </p:cNvSpPr>
            <p:nvPr/>
          </p:nvSpPr>
          <p:spPr bwMode="auto">
            <a:xfrm>
              <a:off x="7572019" y="2638066"/>
              <a:ext cx="127204" cy="42745"/>
            </a:xfrm>
            <a:custGeom>
              <a:avLst/>
              <a:gdLst>
                <a:gd name="T0" fmla="*/ 0 w 16"/>
                <a:gd name="T1" fmla="*/ 4 h 6"/>
                <a:gd name="T2" fmla="*/ 6 w 16"/>
                <a:gd name="T3" fmla="*/ 7 h 6"/>
                <a:gd name="T4" fmla="*/ 13 w 16"/>
                <a:gd name="T5" fmla="*/ 4 h 6"/>
                <a:gd name="T6" fmla="*/ 18 w 16"/>
                <a:gd name="T7" fmla="*/ 5 h 6"/>
                <a:gd name="T8" fmla="*/ 12 w 16"/>
                <a:gd name="T9" fmla="*/ 1 h 6"/>
                <a:gd name="T10" fmla="*/ 6 w 16"/>
                <a:gd name="T11" fmla="*/ 1 h 6"/>
                <a:gd name="T12" fmla="*/ 0 w 16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"/>
                <a:gd name="T23" fmla="*/ 16 w 1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">
                  <a:moveTo>
                    <a:pt x="0" y="3"/>
                  </a:move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3" y="3"/>
                    <a:pt x="16" y="5"/>
                    <a:pt x="15" y="4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3" y="1"/>
                    <a:pt x="0" y="1"/>
                    <a:pt x="0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6" name="Freeform 3589"/>
            <p:cNvSpPr>
              <a:spLocks noChangeAspect="1"/>
            </p:cNvSpPr>
            <p:nvPr/>
          </p:nvSpPr>
          <p:spPr bwMode="auto">
            <a:xfrm>
              <a:off x="7344400" y="2375482"/>
              <a:ext cx="522187" cy="305334"/>
            </a:xfrm>
            <a:custGeom>
              <a:avLst/>
              <a:gdLst>
                <a:gd name="T0" fmla="*/ 68 w 65"/>
                <a:gd name="T1" fmla="*/ 33 h 42"/>
                <a:gd name="T2" fmla="*/ 77 w 65"/>
                <a:gd name="T3" fmla="*/ 39 h 42"/>
                <a:gd name="T4" fmla="*/ 73 w 65"/>
                <a:gd name="T5" fmla="*/ 45 h 42"/>
                <a:gd name="T6" fmla="*/ 62 w 65"/>
                <a:gd name="T7" fmla="*/ 49 h 42"/>
                <a:gd name="T8" fmla="*/ 56 w 65"/>
                <a:gd name="T9" fmla="*/ 44 h 42"/>
                <a:gd name="T10" fmla="*/ 52 w 65"/>
                <a:gd name="T11" fmla="*/ 36 h 42"/>
                <a:gd name="T12" fmla="*/ 44 w 65"/>
                <a:gd name="T13" fmla="*/ 35 h 42"/>
                <a:gd name="T14" fmla="*/ 34 w 65"/>
                <a:gd name="T15" fmla="*/ 35 h 42"/>
                <a:gd name="T16" fmla="*/ 29 w 65"/>
                <a:gd name="T17" fmla="*/ 31 h 42"/>
                <a:gd name="T18" fmla="*/ 16 w 65"/>
                <a:gd name="T19" fmla="*/ 36 h 42"/>
                <a:gd name="T20" fmla="*/ 6 w 65"/>
                <a:gd name="T21" fmla="*/ 30 h 42"/>
                <a:gd name="T22" fmla="*/ 8 w 65"/>
                <a:gd name="T23" fmla="*/ 25 h 42"/>
                <a:gd name="T24" fmla="*/ 19 w 65"/>
                <a:gd name="T25" fmla="*/ 27 h 42"/>
                <a:gd name="T26" fmla="*/ 26 w 65"/>
                <a:gd name="T27" fmla="*/ 27 h 42"/>
                <a:gd name="T28" fmla="*/ 25 w 65"/>
                <a:gd name="T29" fmla="*/ 23 h 42"/>
                <a:gd name="T30" fmla="*/ 28 w 65"/>
                <a:gd name="T31" fmla="*/ 20 h 42"/>
                <a:gd name="T32" fmla="*/ 18 w 65"/>
                <a:gd name="T33" fmla="*/ 19 h 42"/>
                <a:gd name="T34" fmla="*/ 20 w 65"/>
                <a:gd name="T35" fmla="*/ 15 h 42"/>
                <a:gd name="T36" fmla="*/ 16 w 65"/>
                <a:gd name="T37" fmla="*/ 15 h 42"/>
                <a:gd name="T38" fmla="*/ 10 w 65"/>
                <a:gd name="T39" fmla="*/ 19 h 42"/>
                <a:gd name="T40" fmla="*/ 11 w 65"/>
                <a:gd name="T41" fmla="*/ 13 h 42"/>
                <a:gd name="T42" fmla="*/ 10 w 65"/>
                <a:gd name="T43" fmla="*/ 12 h 42"/>
                <a:gd name="T44" fmla="*/ 5 w 65"/>
                <a:gd name="T45" fmla="*/ 15 h 42"/>
                <a:gd name="T46" fmla="*/ 0 w 65"/>
                <a:gd name="T47" fmla="*/ 8 h 42"/>
                <a:gd name="T48" fmla="*/ 6 w 65"/>
                <a:gd name="T49" fmla="*/ 5 h 42"/>
                <a:gd name="T50" fmla="*/ 6 w 65"/>
                <a:gd name="T51" fmla="*/ 1 h 42"/>
                <a:gd name="T52" fmla="*/ 13 w 65"/>
                <a:gd name="T53" fmla="*/ 5 h 42"/>
                <a:gd name="T54" fmla="*/ 24 w 65"/>
                <a:gd name="T55" fmla="*/ 0 h 42"/>
                <a:gd name="T56" fmla="*/ 35 w 65"/>
                <a:gd name="T57" fmla="*/ 2 h 42"/>
                <a:gd name="T58" fmla="*/ 38 w 65"/>
                <a:gd name="T59" fmla="*/ 11 h 42"/>
                <a:gd name="T60" fmla="*/ 40 w 65"/>
                <a:gd name="T61" fmla="*/ 14 h 42"/>
                <a:gd name="T62" fmla="*/ 48 w 65"/>
                <a:gd name="T63" fmla="*/ 11 h 42"/>
                <a:gd name="T64" fmla="*/ 56 w 65"/>
                <a:gd name="T65" fmla="*/ 17 h 42"/>
                <a:gd name="T66" fmla="*/ 56 w 65"/>
                <a:gd name="T67" fmla="*/ 20 h 42"/>
                <a:gd name="T68" fmla="*/ 66 w 65"/>
                <a:gd name="T69" fmla="*/ 19 h 42"/>
                <a:gd name="T70" fmla="*/ 71 w 65"/>
                <a:gd name="T71" fmla="*/ 26 h 42"/>
                <a:gd name="T72" fmla="*/ 68 w 65"/>
                <a:gd name="T73" fmla="*/ 33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42"/>
                <a:gd name="T113" fmla="*/ 65 w 65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42">
                  <a:moveTo>
                    <a:pt x="57" y="28"/>
                  </a:moveTo>
                  <a:cubicBezTo>
                    <a:pt x="59" y="30"/>
                    <a:pt x="63" y="30"/>
                    <a:pt x="64" y="33"/>
                  </a:cubicBezTo>
                  <a:cubicBezTo>
                    <a:pt x="65" y="35"/>
                    <a:pt x="63" y="38"/>
                    <a:pt x="61" y="38"/>
                  </a:cubicBezTo>
                  <a:cubicBezTo>
                    <a:pt x="58" y="38"/>
                    <a:pt x="54" y="39"/>
                    <a:pt x="52" y="41"/>
                  </a:cubicBezTo>
                  <a:cubicBezTo>
                    <a:pt x="50" y="42"/>
                    <a:pt x="48" y="38"/>
                    <a:pt x="47" y="37"/>
                  </a:cubicBezTo>
                  <a:cubicBezTo>
                    <a:pt x="45" y="35"/>
                    <a:pt x="45" y="31"/>
                    <a:pt x="43" y="30"/>
                  </a:cubicBezTo>
                  <a:cubicBezTo>
                    <a:pt x="42" y="28"/>
                    <a:pt x="39" y="29"/>
                    <a:pt x="37" y="29"/>
                  </a:cubicBezTo>
                  <a:cubicBezTo>
                    <a:pt x="34" y="29"/>
                    <a:pt x="31" y="29"/>
                    <a:pt x="28" y="29"/>
                  </a:cubicBezTo>
                  <a:cubicBezTo>
                    <a:pt x="26" y="28"/>
                    <a:pt x="26" y="26"/>
                    <a:pt x="24" y="26"/>
                  </a:cubicBezTo>
                  <a:cubicBezTo>
                    <a:pt x="20" y="27"/>
                    <a:pt x="17" y="30"/>
                    <a:pt x="13" y="30"/>
                  </a:cubicBezTo>
                  <a:cubicBezTo>
                    <a:pt x="10" y="30"/>
                    <a:pt x="7" y="27"/>
                    <a:pt x="5" y="25"/>
                  </a:cubicBezTo>
                  <a:cubicBezTo>
                    <a:pt x="4" y="24"/>
                    <a:pt x="5" y="21"/>
                    <a:pt x="7" y="21"/>
                  </a:cubicBezTo>
                  <a:cubicBezTo>
                    <a:pt x="10" y="21"/>
                    <a:pt x="13" y="23"/>
                    <a:pt x="16" y="23"/>
                  </a:cubicBezTo>
                  <a:cubicBezTo>
                    <a:pt x="18" y="24"/>
                    <a:pt x="20" y="24"/>
                    <a:pt x="22" y="23"/>
                  </a:cubicBezTo>
                  <a:cubicBezTo>
                    <a:pt x="23" y="22"/>
                    <a:pt x="21" y="20"/>
                    <a:pt x="21" y="19"/>
                  </a:cubicBezTo>
                  <a:cubicBezTo>
                    <a:pt x="21" y="18"/>
                    <a:pt x="24" y="17"/>
                    <a:pt x="23" y="17"/>
                  </a:cubicBezTo>
                  <a:cubicBezTo>
                    <a:pt x="20" y="16"/>
                    <a:pt x="17" y="18"/>
                    <a:pt x="15" y="16"/>
                  </a:cubicBezTo>
                  <a:cubicBezTo>
                    <a:pt x="14" y="15"/>
                    <a:pt x="17" y="14"/>
                    <a:pt x="17" y="13"/>
                  </a:cubicBezTo>
                  <a:cubicBezTo>
                    <a:pt x="17" y="12"/>
                    <a:pt x="15" y="12"/>
                    <a:pt x="13" y="13"/>
                  </a:cubicBezTo>
                  <a:cubicBezTo>
                    <a:pt x="11" y="14"/>
                    <a:pt x="10" y="17"/>
                    <a:pt x="8" y="16"/>
                  </a:cubicBezTo>
                  <a:cubicBezTo>
                    <a:pt x="6" y="16"/>
                    <a:pt x="9" y="13"/>
                    <a:pt x="9" y="11"/>
                  </a:cubicBezTo>
                  <a:cubicBezTo>
                    <a:pt x="9" y="10"/>
                    <a:pt x="9" y="9"/>
                    <a:pt x="8" y="10"/>
                  </a:cubicBezTo>
                  <a:cubicBezTo>
                    <a:pt x="6" y="10"/>
                    <a:pt x="5" y="13"/>
                    <a:pt x="4" y="13"/>
                  </a:cubicBezTo>
                  <a:cubicBezTo>
                    <a:pt x="2" y="12"/>
                    <a:pt x="0" y="9"/>
                    <a:pt x="0" y="7"/>
                  </a:cubicBezTo>
                  <a:cubicBezTo>
                    <a:pt x="1" y="5"/>
                    <a:pt x="4" y="6"/>
                    <a:pt x="5" y="4"/>
                  </a:cubicBezTo>
                  <a:cubicBezTo>
                    <a:pt x="6" y="3"/>
                    <a:pt x="4" y="1"/>
                    <a:pt x="5" y="1"/>
                  </a:cubicBezTo>
                  <a:cubicBezTo>
                    <a:pt x="7" y="1"/>
                    <a:pt x="8" y="4"/>
                    <a:pt x="11" y="4"/>
                  </a:cubicBezTo>
                  <a:cubicBezTo>
                    <a:pt x="14" y="4"/>
                    <a:pt x="17" y="0"/>
                    <a:pt x="20" y="0"/>
                  </a:cubicBezTo>
                  <a:cubicBezTo>
                    <a:pt x="23" y="0"/>
                    <a:pt x="26" y="0"/>
                    <a:pt x="29" y="2"/>
                  </a:cubicBezTo>
                  <a:cubicBezTo>
                    <a:pt x="31" y="4"/>
                    <a:pt x="31" y="6"/>
                    <a:pt x="32" y="9"/>
                  </a:cubicBezTo>
                  <a:cubicBezTo>
                    <a:pt x="33" y="10"/>
                    <a:pt x="32" y="12"/>
                    <a:pt x="33" y="12"/>
                  </a:cubicBezTo>
                  <a:cubicBezTo>
                    <a:pt x="35" y="12"/>
                    <a:pt x="38" y="9"/>
                    <a:pt x="40" y="9"/>
                  </a:cubicBezTo>
                  <a:cubicBezTo>
                    <a:pt x="43" y="9"/>
                    <a:pt x="45" y="12"/>
                    <a:pt x="47" y="14"/>
                  </a:cubicBezTo>
                  <a:cubicBezTo>
                    <a:pt x="48" y="15"/>
                    <a:pt x="47" y="16"/>
                    <a:pt x="47" y="17"/>
                  </a:cubicBezTo>
                  <a:cubicBezTo>
                    <a:pt x="50" y="17"/>
                    <a:pt x="53" y="15"/>
                    <a:pt x="55" y="16"/>
                  </a:cubicBezTo>
                  <a:cubicBezTo>
                    <a:pt x="57" y="17"/>
                    <a:pt x="58" y="20"/>
                    <a:pt x="59" y="22"/>
                  </a:cubicBezTo>
                  <a:cubicBezTo>
                    <a:pt x="59" y="24"/>
                    <a:pt x="56" y="26"/>
                    <a:pt x="57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7" name="Freeform 3590"/>
            <p:cNvSpPr>
              <a:spLocks noChangeAspect="1"/>
            </p:cNvSpPr>
            <p:nvPr/>
          </p:nvSpPr>
          <p:spPr bwMode="auto">
            <a:xfrm>
              <a:off x="7920137" y="2241125"/>
              <a:ext cx="120509" cy="97702"/>
            </a:xfrm>
            <a:custGeom>
              <a:avLst/>
              <a:gdLst>
                <a:gd name="T0" fmla="*/ 6 w 15"/>
                <a:gd name="T1" fmla="*/ 1 h 13"/>
                <a:gd name="T2" fmla="*/ 1 w 15"/>
                <a:gd name="T3" fmla="*/ 10 h 13"/>
                <a:gd name="T4" fmla="*/ 8 w 15"/>
                <a:gd name="T5" fmla="*/ 12 h 13"/>
                <a:gd name="T6" fmla="*/ 12 w 15"/>
                <a:gd name="T7" fmla="*/ 16 h 13"/>
                <a:gd name="T8" fmla="*/ 16 w 15"/>
                <a:gd name="T9" fmla="*/ 12 h 13"/>
                <a:gd name="T10" fmla="*/ 16 w 15"/>
                <a:gd name="T11" fmla="*/ 4 h 13"/>
                <a:gd name="T12" fmla="*/ 10 w 15"/>
                <a:gd name="T13" fmla="*/ 4 h 13"/>
                <a:gd name="T14" fmla="*/ 6 w 15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5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1" y="10"/>
                    <a:pt x="5" y="9"/>
                    <a:pt x="7" y="10"/>
                  </a:cubicBezTo>
                  <a:cubicBezTo>
                    <a:pt x="8" y="11"/>
                    <a:pt x="9" y="13"/>
                    <a:pt x="10" y="13"/>
                  </a:cubicBezTo>
                  <a:cubicBezTo>
                    <a:pt x="12" y="13"/>
                    <a:pt x="13" y="11"/>
                    <a:pt x="13" y="10"/>
                  </a:cubicBezTo>
                  <a:cubicBezTo>
                    <a:pt x="14" y="8"/>
                    <a:pt x="15" y="5"/>
                    <a:pt x="13" y="3"/>
                  </a:cubicBezTo>
                  <a:cubicBezTo>
                    <a:pt x="12" y="2"/>
                    <a:pt x="10" y="4"/>
                    <a:pt x="8" y="3"/>
                  </a:cubicBezTo>
                  <a:cubicBezTo>
                    <a:pt x="7" y="3"/>
                    <a:pt x="6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8" name="Freeform 3591"/>
            <p:cNvSpPr>
              <a:spLocks noChangeAspect="1"/>
            </p:cNvSpPr>
            <p:nvPr/>
          </p:nvSpPr>
          <p:spPr bwMode="auto">
            <a:xfrm>
              <a:off x="7953620" y="2467086"/>
              <a:ext cx="281178" cy="213730"/>
            </a:xfrm>
            <a:custGeom>
              <a:avLst/>
              <a:gdLst>
                <a:gd name="T0" fmla="*/ 6 w 35"/>
                <a:gd name="T1" fmla="*/ 0 h 29"/>
                <a:gd name="T2" fmla="*/ 22 w 35"/>
                <a:gd name="T3" fmla="*/ 5 h 29"/>
                <a:gd name="T4" fmla="*/ 28 w 35"/>
                <a:gd name="T5" fmla="*/ 8 h 29"/>
                <a:gd name="T6" fmla="*/ 34 w 35"/>
                <a:gd name="T7" fmla="*/ 11 h 29"/>
                <a:gd name="T8" fmla="*/ 41 w 35"/>
                <a:gd name="T9" fmla="*/ 16 h 29"/>
                <a:gd name="T10" fmla="*/ 36 w 35"/>
                <a:gd name="T11" fmla="*/ 21 h 29"/>
                <a:gd name="T12" fmla="*/ 37 w 35"/>
                <a:gd name="T13" fmla="*/ 28 h 29"/>
                <a:gd name="T14" fmla="*/ 24 w 35"/>
                <a:gd name="T15" fmla="*/ 33 h 29"/>
                <a:gd name="T16" fmla="*/ 18 w 35"/>
                <a:gd name="T17" fmla="*/ 30 h 29"/>
                <a:gd name="T18" fmla="*/ 10 w 35"/>
                <a:gd name="T19" fmla="*/ 35 h 29"/>
                <a:gd name="T20" fmla="*/ 8 w 35"/>
                <a:gd name="T21" fmla="*/ 29 h 29"/>
                <a:gd name="T22" fmla="*/ 4 w 35"/>
                <a:gd name="T23" fmla="*/ 24 h 29"/>
                <a:gd name="T24" fmla="*/ 0 w 35"/>
                <a:gd name="T25" fmla="*/ 12 h 29"/>
                <a:gd name="T26" fmla="*/ 2 w 35"/>
                <a:gd name="T27" fmla="*/ 2 h 29"/>
                <a:gd name="T28" fmla="*/ 6 w 35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9"/>
                <a:gd name="T47" fmla="*/ 35 w 35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9">
                  <a:moveTo>
                    <a:pt x="5" y="0"/>
                  </a:moveTo>
                  <a:cubicBezTo>
                    <a:pt x="10" y="0"/>
                    <a:pt x="14" y="2"/>
                    <a:pt x="18" y="4"/>
                  </a:cubicBezTo>
                  <a:cubicBezTo>
                    <a:pt x="20" y="5"/>
                    <a:pt x="21" y="6"/>
                    <a:pt x="23" y="7"/>
                  </a:cubicBezTo>
                  <a:cubicBezTo>
                    <a:pt x="25" y="8"/>
                    <a:pt x="26" y="9"/>
                    <a:pt x="28" y="9"/>
                  </a:cubicBezTo>
                  <a:cubicBezTo>
                    <a:pt x="30" y="10"/>
                    <a:pt x="33" y="10"/>
                    <a:pt x="34" y="13"/>
                  </a:cubicBezTo>
                  <a:cubicBezTo>
                    <a:pt x="35" y="14"/>
                    <a:pt x="31" y="15"/>
                    <a:pt x="30" y="17"/>
                  </a:cubicBezTo>
                  <a:cubicBezTo>
                    <a:pt x="30" y="19"/>
                    <a:pt x="32" y="22"/>
                    <a:pt x="31" y="23"/>
                  </a:cubicBezTo>
                  <a:cubicBezTo>
                    <a:pt x="28" y="26"/>
                    <a:pt x="24" y="26"/>
                    <a:pt x="20" y="27"/>
                  </a:cubicBezTo>
                  <a:cubicBezTo>
                    <a:pt x="18" y="27"/>
                    <a:pt x="16" y="25"/>
                    <a:pt x="15" y="25"/>
                  </a:cubicBezTo>
                  <a:cubicBezTo>
                    <a:pt x="12" y="26"/>
                    <a:pt x="11" y="29"/>
                    <a:pt x="8" y="29"/>
                  </a:cubicBezTo>
                  <a:cubicBezTo>
                    <a:pt x="7" y="29"/>
                    <a:pt x="8" y="26"/>
                    <a:pt x="7" y="24"/>
                  </a:cubicBezTo>
                  <a:cubicBezTo>
                    <a:pt x="6" y="23"/>
                    <a:pt x="4" y="22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8"/>
                    <a:pt x="1" y="5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59" name="Freeform 3592"/>
            <p:cNvSpPr>
              <a:spLocks noChangeAspect="1"/>
            </p:cNvSpPr>
            <p:nvPr/>
          </p:nvSpPr>
          <p:spPr bwMode="auto">
            <a:xfrm>
              <a:off x="8074117" y="2686922"/>
              <a:ext cx="281178" cy="67170"/>
            </a:xfrm>
            <a:custGeom>
              <a:avLst/>
              <a:gdLst>
                <a:gd name="T0" fmla="*/ 11 w 35"/>
                <a:gd name="T1" fmla="*/ 0 h 9"/>
                <a:gd name="T2" fmla="*/ 1 w 35"/>
                <a:gd name="T3" fmla="*/ 2 h 9"/>
                <a:gd name="T4" fmla="*/ 2 w 35"/>
                <a:gd name="T5" fmla="*/ 9 h 9"/>
                <a:gd name="T6" fmla="*/ 22 w 35"/>
                <a:gd name="T7" fmla="*/ 9 h 9"/>
                <a:gd name="T8" fmla="*/ 35 w 35"/>
                <a:gd name="T9" fmla="*/ 10 h 9"/>
                <a:gd name="T10" fmla="*/ 38 w 35"/>
                <a:gd name="T11" fmla="*/ 5 h 9"/>
                <a:gd name="T12" fmla="*/ 41 w 35"/>
                <a:gd name="T13" fmla="*/ 2 h 9"/>
                <a:gd name="T14" fmla="*/ 36 w 35"/>
                <a:gd name="T15" fmla="*/ 0 h 9"/>
                <a:gd name="T16" fmla="*/ 30 w 35"/>
                <a:gd name="T17" fmla="*/ 1 h 9"/>
                <a:gd name="T18" fmla="*/ 16 w 35"/>
                <a:gd name="T19" fmla="*/ 0 h 9"/>
                <a:gd name="T20" fmla="*/ 11 w 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"/>
                <a:gd name="T35" fmla="*/ 35 w 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">
                  <a:moveTo>
                    <a:pt x="9" y="0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8"/>
                    <a:pt x="13" y="7"/>
                    <a:pt x="18" y="7"/>
                  </a:cubicBezTo>
                  <a:cubicBezTo>
                    <a:pt x="22" y="7"/>
                    <a:pt x="25" y="9"/>
                    <a:pt x="29" y="8"/>
                  </a:cubicBezTo>
                  <a:cubicBezTo>
                    <a:pt x="30" y="7"/>
                    <a:pt x="31" y="5"/>
                    <a:pt x="32" y="4"/>
                  </a:cubicBezTo>
                  <a:cubicBezTo>
                    <a:pt x="33" y="3"/>
                    <a:pt x="35" y="3"/>
                    <a:pt x="34" y="2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21" y="1"/>
                    <a:pt x="17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0" name="Freeform 3593"/>
            <p:cNvSpPr>
              <a:spLocks noChangeAspect="1"/>
            </p:cNvSpPr>
            <p:nvPr/>
          </p:nvSpPr>
          <p:spPr bwMode="auto">
            <a:xfrm>
              <a:off x="8515963" y="2705243"/>
              <a:ext cx="100422" cy="67170"/>
            </a:xfrm>
            <a:custGeom>
              <a:avLst/>
              <a:gdLst>
                <a:gd name="T0" fmla="*/ 4 w 12"/>
                <a:gd name="T1" fmla="*/ 1 h 9"/>
                <a:gd name="T2" fmla="*/ 0 w 12"/>
                <a:gd name="T3" fmla="*/ 5 h 9"/>
                <a:gd name="T4" fmla="*/ 5 w 12"/>
                <a:gd name="T5" fmla="*/ 10 h 9"/>
                <a:gd name="T6" fmla="*/ 11 w 12"/>
                <a:gd name="T7" fmla="*/ 10 h 9"/>
                <a:gd name="T8" fmla="*/ 14 w 12"/>
                <a:gd name="T9" fmla="*/ 4 h 9"/>
                <a:gd name="T10" fmla="*/ 8 w 12"/>
                <a:gd name="T11" fmla="*/ 2 h 9"/>
                <a:gd name="T12" fmla="*/ 4 w 12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3" y="1"/>
                  </a:moveTo>
                  <a:cubicBezTo>
                    <a:pt x="2" y="1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9"/>
                    <a:pt x="8" y="9"/>
                    <a:pt x="9" y="8"/>
                  </a:cubicBezTo>
                  <a:cubicBezTo>
                    <a:pt x="11" y="7"/>
                    <a:pt x="12" y="5"/>
                    <a:pt x="11" y="3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1" name="Freeform 3594"/>
            <p:cNvSpPr>
              <a:spLocks noChangeAspect="1"/>
            </p:cNvSpPr>
            <p:nvPr/>
          </p:nvSpPr>
          <p:spPr bwMode="auto">
            <a:xfrm>
              <a:off x="7973693" y="2796844"/>
              <a:ext cx="1419271" cy="464103"/>
            </a:xfrm>
            <a:custGeom>
              <a:avLst/>
              <a:gdLst>
                <a:gd name="T0" fmla="*/ 205 w 177"/>
                <a:gd name="T1" fmla="*/ 42 h 63"/>
                <a:gd name="T2" fmla="*/ 210 w 177"/>
                <a:gd name="T3" fmla="*/ 51 h 63"/>
                <a:gd name="T4" fmla="*/ 202 w 177"/>
                <a:gd name="T5" fmla="*/ 59 h 63"/>
                <a:gd name="T6" fmla="*/ 210 w 177"/>
                <a:gd name="T7" fmla="*/ 62 h 63"/>
                <a:gd name="T8" fmla="*/ 200 w 177"/>
                <a:gd name="T9" fmla="*/ 62 h 63"/>
                <a:gd name="T10" fmla="*/ 201 w 177"/>
                <a:gd name="T11" fmla="*/ 70 h 63"/>
                <a:gd name="T12" fmla="*/ 187 w 177"/>
                <a:gd name="T13" fmla="*/ 69 h 63"/>
                <a:gd name="T14" fmla="*/ 168 w 177"/>
                <a:gd name="T15" fmla="*/ 72 h 63"/>
                <a:gd name="T16" fmla="*/ 158 w 177"/>
                <a:gd name="T17" fmla="*/ 71 h 63"/>
                <a:gd name="T18" fmla="*/ 140 w 177"/>
                <a:gd name="T19" fmla="*/ 71 h 63"/>
                <a:gd name="T20" fmla="*/ 135 w 177"/>
                <a:gd name="T21" fmla="*/ 71 h 63"/>
                <a:gd name="T22" fmla="*/ 128 w 177"/>
                <a:gd name="T23" fmla="*/ 74 h 63"/>
                <a:gd name="T24" fmla="*/ 121 w 177"/>
                <a:gd name="T25" fmla="*/ 72 h 63"/>
                <a:gd name="T26" fmla="*/ 115 w 177"/>
                <a:gd name="T27" fmla="*/ 74 h 63"/>
                <a:gd name="T28" fmla="*/ 93 w 177"/>
                <a:gd name="T29" fmla="*/ 63 h 63"/>
                <a:gd name="T30" fmla="*/ 86 w 177"/>
                <a:gd name="T31" fmla="*/ 65 h 63"/>
                <a:gd name="T32" fmla="*/ 72 w 177"/>
                <a:gd name="T33" fmla="*/ 70 h 63"/>
                <a:gd name="T34" fmla="*/ 60 w 177"/>
                <a:gd name="T35" fmla="*/ 69 h 63"/>
                <a:gd name="T36" fmla="*/ 50 w 177"/>
                <a:gd name="T37" fmla="*/ 55 h 63"/>
                <a:gd name="T38" fmla="*/ 50 w 177"/>
                <a:gd name="T39" fmla="*/ 52 h 63"/>
                <a:gd name="T40" fmla="*/ 56 w 177"/>
                <a:gd name="T41" fmla="*/ 41 h 63"/>
                <a:gd name="T42" fmla="*/ 50 w 177"/>
                <a:gd name="T43" fmla="*/ 29 h 63"/>
                <a:gd name="T44" fmla="*/ 42 w 177"/>
                <a:gd name="T45" fmla="*/ 24 h 63"/>
                <a:gd name="T46" fmla="*/ 20 w 177"/>
                <a:gd name="T47" fmla="*/ 24 h 63"/>
                <a:gd name="T48" fmla="*/ 22 w 177"/>
                <a:gd name="T49" fmla="*/ 19 h 63"/>
                <a:gd name="T50" fmla="*/ 8 w 177"/>
                <a:gd name="T51" fmla="*/ 16 h 63"/>
                <a:gd name="T52" fmla="*/ 4 w 177"/>
                <a:gd name="T53" fmla="*/ 13 h 63"/>
                <a:gd name="T54" fmla="*/ 6 w 177"/>
                <a:gd name="T55" fmla="*/ 8 h 63"/>
                <a:gd name="T56" fmla="*/ 10 w 177"/>
                <a:gd name="T57" fmla="*/ 1 h 63"/>
                <a:gd name="T58" fmla="*/ 29 w 177"/>
                <a:gd name="T59" fmla="*/ 1 h 63"/>
                <a:gd name="T60" fmla="*/ 43 w 177"/>
                <a:gd name="T61" fmla="*/ 4 h 63"/>
                <a:gd name="T62" fmla="*/ 48 w 177"/>
                <a:gd name="T63" fmla="*/ 11 h 63"/>
                <a:gd name="T64" fmla="*/ 52 w 177"/>
                <a:gd name="T65" fmla="*/ 12 h 63"/>
                <a:gd name="T66" fmla="*/ 72 w 177"/>
                <a:gd name="T67" fmla="*/ 10 h 63"/>
                <a:gd name="T68" fmla="*/ 80 w 177"/>
                <a:gd name="T69" fmla="*/ 18 h 63"/>
                <a:gd name="T70" fmla="*/ 71 w 177"/>
                <a:gd name="T71" fmla="*/ 18 h 63"/>
                <a:gd name="T72" fmla="*/ 91 w 177"/>
                <a:gd name="T73" fmla="*/ 21 h 63"/>
                <a:gd name="T74" fmla="*/ 93 w 177"/>
                <a:gd name="T75" fmla="*/ 27 h 63"/>
                <a:gd name="T76" fmla="*/ 66 w 177"/>
                <a:gd name="T77" fmla="*/ 21 h 63"/>
                <a:gd name="T78" fmla="*/ 77 w 177"/>
                <a:gd name="T79" fmla="*/ 29 h 63"/>
                <a:gd name="T80" fmla="*/ 71 w 177"/>
                <a:gd name="T81" fmla="*/ 35 h 63"/>
                <a:gd name="T82" fmla="*/ 85 w 177"/>
                <a:gd name="T83" fmla="*/ 35 h 63"/>
                <a:gd name="T84" fmla="*/ 87 w 177"/>
                <a:gd name="T85" fmla="*/ 41 h 63"/>
                <a:gd name="T86" fmla="*/ 84 w 177"/>
                <a:gd name="T87" fmla="*/ 45 h 63"/>
                <a:gd name="T88" fmla="*/ 91 w 177"/>
                <a:gd name="T89" fmla="*/ 48 h 63"/>
                <a:gd name="T90" fmla="*/ 95 w 177"/>
                <a:gd name="T91" fmla="*/ 43 h 63"/>
                <a:gd name="T92" fmla="*/ 104 w 177"/>
                <a:gd name="T93" fmla="*/ 46 h 63"/>
                <a:gd name="T94" fmla="*/ 111 w 177"/>
                <a:gd name="T95" fmla="*/ 46 h 63"/>
                <a:gd name="T96" fmla="*/ 125 w 177"/>
                <a:gd name="T97" fmla="*/ 47 h 63"/>
                <a:gd name="T98" fmla="*/ 135 w 177"/>
                <a:gd name="T99" fmla="*/ 49 h 63"/>
                <a:gd name="T100" fmla="*/ 144 w 177"/>
                <a:gd name="T101" fmla="*/ 41 h 63"/>
                <a:gd name="T102" fmla="*/ 162 w 177"/>
                <a:gd name="T103" fmla="*/ 35 h 63"/>
                <a:gd name="T104" fmla="*/ 181 w 177"/>
                <a:gd name="T105" fmla="*/ 34 h 63"/>
                <a:gd name="T106" fmla="*/ 196 w 177"/>
                <a:gd name="T107" fmla="*/ 3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63"/>
                <a:gd name="T164" fmla="*/ 177 w 177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63">
                  <a:moveTo>
                    <a:pt x="173" y="33"/>
                  </a:moveTo>
                  <a:cubicBezTo>
                    <a:pt x="174" y="33"/>
                    <a:pt x="170" y="35"/>
                    <a:pt x="171" y="35"/>
                  </a:cubicBezTo>
                  <a:cubicBezTo>
                    <a:pt x="173" y="36"/>
                    <a:pt x="176" y="34"/>
                    <a:pt x="176" y="35"/>
                  </a:cubicBezTo>
                  <a:cubicBezTo>
                    <a:pt x="177" y="37"/>
                    <a:pt x="176" y="40"/>
                    <a:pt x="175" y="42"/>
                  </a:cubicBezTo>
                  <a:cubicBezTo>
                    <a:pt x="173" y="44"/>
                    <a:pt x="169" y="44"/>
                    <a:pt x="168" y="46"/>
                  </a:cubicBezTo>
                  <a:cubicBezTo>
                    <a:pt x="167" y="47"/>
                    <a:pt x="168" y="49"/>
                    <a:pt x="169" y="49"/>
                  </a:cubicBezTo>
                  <a:cubicBezTo>
                    <a:pt x="171" y="49"/>
                    <a:pt x="173" y="45"/>
                    <a:pt x="174" y="46"/>
                  </a:cubicBezTo>
                  <a:cubicBezTo>
                    <a:pt x="176" y="46"/>
                    <a:pt x="176" y="49"/>
                    <a:pt x="175" y="51"/>
                  </a:cubicBezTo>
                  <a:cubicBezTo>
                    <a:pt x="174" y="52"/>
                    <a:pt x="172" y="54"/>
                    <a:pt x="171" y="54"/>
                  </a:cubicBezTo>
                  <a:cubicBezTo>
                    <a:pt x="169" y="54"/>
                    <a:pt x="169" y="50"/>
                    <a:pt x="167" y="51"/>
                  </a:cubicBezTo>
                  <a:cubicBezTo>
                    <a:pt x="166" y="51"/>
                    <a:pt x="167" y="53"/>
                    <a:pt x="167" y="54"/>
                  </a:cubicBezTo>
                  <a:cubicBezTo>
                    <a:pt x="168" y="55"/>
                    <a:pt x="169" y="57"/>
                    <a:pt x="168" y="58"/>
                  </a:cubicBezTo>
                  <a:cubicBezTo>
                    <a:pt x="167" y="59"/>
                    <a:pt x="164" y="58"/>
                    <a:pt x="162" y="58"/>
                  </a:cubicBezTo>
                  <a:cubicBezTo>
                    <a:pt x="160" y="58"/>
                    <a:pt x="158" y="57"/>
                    <a:pt x="156" y="57"/>
                  </a:cubicBezTo>
                  <a:cubicBezTo>
                    <a:pt x="154" y="57"/>
                    <a:pt x="152" y="59"/>
                    <a:pt x="150" y="60"/>
                  </a:cubicBezTo>
                  <a:cubicBezTo>
                    <a:pt x="147" y="60"/>
                    <a:pt x="143" y="61"/>
                    <a:pt x="140" y="60"/>
                  </a:cubicBezTo>
                  <a:cubicBezTo>
                    <a:pt x="137" y="58"/>
                    <a:pt x="138" y="52"/>
                    <a:pt x="135" y="52"/>
                  </a:cubicBezTo>
                  <a:cubicBezTo>
                    <a:pt x="133" y="52"/>
                    <a:pt x="135" y="58"/>
                    <a:pt x="132" y="59"/>
                  </a:cubicBezTo>
                  <a:cubicBezTo>
                    <a:pt x="130" y="61"/>
                    <a:pt x="126" y="59"/>
                    <a:pt x="123" y="59"/>
                  </a:cubicBezTo>
                  <a:cubicBezTo>
                    <a:pt x="121" y="59"/>
                    <a:pt x="119" y="60"/>
                    <a:pt x="117" y="59"/>
                  </a:cubicBezTo>
                  <a:cubicBezTo>
                    <a:pt x="116" y="59"/>
                    <a:pt x="116" y="56"/>
                    <a:pt x="115" y="56"/>
                  </a:cubicBezTo>
                  <a:cubicBezTo>
                    <a:pt x="114" y="56"/>
                    <a:pt x="114" y="59"/>
                    <a:pt x="113" y="59"/>
                  </a:cubicBezTo>
                  <a:cubicBezTo>
                    <a:pt x="111" y="59"/>
                    <a:pt x="111" y="55"/>
                    <a:pt x="110" y="56"/>
                  </a:cubicBezTo>
                  <a:cubicBezTo>
                    <a:pt x="108" y="57"/>
                    <a:pt x="109" y="61"/>
                    <a:pt x="107" y="61"/>
                  </a:cubicBezTo>
                  <a:cubicBezTo>
                    <a:pt x="105" y="61"/>
                    <a:pt x="105" y="58"/>
                    <a:pt x="103" y="58"/>
                  </a:cubicBezTo>
                  <a:cubicBezTo>
                    <a:pt x="102" y="57"/>
                    <a:pt x="102" y="60"/>
                    <a:pt x="101" y="60"/>
                  </a:cubicBezTo>
                  <a:cubicBezTo>
                    <a:pt x="99" y="60"/>
                    <a:pt x="98" y="57"/>
                    <a:pt x="96" y="58"/>
                  </a:cubicBezTo>
                  <a:cubicBezTo>
                    <a:pt x="95" y="58"/>
                    <a:pt x="97" y="61"/>
                    <a:pt x="96" y="61"/>
                  </a:cubicBezTo>
                  <a:cubicBezTo>
                    <a:pt x="90" y="62"/>
                    <a:pt x="83" y="63"/>
                    <a:pt x="78" y="61"/>
                  </a:cubicBezTo>
                  <a:cubicBezTo>
                    <a:pt x="76" y="60"/>
                    <a:pt x="80" y="54"/>
                    <a:pt x="78" y="52"/>
                  </a:cubicBezTo>
                  <a:cubicBezTo>
                    <a:pt x="76" y="51"/>
                    <a:pt x="76" y="56"/>
                    <a:pt x="74" y="56"/>
                  </a:cubicBezTo>
                  <a:cubicBezTo>
                    <a:pt x="73" y="57"/>
                    <a:pt x="73" y="53"/>
                    <a:pt x="72" y="54"/>
                  </a:cubicBezTo>
                  <a:cubicBezTo>
                    <a:pt x="70" y="54"/>
                    <a:pt x="72" y="58"/>
                    <a:pt x="70" y="58"/>
                  </a:cubicBezTo>
                  <a:cubicBezTo>
                    <a:pt x="67" y="59"/>
                    <a:pt x="63" y="59"/>
                    <a:pt x="60" y="58"/>
                  </a:cubicBezTo>
                  <a:cubicBezTo>
                    <a:pt x="57" y="57"/>
                    <a:pt x="56" y="52"/>
                    <a:pt x="53" y="52"/>
                  </a:cubicBezTo>
                  <a:cubicBezTo>
                    <a:pt x="52" y="52"/>
                    <a:pt x="52" y="57"/>
                    <a:pt x="50" y="57"/>
                  </a:cubicBezTo>
                  <a:cubicBezTo>
                    <a:pt x="48" y="57"/>
                    <a:pt x="45" y="55"/>
                    <a:pt x="43" y="53"/>
                  </a:cubicBezTo>
                  <a:cubicBezTo>
                    <a:pt x="42" y="51"/>
                    <a:pt x="42" y="48"/>
                    <a:pt x="42" y="46"/>
                  </a:cubicBezTo>
                  <a:cubicBezTo>
                    <a:pt x="43" y="45"/>
                    <a:pt x="45" y="45"/>
                    <a:pt x="45" y="44"/>
                  </a:cubicBezTo>
                  <a:cubicBezTo>
                    <a:pt x="45" y="43"/>
                    <a:pt x="42" y="44"/>
                    <a:pt x="42" y="43"/>
                  </a:cubicBezTo>
                  <a:cubicBezTo>
                    <a:pt x="41" y="41"/>
                    <a:pt x="42" y="38"/>
                    <a:pt x="43" y="36"/>
                  </a:cubicBezTo>
                  <a:cubicBezTo>
                    <a:pt x="44" y="35"/>
                    <a:pt x="46" y="35"/>
                    <a:pt x="47" y="34"/>
                  </a:cubicBezTo>
                  <a:cubicBezTo>
                    <a:pt x="47" y="32"/>
                    <a:pt x="47" y="30"/>
                    <a:pt x="47" y="29"/>
                  </a:cubicBezTo>
                  <a:cubicBezTo>
                    <a:pt x="46" y="27"/>
                    <a:pt x="44" y="26"/>
                    <a:pt x="42" y="24"/>
                  </a:cubicBezTo>
                  <a:cubicBezTo>
                    <a:pt x="41" y="23"/>
                    <a:pt x="42" y="20"/>
                    <a:pt x="41" y="19"/>
                  </a:cubicBezTo>
                  <a:cubicBezTo>
                    <a:pt x="39" y="18"/>
                    <a:pt x="37" y="20"/>
                    <a:pt x="35" y="20"/>
                  </a:cubicBezTo>
                  <a:cubicBezTo>
                    <a:pt x="30" y="19"/>
                    <a:pt x="25" y="18"/>
                    <a:pt x="20" y="18"/>
                  </a:cubicBezTo>
                  <a:cubicBezTo>
                    <a:pt x="19" y="18"/>
                    <a:pt x="18" y="20"/>
                    <a:pt x="17" y="20"/>
                  </a:cubicBezTo>
                  <a:cubicBezTo>
                    <a:pt x="16" y="20"/>
                    <a:pt x="14" y="19"/>
                    <a:pt x="14" y="18"/>
                  </a:cubicBezTo>
                  <a:cubicBezTo>
                    <a:pt x="15" y="17"/>
                    <a:pt x="19" y="17"/>
                    <a:pt x="18" y="16"/>
                  </a:cubicBezTo>
                  <a:cubicBezTo>
                    <a:pt x="16" y="14"/>
                    <a:pt x="13" y="16"/>
                    <a:pt x="10" y="15"/>
                  </a:cubicBezTo>
                  <a:cubicBezTo>
                    <a:pt x="9" y="15"/>
                    <a:pt x="7" y="15"/>
                    <a:pt x="7" y="13"/>
                  </a:cubicBezTo>
                  <a:cubicBezTo>
                    <a:pt x="6" y="12"/>
                    <a:pt x="10" y="12"/>
                    <a:pt x="9" y="12"/>
                  </a:cubicBezTo>
                  <a:cubicBezTo>
                    <a:pt x="8" y="10"/>
                    <a:pt x="5" y="12"/>
                    <a:pt x="3" y="11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1" y="6"/>
                    <a:pt x="5" y="9"/>
                    <a:pt x="5" y="7"/>
                  </a:cubicBezTo>
                  <a:cubicBezTo>
                    <a:pt x="6" y="6"/>
                    <a:pt x="1" y="5"/>
                    <a:pt x="2" y="4"/>
                  </a:cubicBezTo>
                  <a:cubicBezTo>
                    <a:pt x="3" y="2"/>
                    <a:pt x="6" y="2"/>
                    <a:pt x="8" y="1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8" y="0"/>
                    <a:pt x="21" y="0"/>
                    <a:pt x="24" y="1"/>
                  </a:cubicBezTo>
                  <a:cubicBezTo>
                    <a:pt x="27" y="2"/>
                    <a:pt x="29" y="4"/>
                    <a:pt x="32" y="4"/>
                  </a:cubicBezTo>
                  <a:cubicBezTo>
                    <a:pt x="33" y="4"/>
                    <a:pt x="34" y="3"/>
                    <a:pt x="36" y="3"/>
                  </a:cubicBezTo>
                  <a:cubicBezTo>
                    <a:pt x="37" y="4"/>
                    <a:pt x="39" y="5"/>
                    <a:pt x="40" y="6"/>
                  </a:cubicBezTo>
                  <a:cubicBezTo>
                    <a:pt x="41" y="7"/>
                    <a:pt x="40" y="8"/>
                    <a:pt x="40" y="9"/>
                  </a:cubicBezTo>
                  <a:cubicBezTo>
                    <a:pt x="39" y="11"/>
                    <a:pt x="35" y="14"/>
                    <a:pt x="37" y="15"/>
                  </a:cubicBezTo>
                  <a:cubicBezTo>
                    <a:pt x="40" y="15"/>
                    <a:pt x="41" y="11"/>
                    <a:pt x="43" y="10"/>
                  </a:cubicBezTo>
                  <a:cubicBezTo>
                    <a:pt x="45" y="9"/>
                    <a:pt x="48" y="11"/>
                    <a:pt x="50" y="11"/>
                  </a:cubicBezTo>
                  <a:cubicBezTo>
                    <a:pt x="53" y="11"/>
                    <a:pt x="56" y="8"/>
                    <a:pt x="60" y="8"/>
                  </a:cubicBezTo>
                  <a:cubicBezTo>
                    <a:pt x="63" y="8"/>
                    <a:pt x="66" y="11"/>
                    <a:pt x="68" y="13"/>
                  </a:cubicBezTo>
                  <a:cubicBezTo>
                    <a:pt x="69" y="14"/>
                    <a:pt x="67" y="15"/>
                    <a:pt x="67" y="15"/>
                  </a:cubicBezTo>
                  <a:cubicBezTo>
                    <a:pt x="64" y="15"/>
                    <a:pt x="62" y="13"/>
                    <a:pt x="59" y="13"/>
                  </a:cubicBezTo>
                  <a:cubicBezTo>
                    <a:pt x="59" y="13"/>
                    <a:pt x="59" y="15"/>
                    <a:pt x="59" y="15"/>
                  </a:cubicBezTo>
                  <a:cubicBezTo>
                    <a:pt x="64" y="17"/>
                    <a:pt x="68" y="17"/>
                    <a:pt x="72" y="17"/>
                  </a:cubicBezTo>
                  <a:cubicBezTo>
                    <a:pt x="74" y="17"/>
                    <a:pt x="75" y="17"/>
                    <a:pt x="76" y="17"/>
                  </a:cubicBezTo>
                  <a:cubicBezTo>
                    <a:pt x="77" y="17"/>
                    <a:pt x="79" y="17"/>
                    <a:pt x="79" y="17"/>
                  </a:cubicBezTo>
                  <a:cubicBezTo>
                    <a:pt x="80" y="19"/>
                    <a:pt x="80" y="21"/>
                    <a:pt x="78" y="22"/>
                  </a:cubicBezTo>
                  <a:cubicBezTo>
                    <a:pt x="75" y="23"/>
                    <a:pt x="71" y="22"/>
                    <a:pt x="67" y="21"/>
                  </a:cubicBezTo>
                  <a:cubicBezTo>
                    <a:pt x="63" y="21"/>
                    <a:pt x="59" y="18"/>
                    <a:pt x="55" y="17"/>
                  </a:cubicBezTo>
                  <a:cubicBezTo>
                    <a:pt x="55" y="17"/>
                    <a:pt x="55" y="19"/>
                    <a:pt x="55" y="20"/>
                  </a:cubicBezTo>
                  <a:cubicBezTo>
                    <a:pt x="58" y="22"/>
                    <a:pt x="63" y="21"/>
                    <a:pt x="64" y="24"/>
                  </a:cubicBezTo>
                  <a:cubicBezTo>
                    <a:pt x="65" y="26"/>
                    <a:pt x="59" y="25"/>
                    <a:pt x="57" y="27"/>
                  </a:cubicBezTo>
                  <a:cubicBezTo>
                    <a:pt x="56" y="27"/>
                    <a:pt x="58" y="29"/>
                    <a:pt x="59" y="29"/>
                  </a:cubicBezTo>
                  <a:cubicBezTo>
                    <a:pt x="62" y="29"/>
                    <a:pt x="65" y="26"/>
                    <a:pt x="68" y="26"/>
                  </a:cubicBezTo>
                  <a:cubicBezTo>
                    <a:pt x="70" y="26"/>
                    <a:pt x="70" y="28"/>
                    <a:pt x="71" y="29"/>
                  </a:cubicBezTo>
                  <a:cubicBezTo>
                    <a:pt x="73" y="30"/>
                    <a:pt x="76" y="29"/>
                    <a:pt x="77" y="31"/>
                  </a:cubicBezTo>
                  <a:cubicBezTo>
                    <a:pt x="77" y="32"/>
                    <a:pt x="75" y="34"/>
                    <a:pt x="73" y="34"/>
                  </a:cubicBezTo>
                  <a:cubicBezTo>
                    <a:pt x="72" y="35"/>
                    <a:pt x="71" y="34"/>
                    <a:pt x="70" y="35"/>
                  </a:cubicBezTo>
                  <a:cubicBezTo>
                    <a:pt x="70" y="35"/>
                    <a:pt x="70" y="37"/>
                    <a:pt x="70" y="37"/>
                  </a:cubicBezTo>
                  <a:cubicBezTo>
                    <a:pt x="72" y="37"/>
                    <a:pt x="74" y="35"/>
                    <a:pt x="75" y="36"/>
                  </a:cubicBezTo>
                  <a:cubicBezTo>
                    <a:pt x="77" y="37"/>
                    <a:pt x="75" y="39"/>
                    <a:pt x="76" y="40"/>
                  </a:cubicBezTo>
                  <a:cubicBezTo>
                    <a:pt x="77" y="40"/>
                    <a:pt x="79" y="41"/>
                    <a:pt x="79" y="40"/>
                  </a:cubicBezTo>
                  <a:cubicBezTo>
                    <a:pt x="80" y="39"/>
                    <a:pt x="79" y="37"/>
                    <a:pt x="79" y="36"/>
                  </a:cubicBezTo>
                  <a:cubicBezTo>
                    <a:pt x="80" y="35"/>
                    <a:pt x="81" y="34"/>
                    <a:pt x="82" y="34"/>
                  </a:cubicBezTo>
                  <a:cubicBezTo>
                    <a:pt x="84" y="35"/>
                    <a:pt x="85" y="38"/>
                    <a:pt x="87" y="38"/>
                  </a:cubicBezTo>
                  <a:cubicBezTo>
                    <a:pt x="89" y="39"/>
                    <a:pt x="89" y="36"/>
                    <a:pt x="90" y="36"/>
                  </a:cubicBezTo>
                  <a:cubicBezTo>
                    <a:pt x="91" y="36"/>
                    <a:pt x="92" y="38"/>
                    <a:pt x="93" y="38"/>
                  </a:cubicBezTo>
                  <a:cubicBezTo>
                    <a:pt x="94" y="37"/>
                    <a:pt x="94" y="34"/>
                    <a:pt x="95" y="34"/>
                  </a:cubicBezTo>
                  <a:cubicBezTo>
                    <a:pt x="98" y="35"/>
                    <a:pt x="101" y="37"/>
                    <a:pt x="104" y="39"/>
                  </a:cubicBezTo>
                  <a:cubicBezTo>
                    <a:pt x="104" y="39"/>
                    <a:pt x="103" y="41"/>
                    <a:pt x="104" y="41"/>
                  </a:cubicBezTo>
                  <a:cubicBezTo>
                    <a:pt x="107" y="42"/>
                    <a:pt x="111" y="43"/>
                    <a:pt x="113" y="41"/>
                  </a:cubicBezTo>
                  <a:cubicBezTo>
                    <a:pt x="114" y="40"/>
                    <a:pt x="107" y="38"/>
                    <a:pt x="108" y="37"/>
                  </a:cubicBezTo>
                  <a:cubicBezTo>
                    <a:pt x="111" y="34"/>
                    <a:pt x="116" y="35"/>
                    <a:pt x="120" y="34"/>
                  </a:cubicBezTo>
                  <a:cubicBezTo>
                    <a:pt x="124" y="33"/>
                    <a:pt x="129" y="31"/>
                    <a:pt x="133" y="30"/>
                  </a:cubicBezTo>
                  <a:cubicBezTo>
                    <a:pt x="134" y="29"/>
                    <a:pt x="135" y="29"/>
                    <a:pt x="135" y="29"/>
                  </a:cubicBezTo>
                  <a:cubicBezTo>
                    <a:pt x="137" y="29"/>
                    <a:pt x="139" y="30"/>
                    <a:pt x="141" y="30"/>
                  </a:cubicBezTo>
                  <a:cubicBezTo>
                    <a:pt x="144" y="30"/>
                    <a:pt x="148" y="28"/>
                    <a:pt x="151" y="28"/>
                  </a:cubicBezTo>
                  <a:cubicBezTo>
                    <a:pt x="155" y="28"/>
                    <a:pt x="160" y="28"/>
                    <a:pt x="164" y="29"/>
                  </a:cubicBezTo>
                  <a:cubicBezTo>
                    <a:pt x="165" y="29"/>
                    <a:pt x="164" y="31"/>
                    <a:pt x="164" y="31"/>
                  </a:cubicBezTo>
                  <a:cubicBezTo>
                    <a:pt x="167" y="32"/>
                    <a:pt x="171" y="31"/>
                    <a:pt x="173" y="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2" name="Freeform 3595"/>
            <p:cNvSpPr>
              <a:spLocks noChangeAspect="1"/>
            </p:cNvSpPr>
            <p:nvPr/>
          </p:nvSpPr>
          <p:spPr bwMode="auto">
            <a:xfrm>
              <a:off x="8522661" y="2815155"/>
              <a:ext cx="60255" cy="91606"/>
            </a:xfrm>
            <a:custGeom>
              <a:avLst/>
              <a:gdLst>
                <a:gd name="T0" fmla="*/ 0 w 7"/>
                <a:gd name="T1" fmla="*/ 2 h 13"/>
                <a:gd name="T2" fmla="*/ 8 w 7"/>
                <a:gd name="T3" fmla="*/ 1 h 13"/>
                <a:gd name="T4" fmla="*/ 6 w 7"/>
                <a:gd name="T5" fmla="*/ 14 h 13"/>
                <a:gd name="T6" fmla="*/ 4 w 7"/>
                <a:gd name="T7" fmla="*/ 13 h 13"/>
                <a:gd name="T8" fmla="*/ 0 w 7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2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4"/>
                    <a:pt x="7" y="8"/>
                    <a:pt x="5" y="12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3" name="Freeform 3596"/>
            <p:cNvSpPr>
              <a:spLocks noChangeAspect="1"/>
            </p:cNvSpPr>
            <p:nvPr/>
          </p:nvSpPr>
          <p:spPr bwMode="auto">
            <a:xfrm>
              <a:off x="8214707" y="1984648"/>
              <a:ext cx="903790" cy="641204"/>
            </a:xfrm>
            <a:custGeom>
              <a:avLst/>
              <a:gdLst>
                <a:gd name="T0" fmla="*/ 63 w 113"/>
                <a:gd name="T1" fmla="*/ 5 h 87"/>
                <a:gd name="T2" fmla="*/ 81 w 113"/>
                <a:gd name="T3" fmla="*/ 31 h 87"/>
                <a:gd name="T4" fmla="*/ 100 w 113"/>
                <a:gd name="T5" fmla="*/ 43 h 87"/>
                <a:gd name="T6" fmla="*/ 111 w 113"/>
                <a:gd name="T7" fmla="*/ 37 h 87"/>
                <a:gd name="T8" fmla="*/ 111 w 113"/>
                <a:gd name="T9" fmla="*/ 49 h 87"/>
                <a:gd name="T10" fmla="*/ 118 w 113"/>
                <a:gd name="T11" fmla="*/ 54 h 87"/>
                <a:gd name="T12" fmla="*/ 127 w 113"/>
                <a:gd name="T13" fmla="*/ 58 h 87"/>
                <a:gd name="T14" fmla="*/ 112 w 113"/>
                <a:gd name="T15" fmla="*/ 74 h 87"/>
                <a:gd name="T16" fmla="*/ 104 w 113"/>
                <a:gd name="T17" fmla="*/ 76 h 87"/>
                <a:gd name="T18" fmla="*/ 92 w 113"/>
                <a:gd name="T19" fmla="*/ 76 h 87"/>
                <a:gd name="T20" fmla="*/ 90 w 113"/>
                <a:gd name="T21" fmla="*/ 92 h 87"/>
                <a:gd name="T22" fmla="*/ 79 w 113"/>
                <a:gd name="T23" fmla="*/ 99 h 87"/>
                <a:gd name="T24" fmla="*/ 63 w 113"/>
                <a:gd name="T25" fmla="*/ 92 h 87"/>
                <a:gd name="T26" fmla="*/ 59 w 113"/>
                <a:gd name="T27" fmla="*/ 97 h 87"/>
                <a:gd name="T28" fmla="*/ 42 w 113"/>
                <a:gd name="T29" fmla="*/ 101 h 87"/>
                <a:gd name="T30" fmla="*/ 41 w 113"/>
                <a:gd name="T31" fmla="*/ 92 h 87"/>
                <a:gd name="T32" fmla="*/ 29 w 113"/>
                <a:gd name="T33" fmla="*/ 84 h 87"/>
                <a:gd name="T34" fmla="*/ 24 w 113"/>
                <a:gd name="T35" fmla="*/ 78 h 87"/>
                <a:gd name="T36" fmla="*/ 54 w 113"/>
                <a:gd name="T37" fmla="*/ 70 h 87"/>
                <a:gd name="T38" fmla="*/ 47 w 113"/>
                <a:gd name="T39" fmla="*/ 68 h 87"/>
                <a:gd name="T40" fmla="*/ 41 w 113"/>
                <a:gd name="T41" fmla="*/ 62 h 87"/>
                <a:gd name="T42" fmla="*/ 25 w 113"/>
                <a:gd name="T43" fmla="*/ 64 h 87"/>
                <a:gd name="T44" fmla="*/ 8 w 113"/>
                <a:gd name="T45" fmla="*/ 59 h 87"/>
                <a:gd name="T46" fmla="*/ 20 w 113"/>
                <a:gd name="T47" fmla="*/ 54 h 87"/>
                <a:gd name="T48" fmla="*/ 1 w 113"/>
                <a:gd name="T49" fmla="*/ 47 h 87"/>
                <a:gd name="T50" fmla="*/ 24 w 113"/>
                <a:gd name="T51" fmla="*/ 47 h 87"/>
                <a:gd name="T52" fmla="*/ 17 w 113"/>
                <a:gd name="T53" fmla="*/ 42 h 87"/>
                <a:gd name="T54" fmla="*/ 11 w 113"/>
                <a:gd name="T55" fmla="*/ 33 h 87"/>
                <a:gd name="T56" fmla="*/ 35 w 113"/>
                <a:gd name="T57" fmla="*/ 30 h 87"/>
                <a:gd name="T58" fmla="*/ 22 w 113"/>
                <a:gd name="T59" fmla="*/ 22 h 87"/>
                <a:gd name="T60" fmla="*/ 38 w 113"/>
                <a:gd name="T61" fmla="*/ 17 h 87"/>
                <a:gd name="T62" fmla="*/ 49 w 113"/>
                <a:gd name="T63" fmla="*/ 10 h 87"/>
                <a:gd name="T64" fmla="*/ 33 w 113"/>
                <a:gd name="T65" fmla="*/ 5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87"/>
                <a:gd name="T101" fmla="*/ 113 w 113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87">
                  <a:moveTo>
                    <a:pt x="31" y="2"/>
                  </a:moveTo>
                  <a:cubicBezTo>
                    <a:pt x="39" y="2"/>
                    <a:pt x="47" y="0"/>
                    <a:pt x="53" y="4"/>
                  </a:cubicBezTo>
                  <a:cubicBezTo>
                    <a:pt x="59" y="7"/>
                    <a:pt x="59" y="16"/>
                    <a:pt x="62" y="21"/>
                  </a:cubicBezTo>
                  <a:cubicBezTo>
                    <a:pt x="64" y="23"/>
                    <a:pt x="66" y="25"/>
                    <a:pt x="68" y="26"/>
                  </a:cubicBezTo>
                  <a:cubicBezTo>
                    <a:pt x="71" y="27"/>
                    <a:pt x="74" y="25"/>
                    <a:pt x="76" y="26"/>
                  </a:cubicBezTo>
                  <a:cubicBezTo>
                    <a:pt x="80" y="28"/>
                    <a:pt x="80" y="35"/>
                    <a:pt x="84" y="36"/>
                  </a:cubicBezTo>
                  <a:cubicBezTo>
                    <a:pt x="86" y="37"/>
                    <a:pt x="83" y="30"/>
                    <a:pt x="85" y="29"/>
                  </a:cubicBezTo>
                  <a:cubicBezTo>
                    <a:pt x="88" y="28"/>
                    <a:pt x="92" y="28"/>
                    <a:pt x="93" y="31"/>
                  </a:cubicBezTo>
                  <a:cubicBezTo>
                    <a:pt x="94" y="33"/>
                    <a:pt x="89" y="34"/>
                    <a:pt x="89" y="36"/>
                  </a:cubicBezTo>
                  <a:cubicBezTo>
                    <a:pt x="89" y="38"/>
                    <a:pt x="94" y="39"/>
                    <a:pt x="93" y="41"/>
                  </a:cubicBezTo>
                  <a:cubicBezTo>
                    <a:pt x="93" y="44"/>
                    <a:pt x="84" y="47"/>
                    <a:pt x="87" y="49"/>
                  </a:cubicBezTo>
                  <a:cubicBezTo>
                    <a:pt x="90" y="51"/>
                    <a:pt x="94" y="45"/>
                    <a:pt x="99" y="45"/>
                  </a:cubicBezTo>
                  <a:cubicBezTo>
                    <a:pt x="100" y="45"/>
                    <a:pt x="101" y="48"/>
                    <a:pt x="103" y="48"/>
                  </a:cubicBezTo>
                  <a:cubicBezTo>
                    <a:pt x="104" y="49"/>
                    <a:pt x="105" y="47"/>
                    <a:pt x="106" y="48"/>
                  </a:cubicBezTo>
                  <a:cubicBezTo>
                    <a:pt x="108" y="50"/>
                    <a:pt x="113" y="54"/>
                    <a:pt x="111" y="56"/>
                  </a:cubicBezTo>
                  <a:cubicBezTo>
                    <a:pt x="107" y="60"/>
                    <a:pt x="100" y="59"/>
                    <a:pt x="94" y="61"/>
                  </a:cubicBezTo>
                  <a:cubicBezTo>
                    <a:pt x="92" y="62"/>
                    <a:pt x="91" y="64"/>
                    <a:pt x="90" y="65"/>
                  </a:cubicBezTo>
                  <a:cubicBezTo>
                    <a:pt x="89" y="65"/>
                    <a:pt x="88" y="62"/>
                    <a:pt x="87" y="63"/>
                  </a:cubicBezTo>
                  <a:cubicBezTo>
                    <a:pt x="84" y="66"/>
                    <a:pt x="84" y="73"/>
                    <a:pt x="80" y="73"/>
                  </a:cubicBezTo>
                  <a:cubicBezTo>
                    <a:pt x="76" y="73"/>
                    <a:pt x="79" y="66"/>
                    <a:pt x="77" y="63"/>
                  </a:cubicBezTo>
                  <a:cubicBezTo>
                    <a:pt x="76" y="62"/>
                    <a:pt x="75" y="65"/>
                    <a:pt x="75" y="66"/>
                  </a:cubicBezTo>
                  <a:cubicBezTo>
                    <a:pt x="74" y="70"/>
                    <a:pt x="77" y="74"/>
                    <a:pt x="75" y="76"/>
                  </a:cubicBezTo>
                  <a:cubicBezTo>
                    <a:pt x="74" y="78"/>
                    <a:pt x="71" y="73"/>
                    <a:pt x="69" y="74"/>
                  </a:cubicBezTo>
                  <a:cubicBezTo>
                    <a:pt x="66" y="76"/>
                    <a:pt x="69" y="82"/>
                    <a:pt x="66" y="82"/>
                  </a:cubicBezTo>
                  <a:cubicBezTo>
                    <a:pt x="62" y="83"/>
                    <a:pt x="60" y="78"/>
                    <a:pt x="57" y="76"/>
                  </a:cubicBezTo>
                  <a:cubicBezTo>
                    <a:pt x="55" y="75"/>
                    <a:pt x="52" y="74"/>
                    <a:pt x="53" y="76"/>
                  </a:cubicBezTo>
                  <a:cubicBezTo>
                    <a:pt x="54" y="79"/>
                    <a:pt x="62" y="80"/>
                    <a:pt x="60" y="83"/>
                  </a:cubicBezTo>
                  <a:cubicBezTo>
                    <a:pt x="58" y="86"/>
                    <a:pt x="53" y="79"/>
                    <a:pt x="49" y="80"/>
                  </a:cubicBezTo>
                  <a:cubicBezTo>
                    <a:pt x="47" y="80"/>
                    <a:pt x="51" y="85"/>
                    <a:pt x="49" y="86"/>
                  </a:cubicBezTo>
                  <a:cubicBezTo>
                    <a:pt x="45" y="87"/>
                    <a:pt x="40" y="85"/>
                    <a:pt x="35" y="84"/>
                  </a:cubicBezTo>
                  <a:cubicBezTo>
                    <a:pt x="32" y="83"/>
                    <a:pt x="26" y="83"/>
                    <a:pt x="26" y="79"/>
                  </a:cubicBezTo>
                  <a:cubicBezTo>
                    <a:pt x="25" y="76"/>
                    <a:pt x="35" y="79"/>
                    <a:pt x="34" y="76"/>
                  </a:cubicBezTo>
                  <a:cubicBezTo>
                    <a:pt x="34" y="73"/>
                    <a:pt x="28" y="76"/>
                    <a:pt x="25" y="74"/>
                  </a:cubicBezTo>
                  <a:cubicBezTo>
                    <a:pt x="24" y="73"/>
                    <a:pt x="24" y="72"/>
                    <a:pt x="24" y="70"/>
                  </a:cubicBezTo>
                  <a:cubicBezTo>
                    <a:pt x="24" y="69"/>
                    <a:pt x="27" y="69"/>
                    <a:pt x="26" y="68"/>
                  </a:cubicBezTo>
                  <a:cubicBezTo>
                    <a:pt x="25" y="66"/>
                    <a:pt x="19" y="67"/>
                    <a:pt x="20" y="65"/>
                  </a:cubicBezTo>
                  <a:cubicBezTo>
                    <a:pt x="22" y="61"/>
                    <a:pt x="27" y="59"/>
                    <a:pt x="31" y="58"/>
                  </a:cubicBezTo>
                  <a:cubicBezTo>
                    <a:pt x="35" y="57"/>
                    <a:pt x="40" y="58"/>
                    <a:pt x="45" y="58"/>
                  </a:cubicBezTo>
                  <a:cubicBezTo>
                    <a:pt x="46" y="58"/>
                    <a:pt x="50" y="57"/>
                    <a:pt x="49" y="56"/>
                  </a:cubicBezTo>
                  <a:cubicBezTo>
                    <a:pt x="46" y="55"/>
                    <a:pt x="42" y="57"/>
                    <a:pt x="39" y="56"/>
                  </a:cubicBezTo>
                  <a:cubicBezTo>
                    <a:pt x="38" y="55"/>
                    <a:pt x="42" y="54"/>
                    <a:pt x="41" y="52"/>
                  </a:cubicBezTo>
                  <a:cubicBezTo>
                    <a:pt x="40" y="51"/>
                    <a:pt x="37" y="50"/>
                    <a:pt x="34" y="51"/>
                  </a:cubicBezTo>
                  <a:cubicBezTo>
                    <a:pt x="31" y="51"/>
                    <a:pt x="29" y="54"/>
                    <a:pt x="26" y="55"/>
                  </a:cubicBezTo>
                  <a:cubicBezTo>
                    <a:pt x="24" y="55"/>
                    <a:pt x="23" y="53"/>
                    <a:pt x="21" y="53"/>
                  </a:cubicBezTo>
                  <a:cubicBezTo>
                    <a:pt x="18" y="53"/>
                    <a:pt x="15" y="57"/>
                    <a:pt x="12" y="56"/>
                  </a:cubicBezTo>
                  <a:cubicBezTo>
                    <a:pt x="9" y="55"/>
                    <a:pt x="5" y="51"/>
                    <a:pt x="7" y="49"/>
                  </a:cubicBezTo>
                  <a:cubicBezTo>
                    <a:pt x="10" y="46"/>
                    <a:pt x="16" y="49"/>
                    <a:pt x="20" y="48"/>
                  </a:cubicBezTo>
                  <a:cubicBezTo>
                    <a:pt x="22" y="47"/>
                    <a:pt x="19" y="45"/>
                    <a:pt x="17" y="45"/>
                  </a:cubicBezTo>
                  <a:cubicBezTo>
                    <a:pt x="14" y="45"/>
                    <a:pt x="10" y="48"/>
                    <a:pt x="6" y="47"/>
                  </a:cubicBezTo>
                  <a:cubicBezTo>
                    <a:pt x="3" y="46"/>
                    <a:pt x="2" y="42"/>
                    <a:pt x="1" y="39"/>
                  </a:cubicBezTo>
                  <a:cubicBezTo>
                    <a:pt x="0" y="38"/>
                    <a:pt x="0" y="35"/>
                    <a:pt x="2" y="35"/>
                  </a:cubicBezTo>
                  <a:cubicBezTo>
                    <a:pt x="8" y="35"/>
                    <a:pt x="14" y="40"/>
                    <a:pt x="20" y="39"/>
                  </a:cubicBezTo>
                  <a:cubicBezTo>
                    <a:pt x="22" y="39"/>
                    <a:pt x="25" y="35"/>
                    <a:pt x="23" y="34"/>
                  </a:cubicBezTo>
                  <a:cubicBezTo>
                    <a:pt x="20" y="32"/>
                    <a:pt x="17" y="35"/>
                    <a:pt x="14" y="35"/>
                  </a:cubicBezTo>
                  <a:cubicBezTo>
                    <a:pt x="11" y="34"/>
                    <a:pt x="9" y="33"/>
                    <a:pt x="8" y="31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12" y="25"/>
                    <a:pt x="16" y="25"/>
                    <a:pt x="20" y="25"/>
                  </a:cubicBezTo>
                  <a:cubicBezTo>
                    <a:pt x="23" y="25"/>
                    <a:pt x="27" y="27"/>
                    <a:pt x="29" y="25"/>
                  </a:cubicBezTo>
                  <a:cubicBezTo>
                    <a:pt x="30" y="23"/>
                    <a:pt x="26" y="22"/>
                    <a:pt x="24" y="21"/>
                  </a:cubicBezTo>
                  <a:cubicBezTo>
                    <a:pt x="22" y="20"/>
                    <a:pt x="18" y="20"/>
                    <a:pt x="18" y="18"/>
                  </a:cubicBezTo>
                  <a:cubicBezTo>
                    <a:pt x="19" y="15"/>
                    <a:pt x="22" y="13"/>
                    <a:pt x="25" y="13"/>
                  </a:cubicBezTo>
                  <a:cubicBezTo>
                    <a:pt x="28" y="12"/>
                    <a:pt x="30" y="15"/>
                    <a:pt x="32" y="14"/>
                  </a:cubicBezTo>
                  <a:cubicBezTo>
                    <a:pt x="36" y="14"/>
                    <a:pt x="40" y="12"/>
                    <a:pt x="43" y="10"/>
                  </a:cubicBezTo>
                  <a:cubicBezTo>
                    <a:pt x="44" y="9"/>
                    <a:pt x="42" y="8"/>
                    <a:pt x="41" y="8"/>
                  </a:cubicBezTo>
                  <a:cubicBezTo>
                    <a:pt x="37" y="7"/>
                    <a:pt x="33" y="9"/>
                    <a:pt x="29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8" y="3"/>
                    <a:pt x="30" y="2"/>
                    <a:pt x="3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4" name="Freeform 3597"/>
            <p:cNvSpPr>
              <a:spLocks noChangeAspect="1"/>
            </p:cNvSpPr>
            <p:nvPr/>
          </p:nvSpPr>
          <p:spPr bwMode="auto">
            <a:xfrm>
              <a:off x="8589600" y="1661000"/>
              <a:ext cx="2637702" cy="1306826"/>
            </a:xfrm>
            <a:custGeom>
              <a:avLst/>
              <a:gdLst>
                <a:gd name="T0" fmla="*/ 68 w 328"/>
                <a:gd name="T1" fmla="*/ 99 h 178"/>
                <a:gd name="T2" fmla="*/ 88 w 328"/>
                <a:gd name="T3" fmla="*/ 120 h 178"/>
                <a:gd name="T4" fmla="*/ 77 w 328"/>
                <a:gd name="T5" fmla="*/ 130 h 178"/>
                <a:gd name="T6" fmla="*/ 100 w 328"/>
                <a:gd name="T7" fmla="*/ 137 h 178"/>
                <a:gd name="T8" fmla="*/ 70 w 328"/>
                <a:gd name="T9" fmla="*/ 133 h 178"/>
                <a:gd name="T10" fmla="*/ 40 w 328"/>
                <a:gd name="T11" fmla="*/ 155 h 178"/>
                <a:gd name="T12" fmla="*/ 71 w 328"/>
                <a:gd name="T13" fmla="*/ 145 h 178"/>
                <a:gd name="T14" fmla="*/ 60 w 328"/>
                <a:gd name="T15" fmla="*/ 164 h 178"/>
                <a:gd name="T16" fmla="*/ 68 w 328"/>
                <a:gd name="T17" fmla="*/ 174 h 178"/>
                <a:gd name="T18" fmla="*/ 96 w 328"/>
                <a:gd name="T19" fmla="*/ 167 h 178"/>
                <a:gd name="T20" fmla="*/ 54 w 328"/>
                <a:gd name="T21" fmla="*/ 177 h 178"/>
                <a:gd name="T22" fmla="*/ 30 w 328"/>
                <a:gd name="T23" fmla="*/ 176 h 178"/>
                <a:gd name="T24" fmla="*/ 22 w 328"/>
                <a:gd name="T25" fmla="*/ 185 h 178"/>
                <a:gd name="T26" fmla="*/ 11 w 328"/>
                <a:gd name="T27" fmla="*/ 201 h 178"/>
                <a:gd name="T28" fmla="*/ 20 w 328"/>
                <a:gd name="T29" fmla="*/ 208 h 178"/>
                <a:gd name="T30" fmla="*/ 48 w 328"/>
                <a:gd name="T31" fmla="*/ 208 h 178"/>
                <a:gd name="T32" fmla="*/ 60 w 328"/>
                <a:gd name="T33" fmla="*/ 206 h 178"/>
                <a:gd name="T34" fmla="*/ 85 w 328"/>
                <a:gd name="T35" fmla="*/ 198 h 178"/>
                <a:gd name="T36" fmla="*/ 94 w 328"/>
                <a:gd name="T37" fmla="*/ 196 h 178"/>
                <a:gd name="T38" fmla="*/ 108 w 328"/>
                <a:gd name="T39" fmla="*/ 213 h 178"/>
                <a:gd name="T40" fmla="*/ 151 w 328"/>
                <a:gd name="T41" fmla="*/ 198 h 178"/>
                <a:gd name="T42" fmla="*/ 131 w 328"/>
                <a:gd name="T43" fmla="*/ 182 h 178"/>
                <a:gd name="T44" fmla="*/ 103 w 328"/>
                <a:gd name="T45" fmla="*/ 180 h 178"/>
                <a:gd name="T46" fmla="*/ 126 w 328"/>
                <a:gd name="T47" fmla="*/ 179 h 178"/>
                <a:gd name="T48" fmla="*/ 172 w 328"/>
                <a:gd name="T49" fmla="*/ 161 h 178"/>
                <a:gd name="T50" fmla="*/ 199 w 328"/>
                <a:gd name="T51" fmla="*/ 142 h 178"/>
                <a:gd name="T52" fmla="*/ 171 w 328"/>
                <a:gd name="T53" fmla="*/ 127 h 178"/>
                <a:gd name="T54" fmla="*/ 209 w 328"/>
                <a:gd name="T55" fmla="*/ 129 h 178"/>
                <a:gd name="T56" fmla="*/ 209 w 328"/>
                <a:gd name="T57" fmla="*/ 115 h 178"/>
                <a:gd name="T58" fmla="*/ 225 w 328"/>
                <a:gd name="T59" fmla="*/ 106 h 178"/>
                <a:gd name="T60" fmla="*/ 245 w 328"/>
                <a:gd name="T61" fmla="*/ 96 h 178"/>
                <a:gd name="T62" fmla="*/ 308 w 328"/>
                <a:gd name="T63" fmla="*/ 72 h 178"/>
                <a:gd name="T64" fmla="*/ 332 w 328"/>
                <a:gd name="T65" fmla="*/ 54 h 178"/>
                <a:gd name="T66" fmla="*/ 342 w 328"/>
                <a:gd name="T67" fmla="*/ 47 h 178"/>
                <a:gd name="T68" fmla="*/ 384 w 328"/>
                <a:gd name="T69" fmla="*/ 22 h 178"/>
                <a:gd name="T70" fmla="*/ 342 w 328"/>
                <a:gd name="T71" fmla="*/ 11 h 178"/>
                <a:gd name="T72" fmla="*/ 324 w 328"/>
                <a:gd name="T73" fmla="*/ 6 h 178"/>
                <a:gd name="T74" fmla="*/ 268 w 328"/>
                <a:gd name="T75" fmla="*/ 7 h 178"/>
                <a:gd name="T76" fmla="*/ 240 w 328"/>
                <a:gd name="T77" fmla="*/ 14 h 178"/>
                <a:gd name="T78" fmla="*/ 192 w 328"/>
                <a:gd name="T79" fmla="*/ 2 h 178"/>
                <a:gd name="T80" fmla="*/ 174 w 328"/>
                <a:gd name="T81" fmla="*/ 12 h 178"/>
                <a:gd name="T82" fmla="*/ 155 w 328"/>
                <a:gd name="T83" fmla="*/ 18 h 178"/>
                <a:gd name="T84" fmla="*/ 133 w 328"/>
                <a:gd name="T85" fmla="*/ 18 h 178"/>
                <a:gd name="T86" fmla="*/ 150 w 328"/>
                <a:gd name="T87" fmla="*/ 35 h 178"/>
                <a:gd name="T88" fmla="*/ 121 w 328"/>
                <a:gd name="T89" fmla="*/ 35 h 178"/>
                <a:gd name="T90" fmla="*/ 78 w 328"/>
                <a:gd name="T91" fmla="*/ 23 h 178"/>
                <a:gd name="T92" fmla="*/ 70 w 328"/>
                <a:gd name="T93" fmla="*/ 38 h 178"/>
                <a:gd name="T94" fmla="*/ 84 w 328"/>
                <a:gd name="T95" fmla="*/ 60 h 178"/>
                <a:gd name="T96" fmla="*/ 42 w 328"/>
                <a:gd name="T97" fmla="*/ 70 h 178"/>
                <a:gd name="T98" fmla="*/ 91 w 328"/>
                <a:gd name="T99" fmla="*/ 66 h 178"/>
                <a:gd name="T100" fmla="*/ 76 w 328"/>
                <a:gd name="T101" fmla="*/ 79 h 178"/>
                <a:gd name="T102" fmla="*/ 108 w 328"/>
                <a:gd name="T103" fmla="*/ 81 h 178"/>
                <a:gd name="T104" fmla="*/ 127 w 328"/>
                <a:gd name="T105" fmla="*/ 85 h 178"/>
                <a:gd name="T106" fmla="*/ 183 w 328"/>
                <a:gd name="T107" fmla="*/ 54 h 178"/>
                <a:gd name="T108" fmla="*/ 197 w 328"/>
                <a:gd name="T109" fmla="*/ 71 h 178"/>
                <a:gd name="T110" fmla="*/ 145 w 328"/>
                <a:gd name="T111" fmla="*/ 82 h 178"/>
                <a:gd name="T112" fmla="*/ 141 w 328"/>
                <a:gd name="T113" fmla="*/ 88 h 178"/>
                <a:gd name="T114" fmla="*/ 123 w 328"/>
                <a:gd name="T115" fmla="*/ 107 h 178"/>
                <a:gd name="T116" fmla="*/ 118 w 328"/>
                <a:gd name="T117" fmla="*/ 111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8"/>
                <a:gd name="T178" fmla="*/ 0 h 178"/>
                <a:gd name="T179" fmla="*/ 328 w 328"/>
                <a:gd name="T180" fmla="*/ 178 h 1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8" h="178">
                  <a:moveTo>
                    <a:pt x="82" y="78"/>
                  </a:moveTo>
                  <a:cubicBezTo>
                    <a:pt x="78" y="76"/>
                    <a:pt x="75" y="76"/>
                    <a:pt x="71" y="76"/>
                  </a:cubicBezTo>
                  <a:cubicBezTo>
                    <a:pt x="67" y="76"/>
                    <a:pt x="63" y="74"/>
                    <a:pt x="58" y="75"/>
                  </a:cubicBezTo>
                  <a:cubicBezTo>
                    <a:pt x="57" y="75"/>
                    <a:pt x="56" y="77"/>
                    <a:pt x="55" y="78"/>
                  </a:cubicBezTo>
                  <a:cubicBezTo>
                    <a:pt x="55" y="79"/>
                    <a:pt x="57" y="81"/>
                    <a:pt x="57" y="82"/>
                  </a:cubicBezTo>
                  <a:cubicBezTo>
                    <a:pt x="57" y="83"/>
                    <a:pt x="55" y="83"/>
                    <a:pt x="54" y="84"/>
                  </a:cubicBezTo>
                  <a:cubicBezTo>
                    <a:pt x="54" y="85"/>
                    <a:pt x="53" y="87"/>
                    <a:pt x="54" y="88"/>
                  </a:cubicBezTo>
                  <a:cubicBezTo>
                    <a:pt x="57" y="90"/>
                    <a:pt x="60" y="90"/>
                    <a:pt x="63" y="91"/>
                  </a:cubicBezTo>
                  <a:cubicBezTo>
                    <a:pt x="65" y="92"/>
                    <a:pt x="67" y="93"/>
                    <a:pt x="69" y="95"/>
                  </a:cubicBezTo>
                  <a:cubicBezTo>
                    <a:pt x="70" y="96"/>
                    <a:pt x="71" y="98"/>
                    <a:pt x="73" y="100"/>
                  </a:cubicBezTo>
                  <a:cubicBezTo>
                    <a:pt x="74" y="101"/>
                    <a:pt x="76" y="102"/>
                    <a:pt x="78" y="104"/>
                  </a:cubicBezTo>
                  <a:cubicBezTo>
                    <a:pt x="79" y="105"/>
                    <a:pt x="82" y="107"/>
                    <a:pt x="80" y="107"/>
                  </a:cubicBezTo>
                  <a:cubicBezTo>
                    <a:pt x="78" y="108"/>
                    <a:pt x="75" y="106"/>
                    <a:pt x="72" y="105"/>
                  </a:cubicBezTo>
                  <a:cubicBezTo>
                    <a:pt x="70" y="105"/>
                    <a:pt x="67" y="104"/>
                    <a:pt x="65" y="104"/>
                  </a:cubicBezTo>
                  <a:cubicBezTo>
                    <a:pt x="64" y="105"/>
                    <a:pt x="63" y="107"/>
                    <a:pt x="64" y="108"/>
                  </a:cubicBezTo>
                  <a:cubicBezTo>
                    <a:pt x="66" y="110"/>
                    <a:pt x="69" y="111"/>
                    <a:pt x="71" y="111"/>
                  </a:cubicBezTo>
                  <a:cubicBezTo>
                    <a:pt x="76" y="111"/>
                    <a:pt x="81" y="110"/>
                    <a:pt x="86" y="110"/>
                  </a:cubicBezTo>
                  <a:cubicBezTo>
                    <a:pt x="89" y="110"/>
                    <a:pt x="92" y="109"/>
                    <a:pt x="95" y="110"/>
                  </a:cubicBezTo>
                  <a:cubicBezTo>
                    <a:pt x="96" y="110"/>
                    <a:pt x="96" y="113"/>
                    <a:pt x="95" y="113"/>
                  </a:cubicBezTo>
                  <a:cubicBezTo>
                    <a:pt x="91" y="115"/>
                    <a:pt x="87" y="113"/>
                    <a:pt x="83" y="114"/>
                  </a:cubicBezTo>
                  <a:cubicBezTo>
                    <a:pt x="82" y="115"/>
                    <a:pt x="87" y="115"/>
                    <a:pt x="88" y="117"/>
                  </a:cubicBezTo>
                  <a:cubicBezTo>
                    <a:pt x="88" y="117"/>
                    <a:pt x="88" y="119"/>
                    <a:pt x="87" y="119"/>
                  </a:cubicBezTo>
                  <a:cubicBezTo>
                    <a:pt x="84" y="119"/>
                    <a:pt x="81" y="116"/>
                    <a:pt x="77" y="115"/>
                  </a:cubicBezTo>
                  <a:cubicBezTo>
                    <a:pt x="73" y="114"/>
                    <a:pt x="69" y="115"/>
                    <a:pt x="66" y="114"/>
                  </a:cubicBezTo>
                  <a:cubicBezTo>
                    <a:pt x="63" y="113"/>
                    <a:pt x="61" y="111"/>
                    <a:pt x="58" y="111"/>
                  </a:cubicBezTo>
                  <a:cubicBezTo>
                    <a:pt x="57" y="111"/>
                    <a:pt x="55" y="112"/>
                    <a:pt x="53" y="113"/>
                  </a:cubicBezTo>
                  <a:cubicBezTo>
                    <a:pt x="49" y="114"/>
                    <a:pt x="44" y="113"/>
                    <a:pt x="40" y="114"/>
                  </a:cubicBezTo>
                  <a:cubicBezTo>
                    <a:pt x="39" y="115"/>
                    <a:pt x="40" y="118"/>
                    <a:pt x="40" y="119"/>
                  </a:cubicBezTo>
                  <a:cubicBezTo>
                    <a:pt x="38" y="121"/>
                    <a:pt x="35" y="121"/>
                    <a:pt x="33" y="123"/>
                  </a:cubicBezTo>
                  <a:cubicBezTo>
                    <a:pt x="32" y="125"/>
                    <a:pt x="32" y="127"/>
                    <a:pt x="33" y="129"/>
                  </a:cubicBezTo>
                  <a:cubicBezTo>
                    <a:pt x="35" y="130"/>
                    <a:pt x="37" y="130"/>
                    <a:pt x="39" y="130"/>
                  </a:cubicBezTo>
                  <a:cubicBezTo>
                    <a:pt x="41" y="130"/>
                    <a:pt x="42" y="128"/>
                    <a:pt x="44" y="128"/>
                  </a:cubicBezTo>
                  <a:cubicBezTo>
                    <a:pt x="45" y="128"/>
                    <a:pt x="44" y="130"/>
                    <a:pt x="45" y="130"/>
                  </a:cubicBezTo>
                  <a:cubicBezTo>
                    <a:pt x="47" y="130"/>
                    <a:pt x="49" y="129"/>
                    <a:pt x="51" y="128"/>
                  </a:cubicBezTo>
                  <a:cubicBezTo>
                    <a:pt x="54" y="126"/>
                    <a:pt x="56" y="123"/>
                    <a:pt x="59" y="121"/>
                  </a:cubicBezTo>
                  <a:cubicBezTo>
                    <a:pt x="60" y="120"/>
                    <a:pt x="61" y="120"/>
                    <a:pt x="61" y="121"/>
                  </a:cubicBezTo>
                  <a:cubicBezTo>
                    <a:pt x="61" y="123"/>
                    <a:pt x="58" y="125"/>
                    <a:pt x="58" y="126"/>
                  </a:cubicBezTo>
                  <a:cubicBezTo>
                    <a:pt x="59" y="128"/>
                    <a:pt x="65" y="126"/>
                    <a:pt x="64" y="128"/>
                  </a:cubicBezTo>
                  <a:cubicBezTo>
                    <a:pt x="62" y="129"/>
                    <a:pt x="58" y="127"/>
                    <a:pt x="56" y="129"/>
                  </a:cubicBezTo>
                  <a:cubicBezTo>
                    <a:pt x="53" y="130"/>
                    <a:pt x="51" y="133"/>
                    <a:pt x="50" y="136"/>
                  </a:cubicBezTo>
                  <a:cubicBezTo>
                    <a:pt x="50" y="137"/>
                    <a:pt x="53" y="135"/>
                    <a:pt x="53" y="136"/>
                  </a:cubicBezTo>
                  <a:cubicBezTo>
                    <a:pt x="54" y="137"/>
                    <a:pt x="53" y="138"/>
                    <a:pt x="53" y="139"/>
                  </a:cubicBezTo>
                  <a:cubicBezTo>
                    <a:pt x="53" y="140"/>
                    <a:pt x="52" y="141"/>
                    <a:pt x="53" y="142"/>
                  </a:cubicBezTo>
                  <a:cubicBezTo>
                    <a:pt x="53" y="143"/>
                    <a:pt x="55" y="141"/>
                    <a:pt x="55" y="142"/>
                  </a:cubicBezTo>
                  <a:cubicBezTo>
                    <a:pt x="56" y="143"/>
                    <a:pt x="56" y="145"/>
                    <a:pt x="57" y="145"/>
                  </a:cubicBezTo>
                  <a:cubicBezTo>
                    <a:pt x="59" y="146"/>
                    <a:pt x="62" y="146"/>
                    <a:pt x="64" y="146"/>
                  </a:cubicBezTo>
                  <a:cubicBezTo>
                    <a:pt x="68" y="145"/>
                    <a:pt x="71" y="143"/>
                    <a:pt x="74" y="142"/>
                  </a:cubicBezTo>
                  <a:cubicBezTo>
                    <a:pt x="77" y="139"/>
                    <a:pt x="80" y="135"/>
                    <a:pt x="84" y="132"/>
                  </a:cubicBezTo>
                  <a:cubicBezTo>
                    <a:pt x="84" y="132"/>
                    <a:pt x="86" y="131"/>
                    <a:pt x="86" y="132"/>
                  </a:cubicBezTo>
                  <a:cubicBezTo>
                    <a:pt x="85" y="135"/>
                    <a:pt x="82" y="137"/>
                    <a:pt x="80" y="139"/>
                  </a:cubicBezTo>
                  <a:cubicBezTo>
                    <a:pt x="78" y="141"/>
                    <a:pt x="76" y="143"/>
                    <a:pt x="74" y="145"/>
                  </a:cubicBezTo>
                  <a:cubicBezTo>
                    <a:pt x="73" y="146"/>
                    <a:pt x="71" y="147"/>
                    <a:pt x="69" y="148"/>
                  </a:cubicBezTo>
                  <a:cubicBezTo>
                    <a:pt x="66" y="148"/>
                    <a:pt x="62" y="147"/>
                    <a:pt x="59" y="148"/>
                  </a:cubicBezTo>
                  <a:cubicBezTo>
                    <a:pt x="58" y="149"/>
                    <a:pt x="60" y="152"/>
                    <a:pt x="59" y="151"/>
                  </a:cubicBezTo>
                  <a:cubicBezTo>
                    <a:pt x="54" y="151"/>
                    <a:pt x="49" y="150"/>
                    <a:pt x="45" y="147"/>
                  </a:cubicBezTo>
                  <a:cubicBezTo>
                    <a:pt x="42" y="145"/>
                    <a:pt x="42" y="139"/>
                    <a:pt x="39" y="136"/>
                  </a:cubicBezTo>
                  <a:cubicBezTo>
                    <a:pt x="37" y="134"/>
                    <a:pt x="34" y="135"/>
                    <a:pt x="32" y="135"/>
                  </a:cubicBezTo>
                  <a:cubicBezTo>
                    <a:pt x="28" y="136"/>
                    <a:pt x="25" y="136"/>
                    <a:pt x="22" y="138"/>
                  </a:cubicBezTo>
                  <a:cubicBezTo>
                    <a:pt x="20" y="139"/>
                    <a:pt x="21" y="142"/>
                    <a:pt x="22" y="143"/>
                  </a:cubicBezTo>
                  <a:cubicBezTo>
                    <a:pt x="22" y="145"/>
                    <a:pt x="24" y="145"/>
                    <a:pt x="25" y="146"/>
                  </a:cubicBezTo>
                  <a:cubicBezTo>
                    <a:pt x="25" y="147"/>
                    <a:pt x="25" y="149"/>
                    <a:pt x="26" y="149"/>
                  </a:cubicBezTo>
                  <a:cubicBezTo>
                    <a:pt x="28" y="150"/>
                    <a:pt x="30" y="148"/>
                    <a:pt x="31" y="149"/>
                  </a:cubicBezTo>
                  <a:cubicBezTo>
                    <a:pt x="32" y="150"/>
                    <a:pt x="34" y="151"/>
                    <a:pt x="33" y="153"/>
                  </a:cubicBezTo>
                  <a:cubicBezTo>
                    <a:pt x="32" y="154"/>
                    <a:pt x="30" y="153"/>
                    <a:pt x="29" y="153"/>
                  </a:cubicBezTo>
                  <a:cubicBezTo>
                    <a:pt x="25" y="154"/>
                    <a:pt x="21" y="153"/>
                    <a:pt x="18" y="154"/>
                  </a:cubicBezTo>
                  <a:cubicBezTo>
                    <a:pt x="16" y="154"/>
                    <a:pt x="14" y="155"/>
                    <a:pt x="13" y="155"/>
                  </a:cubicBezTo>
                  <a:cubicBezTo>
                    <a:pt x="9" y="157"/>
                    <a:pt x="4" y="158"/>
                    <a:pt x="1" y="161"/>
                  </a:cubicBezTo>
                  <a:cubicBezTo>
                    <a:pt x="0" y="163"/>
                    <a:pt x="0" y="165"/>
                    <a:pt x="1" y="167"/>
                  </a:cubicBezTo>
                  <a:cubicBezTo>
                    <a:pt x="2" y="169"/>
                    <a:pt x="5" y="172"/>
                    <a:pt x="8" y="172"/>
                  </a:cubicBezTo>
                  <a:cubicBezTo>
                    <a:pt x="9" y="172"/>
                    <a:pt x="8" y="167"/>
                    <a:pt x="9" y="167"/>
                  </a:cubicBezTo>
                  <a:cubicBezTo>
                    <a:pt x="11" y="168"/>
                    <a:pt x="9" y="174"/>
                    <a:pt x="10" y="172"/>
                  </a:cubicBezTo>
                  <a:cubicBezTo>
                    <a:pt x="12" y="170"/>
                    <a:pt x="10" y="167"/>
                    <a:pt x="12" y="164"/>
                  </a:cubicBezTo>
                  <a:cubicBezTo>
                    <a:pt x="12" y="164"/>
                    <a:pt x="13" y="165"/>
                    <a:pt x="13" y="166"/>
                  </a:cubicBezTo>
                  <a:cubicBezTo>
                    <a:pt x="14" y="168"/>
                    <a:pt x="12" y="171"/>
                    <a:pt x="13" y="173"/>
                  </a:cubicBezTo>
                  <a:cubicBezTo>
                    <a:pt x="13" y="174"/>
                    <a:pt x="16" y="174"/>
                    <a:pt x="17" y="173"/>
                  </a:cubicBezTo>
                  <a:cubicBezTo>
                    <a:pt x="19" y="172"/>
                    <a:pt x="21" y="169"/>
                    <a:pt x="23" y="169"/>
                  </a:cubicBezTo>
                  <a:cubicBezTo>
                    <a:pt x="25" y="169"/>
                    <a:pt x="26" y="173"/>
                    <a:pt x="27" y="173"/>
                  </a:cubicBezTo>
                  <a:cubicBezTo>
                    <a:pt x="30" y="173"/>
                    <a:pt x="31" y="169"/>
                    <a:pt x="33" y="169"/>
                  </a:cubicBezTo>
                  <a:cubicBezTo>
                    <a:pt x="34" y="169"/>
                    <a:pt x="32" y="172"/>
                    <a:pt x="33" y="173"/>
                  </a:cubicBezTo>
                  <a:cubicBezTo>
                    <a:pt x="35" y="174"/>
                    <a:pt x="38" y="173"/>
                    <a:pt x="40" y="173"/>
                  </a:cubicBezTo>
                  <a:cubicBezTo>
                    <a:pt x="41" y="174"/>
                    <a:pt x="41" y="176"/>
                    <a:pt x="42" y="176"/>
                  </a:cubicBezTo>
                  <a:cubicBezTo>
                    <a:pt x="45" y="176"/>
                    <a:pt x="48" y="176"/>
                    <a:pt x="51" y="175"/>
                  </a:cubicBezTo>
                  <a:cubicBezTo>
                    <a:pt x="52" y="174"/>
                    <a:pt x="48" y="174"/>
                    <a:pt x="48" y="173"/>
                  </a:cubicBezTo>
                  <a:cubicBezTo>
                    <a:pt x="47" y="172"/>
                    <a:pt x="47" y="170"/>
                    <a:pt x="48" y="169"/>
                  </a:cubicBezTo>
                  <a:cubicBezTo>
                    <a:pt x="49" y="169"/>
                    <a:pt x="49" y="171"/>
                    <a:pt x="50" y="171"/>
                  </a:cubicBezTo>
                  <a:cubicBezTo>
                    <a:pt x="53" y="171"/>
                    <a:pt x="55" y="169"/>
                    <a:pt x="58" y="169"/>
                  </a:cubicBezTo>
                  <a:cubicBezTo>
                    <a:pt x="59" y="169"/>
                    <a:pt x="59" y="171"/>
                    <a:pt x="60" y="171"/>
                  </a:cubicBezTo>
                  <a:cubicBezTo>
                    <a:pt x="63" y="172"/>
                    <a:pt x="66" y="173"/>
                    <a:pt x="69" y="171"/>
                  </a:cubicBezTo>
                  <a:cubicBezTo>
                    <a:pt x="70" y="170"/>
                    <a:pt x="68" y="166"/>
                    <a:pt x="69" y="164"/>
                  </a:cubicBezTo>
                  <a:cubicBezTo>
                    <a:pt x="70" y="164"/>
                    <a:pt x="71" y="164"/>
                    <a:pt x="71" y="165"/>
                  </a:cubicBezTo>
                  <a:cubicBezTo>
                    <a:pt x="72" y="167"/>
                    <a:pt x="71" y="171"/>
                    <a:pt x="72" y="173"/>
                  </a:cubicBezTo>
                  <a:cubicBezTo>
                    <a:pt x="73" y="174"/>
                    <a:pt x="76" y="173"/>
                    <a:pt x="77" y="173"/>
                  </a:cubicBezTo>
                  <a:cubicBezTo>
                    <a:pt x="79" y="172"/>
                    <a:pt x="81" y="170"/>
                    <a:pt x="81" y="168"/>
                  </a:cubicBezTo>
                  <a:cubicBezTo>
                    <a:pt x="81" y="167"/>
                    <a:pt x="79" y="167"/>
                    <a:pt x="78" y="166"/>
                  </a:cubicBezTo>
                  <a:cubicBezTo>
                    <a:pt x="78" y="165"/>
                    <a:pt x="77" y="163"/>
                    <a:pt x="78" y="163"/>
                  </a:cubicBezTo>
                  <a:cubicBezTo>
                    <a:pt x="80" y="163"/>
                    <a:pt x="83" y="164"/>
                    <a:pt x="84" y="166"/>
                  </a:cubicBezTo>
                  <a:cubicBezTo>
                    <a:pt x="85" y="167"/>
                    <a:pt x="82" y="170"/>
                    <a:pt x="83" y="171"/>
                  </a:cubicBezTo>
                  <a:cubicBezTo>
                    <a:pt x="85" y="173"/>
                    <a:pt x="88" y="171"/>
                    <a:pt x="90" y="171"/>
                  </a:cubicBezTo>
                  <a:cubicBezTo>
                    <a:pt x="91" y="171"/>
                    <a:pt x="93" y="171"/>
                    <a:pt x="93" y="172"/>
                  </a:cubicBezTo>
                  <a:cubicBezTo>
                    <a:pt x="93" y="173"/>
                    <a:pt x="88" y="176"/>
                    <a:pt x="90" y="177"/>
                  </a:cubicBezTo>
                  <a:cubicBezTo>
                    <a:pt x="93" y="178"/>
                    <a:pt x="95" y="175"/>
                    <a:pt x="98" y="175"/>
                  </a:cubicBezTo>
                  <a:cubicBezTo>
                    <a:pt x="101" y="174"/>
                    <a:pt x="105" y="174"/>
                    <a:pt x="108" y="173"/>
                  </a:cubicBezTo>
                  <a:cubicBezTo>
                    <a:pt x="110" y="173"/>
                    <a:pt x="112" y="169"/>
                    <a:pt x="114" y="169"/>
                  </a:cubicBezTo>
                  <a:cubicBezTo>
                    <a:pt x="116" y="169"/>
                    <a:pt x="116" y="174"/>
                    <a:pt x="117" y="173"/>
                  </a:cubicBezTo>
                  <a:cubicBezTo>
                    <a:pt x="121" y="172"/>
                    <a:pt x="124" y="168"/>
                    <a:pt x="126" y="165"/>
                  </a:cubicBezTo>
                  <a:cubicBezTo>
                    <a:pt x="127" y="162"/>
                    <a:pt x="128" y="157"/>
                    <a:pt x="126" y="157"/>
                  </a:cubicBezTo>
                  <a:cubicBezTo>
                    <a:pt x="122" y="156"/>
                    <a:pt x="120" y="162"/>
                    <a:pt x="116" y="163"/>
                  </a:cubicBezTo>
                  <a:cubicBezTo>
                    <a:pt x="114" y="163"/>
                    <a:pt x="113" y="160"/>
                    <a:pt x="113" y="159"/>
                  </a:cubicBezTo>
                  <a:cubicBezTo>
                    <a:pt x="113" y="157"/>
                    <a:pt x="116" y="155"/>
                    <a:pt x="115" y="154"/>
                  </a:cubicBezTo>
                  <a:cubicBezTo>
                    <a:pt x="114" y="152"/>
                    <a:pt x="111" y="151"/>
                    <a:pt x="109" y="151"/>
                  </a:cubicBezTo>
                  <a:cubicBezTo>
                    <a:pt x="107" y="151"/>
                    <a:pt x="106" y="153"/>
                    <a:pt x="104" y="153"/>
                  </a:cubicBezTo>
                  <a:cubicBezTo>
                    <a:pt x="104" y="153"/>
                    <a:pt x="105" y="151"/>
                    <a:pt x="104" y="151"/>
                  </a:cubicBezTo>
                  <a:cubicBezTo>
                    <a:pt x="101" y="150"/>
                    <a:pt x="98" y="149"/>
                    <a:pt x="95" y="150"/>
                  </a:cubicBezTo>
                  <a:cubicBezTo>
                    <a:pt x="92" y="150"/>
                    <a:pt x="90" y="154"/>
                    <a:pt x="87" y="154"/>
                  </a:cubicBezTo>
                  <a:cubicBezTo>
                    <a:pt x="85" y="154"/>
                    <a:pt x="85" y="151"/>
                    <a:pt x="86" y="150"/>
                  </a:cubicBezTo>
                  <a:cubicBezTo>
                    <a:pt x="87" y="148"/>
                    <a:pt x="90" y="150"/>
                    <a:pt x="92" y="148"/>
                  </a:cubicBezTo>
                  <a:cubicBezTo>
                    <a:pt x="92" y="148"/>
                    <a:pt x="89" y="148"/>
                    <a:pt x="89" y="147"/>
                  </a:cubicBezTo>
                  <a:cubicBezTo>
                    <a:pt x="88" y="146"/>
                    <a:pt x="88" y="142"/>
                    <a:pt x="90" y="142"/>
                  </a:cubicBezTo>
                  <a:cubicBezTo>
                    <a:pt x="92" y="142"/>
                    <a:pt x="93" y="146"/>
                    <a:pt x="95" y="147"/>
                  </a:cubicBezTo>
                  <a:cubicBezTo>
                    <a:pt x="98" y="148"/>
                    <a:pt x="102" y="149"/>
                    <a:pt x="105" y="149"/>
                  </a:cubicBezTo>
                  <a:cubicBezTo>
                    <a:pt x="109" y="150"/>
                    <a:pt x="113" y="150"/>
                    <a:pt x="117" y="150"/>
                  </a:cubicBezTo>
                  <a:cubicBezTo>
                    <a:pt x="121" y="149"/>
                    <a:pt x="126" y="148"/>
                    <a:pt x="129" y="145"/>
                  </a:cubicBezTo>
                  <a:cubicBezTo>
                    <a:pt x="130" y="144"/>
                    <a:pt x="127" y="142"/>
                    <a:pt x="127" y="140"/>
                  </a:cubicBezTo>
                  <a:cubicBezTo>
                    <a:pt x="128" y="138"/>
                    <a:pt x="130" y="134"/>
                    <a:pt x="132" y="133"/>
                  </a:cubicBezTo>
                  <a:cubicBezTo>
                    <a:pt x="136" y="132"/>
                    <a:pt x="140" y="134"/>
                    <a:pt x="143" y="134"/>
                  </a:cubicBezTo>
                  <a:cubicBezTo>
                    <a:pt x="145" y="134"/>
                    <a:pt x="147" y="132"/>
                    <a:pt x="149" y="132"/>
                  </a:cubicBezTo>
                  <a:cubicBezTo>
                    <a:pt x="151" y="132"/>
                    <a:pt x="152" y="134"/>
                    <a:pt x="153" y="134"/>
                  </a:cubicBezTo>
                  <a:cubicBezTo>
                    <a:pt x="157" y="131"/>
                    <a:pt x="163" y="128"/>
                    <a:pt x="163" y="123"/>
                  </a:cubicBezTo>
                  <a:cubicBezTo>
                    <a:pt x="162" y="119"/>
                    <a:pt x="148" y="122"/>
                    <a:pt x="151" y="118"/>
                  </a:cubicBezTo>
                  <a:cubicBezTo>
                    <a:pt x="154" y="114"/>
                    <a:pt x="162" y="121"/>
                    <a:pt x="166" y="118"/>
                  </a:cubicBezTo>
                  <a:cubicBezTo>
                    <a:pt x="169" y="117"/>
                    <a:pt x="171" y="113"/>
                    <a:pt x="169" y="111"/>
                  </a:cubicBezTo>
                  <a:cubicBezTo>
                    <a:pt x="167" y="108"/>
                    <a:pt x="162" y="111"/>
                    <a:pt x="158" y="110"/>
                  </a:cubicBezTo>
                  <a:cubicBezTo>
                    <a:pt x="158" y="109"/>
                    <a:pt x="159" y="107"/>
                    <a:pt x="158" y="107"/>
                  </a:cubicBezTo>
                  <a:cubicBezTo>
                    <a:pt x="154" y="106"/>
                    <a:pt x="149" y="108"/>
                    <a:pt x="145" y="107"/>
                  </a:cubicBezTo>
                  <a:cubicBezTo>
                    <a:pt x="143" y="107"/>
                    <a:pt x="141" y="106"/>
                    <a:pt x="142" y="106"/>
                  </a:cubicBezTo>
                  <a:cubicBezTo>
                    <a:pt x="146" y="105"/>
                    <a:pt x="154" y="108"/>
                    <a:pt x="154" y="104"/>
                  </a:cubicBezTo>
                  <a:cubicBezTo>
                    <a:pt x="155" y="100"/>
                    <a:pt x="146" y="104"/>
                    <a:pt x="142" y="102"/>
                  </a:cubicBezTo>
                  <a:cubicBezTo>
                    <a:pt x="140" y="101"/>
                    <a:pt x="148" y="102"/>
                    <a:pt x="151" y="102"/>
                  </a:cubicBezTo>
                  <a:cubicBezTo>
                    <a:pt x="154" y="102"/>
                    <a:pt x="158" y="103"/>
                    <a:pt x="161" y="104"/>
                  </a:cubicBezTo>
                  <a:cubicBezTo>
                    <a:pt x="166" y="105"/>
                    <a:pt x="170" y="108"/>
                    <a:pt x="174" y="107"/>
                  </a:cubicBezTo>
                  <a:cubicBezTo>
                    <a:pt x="176" y="106"/>
                    <a:pt x="174" y="101"/>
                    <a:pt x="172" y="101"/>
                  </a:cubicBezTo>
                  <a:cubicBezTo>
                    <a:pt x="167" y="99"/>
                    <a:pt x="160" y="102"/>
                    <a:pt x="154" y="100"/>
                  </a:cubicBezTo>
                  <a:cubicBezTo>
                    <a:pt x="152" y="100"/>
                    <a:pt x="153" y="96"/>
                    <a:pt x="154" y="96"/>
                  </a:cubicBezTo>
                  <a:cubicBezTo>
                    <a:pt x="156" y="95"/>
                    <a:pt x="159" y="96"/>
                    <a:pt x="162" y="96"/>
                  </a:cubicBezTo>
                  <a:cubicBezTo>
                    <a:pt x="166" y="96"/>
                    <a:pt x="170" y="96"/>
                    <a:pt x="174" y="96"/>
                  </a:cubicBezTo>
                  <a:cubicBezTo>
                    <a:pt x="177" y="96"/>
                    <a:pt x="181" y="96"/>
                    <a:pt x="184" y="95"/>
                  </a:cubicBezTo>
                  <a:cubicBezTo>
                    <a:pt x="186" y="94"/>
                    <a:pt x="185" y="90"/>
                    <a:pt x="184" y="90"/>
                  </a:cubicBezTo>
                  <a:cubicBezTo>
                    <a:pt x="180" y="88"/>
                    <a:pt x="175" y="91"/>
                    <a:pt x="171" y="89"/>
                  </a:cubicBezTo>
                  <a:cubicBezTo>
                    <a:pt x="169" y="88"/>
                    <a:pt x="173" y="85"/>
                    <a:pt x="175" y="85"/>
                  </a:cubicBezTo>
                  <a:cubicBezTo>
                    <a:pt x="179" y="84"/>
                    <a:pt x="183" y="86"/>
                    <a:pt x="187" y="88"/>
                  </a:cubicBezTo>
                  <a:cubicBezTo>
                    <a:pt x="190" y="89"/>
                    <a:pt x="192" y="93"/>
                    <a:pt x="195" y="93"/>
                  </a:cubicBezTo>
                  <a:cubicBezTo>
                    <a:pt x="201" y="93"/>
                    <a:pt x="206" y="91"/>
                    <a:pt x="210" y="89"/>
                  </a:cubicBezTo>
                  <a:cubicBezTo>
                    <a:pt x="212" y="88"/>
                    <a:pt x="216" y="85"/>
                    <a:pt x="214" y="83"/>
                  </a:cubicBezTo>
                  <a:cubicBezTo>
                    <a:pt x="212" y="81"/>
                    <a:pt x="207" y="83"/>
                    <a:pt x="204" y="82"/>
                  </a:cubicBezTo>
                  <a:cubicBezTo>
                    <a:pt x="204" y="82"/>
                    <a:pt x="204" y="80"/>
                    <a:pt x="204" y="80"/>
                  </a:cubicBezTo>
                  <a:cubicBezTo>
                    <a:pt x="210" y="79"/>
                    <a:pt x="217" y="82"/>
                    <a:pt x="222" y="79"/>
                  </a:cubicBezTo>
                  <a:cubicBezTo>
                    <a:pt x="225" y="77"/>
                    <a:pt x="214" y="75"/>
                    <a:pt x="217" y="73"/>
                  </a:cubicBezTo>
                  <a:cubicBezTo>
                    <a:pt x="220" y="72"/>
                    <a:pt x="223" y="76"/>
                    <a:pt x="227" y="76"/>
                  </a:cubicBezTo>
                  <a:cubicBezTo>
                    <a:pt x="230" y="76"/>
                    <a:pt x="232" y="73"/>
                    <a:pt x="235" y="71"/>
                  </a:cubicBezTo>
                  <a:cubicBezTo>
                    <a:pt x="242" y="68"/>
                    <a:pt x="249" y="64"/>
                    <a:pt x="256" y="60"/>
                  </a:cubicBezTo>
                  <a:cubicBezTo>
                    <a:pt x="261" y="57"/>
                    <a:pt x="266" y="54"/>
                    <a:pt x="271" y="52"/>
                  </a:cubicBezTo>
                  <a:cubicBezTo>
                    <a:pt x="274" y="51"/>
                    <a:pt x="277" y="51"/>
                    <a:pt x="280" y="50"/>
                  </a:cubicBezTo>
                  <a:cubicBezTo>
                    <a:pt x="283" y="49"/>
                    <a:pt x="286" y="47"/>
                    <a:pt x="287" y="45"/>
                  </a:cubicBezTo>
                  <a:cubicBezTo>
                    <a:pt x="288" y="43"/>
                    <a:pt x="284" y="45"/>
                    <a:pt x="283" y="45"/>
                  </a:cubicBezTo>
                  <a:cubicBezTo>
                    <a:pt x="280" y="45"/>
                    <a:pt x="278" y="45"/>
                    <a:pt x="276" y="45"/>
                  </a:cubicBezTo>
                  <a:cubicBezTo>
                    <a:pt x="270" y="46"/>
                    <a:pt x="264" y="48"/>
                    <a:pt x="258" y="49"/>
                  </a:cubicBezTo>
                  <a:cubicBezTo>
                    <a:pt x="250" y="51"/>
                    <a:pt x="242" y="52"/>
                    <a:pt x="233" y="53"/>
                  </a:cubicBezTo>
                  <a:cubicBezTo>
                    <a:pt x="232" y="53"/>
                    <a:pt x="234" y="51"/>
                    <a:pt x="236" y="50"/>
                  </a:cubicBezTo>
                  <a:cubicBezTo>
                    <a:pt x="246" y="47"/>
                    <a:pt x="257" y="45"/>
                    <a:pt x="268" y="43"/>
                  </a:cubicBezTo>
                  <a:cubicBezTo>
                    <a:pt x="274" y="41"/>
                    <a:pt x="280" y="40"/>
                    <a:pt x="285" y="39"/>
                  </a:cubicBezTo>
                  <a:cubicBezTo>
                    <a:pt x="289" y="38"/>
                    <a:pt x="294" y="38"/>
                    <a:pt x="297" y="37"/>
                  </a:cubicBezTo>
                  <a:cubicBezTo>
                    <a:pt x="302" y="35"/>
                    <a:pt x="306" y="33"/>
                    <a:pt x="310" y="31"/>
                  </a:cubicBezTo>
                  <a:cubicBezTo>
                    <a:pt x="314" y="29"/>
                    <a:pt x="319" y="27"/>
                    <a:pt x="322" y="25"/>
                  </a:cubicBezTo>
                  <a:cubicBezTo>
                    <a:pt x="325" y="23"/>
                    <a:pt x="328" y="20"/>
                    <a:pt x="327" y="18"/>
                  </a:cubicBezTo>
                  <a:cubicBezTo>
                    <a:pt x="327" y="16"/>
                    <a:pt x="323" y="18"/>
                    <a:pt x="320" y="18"/>
                  </a:cubicBezTo>
                  <a:cubicBezTo>
                    <a:pt x="317" y="17"/>
                    <a:pt x="313" y="14"/>
                    <a:pt x="310" y="13"/>
                  </a:cubicBezTo>
                  <a:cubicBezTo>
                    <a:pt x="305" y="12"/>
                    <a:pt x="301" y="13"/>
                    <a:pt x="296" y="12"/>
                  </a:cubicBezTo>
                  <a:cubicBezTo>
                    <a:pt x="295" y="12"/>
                    <a:pt x="293" y="10"/>
                    <a:pt x="292" y="9"/>
                  </a:cubicBezTo>
                  <a:cubicBezTo>
                    <a:pt x="291" y="8"/>
                    <a:pt x="292" y="5"/>
                    <a:pt x="291" y="5"/>
                  </a:cubicBezTo>
                  <a:cubicBezTo>
                    <a:pt x="288" y="5"/>
                    <a:pt x="287" y="8"/>
                    <a:pt x="285" y="9"/>
                  </a:cubicBezTo>
                  <a:cubicBezTo>
                    <a:pt x="282" y="10"/>
                    <a:pt x="279" y="10"/>
                    <a:pt x="276" y="11"/>
                  </a:cubicBezTo>
                  <a:cubicBezTo>
                    <a:pt x="267" y="12"/>
                    <a:pt x="257" y="14"/>
                    <a:pt x="248" y="14"/>
                  </a:cubicBezTo>
                  <a:cubicBezTo>
                    <a:pt x="246" y="14"/>
                    <a:pt x="250" y="11"/>
                    <a:pt x="252" y="11"/>
                  </a:cubicBezTo>
                  <a:cubicBezTo>
                    <a:pt x="258" y="9"/>
                    <a:pt x="265" y="9"/>
                    <a:pt x="272" y="7"/>
                  </a:cubicBezTo>
                  <a:cubicBezTo>
                    <a:pt x="273" y="7"/>
                    <a:pt x="271" y="5"/>
                    <a:pt x="270" y="5"/>
                  </a:cubicBezTo>
                  <a:cubicBezTo>
                    <a:pt x="264" y="4"/>
                    <a:pt x="258" y="4"/>
                    <a:pt x="253" y="4"/>
                  </a:cubicBezTo>
                  <a:cubicBezTo>
                    <a:pt x="248" y="4"/>
                    <a:pt x="244" y="3"/>
                    <a:pt x="240" y="3"/>
                  </a:cubicBezTo>
                  <a:cubicBezTo>
                    <a:pt x="238" y="2"/>
                    <a:pt x="236" y="0"/>
                    <a:pt x="234" y="0"/>
                  </a:cubicBezTo>
                  <a:cubicBezTo>
                    <a:pt x="230" y="0"/>
                    <a:pt x="225" y="0"/>
                    <a:pt x="222" y="1"/>
                  </a:cubicBezTo>
                  <a:cubicBezTo>
                    <a:pt x="220" y="2"/>
                    <a:pt x="225" y="5"/>
                    <a:pt x="223" y="6"/>
                  </a:cubicBezTo>
                  <a:cubicBezTo>
                    <a:pt x="221" y="7"/>
                    <a:pt x="218" y="6"/>
                    <a:pt x="216" y="5"/>
                  </a:cubicBezTo>
                  <a:cubicBezTo>
                    <a:pt x="214" y="5"/>
                    <a:pt x="213" y="2"/>
                    <a:pt x="211" y="2"/>
                  </a:cubicBezTo>
                  <a:cubicBezTo>
                    <a:pt x="208" y="1"/>
                    <a:pt x="204" y="3"/>
                    <a:pt x="200" y="4"/>
                  </a:cubicBezTo>
                  <a:cubicBezTo>
                    <a:pt x="199" y="4"/>
                    <a:pt x="197" y="5"/>
                    <a:pt x="197" y="7"/>
                  </a:cubicBezTo>
                  <a:cubicBezTo>
                    <a:pt x="197" y="9"/>
                    <a:pt x="201" y="10"/>
                    <a:pt x="200" y="12"/>
                  </a:cubicBezTo>
                  <a:cubicBezTo>
                    <a:pt x="200" y="14"/>
                    <a:pt x="197" y="14"/>
                    <a:pt x="196" y="13"/>
                  </a:cubicBezTo>
                  <a:cubicBezTo>
                    <a:pt x="193" y="11"/>
                    <a:pt x="191" y="8"/>
                    <a:pt x="188" y="6"/>
                  </a:cubicBezTo>
                  <a:cubicBezTo>
                    <a:pt x="187" y="4"/>
                    <a:pt x="185" y="3"/>
                    <a:pt x="183" y="2"/>
                  </a:cubicBezTo>
                  <a:cubicBezTo>
                    <a:pt x="179" y="1"/>
                    <a:pt x="176" y="2"/>
                    <a:pt x="172" y="2"/>
                  </a:cubicBezTo>
                  <a:cubicBezTo>
                    <a:pt x="168" y="2"/>
                    <a:pt x="164" y="1"/>
                    <a:pt x="160" y="2"/>
                  </a:cubicBezTo>
                  <a:cubicBezTo>
                    <a:pt x="159" y="3"/>
                    <a:pt x="157" y="5"/>
                    <a:pt x="158" y="6"/>
                  </a:cubicBezTo>
                  <a:cubicBezTo>
                    <a:pt x="163" y="10"/>
                    <a:pt x="171" y="11"/>
                    <a:pt x="176" y="16"/>
                  </a:cubicBezTo>
                  <a:cubicBezTo>
                    <a:pt x="178" y="18"/>
                    <a:pt x="172" y="18"/>
                    <a:pt x="170" y="17"/>
                  </a:cubicBezTo>
                  <a:cubicBezTo>
                    <a:pt x="164" y="15"/>
                    <a:pt x="158" y="9"/>
                    <a:pt x="152" y="7"/>
                  </a:cubicBezTo>
                  <a:cubicBezTo>
                    <a:pt x="149" y="6"/>
                    <a:pt x="147" y="10"/>
                    <a:pt x="145" y="10"/>
                  </a:cubicBezTo>
                  <a:cubicBezTo>
                    <a:pt x="142" y="10"/>
                    <a:pt x="140" y="8"/>
                    <a:pt x="137" y="7"/>
                  </a:cubicBezTo>
                  <a:cubicBezTo>
                    <a:pt x="136" y="6"/>
                    <a:pt x="134" y="4"/>
                    <a:pt x="132" y="4"/>
                  </a:cubicBezTo>
                  <a:cubicBezTo>
                    <a:pt x="130" y="5"/>
                    <a:pt x="128" y="7"/>
                    <a:pt x="129" y="8"/>
                  </a:cubicBezTo>
                  <a:cubicBezTo>
                    <a:pt x="129" y="11"/>
                    <a:pt x="134" y="12"/>
                    <a:pt x="134" y="15"/>
                  </a:cubicBezTo>
                  <a:cubicBezTo>
                    <a:pt x="134" y="17"/>
                    <a:pt x="130" y="16"/>
                    <a:pt x="129" y="15"/>
                  </a:cubicBezTo>
                  <a:cubicBezTo>
                    <a:pt x="127" y="14"/>
                    <a:pt x="127" y="10"/>
                    <a:pt x="124" y="9"/>
                  </a:cubicBezTo>
                  <a:cubicBezTo>
                    <a:pt x="122" y="8"/>
                    <a:pt x="116" y="6"/>
                    <a:pt x="115" y="9"/>
                  </a:cubicBezTo>
                  <a:cubicBezTo>
                    <a:pt x="114" y="12"/>
                    <a:pt x="120" y="14"/>
                    <a:pt x="122" y="17"/>
                  </a:cubicBezTo>
                  <a:cubicBezTo>
                    <a:pt x="123" y="17"/>
                    <a:pt x="122" y="19"/>
                    <a:pt x="121" y="19"/>
                  </a:cubicBezTo>
                  <a:cubicBezTo>
                    <a:pt x="117" y="18"/>
                    <a:pt x="114" y="15"/>
                    <a:pt x="111" y="15"/>
                  </a:cubicBezTo>
                  <a:cubicBezTo>
                    <a:pt x="109" y="15"/>
                    <a:pt x="107" y="16"/>
                    <a:pt x="106" y="18"/>
                  </a:cubicBezTo>
                  <a:cubicBezTo>
                    <a:pt x="106" y="18"/>
                    <a:pt x="108" y="19"/>
                    <a:pt x="107" y="20"/>
                  </a:cubicBezTo>
                  <a:cubicBezTo>
                    <a:pt x="106" y="21"/>
                    <a:pt x="104" y="19"/>
                    <a:pt x="103" y="20"/>
                  </a:cubicBezTo>
                  <a:cubicBezTo>
                    <a:pt x="103" y="22"/>
                    <a:pt x="105" y="23"/>
                    <a:pt x="106" y="23"/>
                  </a:cubicBezTo>
                  <a:cubicBezTo>
                    <a:pt x="112" y="26"/>
                    <a:pt x="119" y="27"/>
                    <a:pt x="125" y="29"/>
                  </a:cubicBezTo>
                  <a:cubicBezTo>
                    <a:pt x="126" y="30"/>
                    <a:pt x="126" y="32"/>
                    <a:pt x="125" y="32"/>
                  </a:cubicBezTo>
                  <a:cubicBezTo>
                    <a:pt x="119" y="32"/>
                    <a:pt x="114" y="31"/>
                    <a:pt x="108" y="30"/>
                  </a:cubicBezTo>
                  <a:cubicBezTo>
                    <a:pt x="106" y="29"/>
                    <a:pt x="104" y="26"/>
                    <a:pt x="102" y="25"/>
                  </a:cubicBezTo>
                  <a:cubicBezTo>
                    <a:pt x="101" y="25"/>
                    <a:pt x="99" y="24"/>
                    <a:pt x="99" y="25"/>
                  </a:cubicBezTo>
                  <a:cubicBezTo>
                    <a:pt x="99" y="27"/>
                    <a:pt x="103" y="28"/>
                    <a:pt x="101" y="29"/>
                  </a:cubicBezTo>
                  <a:cubicBezTo>
                    <a:pt x="99" y="31"/>
                    <a:pt x="96" y="31"/>
                    <a:pt x="94" y="29"/>
                  </a:cubicBezTo>
                  <a:cubicBezTo>
                    <a:pt x="92" y="29"/>
                    <a:pt x="94" y="26"/>
                    <a:pt x="94" y="25"/>
                  </a:cubicBezTo>
                  <a:cubicBezTo>
                    <a:pt x="92" y="24"/>
                    <a:pt x="90" y="23"/>
                    <a:pt x="88" y="22"/>
                  </a:cubicBezTo>
                  <a:cubicBezTo>
                    <a:pt x="84" y="21"/>
                    <a:pt x="79" y="20"/>
                    <a:pt x="75" y="19"/>
                  </a:cubicBezTo>
                  <a:cubicBezTo>
                    <a:pt x="71" y="19"/>
                    <a:pt x="68" y="18"/>
                    <a:pt x="65" y="19"/>
                  </a:cubicBezTo>
                  <a:cubicBezTo>
                    <a:pt x="62" y="19"/>
                    <a:pt x="60" y="19"/>
                    <a:pt x="58" y="21"/>
                  </a:cubicBezTo>
                  <a:cubicBezTo>
                    <a:pt x="57" y="22"/>
                    <a:pt x="58" y="25"/>
                    <a:pt x="59" y="26"/>
                  </a:cubicBezTo>
                  <a:cubicBezTo>
                    <a:pt x="61" y="27"/>
                    <a:pt x="65" y="27"/>
                    <a:pt x="67" y="28"/>
                  </a:cubicBezTo>
                  <a:cubicBezTo>
                    <a:pt x="70" y="29"/>
                    <a:pt x="78" y="30"/>
                    <a:pt x="75" y="31"/>
                  </a:cubicBezTo>
                  <a:cubicBezTo>
                    <a:pt x="70" y="33"/>
                    <a:pt x="64" y="32"/>
                    <a:pt x="58" y="32"/>
                  </a:cubicBezTo>
                  <a:cubicBezTo>
                    <a:pt x="54" y="32"/>
                    <a:pt x="51" y="32"/>
                    <a:pt x="48" y="33"/>
                  </a:cubicBezTo>
                  <a:cubicBezTo>
                    <a:pt x="45" y="35"/>
                    <a:pt x="44" y="37"/>
                    <a:pt x="43" y="40"/>
                  </a:cubicBezTo>
                  <a:cubicBezTo>
                    <a:pt x="41" y="42"/>
                    <a:pt x="39" y="46"/>
                    <a:pt x="41" y="48"/>
                  </a:cubicBezTo>
                  <a:cubicBezTo>
                    <a:pt x="44" y="52"/>
                    <a:pt x="50" y="54"/>
                    <a:pt x="56" y="54"/>
                  </a:cubicBezTo>
                  <a:cubicBezTo>
                    <a:pt x="61" y="55"/>
                    <a:pt x="65" y="51"/>
                    <a:pt x="70" y="50"/>
                  </a:cubicBezTo>
                  <a:cubicBezTo>
                    <a:pt x="72" y="50"/>
                    <a:pt x="78" y="49"/>
                    <a:pt x="77" y="50"/>
                  </a:cubicBezTo>
                  <a:cubicBezTo>
                    <a:pt x="73" y="53"/>
                    <a:pt x="68" y="53"/>
                    <a:pt x="64" y="55"/>
                  </a:cubicBezTo>
                  <a:cubicBezTo>
                    <a:pt x="61" y="56"/>
                    <a:pt x="58" y="58"/>
                    <a:pt x="55" y="59"/>
                  </a:cubicBezTo>
                  <a:cubicBezTo>
                    <a:pt x="51" y="59"/>
                    <a:pt x="47" y="58"/>
                    <a:pt x="43" y="58"/>
                  </a:cubicBezTo>
                  <a:cubicBezTo>
                    <a:pt x="40" y="58"/>
                    <a:pt x="37" y="57"/>
                    <a:pt x="35" y="58"/>
                  </a:cubicBezTo>
                  <a:cubicBezTo>
                    <a:pt x="34" y="58"/>
                    <a:pt x="33" y="61"/>
                    <a:pt x="34" y="61"/>
                  </a:cubicBezTo>
                  <a:cubicBezTo>
                    <a:pt x="38" y="64"/>
                    <a:pt x="44" y="66"/>
                    <a:pt x="49" y="68"/>
                  </a:cubicBezTo>
                  <a:cubicBezTo>
                    <a:pt x="51" y="69"/>
                    <a:pt x="53" y="69"/>
                    <a:pt x="55" y="68"/>
                  </a:cubicBezTo>
                  <a:cubicBezTo>
                    <a:pt x="60" y="65"/>
                    <a:pt x="63" y="60"/>
                    <a:pt x="68" y="57"/>
                  </a:cubicBezTo>
                  <a:cubicBezTo>
                    <a:pt x="70" y="55"/>
                    <a:pt x="73" y="55"/>
                    <a:pt x="76" y="55"/>
                  </a:cubicBezTo>
                  <a:cubicBezTo>
                    <a:pt x="82" y="55"/>
                    <a:pt x="88" y="54"/>
                    <a:pt x="94" y="54"/>
                  </a:cubicBezTo>
                  <a:cubicBezTo>
                    <a:pt x="96" y="54"/>
                    <a:pt x="100" y="54"/>
                    <a:pt x="99" y="55"/>
                  </a:cubicBezTo>
                  <a:cubicBezTo>
                    <a:pt x="96" y="57"/>
                    <a:pt x="92" y="56"/>
                    <a:pt x="89" y="56"/>
                  </a:cubicBezTo>
                  <a:cubicBezTo>
                    <a:pt x="84" y="57"/>
                    <a:pt x="79" y="56"/>
                    <a:pt x="75" y="58"/>
                  </a:cubicBezTo>
                  <a:cubicBezTo>
                    <a:pt x="70" y="59"/>
                    <a:pt x="66" y="62"/>
                    <a:pt x="63" y="66"/>
                  </a:cubicBezTo>
                  <a:cubicBezTo>
                    <a:pt x="62" y="67"/>
                    <a:pt x="62" y="70"/>
                    <a:pt x="63" y="70"/>
                  </a:cubicBezTo>
                  <a:cubicBezTo>
                    <a:pt x="66" y="72"/>
                    <a:pt x="70" y="70"/>
                    <a:pt x="74" y="71"/>
                  </a:cubicBezTo>
                  <a:cubicBezTo>
                    <a:pt x="76" y="71"/>
                    <a:pt x="78" y="74"/>
                    <a:pt x="81" y="73"/>
                  </a:cubicBezTo>
                  <a:cubicBezTo>
                    <a:pt x="83" y="71"/>
                    <a:pt x="82" y="67"/>
                    <a:pt x="85" y="65"/>
                  </a:cubicBezTo>
                  <a:cubicBezTo>
                    <a:pt x="86" y="65"/>
                    <a:pt x="88" y="67"/>
                    <a:pt x="90" y="67"/>
                  </a:cubicBezTo>
                  <a:cubicBezTo>
                    <a:pt x="93" y="67"/>
                    <a:pt x="96" y="65"/>
                    <a:pt x="100" y="66"/>
                  </a:cubicBezTo>
                  <a:cubicBezTo>
                    <a:pt x="101" y="66"/>
                    <a:pt x="98" y="68"/>
                    <a:pt x="97" y="68"/>
                  </a:cubicBezTo>
                  <a:cubicBezTo>
                    <a:pt x="95" y="69"/>
                    <a:pt x="91" y="68"/>
                    <a:pt x="89" y="70"/>
                  </a:cubicBezTo>
                  <a:cubicBezTo>
                    <a:pt x="88" y="70"/>
                    <a:pt x="89" y="72"/>
                    <a:pt x="90" y="72"/>
                  </a:cubicBezTo>
                  <a:cubicBezTo>
                    <a:pt x="95" y="72"/>
                    <a:pt x="101" y="72"/>
                    <a:pt x="106" y="71"/>
                  </a:cubicBezTo>
                  <a:cubicBezTo>
                    <a:pt x="113" y="68"/>
                    <a:pt x="121" y="66"/>
                    <a:pt x="127" y="60"/>
                  </a:cubicBezTo>
                  <a:cubicBezTo>
                    <a:pt x="129" y="59"/>
                    <a:pt x="126" y="54"/>
                    <a:pt x="127" y="52"/>
                  </a:cubicBezTo>
                  <a:cubicBezTo>
                    <a:pt x="128" y="50"/>
                    <a:pt x="131" y="52"/>
                    <a:pt x="132" y="52"/>
                  </a:cubicBezTo>
                  <a:cubicBezTo>
                    <a:pt x="137" y="50"/>
                    <a:pt x="141" y="47"/>
                    <a:pt x="146" y="45"/>
                  </a:cubicBezTo>
                  <a:cubicBezTo>
                    <a:pt x="148" y="45"/>
                    <a:pt x="150" y="44"/>
                    <a:pt x="152" y="45"/>
                  </a:cubicBezTo>
                  <a:cubicBezTo>
                    <a:pt x="153" y="47"/>
                    <a:pt x="149" y="46"/>
                    <a:pt x="147" y="47"/>
                  </a:cubicBezTo>
                  <a:cubicBezTo>
                    <a:pt x="143" y="49"/>
                    <a:pt x="139" y="52"/>
                    <a:pt x="136" y="54"/>
                  </a:cubicBezTo>
                  <a:cubicBezTo>
                    <a:pt x="134" y="56"/>
                    <a:pt x="128" y="60"/>
                    <a:pt x="131" y="62"/>
                  </a:cubicBezTo>
                  <a:cubicBezTo>
                    <a:pt x="135" y="64"/>
                    <a:pt x="140" y="60"/>
                    <a:pt x="145" y="60"/>
                  </a:cubicBezTo>
                  <a:cubicBezTo>
                    <a:pt x="151" y="59"/>
                    <a:pt x="158" y="59"/>
                    <a:pt x="164" y="59"/>
                  </a:cubicBezTo>
                  <a:cubicBezTo>
                    <a:pt x="166" y="59"/>
                    <a:pt x="172" y="57"/>
                    <a:pt x="171" y="59"/>
                  </a:cubicBezTo>
                  <a:cubicBezTo>
                    <a:pt x="168" y="62"/>
                    <a:pt x="164" y="62"/>
                    <a:pt x="161" y="63"/>
                  </a:cubicBezTo>
                  <a:cubicBezTo>
                    <a:pt x="156" y="64"/>
                    <a:pt x="150" y="62"/>
                    <a:pt x="145" y="63"/>
                  </a:cubicBezTo>
                  <a:cubicBezTo>
                    <a:pt x="140" y="63"/>
                    <a:pt x="136" y="64"/>
                    <a:pt x="131" y="65"/>
                  </a:cubicBezTo>
                  <a:cubicBezTo>
                    <a:pt x="128" y="66"/>
                    <a:pt x="124" y="66"/>
                    <a:pt x="121" y="68"/>
                  </a:cubicBezTo>
                  <a:cubicBezTo>
                    <a:pt x="120" y="68"/>
                    <a:pt x="122" y="70"/>
                    <a:pt x="123" y="70"/>
                  </a:cubicBezTo>
                  <a:cubicBezTo>
                    <a:pt x="127" y="70"/>
                    <a:pt x="131" y="68"/>
                    <a:pt x="135" y="68"/>
                  </a:cubicBezTo>
                  <a:cubicBezTo>
                    <a:pt x="136" y="68"/>
                    <a:pt x="139" y="69"/>
                    <a:pt x="138" y="70"/>
                  </a:cubicBezTo>
                  <a:cubicBezTo>
                    <a:pt x="135" y="71"/>
                    <a:pt x="131" y="71"/>
                    <a:pt x="128" y="72"/>
                  </a:cubicBezTo>
                  <a:cubicBezTo>
                    <a:pt x="125" y="73"/>
                    <a:pt x="121" y="73"/>
                    <a:pt x="117" y="73"/>
                  </a:cubicBezTo>
                  <a:cubicBezTo>
                    <a:pt x="113" y="74"/>
                    <a:pt x="110" y="74"/>
                    <a:pt x="106" y="75"/>
                  </a:cubicBezTo>
                  <a:cubicBezTo>
                    <a:pt x="101" y="75"/>
                    <a:pt x="95" y="74"/>
                    <a:pt x="90" y="76"/>
                  </a:cubicBezTo>
                  <a:cubicBezTo>
                    <a:pt x="89" y="76"/>
                    <a:pt x="92" y="77"/>
                    <a:pt x="94" y="78"/>
                  </a:cubicBezTo>
                  <a:cubicBezTo>
                    <a:pt x="96" y="80"/>
                    <a:pt x="99" y="82"/>
                    <a:pt x="101" y="84"/>
                  </a:cubicBezTo>
                  <a:cubicBezTo>
                    <a:pt x="102" y="85"/>
                    <a:pt x="101" y="88"/>
                    <a:pt x="102" y="89"/>
                  </a:cubicBezTo>
                  <a:cubicBezTo>
                    <a:pt x="108" y="91"/>
                    <a:pt x="115" y="90"/>
                    <a:pt x="121" y="91"/>
                  </a:cubicBezTo>
                  <a:cubicBezTo>
                    <a:pt x="123" y="91"/>
                    <a:pt x="127" y="91"/>
                    <a:pt x="126" y="92"/>
                  </a:cubicBezTo>
                  <a:cubicBezTo>
                    <a:pt x="121" y="93"/>
                    <a:pt x="117" y="92"/>
                    <a:pt x="112" y="93"/>
                  </a:cubicBezTo>
                  <a:cubicBezTo>
                    <a:pt x="109" y="93"/>
                    <a:pt x="106" y="94"/>
                    <a:pt x="102" y="94"/>
                  </a:cubicBezTo>
                  <a:cubicBezTo>
                    <a:pt x="101" y="94"/>
                    <a:pt x="99" y="93"/>
                    <a:pt x="98" y="92"/>
                  </a:cubicBezTo>
                  <a:cubicBezTo>
                    <a:pt x="95" y="89"/>
                    <a:pt x="93" y="86"/>
                    <a:pt x="90" y="83"/>
                  </a:cubicBezTo>
                  <a:cubicBezTo>
                    <a:pt x="87" y="81"/>
                    <a:pt x="85" y="79"/>
                    <a:pt x="82" y="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5" name="Freeform 3598"/>
            <p:cNvSpPr>
              <a:spLocks noChangeAspect="1"/>
            </p:cNvSpPr>
            <p:nvPr/>
          </p:nvSpPr>
          <p:spPr bwMode="auto">
            <a:xfrm>
              <a:off x="9386274" y="2937291"/>
              <a:ext cx="87028" cy="91606"/>
            </a:xfrm>
            <a:custGeom>
              <a:avLst/>
              <a:gdLst>
                <a:gd name="T0" fmla="*/ 11 w 11"/>
                <a:gd name="T1" fmla="*/ 1 h 12"/>
                <a:gd name="T2" fmla="*/ 1 w 11"/>
                <a:gd name="T3" fmla="*/ 11 h 12"/>
                <a:gd name="T4" fmla="*/ 4 w 11"/>
                <a:gd name="T5" fmla="*/ 15 h 12"/>
                <a:gd name="T6" fmla="*/ 7 w 11"/>
                <a:gd name="T7" fmla="*/ 10 h 12"/>
                <a:gd name="T8" fmla="*/ 12 w 11"/>
                <a:gd name="T9" fmla="*/ 13 h 12"/>
                <a:gd name="T10" fmla="*/ 9 w 11"/>
                <a:gd name="T11" fmla="*/ 8 h 12"/>
                <a:gd name="T12" fmla="*/ 13 w 11"/>
                <a:gd name="T13" fmla="*/ 3 h 12"/>
                <a:gd name="T14" fmla="*/ 11 w 11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2"/>
                <a:gd name="T26" fmla="*/ 11 w 1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2">
                  <a:moveTo>
                    <a:pt x="9" y="1"/>
                  </a:moveTo>
                  <a:cubicBezTo>
                    <a:pt x="6" y="3"/>
                    <a:pt x="3" y="6"/>
                    <a:pt x="1" y="9"/>
                  </a:cubicBezTo>
                  <a:cubicBezTo>
                    <a:pt x="0" y="10"/>
                    <a:pt x="2" y="12"/>
                    <a:pt x="3" y="12"/>
                  </a:cubicBezTo>
                  <a:cubicBezTo>
                    <a:pt x="4" y="11"/>
                    <a:pt x="5" y="9"/>
                    <a:pt x="6" y="8"/>
                  </a:cubicBezTo>
                  <a:cubicBezTo>
                    <a:pt x="7" y="8"/>
                    <a:pt x="9" y="11"/>
                    <a:pt x="10" y="10"/>
                  </a:cubicBezTo>
                  <a:cubicBezTo>
                    <a:pt x="11" y="9"/>
                    <a:pt x="8" y="8"/>
                    <a:pt x="8" y="6"/>
                  </a:cubicBezTo>
                  <a:cubicBezTo>
                    <a:pt x="9" y="5"/>
                    <a:pt x="11" y="4"/>
                    <a:pt x="11" y="2"/>
                  </a:cubicBezTo>
                  <a:cubicBezTo>
                    <a:pt x="11" y="1"/>
                    <a:pt x="10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6" name="Freeform 3599"/>
            <p:cNvSpPr>
              <a:spLocks noChangeAspect="1"/>
            </p:cNvSpPr>
            <p:nvPr/>
          </p:nvSpPr>
          <p:spPr bwMode="auto">
            <a:xfrm>
              <a:off x="8964505" y="2430446"/>
              <a:ext cx="107105" cy="54960"/>
            </a:xfrm>
            <a:custGeom>
              <a:avLst/>
              <a:gdLst>
                <a:gd name="T0" fmla="*/ 10 w 13"/>
                <a:gd name="T1" fmla="*/ 0 h 7"/>
                <a:gd name="T2" fmla="*/ 15 w 13"/>
                <a:gd name="T3" fmla="*/ 3 h 7"/>
                <a:gd name="T4" fmla="*/ 5 w 13"/>
                <a:gd name="T5" fmla="*/ 6 h 7"/>
                <a:gd name="T6" fmla="*/ 1 w 13"/>
                <a:gd name="T7" fmla="*/ 8 h 7"/>
                <a:gd name="T8" fmla="*/ 4 w 13"/>
                <a:gd name="T9" fmla="*/ 3 h 7"/>
                <a:gd name="T10" fmla="*/ 10 w 1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8" y="0"/>
                  </a:moveTo>
                  <a:cubicBezTo>
                    <a:pt x="10" y="0"/>
                    <a:pt x="13" y="1"/>
                    <a:pt x="12" y="2"/>
                  </a:cubicBezTo>
                  <a:cubicBezTo>
                    <a:pt x="10" y="4"/>
                    <a:pt x="7" y="4"/>
                    <a:pt x="4" y="5"/>
                  </a:cubicBezTo>
                  <a:cubicBezTo>
                    <a:pt x="3" y="5"/>
                    <a:pt x="1" y="7"/>
                    <a:pt x="1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5" y="1"/>
                    <a:pt x="6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7" name="Freeform 3618"/>
            <p:cNvSpPr>
              <a:spLocks noChangeAspect="1"/>
            </p:cNvSpPr>
            <p:nvPr/>
          </p:nvSpPr>
          <p:spPr bwMode="auto">
            <a:xfrm>
              <a:off x="4050607" y="6662368"/>
              <a:ext cx="394985" cy="341979"/>
            </a:xfrm>
            <a:custGeom>
              <a:avLst/>
              <a:gdLst>
                <a:gd name="T0" fmla="*/ 4 w 49"/>
                <a:gd name="T1" fmla="*/ 1 h 47"/>
                <a:gd name="T2" fmla="*/ 30 w 49"/>
                <a:gd name="T3" fmla="*/ 12 h 47"/>
                <a:gd name="T4" fmla="*/ 36 w 49"/>
                <a:gd name="T5" fmla="*/ 13 h 47"/>
                <a:gd name="T6" fmla="*/ 41 w 49"/>
                <a:gd name="T7" fmla="*/ 25 h 47"/>
                <a:gd name="T8" fmla="*/ 41 w 49"/>
                <a:gd name="T9" fmla="*/ 30 h 47"/>
                <a:gd name="T10" fmla="*/ 52 w 49"/>
                <a:gd name="T11" fmla="*/ 33 h 47"/>
                <a:gd name="T12" fmla="*/ 57 w 49"/>
                <a:gd name="T13" fmla="*/ 46 h 47"/>
                <a:gd name="T14" fmla="*/ 57 w 49"/>
                <a:gd name="T15" fmla="*/ 54 h 47"/>
                <a:gd name="T16" fmla="*/ 47 w 49"/>
                <a:gd name="T17" fmla="*/ 55 h 47"/>
                <a:gd name="T18" fmla="*/ 35 w 49"/>
                <a:gd name="T19" fmla="*/ 48 h 47"/>
                <a:gd name="T20" fmla="*/ 39 w 49"/>
                <a:gd name="T21" fmla="*/ 42 h 47"/>
                <a:gd name="T22" fmla="*/ 29 w 49"/>
                <a:gd name="T23" fmla="*/ 42 h 47"/>
                <a:gd name="T24" fmla="*/ 24 w 49"/>
                <a:gd name="T25" fmla="*/ 38 h 47"/>
                <a:gd name="T26" fmla="*/ 23 w 49"/>
                <a:gd name="T27" fmla="*/ 32 h 47"/>
                <a:gd name="T28" fmla="*/ 17 w 49"/>
                <a:gd name="T29" fmla="*/ 27 h 47"/>
                <a:gd name="T30" fmla="*/ 12 w 49"/>
                <a:gd name="T31" fmla="*/ 20 h 47"/>
                <a:gd name="T32" fmla="*/ 12 w 49"/>
                <a:gd name="T33" fmla="*/ 15 h 47"/>
                <a:gd name="T34" fmla="*/ 5 w 49"/>
                <a:gd name="T35" fmla="*/ 15 h 47"/>
                <a:gd name="T36" fmla="*/ 8 w 49"/>
                <a:gd name="T37" fmla="*/ 10 h 47"/>
                <a:gd name="T38" fmla="*/ 2 w 49"/>
                <a:gd name="T39" fmla="*/ 7 h 47"/>
                <a:gd name="T40" fmla="*/ 0 w 49"/>
                <a:gd name="T41" fmla="*/ 2 h 47"/>
                <a:gd name="T42" fmla="*/ 4 w 49"/>
                <a:gd name="T43" fmla="*/ 1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47"/>
                <a:gd name="T68" fmla="*/ 49 w 49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47">
                  <a:moveTo>
                    <a:pt x="3" y="1"/>
                  </a:moveTo>
                  <a:cubicBezTo>
                    <a:pt x="11" y="3"/>
                    <a:pt x="18" y="7"/>
                    <a:pt x="25" y="10"/>
                  </a:cubicBezTo>
                  <a:cubicBezTo>
                    <a:pt x="27" y="11"/>
                    <a:pt x="29" y="10"/>
                    <a:pt x="30" y="11"/>
                  </a:cubicBezTo>
                  <a:cubicBezTo>
                    <a:pt x="33" y="14"/>
                    <a:pt x="33" y="18"/>
                    <a:pt x="34" y="21"/>
                  </a:cubicBezTo>
                  <a:cubicBezTo>
                    <a:pt x="34" y="23"/>
                    <a:pt x="33" y="24"/>
                    <a:pt x="34" y="25"/>
                  </a:cubicBezTo>
                  <a:cubicBezTo>
                    <a:pt x="37" y="27"/>
                    <a:pt x="41" y="26"/>
                    <a:pt x="43" y="28"/>
                  </a:cubicBezTo>
                  <a:cubicBezTo>
                    <a:pt x="46" y="31"/>
                    <a:pt x="47" y="35"/>
                    <a:pt x="47" y="39"/>
                  </a:cubicBezTo>
                  <a:cubicBezTo>
                    <a:pt x="48" y="41"/>
                    <a:pt x="49" y="44"/>
                    <a:pt x="47" y="45"/>
                  </a:cubicBezTo>
                  <a:cubicBezTo>
                    <a:pt x="45" y="47"/>
                    <a:pt x="42" y="47"/>
                    <a:pt x="39" y="46"/>
                  </a:cubicBezTo>
                  <a:cubicBezTo>
                    <a:pt x="35" y="45"/>
                    <a:pt x="31" y="43"/>
                    <a:pt x="29" y="40"/>
                  </a:cubicBezTo>
                  <a:cubicBezTo>
                    <a:pt x="28" y="38"/>
                    <a:pt x="33" y="36"/>
                    <a:pt x="32" y="35"/>
                  </a:cubicBezTo>
                  <a:cubicBezTo>
                    <a:pt x="30" y="33"/>
                    <a:pt x="26" y="35"/>
                    <a:pt x="24" y="35"/>
                  </a:cubicBezTo>
                  <a:cubicBezTo>
                    <a:pt x="22" y="34"/>
                    <a:pt x="20" y="33"/>
                    <a:pt x="20" y="32"/>
                  </a:cubicBezTo>
                  <a:cubicBezTo>
                    <a:pt x="19" y="30"/>
                    <a:pt x="20" y="28"/>
                    <a:pt x="19" y="27"/>
                  </a:cubicBezTo>
                  <a:cubicBezTo>
                    <a:pt x="18" y="25"/>
                    <a:pt x="15" y="24"/>
                    <a:pt x="14" y="23"/>
                  </a:cubicBezTo>
                  <a:cubicBezTo>
                    <a:pt x="12" y="21"/>
                    <a:pt x="11" y="19"/>
                    <a:pt x="10" y="17"/>
                  </a:cubicBezTo>
                  <a:cubicBezTo>
                    <a:pt x="9" y="16"/>
                    <a:pt x="11" y="14"/>
                    <a:pt x="10" y="13"/>
                  </a:cubicBezTo>
                  <a:cubicBezTo>
                    <a:pt x="8" y="12"/>
                    <a:pt x="5" y="15"/>
                    <a:pt x="4" y="13"/>
                  </a:cubicBezTo>
                  <a:cubicBezTo>
                    <a:pt x="3" y="12"/>
                    <a:pt x="7" y="10"/>
                    <a:pt x="7" y="8"/>
                  </a:cubicBezTo>
                  <a:cubicBezTo>
                    <a:pt x="6" y="7"/>
                    <a:pt x="3" y="8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8" name="Freeform 3619"/>
            <p:cNvSpPr>
              <a:spLocks noChangeAspect="1"/>
            </p:cNvSpPr>
            <p:nvPr/>
          </p:nvSpPr>
          <p:spPr bwMode="auto">
            <a:xfrm>
              <a:off x="3702499" y="6228795"/>
              <a:ext cx="140590" cy="140455"/>
            </a:xfrm>
            <a:custGeom>
              <a:avLst/>
              <a:gdLst>
                <a:gd name="T0" fmla="*/ 21 w 17"/>
                <a:gd name="T1" fmla="*/ 4 h 19"/>
                <a:gd name="T2" fmla="*/ 16 w 17"/>
                <a:gd name="T3" fmla="*/ 13 h 19"/>
                <a:gd name="T4" fmla="*/ 12 w 17"/>
                <a:gd name="T5" fmla="*/ 22 h 19"/>
                <a:gd name="T6" fmla="*/ 5 w 17"/>
                <a:gd name="T7" fmla="*/ 23 h 19"/>
                <a:gd name="T8" fmla="*/ 1 w 17"/>
                <a:gd name="T9" fmla="*/ 18 h 19"/>
                <a:gd name="T10" fmla="*/ 2 w 17"/>
                <a:gd name="T11" fmla="*/ 7 h 19"/>
                <a:gd name="T12" fmla="*/ 2 w 17"/>
                <a:gd name="T13" fmla="*/ 1 h 19"/>
                <a:gd name="T14" fmla="*/ 15 w 17"/>
                <a:gd name="T15" fmla="*/ 4 h 19"/>
                <a:gd name="T16" fmla="*/ 21 w 17"/>
                <a:gd name="T17" fmla="*/ 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9"/>
                <a:gd name="T29" fmla="*/ 17 w 1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9">
                  <a:moveTo>
                    <a:pt x="17" y="3"/>
                  </a:moveTo>
                  <a:cubicBezTo>
                    <a:pt x="17" y="6"/>
                    <a:pt x="14" y="8"/>
                    <a:pt x="13" y="11"/>
                  </a:cubicBezTo>
                  <a:cubicBezTo>
                    <a:pt x="12" y="13"/>
                    <a:pt x="12" y="16"/>
                    <a:pt x="10" y="18"/>
                  </a:cubicBezTo>
                  <a:cubicBezTo>
                    <a:pt x="9" y="19"/>
                    <a:pt x="6" y="19"/>
                    <a:pt x="4" y="19"/>
                  </a:cubicBezTo>
                  <a:cubicBezTo>
                    <a:pt x="3" y="18"/>
                    <a:pt x="1" y="17"/>
                    <a:pt x="1" y="15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2" y="5"/>
                    <a:pt x="0" y="2"/>
                    <a:pt x="2" y="1"/>
                  </a:cubicBezTo>
                  <a:cubicBezTo>
                    <a:pt x="5" y="0"/>
                    <a:pt x="9" y="2"/>
                    <a:pt x="12" y="3"/>
                  </a:cubicBezTo>
                  <a:cubicBezTo>
                    <a:pt x="13" y="3"/>
                    <a:pt x="16" y="2"/>
                    <a:pt x="1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69" name="Freeform 3620"/>
            <p:cNvSpPr>
              <a:spLocks noChangeAspect="1"/>
            </p:cNvSpPr>
            <p:nvPr/>
          </p:nvSpPr>
          <p:spPr bwMode="auto">
            <a:xfrm>
              <a:off x="3729271" y="6363146"/>
              <a:ext cx="120509" cy="164885"/>
            </a:xfrm>
            <a:custGeom>
              <a:avLst/>
              <a:gdLst>
                <a:gd name="T0" fmla="*/ 12 w 15"/>
                <a:gd name="T1" fmla="*/ 1 h 23"/>
                <a:gd name="T2" fmla="*/ 1 w 15"/>
                <a:gd name="T3" fmla="*/ 4 h 23"/>
                <a:gd name="T4" fmla="*/ 6 w 15"/>
                <a:gd name="T5" fmla="*/ 7 h 23"/>
                <a:gd name="T6" fmla="*/ 7 w 15"/>
                <a:gd name="T7" fmla="*/ 15 h 23"/>
                <a:gd name="T8" fmla="*/ 16 w 15"/>
                <a:gd name="T9" fmla="*/ 26 h 23"/>
                <a:gd name="T10" fmla="*/ 17 w 15"/>
                <a:gd name="T11" fmla="*/ 23 h 23"/>
                <a:gd name="T12" fmla="*/ 12 w 15"/>
                <a:gd name="T13" fmla="*/ 18 h 23"/>
                <a:gd name="T14" fmla="*/ 10 w 15"/>
                <a:gd name="T15" fmla="*/ 7 h 23"/>
                <a:gd name="T16" fmla="*/ 12 w 15"/>
                <a:gd name="T17" fmla="*/ 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3"/>
                <a:gd name="T29" fmla="*/ 15 w 15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3">
                  <a:moveTo>
                    <a:pt x="10" y="1"/>
                  </a:moveTo>
                  <a:cubicBezTo>
                    <a:pt x="7" y="0"/>
                    <a:pt x="3" y="1"/>
                    <a:pt x="1" y="3"/>
                  </a:cubicBezTo>
                  <a:cubicBezTo>
                    <a:pt x="0" y="4"/>
                    <a:pt x="4" y="4"/>
                    <a:pt x="5" y="6"/>
                  </a:cubicBezTo>
                  <a:cubicBezTo>
                    <a:pt x="6" y="8"/>
                    <a:pt x="5" y="11"/>
                    <a:pt x="6" y="13"/>
                  </a:cubicBezTo>
                  <a:cubicBezTo>
                    <a:pt x="8" y="17"/>
                    <a:pt x="10" y="20"/>
                    <a:pt x="13" y="22"/>
                  </a:cubicBezTo>
                  <a:cubicBezTo>
                    <a:pt x="13" y="23"/>
                    <a:pt x="15" y="21"/>
                    <a:pt x="14" y="20"/>
                  </a:cubicBezTo>
                  <a:cubicBezTo>
                    <a:pt x="13" y="18"/>
                    <a:pt x="11" y="17"/>
                    <a:pt x="10" y="15"/>
                  </a:cubicBezTo>
                  <a:cubicBezTo>
                    <a:pt x="9" y="12"/>
                    <a:pt x="8" y="9"/>
                    <a:pt x="8" y="6"/>
                  </a:cubicBezTo>
                  <a:cubicBezTo>
                    <a:pt x="8" y="4"/>
                    <a:pt x="11" y="2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0" name="Freeform 3621"/>
            <p:cNvSpPr>
              <a:spLocks noChangeAspect="1"/>
            </p:cNvSpPr>
            <p:nvPr/>
          </p:nvSpPr>
          <p:spPr bwMode="auto">
            <a:xfrm>
              <a:off x="556003" y="4891435"/>
              <a:ext cx="274488" cy="116032"/>
            </a:xfrm>
            <a:custGeom>
              <a:avLst/>
              <a:gdLst>
                <a:gd name="T0" fmla="*/ 5 w 34"/>
                <a:gd name="T1" fmla="*/ 2 h 16"/>
                <a:gd name="T2" fmla="*/ 1 w 34"/>
                <a:gd name="T3" fmla="*/ 13 h 16"/>
                <a:gd name="T4" fmla="*/ 10 w 34"/>
                <a:gd name="T5" fmla="*/ 13 h 16"/>
                <a:gd name="T6" fmla="*/ 17 w 34"/>
                <a:gd name="T7" fmla="*/ 12 h 16"/>
                <a:gd name="T8" fmla="*/ 24 w 34"/>
                <a:gd name="T9" fmla="*/ 15 h 16"/>
                <a:gd name="T10" fmla="*/ 30 w 34"/>
                <a:gd name="T11" fmla="*/ 19 h 16"/>
                <a:gd name="T12" fmla="*/ 41 w 34"/>
                <a:gd name="T13" fmla="*/ 13 h 16"/>
                <a:gd name="T14" fmla="*/ 30 w 34"/>
                <a:gd name="T15" fmla="*/ 8 h 16"/>
                <a:gd name="T16" fmla="*/ 28 w 34"/>
                <a:gd name="T17" fmla="*/ 5 h 16"/>
                <a:gd name="T18" fmla="*/ 23 w 34"/>
                <a:gd name="T19" fmla="*/ 5 h 16"/>
                <a:gd name="T20" fmla="*/ 16 w 34"/>
                <a:gd name="T21" fmla="*/ 8 h 16"/>
                <a:gd name="T22" fmla="*/ 7 w 34"/>
                <a:gd name="T23" fmla="*/ 8 h 16"/>
                <a:gd name="T24" fmla="*/ 5 w 34"/>
                <a:gd name="T25" fmla="*/ 2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6"/>
                <a:gd name="T41" fmla="*/ 34 w 34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6">
                  <a:moveTo>
                    <a:pt x="4" y="2"/>
                  </a:moveTo>
                  <a:cubicBezTo>
                    <a:pt x="2" y="4"/>
                    <a:pt x="0" y="8"/>
                    <a:pt x="1" y="11"/>
                  </a:cubicBezTo>
                  <a:cubicBezTo>
                    <a:pt x="2" y="13"/>
                    <a:pt x="6" y="11"/>
                    <a:pt x="8" y="11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1"/>
                    <a:pt x="18" y="12"/>
                    <a:pt x="20" y="13"/>
                  </a:cubicBezTo>
                  <a:cubicBezTo>
                    <a:pt x="21" y="14"/>
                    <a:pt x="23" y="16"/>
                    <a:pt x="25" y="16"/>
                  </a:cubicBezTo>
                  <a:cubicBezTo>
                    <a:pt x="29" y="15"/>
                    <a:pt x="34" y="14"/>
                    <a:pt x="34" y="11"/>
                  </a:cubicBezTo>
                  <a:cubicBezTo>
                    <a:pt x="34" y="7"/>
                    <a:pt x="28" y="9"/>
                    <a:pt x="25" y="7"/>
                  </a:cubicBezTo>
                  <a:cubicBezTo>
                    <a:pt x="24" y="7"/>
                    <a:pt x="24" y="5"/>
                    <a:pt x="23" y="4"/>
                  </a:cubicBezTo>
                  <a:cubicBezTo>
                    <a:pt x="22" y="3"/>
                    <a:pt x="20" y="3"/>
                    <a:pt x="19" y="4"/>
                  </a:cubicBezTo>
                  <a:cubicBezTo>
                    <a:pt x="17" y="4"/>
                    <a:pt x="15" y="6"/>
                    <a:pt x="13" y="7"/>
                  </a:cubicBezTo>
                  <a:cubicBezTo>
                    <a:pt x="11" y="7"/>
                    <a:pt x="8" y="8"/>
                    <a:pt x="6" y="7"/>
                  </a:cubicBezTo>
                  <a:cubicBezTo>
                    <a:pt x="5" y="6"/>
                    <a:pt x="6" y="0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1" name="Freeform 3622"/>
            <p:cNvSpPr>
              <a:spLocks noChangeAspect="1"/>
            </p:cNvSpPr>
            <p:nvPr/>
          </p:nvSpPr>
          <p:spPr bwMode="auto">
            <a:xfrm>
              <a:off x="3695798" y="5954001"/>
              <a:ext cx="147284" cy="219839"/>
            </a:xfrm>
            <a:custGeom>
              <a:avLst/>
              <a:gdLst>
                <a:gd name="T0" fmla="*/ 13 w 18"/>
                <a:gd name="T1" fmla="*/ 4 h 30"/>
                <a:gd name="T2" fmla="*/ 21 w 18"/>
                <a:gd name="T3" fmla="*/ 17 h 30"/>
                <a:gd name="T4" fmla="*/ 22 w 18"/>
                <a:gd name="T5" fmla="*/ 31 h 30"/>
                <a:gd name="T6" fmla="*/ 20 w 18"/>
                <a:gd name="T7" fmla="*/ 35 h 30"/>
                <a:gd name="T8" fmla="*/ 12 w 18"/>
                <a:gd name="T9" fmla="*/ 26 h 30"/>
                <a:gd name="T10" fmla="*/ 7 w 18"/>
                <a:gd name="T11" fmla="*/ 24 h 30"/>
                <a:gd name="T12" fmla="*/ 10 w 18"/>
                <a:gd name="T13" fmla="*/ 17 h 30"/>
                <a:gd name="T14" fmla="*/ 6 w 18"/>
                <a:gd name="T15" fmla="*/ 14 h 30"/>
                <a:gd name="T16" fmla="*/ 11 w 18"/>
                <a:gd name="T17" fmla="*/ 8 h 30"/>
                <a:gd name="T18" fmla="*/ 1 w 18"/>
                <a:gd name="T19" fmla="*/ 10 h 30"/>
                <a:gd name="T20" fmla="*/ 6 w 18"/>
                <a:gd name="T21" fmla="*/ 1 h 30"/>
                <a:gd name="T22" fmla="*/ 13 w 18"/>
                <a:gd name="T23" fmla="*/ 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30"/>
                <a:gd name="T38" fmla="*/ 18 w 18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30">
                  <a:moveTo>
                    <a:pt x="11" y="3"/>
                  </a:moveTo>
                  <a:cubicBezTo>
                    <a:pt x="14" y="6"/>
                    <a:pt x="15" y="10"/>
                    <a:pt x="17" y="14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7"/>
                    <a:pt x="17" y="30"/>
                    <a:pt x="16" y="29"/>
                  </a:cubicBezTo>
                  <a:cubicBezTo>
                    <a:pt x="13" y="28"/>
                    <a:pt x="12" y="24"/>
                    <a:pt x="10" y="22"/>
                  </a:cubicBezTo>
                  <a:cubicBezTo>
                    <a:pt x="8" y="21"/>
                    <a:pt x="6" y="22"/>
                    <a:pt x="6" y="20"/>
                  </a:cubicBezTo>
                  <a:cubicBezTo>
                    <a:pt x="5" y="18"/>
                    <a:pt x="8" y="16"/>
                    <a:pt x="8" y="14"/>
                  </a:cubicBezTo>
                  <a:cubicBezTo>
                    <a:pt x="8" y="12"/>
                    <a:pt x="4" y="13"/>
                    <a:pt x="5" y="12"/>
                  </a:cubicBezTo>
                  <a:cubicBezTo>
                    <a:pt x="5" y="10"/>
                    <a:pt x="10" y="9"/>
                    <a:pt x="9" y="7"/>
                  </a:cubicBezTo>
                  <a:cubicBezTo>
                    <a:pt x="7" y="5"/>
                    <a:pt x="3" y="10"/>
                    <a:pt x="1" y="8"/>
                  </a:cubicBezTo>
                  <a:cubicBezTo>
                    <a:pt x="0" y="6"/>
                    <a:pt x="3" y="2"/>
                    <a:pt x="5" y="1"/>
                  </a:cubicBezTo>
                  <a:cubicBezTo>
                    <a:pt x="7" y="0"/>
                    <a:pt x="10" y="1"/>
                    <a:pt x="1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2" name="Freeform 3623"/>
            <p:cNvSpPr>
              <a:spLocks noChangeAspect="1"/>
            </p:cNvSpPr>
            <p:nvPr/>
          </p:nvSpPr>
          <p:spPr bwMode="auto">
            <a:xfrm>
              <a:off x="3735961" y="5856294"/>
              <a:ext cx="120509" cy="97702"/>
            </a:xfrm>
            <a:custGeom>
              <a:avLst/>
              <a:gdLst>
                <a:gd name="T0" fmla="*/ 1 w 15"/>
                <a:gd name="T1" fmla="*/ 2 h 13"/>
                <a:gd name="T2" fmla="*/ 1 w 15"/>
                <a:gd name="T3" fmla="*/ 15 h 13"/>
                <a:gd name="T4" fmla="*/ 10 w 15"/>
                <a:gd name="T5" fmla="*/ 14 h 13"/>
                <a:gd name="T6" fmla="*/ 10 w 15"/>
                <a:gd name="T7" fmla="*/ 10 h 13"/>
                <a:gd name="T8" fmla="*/ 14 w 15"/>
                <a:gd name="T9" fmla="*/ 12 h 13"/>
                <a:gd name="T10" fmla="*/ 17 w 15"/>
                <a:gd name="T11" fmla="*/ 12 h 13"/>
                <a:gd name="T12" fmla="*/ 12 w 15"/>
                <a:gd name="T13" fmla="*/ 5 h 13"/>
                <a:gd name="T14" fmla="*/ 6 w 15"/>
                <a:gd name="T15" fmla="*/ 4 h 13"/>
                <a:gd name="T16" fmla="*/ 1 w 15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1" y="2"/>
                  </a:moveTo>
                  <a:cubicBezTo>
                    <a:pt x="0" y="5"/>
                    <a:pt x="0" y="9"/>
                    <a:pt x="1" y="12"/>
                  </a:cubicBezTo>
                  <a:cubicBezTo>
                    <a:pt x="2" y="13"/>
                    <a:pt x="6" y="12"/>
                    <a:pt x="8" y="11"/>
                  </a:cubicBezTo>
                  <a:cubicBezTo>
                    <a:pt x="9" y="10"/>
                    <a:pt x="6" y="8"/>
                    <a:pt x="8" y="8"/>
                  </a:cubicBezTo>
                  <a:cubicBezTo>
                    <a:pt x="9" y="7"/>
                    <a:pt x="10" y="10"/>
                    <a:pt x="12" y="10"/>
                  </a:cubicBezTo>
                  <a:cubicBezTo>
                    <a:pt x="12" y="10"/>
                    <a:pt x="15" y="11"/>
                    <a:pt x="14" y="10"/>
                  </a:cubicBezTo>
                  <a:cubicBezTo>
                    <a:pt x="14" y="7"/>
                    <a:pt x="12" y="5"/>
                    <a:pt x="10" y="4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3" name="Freeform 3624"/>
            <p:cNvSpPr>
              <a:spLocks noChangeAspect="1"/>
            </p:cNvSpPr>
            <p:nvPr/>
          </p:nvSpPr>
          <p:spPr bwMode="auto">
            <a:xfrm>
              <a:off x="3669020" y="5880722"/>
              <a:ext cx="60255" cy="109923"/>
            </a:xfrm>
            <a:custGeom>
              <a:avLst/>
              <a:gdLst>
                <a:gd name="T0" fmla="*/ 4 w 7"/>
                <a:gd name="T1" fmla="*/ 1 h 15"/>
                <a:gd name="T2" fmla="*/ 3 w 7"/>
                <a:gd name="T3" fmla="*/ 11 h 15"/>
                <a:gd name="T4" fmla="*/ 3 w 7"/>
                <a:gd name="T5" fmla="*/ 18 h 15"/>
                <a:gd name="T6" fmla="*/ 8 w 7"/>
                <a:gd name="T7" fmla="*/ 11 h 15"/>
                <a:gd name="T8" fmla="*/ 8 w 7"/>
                <a:gd name="T9" fmla="*/ 5 h 15"/>
                <a:gd name="T10" fmla="*/ 6 w 7"/>
                <a:gd name="T11" fmla="*/ 1 h 15"/>
                <a:gd name="T12" fmla="*/ 4 w 7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5"/>
                <a:gd name="T23" fmla="*/ 7 w 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5">
                  <a:moveTo>
                    <a:pt x="3" y="1"/>
                  </a:moveTo>
                  <a:cubicBezTo>
                    <a:pt x="2" y="4"/>
                    <a:pt x="2" y="6"/>
                    <a:pt x="2" y="9"/>
                  </a:cubicBezTo>
                  <a:cubicBezTo>
                    <a:pt x="2" y="11"/>
                    <a:pt x="0" y="15"/>
                    <a:pt x="2" y="15"/>
                  </a:cubicBezTo>
                  <a:cubicBezTo>
                    <a:pt x="4" y="14"/>
                    <a:pt x="5" y="11"/>
                    <a:pt x="6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4" name="Freeform 3625"/>
            <p:cNvSpPr>
              <a:spLocks noChangeAspect="1"/>
            </p:cNvSpPr>
            <p:nvPr/>
          </p:nvSpPr>
          <p:spPr bwMode="auto">
            <a:xfrm>
              <a:off x="3602070" y="5819652"/>
              <a:ext cx="66949" cy="146560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4 h 20"/>
                <a:gd name="T4" fmla="*/ 3 w 9"/>
                <a:gd name="T5" fmla="*/ 17 h 20"/>
                <a:gd name="T6" fmla="*/ 6 w 9"/>
                <a:gd name="T7" fmla="*/ 24 h 20"/>
                <a:gd name="T8" fmla="*/ 10 w 9"/>
                <a:gd name="T9" fmla="*/ 16 h 20"/>
                <a:gd name="T10" fmla="*/ 8 w 9"/>
                <a:gd name="T11" fmla="*/ 4 h 20"/>
                <a:gd name="T12" fmla="*/ 4 w 9"/>
                <a:gd name="T13" fmla="*/ 1 h 20"/>
                <a:gd name="T14" fmla="*/ 1 w 9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0"/>
                <a:gd name="T26" fmla="*/ 9 w 9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0">
                  <a:moveTo>
                    <a:pt x="1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7"/>
                    <a:pt x="3" y="10"/>
                    <a:pt x="3" y="14"/>
                  </a:cubicBezTo>
                  <a:cubicBezTo>
                    <a:pt x="4" y="16"/>
                    <a:pt x="3" y="20"/>
                    <a:pt x="5" y="20"/>
                  </a:cubicBezTo>
                  <a:cubicBezTo>
                    <a:pt x="7" y="19"/>
                    <a:pt x="8" y="15"/>
                    <a:pt x="9" y="13"/>
                  </a:cubicBezTo>
                  <a:cubicBezTo>
                    <a:pt x="9" y="10"/>
                    <a:pt x="8" y="6"/>
                    <a:pt x="7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5" name="Freeform 3626"/>
            <p:cNvSpPr>
              <a:spLocks noChangeAspect="1"/>
            </p:cNvSpPr>
            <p:nvPr/>
          </p:nvSpPr>
          <p:spPr bwMode="auto">
            <a:xfrm>
              <a:off x="3528428" y="5721950"/>
              <a:ext cx="160675" cy="109923"/>
            </a:xfrm>
            <a:custGeom>
              <a:avLst/>
              <a:gdLst>
                <a:gd name="T0" fmla="*/ 1 w 20"/>
                <a:gd name="T1" fmla="*/ 2 h 15"/>
                <a:gd name="T2" fmla="*/ 1 w 20"/>
                <a:gd name="T3" fmla="*/ 6 h 15"/>
                <a:gd name="T4" fmla="*/ 10 w 20"/>
                <a:gd name="T5" fmla="*/ 17 h 15"/>
                <a:gd name="T6" fmla="*/ 11 w 20"/>
                <a:gd name="T7" fmla="*/ 13 h 15"/>
                <a:gd name="T8" fmla="*/ 11 w 20"/>
                <a:gd name="T9" fmla="*/ 11 h 15"/>
                <a:gd name="T10" fmla="*/ 22 w 20"/>
                <a:gd name="T11" fmla="*/ 14 h 15"/>
                <a:gd name="T12" fmla="*/ 22 w 20"/>
                <a:gd name="T13" fmla="*/ 10 h 15"/>
                <a:gd name="T14" fmla="*/ 13 w 20"/>
                <a:gd name="T15" fmla="*/ 6 h 15"/>
                <a:gd name="T16" fmla="*/ 17 w 20"/>
                <a:gd name="T17" fmla="*/ 6 h 15"/>
                <a:gd name="T18" fmla="*/ 23 w 20"/>
                <a:gd name="T19" fmla="*/ 7 h 15"/>
                <a:gd name="T20" fmla="*/ 22 w 20"/>
                <a:gd name="T21" fmla="*/ 2 h 15"/>
                <a:gd name="T22" fmla="*/ 13 w 20"/>
                <a:gd name="T23" fmla="*/ 0 h 15"/>
                <a:gd name="T24" fmla="*/ 5 w 20"/>
                <a:gd name="T25" fmla="*/ 2 h 15"/>
                <a:gd name="T26" fmla="*/ 1 w 20"/>
                <a:gd name="T27" fmla="*/ 2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5"/>
                <a:gd name="T44" fmla="*/ 20 w 20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5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3" y="8"/>
                    <a:pt x="5" y="12"/>
                    <a:pt x="8" y="14"/>
                  </a:cubicBezTo>
                  <a:cubicBezTo>
                    <a:pt x="9" y="15"/>
                    <a:pt x="9" y="12"/>
                    <a:pt x="9" y="11"/>
                  </a:cubicBezTo>
                  <a:cubicBezTo>
                    <a:pt x="9" y="11"/>
                    <a:pt x="8" y="9"/>
                    <a:pt x="9" y="9"/>
                  </a:cubicBezTo>
                  <a:cubicBezTo>
                    <a:pt x="12" y="10"/>
                    <a:pt x="15" y="12"/>
                    <a:pt x="18" y="12"/>
                  </a:cubicBezTo>
                  <a:cubicBezTo>
                    <a:pt x="19" y="12"/>
                    <a:pt x="19" y="9"/>
                    <a:pt x="18" y="8"/>
                  </a:cubicBezTo>
                  <a:cubicBezTo>
                    <a:pt x="16" y="6"/>
                    <a:pt x="13" y="6"/>
                    <a:pt x="11" y="5"/>
                  </a:cubicBezTo>
                  <a:cubicBezTo>
                    <a:pt x="10" y="4"/>
                    <a:pt x="13" y="5"/>
                    <a:pt x="14" y="5"/>
                  </a:cubicBezTo>
                  <a:cubicBezTo>
                    <a:pt x="16" y="5"/>
                    <a:pt x="17" y="7"/>
                    <a:pt x="19" y="6"/>
                  </a:cubicBezTo>
                  <a:cubicBezTo>
                    <a:pt x="20" y="6"/>
                    <a:pt x="19" y="3"/>
                    <a:pt x="18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9" y="0"/>
                    <a:pt x="7" y="2"/>
                    <a:pt x="4" y="2"/>
                  </a:cubicBezTo>
                  <a:cubicBezTo>
                    <a:pt x="3" y="3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6" name="Freeform 3627"/>
            <p:cNvSpPr>
              <a:spLocks noChangeAspect="1"/>
            </p:cNvSpPr>
            <p:nvPr/>
          </p:nvSpPr>
          <p:spPr bwMode="auto">
            <a:xfrm>
              <a:off x="3889942" y="6002853"/>
              <a:ext cx="80338" cy="103819"/>
            </a:xfrm>
            <a:custGeom>
              <a:avLst/>
              <a:gdLst>
                <a:gd name="T0" fmla="*/ 4 w 10"/>
                <a:gd name="T1" fmla="*/ 4 h 14"/>
                <a:gd name="T2" fmla="*/ 1 w 10"/>
                <a:gd name="T3" fmla="*/ 12 h 14"/>
                <a:gd name="T4" fmla="*/ 8 w 10"/>
                <a:gd name="T5" fmla="*/ 16 h 14"/>
                <a:gd name="T6" fmla="*/ 12 w 10"/>
                <a:gd name="T7" fmla="*/ 6 h 14"/>
                <a:gd name="T8" fmla="*/ 11 w 10"/>
                <a:gd name="T9" fmla="*/ 1 h 14"/>
                <a:gd name="T10" fmla="*/ 4 w 10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3" y="3"/>
                  </a:move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5" y="14"/>
                    <a:pt x="7" y="13"/>
                  </a:cubicBezTo>
                  <a:cubicBezTo>
                    <a:pt x="10" y="12"/>
                    <a:pt x="9" y="8"/>
                    <a:pt x="10" y="5"/>
                  </a:cubicBezTo>
                  <a:cubicBezTo>
                    <a:pt x="10" y="4"/>
                    <a:pt x="10" y="1"/>
                    <a:pt x="9" y="1"/>
                  </a:cubicBezTo>
                  <a:cubicBezTo>
                    <a:pt x="7" y="0"/>
                    <a:pt x="4" y="1"/>
                    <a:pt x="3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7" name="Freeform 3629"/>
            <p:cNvSpPr>
              <a:spLocks noChangeAspect="1"/>
            </p:cNvSpPr>
            <p:nvPr/>
          </p:nvSpPr>
          <p:spPr bwMode="auto">
            <a:xfrm>
              <a:off x="2564391" y="5404397"/>
              <a:ext cx="120509" cy="91606"/>
            </a:xfrm>
            <a:custGeom>
              <a:avLst/>
              <a:gdLst>
                <a:gd name="T0" fmla="*/ 1 w 15"/>
                <a:gd name="T1" fmla="*/ 12 h 13"/>
                <a:gd name="T2" fmla="*/ 5 w 15"/>
                <a:gd name="T3" fmla="*/ 15 h 13"/>
                <a:gd name="T4" fmla="*/ 18 w 15"/>
                <a:gd name="T5" fmla="*/ 1 h 13"/>
                <a:gd name="T6" fmla="*/ 17 w 15"/>
                <a:gd name="T7" fmla="*/ 0 h 13"/>
                <a:gd name="T8" fmla="*/ 1 w 15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" y="10"/>
                  </a:moveTo>
                  <a:cubicBezTo>
                    <a:pt x="0" y="11"/>
                    <a:pt x="3" y="13"/>
                    <a:pt x="4" y="13"/>
                  </a:cubicBezTo>
                  <a:cubicBezTo>
                    <a:pt x="8" y="10"/>
                    <a:pt x="11" y="5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0" y="3"/>
                    <a:pt x="5" y="6"/>
                    <a:pt x="1" y="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8" name="Freeform 3630"/>
            <p:cNvSpPr>
              <a:spLocks noChangeAspect="1"/>
            </p:cNvSpPr>
            <p:nvPr/>
          </p:nvSpPr>
          <p:spPr bwMode="auto">
            <a:xfrm>
              <a:off x="1801205" y="5758578"/>
              <a:ext cx="274488" cy="158771"/>
            </a:xfrm>
            <a:custGeom>
              <a:avLst/>
              <a:gdLst>
                <a:gd name="T0" fmla="*/ 1 w 34"/>
                <a:gd name="T1" fmla="*/ 7 h 21"/>
                <a:gd name="T2" fmla="*/ 0 w 34"/>
                <a:gd name="T3" fmla="*/ 14 h 21"/>
                <a:gd name="T4" fmla="*/ 2 w 34"/>
                <a:gd name="T5" fmla="*/ 20 h 21"/>
                <a:gd name="T6" fmla="*/ 2 w 34"/>
                <a:gd name="T7" fmla="*/ 26 h 21"/>
                <a:gd name="T8" fmla="*/ 8 w 34"/>
                <a:gd name="T9" fmla="*/ 22 h 21"/>
                <a:gd name="T10" fmla="*/ 14 w 34"/>
                <a:gd name="T11" fmla="*/ 25 h 21"/>
                <a:gd name="T12" fmla="*/ 25 w 34"/>
                <a:gd name="T13" fmla="*/ 16 h 21"/>
                <a:gd name="T14" fmla="*/ 39 w 34"/>
                <a:gd name="T15" fmla="*/ 10 h 21"/>
                <a:gd name="T16" fmla="*/ 37 w 34"/>
                <a:gd name="T17" fmla="*/ 1 h 21"/>
                <a:gd name="T18" fmla="*/ 30 w 34"/>
                <a:gd name="T19" fmla="*/ 1 h 21"/>
                <a:gd name="T20" fmla="*/ 23 w 34"/>
                <a:gd name="T21" fmla="*/ 4 h 21"/>
                <a:gd name="T22" fmla="*/ 18 w 34"/>
                <a:gd name="T23" fmla="*/ 1 h 21"/>
                <a:gd name="T24" fmla="*/ 16 w 34"/>
                <a:gd name="T25" fmla="*/ 9 h 21"/>
                <a:gd name="T26" fmla="*/ 13 w 34"/>
                <a:gd name="T27" fmla="*/ 12 h 21"/>
                <a:gd name="T28" fmla="*/ 13 w 34"/>
                <a:gd name="T29" fmla="*/ 6 h 21"/>
                <a:gd name="T30" fmla="*/ 6 w 34"/>
                <a:gd name="T31" fmla="*/ 6 h 21"/>
                <a:gd name="T32" fmla="*/ 1 w 34"/>
                <a:gd name="T33" fmla="*/ 7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1"/>
                <a:gd name="T53" fmla="*/ 34 w 3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1">
                  <a:moveTo>
                    <a:pt x="1" y="6"/>
                  </a:moveTo>
                  <a:cubicBezTo>
                    <a:pt x="0" y="8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2" y="17"/>
                    <a:pt x="0" y="20"/>
                    <a:pt x="2" y="21"/>
                  </a:cubicBezTo>
                  <a:cubicBezTo>
                    <a:pt x="4" y="21"/>
                    <a:pt x="5" y="18"/>
                    <a:pt x="7" y="18"/>
                  </a:cubicBezTo>
                  <a:cubicBezTo>
                    <a:pt x="9" y="18"/>
                    <a:pt x="10" y="21"/>
                    <a:pt x="12" y="20"/>
                  </a:cubicBezTo>
                  <a:cubicBezTo>
                    <a:pt x="15" y="19"/>
                    <a:pt x="18" y="15"/>
                    <a:pt x="21" y="13"/>
                  </a:cubicBezTo>
                  <a:cubicBezTo>
                    <a:pt x="25" y="11"/>
                    <a:pt x="30" y="11"/>
                    <a:pt x="32" y="8"/>
                  </a:cubicBezTo>
                  <a:cubicBezTo>
                    <a:pt x="34" y="7"/>
                    <a:pt x="33" y="3"/>
                    <a:pt x="31" y="1"/>
                  </a:cubicBezTo>
                  <a:cubicBezTo>
                    <a:pt x="30" y="0"/>
                    <a:pt x="27" y="0"/>
                    <a:pt x="25" y="1"/>
                  </a:cubicBezTo>
                  <a:cubicBezTo>
                    <a:pt x="23" y="1"/>
                    <a:pt x="21" y="3"/>
                    <a:pt x="19" y="3"/>
                  </a:cubicBezTo>
                  <a:cubicBezTo>
                    <a:pt x="18" y="3"/>
                    <a:pt x="16" y="0"/>
                    <a:pt x="15" y="1"/>
                  </a:cubicBezTo>
                  <a:cubicBezTo>
                    <a:pt x="13" y="2"/>
                    <a:pt x="14" y="5"/>
                    <a:pt x="13" y="7"/>
                  </a:cubicBezTo>
                  <a:cubicBezTo>
                    <a:pt x="13" y="8"/>
                    <a:pt x="13" y="11"/>
                    <a:pt x="11" y="10"/>
                  </a:cubicBezTo>
                  <a:cubicBezTo>
                    <a:pt x="10" y="9"/>
                    <a:pt x="12" y="6"/>
                    <a:pt x="11" y="5"/>
                  </a:cubicBezTo>
                  <a:cubicBezTo>
                    <a:pt x="9" y="4"/>
                    <a:pt x="7" y="5"/>
                    <a:pt x="5" y="5"/>
                  </a:cubicBezTo>
                  <a:cubicBezTo>
                    <a:pt x="4" y="6"/>
                    <a:pt x="2" y="5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79" name="Freeform 3631"/>
            <p:cNvSpPr>
              <a:spLocks noChangeAspect="1"/>
            </p:cNvSpPr>
            <p:nvPr/>
          </p:nvSpPr>
          <p:spPr bwMode="auto">
            <a:xfrm>
              <a:off x="1995353" y="5685300"/>
              <a:ext cx="127204" cy="67170"/>
            </a:xfrm>
            <a:custGeom>
              <a:avLst/>
              <a:gdLst>
                <a:gd name="T0" fmla="*/ 12 w 16"/>
                <a:gd name="T1" fmla="*/ 0 h 9"/>
                <a:gd name="T2" fmla="*/ 1 w 16"/>
                <a:gd name="T3" fmla="*/ 7 h 9"/>
                <a:gd name="T4" fmla="*/ 6 w 16"/>
                <a:gd name="T5" fmla="*/ 11 h 9"/>
                <a:gd name="T6" fmla="*/ 18 w 16"/>
                <a:gd name="T7" fmla="*/ 6 h 9"/>
                <a:gd name="T8" fmla="*/ 13 w 16"/>
                <a:gd name="T9" fmla="*/ 2 h 9"/>
                <a:gd name="T10" fmla="*/ 12 w 16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9"/>
                <a:gd name="T20" fmla="*/ 16 w 1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9">
                  <a:moveTo>
                    <a:pt x="10" y="0"/>
                  </a:moveTo>
                  <a:cubicBezTo>
                    <a:pt x="7" y="2"/>
                    <a:pt x="3" y="3"/>
                    <a:pt x="1" y="6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8" y="9"/>
                    <a:pt x="13" y="8"/>
                    <a:pt x="15" y="5"/>
                  </a:cubicBezTo>
                  <a:cubicBezTo>
                    <a:pt x="16" y="4"/>
                    <a:pt x="12" y="3"/>
                    <a:pt x="11" y="2"/>
                  </a:cubicBezTo>
                  <a:cubicBezTo>
                    <a:pt x="10" y="2"/>
                    <a:pt x="10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0" name="Freeform 3632"/>
            <p:cNvSpPr>
              <a:spLocks noChangeAspect="1"/>
            </p:cNvSpPr>
            <p:nvPr/>
          </p:nvSpPr>
          <p:spPr bwMode="auto">
            <a:xfrm>
              <a:off x="730059" y="6124986"/>
              <a:ext cx="153977" cy="91606"/>
            </a:xfrm>
            <a:custGeom>
              <a:avLst/>
              <a:gdLst>
                <a:gd name="T0" fmla="*/ 23 w 19"/>
                <a:gd name="T1" fmla="*/ 0 h 12"/>
                <a:gd name="T2" fmla="*/ 23 w 19"/>
                <a:gd name="T3" fmla="*/ 8 h 12"/>
                <a:gd name="T4" fmla="*/ 10 w 19"/>
                <a:gd name="T5" fmla="*/ 10 h 12"/>
                <a:gd name="T6" fmla="*/ 2 w 19"/>
                <a:gd name="T7" fmla="*/ 15 h 12"/>
                <a:gd name="T8" fmla="*/ 1 w 19"/>
                <a:gd name="T9" fmla="*/ 11 h 12"/>
                <a:gd name="T10" fmla="*/ 8 w 19"/>
                <a:gd name="T11" fmla="*/ 4 h 12"/>
                <a:gd name="T12" fmla="*/ 16 w 19"/>
                <a:gd name="T13" fmla="*/ 3 h 12"/>
                <a:gd name="T14" fmla="*/ 23 w 1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2"/>
                <a:gd name="T26" fmla="*/ 19 w 1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2">
                  <a:moveTo>
                    <a:pt x="19" y="0"/>
                  </a:moveTo>
                  <a:cubicBezTo>
                    <a:pt x="19" y="2"/>
                    <a:pt x="19" y="4"/>
                    <a:pt x="19" y="6"/>
                  </a:cubicBezTo>
                  <a:cubicBezTo>
                    <a:pt x="16" y="7"/>
                    <a:pt x="12" y="7"/>
                    <a:pt x="8" y="8"/>
                  </a:cubicBezTo>
                  <a:cubicBezTo>
                    <a:pt x="6" y="9"/>
                    <a:pt x="5" y="12"/>
                    <a:pt x="2" y="12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2" y="6"/>
                    <a:pt x="5" y="4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5" y="1"/>
                    <a:pt x="17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1" name="Freeform 3633"/>
            <p:cNvSpPr>
              <a:spLocks noChangeAspect="1"/>
            </p:cNvSpPr>
            <p:nvPr/>
          </p:nvSpPr>
          <p:spPr bwMode="auto">
            <a:xfrm>
              <a:off x="408724" y="6247125"/>
              <a:ext cx="167367" cy="109923"/>
            </a:xfrm>
            <a:custGeom>
              <a:avLst/>
              <a:gdLst>
                <a:gd name="T0" fmla="*/ 24 w 21"/>
                <a:gd name="T1" fmla="*/ 7 h 15"/>
                <a:gd name="T2" fmla="*/ 1 w 21"/>
                <a:gd name="T3" fmla="*/ 17 h 15"/>
                <a:gd name="T4" fmla="*/ 2 w 21"/>
                <a:gd name="T5" fmla="*/ 13 h 15"/>
                <a:gd name="T6" fmla="*/ 11 w 21"/>
                <a:gd name="T7" fmla="*/ 10 h 15"/>
                <a:gd name="T8" fmla="*/ 17 w 21"/>
                <a:gd name="T9" fmla="*/ 6 h 15"/>
                <a:gd name="T10" fmla="*/ 11 w 21"/>
                <a:gd name="T11" fmla="*/ 2 h 15"/>
                <a:gd name="T12" fmla="*/ 21 w 21"/>
                <a:gd name="T13" fmla="*/ 1 h 15"/>
                <a:gd name="T14" fmla="*/ 20 w 21"/>
                <a:gd name="T15" fmla="*/ 6 h 15"/>
                <a:gd name="T16" fmla="*/ 24 w 21"/>
                <a:gd name="T17" fmla="*/ 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"/>
                <a:gd name="T29" fmla="*/ 21 w 2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">
                  <a:moveTo>
                    <a:pt x="20" y="6"/>
                  </a:moveTo>
                  <a:cubicBezTo>
                    <a:pt x="14" y="10"/>
                    <a:pt x="7" y="12"/>
                    <a:pt x="1" y="14"/>
                  </a:cubicBezTo>
                  <a:cubicBezTo>
                    <a:pt x="0" y="15"/>
                    <a:pt x="1" y="12"/>
                    <a:pt x="2" y="11"/>
                  </a:cubicBezTo>
                  <a:cubicBezTo>
                    <a:pt x="4" y="10"/>
                    <a:pt x="7" y="9"/>
                    <a:pt x="9" y="8"/>
                  </a:cubicBezTo>
                  <a:cubicBezTo>
                    <a:pt x="11" y="7"/>
                    <a:pt x="14" y="7"/>
                    <a:pt x="14" y="5"/>
                  </a:cubicBezTo>
                  <a:cubicBezTo>
                    <a:pt x="14" y="3"/>
                    <a:pt x="8" y="3"/>
                    <a:pt x="9" y="2"/>
                  </a:cubicBezTo>
                  <a:cubicBezTo>
                    <a:pt x="11" y="0"/>
                    <a:pt x="15" y="0"/>
                    <a:pt x="18" y="1"/>
                  </a:cubicBezTo>
                  <a:cubicBezTo>
                    <a:pt x="19" y="1"/>
                    <a:pt x="16" y="3"/>
                    <a:pt x="17" y="5"/>
                  </a:cubicBezTo>
                  <a:cubicBezTo>
                    <a:pt x="17" y="6"/>
                    <a:pt x="21" y="6"/>
                    <a:pt x="20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2" name="Freeform 3634"/>
            <p:cNvSpPr>
              <a:spLocks noChangeAspect="1"/>
            </p:cNvSpPr>
            <p:nvPr/>
          </p:nvSpPr>
          <p:spPr bwMode="auto">
            <a:xfrm>
              <a:off x="274819" y="6289866"/>
              <a:ext cx="133896" cy="103819"/>
            </a:xfrm>
            <a:custGeom>
              <a:avLst/>
              <a:gdLst>
                <a:gd name="T0" fmla="*/ 0 w 17"/>
                <a:gd name="T1" fmla="*/ 17 h 14"/>
                <a:gd name="T2" fmla="*/ 12 w 17"/>
                <a:gd name="T3" fmla="*/ 9 h 14"/>
                <a:gd name="T4" fmla="*/ 20 w 17"/>
                <a:gd name="T5" fmla="*/ 2 h 14"/>
                <a:gd name="T6" fmla="*/ 14 w 17"/>
                <a:gd name="T7" fmla="*/ 1 h 14"/>
                <a:gd name="T8" fmla="*/ 12 w 17"/>
                <a:gd name="T9" fmla="*/ 9 h 14"/>
                <a:gd name="T10" fmla="*/ 6 w 17"/>
                <a:gd name="T11" fmla="*/ 9 h 14"/>
                <a:gd name="T12" fmla="*/ 0 w 17"/>
                <a:gd name="T13" fmla="*/ 1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"/>
                <a:gd name="T23" fmla="*/ 17 w 1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">
                  <a:moveTo>
                    <a:pt x="0" y="14"/>
                  </a:moveTo>
                  <a:cubicBezTo>
                    <a:pt x="4" y="14"/>
                    <a:pt x="7" y="10"/>
                    <a:pt x="10" y="7"/>
                  </a:cubicBezTo>
                  <a:cubicBezTo>
                    <a:pt x="13" y="6"/>
                    <a:pt x="16" y="5"/>
                    <a:pt x="17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1" y="2"/>
                    <a:pt x="12" y="5"/>
                    <a:pt x="10" y="7"/>
                  </a:cubicBezTo>
                  <a:cubicBezTo>
                    <a:pt x="9" y="8"/>
                    <a:pt x="6" y="6"/>
                    <a:pt x="5" y="7"/>
                  </a:cubicBezTo>
                  <a:cubicBezTo>
                    <a:pt x="3" y="9"/>
                    <a:pt x="1" y="11"/>
                    <a:pt x="0" y="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3" name="Freeform 3641"/>
            <p:cNvSpPr>
              <a:spLocks noChangeAspect="1"/>
            </p:cNvSpPr>
            <p:nvPr/>
          </p:nvSpPr>
          <p:spPr bwMode="auto">
            <a:xfrm>
              <a:off x="790311" y="5392175"/>
              <a:ext cx="160675" cy="103819"/>
            </a:xfrm>
            <a:custGeom>
              <a:avLst/>
              <a:gdLst>
                <a:gd name="T0" fmla="*/ 1 w 20"/>
                <a:gd name="T1" fmla="*/ 5 h 14"/>
                <a:gd name="T2" fmla="*/ 1 w 20"/>
                <a:gd name="T3" fmla="*/ 10 h 14"/>
                <a:gd name="T4" fmla="*/ 12 w 20"/>
                <a:gd name="T5" fmla="*/ 17 h 14"/>
                <a:gd name="T6" fmla="*/ 17 w 20"/>
                <a:gd name="T7" fmla="*/ 13 h 14"/>
                <a:gd name="T8" fmla="*/ 20 w 20"/>
                <a:gd name="T9" fmla="*/ 13 h 14"/>
                <a:gd name="T10" fmla="*/ 24 w 20"/>
                <a:gd name="T11" fmla="*/ 2 h 14"/>
                <a:gd name="T12" fmla="*/ 20 w 20"/>
                <a:gd name="T13" fmla="*/ 1 h 14"/>
                <a:gd name="T14" fmla="*/ 11 w 20"/>
                <a:gd name="T15" fmla="*/ 6 h 14"/>
                <a:gd name="T16" fmla="*/ 1 w 20"/>
                <a:gd name="T17" fmla="*/ 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1" y="4"/>
                  </a:moveTo>
                  <a:cubicBezTo>
                    <a:pt x="0" y="4"/>
                    <a:pt x="1" y="7"/>
                    <a:pt x="1" y="8"/>
                  </a:cubicBezTo>
                  <a:cubicBezTo>
                    <a:pt x="4" y="10"/>
                    <a:pt x="6" y="13"/>
                    <a:pt x="10" y="14"/>
                  </a:cubicBezTo>
                  <a:cubicBezTo>
                    <a:pt x="11" y="14"/>
                    <a:pt x="13" y="12"/>
                    <a:pt x="14" y="11"/>
                  </a:cubicBezTo>
                  <a:cubicBezTo>
                    <a:pt x="15" y="11"/>
                    <a:pt x="17" y="12"/>
                    <a:pt x="17" y="11"/>
                  </a:cubicBezTo>
                  <a:cubicBezTo>
                    <a:pt x="19" y="8"/>
                    <a:pt x="20" y="5"/>
                    <a:pt x="20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1"/>
                    <a:pt x="12" y="4"/>
                    <a:pt x="9" y="5"/>
                  </a:cubicBezTo>
                  <a:cubicBezTo>
                    <a:pt x="6" y="5"/>
                    <a:pt x="4" y="3"/>
                    <a:pt x="1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4" name="Freeform 2526"/>
            <p:cNvSpPr>
              <a:spLocks noChangeAspect="1"/>
            </p:cNvSpPr>
            <p:nvPr/>
          </p:nvSpPr>
          <p:spPr bwMode="auto">
            <a:xfrm>
              <a:off x="8797136" y="11889692"/>
              <a:ext cx="3976639" cy="4238038"/>
            </a:xfrm>
            <a:custGeom>
              <a:avLst/>
              <a:gdLst>
                <a:gd name="T0" fmla="*/ 344 w 495"/>
                <a:gd name="T1" fmla="*/ 671 h 578"/>
                <a:gd name="T2" fmla="*/ 317 w 495"/>
                <a:gd name="T3" fmla="*/ 652 h 578"/>
                <a:gd name="T4" fmla="*/ 269 w 495"/>
                <a:gd name="T5" fmla="*/ 628 h 578"/>
                <a:gd name="T6" fmla="*/ 320 w 495"/>
                <a:gd name="T7" fmla="*/ 561 h 578"/>
                <a:gd name="T8" fmla="*/ 311 w 495"/>
                <a:gd name="T9" fmla="*/ 525 h 578"/>
                <a:gd name="T10" fmla="*/ 280 w 495"/>
                <a:gd name="T11" fmla="*/ 479 h 578"/>
                <a:gd name="T12" fmla="*/ 248 w 495"/>
                <a:gd name="T13" fmla="*/ 439 h 578"/>
                <a:gd name="T14" fmla="*/ 244 w 495"/>
                <a:gd name="T15" fmla="*/ 377 h 578"/>
                <a:gd name="T16" fmla="*/ 212 w 495"/>
                <a:gd name="T17" fmla="*/ 348 h 578"/>
                <a:gd name="T18" fmla="*/ 175 w 495"/>
                <a:gd name="T19" fmla="*/ 319 h 578"/>
                <a:gd name="T20" fmla="*/ 130 w 495"/>
                <a:gd name="T21" fmla="*/ 275 h 578"/>
                <a:gd name="T22" fmla="*/ 82 w 495"/>
                <a:gd name="T23" fmla="*/ 282 h 578"/>
                <a:gd name="T24" fmla="*/ 50 w 495"/>
                <a:gd name="T25" fmla="*/ 257 h 578"/>
                <a:gd name="T26" fmla="*/ 4 w 495"/>
                <a:gd name="T27" fmla="*/ 239 h 578"/>
                <a:gd name="T28" fmla="*/ 18 w 495"/>
                <a:gd name="T29" fmla="*/ 189 h 578"/>
                <a:gd name="T30" fmla="*/ 61 w 495"/>
                <a:gd name="T31" fmla="*/ 166 h 578"/>
                <a:gd name="T32" fmla="*/ 62 w 495"/>
                <a:gd name="T33" fmla="*/ 78 h 578"/>
                <a:gd name="T34" fmla="*/ 85 w 495"/>
                <a:gd name="T35" fmla="*/ 60 h 578"/>
                <a:gd name="T36" fmla="*/ 106 w 495"/>
                <a:gd name="T37" fmla="*/ 68 h 578"/>
                <a:gd name="T38" fmla="*/ 145 w 495"/>
                <a:gd name="T39" fmla="*/ 67 h 578"/>
                <a:gd name="T40" fmla="*/ 160 w 495"/>
                <a:gd name="T41" fmla="*/ 48 h 578"/>
                <a:gd name="T42" fmla="*/ 148 w 495"/>
                <a:gd name="T43" fmla="*/ 25 h 578"/>
                <a:gd name="T44" fmla="*/ 172 w 495"/>
                <a:gd name="T45" fmla="*/ 22 h 578"/>
                <a:gd name="T46" fmla="*/ 209 w 495"/>
                <a:gd name="T47" fmla="*/ 1 h 578"/>
                <a:gd name="T48" fmla="*/ 221 w 495"/>
                <a:gd name="T49" fmla="*/ 23 h 578"/>
                <a:gd name="T50" fmla="*/ 224 w 495"/>
                <a:gd name="T51" fmla="*/ 62 h 578"/>
                <a:gd name="T52" fmla="*/ 242 w 495"/>
                <a:gd name="T53" fmla="*/ 65 h 578"/>
                <a:gd name="T54" fmla="*/ 270 w 495"/>
                <a:gd name="T55" fmla="*/ 58 h 578"/>
                <a:gd name="T56" fmla="*/ 288 w 495"/>
                <a:gd name="T57" fmla="*/ 46 h 578"/>
                <a:gd name="T58" fmla="*/ 313 w 495"/>
                <a:gd name="T59" fmla="*/ 54 h 578"/>
                <a:gd name="T60" fmla="*/ 342 w 495"/>
                <a:gd name="T61" fmla="*/ 18 h 578"/>
                <a:gd name="T62" fmla="*/ 361 w 495"/>
                <a:gd name="T63" fmla="*/ 61 h 578"/>
                <a:gd name="T64" fmla="*/ 353 w 495"/>
                <a:gd name="T65" fmla="*/ 84 h 578"/>
                <a:gd name="T66" fmla="*/ 310 w 495"/>
                <a:gd name="T67" fmla="*/ 121 h 578"/>
                <a:gd name="T68" fmla="*/ 332 w 495"/>
                <a:gd name="T69" fmla="*/ 131 h 578"/>
                <a:gd name="T70" fmla="*/ 354 w 495"/>
                <a:gd name="T71" fmla="*/ 98 h 578"/>
                <a:gd name="T72" fmla="*/ 383 w 495"/>
                <a:gd name="T73" fmla="*/ 108 h 578"/>
                <a:gd name="T74" fmla="*/ 372 w 495"/>
                <a:gd name="T75" fmla="*/ 122 h 578"/>
                <a:gd name="T76" fmla="*/ 377 w 495"/>
                <a:gd name="T77" fmla="*/ 122 h 578"/>
                <a:gd name="T78" fmla="*/ 416 w 495"/>
                <a:gd name="T79" fmla="*/ 108 h 578"/>
                <a:gd name="T80" fmla="*/ 448 w 495"/>
                <a:gd name="T81" fmla="*/ 128 h 578"/>
                <a:gd name="T82" fmla="*/ 492 w 495"/>
                <a:gd name="T83" fmla="*/ 137 h 578"/>
                <a:gd name="T84" fmla="*/ 554 w 495"/>
                <a:gd name="T85" fmla="*/ 172 h 578"/>
                <a:gd name="T86" fmla="*/ 593 w 495"/>
                <a:gd name="T87" fmla="*/ 213 h 578"/>
                <a:gd name="T88" fmla="*/ 553 w 495"/>
                <a:gd name="T89" fmla="*/ 297 h 578"/>
                <a:gd name="T90" fmla="*/ 534 w 495"/>
                <a:gd name="T91" fmla="*/ 349 h 578"/>
                <a:gd name="T92" fmla="*/ 522 w 495"/>
                <a:gd name="T93" fmla="*/ 438 h 578"/>
                <a:gd name="T94" fmla="*/ 491 w 495"/>
                <a:gd name="T95" fmla="*/ 495 h 578"/>
                <a:gd name="T96" fmla="*/ 454 w 495"/>
                <a:gd name="T97" fmla="*/ 497 h 578"/>
                <a:gd name="T98" fmla="*/ 397 w 495"/>
                <a:gd name="T99" fmla="*/ 546 h 578"/>
                <a:gd name="T100" fmla="*/ 397 w 495"/>
                <a:gd name="T101" fmla="*/ 599 h 578"/>
                <a:gd name="T102" fmla="*/ 358 w 495"/>
                <a:gd name="T103" fmla="*/ 657 h 578"/>
                <a:gd name="T104" fmla="*/ 361 w 495"/>
                <a:gd name="T105" fmla="*/ 624 h 578"/>
                <a:gd name="T106" fmla="*/ 347 w 495"/>
                <a:gd name="T107" fmla="*/ 675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5"/>
                <a:gd name="T163" fmla="*/ 0 h 578"/>
                <a:gd name="T164" fmla="*/ 495 w 495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5" h="578">
                  <a:moveTo>
                    <a:pt x="281" y="578"/>
                  </a:moveTo>
                  <a:cubicBezTo>
                    <a:pt x="280" y="577"/>
                    <a:pt x="278" y="576"/>
                    <a:pt x="277" y="575"/>
                  </a:cubicBezTo>
                  <a:cubicBezTo>
                    <a:pt x="277" y="573"/>
                    <a:pt x="278" y="571"/>
                    <a:pt x="279" y="570"/>
                  </a:cubicBezTo>
                  <a:cubicBezTo>
                    <a:pt x="280" y="567"/>
                    <a:pt x="280" y="565"/>
                    <a:pt x="282" y="563"/>
                  </a:cubicBezTo>
                  <a:cubicBezTo>
                    <a:pt x="283" y="562"/>
                    <a:pt x="285" y="563"/>
                    <a:pt x="285" y="563"/>
                  </a:cubicBezTo>
                  <a:cubicBezTo>
                    <a:pt x="286" y="562"/>
                    <a:pt x="286" y="560"/>
                    <a:pt x="287" y="559"/>
                  </a:cubicBezTo>
                  <a:cubicBezTo>
                    <a:pt x="287" y="556"/>
                    <a:pt x="289" y="553"/>
                    <a:pt x="287" y="552"/>
                  </a:cubicBezTo>
                  <a:cubicBezTo>
                    <a:pt x="285" y="551"/>
                    <a:pt x="286" y="556"/>
                    <a:pt x="285" y="558"/>
                  </a:cubicBezTo>
                  <a:cubicBezTo>
                    <a:pt x="283" y="559"/>
                    <a:pt x="281" y="559"/>
                    <a:pt x="279" y="559"/>
                  </a:cubicBezTo>
                  <a:cubicBezTo>
                    <a:pt x="278" y="559"/>
                    <a:pt x="277" y="558"/>
                    <a:pt x="276" y="557"/>
                  </a:cubicBezTo>
                  <a:cubicBezTo>
                    <a:pt x="275" y="556"/>
                    <a:pt x="275" y="554"/>
                    <a:pt x="274" y="553"/>
                  </a:cubicBezTo>
                  <a:cubicBezTo>
                    <a:pt x="271" y="549"/>
                    <a:pt x="268" y="545"/>
                    <a:pt x="264" y="543"/>
                  </a:cubicBezTo>
                  <a:cubicBezTo>
                    <a:pt x="260" y="541"/>
                    <a:pt x="256" y="541"/>
                    <a:pt x="253" y="539"/>
                  </a:cubicBezTo>
                  <a:cubicBezTo>
                    <a:pt x="251" y="537"/>
                    <a:pt x="250" y="534"/>
                    <a:pt x="247" y="532"/>
                  </a:cubicBezTo>
                  <a:cubicBezTo>
                    <a:pt x="247" y="532"/>
                    <a:pt x="247" y="533"/>
                    <a:pt x="246" y="534"/>
                  </a:cubicBezTo>
                  <a:cubicBezTo>
                    <a:pt x="245" y="534"/>
                    <a:pt x="244" y="536"/>
                    <a:pt x="243" y="536"/>
                  </a:cubicBezTo>
                  <a:cubicBezTo>
                    <a:pt x="239" y="531"/>
                    <a:pt x="239" y="523"/>
                    <a:pt x="234" y="520"/>
                  </a:cubicBezTo>
                  <a:cubicBezTo>
                    <a:pt x="232" y="518"/>
                    <a:pt x="227" y="522"/>
                    <a:pt x="224" y="523"/>
                  </a:cubicBezTo>
                  <a:cubicBezTo>
                    <a:pt x="228" y="518"/>
                    <a:pt x="232" y="514"/>
                    <a:pt x="235" y="509"/>
                  </a:cubicBezTo>
                  <a:cubicBezTo>
                    <a:pt x="238" y="504"/>
                    <a:pt x="239" y="498"/>
                    <a:pt x="242" y="494"/>
                  </a:cubicBezTo>
                  <a:cubicBezTo>
                    <a:pt x="244" y="491"/>
                    <a:pt x="248" y="491"/>
                    <a:pt x="250" y="489"/>
                  </a:cubicBezTo>
                  <a:cubicBezTo>
                    <a:pt x="252" y="487"/>
                    <a:pt x="253" y="484"/>
                    <a:pt x="255" y="482"/>
                  </a:cubicBezTo>
                  <a:cubicBezTo>
                    <a:pt x="259" y="479"/>
                    <a:pt x="265" y="479"/>
                    <a:pt x="267" y="476"/>
                  </a:cubicBezTo>
                  <a:cubicBezTo>
                    <a:pt x="269" y="473"/>
                    <a:pt x="267" y="470"/>
                    <a:pt x="267" y="467"/>
                  </a:cubicBezTo>
                  <a:cubicBezTo>
                    <a:pt x="267" y="464"/>
                    <a:pt x="269" y="462"/>
                    <a:pt x="268" y="460"/>
                  </a:cubicBezTo>
                  <a:cubicBezTo>
                    <a:pt x="268" y="458"/>
                    <a:pt x="265" y="455"/>
                    <a:pt x="264" y="453"/>
                  </a:cubicBezTo>
                  <a:cubicBezTo>
                    <a:pt x="263" y="452"/>
                    <a:pt x="262" y="451"/>
                    <a:pt x="261" y="451"/>
                  </a:cubicBezTo>
                  <a:cubicBezTo>
                    <a:pt x="259" y="451"/>
                    <a:pt x="257" y="451"/>
                    <a:pt x="256" y="451"/>
                  </a:cubicBezTo>
                  <a:cubicBezTo>
                    <a:pt x="256" y="449"/>
                    <a:pt x="256" y="447"/>
                    <a:pt x="256" y="445"/>
                  </a:cubicBezTo>
                  <a:cubicBezTo>
                    <a:pt x="257" y="443"/>
                    <a:pt x="258" y="440"/>
                    <a:pt x="259" y="437"/>
                  </a:cubicBezTo>
                  <a:cubicBezTo>
                    <a:pt x="259" y="434"/>
                    <a:pt x="261" y="430"/>
                    <a:pt x="261" y="426"/>
                  </a:cubicBezTo>
                  <a:cubicBezTo>
                    <a:pt x="260" y="424"/>
                    <a:pt x="257" y="423"/>
                    <a:pt x="255" y="423"/>
                  </a:cubicBezTo>
                  <a:cubicBezTo>
                    <a:pt x="251" y="422"/>
                    <a:pt x="247" y="427"/>
                    <a:pt x="244" y="425"/>
                  </a:cubicBezTo>
                  <a:cubicBezTo>
                    <a:pt x="241" y="424"/>
                    <a:pt x="239" y="420"/>
                    <a:pt x="239" y="417"/>
                  </a:cubicBezTo>
                  <a:cubicBezTo>
                    <a:pt x="238" y="413"/>
                    <a:pt x="242" y="408"/>
                    <a:pt x="241" y="403"/>
                  </a:cubicBezTo>
                  <a:cubicBezTo>
                    <a:pt x="240" y="401"/>
                    <a:pt x="236" y="400"/>
                    <a:pt x="233" y="399"/>
                  </a:cubicBezTo>
                  <a:cubicBezTo>
                    <a:pt x="229" y="398"/>
                    <a:pt x="225" y="399"/>
                    <a:pt x="222" y="398"/>
                  </a:cubicBezTo>
                  <a:cubicBezTo>
                    <a:pt x="219" y="398"/>
                    <a:pt x="216" y="399"/>
                    <a:pt x="213" y="398"/>
                  </a:cubicBezTo>
                  <a:cubicBezTo>
                    <a:pt x="212" y="398"/>
                    <a:pt x="213" y="396"/>
                    <a:pt x="213" y="395"/>
                  </a:cubicBezTo>
                  <a:cubicBezTo>
                    <a:pt x="213" y="390"/>
                    <a:pt x="214" y="386"/>
                    <a:pt x="213" y="381"/>
                  </a:cubicBezTo>
                  <a:cubicBezTo>
                    <a:pt x="212" y="378"/>
                    <a:pt x="208" y="378"/>
                    <a:pt x="207" y="375"/>
                  </a:cubicBezTo>
                  <a:cubicBezTo>
                    <a:pt x="206" y="372"/>
                    <a:pt x="207" y="369"/>
                    <a:pt x="207" y="366"/>
                  </a:cubicBezTo>
                  <a:cubicBezTo>
                    <a:pt x="208" y="362"/>
                    <a:pt x="210" y="357"/>
                    <a:pt x="211" y="353"/>
                  </a:cubicBezTo>
                  <a:cubicBezTo>
                    <a:pt x="212" y="348"/>
                    <a:pt x="212" y="344"/>
                    <a:pt x="212" y="339"/>
                  </a:cubicBezTo>
                  <a:cubicBezTo>
                    <a:pt x="211" y="335"/>
                    <a:pt x="211" y="331"/>
                    <a:pt x="208" y="328"/>
                  </a:cubicBezTo>
                  <a:cubicBezTo>
                    <a:pt x="207" y="326"/>
                    <a:pt x="202" y="327"/>
                    <a:pt x="201" y="325"/>
                  </a:cubicBezTo>
                  <a:cubicBezTo>
                    <a:pt x="200" y="322"/>
                    <a:pt x="203" y="320"/>
                    <a:pt x="203" y="317"/>
                  </a:cubicBezTo>
                  <a:cubicBezTo>
                    <a:pt x="204" y="316"/>
                    <a:pt x="203" y="315"/>
                    <a:pt x="203" y="314"/>
                  </a:cubicBezTo>
                  <a:cubicBezTo>
                    <a:pt x="203" y="313"/>
                    <a:pt x="202" y="314"/>
                    <a:pt x="202" y="314"/>
                  </a:cubicBezTo>
                  <a:cubicBezTo>
                    <a:pt x="194" y="314"/>
                    <a:pt x="186" y="314"/>
                    <a:pt x="179" y="314"/>
                  </a:cubicBezTo>
                  <a:cubicBezTo>
                    <a:pt x="178" y="314"/>
                    <a:pt x="179" y="313"/>
                    <a:pt x="179" y="312"/>
                  </a:cubicBezTo>
                  <a:cubicBezTo>
                    <a:pt x="177" y="307"/>
                    <a:pt x="174" y="303"/>
                    <a:pt x="174" y="298"/>
                  </a:cubicBezTo>
                  <a:cubicBezTo>
                    <a:pt x="174" y="296"/>
                    <a:pt x="177" y="297"/>
                    <a:pt x="177" y="296"/>
                  </a:cubicBezTo>
                  <a:cubicBezTo>
                    <a:pt x="178" y="294"/>
                    <a:pt x="178" y="292"/>
                    <a:pt x="177" y="290"/>
                  </a:cubicBezTo>
                  <a:cubicBezTo>
                    <a:pt x="177" y="288"/>
                    <a:pt x="175" y="286"/>
                    <a:pt x="174" y="284"/>
                  </a:cubicBezTo>
                  <a:cubicBezTo>
                    <a:pt x="174" y="281"/>
                    <a:pt x="176" y="277"/>
                    <a:pt x="174" y="275"/>
                  </a:cubicBezTo>
                  <a:cubicBezTo>
                    <a:pt x="173" y="274"/>
                    <a:pt x="169" y="273"/>
                    <a:pt x="166" y="273"/>
                  </a:cubicBezTo>
                  <a:cubicBezTo>
                    <a:pt x="162" y="272"/>
                    <a:pt x="159" y="273"/>
                    <a:pt x="155" y="272"/>
                  </a:cubicBezTo>
                  <a:cubicBezTo>
                    <a:pt x="153" y="271"/>
                    <a:pt x="153" y="267"/>
                    <a:pt x="151" y="266"/>
                  </a:cubicBezTo>
                  <a:cubicBezTo>
                    <a:pt x="149" y="266"/>
                    <a:pt x="148" y="267"/>
                    <a:pt x="146" y="266"/>
                  </a:cubicBezTo>
                  <a:cubicBezTo>
                    <a:pt x="144" y="265"/>
                    <a:pt x="144" y="261"/>
                    <a:pt x="142" y="260"/>
                  </a:cubicBezTo>
                  <a:cubicBezTo>
                    <a:pt x="139" y="259"/>
                    <a:pt x="137" y="260"/>
                    <a:pt x="134" y="260"/>
                  </a:cubicBezTo>
                  <a:cubicBezTo>
                    <a:pt x="131" y="259"/>
                    <a:pt x="126" y="260"/>
                    <a:pt x="123" y="258"/>
                  </a:cubicBezTo>
                  <a:cubicBezTo>
                    <a:pt x="120" y="254"/>
                    <a:pt x="116" y="249"/>
                    <a:pt x="113" y="245"/>
                  </a:cubicBezTo>
                  <a:cubicBezTo>
                    <a:pt x="112" y="243"/>
                    <a:pt x="112" y="241"/>
                    <a:pt x="111" y="239"/>
                  </a:cubicBezTo>
                  <a:cubicBezTo>
                    <a:pt x="110" y="236"/>
                    <a:pt x="111" y="233"/>
                    <a:pt x="108" y="229"/>
                  </a:cubicBezTo>
                  <a:cubicBezTo>
                    <a:pt x="108" y="226"/>
                    <a:pt x="112" y="220"/>
                    <a:pt x="109" y="218"/>
                  </a:cubicBezTo>
                  <a:cubicBezTo>
                    <a:pt x="105" y="219"/>
                    <a:pt x="100" y="217"/>
                    <a:pt x="95" y="219"/>
                  </a:cubicBezTo>
                  <a:cubicBezTo>
                    <a:pt x="92" y="220"/>
                    <a:pt x="91" y="224"/>
                    <a:pt x="88" y="225"/>
                  </a:cubicBezTo>
                  <a:cubicBezTo>
                    <a:pt x="86" y="226"/>
                    <a:pt x="83" y="226"/>
                    <a:pt x="82" y="227"/>
                  </a:cubicBezTo>
                  <a:cubicBezTo>
                    <a:pt x="79" y="228"/>
                    <a:pt x="78" y="231"/>
                    <a:pt x="76" y="232"/>
                  </a:cubicBezTo>
                  <a:cubicBezTo>
                    <a:pt x="73" y="234"/>
                    <a:pt x="71" y="235"/>
                    <a:pt x="68" y="235"/>
                  </a:cubicBezTo>
                  <a:cubicBezTo>
                    <a:pt x="66" y="236"/>
                    <a:pt x="64" y="235"/>
                    <a:pt x="63" y="235"/>
                  </a:cubicBezTo>
                  <a:cubicBezTo>
                    <a:pt x="61" y="235"/>
                    <a:pt x="59" y="234"/>
                    <a:pt x="58" y="234"/>
                  </a:cubicBezTo>
                  <a:cubicBezTo>
                    <a:pt x="57" y="234"/>
                    <a:pt x="55" y="235"/>
                    <a:pt x="54" y="235"/>
                  </a:cubicBezTo>
                  <a:cubicBezTo>
                    <a:pt x="51" y="235"/>
                    <a:pt x="47" y="238"/>
                    <a:pt x="46" y="235"/>
                  </a:cubicBezTo>
                  <a:cubicBezTo>
                    <a:pt x="43" y="229"/>
                    <a:pt x="45" y="221"/>
                    <a:pt x="44" y="214"/>
                  </a:cubicBezTo>
                  <a:cubicBezTo>
                    <a:pt x="44" y="214"/>
                    <a:pt x="43" y="214"/>
                    <a:pt x="42" y="214"/>
                  </a:cubicBezTo>
                  <a:cubicBezTo>
                    <a:pt x="39" y="217"/>
                    <a:pt x="38" y="221"/>
                    <a:pt x="34" y="223"/>
                  </a:cubicBezTo>
                  <a:cubicBezTo>
                    <a:pt x="32" y="224"/>
                    <a:pt x="28" y="224"/>
                    <a:pt x="25" y="223"/>
                  </a:cubicBezTo>
                  <a:cubicBezTo>
                    <a:pt x="23" y="221"/>
                    <a:pt x="24" y="217"/>
                    <a:pt x="22" y="215"/>
                  </a:cubicBezTo>
                  <a:cubicBezTo>
                    <a:pt x="20" y="213"/>
                    <a:pt x="15" y="215"/>
                    <a:pt x="14" y="213"/>
                  </a:cubicBezTo>
                  <a:cubicBezTo>
                    <a:pt x="12" y="211"/>
                    <a:pt x="16" y="208"/>
                    <a:pt x="15" y="206"/>
                  </a:cubicBezTo>
                  <a:cubicBezTo>
                    <a:pt x="12" y="203"/>
                    <a:pt x="5" y="203"/>
                    <a:pt x="3" y="199"/>
                  </a:cubicBezTo>
                  <a:cubicBezTo>
                    <a:pt x="1" y="197"/>
                    <a:pt x="2" y="193"/>
                    <a:pt x="2" y="190"/>
                  </a:cubicBezTo>
                  <a:cubicBezTo>
                    <a:pt x="2" y="188"/>
                    <a:pt x="2" y="185"/>
                    <a:pt x="2" y="182"/>
                  </a:cubicBezTo>
                  <a:cubicBezTo>
                    <a:pt x="2" y="180"/>
                    <a:pt x="0" y="177"/>
                    <a:pt x="2" y="175"/>
                  </a:cubicBezTo>
                  <a:cubicBezTo>
                    <a:pt x="4" y="172"/>
                    <a:pt x="10" y="172"/>
                    <a:pt x="12" y="168"/>
                  </a:cubicBezTo>
                  <a:cubicBezTo>
                    <a:pt x="13" y="167"/>
                    <a:pt x="9" y="166"/>
                    <a:pt x="10" y="164"/>
                  </a:cubicBezTo>
                  <a:cubicBezTo>
                    <a:pt x="10" y="161"/>
                    <a:pt x="14" y="160"/>
                    <a:pt x="15" y="157"/>
                  </a:cubicBezTo>
                  <a:cubicBezTo>
                    <a:pt x="16" y="154"/>
                    <a:pt x="14" y="152"/>
                    <a:pt x="15" y="150"/>
                  </a:cubicBezTo>
                  <a:cubicBezTo>
                    <a:pt x="17" y="146"/>
                    <a:pt x="21" y="144"/>
                    <a:pt x="24" y="142"/>
                  </a:cubicBezTo>
                  <a:cubicBezTo>
                    <a:pt x="26" y="142"/>
                    <a:pt x="28" y="143"/>
                    <a:pt x="29" y="142"/>
                  </a:cubicBezTo>
                  <a:cubicBezTo>
                    <a:pt x="33" y="142"/>
                    <a:pt x="36" y="140"/>
                    <a:pt x="39" y="139"/>
                  </a:cubicBezTo>
                  <a:cubicBezTo>
                    <a:pt x="41" y="139"/>
                    <a:pt x="44" y="137"/>
                    <a:pt x="46" y="137"/>
                  </a:cubicBezTo>
                  <a:cubicBezTo>
                    <a:pt x="48" y="137"/>
                    <a:pt x="49" y="138"/>
                    <a:pt x="51" y="138"/>
                  </a:cubicBezTo>
                  <a:cubicBezTo>
                    <a:pt x="53" y="125"/>
                    <a:pt x="55" y="110"/>
                    <a:pt x="57" y="97"/>
                  </a:cubicBezTo>
                  <a:cubicBezTo>
                    <a:pt x="58" y="94"/>
                    <a:pt x="58" y="92"/>
                    <a:pt x="59" y="90"/>
                  </a:cubicBezTo>
                  <a:cubicBezTo>
                    <a:pt x="57" y="88"/>
                    <a:pt x="55" y="87"/>
                    <a:pt x="54" y="85"/>
                  </a:cubicBezTo>
                  <a:cubicBezTo>
                    <a:pt x="52" y="84"/>
                    <a:pt x="50" y="83"/>
                    <a:pt x="49" y="82"/>
                  </a:cubicBezTo>
                  <a:cubicBezTo>
                    <a:pt x="49" y="77"/>
                    <a:pt x="49" y="72"/>
                    <a:pt x="49" y="67"/>
                  </a:cubicBezTo>
                  <a:cubicBezTo>
                    <a:pt x="50" y="66"/>
                    <a:pt x="51" y="66"/>
                    <a:pt x="52" y="65"/>
                  </a:cubicBezTo>
                  <a:cubicBezTo>
                    <a:pt x="55" y="65"/>
                    <a:pt x="57" y="66"/>
                    <a:pt x="59" y="65"/>
                  </a:cubicBezTo>
                  <a:cubicBezTo>
                    <a:pt x="60" y="65"/>
                    <a:pt x="59" y="64"/>
                    <a:pt x="59" y="63"/>
                  </a:cubicBezTo>
                  <a:cubicBezTo>
                    <a:pt x="58" y="61"/>
                    <a:pt x="58" y="60"/>
                    <a:pt x="57" y="59"/>
                  </a:cubicBezTo>
                  <a:cubicBezTo>
                    <a:pt x="56" y="58"/>
                    <a:pt x="55" y="59"/>
                    <a:pt x="54" y="59"/>
                  </a:cubicBezTo>
                  <a:cubicBezTo>
                    <a:pt x="53" y="56"/>
                    <a:pt x="53" y="54"/>
                    <a:pt x="53" y="51"/>
                  </a:cubicBezTo>
                  <a:cubicBezTo>
                    <a:pt x="59" y="51"/>
                    <a:pt x="65" y="50"/>
                    <a:pt x="71" y="50"/>
                  </a:cubicBezTo>
                  <a:cubicBezTo>
                    <a:pt x="71" y="49"/>
                    <a:pt x="71" y="48"/>
                    <a:pt x="72" y="48"/>
                  </a:cubicBezTo>
                  <a:cubicBezTo>
                    <a:pt x="73" y="48"/>
                    <a:pt x="74" y="49"/>
                    <a:pt x="76" y="50"/>
                  </a:cubicBezTo>
                  <a:cubicBezTo>
                    <a:pt x="77" y="48"/>
                    <a:pt x="77" y="45"/>
                    <a:pt x="79" y="45"/>
                  </a:cubicBezTo>
                  <a:cubicBezTo>
                    <a:pt x="80" y="44"/>
                    <a:pt x="80" y="47"/>
                    <a:pt x="81" y="48"/>
                  </a:cubicBezTo>
                  <a:cubicBezTo>
                    <a:pt x="83" y="52"/>
                    <a:pt x="84" y="56"/>
                    <a:pt x="86" y="60"/>
                  </a:cubicBezTo>
                  <a:cubicBezTo>
                    <a:pt x="87" y="59"/>
                    <a:pt x="87" y="58"/>
                    <a:pt x="88" y="57"/>
                  </a:cubicBezTo>
                  <a:cubicBezTo>
                    <a:pt x="91" y="60"/>
                    <a:pt x="93" y="64"/>
                    <a:pt x="96" y="65"/>
                  </a:cubicBezTo>
                  <a:cubicBezTo>
                    <a:pt x="98" y="67"/>
                    <a:pt x="101" y="66"/>
                    <a:pt x="104" y="65"/>
                  </a:cubicBezTo>
                  <a:cubicBezTo>
                    <a:pt x="107" y="63"/>
                    <a:pt x="110" y="60"/>
                    <a:pt x="113" y="58"/>
                  </a:cubicBezTo>
                  <a:cubicBezTo>
                    <a:pt x="114" y="57"/>
                    <a:pt x="115" y="57"/>
                    <a:pt x="116" y="56"/>
                  </a:cubicBezTo>
                  <a:cubicBezTo>
                    <a:pt x="117" y="56"/>
                    <a:pt x="118" y="54"/>
                    <a:pt x="119" y="54"/>
                  </a:cubicBezTo>
                  <a:cubicBezTo>
                    <a:pt x="120" y="54"/>
                    <a:pt x="120" y="56"/>
                    <a:pt x="121" y="56"/>
                  </a:cubicBezTo>
                  <a:cubicBezTo>
                    <a:pt x="122" y="56"/>
                    <a:pt x="122" y="55"/>
                    <a:pt x="122" y="54"/>
                  </a:cubicBezTo>
                  <a:cubicBezTo>
                    <a:pt x="123" y="52"/>
                    <a:pt x="121" y="50"/>
                    <a:pt x="122" y="48"/>
                  </a:cubicBezTo>
                  <a:cubicBezTo>
                    <a:pt x="123" y="47"/>
                    <a:pt x="126" y="48"/>
                    <a:pt x="128" y="47"/>
                  </a:cubicBezTo>
                  <a:cubicBezTo>
                    <a:pt x="128" y="46"/>
                    <a:pt x="127" y="45"/>
                    <a:pt x="128" y="45"/>
                  </a:cubicBezTo>
                  <a:cubicBezTo>
                    <a:pt x="129" y="43"/>
                    <a:pt x="132" y="43"/>
                    <a:pt x="133" y="42"/>
                  </a:cubicBezTo>
                  <a:cubicBezTo>
                    <a:pt x="134" y="41"/>
                    <a:pt x="134" y="40"/>
                    <a:pt x="133" y="40"/>
                  </a:cubicBezTo>
                  <a:cubicBezTo>
                    <a:pt x="130" y="39"/>
                    <a:pt x="127" y="40"/>
                    <a:pt x="124" y="40"/>
                  </a:cubicBezTo>
                  <a:cubicBezTo>
                    <a:pt x="123" y="40"/>
                    <a:pt x="122" y="39"/>
                    <a:pt x="122" y="38"/>
                  </a:cubicBezTo>
                  <a:cubicBezTo>
                    <a:pt x="121" y="37"/>
                    <a:pt x="122" y="35"/>
                    <a:pt x="122" y="34"/>
                  </a:cubicBezTo>
                  <a:cubicBezTo>
                    <a:pt x="121" y="34"/>
                    <a:pt x="120" y="33"/>
                    <a:pt x="120" y="32"/>
                  </a:cubicBezTo>
                  <a:cubicBezTo>
                    <a:pt x="121" y="30"/>
                    <a:pt x="123" y="29"/>
                    <a:pt x="123" y="27"/>
                  </a:cubicBezTo>
                  <a:cubicBezTo>
                    <a:pt x="124" y="25"/>
                    <a:pt x="124" y="23"/>
                    <a:pt x="123" y="21"/>
                  </a:cubicBezTo>
                  <a:cubicBezTo>
                    <a:pt x="122" y="19"/>
                    <a:pt x="119" y="20"/>
                    <a:pt x="118" y="18"/>
                  </a:cubicBezTo>
                  <a:cubicBezTo>
                    <a:pt x="118" y="17"/>
                    <a:pt x="120" y="17"/>
                    <a:pt x="122" y="17"/>
                  </a:cubicBezTo>
                  <a:cubicBezTo>
                    <a:pt x="125" y="17"/>
                    <a:pt x="127" y="20"/>
                    <a:pt x="130" y="20"/>
                  </a:cubicBezTo>
                  <a:cubicBezTo>
                    <a:pt x="132" y="21"/>
                    <a:pt x="133" y="20"/>
                    <a:pt x="134" y="20"/>
                  </a:cubicBezTo>
                  <a:cubicBezTo>
                    <a:pt x="137" y="21"/>
                    <a:pt x="139" y="22"/>
                    <a:pt x="141" y="22"/>
                  </a:cubicBezTo>
                  <a:cubicBezTo>
                    <a:pt x="142" y="21"/>
                    <a:pt x="141" y="19"/>
                    <a:pt x="143" y="18"/>
                  </a:cubicBezTo>
                  <a:cubicBezTo>
                    <a:pt x="147" y="17"/>
                    <a:pt x="152" y="18"/>
                    <a:pt x="156" y="17"/>
                  </a:cubicBezTo>
                  <a:cubicBezTo>
                    <a:pt x="158" y="16"/>
                    <a:pt x="158" y="14"/>
                    <a:pt x="160" y="13"/>
                  </a:cubicBezTo>
                  <a:cubicBezTo>
                    <a:pt x="162" y="12"/>
                    <a:pt x="164" y="13"/>
                    <a:pt x="165" y="12"/>
                  </a:cubicBezTo>
                  <a:cubicBezTo>
                    <a:pt x="166" y="11"/>
                    <a:pt x="167" y="9"/>
                    <a:pt x="167" y="7"/>
                  </a:cubicBezTo>
                  <a:cubicBezTo>
                    <a:pt x="168" y="5"/>
                    <a:pt x="167" y="2"/>
                    <a:pt x="167" y="1"/>
                  </a:cubicBezTo>
                  <a:cubicBezTo>
                    <a:pt x="170" y="1"/>
                    <a:pt x="172" y="0"/>
                    <a:pt x="174" y="1"/>
                  </a:cubicBezTo>
                  <a:cubicBezTo>
                    <a:pt x="176" y="1"/>
                    <a:pt x="175" y="4"/>
                    <a:pt x="175" y="5"/>
                  </a:cubicBezTo>
                  <a:cubicBezTo>
                    <a:pt x="175" y="6"/>
                    <a:pt x="173" y="7"/>
                    <a:pt x="173" y="8"/>
                  </a:cubicBezTo>
                  <a:cubicBezTo>
                    <a:pt x="173" y="9"/>
                    <a:pt x="173" y="11"/>
                    <a:pt x="174" y="11"/>
                  </a:cubicBezTo>
                  <a:cubicBezTo>
                    <a:pt x="176" y="12"/>
                    <a:pt x="178" y="10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1" y="18"/>
                    <a:pt x="184" y="17"/>
                    <a:pt x="184" y="19"/>
                  </a:cubicBezTo>
                  <a:cubicBezTo>
                    <a:pt x="182" y="21"/>
                    <a:pt x="177" y="21"/>
                    <a:pt x="176" y="24"/>
                  </a:cubicBezTo>
                  <a:cubicBezTo>
                    <a:pt x="176" y="28"/>
                    <a:pt x="176" y="34"/>
                    <a:pt x="176" y="38"/>
                  </a:cubicBezTo>
                  <a:cubicBezTo>
                    <a:pt x="176" y="40"/>
                    <a:pt x="179" y="40"/>
                    <a:pt x="179" y="41"/>
                  </a:cubicBezTo>
                  <a:cubicBezTo>
                    <a:pt x="180" y="42"/>
                    <a:pt x="179" y="45"/>
                    <a:pt x="179" y="46"/>
                  </a:cubicBezTo>
                  <a:cubicBezTo>
                    <a:pt x="179" y="48"/>
                    <a:pt x="180" y="49"/>
                    <a:pt x="181" y="49"/>
                  </a:cubicBezTo>
                  <a:cubicBezTo>
                    <a:pt x="182" y="51"/>
                    <a:pt x="185" y="51"/>
                    <a:pt x="187" y="52"/>
                  </a:cubicBezTo>
                  <a:cubicBezTo>
                    <a:pt x="188" y="53"/>
                    <a:pt x="186" y="55"/>
                    <a:pt x="187" y="56"/>
                  </a:cubicBezTo>
                  <a:cubicBezTo>
                    <a:pt x="188" y="57"/>
                    <a:pt x="189" y="59"/>
                    <a:pt x="191" y="59"/>
                  </a:cubicBezTo>
                  <a:cubicBezTo>
                    <a:pt x="192" y="60"/>
                    <a:pt x="194" y="61"/>
                    <a:pt x="195" y="60"/>
                  </a:cubicBezTo>
                  <a:cubicBezTo>
                    <a:pt x="196" y="59"/>
                    <a:pt x="194" y="57"/>
                    <a:pt x="194" y="56"/>
                  </a:cubicBezTo>
                  <a:cubicBezTo>
                    <a:pt x="195" y="54"/>
                    <a:pt x="197" y="53"/>
                    <a:pt x="199" y="52"/>
                  </a:cubicBezTo>
                  <a:cubicBezTo>
                    <a:pt x="200" y="52"/>
                    <a:pt x="201" y="54"/>
                    <a:pt x="202" y="54"/>
                  </a:cubicBezTo>
                  <a:cubicBezTo>
                    <a:pt x="203" y="53"/>
                    <a:pt x="202" y="50"/>
                    <a:pt x="204" y="49"/>
                  </a:cubicBezTo>
                  <a:cubicBezTo>
                    <a:pt x="205" y="49"/>
                    <a:pt x="206" y="50"/>
                    <a:pt x="208" y="49"/>
                  </a:cubicBezTo>
                  <a:cubicBezTo>
                    <a:pt x="209" y="49"/>
                    <a:pt x="209" y="47"/>
                    <a:pt x="210" y="47"/>
                  </a:cubicBezTo>
                  <a:cubicBezTo>
                    <a:pt x="212" y="47"/>
                    <a:pt x="213" y="48"/>
                    <a:pt x="214" y="48"/>
                  </a:cubicBezTo>
                  <a:cubicBezTo>
                    <a:pt x="216" y="49"/>
                    <a:pt x="218" y="48"/>
                    <a:pt x="220" y="48"/>
                  </a:cubicBezTo>
                  <a:cubicBezTo>
                    <a:pt x="221" y="48"/>
                    <a:pt x="224" y="48"/>
                    <a:pt x="225" y="48"/>
                  </a:cubicBezTo>
                  <a:cubicBezTo>
                    <a:pt x="227" y="48"/>
                    <a:pt x="229" y="47"/>
                    <a:pt x="229" y="46"/>
                  </a:cubicBezTo>
                  <a:cubicBezTo>
                    <a:pt x="229" y="44"/>
                    <a:pt x="225" y="45"/>
                    <a:pt x="225" y="43"/>
                  </a:cubicBezTo>
                  <a:cubicBezTo>
                    <a:pt x="225" y="41"/>
                    <a:pt x="227" y="39"/>
                    <a:pt x="229" y="38"/>
                  </a:cubicBezTo>
                  <a:cubicBezTo>
                    <a:pt x="231" y="38"/>
                    <a:pt x="232" y="40"/>
                    <a:pt x="234" y="40"/>
                  </a:cubicBezTo>
                  <a:cubicBezTo>
                    <a:pt x="235" y="40"/>
                    <a:pt x="237" y="39"/>
                    <a:pt x="238" y="39"/>
                  </a:cubicBezTo>
                  <a:cubicBezTo>
                    <a:pt x="239" y="39"/>
                    <a:pt x="240" y="37"/>
                    <a:pt x="240" y="38"/>
                  </a:cubicBezTo>
                  <a:cubicBezTo>
                    <a:pt x="242" y="38"/>
                    <a:pt x="242" y="40"/>
                    <a:pt x="242" y="41"/>
                  </a:cubicBezTo>
                  <a:cubicBezTo>
                    <a:pt x="244" y="43"/>
                    <a:pt x="245" y="44"/>
                    <a:pt x="247" y="45"/>
                  </a:cubicBezTo>
                  <a:cubicBezTo>
                    <a:pt x="249" y="46"/>
                    <a:pt x="251" y="46"/>
                    <a:pt x="252" y="45"/>
                  </a:cubicBezTo>
                  <a:cubicBezTo>
                    <a:pt x="253" y="45"/>
                    <a:pt x="254" y="43"/>
                    <a:pt x="255" y="43"/>
                  </a:cubicBezTo>
                  <a:cubicBezTo>
                    <a:pt x="257" y="42"/>
                    <a:pt x="258" y="42"/>
                    <a:pt x="259" y="43"/>
                  </a:cubicBezTo>
                  <a:cubicBezTo>
                    <a:pt x="260" y="43"/>
                    <a:pt x="260" y="45"/>
                    <a:pt x="261" y="45"/>
                  </a:cubicBezTo>
                  <a:cubicBezTo>
                    <a:pt x="262" y="46"/>
                    <a:pt x="265" y="46"/>
                    <a:pt x="267" y="45"/>
                  </a:cubicBezTo>
                  <a:cubicBezTo>
                    <a:pt x="269" y="44"/>
                    <a:pt x="270" y="41"/>
                    <a:pt x="270" y="39"/>
                  </a:cubicBezTo>
                  <a:cubicBezTo>
                    <a:pt x="271" y="36"/>
                    <a:pt x="271" y="33"/>
                    <a:pt x="272" y="29"/>
                  </a:cubicBezTo>
                  <a:cubicBezTo>
                    <a:pt x="273" y="27"/>
                    <a:pt x="275" y="24"/>
                    <a:pt x="277" y="22"/>
                  </a:cubicBezTo>
                  <a:cubicBezTo>
                    <a:pt x="279" y="20"/>
                    <a:pt x="281" y="19"/>
                    <a:pt x="284" y="17"/>
                  </a:cubicBezTo>
                  <a:cubicBezTo>
                    <a:pt x="285" y="16"/>
                    <a:pt x="284" y="15"/>
                    <a:pt x="285" y="15"/>
                  </a:cubicBezTo>
                  <a:cubicBezTo>
                    <a:pt x="287" y="15"/>
                    <a:pt x="288" y="17"/>
                    <a:pt x="288" y="18"/>
                  </a:cubicBezTo>
                  <a:cubicBezTo>
                    <a:pt x="289" y="21"/>
                    <a:pt x="287" y="24"/>
                    <a:pt x="288" y="27"/>
                  </a:cubicBezTo>
                  <a:cubicBezTo>
                    <a:pt x="289" y="29"/>
                    <a:pt x="290" y="30"/>
                    <a:pt x="291" y="32"/>
                  </a:cubicBezTo>
                  <a:cubicBezTo>
                    <a:pt x="293" y="36"/>
                    <a:pt x="294" y="41"/>
                    <a:pt x="295" y="45"/>
                  </a:cubicBezTo>
                  <a:cubicBezTo>
                    <a:pt x="296" y="47"/>
                    <a:pt x="295" y="49"/>
                    <a:pt x="296" y="51"/>
                  </a:cubicBezTo>
                  <a:cubicBezTo>
                    <a:pt x="297" y="52"/>
                    <a:pt x="300" y="50"/>
                    <a:pt x="301" y="51"/>
                  </a:cubicBezTo>
                  <a:cubicBezTo>
                    <a:pt x="302" y="52"/>
                    <a:pt x="297" y="53"/>
                    <a:pt x="298" y="54"/>
                  </a:cubicBezTo>
                  <a:cubicBezTo>
                    <a:pt x="299" y="55"/>
                    <a:pt x="302" y="54"/>
                    <a:pt x="303" y="56"/>
                  </a:cubicBezTo>
                  <a:cubicBezTo>
                    <a:pt x="303" y="57"/>
                    <a:pt x="299" y="55"/>
                    <a:pt x="299" y="56"/>
                  </a:cubicBezTo>
                  <a:cubicBezTo>
                    <a:pt x="299" y="58"/>
                    <a:pt x="302" y="58"/>
                    <a:pt x="302" y="59"/>
                  </a:cubicBezTo>
                  <a:cubicBezTo>
                    <a:pt x="302" y="61"/>
                    <a:pt x="300" y="62"/>
                    <a:pt x="299" y="64"/>
                  </a:cubicBezTo>
                  <a:cubicBezTo>
                    <a:pt x="297" y="66"/>
                    <a:pt x="296" y="68"/>
                    <a:pt x="294" y="70"/>
                  </a:cubicBezTo>
                  <a:cubicBezTo>
                    <a:pt x="293" y="72"/>
                    <a:pt x="291" y="73"/>
                    <a:pt x="290" y="74"/>
                  </a:cubicBezTo>
                  <a:cubicBezTo>
                    <a:pt x="288" y="76"/>
                    <a:pt x="287" y="78"/>
                    <a:pt x="285" y="80"/>
                  </a:cubicBezTo>
                  <a:cubicBezTo>
                    <a:pt x="284" y="83"/>
                    <a:pt x="283" y="87"/>
                    <a:pt x="281" y="90"/>
                  </a:cubicBezTo>
                  <a:cubicBezTo>
                    <a:pt x="279" y="92"/>
                    <a:pt x="278" y="94"/>
                    <a:pt x="275" y="95"/>
                  </a:cubicBezTo>
                  <a:cubicBezTo>
                    <a:pt x="272" y="97"/>
                    <a:pt x="268" y="98"/>
                    <a:pt x="264" y="99"/>
                  </a:cubicBezTo>
                  <a:cubicBezTo>
                    <a:pt x="262" y="100"/>
                    <a:pt x="260" y="101"/>
                    <a:pt x="258" y="101"/>
                  </a:cubicBezTo>
                  <a:cubicBezTo>
                    <a:pt x="260" y="102"/>
                    <a:pt x="263" y="103"/>
                    <a:pt x="265" y="103"/>
                  </a:cubicBezTo>
                  <a:cubicBezTo>
                    <a:pt x="268" y="102"/>
                    <a:pt x="270" y="100"/>
                    <a:pt x="273" y="99"/>
                  </a:cubicBezTo>
                  <a:cubicBezTo>
                    <a:pt x="273" y="98"/>
                    <a:pt x="275" y="98"/>
                    <a:pt x="275" y="99"/>
                  </a:cubicBezTo>
                  <a:cubicBezTo>
                    <a:pt x="275" y="102"/>
                    <a:pt x="273" y="105"/>
                    <a:pt x="274" y="108"/>
                  </a:cubicBezTo>
                  <a:cubicBezTo>
                    <a:pt x="274" y="111"/>
                    <a:pt x="277" y="112"/>
                    <a:pt x="279" y="115"/>
                  </a:cubicBezTo>
                  <a:cubicBezTo>
                    <a:pt x="278" y="113"/>
                    <a:pt x="277" y="111"/>
                    <a:pt x="277" y="109"/>
                  </a:cubicBezTo>
                  <a:cubicBezTo>
                    <a:pt x="276" y="106"/>
                    <a:pt x="276" y="103"/>
                    <a:pt x="277" y="100"/>
                  </a:cubicBezTo>
                  <a:cubicBezTo>
                    <a:pt x="278" y="99"/>
                    <a:pt x="281" y="99"/>
                    <a:pt x="282" y="98"/>
                  </a:cubicBezTo>
                  <a:cubicBezTo>
                    <a:pt x="284" y="96"/>
                    <a:pt x="286" y="94"/>
                    <a:pt x="288" y="92"/>
                  </a:cubicBezTo>
                  <a:cubicBezTo>
                    <a:pt x="289" y="90"/>
                    <a:pt x="289" y="87"/>
                    <a:pt x="291" y="85"/>
                  </a:cubicBezTo>
                  <a:cubicBezTo>
                    <a:pt x="292" y="84"/>
                    <a:pt x="295" y="86"/>
                    <a:pt x="296" y="85"/>
                  </a:cubicBezTo>
                  <a:cubicBezTo>
                    <a:pt x="296" y="84"/>
                    <a:pt x="295" y="83"/>
                    <a:pt x="295" y="82"/>
                  </a:cubicBezTo>
                  <a:cubicBezTo>
                    <a:pt x="295" y="80"/>
                    <a:pt x="296" y="79"/>
                    <a:pt x="297" y="78"/>
                  </a:cubicBezTo>
                  <a:cubicBezTo>
                    <a:pt x="299" y="78"/>
                    <a:pt x="301" y="78"/>
                    <a:pt x="302" y="78"/>
                  </a:cubicBezTo>
                  <a:cubicBezTo>
                    <a:pt x="304" y="79"/>
                    <a:pt x="304" y="81"/>
                    <a:pt x="306" y="81"/>
                  </a:cubicBezTo>
                  <a:cubicBezTo>
                    <a:pt x="310" y="81"/>
                    <a:pt x="314" y="79"/>
                    <a:pt x="318" y="79"/>
                  </a:cubicBezTo>
                  <a:cubicBezTo>
                    <a:pt x="319" y="79"/>
                    <a:pt x="321" y="78"/>
                    <a:pt x="321" y="79"/>
                  </a:cubicBezTo>
                  <a:cubicBezTo>
                    <a:pt x="321" y="83"/>
                    <a:pt x="320" y="87"/>
                    <a:pt x="319" y="90"/>
                  </a:cubicBezTo>
                  <a:cubicBezTo>
                    <a:pt x="318" y="93"/>
                    <a:pt x="318" y="95"/>
                    <a:pt x="317" y="97"/>
                  </a:cubicBezTo>
                  <a:cubicBezTo>
                    <a:pt x="316" y="99"/>
                    <a:pt x="314" y="100"/>
                    <a:pt x="313" y="100"/>
                  </a:cubicBezTo>
                  <a:cubicBezTo>
                    <a:pt x="307" y="101"/>
                    <a:pt x="301" y="99"/>
                    <a:pt x="296" y="100"/>
                  </a:cubicBezTo>
                  <a:cubicBezTo>
                    <a:pt x="294" y="101"/>
                    <a:pt x="292" y="103"/>
                    <a:pt x="291" y="104"/>
                  </a:cubicBezTo>
                  <a:cubicBezTo>
                    <a:pt x="294" y="104"/>
                    <a:pt x="298" y="103"/>
                    <a:pt x="302" y="103"/>
                  </a:cubicBezTo>
                  <a:cubicBezTo>
                    <a:pt x="305" y="103"/>
                    <a:pt x="307" y="102"/>
                    <a:pt x="310" y="102"/>
                  </a:cubicBezTo>
                  <a:cubicBezTo>
                    <a:pt x="310" y="105"/>
                    <a:pt x="309" y="108"/>
                    <a:pt x="308" y="111"/>
                  </a:cubicBezTo>
                  <a:cubicBezTo>
                    <a:pt x="308" y="113"/>
                    <a:pt x="305" y="114"/>
                    <a:pt x="305" y="117"/>
                  </a:cubicBezTo>
                  <a:cubicBezTo>
                    <a:pt x="304" y="120"/>
                    <a:pt x="306" y="123"/>
                    <a:pt x="307" y="126"/>
                  </a:cubicBezTo>
                  <a:cubicBezTo>
                    <a:pt x="307" y="123"/>
                    <a:pt x="307" y="121"/>
                    <a:pt x="308" y="118"/>
                  </a:cubicBezTo>
                  <a:cubicBezTo>
                    <a:pt x="308" y="117"/>
                    <a:pt x="309" y="115"/>
                    <a:pt x="309" y="114"/>
                  </a:cubicBezTo>
                  <a:cubicBezTo>
                    <a:pt x="311" y="110"/>
                    <a:pt x="312" y="106"/>
                    <a:pt x="314" y="102"/>
                  </a:cubicBezTo>
                  <a:cubicBezTo>
                    <a:pt x="315" y="100"/>
                    <a:pt x="318" y="100"/>
                    <a:pt x="320" y="98"/>
                  </a:cubicBezTo>
                  <a:cubicBezTo>
                    <a:pt x="321" y="97"/>
                    <a:pt x="323" y="95"/>
                    <a:pt x="324" y="93"/>
                  </a:cubicBezTo>
                  <a:cubicBezTo>
                    <a:pt x="325" y="90"/>
                    <a:pt x="324" y="87"/>
                    <a:pt x="326" y="85"/>
                  </a:cubicBezTo>
                  <a:cubicBezTo>
                    <a:pt x="328" y="83"/>
                    <a:pt x="330" y="85"/>
                    <a:pt x="332" y="85"/>
                  </a:cubicBezTo>
                  <a:cubicBezTo>
                    <a:pt x="335" y="85"/>
                    <a:pt x="338" y="84"/>
                    <a:pt x="340" y="85"/>
                  </a:cubicBezTo>
                  <a:cubicBezTo>
                    <a:pt x="343" y="86"/>
                    <a:pt x="345" y="89"/>
                    <a:pt x="347" y="90"/>
                  </a:cubicBezTo>
                  <a:cubicBezTo>
                    <a:pt x="352" y="92"/>
                    <a:pt x="357" y="92"/>
                    <a:pt x="361" y="94"/>
                  </a:cubicBezTo>
                  <a:cubicBezTo>
                    <a:pt x="362" y="94"/>
                    <a:pt x="360" y="97"/>
                    <a:pt x="361" y="97"/>
                  </a:cubicBezTo>
                  <a:cubicBezTo>
                    <a:pt x="362" y="98"/>
                    <a:pt x="363" y="95"/>
                    <a:pt x="364" y="95"/>
                  </a:cubicBezTo>
                  <a:cubicBezTo>
                    <a:pt x="365" y="95"/>
                    <a:pt x="366" y="96"/>
                    <a:pt x="367" y="97"/>
                  </a:cubicBezTo>
                  <a:cubicBezTo>
                    <a:pt x="369" y="98"/>
                    <a:pt x="370" y="99"/>
                    <a:pt x="371" y="100"/>
                  </a:cubicBezTo>
                  <a:cubicBezTo>
                    <a:pt x="372" y="102"/>
                    <a:pt x="373" y="105"/>
                    <a:pt x="373" y="107"/>
                  </a:cubicBezTo>
                  <a:cubicBezTo>
                    <a:pt x="373" y="109"/>
                    <a:pt x="371" y="112"/>
                    <a:pt x="372" y="114"/>
                  </a:cubicBezTo>
                  <a:cubicBezTo>
                    <a:pt x="372" y="115"/>
                    <a:pt x="375" y="116"/>
                    <a:pt x="376" y="115"/>
                  </a:cubicBezTo>
                  <a:cubicBezTo>
                    <a:pt x="379" y="114"/>
                    <a:pt x="381" y="111"/>
                    <a:pt x="384" y="110"/>
                  </a:cubicBezTo>
                  <a:cubicBezTo>
                    <a:pt x="386" y="109"/>
                    <a:pt x="389" y="110"/>
                    <a:pt x="391" y="110"/>
                  </a:cubicBezTo>
                  <a:cubicBezTo>
                    <a:pt x="392" y="110"/>
                    <a:pt x="394" y="111"/>
                    <a:pt x="396" y="111"/>
                  </a:cubicBezTo>
                  <a:cubicBezTo>
                    <a:pt x="400" y="112"/>
                    <a:pt x="405" y="113"/>
                    <a:pt x="410" y="114"/>
                  </a:cubicBezTo>
                  <a:cubicBezTo>
                    <a:pt x="414" y="114"/>
                    <a:pt x="419" y="113"/>
                    <a:pt x="423" y="114"/>
                  </a:cubicBezTo>
                  <a:cubicBezTo>
                    <a:pt x="427" y="114"/>
                    <a:pt x="431" y="115"/>
                    <a:pt x="435" y="117"/>
                  </a:cubicBezTo>
                  <a:cubicBezTo>
                    <a:pt x="440" y="120"/>
                    <a:pt x="444" y="124"/>
                    <a:pt x="448" y="128"/>
                  </a:cubicBezTo>
                  <a:cubicBezTo>
                    <a:pt x="451" y="130"/>
                    <a:pt x="451" y="134"/>
                    <a:pt x="453" y="137"/>
                  </a:cubicBezTo>
                  <a:cubicBezTo>
                    <a:pt x="455" y="138"/>
                    <a:pt x="457" y="137"/>
                    <a:pt x="459" y="138"/>
                  </a:cubicBezTo>
                  <a:cubicBezTo>
                    <a:pt x="460" y="139"/>
                    <a:pt x="460" y="141"/>
                    <a:pt x="462" y="143"/>
                  </a:cubicBezTo>
                  <a:cubicBezTo>
                    <a:pt x="463" y="144"/>
                    <a:pt x="465" y="144"/>
                    <a:pt x="466" y="145"/>
                  </a:cubicBezTo>
                  <a:cubicBezTo>
                    <a:pt x="468" y="146"/>
                    <a:pt x="470" y="148"/>
                    <a:pt x="472" y="148"/>
                  </a:cubicBezTo>
                  <a:cubicBezTo>
                    <a:pt x="476" y="149"/>
                    <a:pt x="481" y="146"/>
                    <a:pt x="485" y="147"/>
                  </a:cubicBezTo>
                  <a:cubicBezTo>
                    <a:pt x="488" y="149"/>
                    <a:pt x="489" y="153"/>
                    <a:pt x="490" y="156"/>
                  </a:cubicBezTo>
                  <a:cubicBezTo>
                    <a:pt x="491" y="158"/>
                    <a:pt x="490" y="160"/>
                    <a:pt x="490" y="162"/>
                  </a:cubicBezTo>
                  <a:cubicBezTo>
                    <a:pt x="491" y="167"/>
                    <a:pt x="494" y="172"/>
                    <a:pt x="494" y="177"/>
                  </a:cubicBezTo>
                  <a:cubicBezTo>
                    <a:pt x="495" y="181"/>
                    <a:pt x="495" y="185"/>
                    <a:pt x="494" y="188"/>
                  </a:cubicBezTo>
                  <a:cubicBezTo>
                    <a:pt x="494" y="192"/>
                    <a:pt x="494" y="196"/>
                    <a:pt x="492" y="200"/>
                  </a:cubicBezTo>
                  <a:cubicBezTo>
                    <a:pt x="490" y="204"/>
                    <a:pt x="485" y="207"/>
                    <a:pt x="483" y="212"/>
                  </a:cubicBezTo>
                  <a:cubicBezTo>
                    <a:pt x="481" y="216"/>
                    <a:pt x="481" y="221"/>
                    <a:pt x="478" y="224"/>
                  </a:cubicBezTo>
                  <a:cubicBezTo>
                    <a:pt x="476" y="228"/>
                    <a:pt x="470" y="230"/>
                    <a:pt x="467" y="234"/>
                  </a:cubicBezTo>
                  <a:cubicBezTo>
                    <a:pt x="464" y="238"/>
                    <a:pt x="463" y="243"/>
                    <a:pt x="461" y="247"/>
                  </a:cubicBezTo>
                  <a:cubicBezTo>
                    <a:pt x="459" y="251"/>
                    <a:pt x="458" y="256"/>
                    <a:pt x="454" y="260"/>
                  </a:cubicBezTo>
                  <a:cubicBezTo>
                    <a:pt x="453" y="261"/>
                    <a:pt x="449" y="258"/>
                    <a:pt x="448" y="260"/>
                  </a:cubicBezTo>
                  <a:cubicBezTo>
                    <a:pt x="446" y="263"/>
                    <a:pt x="447" y="267"/>
                    <a:pt x="446" y="271"/>
                  </a:cubicBezTo>
                  <a:cubicBezTo>
                    <a:pt x="445" y="273"/>
                    <a:pt x="443" y="275"/>
                    <a:pt x="443" y="277"/>
                  </a:cubicBezTo>
                  <a:cubicBezTo>
                    <a:pt x="443" y="278"/>
                    <a:pt x="446" y="279"/>
                    <a:pt x="446" y="281"/>
                  </a:cubicBezTo>
                  <a:cubicBezTo>
                    <a:pt x="447" y="284"/>
                    <a:pt x="445" y="287"/>
                    <a:pt x="445" y="291"/>
                  </a:cubicBezTo>
                  <a:cubicBezTo>
                    <a:pt x="445" y="296"/>
                    <a:pt x="448" y="300"/>
                    <a:pt x="447" y="305"/>
                  </a:cubicBezTo>
                  <a:cubicBezTo>
                    <a:pt x="447" y="313"/>
                    <a:pt x="443" y="320"/>
                    <a:pt x="443" y="328"/>
                  </a:cubicBezTo>
                  <a:cubicBezTo>
                    <a:pt x="442" y="330"/>
                    <a:pt x="445" y="332"/>
                    <a:pt x="444" y="334"/>
                  </a:cubicBezTo>
                  <a:cubicBezTo>
                    <a:pt x="444" y="336"/>
                    <a:pt x="441" y="337"/>
                    <a:pt x="441" y="339"/>
                  </a:cubicBezTo>
                  <a:cubicBezTo>
                    <a:pt x="440" y="344"/>
                    <a:pt x="441" y="350"/>
                    <a:pt x="440" y="356"/>
                  </a:cubicBezTo>
                  <a:cubicBezTo>
                    <a:pt x="439" y="359"/>
                    <a:pt x="436" y="362"/>
                    <a:pt x="435" y="365"/>
                  </a:cubicBezTo>
                  <a:cubicBezTo>
                    <a:pt x="433" y="368"/>
                    <a:pt x="431" y="371"/>
                    <a:pt x="430" y="375"/>
                  </a:cubicBezTo>
                  <a:cubicBezTo>
                    <a:pt x="428" y="378"/>
                    <a:pt x="426" y="381"/>
                    <a:pt x="424" y="385"/>
                  </a:cubicBezTo>
                  <a:cubicBezTo>
                    <a:pt x="423" y="387"/>
                    <a:pt x="422" y="389"/>
                    <a:pt x="422" y="391"/>
                  </a:cubicBezTo>
                  <a:cubicBezTo>
                    <a:pt x="422" y="394"/>
                    <a:pt x="424" y="397"/>
                    <a:pt x="422" y="399"/>
                  </a:cubicBezTo>
                  <a:cubicBezTo>
                    <a:pt x="420" y="402"/>
                    <a:pt x="415" y="403"/>
                    <a:pt x="412" y="406"/>
                  </a:cubicBezTo>
                  <a:cubicBezTo>
                    <a:pt x="410" y="407"/>
                    <a:pt x="411" y="411"/>
                    <a:pt x="409" y="412"/>
                  </a:cubicBezTo>
                  <a:cubicBezTo>
                    <a:pt x="407" y="413"/>
                    <a:pt x="404" y="413"/>
                    <a:pt x="401" y="412"/>
                  </a:cubicBezTo>
                  <a:cubicBezTo>
                    <a:pt x="400" y="412"/>
                    <a:pt x="399" y="409"/>
                    <a:pt x="397" y="409"/>
                  </a:cubicBezTo>
                  <a:cubicBezTo>
                    <a:pt x="396" y="409"/>
                    <a:pt x="397" y="412"/>
                    <a:pt x="396" y="412"/>
                  </a:cubicBezTo>
                  <a:cubicBezTo>
                    <a:pt x="394" y="414"/>
                    <a:pt x="391" y="415"/>
                    <a:pt x="388" y="415"/>
                  </a:cubicBezTo>
                  <a:cubicBezTo>
                    <a:pt x="386" y="415"/>
                    <a:pt x="384" y="412"/>
                    <a:pt x="382" y="412"/>
                  </a:cubicBezTo>
                  <a:cubicBezTo>
                    <a:pt x="380" y="412"/>
                    <a:pt x="379" y="413"/>
                    <a:pt x="378" y="414"/>
                  </a:cubicBezTo>
                  <a:cubicBezTo>
                    <a:pt x="375" y="416"/>
                    <a:pt x="374" y="419"/>
                    <a:pt x="372" y="421"/>
                  </a:cubicBezTo>
                  <a:cubicBezTo>
                    <a:pt x="371" y="422"/>
                    <a:pt x="369" y="424"/>
                    <a:pt x="367" y="425"/>
                  </a:cubicBezTo>
                  <a:cubicBezTo>
                    <a:pt x="364" y="426"/>
                    <a:pt x="360" y="425"/>
                    <a:pt x="358" y="426"/>
                  </a:cubicBezTo>
                  <a:cubicBezTo>
                    <a:pt x="352" y="429"/>
                    <a:pt x="348" y="435"/>
                    <a:pt x="343" y="439"/>
                  </a:cubicBezTo>
                  <a:cubicBezTo>
                    <a:pt x="341" y="441"/>
                    <a:pt x="339" y="443"/>
                    <a:pt x="338" y="445"/>
                  </a:cubicBezTo>
                  <a:cubicBezTo>
                    <a:pt x="335" y="448"/>
                    <a:pt x="332" y="451"/>
                    <a:pt x="331" y="455"/>
                  </a:cubicBezTo>
                  <a:cubicBezTo>
                    <a:pt x="330" y="457"/>
                    <a:pt x="331" y="460"/>
                    <a:pt x="331" y="463"/>
                  </a:cubicBezTo>
                  <a:cubicBezTo>
                    <a:pt x="331" y="464"/>
                    <a:pt x="329" y="465"/>
                    <a:pt x="329" y="466"/>
                  </a:cubicBezTo>
                  <a:cubicBezTo>
                    <a:pt x="330" y="469"/>
                    <a:pt x="333" y="472"/>
                    <a:pt x="334" y="476"/>
                  </a:cubicBezTo>
                  <a:cubicBezTo>
                    <a:pt x="334" y="482"/>
                    <a:pt x="334" y="488"/>
                    <a:pt x="332" y="494"/>
                  </a:cubicBezTo>
                  <a:cubicBezTo>
                    <a:pt x="332" y="495"/>
                    <a:pt x="329" y="494"/>
                    <a:pt x="329" y="495"/>
                  </a:cubicBezTo>
                  <a:cubicBezTo>
                    <a:pt x="329" y="497"/>
                    <a:pt x="332" y="498"/>
                    <a:pt x="331" y="499"/>
                  </a:cubicBezTo>
                  <a:cubicBezTo>
                    <a:pt x="329" y="502"/>
                    <a:pt x="323" y="504"/>
                    <a:pt x="321" y="507"/>
                  </a:cubicBezTo>
                  <a:cubicBezTo>
                    <a:pt x="317" y="513"/>
                    <a:pt x="315" y="521"/>
                    <a:pt x="312" y="528"/>
                  </a:cubicBezTo>
                  <a:cubicBezTo>
                    <a:pt x="311" y="532"/>
                    <a:pt x="310" y="537"/>
                    <a:pt x="307" y="541"/>
                  </a:cubicBezTo>
                  <a:cubicBezTo>
                    <a:pt x="304" y="545"/>
                    <a:pt x="300" y="548"/>
                    <a:pt x="296" y="551"/>
                  </a:cubicBezTo>
                  <a:cubicBezTo>
                    <a:pt x="295" y="552"/>
                    <a:pt x="293" y="550"/>
                    <a:pt x="293" y="549"/>
                  </a:cubicBezTo>
                  <a:cubicBezTo>
                    <a:pt x="294" y="547"/>
                    <a:pt x="296" y="548"/>
                    <a:pt x="298" y="547"/>
                  </a:cubicBezTo>
                  <a:cubicBezTo>
                    <a:pt x="300" y="545"/>
                    <a:pt x="302" y="544"/>
                    <a:pt x="303" y="541"/>
                  </a:cubicBezTo>
                  <a:cubicBezTo>
                    <a:pt x="304" y="540"/>
                    <a:pt x="302" y="538"/>
                    <a:pt x="303" y="537"/>
                  </a:cubicBezTo>
                  <a:cubicBezTo>
                    <a:pt x="304" y="536"/>
                    <a:pt x="306" y="537"/>
                    <a:pt x="306" y="536"/>
                  </a:cubicBezTo>
                  <a:cubicBezTo>
                    <a:pt x="308" y="533"/>
                    <a:pt x="310" y="529"/>
                    <a:pt x="310" y="525"/>
                  </a:cubicBezTo>
                  <a:cubicBezTo>
                    <a:pt x="309" y="523"/>
                    <a:pt x="307" y="527"/>
                    <a:pt x="305" y="526"/>
                  </a:cubicBezTo>
                  <a:cubicBezTo>
                    <a:pt x="303" y="525"/>
                    <a:pt x="303" y="521"/>
                    <a:pt x="301" y="520"/>
                  </a:cubicBezTo>
                  <a:cubicBezTo>
                    <a:pt x="299" y="520"/>
                    <a:pt x="299" y="523"/>
                    <a:pt x="300" y="525"/>
                  </a:cubicBezTo>
                  <a:cubicBezTo>
                    <a:pt x="300" y="526"/>
                    <a:pt x="303" y="527"/>
                    <a:pt x="303" y="528"/>
                  </a:cubicBezTo>
                  <a:cubicBezTo>
                    <a:pt x="302" y="533"/>
                    <a:pt x="297" y="536"/>
                    <a:pt x="295" y="540"/>
                  </a:cubicBezTo>
                  <a:cubicBezTo>
                    <a:pt x="294" y="543"/>
                    <a:pt x="292" y="546"/>
                    <a:pt x="291" y="549"/>
                  </a:cubicBezTo>
                  <a:cubicBezTo>
                    <a:pt x="291" y="550"/>
                    <a:pt x="294" y="551"/>
                    <a:pt x="293" y="553"/>
                  </a:cubicBezTo>
                  <a:cubicBezTo>
                    <a:pt x="293" y="556"/>
                    <a:pt x="290" y="559"/>
                    <a:pt x="289" y="562"/>
                  </a:cubicBezTo>
                  <a:cubicBezTo>
                    <a:pt x="287" y="565"/>
                    <a:pt x="287" y="568"/>
                    <a:pt x="285" y="571"/>
                  </a:cubicBezTo>
                  <a:cubicBezTo>
                    <a:pt x="284" y="573"/>
                    <a:pt x="282" y="576"/>
                    <a:pt x="281" y="5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5" name="Freeform 2529"/>
            <p:cNvSpPr>
              <a:spLocks noChangeAspect="1"/>
            </p:cNvSpPr>
            <p:nvPr/>
          </p:nvSpPr>
          <p:spPr bwMode="auto">
            <a:xfrm>
              <a:off x="10524357" y="15688059"/>
              <a:ext cx="528881" cy="574032"/>
            </a:xfrm>
            <a:custGeom>
              <a:avLst/>
              <a:gdLst>
                <a:gd name="T0" fmla="*/ 74 w 66"/>
                <a:gd name="T1" fmla="*/ 68 h 79"/>
                <a:gd name="T2" fmla="*/ 79 w 66"/>
                <a:gd name="T3" fmla="*/ 71 h 79"/>
                <a:gd name="T4" fmla="*/ 74 w 66"/>
                <a:gd name="T5" fmla="*/ 79 h 79"/>
                <a:gd name="T6" fmla="*/ 71 w 66"/>
                <a:gd name="T7" fmla="*/ 83 h 79"/>
                <a:gd name="T8" fmla="*/ 55 w 66"/>
                <a:gd name="T9" fmla="*/ 93 h 79"/>
                <a:gd name="T10" fmla="*/ 32 w 66"/>
                <a:gd name="T11" fmla="*/ 93 h 79"/>
                <a:gd name="T12" fmla="*/ 12 w 66"/>
                <a:gd name="T13" fmla="*/ 86 h 79"/>
                <a:gd name="T14" fmla="*/ 2 w 66"/>
                <a:gd name="T15" fmla="*/ 79 h 79"/>
                <a:gd name="T16" fmla="*/ 2 w 66"/>
                <a:gd name="T17" fmla="*/ 64 h 79"/>
                <a:gd name="T18" fmla="*/ 5 w 66"/>
                <a:gd name="T19" fmla="*/ 55 h 79"/>
                <a:gd name="T20" fmla="*/ 4 w 66"/>
                <a:gd name="T21" fmla="*/ 49 h 79"/>
                <a:gd name="T22" fmla="*/ 6 w 66"/>
                <a:gd name="T23" fmla="*/ 45 h 79"/>
                <a:gd name="T24" fmla="*/ 2 w 66"/>
                <a:gd name="T25" fmla="*/ 37 h 79"/>
                <a:gd name="T26" fmla="*/ 7 w 66"/>
                <a:gd name="T27" fmla="*/ 29 h 79"/>
                <a:gd name="T28" fmla="*/ 7 w 66"/>
                <a:gd name="T29" fmla="*/ 13 h 79"/>
                <a:gd name="T30" fmla="*/ 11 w 66"/>
                <a:gd name="T31" fmla="*/ 6 h 79"/>
                <a:gd name="T32" fmla="*/ 23 w 66"/>
                <a:gd name="T33" fmla="*/ 2 h 79"/>
                <a:gd name="T34" fmla="*/ 34 w 66"/>
                <a:gd name="T35" fmla="*/ 21 h 79"/>
                <a:gd name="T36" fmla="*/ 37 w 66"/>
                <a:gd name="T37" fmla="*/ 19 h 79"/>
                <a:gd name="T38" fmla="*/ 38 w 66"/>
                <a:gd name="T39" fmla="*/ 17 h 79"/>
                <a:gd name="T40" fmla="*/ 45 w 66"/>
                <a:gd name="T41" fmla="*/ 25 h 79"/>
                <a:gd name="T42" fmla="*/ 59 w 66"/>
                <a:gd name="T43" fmla="*/ 30 h 79"/>
                <a:gd name="T44" fmla="*/ 71 w 66"/>
                <a:gd name="T45" fmla="*/ 42 h 79"/>
                <a:gd name="T46" fmla="*/ 73 w 66"/>
                <a:gd name="T47" fmla="*/ 46 h 79"/>
                <a:gd name="T48" fmla="*/ 77 w 66"/>
                <a:gd name="T49" fmla="*/ 49 h 79"/>
                <a:gd name="T50" fmla="*/ 74 w 66"/>
                <a:gd name="T51" fmla="*/ 57 h 79"/>
                <a:gd name="T52" fmla="*/ 72 w 66"/>
                <a:gd name="T53" fmla="*/ 61 h 79"/>
                <a:gd name="T54" fmla="*/ 74 w 66"/>
                <a:gd name="T55" fmla="*/ 68 h 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"/>
                <a:gd name="T85" fmla="*/ 0 h 79"/>
                <a:gd name="T86" fmla="*/ 66 w 66"/>
                <a:gd name="T87" fmla="*/ 79 h 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" h="79">
                  <a:moveTo>
                    <a:pt x="62" y="57"/>
                  </a:moveTo>
                  <a:cubicBezTo>
                    <a:pt x="63" y="58"/>
                    <a:pt x="65" y="59"/>
                    <a:pt x="66" y="60"/>
                  </a:cubicBezTo>
                  <a:cubicBezTo>
                    <a:pt x="65" y="62"/>
                    <a:pt x="63" y="64"/>
                    <a:pt x="62" y="66"/>
                  </a:cubicBezTo>
                  <a:cubicBezTo>
                    <a:pt x="61" y="67"/>
                    <a:pt x="61" y="69"/>
                    <a:pt x="59" y="70"/>
                  </a:cubicBezTo>
                  <a:cubicBezTo>
                    <a:pt x="55" y="73"/>
                    <a:pt x="51" y="77"/>
                    <a:pt x="46" y="78"/>
                  </a:cubicBezTo>
                  <a:cubicBezTo>
                    <a:pt x="40" y="79"/>
                    <a:pt x="34" y="77"/>
                    <a:pt x="27" y="78"/>
                  </a:cubicBezTo>
                  <a:cubicBezTo>
                    <a:pt x="23" y="75"/>
                    <a:pt x="17" y="72"/>
                    <a:pt x="10" y="72"/>
                  </a:cubicBezTo>
                  <a:cubicBezTo>
                    <a:pt x="7" y="72"/>
                    <a:pt x="3" y="69"/>
                    <a:pt x="2" y="66"/>
                  </a:cubicBezTo>
                  <a:cubicBezTo>
                    <a:pt x="0" y="63"/>
                    <a:pt x="1" y="58"/>
                    <a:pt x="2" y="54"/>
                  </a:cubicBezTo>
                  <a:cubicBezTo>
                    <a:pt x="2" y="52"/>
                    <a:pt x="4" y="49"/>
                    <a:pt x="4" y="46"/>
                  </a:cubicBezTo>
                  <a:cubicBezTo>
                    <a:pt x="4" y="45"/>
                    <a:pt x="3" y="43"/>
                    <a:pt x="3" y="41"/>
                  </a:cubicBezTo>
                  <a:cubicBezTo>
                    <a:pt x="3" y="40"/>
                    <a:pt x="5" y="39"/>
                    <a:pt x="5" y="38"/>
                  </a:cubicBezTo>
                  <a:cubicBezTo>
                    <a:pt x="4" y="35"/>
                    <a:pt x="2" y="33"/>
                    <a:pt x="2" y="31"/>
                  </a:cubicBezTo>
                  <a:cubicBezTo>
                    <a:pt x="3" y="28"/>
                    <a:pt x="5" y="26"/>
                    <a:pt x="6" y="24"/>
                  </a:cubicBezTo>
                  <a:cubicBezTo>
                    <a:pt x="6" y="20"/>
                    <a:pt x="5" y="15"/>
                    <a:pt x="6" y="11"/>
                  </a:cubicBezTo>
                  <a:cubicBezTo>
                    <a:pt x="6" y="9"/>
                    <a:pt x="8" y="7"/>
                    <a:pt x="9" y="5"/>
                  </a:cubicBezTo>
                  <a:cubicBezTo>
                    <a:pt x="12" y="4"/>
                    <a:pt x="17" y="0"/>
                    <a:pt x="19" y="2"/>
                  </a:cubicBezTo>
                  <a:cubicBezTo>
                    <a:pt x="24" y="5"/>
                    <a:pt x="24" y="13"/>
                    <a:pt x="28" y="18"/>
                  </a:cubicBezTo>
                  <a:cubicBezTo>
                    <a:pt x="29" y="18"/>
                    <a:pt x="30" y="16"/>
                    <a:pt x="31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5" y="16"/>
                    <a:pt x="36" y="19"/>
                    <a:pt x="38" y="21"/>
                  </a:cubicBezTo>
                  <a:cubicBezTo>
                    <a:pt x="41" y="23"/>
                    <a:pt x="45" y="23"/>
                    <a:pt x="49" y="25"/>
                  </a:cubicBezTo>
                  <a:cubicBezTo>
                    <a:pt x="53" y="27"/>
                    <a:pt x="56" y="31"/>
                    <a:pt x="59" y="35"/>
                  </a:cubicBezTo>
                  <a:cubicBezTo>
                    <a:pt x="60" y="36"/>
                    <a:pt x="60" y="38"/>
                    <a:pt x="61" y="39"/>
                  </a:cubicBezTo>
                  <a:cubicBezTo>
                    <a:pt x="62" y="40"/>
                    <a:pt x="63" y="41"/>
                    <a:pt x="64" y="41"/>
                  </a:cubicBezTo>
                  <a:cubicBezTo>
                    <a:pt x="64" y="43"/>
                    <a:pt x="63" y="46"/>
                    <a:pt x="62" y="48"/>
                  </a:cubicBezTo>
                  <a:cubicBezTo>
                    <a:pt x="62" y="49"/>
                    <a:pt x="60" y="50"/>
                    <a:pt x="60" y="51"/>
                  </a:cubicBezTo>
                  <a:cubicBezTo>
                    <a:pt x="60" y="53"/>
                    <a:pt x="60" y="56"/>
                    <a:pt x="62" y="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6" name="Freeform 2530"/>
            <p:cNvSpPr>
              <a:spLocks noChangeAspect="1"/>
            </p:cNvSpPr>
            <p:nvPr/>
          </p:nvSpPr>
          <p:spPr bwMode="auto">
            <a:xfrm>
              <a:off x="9633980" y="18405541"/>
              <a:ext cx="227620" cy="329764"/>
            </a:xfrm>
            <a:custGeom>
              <a:avLst/>
              <a:gdLst>
                <a:gd name="T0" fmla="*/ 34 w 28"/>
                <a:gd name="T1" fmla="*/ 52 h 45"/>
                <a:gd name="T2" fmla="*/ 32 w 28"/>
                <a:gd name="T3" fmla="*/ 50 h 45"/>
                <a:gd name="T4" fmla="*/ 32 w 28"/>
                <a:gd name="T5" fmla="*/ 54 h 45"/>
                <a:gd name="T6" fmla="*/ 22 w 28"/>
                <a:gd name="T7" fmla="*/ 52 h 45"/>
                <a:gd name="T8" fmla="*/ 11 w 28"/>
                <a:gd name="T9" fmla="*/ 50 h 45"/>
                <a:gd name="T10" fmla="*/ 4 w 28"/>
                <a:gd name="T11" fmla="*/ 52 h 45"/>
                <a:gd name="T12" fmla="*/ 1 w 28"/>
                <a:gd name="T13" fmla="*/ 46 h 45"/>
                <a:gd name="T14" fmla="*/ 1 w 28"/>
                <a:gd name="T15" fmla="*/ 41 h 45"/>
                <a:gd name="T16" fmla="*/ 5 w 28"/>
                <a:gd name="T17" fmla="*/ 44 h 45"/>
                <a:gd name="T18" fmla="*/ 11 w 28"/>
                <a:gd name="T19" fmla="*/ 43 h 45"/>
                <a:gd name="T20" fmla="*/ 11 w 28"/>
                <a:gd name="T21" fmla="*/ 41 h 45"/>
                <a:gd name="T22" fmla="*/ 16 w 28"/>
                <a:gd name="T23" fmla="*/ 40 h 45"/>
                <a:gd name="T24" fmla="*/ 22 w 28"/>
                <a:gd name="T25" fmla="*/ 44 h 45"/>
                <a:gd name="T26" fmla="*/ 27 w 28"/>
                <a:gd name="T27" fmla="*/ 44 h 45"/>
                <a:gd name="T28" fmla="*/ 27 w 28"/>
                <a:gd name="T29" fmla="*/ 42 h 45"/>
                <a:gd name="T30" fmla="*/ 16 w 28"/>
                <a:gd name="T31" fmla="*/ 36 h 45"/>
                <a:gd name="T32" fmla="*/ 10 w 28"/>
                <a:gd name="T33" fmla="*/ 32 h 45"/>
                <a:gd name="T34" fmla="*/ 12 w 28"/>
                <a:gd name="T35" fmla="*/ 28 h 45"/>
                <a:gd name="T36" fmla="*/ 21 w 28"/>
                <a:gd name="T37" fmla="*/ 23 h 45"/>
                <a:gd name="T38" fmla="*/ 19 w 28"/>
                <a:gd name="T39" fmla="*/ 18 h 45"/>
                <a:gd name="T40" fmla="*/ 7 w 28"/>
                <a:gd name="T41" fmla="*/ 23 h 45"/>
                <a:gd name="T42" fmla="*/ 4 w 28"/>
                <a:gd name="T43" fmla="*/ 14 h 45"/>
                <a:gd name="T44" fmla="*/ 9 w 28"/>
                <a:gd name="T45" fmla="*/ 11 h 45"/>
                <a:gd name="T46" fmla="*/ 5 w 28"/>
                <a:gd name="T47" fmla="*/ 6 h 45"/>
                <a:gd name="T48" fmla="*/ 9 w 28"/>
                <a:gd name="T49" fmla="*/ 7 h 45"/>
                <a:gd name="T50" fmla="*/ 12 w 28"/>
                <a:gd name="T51" fmla="*/ 7 h 45"/>
                <a:gd name="T52" fmla="*/ 16 w 28"/>
                <a:gd name="T53" fmla="*/ 0 h 45"/>
                <a:gd name="T54" fmla="*/ 22 w 28"/>
                <a:gd name="T55" fmla="*/ 5 h 45"/>
                <a:gd name="T56" fmla="*/ 27 w 28"/>
                <a:gd name="T57" fmla="*/ 4 h 45"/>
                <a:gd name="T58" fmla="*/ 34 w 28"/>
                <a:gd name="T59" fmla="*/ 52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5"/>
                <a:gd name="T92" fmla="*/ 28 w 28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5">
                  <a:moveTo>
                    <a:pt x="28" y="43"/>
                  </a:moveTo>
                  <a:cubicBezTo>
                    <a:pt x="28" y="43"/>
                    <a:pt x="27" y="41"/>
                    <a:pt x="26" y="42"/>
                  </a:cubicBezTo>
                  <a:cubicBezTo>
                    <a:pt x="25" y="42"/>
                    <a:pt x="27" y="45"/>
                    <a:pt x="26" y="45"/>
                  </a:cubicBezTo>
                  <a:cubicBezTo>
                    <a:pt x="23" y="45"/>
                    <a:pt x="21" y="44"/>
                    <a:pt x="18" y="43"/>
                  </a:cubicBezTo>
                  <a:cubicBezTo>
                    <a:pt x="15" y="43"/>
                    <a:pt x="12" y="42"/>
                    <a:pt x="9" y="42"/>
                  </a:cubicBezTo>
                  <a:cubicBezTo>
                    <a:pt x="7" y="42"/>
                    <a:pt x="4" y="44"/>
                    <a:pt x="3" y="43"/>
                  </a:cubicBezTo>
                  <a:cubicBezTo>
                    <a:pt x="1" y="42"/>
                    <a:pt x="2" y="40"/>
                    <a:pt x="1" y="38"/>
                  </a:cubicBezTo>
                  <a:cubicBezTo>
                    <a:pt x="1" y="37"/>
                    <a:pt x="0" y="35"/>
                    <a:pt x="1" y="34"/>
                  </a:cubicBezTo>
                  <a:cubicBezTo>
                    <a:pt x="2" y="34"/>
                    <a:pt x="3" y="37"/>
                    <a:pt x="4" y="37"/>
                  </a:cubicBezTo>
                  <a:cubicBezTo>
                    <a:pt x="6" y="37"/>
                    <a:pt x="8" y="37"/>
                    <a:pt x="9" y="36"/>
                  </a:cubicBezTo>
                  <a:cubicBezTo>
                    <a:pt x="10" y="35"/>
                    <a:pt x="9" y="34"/>
                    <a:pt x="9" y="34"/>
                  </a:cubicBezTo>
                  <a:cubicBezTo>
                    <a:pt x="10" y="33"/>
                    <a:pt x="12" y="33"/>
                    <a:pt x="13" y="33"/>
                  </a:cubicBezTo>
                  <a:cubicBezTo>
                    <a:pt x="15" y="34"/>
                    <a:pt x="16" y="36"/>
                    <a:pt x="18" y="37"/>
                  </a:cubicBezTo>
                  <a:cubicBezTo>
                    <a:pt x="19" y="38"/>
                    <a:pt x="21" y="38"/>
                    <a:pt x="22" y="37"/>
                  </a:cubicBezTo>
                  <a:cubicBezTo>
                    <a:pt x="23" y="37"/>
                    <a:pt x="23" y="35"/>
                    <a:pt x="22" y="35"/>
                  </a:cubicBezTo>
                  <a:cubicBezTo>
                    <a:pt x="19" y="33"/>
                    <a:pt x="16" y="32"/>
                    <a:pt x="13" y="30"/>
                  </a:cubicBezTo>
                  <a:cubicBezTo>
                    <a:pt x="11" y="29"/>
                    <a:pt x="9" y="28"/>
                    <a:pt x="8" y="27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5" y="21"/>
                    <a:pt x="17" y="19"/>
                  </a:cubicBezTo>
                  <a:cubicBezTo>
                    <a:pt x="18" y="18"/>
                    <a:pt x="17" y="15"/>
                    <a:pt x="16" y="15"/>
                  </a:cubicBezTo>
                  <a:cubicBezTo>
                    <a:pt x="12" y="15"/>
                    <a:pt x="9" y="20"/>
                    <a:pt x="6" y="19"/>
                  </a:cubicBezTo>
                  <a:cubicBezTo>
                    <a:pt x="3" y="18"/>
                    <a:pt x="3" y="14"/>
                    <a:pt x="3" y="12"/>
                  </a:cubicBezTo>
                  <a:cubicBezTo>
                    <a:pt x="3" y="10"/>
                    <a:pt x="7" y="11"/>
                    <a:pt x="7" y="9"/>
                  </a:cubicBezTo>
                  <a:cubicBezTo>
                    <a:pt x="7" y="7"/>
                    <a:pt x="4" y="6"/>
                    <a:pt x="4" y="5"/>
                  </a:cubicBezTo>
                  <a:cubicBezTo>
                    <a:pt x="4" y="4"/>
                    <a:pt x="6" y="6"/>
                    <a:pt x="7" y="6"/>
                  </a:cubicBezTo>
                  <a:cubicBezTo>
                    <a:pt x="8" y="6"/>
                    <a:pt x="9" y="7"/>
                    <a:pt x="10" y="6"/>
                  </a:cubicBezTo>
                  <a:cubicBezTo>
                    <a:pt x="12" y="4"/>
                    <a:pt x="11" y="1"/>
                    <a:pt x="13" y="0"/>
                  </a:cubicBezTo>
                  <a:cubicBezTo>
                    <a:pt x="15" y="0"/>
                    <a:pt x="16" y="4"/>
                    <a:pt x="18" y="4"/>
                  </a:cubicBezTo>
                  <a:cubicBezTo>
                    <a:pt x="19" y="4"/>
                    <a:pt x="20" y="4"/>
                    <a:pt x="22" y="3"/>
                  </a:cubicBezTo>
                  <a:cubicBezTo>
                    <a:pt x="24" y="16"/>
                    <a:pt x="26" y="30"/>
                    <a:pt x="28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7" name="Freeform 2531"/>
            <p:cNvSpPr>
              <a:spLocks noChangeAspect="1"/>
            </p:cNvSpPr>
            <p:nvPr/>
          </p:nvSpPr>
          <p:spPr bwMode="auto">
            <a:xfrm>
              <a:off x="9285859" y="14778164"/>
              <a:ext cx="1673662" cy="3651798"/>
            </a:xfrm>
            <a:custGeom>
              <a:avLst/>
              <a:gdLst>
                <a:gd name="T0" fmla="*/ 67 w 208"/>
                <a:gd name="T1" fmla="*/ 568 h 498"/>
                <a:gd name="T2" fmla="*/ 72 w 208"/>
                <a:gd name="T3" fmla="*/ 540 h 498"/>
                <a:gd name="T4" fmla="*/ 84 w 208"/>
                <a:gd name="T5" fmla="*/ 522 h 498"/>
                <a:gd name="T6" fmla="*/ 102 w 208"/>
                <a:gd name="T7" fmla="*/ 483 h 498"/>
                <a:gd name="T8" fmla="*/ 78 w 208"/>
                <a:gd name="T9" fmla="*/ 456 h 498"/>
                <a:gd name="T10" fmla="*/ 100 w 208"/>
                <a:gd name="T11" fmla="*/ 436 h 498"/>
                <a:gd name="T12" fmla="*/ 113 w 208"/>
                <a:gd name="T13" fmla="*/ 400 h 498"/>
                <a:gd name="T14" fmla="*/ 121 w 208"/>
                <a:gd name="T15" fmla="*/ 400 h 498"/>
                <a:gd name="T16" fmla="*/ 119 w 208"/>
                <a:gd name="T17" fmla="*/ 388 h 498"/>
                <a:gd name="T18" fmla="*/ 106 w 208"/>
                <a:gd name="T19" fmla="*/ 382 h 498"/>
                <a:gd name="T20" fmla="*/ 105 w 208"/>
                <a:gd name="T21" fmla="*/ 355 h 498"/>
                <a:gd name="T22" fmla="*/ 130 w 208"/>
                <a:gd name="T23" fmla="*/ 364 h 498"/>
                <a:gd name="T24" fmla="*/ 143 w 208"/>
                <a:gd name="T25" fmla="*/ 337 h 498"/>
                <a:gd name="T26" fmla="*/ 151 w 208"/>
                <a:gd name="T27" fmla="*/ 322 h 498"/>
                <a:gd name="T28" fmla="*/ 207 w 208"/>
                <a:gd name="T29" fmla="*/ 300 h 498"/>
                <a:gd name="T30" fmla="*/ 212 w 208"/>
                <a:gd name="T31" fmla="*/ 270 h 498"/>
                <a:gd name="T32" fmla="*/ 207 w 208"/>
                <a:gd name="T33" fmla="*/ 250 h 498"/>
                <a:gd name="T34" fmla="*/ 186 w 208"/>
                <a:gd name="T35" fmla="*/ 232 h 498"/>
                <a:gd name="T36" fmla="*/ 190 w 208"/>
                <a:gd name="T37" fmla="*/ 204 h 498"/>
                <a:gd name="T38" fmla="*/ 188 w 208"/>
                <a:gd name="T39" fmla="*/ 186 h 498"/>
                <a:gd name="T40" fmla="*/ 196 w 208"/>
                <a:gd name="T41" fmla="*/ 155 h 498"/>
                <a:gd name="T42" fmla="*/ 227 w 208"/>
                <a:gd name="T43" fmla="*/ 114 h 498"/>
                <a:gd name="T44" fmla="*/ 248 w 208"/>
                <a:gd name="T45" fmla="*/ 88 h 498"/>
                <a:gd name="T46" fmla="*/ 240 w 208"/>
                <a:gd name="T47" fmla="*/ 68 h 498"/>
                <a:gd name="T48" fmla="*/ 234 w 208"/>
                <a:gd name="T49" fmla="*/ 85 h 498"/>
                <a:gd name="T50" fmla="*/ 218 w 208"/>
                <a:gd name="T51" fmla="*/ 102 h 498"/>
                <a:gd name="T52" fmla="*/ 186 w 208"/>
                <a:gd name="T53" fmla="*/ 100 h 498"/>
                <a:gd name="T54" fmla="*/ 180 w 208"/>
                <a:gd name="T55" fmla="*/ 80 h 498"/>
                <a:gd name="T56" fmla="*/ 184 w 208"/>
                <a:gd name="T57" fmla="*/ 59 h 498"/>
                <a:gd name="T58" fmla="*/ 144 w 208"/>
                <a:gd name="T59" fmla="*/ 42 h 498"/>
                <a:gd name="T60" fmla="*/ 115 w 208"/>
                <a:gd name="T61" fmla="*/ 17 h 498"/>
                <a:gd name="T62" fmla="*/ 90 w 208"/>
                <a:gd name="T63" fmla="*/ 5 h 498"/>
                <a:gd name="T64" fmla="*/ 79 w 208"/>
                <a:gd name="T65" fmla="*/ 8 h 498"/>
                <a:gd name="T66" fmla="*/ 53 w 208"/>
                <a:gd name="T67" fmla="*/ 8 h 498"/>
                <a:gd name="T68" fmla="*/ 41 w 208"/>
                <a:gd name="T69" fmla="*/ 20 h 498"/>
                <a:gd name="T70" fmla="*/ 28 w 208"/>
                <a:gd name="T71" fmla="*/ 49 h 498"/>
                <a:gd name="T72" fmla="*/ 25 w 208"/>
                <a:gd name="T73" fmla="*/ 64 h 498"/>
                <a:gd name="T74" fmla="*/ 26 w 208"/>
                <a:gd name="T75" fmla="*/ 90 h 498"/>
                <a:gd name="T76" fmla="*/ 19 w 208"/>
                <a:gd name="T77" fmla="*/ 114 h 498"/>
                <a:gd name="T78" fmla="*/ 8 w 208"/>
                <a:gd name="T79" fmla="*/ 138 h 498"/>
                <a:gd name="T80" fmla="*/ 5 w 208"/>
                <a:gd name="T81" fmla="*/ 181 h 498"/>
                <a:gd name="T82" fmla="*/ 13 w 208"/>
                <a:gd name="T83" fmla="*/ 198 h 498"/>
                <a:gd name="T84" fmla="*/ 17 w 208"/>
                <a:gd name="T85" fmla="*/ 225 h 498"/>
                <a:gd name="T86" fmla="*/ 12 w 208"/>
                <a:gd name="T87" fmla="*/ 267 h 498"/>
                <a:gd name="T88" fmla="*/ 12 w 208"/>
                <a:gd name="T89" fmla="*/ 312 h 498"/>
                <a:gd name="T90" fmla="*/ 2 w 208"/>
                <a:gd name="T91" fmla="*/ 336 h 498"/>
                <a:gd name="T92" fmla="*/ 6 w 208"/>
                <a:gd name="T93" fmla="*/ 375 h 498"/>
                <a:gd name="T94" fmla="*/ 8 w 208"/>
                <a:gd name="T95" fmla="*/ 401 h 498"/>
                <a:gd name="T96" fmla="*/ 11 w 208"/>
                <a:gd name="T97" fmla="*/ 427 h 498"/>
                <a:gd name="T98" fmla="*/ 20 w 208"/>
                <a:gd name="T99" fmla="*/ 436 h 498"/>
                <a:gd name="T100" fmla="*/ 22 w 208"/>
                <a:gd name="T101" fmla="*/ 443 h 498"/>
                <a:gd name="T102" fmla="*/ 19 w 208"/>
                <a:gd name="T103" fmla="*/ 470 h 498"/>
                <a:gd name="T104" fmla="*/ 8 w 208"/>
                <a:gd name="T105" fmla="*/ 494 h 498"/>
                <a:gd name="T106" fmla="*/ 10 w 208"/>
                <a:gd name="T107" fmla="*/ 520 h 498"/>
                <a:gd name="T108" fmla="*/ 10 w 208"/>
                <a:gd name="T109" fmla="*/ 558 h 498"/>
                <a:gd name="T110" fmla="*/ 26 w 208"/>
                <a:gd name="T111" fmla="*/ 575 h 498"/>
                <a:gd name="T112" fmla="*/ 70 w 208"/>
                <a:gd name="T113" fmla="*/ 590 h 4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"/>
                <a:gd name="T172" fmla="*/ 0 h 498"/>
                <a:gd name="T173" fmla="*/ 208 w 208"/>
                <a:gd name="T174" fmla="*/ 498 h 4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" h="498">
                  <a:moveTo>
                    <a:pt x="58" y="491"/>
                  </a:moveTo>
                  <a:cubicBezTo>
                    <a:pt x="61" y="492"/>
                    <a:pt x="69" y="498"/>
                    <a:pt x="68" y="494"/>
                  </a:cubicBezTo>
                  <a:cubicBezTo>
                    <a:pt x="68" y="486"/>
                    <a:pt x="60" y="480"/>
                    <a:pt x="56" y="473"/>
                  </a:cubicBezTo>
                  <a:cubicBezTo>
                    <a:pt x="55" y="470"/>
                    <a:pt x="54" y="467"/>
                    <a:pt x="55" y="464"/>
                  </a:cubicBezTo>
                  <a:cubicBezTo>
                    <a:pt x="56" y="461"/>
                    <a:pt x="60" y="459"/>
                    <a:pt x="61" y="455"/>
                  </a:cubicBezTo>
                  <a:cubicBezTo>
                    <a:pt x="62" y="454"/>
                    <a:pt x="58" y="451"/>
                    <a:pt x="60" y="450"/>
                  </a:cubicBezTo>
                  <a:cubicBezTo>
                    <a:pt x="61" y="449"/>
                    <a:pt x="62" y="453"/>
                    <a:pt x="64" y="453"/>
                  </a:cubicBezTo>
                  <a:cubicBezTo>
                    <a:pt x="66" y="453"/>
                    <a:pt x="69" y="452"/>
                    <a:pt x="70" y="450"/>
                  </a:cubicBezTo>
                  <a:cubicBezTo>
                    <a:pt x="72" y="445"/>
                    <a:pt x="68" y="439"/>
                    <a:pt x="70" y="435"/>
                  </a:cubicBezTo>
                  <a:cubicBezTo>
                    <a:pt x="74" y="428"/>
                    <a:pt x="83" y="424"/>
                    <a:pt x="88" y="417"/>
                  </a:cubicBezTo>
                  <a:cubicBezTo>
                    <a:pt x="90" y="414"/>
                    <a:pt x="91" y="410"/>
                    <a:pt x="90" y="407"/>
                  </a:cubicBezTo>
                  <a:cubicBezTo>
                    <a:pt x="90" y="404"/>
                    <a:pt x="87" y="403"/>
                    <a:pt x="85" y="402"/>
                  </a:cubicBezTo>
                  <a:cubicBezTo>
                    <a:pt x="82" y="401"/>
                    <a:pt x="78" y="401"/>
                    <a:pt x="75" y="399"/>
                  </a:cubicBezTo>
                  <a:cubicBezTo>
                    <a:pt x="71" y="396"/>
                    <a:pt x="67" y="392"/>
                    <a:pt x="65" y="387"/>
                  </a:cubicBezTo>
                  <a:cubicBezTo>
                    <a:pt x="64" y="385"/>
                    <a:pt x="64" y="382"/>
                    <a:pt x="65" y="380"/>
                  </a:cubicBezTo>
                  <a:cubicBezTo>
                    <a:pt x="69" y="375"/>
                    <a:pt x="73" y="370"/>
                    <a:pt x="78" y="367"/>
                  </a:cubicBezTo>
                  <a:cubicBezTo>
                    <a:pt x="80" y="365"/>
                    <a:pt x="84" y="368"/>
                    <a:pt x="87" y="367"/>
                  </a:cubicBezTo>
                  <a:cubicBezTo>
                    <a:pt x="88" y="366"/>
                    <a:pt x="83" y="365"/>
                    <a:pt x="83" y="363"/>
                  </a:cubicBezTo>
                  <a:cubicBezTo>
                    <a:pt x="84" y="361"/>
                    <a:pt x="88" y="360"/>
                    <a:pt x="88" y="358"/>
                  </a:cubicBezTo>
                  <a:cubicBezTo>
                    <a:pt x="89" y="354"/>
                    <a:pt x="86" y="349"/>
                    <a:pt x="87" y="345"/>
                  </a:cubicBezTo>
                  <a:cubicBezTo>
                    <a:pt x="88" y="341"/>
                    <a:pt x="93" y="338"/>
                    <a:pt x="94" y="333"/>
                  </a:cubicBezTo>
                  <a:cubicBezTo>
                    <a:pt x="94" y="331"/>
                    <a:pt x="89" y="330"/>
                    <a:pt x="90" y="328"/>
                  </a:cubicBezTo>
                  <a:cubicBezTo>
                    <a:pt x="92" y="326"/>
                    <a:pt x="96" y="325"/>
                    <a:pt x="99" y="326"/>
                  </a:cubicBezTo>
                  <a:cubicBezTo>
                    <a:pt x="101" y="327"/>
                    <a:pt x="99" y="333"/>
                    <a:pt x="101" y="333"/>
                  </a:cubicBezTo>
                  <a:cubicBezTo>
                    <a:pt x="104" y="332"/>
                    <a:pt x="105" y="328"/>
                    <a:pt x="105" y="325"/>
                  </a:cubicBezTo>
                  <a:cubicBezTo>
                    <a:pt x="106" y="322"/>
                    <a:pt x="104" y="319"/>
                    <a:pt x="101" y="318"/>
                  </a:cubicBezTo>
                  <a:cubicBezTo>
                    <a:pt x="100" y="317"/>
                    <a:pt x="100" y="322"/>
                    <a:pt x="99" y="323"/>
                  </a:cubicBezTo>
                  <a:cubicBezTo>
                    <a:pt x="97" y="324"/>
                    <a:pt x="95" y="324"/>
                    <a:pt x="94" y="323"/>
                  </a:cubicBezTo>
                  <a:cubicBezTo>
                    <a:pt x="93" y="323"/>
                    <a:pt x="95" y="321"/>
                    <a:pt x="94" y="320"/>
                  </a:cubicBezTo>
                  <a:cubicBezTo>
                    <a:pt x="92" y="319"/>
                    <a:pt x="89" y="320"/>
                    <a:pt x="88" y="318"/>
                  </a:cubicBezTo>
                  <a:cubicBezTo>
                    <a:pt x="87" y="316"/>
                    <a:pt x="89" y="313"/>
                    <a:pt x="88" y="310"/>
                  </a:cubicBezTo>
                  <a:cubicBezTo>
                    <a:pt x="87" y="307"/>
                    <a:pt x="83" y="306"/>
                    <a:pt x="83" y="303"/>
                  </a:cubicBezTo>
                  <a:cubicBezTo>
                    <a:pt x="83" y="300"/>
                    <a:pt x="85" y="298"/>
                    <a:pt x="87" y="296"/>
                  </a:cubicBezTo>
                  <a:cubicBezTo>
                    <a:pt x="88" y="296"/>
                    <a:pt x="88" y="298"/>
                    <a:pt x="89" y="298"/>
                  </a:cubicBezTo>
                  <a:cubicBezTo>
                    <a:pt x="92" y="300"/>
                    <a:pt x="95" y="302"/>
                    <a:pt x="99" y="303"/>
                  </a:cubicBezTo>
                  <a:cubicBezTo>
                    <a:pt x="102" y="303"/>
                    <a:pt x="105" y="303"/>
                    <a:pt x="108" y="303"/>
                  </a:cubicBezTo>
                  <a:cubicBezTo>
                    <a:pt x="111" y="302"/>
                    <a:pt x="115" y="301"/>
                    <a:pt x="118" y="298"/>
                  </a:cubicBezTo>
                  <a:cubicBezTo>
                    <a:pt x="119" y="296"/>
                    <a:pt x="115" y="294"/>
                    <a:pt x="115" y="292"/>
                  </a:cubicBezTo>
                  <a:cubicBezTo>
                    <a:pt x="115" y="288"/>
                    <a:pt x="119" y="285"/>
                    <a:pt x="119" y="281"/>
                  </a:cubicBezTo>
                  <a:cubicBezTo>
                    <a:pt x="119" y="278"/>
                    <a:pt x="117" y="275"/>
                    <a:pt x="116" y="273"/>
                  </a:cubicBezTo>
                  <a:cubicBezTo>
                    <a:pt x="116" y="270"/>
                    <a:pt x="113" y="265"/>
                    <a:pt x="116" y="263"/>
                  </a:cubicBezTo>
                  <a:cubicBezTo>
                    <a:pt x="119" y="262"/>
                    <a:pt x="122" y="268"/>
                    <a:pt x="126" y="268"/>
                  </a:cubicBezTo>
                  <a:cubicBezTo>
                    <a:pt x="130" y="269"/>
                    <a:pt x="134" y="267"/>
                    <a:pt x="138" y="267"/>
                  </a:cubicBezTo>
                  <a:cubicBezTo>
                    <a:pt x="144" y="266"/>
                    <a:pt x="150" y="266"/>
                    <a:pt x="155" y="263"/>
                  </a:cubicBezTo>
                  <a:cubicBezTo>
                    <a:pt x="161" y="260"/>
                    <a:pt x="167" y="255"/>
                    <a:pt x="172" y="250"/>
                  </a:cubicBezTo>
                  <a:cubicBezTo>
                    <a:pt x="176" y="246"/>
                    <a:pt x="180" y="240"/>
                    <a:pt x="181" y="235"/>
                  </a:cubicBezTo>
                  <a:cubicBezTo>
                    <a:pt x="182" y="232"/>
                    <a:pt x="181" y="228"/>
                    <a:pt x="180" y="225"/>
                  </a:cubicBezTo>
                  <a:cubicBezTo>
                    <a:pt x="179" y="224"/>
                    <a:pt x="177" y="226"/>
                    <a:pt x="176" y="225"/>
                  </a:cubicBezTo>
                  <a:cubicBezTo>
                    <a:pt x="175" y="224"/>
                    <a:pt x="173" y="221"/>
                    <a:pt x="173" y="219"/>
                  </a:cubicBezTo>
                  <a:cubicBezTo>
                    <a:pt x="172" y="218"/>
                    <a:pt x="174" y="217"/>
                    <a:pt x="174" y="215"/>
                  </a:cubicBezTo>
                  <a:cubicBezTo>
                    <a:pt x="174" y="213"/>
                    <a:pt x="174" y="210"/>
                    <a:pt x="172" y="208"/>
                  </a:cubicBezTo>
                  <a:cubicBezTo>
                    <a:pt x="167" y="204"/>
                    <a:pt x="161" y="203"/>
                    <a:pt x="156" y="200"/>
                  </a:cubicBezTo>
                  <a:cubicBezTo>
                    <a:pt x="154" y="199"/>
                    <a:pt x="153" y="197"/>
                    <a:pt x="152" y="195"/>
                  </a:cubicBezTo>
                  <a:cubicBezTo>
                    <a:pt x="152" y="194"/>
                    <a:pt x="155" y="194"/>
                    <a:pt x="155" y="193"/>
                  </a:cubicBezTo>
                  <a:cubicBezTo>
                    <a:pt x="155" y="191"/>
                    <a:pt x="153" y="189"/>
                    <a:pt x="153" y="187"/>
                  </a:cubicBezTo>
                  <a:cubicBezTo>
                    <a:pt x="152" y="183"/>
                    <a:pt x="152" y="180"/>
                    <a:pt x="153" y="176"/>
                  </a:cubicBezTo>
                  <a:cubicBezTo>
                    <a:pt x="154" y="174"/>
                    <a:pt x="157" y="172"/>
                    <a:pt x="158" y="170"/>
                  </a:cubicBezTo>
                  <a:cubicBezTo>
                    <a:pt x="158" y="169"/>
                    <a:pt x="157" y="167"/>
                    <a:pt x="157" y="165"/>
                  </a:cubicBezTo>
                  <a:cubicBezTo>
                    <a:pt x="157" y="164"/>
                    <a:pt x="159" y="163"/>
                    <a:pt x="159" y="162"/>
                  </a:cubicBezTo>
                  <a:cubicBezTo>
                    <a:pt x="158" y="159"/>
                    <a:pt x="156" y="157"/>
                    <a:pt x="156" y="155"/>
                  </a:cubicBezTo>
                  <a:cubicBezTo>
                    <a:pt x="157" y="152"/>
                    <a:pt x="159" y="150"/>
                    <a:pt x="160" y="148"/>
                  </a:cubicBezTo>
                  <a:cubicBezTo>
                    <a:pt x="160" y="144"/>
                    <a:pt x="159" y="139"/>
                    <a:pt x="160" y="135"/>
                  </a:cubicBezTo>
                  <a:cubicBezTo>
                    <a:pt x="160" y="133"/>
                    <a:pt x="162" y="131"/>
                    <a:pt x="163" y="129"/>
                  </a:cubicBezTo>
                  <a:cubicBezTo>
                    <a:pt x="167" y="124"/>
                    <a:pt x="171" y="120"/>
                    <a:pt x="174" y="115"/>
                  </a:cubicBezTo>
                  <a:cubicBezTo>
                    <a:pt x="177" y="110"/>
                    <a:pt x="178" y="104"/>
                    <a:pt x="181" y="100"/>
                  </a:cubicBezTo>
                  <a:cubicBezTo>
                    <a:pt x="183" y="97"/>
                    <a:pt x="187" y="97"/>
                    <a:pt x="189" y="95"/>
                  </a:cubicBezTo>
                  <a:cubicBezTo>
                    <a:pt x="191" y="93"/>
                    <a:pt x="192" y="90"/>
                    <a:pt x="194" y="88"/>
                  </a:cubicBezTo>
                  <a:cubicBezTo>
                    <a:pt x="198" y="85"/>
                    <a:pt x="204" y="85"/>
                    <a:pt x="206" y="82"/>
                  </a:cubicBezTo>
                  <a:cubicBezTo>
                    <a:pt x="208" y="79"/>
                    <a:pt x="206" y="76"/>
                    <a:pt x="206" y="73"/>
                  </a:cubicBezTo>
                  <a:cubicBezTo>
                    <a:pt x="206" y="70"/>
                    <a:pt x="208" y="68"/>
                    <a:pt x="207" y="66"/>
                  </a:cubicBezTo>
                  <a:cubicBezTo>
                    <a:pt x="207" y="64"/>
                    <a:pt x="204" y="61"/>
                    <a:pt x="203" y="59"/>
                  </a:cubicBezTo>
                  <a:cubicBezTo>
                    <a:pt x="202" y="58"/>
                    <a:pt x="201" y="57"/>
                    <a:pt x="200" y="57"/>
                  </a:cubicBezTo>
                  <a:cubicBezTo>
                    <a:pt x="198" y="57"/>
                    <a:pt x="196" y="57"/>
                    <a:pt x="195" y="57"/>
                  </a:cubicBezTo>
                  <a:cubicBezTo>
                    <a:pt x="195" y="60"/>
                    <a:pt x="195" y="62"/>
                    <a:pt x="195" y="65"/>
                  </a:cubicBezTo>
                  <a:cubicBezTo>
                    <a:pt x="195" y="67"/>
                    <a:pt x="196" y="69"/>
                    <a:pt x="195" y="71"/>
                  </a:cubicBezTo>
                  <a:cubicBezTo>
                    <a:pt x="193" y="73"/>
                    <a:pt x="190" y="75"/>
                    <a:pt x="188" y="77"/>
                  </a:cubicBezTo>
                  <a:cubicBezTo>
                    <a:pt x="186" y="80"/>
                    <a:pt x="185" y="83"/>
                    <a:pt x="183" y="86"/>
                  </a:cubicBezTo>
                  <a:cubicBezTo>
                    <a:pt x="182" y="86"/>
                    <a:pt x="182" y="85"/>
                    <a:pt x="181" y="85"/>
                  </a:cubicBezTo>
                  <a:cubicBezTo>
                    <a:pt x="180" y="84"/>
                    <a:pt x="178" y="83"/>
                    <a:pt x="176" y="84"/>
                  </a:cubicBezTo>
                  <a:cubicBezTo>
                    <a:pt x="173" y="84"/>
                    <a:pt x="171" y="87"/>
                    <a:pt x="168" y="87"/>
                  </a:cubicBezTo>
                  <a:cubicBezTo>
                    <a:pt x="164" y="87"/>
                    <a:pt x="160" y="84"/>
                    <a:pt x="155" y="83"/>
                  </a:cubicBezTo>
                  <a:cubicBezTo>
                    <a:pt x="152" y="82"/>
                    <a:pt x="147" y="86"/>
                    <a:pt x="146" y="83"/>
                  </a:cubicBezTo>
                  <a:cubicBezTo>
                    <a:pt x="144" y="80"/>
                    <a:pt x="149" y="77"/>
                    <a:pt x="150" y="74"/>
                  </a:cubicBezTo>
                  <a:cubicBezTo>
                    <a:pt x="150" y="72"/>
                    <a:pt x="148" y="69"/>
                    <a:pt x="150" y="67"/>
                  </a:cubicBezTo>
                  <a:cubicBezTo>
                    <a:pt x="151" y="66"/>
                    <a:pt x="155" y="67"/>
                    <a:pt x="156" y="65"/>
                  </a:cubicBezTo>
                  <a:cubicBezTo>
                    <a:pt x="157" y="62"/>
                    <a:pt x="157" y="58"/>
                    <a:pt x="156" y="54"/>
                  </a:cubicBezTo>
                  <a:cubicBezTo>
                    <a:pt x="156" y="52"/>
                    <a:pt x="155" y="50"/>
                    <a:pt x="153" y="49"/>
                  </a:cubicBezTo>
                  <a:cubicBezTo>
                    <a:pt x="148" y="47"/>
                    <a:pt x="143" y="47"/>
                    <a:pt x="139" y="45"/>
                  </a:cubicBezTo>
                  <a:cubicBezTo>
                    <a:pt x="134" y="42"/>
                    <a:pt x="131" y="37"/>
                    <a:pt x="127" y="35"/>
                  </a:cubicBezTo>
                  <a:cubicBezTo>
                    <a:pt x="125" y="34"/>
                    <a:pt x="122" y="36"/>
                    <a:pt x="120" y="35"/>
                  </a:cubicBezTo>
                  <a:cubicBezTo>
                    <a:pt x="117" y="33"/>
                    <a:pt x="115" y="31"/>
                    <a:pt x="112" y="29"/>
                  </a:cubicBezTo>
                  <a:cubicBezTo>
                    <a:pt x="108" y="26"/>
                    <a:pt x="104" y="25"/>
                    <a:pt x="100" y="22"/>
                  </a:cubicBezTo>
                  <a:cubicBezTo>
                    <a:pt x="98" y="19"/>
                    <a:pt x="98" y="16"/>
                    <a:pt x="96" y="14"/>
                  </a:cubicBezTo>
                  <a:cubicBezTo>
                    <a:pt x="95" y="12"/>
                    <a:pt x="93" y="10"/>
                    <a:pt x="91" y="8"/>
                  </a:cubicBezTo>
                  <a:cubicBezTo>
                    <a:pt x="90" y="7"/>
                    <a:pt x="89" y="5"/>
                    <a:pt x="88" y="4"/>
                  </a:cubicBezTo>
                  <a:cubicBezTo>
                    <a:pt x="84" y="3"/>
                    <a:pt x="79" y="3"/>
                    <a:pt x="75" y="4"/>
                  </a:cubicBezTo>
                  <a:cubicBezTo>
                    <a:pt x="73" y="5"/>
                    <a:pt x="72" y="8"/>
                    <a:pt x="71" y="11"/>
                  </a:cubicBezTo>
                  <a:cubicBezTo>
                    <a:pt x="70" y="13"/>
                    <a:pt x="72" y="20"/>
                    <a:pt x="70" y="18"/>
                  </a:cubicBezTo>
                  <a:cubicBezTo>
                    <a:pt x="67" y="16"/>
                    <a:pt x="69" y="9"/>
                    <a:pt x="66" y="7"/>
                  </a:cubicBezTo>
                  <a:cubicBezTo>
                    <a:pt x="63" y="5"/>
                    <a:pt x="57" y="8"/>
                    <a:pt x="53" y="6"/>
                  </a:cubicBezTo>
                  <a:cubicBezTo>
                    <a:pt x="50" y="5"/>
                    <a:pt x="49" y="0"/>
                    <a:pt x="46" y="1"/>
                  </a:cubicBezTo>
                  <a:cubicBezTo>
                    <a:pt x="44" y="1"/>
                    <a:pt x="46" y="6"/>
                    <a:pt x="44" y="7"/>
                  </a:cubicBezTo>
                  <a:cubicBezTo>
                    <a:pt x="44" y="9"/>
                    <a:pt x="42" y="8"/>
                    <a:pt x="41" y="9"/>
                  </a:cubicBezTo>
                  <a:cubicBezTo>
                    <a:pt x="39" y="10"/>
                    <a:pt x="38" y="11"/>
                    <a:pt x="38" y="12"/>
                  </a:cubicBezTo>
                  <a:cubicBezTo>
                    <a:pt x="36" y="14"/>
                    <a:pt x="35" y="16"/>
                    <a:pt x="34" y="17"/>
                  </a:cubicBezTo>
                  <a:cubicBezTo>
                    <a:pt x="35" y="19"/>
                    <a:pt x="36" y="22"/>
                    <a:pt x="36" y="24"/>
                  </a:cubicBezTo>
                  <a:cubicBezTo>
                    <a:pt x="35" y="28"/>
                    <a:pt x="36" y="32"/>
                    <a:pt x="33" y="36"/>
                  </a:cubicBezTo>
                  <a:cubicBezTo>
                    <a:pt x="31" y="39"/>
                    <a:pt x="26" y="39"/>
                    <a:pt x="23" y="41"/>
                  </a:cubicBezTo>
                  <a:cubicBezTo>
                    <a:pt x="21" y="42"/>
                    <a:pt x="18" y="44"/>
                    <a:pt x="18" y="46"/>
                  </a:cubicBezTo>
                  <a:cubicBezTo>
                    <a:pt x="18" y="49"/>
                    <a:pt x="22" y="50"/>
                    <a:pt x="23" y="52"/>
                  </a:cubicBezTo>
                  <a:cubicBezTo>
                    <a:pt x="23" y="53"/>
                    <a:pt x="21" y="52"/>
                    <a:pt x="21" y="53"/>
                  </a:cubicBezTo>
                  <a:cubicBezTo>
                    <a:pt x="20" y="55"/>
                    <a:pt x="20" y="57"/>
                    <a:pt x="20" y="58"/>
                  </a:cubicBezTo>
                  <a:cubicBezTo>
                    <a:pt x="21" y="62"/>
                    <a:pt x="23" y="65"/>
                    <a:pt x="23" y="68"/>
                  </a:cubicBezTo>
                  <a:cubicBezTo>
                    <a:pt x="23" y="71"/>
                    <a:pt x="21" y="73"/>
                    <a:pt x="22" y="75"/>
                  </a:cubicBezTo>
                  <a:cubicBezTo>
                    <a:pt x="22" y="77"/>
                    <a:pt x="27" y="79"/>
                    <a:pt x="26" y="82"/>
                  </a:cubicBezTo>
                  <a:cubicBezTo>
                    <a:pt x="25" y="84"/>
                    <a:pt x="20" y="81"/>
                    <a:pt x="19" y="83"/>
                  </a:cubicBezTo>
                  <a:cubicBezTo>
                    <a:pt x="17" y="86"/>
                    <a:pt x="18" y="91"/>
                    <a:pt x="16" y="95"/>
                  </a:cubicBezTo>
                  <a:cubicBezTo>
                    <a:pt x="15" y="98"/>
                    <a:pt x="11" y="100"/>
                    <a:pt x="9" y="103"/>
                  </a:cubicBezTo>
                  <a:cubicBezTo>
                    <a:pt x="8" y="106"/>
                    <a:pt x="11" y="112"/>
                    <a:pt x="9" y="111"/>
                  </a:cubicBezTo>
                  <a:cubicBezTo>
                    <a:pt x="8" y="113"/>
                    <a:pt x="8" y="114"/>
                    <a:pt x="7" y="115"/>
                  </a:cubicBezTo>
                  <a:cubicBezTo>
                    <a:pt x="11" y="116"/>
                    <a:pt x="10" y="123"/>
                    <a:pt x="10" y="127"/>
                  </a:cubicBezTo>
                  <a:cubicBezTo>
                    <a:pt x="9" y="132"/>
                    <a:pt x="5" y="136"/>
                    <a:pt x="4" y="141"/>
                  </a:cubicBezTo>
                  <a:cubicBezTo>
                    <a:pt x="3" y="144"/>
                    <a:pt x="3" y="147"/>
                    <a:pt x="4" y="151"/>
                  </a:cubicBezTo>
                  <a:cubicBezTo>
                    <a:pt x="4" y="153"/>
                    <a:pt x="7" y="154"/>
                    <a:pt x="7" y="156"/>
                  </a:cubicBezTo>
                  <a:cubicBezTo>
                    <a:pt x="7" y="158"/>
                    <a:pt x="4" y="159"/>
                    <a:pt x="5" y="160"/>
                  </a:cubicBezTo>
                  <a:cubicBezTo>
                    <a:pt x="6" y="163"/>
                    <a:pt x="10" y="163"/>
                    <a:pt x="11" y="165"/>
                  </a:cubicBezTo>
                  <a:cubicBezTo>
                    <a:pt x="12" y="169"/>
                    <a:pt x="9" y="173"/>
                    <a:pt x="10" y="176"/>
                  </a:cubicBezTo>
                  <a:cubicBezTo>
                    <a:pt x="11" y="178"/>
                    <a:pt x="15" y="174"/>
                    <a:pt x="15" y="176"/>
                  </a:cubicBezTo>
                  <a:cubicBezTo>
                    <a:pt x="17" y="179"/>
                    <a:pt x="14" y="184"/>
                    <a:pt x="14" y="187"/>
                  </a:cubicBezTo>
                  <a:cubicBezTo>
                    <a:pt x="12" y="193"/>
                    <a:pt x="10" y="199"/>
                    <a:pt x="9" y="207"/>
                  </a:cubicBezTo>
                  <a:cubicBezTo>
                    <a:pt x="9" y="208"/>
                    <a:pt x="7" y="208"/>
                    <a:pt x="7" y="209"/>
                  </a:cubicBezTo>
                  <a:cubicBezTo>
                    <a:pt x="7" y="214"/>
                    <a:pt x="12" y="214"/>
                    <a:pt x="10" y="222"/>
                  </a:cubicBezTo>
                  <a:cubicBezTo>
                    <a:pt x="9" y="225"/>
                    <a:pt x="3" y="224"/>
                    <a:pt x="2" y="226"/>
                  </a:cubicBezTo>
                  <a:cubicBezTo>
                    <a:pt x="1" y="233"/>
                    <a:pt x="3" y="239"/>
                    <a:pt x="5" y="246"/>
                  </a:cubicBezTo>
                  <a:cubicBezTo>
                    <a:pt x="6" y="251"/>
                    <a:pt x="11" y="255"/>
                    <a:pt x="10" y="260"/>
                  </a:cubicBezTo>
                  <a:cubicBezTo>
                    <a:pt x="10" y="263"/>
                    <a:pt x="4" y="263"/>
                    <a:pt x="2" y="265"/>
                  </a:cubicBezTo>
                  <a:cubicBezTo>
                    <a:pt x="1" y="268"/>
                    <a:pt x="4" y="271"/>
                    <a:pt x="4" y="274"/>
                  </a:cubicBezTo>
                  <a:cubicBezTo>
                    <a:pt x="4" y="276"/>
                    <a:pt x="2" y="278"/>
                    <a:pt x="2" y="280"/>
                  </a:cubicBezTo>
                  <a:cubicBezTo>
                    <a:pt x="2" y="283"/>
                    <a:pt x="2" y="286"/>
                    <a:pt x="2" y="289"/>
                  </a:cubicBezTo>
                  <a:cubicBezTo>
                    <a:pt x="1" y="293"/>
                    <a:pt x="1" y="297"/>
                    <a:pt x="1" y="301"/>
                  </a:cubicBezTo>
                  <a:cubicBezTo>
                    <a:pt x="2" y="305"/>
                    <a:pt x="5" y="308"/>
                    <a:pt x="5" y="312"/>
                  </a:cubicBezTo>
                  <a:cubicBezTo>
                    <a:pt x="6" y="315"/>
                    <a:pt x="3" y="317"/>
                    <a:pt x="3" y="320"/>
                  </a:cubicBezTo>
                  <a:cubicBezTo>
                    <a:pt x="2" y="324"/>
                    <a:pt x="1" y="328"/>
                    <a:pt x="3" y="333"/>
                  </a:cubicBezTo>
                  <a:cubicBezTo>
                    <a:pt x="3" y="334"/>
                    <a:pt x="6" y="333"/>
                    <a:pt x="7" y="334"/>
                  </a:cubicBezTo>
                  <a:cubicBezTo>
                    <a:pt x="8" y="335"/>
                    <a:pt x="7" y="336"/>
                    <a:pt x="7" y="337"/>
                  </a:cubicBezTo>
                  <a:cubicBezTo>
                    <a:pt x="7" y="341"/>
                    <a:pt x="9" y="344"/>
                    <a:pt x="9" y="347"/>
                  </a:cubicBezTo>
                  <a:cubicBezTo>
                    <a:pt x="10" y="350"/>
                    <a:pt x="7" y="353"/>
                    <a:pt x="9" y="356"/>
                  </a:cubicBezTo>
                  <a:cubicBezTo>
                    <a:pt x="11" y="358"/>
                    <a:pt x="15" y="356"/>
                    <a:pt x="17" y="357"/>
                  </a:cubicBezTo>
                  <a:cubicBezTo>
                    <a:pt x="19" y="357"/>
                    <a:pt x="19" y="359"/>
                    <a:pt x="19" y="360"/>
                  </a:cubicBezTo>
                  <a:cubicBezTo>
                    <a:pt x="19" y="361"/>
                    <a:pt x="18" y="363"/>
                    <a:pt x="17" y="363"/>
                  </a:cubicBezTo>
                  <a:cubicBezTo>
                    <a:pt x="15" y="364"/>
                    <a:pt x="14" y="361"/>
                    <a:pt x="12" y="361"/>
                  </a:cubicBezTo>
                  <a:cubicBezTo>
                    <a:pt x="11" y="361"/>
                    <a:pt x="7" y="362"/>
                    <a:pt x="8" y="363"/>
                  </a:cubicBezTo>
                  <a:cubicBezTo>
                    <a:pt x="10" y="366"/>
                    <a:pt x="17" y="365"/>
                    <a:pt x="18" y="369"/>
                  </a:cubicBezTo>
                  <a:cubicBezTo>
                    <a:pt x="19" y="372"/>
                    <a:pt x="12" y="373"/>
                    <a:pt x="11" y="376"/>
                  </a:cubicBezTo>
                  <a:cubicBezTo>
                    <a:pt x="11" y="378"/>
                    <a:pt x="16" y="379"/>
                    <a:pt x="16" y="381"/>
                  </a:cubicBezTo>
                  <a:cubicBezTo>
                    <a:pt x="17" y="385"/>
                    <a:pt x="16" y="388"/>
                    <a:pt x="16" y="391"/>
                  </a:cubicBezTo>
                  <a:cubicBezTo>
                    <a:pt x="15" y="393"/>
                    <a:pt x="14" y="394"/>
                    <a:pt x="13" y="396"/>
                  </a:cubicBezTo>
                  <a:cubicBezTo>
                    <a:pt x="13" y="397"/>
                    <a:pt x="13" y="399"/>
                    <a:pt x="13" y="400"/>
                  </a:cubicBezTo>
                  <a:cubicBezTo>
                    <a:pt x="11" y="404"/>
                    <a:pt x="7" y="407"/>
                    <a:pt x="7" y="411"/>
                  </a:cubicBezTo>
                  <a:cubicBezTo>
                    <a:pt x="7" y="414"/>
                    <a:pt x="13" y="415"/>
                    <a:pt x="14" y="417"/>
                  </a:cubicBezTo>
                  <a:cubicBezTo>
                    <a:pt x="14" y="421"/>
                    <a:pt x="12" y="424"/>
                    <a:pt x="11" y="427"/>
                  </a:cubicBezTo>
                  <a:cubicBezTo>
                    <a:pt x="10" y="429"/>
                    <a:pt x="10" y="431"/>
                    <a:pt x="8" y="433"/>
                  </a:cubicBezTo>
                  <a:cubicBezTo>
                    <a:pt x="6" y="436"/>
                    <a:pt x="2" y="437"/>
                    <a:pt x="1" y="441"/>
                  </a:cubicBezTo>
                  <a:cubicBezTo>
                    <a:pt x="0" y="445"/>
                    <a:pt x="1" y="450"/>
                    <a:pt x="3" y="453"/>
                  </a:cubicBezTo>
                  <a:cubicBezTo>
                    <a:pt x="5" y="457"/>
                    <a:pt x="4" y="462"/>
                    <a:pt x="8" y="465"/>
                  </a:cubicBezTo>
                  <a:cubicBezTo>
                    <a:pt x="10" y="466"/>
                    <a:pt x="14" y="460"/>
                    <a:pt x="16" y="463"/>
                  </a:cubicBezTo>
                  <a:cubicBezTo>
                    <a:pt x="20" y="466"/>
                    <a:pt x="19" y="472"/>
                    <a:pt x="21" y="477"/>
                  </a:cubicBezTo>
                  <a:cubicBezTo>
                    <a:pt x="21" y="478"/>
                    <a:pt x="21" y="478"/>
                    <a:pt x="22" y="479"/>
                  </a:cubicBezTo>
                  <a:cubicBezTo>
                    <a:pt x="23" y="482"/>
                    <a:pt x="24" y="487"/>
                    <a:pt x="27" y="488"/>
                  </a:cubicBezTo>
                  <a:cubicBezTo>
                    <a:pt x="34" y="490"/>
                    <a:pt x="41" y="487"/>
                    <a:pt x="49" y="488"/>
                  </a:cubicBezTo>
                  <a:cubicBezTo>
                    <a:pt x="52" y="488"/>
                    <a:pt x="55" y="490"/>
                    <a:pt x="58" y="4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8" name="Freeform 2532"/>
            <p:cNvSpPr>
              <a:spLocks noChangeAspect="1"/>
            </p:cNvSpPr>
            <p:nvPr/>
          </p:nvSpPr>
          <p:spPr bwMode="auto">
            <a:xfrm>
              <a:off x="9031458" y="14332367"/>
              <a:ext cx="548960" cy="4005987"/>
            </a:xfrm>
            <a:custGeom>
              <a:avLst/>
              <a:gdLst>
                <a:gd name="T0" fmla="*/ 71 w 68"/>
                <a:gd name="T1" fmla="*/ 92 h 547"/>
                <a:gd name="T2" fmla="*/ 61 w 68"/>
                <a:gd name="T3" fmla="*/ 60 h 547"/>
                <a:gd name="T4" fmla="*/ 54 w 68"/>
                <a:gd name="T5" fmla="*/ 50 h 547"/>
                <a:gd name="T6" fmla="*/ 54 w 68"/>
                <a:gd name="T7" fmla="*/ 37 h 547"/>
                <a:gd name="T8" fmla="*/ 47 w 68"/>
                <a:gd name="T9" fmla="*/ 7 h 547"/>
                <a:gd name="T10" fmla="*/ 35 w 68"/>
                <a:gd name="T11" fmla="*/ 11 h 547"/>
                <a:gd name="T12" fmla="*/ 34 w 68"/>
                <a:gd name="T13" fmla="*/ 43 h 547"/>
                <a:gd name="T14" fmla="*/ 34 w 68"/>
                <a:gd name="T15" fmla="*/ 97 h 547"/>
                <a:gd name="T16" fmla="*/ 34 w 68"/>
                <a:gd name="T17" fmla="*/ 133 h 547"/>
                <a:gd name="T18" fmla="*/ 33 w 68"/>
                <a:gd name="T19" fmla="*/ 165 h 547"/>
                <a:gd name="T20" fmla="*/ 28 w 68"/>
                <a:gd name="T21" fmla="*/ 223 h 547"/>
                <a:gd name="T22" fmla="*/ 30 w 68"/>
                <a:gd name="T23" fmla="*/ 273 h 547"/>
                <a:gd name="T24" fmla="*/ 27 w 68"/>
                <a:gd name="T25" fmla="*/ 305 h 547"/>
                <a:gd name="T26" fmla="*/ 13 w 68"/>
                <a:gd name="T27" fmla="*/ 354 h 547"/>
                <a:gd name="T28" fmla="*/ 12 w 68"/>
                <a:gd name="T29" fmla="*/ 386 h 547"/>
                <a:gd name="T30" fmla="*/ 12 w 68"/>
                <a:gd name="T31" fmla="*/ 437 h 547"/>
                <a:gd name="T32" fmla="*/ 27 w 68"/>
                <a:gd name="T33" fmla="*/ 433 h 547"/>
                <a:gd name="T34" fmla="*/ 34 w 68"/>
                <a:gd name="T35" fmla="*/ 447 h 547"/>
                <a:gd name="T36" fmla="*/ 36 w 68"/>
                <a:gd name="T37" fmla="*/ 458 h 547"/>
                <a:gd name="T38" fmla="*/ 34 w 68"/>
                <a:gd name="T39" fmla="*/ 491 h 547"/>
                <a:gd name="T40" fmla="*/ 37 w 68"/>
                <a:gd name="T41" fmla="*/ 511 h 547"/>
                <a:gd name="T42" fmla="*/ 28 w 68"/>
                <a:gd name="T43" fmla="*/ 543 h 547"/>
                <a:gd name="T44" fmla="*/ 10 w 68"/>
                <a:gd name="T45" fmla="*/ 529 h 547"/>
                <a:gd name="T46" fmla="*/ 5 w 68"/>
                <a:gd name="T47" fmla="*/ 542 h 547"/>
                <a:gd name="T48" fmla="*/ 27 w 68"/>
                <a:gd name="T49" fmla="*/ 548 h 547"/>
                <a:gd name="T50" fmla="*/ 17 w 68"/>
                <a:gd name="T51" fmla="*/ 562 h 547"/>
                <a:gd name="T52" fmla="*/ 36 w 68"/>
                <a:gd name="T53" fmla="*/ 574 h 547"/>
                <a:gd name="T54" fmla="*/ 22 w 68"/>
                <a:gd name="T55" fmla="*/ 578 h 547"/>
                <a:gd name="T56" fmla="*/ 29 w 68"/>
                <a:gd name="T57" fmla="*/ 602 h 547"/>
                <a:gd name="T58" fmla="*/ 30 w 68"/>
                <a:gd name="T59" fmla="*/ 609 h 547"/>
                <a:gd name="T60" fmla="*/ 34 w 68"/>
                <a:gd name="T61" fmla="*/ 627 h 547"/>
                <a:gd name="T62" fmla="*/ 41 w 68"/>
                <a:gd name="T63" fmla="*/ 639 h 547"/>
                <a:gd name="T64" fmla="*/ 53 w 68"/>
                <a:gd name="T65" fmla="*/ 650 h 547"/>
                <a:gd name="T66" fmla="*/ 58 w 68"/>
                <a:gd name="T67" fmla="*/ 644 h 547"/>
                <a:gd name="T68" fmla="*/ 58 w 68"/>
                <a:gd name="T69" fmla="*/ 628 h 547"/>
                <a:gd name="T70" fmla="*/ 40 w 68"/>
                <a:gd name="T71" fmla="*/ 602 h 547"/>
                <a:gd name="T72" fmla="*/ 55 w 68"/>
                <a:gd name="T73" fmla="*/ 573 h 547"/>
                <a:gd name="T74" fmla="*/ 54 w 68"/>
                <a:gd name="T75" fmla="*/ 548 h 547"/>
                <a:gd name="T76" fmla="*/ 52 w 68"/>
                <a:gd name="T77" fmla="*/ 524 h 547"/>
                <a:gd name="T78" fmla="*/ 53 w 68"/>
                <a:gd name="T79" fmla="*/ 506 h 547"/>
                <a:gd name="T80" fmla="*/ 59 w 68"/>
                <a:gd name="T81" fmla="*/ 501 h 547"/>
                <a:gd name="T82" fmla="*/ 47 w 68"/>
                <a:gd name="T83" fmla="*/ 477 h 547"/>
                <a:gd name="T84" fmla="*/ 42 w 68"/>
                <a:gd name="T85" fmla="*/ 457 h 547"/>
                <a:gd name="T86" fmla="*/ 41 w 68"/>
                <a:gd name="T87" fmla="*/ 420 h 547"/>
                <a:gd name="T88" fmla="*/ 41 w 68"/>
                <a:gd name="T89" fmla="*/ 391 h 547"/>
                <a:gd name="T90" fmla="*/ 41 w 68"/>
                <a:gd name="T91" fmla="*/ 344 h 547"/>
                <a:gd name="T92" fmla="*/ 49 w 68"/>
                <a:gd name="T93" fmla="*/ 321 h 547"/>
                <a:gd name="T94" fmla="*/ 51 w 68"/>
                <a:gd name="T95" fmla="*/ 284 h 547"/>
                <a:gd name="T96" fmla="*/ 47 w 68"/>
                <a:gd name="T97" fmla="*/ 260 h 547"/>
                <a:gd name="T98" fmla="*/ 51 w 68"/>
                <a:gd name="T99" fmla="*/ 225 h 547"/>
                <a:gd name="T100" fmla="*/ 49 w 68"/>
                <a:gd name="T101" fmla="*/ 197 h 547"/>
                <a:gd name="T102" fmla="*/ 70 w 68"/>
                <a:gd name="T103" fmla="*/ 171 h 547"/>
                <a:gd name="T104" fmla="*/ 63 w 68"/>
                <a:gd name="T105" fmla="*/ 143 h 547"/>
                <a:gd name="T106" fmla="*/ 60 w 68"/>
                <a:gd name="T107" fmla="*/ 128 h 547"/>
                <a:gd name="T108" fmla="*/ 82 w 68"/>
                <a:gd name="T109" fmla="*/ 102 h 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"/>
                <a:gd name="T166" fmla="*/ 0 h 547"/>
                <a:gd name="T167" fmla="*/ 68 w 68"/>
                <a:gd name="T168" fmla="*/ 547 h 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" h="547">
                  <a:moveTo>
                    <a:pt x="66" y="78"/>
                  </a:moveTo>
                  <a:cubicBezTo>
                    <a:pt x="65" y="78"/>
                    <a:pt x="64" y="79"/>
                    <a:pt x="62" y="78"/>
                  </a:cubicBezTo>
                  <a:cubicBezTo>
                    <a:pt x="61" y="78"/>
                    <a:pt x="60" y="78"/>
                    <a:pt x="59" y="77"/>
                  </a:cubicBezTo>
                  <a:cubicBezTo>
                    <a:pt x="58" y="75"/>
                    <a:pt x="59" y="73"/>
                    <a:pt x="58" y="72"/>
                  </a:cubicBezTo>
                  <a:cubicBezTo>
                    <a:pt x="57" y="67"/>
                    <a:pt x="55" y="62"/>
                    <a:pt x="53" y="57"/>
                  </a:cubicBezTo>
                  <a:cubicBezTo>
                    <a:pt x="52" y="55"/>
                    <a:pt x="52" y="52"/>
                    <a:pt x="51" y="50"/>
                  </a:cubicBezTo>
                  <a:cubicBezTo>
                    <a:pt x="50" y="49"/>
                    <a:pt x="48" y="50"/>
                    <a:pt x="48" y="49"/>
                  </a:cubicBezTo>
                  <a:cubicBezTo>
                    <a:pt x="47" y="48"/>
                    <a:pt x="48" y="46"/>
                    <a:pt x="48" y="45"/>
                  </a:cubicBezTo>
                  <a:cubicBezTo>
                    <a:pt x="48" y="43"/>
                    <a:pt x="46" y="43"/>
                    <a:pt x="45" y="42"/>
                  </a:cubicBezTo>
                  <a:cubicBezTo>
                    <a:pt x="45" y="40"/>
                    <a:pt x="45" y="38"/>
                    <a:pt x="45" y="36"/>
                  </a:cubicBezTo>
                  <a:cubicBezTo>
                    <a:pt x="45" y="35"/>
                    <a:pt x="46" y="34"/>
                    <a:pt x="46" y="34"/>
                  </a:cubicBezTo>
                  <a:cubicBezTo>
                    <a:pt x="47" y="33"/>
                    <a:pt x="45" y="32"/>
                    <a:pt x="45" y="31"/>
                  </a:cubicBezTo>
                  <a:cubicBezTo>
                    <a:pt x="45" y="29"/>
                    <a:pt x="47" y="28"/>
                    <a:pt x="47" y="26"/>
                  </a:cubicBezTo>
                  <a:cubicBezTo>
                    <a:pt x="46" y="24"/>
                    <a:pt x="43" y="22"/>
                    <a:pt x="42" y="20"/>
                  </a:cubicBezTo>
                  <a:cubicBezTo>
                    <a:pt x="40" y="15"/>
                    <a:pt x="41" y="11"/>
                    <a:pt x="39" y="6"/>
                  </a:cubicBezTo>
                  <a:cubicBezTo>
                    <a:pt x="38" y="4"/>
                    <a:pt x="35" y="3"/>
                    <a:pt x="34" y="1"/>
                  </a:cubicBezTo>
                  <a:cubicBezTo>
                    <a:pt x="32" y="1"/>
                    <a:pt x="30" y="0"/>
                    <a:pt x="29" y="1"/>
                  </a:cubicBezTo>
                  <a:cubicBezTo>
                    <a:pt x="28" y="4"/>
                    <a:pt x="31" y="7"/>
                    <a:pt x="29" y="9"/>
                  </a:cubicBezTo>
                  <a:cubicBezTo>
                    <a:pt x="28" y="11"/>
                    <a:pt x="25" y="11"/>
                    <a:pt x="22" y="12"/>
                  </a:cubicBezTo>
                  <a:cubicBezTo>
                    <a:pt x="23" y="15"/>
                    <a:pt x="24" y="18"/>
                    <a:pt x="24" y="21"/>
                  </a:cubicBezTo>
                  <a:cubicBezTo>
                    <a:pt x="25" y="26"/>
                    <a:pt x="27" y="31"/>
                    <a:pt x="28" y="36"/>
                  </a:cubicBezTo>
                  <a:cubicBezTo>
                    <a:pt x="28" y="39"/>
                    <a:pt x="27" y="43"/>
                    <a:pt x="27" y="47"/>
                  </a:cubicBezTo>
                  <a:cubicBezTo>
                    <a:pt x="27" y="51"/>
                    <a:pt x="29" y="54"/>
                    <a:pt x="29" y="58"/>
                  </a:cubicBezTo>
                  <a:cubicBezTo>
                    <a:pt x="30" y="66"/>
                    <a:pt x="29" y="73"/>
                    <a:pt x="28" y="81"/>
                  </a:cubicBezTo>
                  <a:cubicBezTo>
                    <a:pt x="27" y="83"/>
                    <a:pt x="26" y="86"/>
                    <a:pt x="26" y="88"/>
                  </a:cubicBezTo>
                  <a:cubicBezTo>
                    <a:pt x="26" y="90"/>
                    <a:pt x="27" y="91"/>
                    <a:pt x="27" y="93"/>
                  </a:cubicBezTo>
                  <a:cubicBezTo>
                    <a:pt x="28" y="99"/>
                    <a:pt x="27" y="105"/>
                    <a:pt x="28" y="111"/>
                  </a:cubicBezTo>
                  <a:cubicBezTo>
                    <a:pt x="28" y="113"/>
                    <a:pt x="30" y="114"/>
                    <a:pt x="29" y="116"/>
                  </a:cubicBezTo>
                  <a:cubicBezTo>
                    <a:pt x="29" y="118"/>
                    <a:pt x="27" y="120"/>
                    <a:pt x="26" y="122"/>
                  </a:cubicBezTo>
                  <a:cubicBezTo>
                    <a:pt x="26" y="127"/>
                    <a:pt x="27" y="133"/>
                    <a:pt x="27" y="138"/>
                  </a:cubicBezTo>
                  <a:cubicBezTo>
                    <a:pt x="27" y="142"/>
                    <a:pt x="26" y="147"/>
                    <a:pt x="25" y="151"/>
                  </a:cubicBezTo>
                  <a:cubicBezTo>
                    <a:pt x="24" y="158"/>
                    <a:pt x="21" y="164"/>
                    <a:pt x="21" y="171"/>
                  </a:cubicBezTo>
                  <a:cubicBezTo>
                    <a:pt x="20" y="176"/>
                    <a:pt x="24" y="181"/>
                    <a:pt x="23" y="186"/>
                  </a:cubicBezTo>
                  <a:cubicBezTo>
                    <a:pt x="23" y="189"/>
                    <a:pt x="18" y="191"/>
                    <a:pt x="18" y="195"/>
                  </a:cubicBezTo>
                  <a:cubicBezTo>
                    <a:pt x="18" y="200"/>
                    <a:pt x="21" y="205"/>
                    <a:pt x="22" y="211"/>
                  </a:cubicBezTo>
                  <a:cubicBezTo>
                    <a:pt x="23" y="216"/>
                    <a:pt x="25" y="222"/>
                    <a:pt x="25" y="228"/>
                  </a:cubicBezTo>
                  <a:cubicBezTo>
                    <a:pt x="25" y="231"/>
                    <a:pt x="22" y="233"/>
                    <a:pt x="22" y="236"/>
                  </a:cubicBezTo>
                  <a:cubicBezTo>
                    <a:pt x="22" y="239"/>
                    <a:pt x="23" y="242"/>
                    <a:pt x="23" y="246"/>
                  </a:cubicBezTo>
                  <a:cubicBezTo>
                    <a:pt x="23" y="249"/>
                    <a:pt x="23" y="251"/>
                    <a:pt x="22" y="254"/>
                  </a:cubicBezTo>
                  <a:cubicBezTo>
                    <a:pt x="21" y="257"/>
                    <a:pt x="18" y="260"/>
                    <a:pt x="18" y="263"/>
                  </a:cubicBezTo>
                  <a:cubicBezTo>
                    <a:pt x="16" y="272"/>
                    <a:pt x="17" y="280"/>
                    <a:pt x="15" y="289"/>
                  </a:cubicBezTo>
                  <a:cubicBezTo>
                    <a:pt x="15" y="291"/>
                    <a:pt x="12" y="293"/>
                    <a:pt x="11" y="295"/>
                  </a:cubicBezTo>
                  <a:cubicBezTo>
                    <a:pt x="9" y="299"/>
                    <a:pt x="7" y="302"/>
                    <a:pt x="7" y="305"/>
                  </a:cubicBezTo>
                  <a:cubicBezTo>
                    <a:pt x="7" y="308"/>
                    <a:pt x="10" y="311"/>
                    <a:pt x="11" y="314"/>
                  </a:cubicBezTo>
                  <a:cubicBezTo>
                    <a:pt x="11" y="316"/>
                    <a:pt x="10" y="319"/>
                    <a:pt x="10" y="322"/>
                  </a:cubicBezTo>
                  <a:cubicBezTo>
                    <a:pt x="10" y="326"/>
                    <a:pt x="13" y="329"/>
                    <a:pt x="13" y="333"/>
                  </a:cubicBezTo>
                  <a:cubicBezTo>
                    <a:pt x="13" y="337"/>
                    <a:pt x="10" y="341"/>
                    <a:pt x="10" y="346"/>
                  </a:cubicBezTo>
                  <a:cubicBezTo>
                    <a:pt x="9" y="352"/>
                    <a:pt x="9" y="358"/>
                    <a:pt x="10" y="364"/>
                  </a:cubicBezTo>
                  <a:cubicBezTo>
                    <a:pt x="11" y="367"/>
                    <a:pt x="12" y="371"/>
                    <a:pt x="15" y="373"/>
                  </a:cubicBezTo>
                  <a:cubicBezTo>
                    <a:pt x="17" y="374"/>
                    <a:pt x="20" y="375"/>
                    <a:pt x="21" y="373"/>
                  </a:cubicBezTo>
                  <a:cubicBezTo>
                    <a:pt x="23" y="370"/>
                    <a:pt x="21" y="365"/>
                    <a:pt x="22" y="361"/>
                  </a:cubicBezTo>
                  <a:cubicBezTo>
                    <a:pt x="22" y="360"/>
                    <a:pt x="24" y="360"/>
                    <a:pt x="24" y="361"/>
                  </a:cubicBezTo>
                  <a:cubicBezTo>
                    <a:pt x="25" y="363"/>
                    <a:pt x="24" y="366"/>
                    <a:pt x="25" y="368"/>
                  </a:cubicBezTo>
                  <a:cubicBezTo>
                    <a:pt x="25" y="369"/>
                    <a:pt x="27" y="371"/>
                    <a:pt x="28" y="373"/>
                  </a:cubicBezTo>
                  <a:cubicBezTo>
                    <a:pt x="27" y="374"/>
                    <a:pt x="25" y="376"/>
                    <a:pt x="26" y="377"/>
                  </a:cubicBezTo>
                  <a:cubicBezTo>
                    <a:pt x="26" y="378"/>
                    <a:pt x="28" y="376"/>
                    <a:pt x="29" y="378"/>
                  </a:cubicBezTo>
                  <a:cubicBezTo>
                    <a:pt x="30" y="380"/>
                    <a:pt x="30" y="380"/>
                    <a:pt x="30" y="382"/>
                  </a:cubicBezTo>
                  <a:cubicBezTo>
                    <a:pt x="26" y="383"/>
                    <a:pt x="29" y="391"/>
                    <a:pt x="28" y="394"/>
                  </a:cubicBezTo>
                  <a:cubicBezTo>
                    <a:pt x="27" y="396"/>
                    <a:pt x="26" y="398"/>
                    <a:pt x="26" y="401"/>
                  </a:cubicBezTo>
                  <a:cubicBezTo>
                    <a:pt x="26" y="404"/>
                    <a:pt x="28" y="406"/>
                    <a:pt x="28" y="409"/>
                  </a:cubicBezTo>
                  <a:cubicBezTo>
                    <a:pt x="28" y="411"/>
                    <a:pt x="25" y="413"/>
                    <a:pt x="26" y="415"/>
                  </a:cubicBezTo>
                  <a:cubicBezTo>
                    <a:pt x="27" y="417"/>
                    <a:pt x="32" y="416"/>
                    <a:pt x="32" y="417"/>
                  </a:cubicBezTo>
                  <a:cubicBezTo>
                    <a:pt x="34" y="420"/>
                    <a:pt x="33" y="424"/>
                    <a:pt x="31" y="426"/>
                  </a:cubicBezTo>
                  <a:cubicBezTo>
                    <a:pt x="30" y="428"/>
                    <a:pt x="26" y="426"/>
                    <a:pt x="25" y="428"/>
                  </a:cubicBezTo>
                  <a:cubicBezTo>
                    <a:pt x="25" y="431"/>
                    <a:pt x="29" y="432"/>
                    <a:pt x="28" y="434"/>
                  </a:cubicBezTo>
                  <a:cubicBezTo>
                    <a:pt x="28" y="441"/>
                    <a:pt x="25" y="447"/>
                    <a:pt x="23" y="453"/>
                  </a:cubicBezTo>
                  <a:cubicBezTo>
                    <a:pt x="22" y="454"/>
                    <a:pt x="21" y="453"/>
                    <a:pt x="21" y="452"/>
                  </a:cubicBezTo>
                  <a:cubicBezTo>
                    <a:pt x="20" y="449"/>
                    <a:pt x="24" y="445"/>
                    <a:pt x="22" y="444"/>
                  </a:cubicBezTo>
                  <a:cubicBezTo>
                    <a:pt x="17" y="443"/>
                    <a:pt x="13" y="440"/>
                    <a:pt x="8" y="441"/>
                  </a:cubicBezTo>
                  <a:cubicBezTo>
                    <a:pt x="7" y="446"/>
                    <a:pt x="3" y="446"/>
                    <a:pt x="2" y="450"/>
                  </a:cubicBezTo>
                  <a:cubicBezTo>
                    <a:pt x="1" y="452"/>
                    <a:pt x="0" y="456"/>
                    <a:pt x="2" y="457"/>
                  </a:cubicBezTo>
                  <a:cubicBezTo>
                    <a:pt x="4" y="457"/>
                    <a:pt x="6" y="455"/>
                    <a:pt x="4" y="452"/>
                  </a:cubicBezTo>
                  <a:cubicBezTo>
                    <a:pt x="5" y="451"/>
                    <a:pt x="7" y="452"/>
                    <a:pt x="8" y="452"/>
                  </a:cubicBezTo>
                  <a:cubicBezTo>
                    <a:pt x="10" y="451"/>
                    <a:pt x="11" y="454"/>
                    <a:pt x="12" y="455"/>
                  </a:cubicBezTo>
                  <a:cubicBezTo>
                    <a:pt x="15" y="453"/>
                    <a:pt x="20" y="455"/>
                    <a:pt x="22" y="457"/>
                  </a:cubicBezTo>
                  <a:cubicBezTo>
                    <a:pt x="23" y="459"/>
                    <a:pt x="20" y="461"/>
                    <a:pt x="20" y="462"/>
                  </a:cubicBezTo>
                  <a:cubicBezTo>
                    <a:pt x="19" y="463"/>
                    <a:pt x="18" y="465"/>
                    <a:pt x="17" y="466"/>
                  </a:cubicBezTo>
                  <a:cubicBezTo>
                    <a:pt x="16" y="467"/>
                    <a:pt x="14" y="467"/>
                    <a:pt x="14" y="469"/>
                  </a:cubicBezTo>
                  <a:cubicBezTo>
                    <a:pt x="13" y="470"/>
                    <a:pt x="12" y="472"/>
                    <a:pt x="13" y="472"/>
                  </a:cubicBezTo>
                  <a:cubicBezTo>
                    <a:pt x="18" y="473"/>
                    <a:pt x="23" y="470"/>
                    <a:pt x="28" y="472"/>
                  </a:cubicBezTo>
                  <a:cubicBezTo>
                    <a:pt x="30" y="473"/>
                    <a:pt x="32" y="477"/>
                    <a:pt x="30" y="479"/>
                  </a:cubicBezTo>
                  <a:cubicBezTo>
                    <a:pt x="29" y="481"/>
                    <a:pt x="26" y="477"/>
                    <a:pt x="23" y="477"/>
                  </a:cubicBezTo>
                  <a:cubicBezTo>
                    <a:pt x="21" y="476"/>
                    <a:pt x="18" y="474"/>
                    <a:pt x="17" y="476"/>
                  </a:cubicBezTo>
                  <a:cubicBezTo>
                    <a:pt x="15" y="477"/>
                    <a:pt x="16" y="481"/>
                    <a:pt x="18" y="482"/>
                  </a:cubicBezTo>
                  <a:cubicBezTo>
                    <a:pt x="20" y="484"/>
                    <a:pt x="24" y="480"/>
                    <a:pt x="25" y="482"/>
                  </a:cubicBezTo>
                  <a:cubicBezTo>
                    <a:pt x="26" y="485"/>
                    <a:pt x="21" y="487"/>
                    <a:pt x="21" y="490"/>
                  </a:cubicBezTo>
                  <a:cubicBezTo>
                    <a:pt x="21" y="494"/>
                    <a:pt x="21" y="499"/>
                    <a:pt x="24" y="502"/>
                  </a:cubicBezTo>
                  <a:cubicBezTo>
                    <a:pt x="26" y="503"/>
                    <a:pt x="26" y="495"/>
                    <a:pt x="28" y="496"/>
                  </a:cubicBezTo>
                  <a:cubicBezTo>
                    <a:pt x="31" y="497"/>
                    <a:pt x="28" y="501"/>
                    <a:pt x="29" y="503"/>
                  </a:cubicBezTo>
                  <a:cubicBezTo>
                    <a:pt x="28" y="505"/>
                    <a:pt x="26" y="506"/>
                    <a:pt x="25" y="508"/>
                  </a:cubicBezTo>
                  <a:cubicBezTo>
                    <a:pt x="23" y="510"/>
                    <a:pt x="21" y="513"/>
                    <a:pt x="22" y="516"/>
                  </a:cubicBezTo>
                  <a:cubicBezTo>
                    <a:pt x="24" y="518"/>
                    <a:pt x="28" y="517"/>
                    <a:pt x="30" y="519"/>
                  </a:cubicBezTo>
                  <a:cubicBezTo>
                    <a:pt x="31" y="520"/>
                    <a:pt x="28" y="522"/>
                    <a:pt x="28" y="523"/>
                  </a:cubicBezTo>
                  <a:cubicBezTo>
                    <a:pt x="29" y="525"/>
                    <a:pt x="34" y="523"/>
                    <a:pt x="34" y="525"/>
                  </a:cubicBezTo>
                  <a:cubicBezTo>
                    <a:pt x="34" y="527"/>
                    <a:pt x="29" y="526"/>
                    <a:pt x="29" y="528"/>
                  </a:cubicBezTo>
                  <a:cubicBezTo>
                    <a:pt x="29" y="530"/>
                    <a:pt x="33" y="531"/>
                    <a:pt x="34" y="533"/>
                  </a:cubicBezTo>
                  <a:cubicBezTo>
                    <a:pt x="35" y="536"/>
                    <a:pt x="34" y="540"/>
                    <a:pt x="36" y="542"/>
                  </a:cubicBezTo>
                  <a:cubicBezTo>
                    <a:pt x="38" y="545"/>
                    <a:pt x="40" y="547"/>
                    <a:pt x="43" y="547"/>
                  </a:cubicBezTo>
                  <a:cubicBezTo>
                    <a:pt x="45" y="547"/>
                    <a:pt x="43" y="543"/>
                    <a:pt x="44" y="542"/>
                  </a:cubicBezTo>
                  <a:cubicBezTo>
                    <a:pt x="44" y="540"/>
                    <a:pt x="47" y="540"/>
                    <a:pt x="47" y="539"/>
                  </a:cubicBezTo>
                  <a:cubicBezTo>
                    <a:pt x="47" y="537"/>
                    <a:pt x="44" y="536"/>
                    <a:pt x="45" y="535"/>
                  </a:cubicBezTo>
                  <a:cubicBezTo>
                    <a:pt x="45" y="534"/>
                    <a:pt x="47" y="536"/>
                    <a:pt x="48" y="537"/>
                  </a:cubicBezTo>
                  <a:cubicBezTo>
                    <a:pt x="49" y="538"/>
                    <a:pt x="52" y="539"/>
                    <a:pt x="54" y="540"/>
                  </a:cubicBezTo>
                  <a:cubicBezTo>
                    <a:pt x="53" y="539"/>
                    <a:pt x="53" y="539"/>
                    <a:pt x="53" y="538"/>
                  </a:cubicBezTo>
                  <a:cubicBezTo>
                    <a:pt x="51" y="533"/>
                    <a:pt x="52" y="527"/>
                    <a:pt x="48" y="524"/>
                  </a:cubicBezTo>
                  <a:cubicBezTo>
                    <a:pt x="46" y="521"/>
                    <a:pt x="42" y="527"/>
                    <a:pt x="40" y="526"/>
                  </a:cubicBezTo>
                  <a:cubicBezTo>
                    <a:pt x="36" y="523"/>
                    <a:pt x="37" y="518"/>
                    <a:pt x="35" y="514"/>
                  </a:cubicBezTo>
                  <a:cubicBezTo>
                    <a:pt x="33" y="511"/>
                    <a:pt x="32" y="506"/>
                    <a:pt x="33" y="502"/>
                  </a:cubicBezTo>
                  <a:cubicBezTo>
                    <a:pt x="34" y="498"/>
                    <a:pt x="38" y="497"/>
                    <a:pt x="40" y="494"/>
                  </a:cubicBezTo>
                  <a:cubicBezTo>
                    <a:pt x="42" y="492"/>
                    <a:pt x="42" y="490"/>
                    <a:pt x="43" y="488"/>
                  </a:cubicBezTo>
                  <a:cubicBezTo>
                    <a:pt x="44" y="485"/>
                    <a:pt x="46" y="482"/>
                    <a:pt x="46" y="478"/>
                  </a:cubicBezTo>
                  <a:cubicBezTo>
                    <a:pt x="45" y="476"/>
                    <a:pt x="39" y="475"/>
                    <a:pt x="39" y="472"/>
                  </a:cubicBezTo>
                  <a:cubicBezTo>
                    <a:pt x="39" y="468"/>
                    <a:pt x="43" y="465"/>
                    <a:pt x="45" y="461"/>
                  </a:cubicBezTo>
                  <a:cubicBezTo>
                    <a:pt x="45" y="460"/>
                    <a:pt x="45" y="458"/>
                    <a:pt x="45" y="457"/>
                  </a:cubicBezTo>
                  <a:cubicBezTo>
                    <a:pt x="46" y="455"/>
                    <a:pt x="47" y="454"/>
                    <a:pt x="48" y="452"/>
                  </a:cubicBezTo>
                  <a:cubicBezTo>
                    <a:pt x="48" y="449"/>
                    <a:pt x="49" y="446"/>
                    <a:pt x="48" y="442"/>
                  </a:cubicBezTo>
                  <a:cubicBezTo>
                    <a:pt x="48" y="440"/>
                    <a:pt x="43" y="439"/>
                    <a:pt x="43" y="437"/>
                  </a:cubicBezTo>
                  <a:cubicBezTo>
                    <a:pt x="44" y="434"/>
                    <a:pt x="51" y="433"/>
                    <a:pt x="50" y="430"/>
                  </a:cubicBezTo>
                  <a:cubicBezTo>
                    <a:pt x="49" y="426"/>
                    <a:pt x="42" y="427"/>
                    <a:pt x="40" y="424"/>
                  </a:cubicBezTo>
                  <a:cubicBezTo>
                    <a:pt x="39" y="423"/>
                    <a:pt x="43" y="422"/>
                    <a:pt x="44" y="422"/>
                  </a:cubicBezTo>
                  <a:cubicBezTo>
                    <a:pt x="46" y="422"/>
                    <a:pt x="47" y="425"/>
                    <a:pt x="49" y="424"/>
                  </a:cubicBezTo>
                  <a:cubicBezTo>
                    <a:pt x="50" y="424"/>
                    <a:pt x="51" y="422"/>
                    <a:pt x="51" y="421"/>
                  </a:cubicBezTo>
                  <a:cubicBezTo>
                    <a:pt x="51" y="420"/>
                    <a:pt x="51" y="418"/>
                    <a:pt x="49" y="418"/>
                  </a:cubicBezTo>
                  <a:cubicBezTo>
                    <a:pt x="47" y="417"/>
                    <a:pt x="43" y="419"/>
                    <a:pt x="41" y="417"/>
                  </a:cubicBezTo>
                  <a:cubicBezTo>
                    <a:pt x="39" y="414"/>
                    <a:pt x="42" y="411"/>
                    <a:pt x="41" y="408"/>
                  </a:cubicBezTo>
                  <a:cubicBezTo>
                    <a:pt x="41" y="405"/>
                    <a:pt x="39" y="402"/>
                    <a:pt x="39" y="398"/>
                  </a:cubicBezTo>
                  <a:cubicBezTo>
                    <a:pt x="39" y="397"/>
                    <a:pt x="40" y="396"/>
                    <a:pt x="39" y="395"/>
                  </a:cubicBezTo>
                  <a:cubicBezTo>
                    <a:pt x="38" y="394"/>
                    <a:pt x="35" y="395"/>
                    <a:pt x="35" y="394"/>
                  </a:cubicBezTo>
                  <a:cubicBezTo>
                    <a:pt x="33" y="389"/>
                    <a:pt x="34" y="385"/>
                    <a:pt x="35" y="381"/>
                  </a:cubicBezTo>
                  <a:cubicBezTo>
                    <a:pt x="35" y="378"/>
                    <a:pt x="38" y="376"/>
                    <a:pt x="37" y="373"/>
                  </a:cubicBezTo>
                  <a:cubicBezTo>
                    <a:pt x="37" y="369"/>
                    <a:pt x="34" y="366"/>
                    <a:pt x="33" y="362"/>
                  </a:cubicBezTo>
                  <a:cubicBezTo>
                    <a:pt x="33" y="358"/>
                    <a:pt x="33" y="354"/>
                    <a:pt x="34" y="350"/>
                  </a:cubicBezTo>
                  <a:cubicBezTo>
                    <a:pt x="34" y="347"/>
                    <a:pt x="34" y="344"/>
                    <a:pt x="34" y="341"/>
                  </a:cubicBezTo>
                  <a:cubicBezTo>
                    <a:pt x="34" y="339"/>
                    <a:pt x="36" y="337"/>
                    <a:pt x="36" y="335"/>
                  </a:cubicBezTo>
                  <a:cubicBezTo>
                    <a:pt x="36" y="332"/>
                    <a:pt x="33" y="329"/>
                    <a:pt x="34" y="326"/>
                  </a:cubicBezTo>
                  <a:cubicBezTo>
                    <a:pt x="36" y="324"/>
                    <a:pt x="42" y="324"/>
                    <a:pt x="42" y="321"/>
                  </a:cubicBezTo>
                  <a:cubicBezTo>
                    <a:pt x="43" y="316"/>
                    <a:pt x="38" y="312"/>
                    <a:pt x="37" y="307"/>
                  </a:cubicBezTo>
                  <a:cubicBezTo>
                    <a:pt x="35" y="300"/>
                    <a:pt x="33" y="294"/>
                    <a:pt x="34" y="287"/>
                  </a:cubicBezTo>
                  <a:cubicBezTo>
                    <a:pt x="35" y="285"/>
                    <a:pt x="41" y="286"/>
                    <a:pt x="42" y="283"/>
                  </a:cubicBezTo>
                  <a:cubicBezTo>
                    <a:pt x="44" y="275"/>
                    <a:pt x="39" y="275"/>
                    <a:pt x="39" y="270"/>
                  </a:cubicBezTo>
                  <a:cubicBezTo>
                    <a:pt x="39" y="269"/>
                    <a:pt x="41" y="269"/>
                    <a:pt x="41" y="268"/>
                  </a:cubicBezTo>
                  <a:cubicBezTo>
                    <a:pt x="42" y="260"/>
                    <a:pt x="44" y="254"/>
                    <a:pt x="46" y="248"/>
                  </a:cubicBezTo>
                  <a:cubicBezTo>
                    <a:pt x="46" y="245"/>
                    <a:pt x="49" y="240"/>
                    <a:pt x="47" y="237"/>
                  </a:cubicBezTo>
                  <a:cubicBezTo>
                    <a:pt x="47" y="235"/>
                    <a:pt x="43" y="239"/>
                    <a:pt x="42" y="237"/>
                  </a:cubicBezTo>
                  <a:cubicBezTo>
                    <a:pt x="41" y="234"/>
                    <a:pt x="44" y="230"/>
                    <a:pt x="43" y="226"/>
                  </a:cubicBezTo>
                  <a:cubicBezTo>
                    <a:pt x="42" y="224"/>
                    <a:pt x="38" y="224"/>
                    <a:pt x="37" y="221"/>
                  </a:cubicBezTo>
                  <a:cubicBezTo>
                    <a:pt x="36" y="220"/>
                    <a:pt x="39" y="219"/>
                    <a:pt x="39" y="217"/>
                  </a:cubicBezTo>
                  <a:cubicBezTo>
                    <a:pt x="39" y="215"/>
                    <a:pt x="36" y="214"/>
                    <a:pt x="36" y="212"/>
                  </a:cubicBezTo>
                  <a:cubicBezTo>
                    <a:pt x="35" y="208"/>
                    <a:pt x="35" y="205"/>
                    <a:pt x="36" y="202"/>
                  </a:cubicBezTo>
                  <a:cubicBezTo>
                    <a:pt x="37" y="197"/>
                    <a:pt x="41" y="193"/>
                    <a:pt x="42" y="188"/>
                  </a:cubicBezTo>
                  <a:cubicBezTo>
                    <a:pt x="42" y="184"/>
                    <a:pt x="43" y="177"/>
                    <a:pt x="39" y="176"/>
                  </a:cubicBezTo>
                  <a:cubicBezTo>
                    <a:pt x="40" y="175"/>
                    <a:pt x="40" y="174"/>
                    <a:pt x="41" y="172"/>
                  </a:cubicBezTo>
                  <a:cubicBezTo>
                    <a:pt x="43" y="173"/>
                    <a:pt x="40" y="167"/>
                    <a:pt x="41" y="164"/>
                  </a:cubicBezTo>
                  <a:cubicBezTo>
                    <a:pt x="43" y="161"/>
                    <a:pt x="47" y="159"/>
                    <a:pt x="48" y="156"/>
                  </a:cubicBezTo>
                  <a:cubicBezTo>
                    <a:pt x="50" y="152"/>
                    <a:pt x="49" y="147"/>
                    <a:pt x="51" y="144"/>
                  </a:cubicBezTo>
                  <a:cubicBezTo>
                    <a:pt x="52" y="142"/>
                    <a:pt x="57" y="145"/>
                    <a:pt x="58" y="143"/>
                  </a:cubicBezTo>
                  <a:cubicBezTo>
                    <a:pt x="59" y="140"/>
                    <a:pt x="54" y="138"/>
                    <a:pt x="54" y="136"/>
                  </a:cubicBezTo>
                  <a:cubicBezTo>
                    <a:pt x="53" y="134"/>
                    <a:pt x="55" y="132"/>
                    <a:pt x="55" y="129"/>
                  </a:cubicBezTo>
                  <a:cubicBezTo>
                    <a:pt x="55" y="126"/>
                    <a:pt x="53" y="123"/>
                    <a:pt x="52" y="119"/>
                  </a:cubicBezTo>
                  <a:cubicBezTo>
                    <a:pt x="52" y="118"/>
                    <a:pt x="52" y="116"/>
                    <a:pt x="53" y="114"/>
                  </a:cubicBezTo>
                  <a:cubicBezTo>
                    <a:pt x="53" y="113"/>
                    <a:pt x="55" y="114"/>
                    <a:pt x="55" y="113"/>
                  </a:cubicBezTo>
                  <a:cubicBezTo>
                    <a:pt x="54" y="111"/>
                    <a:pt x="50" y="110"/>
                    <a:pt x="50" y="107"/>
                  </a:cubicBezTo>
                  <a:cubicBezTo>
                    <a:pt x="50" y="105"/>
                    <a:pt x="53" y="103"/>
                    <a:pt x="55" y="102"/>
                  </a:cubicBezTo>
                  <a:cubicBezTo>
                    <a:pt x="58" y="100"/>
                    <a:pt x="63" y="100"/>
                    <a:pt x="65" y="97"/>
                  </a:cubicBezTo>
                  <a:cubicBezTo>
                    <a:pt x="68" y="93"/>
                    <a:pt x="67" y="89"/>
                    <a:pt x="68" y="85"/>
                  </a:cubicBezTo>
                  <a:cubicBezTo>
                    <a:pt x="68" y="83"/>
                    <a:pt x="67" y="80"/>
                    <a:pt x="66" y="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89" name="Freeform 2533"/>
            <p:cNvSpPr>
              <a:spLocks noChangeAspect="1"/>
            </p:cNvSpPr>
            <p:nvPr/>
          </p:nvSpPr>
          <p:spPr bwMode="auto">
            <a:xfrm>
              <a:off x="8040641" y="12445404"/>
              <a:ext cx="1352326" cy="1972465"/>
            </a:xfrm>
            <a:custGeom>
              <a:avLst/>
              <a:gdLst>
                <a:gd name="T0" fmla="*/ 94 w 168"/>
                <a:gd name="T1" fmla="*/ 1 h 269"/>
                <a:gd name="T2" fmla="*/ 105 w 168"/>
                <a:gd name="T3" fmla="*/ 11 h 269"/>
                <a:gd name="T4" fmla="*/ 115 w 168"/>
                <a:gd name="T5" fmla="*/ 22 h 269"/>
                <a:gd name="T6" fmla="*/ 124 w 168"/>
                <a:gd name="T7" fmla="*/ 29 h 269"/>
                <a:gd name="T8" fmla="*/ 123 w 168"/>
                <a:gd name="T9" fmla="*/ 38 h 269"/>
                <a:gd name="T10" fmla="*/ 138 w 168"/>
                <a:gd name="T11" fmla="*/ 41 h 269"/>
                <a:gd name="T12" fmla="*/ 151 w 168"/>
                <a:gd name="T13" fmla="*/ 41 h 269"/>
                <a:gd name="T14" fmla="*/ 167 w 168"/>
                <a:gd name="T15" fmla="*/ 38 h 269"/>
                <a:gd name="T16" fmla="*/ 172 w 168"/>
                <a:gd name="T17" fmla="*/ 43 h 269"/>
                <a:gd name="T18" fmla="*/ 170 w 168"/>
                <a:gd name="T19" fmla="*/ 62 h 269"/>
                <a:gd name="T20" fmla="*/ 173 w 168"/>
                <a:gd name="T21" fmla="*/ 68 h 269"/>
                <a:gd name="T22" fmla="*/ 168 w 168"/>
                <a:gd name="T23" fmla="*/ 73 h 269"/>
                <a:gd name="T24" fmla="*/ 148 w 168"/>
                <a:gd name="T25" fmla="*/ 79 h 269"/>
                <a:gd name="T26" fmla="*/ 131 w 168"/>
                <a:gd name="T27" fmla="*/ 89 h 269"/>
                <a:gd name="T28" fmla="*/ 125 w 168"/>
                <a:gd name="T29" fmla="*/ 106 h 269"/>
                <a:gd name="T30" fmla="*/ 115 w 168"/>
                <a:gd name="T31" fmla="*/ 119 h 269"/>
                <a:gd name="T32" fmla="*/ 115 w 168"/>
                <a:gd name="T33" fmla="*/ 137 h 269"/>
                <a:gd name="T34" fmla="*/ 131 w 168"/>
                <a:gd name="T35" fmla="*/ 156 h 269"/>
                <a:gd name="T36" fmla="*/ 139 w 168"/>
                <a:gd name="T37" fmla="*/ 167 h 269"/>
                <a:gd name="T38" fmla="*/ 154 w 168"/>
                <a:gd name="T39" fmla="*/ 177 h 269"/>
                <a:gd name="T40" fmla="*/ 166 w 168"/>
                <a:gd name="T41" fmla="*/ 166 h 269"/>
                <a:gd name="T42" fmla="*/ 178 w 168"/>
                <a:gd name="T43" fmla="*/ 191 h 269"/>
                <a:gd name="T44" fmla="*/ 202 w 168"/>
                <a:gd name="T45" fmla="*/ 219 h 269"/>
                <a:gd name="T46" fmla="*/ 195 w 168"/>
                <a:gd name="T47" fmla="*/ 232 h 269"/>
                <a:gd name="T48" fmla="*/ 192 w 168"/>
                <a:gd name="T49" fmla="*/ 240 h 269"/>
                <a:gd name="T50" fmla="*/ 190 w 168"/>
                <a:gd name="T51" fmla="*/ 262 h 269"/>
                <a:gd name="T52" fmla="*/ 192 w 168"/>
                <a:gd name="T53" fmla="*/ 289 h 269"/>
                <a:gd name="T54" fmla="*/ 185 w 168"/>
                <a:gd name="T55" fmla="*/ 301 h 269"/>
                <a:gd name="T56" fmla="*/ 183 w 168"/>
                <a:gd name="T57" fmla="*/ 310 h 269"/>
                <a:gd name="T58" fmla="*/ 174 w 168"/>
                <a:gd name="T59" fmla="*/ 323 h 269"/>
                <a:gd name="T60" fmla="*/ 159 w 168"/>
                <a:gd name="T61" fmla="*/ 306 h 269"/>
                <a:gd name="T62" fmla="*/ 131 w 168"/>
                <a:gd name="T63" fmla="*/ 288 h 269"/>
                <a:gd name="T64" fmla="*/ 97 w 168"/>
                <a:gd name="T65" fmla="*/ 265 h 269"/>
                <a:gd name="T66" fmla="*/ 83 w 168"/>
                <a:gd name="T67" fmla="*/ 247 h 269"/>
                <a:gd name="T68" fmla="*/ 87 w 168"/>
                <a:gd name="T69" fmla="*/ 235 h 269"/>
                <a:gd name="T70" fmla="*/ 61 w 168"/>
                <a:gd name="T71" fmla="*/ 197 h 269"/>
                <a:gd name="T72" fmla="*/ 42 w 168"/>
                <a:gd name="T73" fmla="*/ 149 h 269"/>
                <a:gd name="T74" fmla="*/ 31 w 168"/>
                <a:gd name="T75" fmla="*/ 122 h 269"/>
                <a:gd name="T76" fmla="*/ 17 w 168"/>
                <a:gd name="T77" fmla="*/ 114 h 269"/>
                <a:gd name="T78" fmla="*/ 5 w 168"/>
                <a:gd name="T79" fmla="*/ 100 h 269"/>
                <a:gd name="T80" fmla="*/ 7 w 168"/>
                <a:gd name="T81" fmla="*/ 92 h 269"/>
                <a:gd name="T82" fmla="*/ 5 w 168"/>
                <a:gd name="T83" fmla="*/ 85 h 269"/>
                <a:gd name="T84" fmla="*/ 11 w 168"/>
                <a:gd name="T85" fmla="*/ 62 h 269"/>
                <a:gd name="T86" fmla="*/ 20 w 168"/>
                <a:gd name="T87" fmla="*/ 64 h 269"/>
                <a:gd name="T88" fmla="*/ 13 w 168"/>
                <a:gd name="T89" fmla="*/ 68 h 269"/>
                <a:gd name="T90" fmla="*/ 16 w 168"/>
                <a:gd name="T91" fmla="*/ 77 h 269"/>
                <a:gd name="T92" fmla="*/ 30 w 168"/>
                <a:gd name="T93" fmla="*/ 76 h 269"/>
                <a:gd name="T94" fmla="*/ 35 w 168"/>
                <a:gd name="T95" fmla="*/ 85 h 269"/>
                <a:gd name="T96" fmla="*/ 44 w 168"/>
                <a:gd name="T97" fmla="*/ 58 h 269"/>
                <a:gd name="T98" fmla="*/ 73 w 168"/>
                <a:gd name="T99" fmla="*/ 43 h 269"/>
                <a:gd name="T100" fmla="*/ 82 w 168"/>
                <a:gd name="T101" fmla="*/ 32 h 269"/>
                <a:gd name="T102" fmla="*/ 89 w 168"/>
                <a:gd name="T103" fmla="*/ 18 h 269"/>
                <a:gd name="T104" fmla="*/ 93 w 168"/>
                <a:gd name="T105" fmla="*/ 8 h 269"/>
                <a:gd name="T106" fmla="*/ 89 w 168"/>
                <a:gd name="T107" fmla="*/ 0 h 2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8"/>
                <a:gd name="T163" fmla="*/ 0 h 269"/>
                <a:gd name="T164" fmla="*/ 168 w 168"/>
                <a:gd name="T165" fmla="*/ 269 h 2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8" h="269">
                  <a:moveTo>
                    <a:pt x="74" y="0"/>
                  </a:moveTo>
                  <a:cubicBezTo>
                    <a:pt x="75" y="0"/>
                    <a:pt x="77" y="0"/>
                    <a:pt x="78" y="1"/>
                  </a:cubicBezTo>
                  <a:cubicBezTo>
                    <a:pt x="79" y="1"/>
                    <a:pt x="80" y="2"/>
                    <a:pt x="81" y="3"/>
                  </a:cubicBezTo>
                  <a:cubicBezTo>
                    <a:pt x="83" y="5"/>
                    <a:pt x="85" y="7"/>
                    <a:pt x="87" y="9"/>
                  </a:cubicBezTo>
                  <a:cubicBezTo>
                    <a:pt x="88" y="11"/>
                    <a:pt x="87" y="14"/>
                    <a:pt x="89" y="15"/>
                  </a:cubicBezTo>
                  <a:cubicBezTo>
                    <a:pt x="91" y="17"/>
                    <a:pt x="94" y="17"/>
                    <a:pt x="96" y="18"/>
                  </a:cubicBezTo>
                  <a:cubicBezTo>
                    <a:pt x="98" y="20"/>
                    <a:pt x="99" y="23"/>
                    <a:pt x="101" y="25"/>
                  </a:cubicBezTo>
                  <a:cubicBezTo>
                    <a:pt x="101" y="26"/>
                    <a:pt x="102" y="23"/>
                    <a:pt x="103" y="24"/>
                  </a:cubicBezTo>
                  <a:cubicBezTo>
                    <a:pt x="104" y="25"/>
                    <a:pt x="104" y="26"/>
                    <a:pt x="103" y="28"/>
                  </a:cubicBezTo>
                  <a:cubicBezTo>
                    <a:pt x="103" y="29"/>
                    <a:pt x="101" y="30"/>
                    <a:pt x="102" y="32"/>
                  </a:cubicBezTo>
                  <a:cubicBezTo>
                    <a:pt x="102" y="33"/>
                    <a:pt x="105" y="33"/>
                    <a:pt x="107" y="33"/>
                  </a:cubicBezTo>
                  <a:cubicBezTo>
                    <a:pt x="110" y="34"/>
                    <a:pt x="112" y="34"/>
                    <a:pt x="115" y="34"/>
                  </a:cubicBezTo>
                  <a:cubicBezTo>
                    <a:pt x="117" y="33"/>
                    <a:pt x="119" y="31"/>
                    <a:pt x="122" y="31"/>
                  </a:cubicBezTo>
                  <a:cubicBezTo>
                    <a:pt x="124" y="31"/>
                    <a:pt x="125" y="34"/>
                    <a:pt x="126" y="34"/>
                  </a:cubicBezTo>
                  <a:cubicBezTo>
                    <a:pt x="128" y="34"/>
                    <a:pt x="130" y="32"/>
                    <a:pt x="132" y="31"/>
                  </a:cubicBezTo>
                  <a:cubicBezTo>
                    <a:pt x="134" y="31"/>
                    <a:pt x="137" y="31"/>
                    <a:pt x="139" y="32"/>
                  </a:cubicBezTo>
                  <a:cubicBezTo>
                    <a:pt x="140" y="33"/>
                    <a:pt x="138" y="35"/>
                    <a:pt x="139" y="36"/>
                  </a:cubicBezTo>
                  <a:cubicBezTo>
                    <a:pt x="140" y="37"/>
                    <a:pt x="143" y="35"/>
                    <a:pt x="143" y="36"/>
                  </a:cubicBezTo>
                  <a:cubicBezTo>
                    <a:pt x="142" y="42"/>
                    <a:pt x="138" y="46"/>
                    <a:pt x="137" y="51"/>
                  </a:cubicBezTo>
                  <a:cubicBezTo>
                    <a:pt x="137" y="53"/>
                    <a:pt x="140" y="51"/>
                    <a:pt x="141" y="52"/>
                  </a:cubicBezTo>
                  <a:cubicBezTo>
                    <a:pt x="142" y="52"/>
                    <a:pt x="140" y="53"/>
                    <a:pt x="141" y="54"/>
                  </a:cubicBezTo>
                  <a:cubicBezTo>
                    <a:pt x="141" y="55"/>
                    <a:pt x="143" y="56"/>
                    <a:pt x="144" y="57"/>
                  </a:cubicBezTo>
                  <a:cubicBezTo>
                    <a:pt x="145" y="59"/>
                    <a:pt x="145" y="60"/>
                    <a:pt x="145" y="62"/>
                  </a:cubicBezTo>
                  <a:cubicBezTo>
                    <a:pt x="143" y="62"/>
                    <a:pt x="142" y="61"/>
                    <a:pt x="140" y="61"/>
                  </a:cubicBezTo>
                  <a:cubicBezTo>
                    <a:pt x="138" y="61"/>
                    <a:pt x="135" y="63"/>
                    <a:pt x="133" y="63"/>
                  </a:cubicBezTo>
                  <a:cubicBezTo>
                    <a:pt x="130" y="64"/>
                    <a:pt x="127" y="66"/>
                    <a:pt x="123" y="66"/>
                  </a:cubicBezTo>
                  <a:cubicBezTo>
                    <a:pt x="122" y="67"/>
                    <a:pt x="120" y="66"/>
                    <a:pt x="118" y="66"/>
                  </a:cubicBezTo>
                  <a:cubicBezTo>
                    <a:pt x="115" y="68"/>
                    <a:pt x="111" y="70"/>
                    <a:pt x="109" y="74"/>
                  </a:cubicBezTo>
                  <a:cubicBezTo>
                    <a:pt x="108" y="76"/>
                    <a:pt x="110" y="78"/>
                    <a:pt x="109" y="81"/>
                  </a:cubicBezTo>
                  <a:cubicBezTo>
                    <a:pt x="108" y="84"/>
                    <a:pt x="104" y="85"/>
                    <a:pt x="104" y="88"/>
                  </a:cubicBezTo>
                  <a:cubicBezTo>
                    <a:pt x="103" y="90"/>
                    <a:pt x="107" y="91"/>
                    <a:pt x="106" y="92"/>
                  </a:cubicBezTo>
                  <a:cubicBezTo>
                    <a:pt x="104" y="96"/>
                    <a:pt x="98" y="96"/>
                    <a:pt x="96" y="99"/>
                  </a:cubicBezTo>
                  <a:cubicBezTo>
                    <a:pt x="94" y="101"/>
                    <a:pt x="96" y="104"/>
                    <a:pt x="96" y="106"/>
                  </a:cubicBezTo>
                  <a:cubicBezTo>
                    <a:pt x="96" y="109"/>
                    <a:pt x="96" y="112"/>
                    <a:pt x="96" y="114"/>
                  </a:cubicBezTo>
                  <a:cubicBezTo>
                    <a:pt x="96" y="117"/>
                    <a:pt x="95" y="121"/>
                    <a:pt x="97" y="123"/>
                  </a:cubicBezTo>
                  <a:cubicBezTo>
                    <a:pt x="99" y="127"/>
                    <a:pt x="106" y="127"/>
                    <a:pt x="109" y="130"/>
                  </a:cubicBezTo>
                  <a:cubicBezTo>
                    <a:pt x="110" y="132"/>
                    <a:pt x="106" y="135"/>
                    <a:pt x="108" y="137"/>
                  </a:cubicBezTo>
                  <a:cubicBezTo>
                    <a:pt x="109" y="139"/>
                    <a:pt x="114" y="137"/>
                    <a:pt x="116" y="139"/>
                  </a:cubicBezTo>
                  <a:cubicBezTo>
                    <a:pt x="118" y="141"/>
                    <a:pt x="117" y="145"/>
                    <a:pt x="119" y="147"/>
                  </a:cubicBezTo>
                  <a:cubicBezTo>
                    <a:pt x="122" y="148"/>
                    <a:pt x="126" y="148"/>
                    <a:pt x="128" y="147"/>
                  </a:cubicBezTo>
                  <a:cubicBezTo>
                    <a:pt x="132" y="145"/>
                    <a:pt x="133" y="141"/>
                    <a:pt x="136" y="138"/>
                  </a:cubicBezTo>
                  <a:cubicBezTo>
                    <a:pt x="137" y="138"/>
                    <a:pt x="138" y="138"/>
                    <a:pt x="138" y="138"/>
                  </a:cubicBezTo>
                  <a:cubicBezTo>
                    <a:pt x="139" y="145"/>
                    <a:pt x="137" y="153"/>
                    <a:pt x="140" y="159"/>
                  </a:cubicBezTo>
                  <a:cubicBezTo>
                    <a:pt x="141" y="162"/>
                    <a:pt x="145" y="159"/>
                    <a:pt x="148" y="159"/>
                  </a:cubicBezTo>
                  <a:cubicBezTo>
                    <a:pt x="149" y="159"/>
                    <a:pt x="151" y="158"/>
                    <a:pt x="152" y="158"/>
                  </a:cubicBezTo>
                  <a:cubicBezTo>
                    <a:pt x="157" y="166"/>
                    <a:pt x="162" y="174"/>
                    <a:pt x="168" y="182"/>
                  </a:cubicBezTo>
                  <a:cubicBezTo>
                    <a:pt x="167" y="184"/>
                    <a:pt x="166" y="186"/>
                    <a:pt x="165" y="188"/>
                  </a:cubicBezTo>
                  <a:cubicBezTo>
                    <a:pt x="164" y="190"/>
                    <a:pt x="163" y="191"/>
                    <a:pt x="162" y="193"/>
                  </a:cubicBezTo>
                  <a:cubicBezTo>
                    <a:pt x="162" y="195"/>
                    <a:pt x="163" y="197"/>
                    <a:pt x="163" y="200"/>
                  </a:cubicBezTo>
                  <a:cubicBezTo>
                    <a:pt x="162" y="201"/>
                    <a:pt x="160" y="199"/>
                    <a:pt x="160" y="200"/>
                  </a:cubicBezTo>
                  <a:cubicBezTo>
                    <a:pt x="160" y="202"/>
                    <a:pt x="163" y="205"/>
                    <a:pt x="163" y="207"/>
                  </a:cubicBezTo>
                  <a:cubicBezTo>
                    <a:pt x="163" y="211"/>
                    <a:pt x="158" y="214"/>
                    <a:pt x="158" y="218"/>
                  </a:cubicBezTo>
                  <a:cubicBezTo>
                    <a:pt x="157" y="220"/>
                    <a:pt x="160" y="222"/>
                    <a:pt x="160" y="224"/>
                  </a:cubicBezTo>
                  <a:cubicBezTo>
                    <a:pt x="161" y="229"/>
                    <a:pt x="161" y="235"/>
                    <a:pt x="160" y="241"/>
                  </a:cubicBezTo>
                  <a:cubicBezTo>
                    <a:pt x="160" y="243"/>
                    <a:pt x="159" y="246"/>
                    <a:pt x="157" y="248"/>
                  </a:cubicBezTo>
                  <a:cubicBezTo>
                    <a:pt x="156" y="249"/>
                    <a:pt x="154" y="250"/>
                    <a:pt x="154" y="251"/>
                  </a:cubicBezTo>
                  <a:cubicBezTo>
                    <a:pt x="153" y="253"/>
                    <a:pt x="156" y="256"/>
                    <a:pt x="157" y="258"/>
                  </a:cubicBezTo>
                  <a:cubicBezTo>
                    <a:pt x="155" y="258"/>
                    <a:pt x="153" y="257"/>
                    <a:pt x="152" y="258"/>
                  </a:cubicBezTo>
                  <a:cubicBezTo>
                    <a:pt x="151" y="261"/>
                    <a:pt x="154" y="264"/>
                    <a:pt x="152" y="266"/>
                  </a:cubicBezTo>
                  <a:cubicBezTo>
                    <a:pt x="151" y="268"/>
                    <a:pt x="148" y="268"/>
                    <a:pt x="145" y="269"/>
                  </a:cubicBezTo>
                  <a:cubicBezTo>
                    <a:pt x="143" y="266"/>
                    <a:pt x="140" y="264"/>
                    <a:pt x="138" y="262"/>
                  </a:cubicBezTo>
                  <a:cubicBezTo>
                    <a:pt x="136" y="260"/>
                    <a:pt x="134" y="257"/>
                    <a:pt x="132" y="255"/>
                  </a:cubicBezTo>
                  <a:cubicBezTo>
                    <a:pt x="129" y="252"/>
                    <a:pt x="127" y="249"/>
                    <a:pt x="123" y="246"/>
                  </a:cubicBezTo>
                  <a:cubicBezTo>
                    <a:pt x="119" y="244"/>
                    <a:pt x="114" y="242"/>
                    <a:pt x="109" y="240"/>
                  </a:cubicBezTo>
                  <a:cubicBezTo>
                    <a:pt x="105" y="237"/>
                    <a:pt x="100" y="233"/>
                    <a:pt x="95" y="230"/>
                  </a:cubicBezTo>
                  <a:cubicBezTo>
                    <a:pt x="91" y="227"/>
                    <a:pt x="86" y="225"/>
                    <a:pt x="81" y="221"/>
                  </a:cubicBezTo>
                  <a:cubicBezTo>
                    <a:pt x="79" y="219"/>
                    <a:pt x="76" y="216"/>
                    <a:pt x="74" y="213"/>
                  </a:cubicBezTo>
                  <a:cubicBezTo>
                    <a:pt x="72" y="211"/>
                    <a:pt x="70" y="209"/>
                    <a:pt x="69" y="206"/>
                  </a:cubicBezTo>
                  <a:cubicBezTo>
                    <a:pt x="68" y="205"/>
                    <a:pt x="68" y="203"/>
                    <a:pt x="69" y="202"/>
                  </a:cubicBezTo>
                  <a:cubicBezTo>
                    <a:pt x="69" y="200"/>
                    <a:pt x="72" y="198"/>
                    <a:pt x="72" y="196"/>
                  </a:cubicBezTo>
                  <a:cubicBezTo>
                    <a:pt x="70" y="191"/>
                    <a:pt x="66" y="188"/>
                    <a:pt x="63" y="184"/>
                  </a:cubicBezTo>
                  <a:cubicBezTo>
                    <a:pt x="59" y="177"/>
                    <a:pt x="55" y="171"/>
                    <a:pt x="51" y="164"/>
                  </a:cubicBezTo>
                  <a:cubicBezTo>
                    <a:pt x="47" y="156"/>
                    <a:pt x="43" y="147"/>
                    <a:pt x="40" y="139"/>
                  </a:cubicBezTo>
                  <a:cubicBezTo>
                    <a:pt x="38" y="134"/>
                    <a:pt x="37" y="128"/>
                    <a:pt x="35" y="124"/>
                  </a:cubicBezTo>
                  <a:cubicBezTo>
                    <a:pt x="34" y="120"/>
                    <a:pt x="31" y="117"/>
                    <a:pt x="29" y="113"/>
                  </a:cubicBezTo>
                  <a:cubicBezTo>
                    <a:pt x="28" y="110"/>
                    <a:pt x="28" y="105"/>
                    <a:pt x="26" y="102"/>
                  </a:cubicBezTo>
                  <a:cubicBezTo>
                    <a:pt x="24" y="99"/>
                    <a:pt x="22" y="97"/>
                    <a:pt x="19" y="95"/>
                  </a:cubicBezTo>
                  <a:cubicBezTo>
                    <a:pt x="17" y="94"/>
                    <a:pt x="15" y="95"/>
                    <a:pt x="14" y="95"/>
                  </a:cubicBezTo>
                  <a:cubicBezTo>
                    <a:pt x="11" y="93"/>
                    <a:pt x="7" y="91"/>
                    <a:pt x="5" y="88"/>
                  </a:cubicBezTo>
                  <a:cubicBezTo>
                    <a:pt x="4" y="87"/>
                    <a:pt x="4" y="85"/>
                    <a:pt x="4" y="83"/>
                  </a:cubicBezTo>
                  <a:cubicBezTo>
                    <a:pt x="5" y="82"/>
                    <a:pt x="7" y="82"/>
                    <a:pt x="7" y="80"/>
                  </a:cubicBezTo>
                  <a:cubicBezTo>
                    <a:pt x="7" y="79"/>
                    <a:pt x="7" y="78"/>
                    <a:pt x="6" y="77"/>
                  </a:cubicBezTo>
                  <a:cubicBezTo>
                    <a:pt x="5" y="76"/>
                    <a:pt x="3" y="76"/>
                    <a:pt x="3" y="75"/>
                  </a:cubicBezTo>
                  <a:cubicBezTo>
                    <a:pt x="3" y="74"/>
                    <a:pt x="4" y="72"/>
                    <a:pt x="4" y="71"/>
                  </a:cubicBezTo>
                  <a:cubicBezTo>
                    <a:pt x="3" y="68"/>
                    <a:pt x="0" y="65"/>
                    <a:pt x="1" y="62"/>
                  </a:cubicBezTo>
                  <a:cubicBezTo>
                    <a:pt x="2" y="58"/>
                    <a:pt x="6" y="55"/>
                    <a:pt x="9" y="52"/>
                  </a:cubicBezTo>
                  <a:cubicBezTo>
                    <a:pt x="10" y="50"/>
                    <a:pt x="12" y="49"/>
                    <a:pt x="14" y="48"/>
                  </a:cubicBezTo>
                  <a:cubicBezTo>
                    <a:pt x="15" y="50"/>
                    <a:pt x="16" y="51"/>
                    <a:pt x="17" y="53"/>
                  </a:cubicBezTo>
                  <a:cubicBezTo>
                    <a:pt x="17" y="54"/>
                    <a:pt x="16" y="55"/>
                    <a:pt x="16" y="55"/>
                  </a:cubicBezTo>
                  <a:cubicBezTo>
                    <a:pt x="14" y="56"/>
                    <a:pt x="12" y="56"/>
                    <a:pt x="11" y="57"/>
                  </a:cubicBezTo>
                  <a:cubicBezTo>
                    <a:pt x="12" y="59"/>
                    <a:pt x="12" y="60"/>
                    <a:pt x="13" y="61"/>
                  </a:cubicBezTo>
                  <a:cubicBezTo>
                    <a:pt x="13" y="62"/>
                    <a:pt x="12" y="64"/>
                    <a:pt x="13" y="64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20" y="61"/>
                    <a:pt x="23" y="61"/>
                    <a:pt x="25" y="63"/>
                  </a:cubicBezTo>
                  <a:cubicBezTo>
                    <a:pt x="26" y="65"/>
                    <a:pt x="26" y="68"/>
                    <a:pt x="27" y="70"/>
                  </a:cubicBezTo>
                  <a:cubicBezTo>
                    <a:pt x="28" y="70"/>
                    <a:pt x="29" y="71"/>
                    <a:pt x="29" y="71"/>
                  </a:cubicBezTo>
                  <a:cubicBezTo>
                    <a:pt x="31" y="69"/>
                    <a:pt x="33" y="67"/>
                    <a:pt x="34" y="64"/>
                  </a:cubicBezTo>
                  <a:cubicBezTo>
                    <a:pt x="35" y="59"/>
                    <a:pt x="36" y="53"/>
                    <a:pt x="37" y="48"/>
                  </a:cubicBezTo>
                  <a:cubicBezTo>
                    <a:pt x="38" y="46"/>
                    <a:pt x="40" y="45"/>
                    <a:pt x="42" y="44"/>
                  </a:cubicBezTo>
                  <a:cubicBezTo>
                    <a:pt x="49" y="41"/>
                    <a:pt x="55" y="39"/>
                    <a:pt x="61" y="36"/>
                  </a:cubicBezTo>
                  <a:cubicBezTo>
                    <a:pt x="62" y="35"/>
                    <a:pt x="61" y="34"/>
                    <a:pt x="62" y="33"/>
                  </a:cubicBezTo>
                  <a:cubicBezTo>
                    <a:pt x="63" y="31"/>
                    <a:pt x="66" y="29"/>
                    <a:pt x="68" y="27"/>
                  </a:cubicBezTo>
                  <a:cubicBezTo>
                    <a:pt x="69" y="26"/>
                    <a:pt x="71" y="24"/>
                    <a:pt x="72" y="23"/>
                  </a:cubicBezTo>
                  <a:cubicBezTo>
                    <a:pt x="73" y="20"/>
                    <a:pt x="72" y="17"/>
                    <a:pt x="74" y="15"/>
                  </a:cubicBezTo>
                  <a:cubicBezTo>
                    <a:pt x="74" y="13"/>
                    <a:pt x="77" y="14"/>
                    <a:pt x="77" y="13"/>
                  </a:cubicBezTo>
                  <a:cubicBezTo>
                    <a:pt x="78" y="11"/>
                    <a:pt x="78" y="9"/>
                    <a:pt x="77" y="7"/>
                  </a:cubicBezTo>
                  <a:cubicBezTo>
                    <a:pt x="77" y="5"/>
                    <a:pt x="75" y="4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0" name="Freeform 2536"/>
            <p:cNvSpPr>
              <a:spLocks noChangeAspect="1"/>
            </p:cNvSpPr>
            <p:nvPr/>
          </p:nvSpPr>
          <p:spPr bwMode="auto">
            <a:xfrm>
              <a:off x="4666528" y="8897423"/>
              <a:ext cx="2905484" cy="2009101"/>
            </a:xfrm>
            <a:custGeom>
              <a:avLst/>
              <a:gdLst>
                <a:gd name="T0" fmla="*/ 414 w 361"/>
                <a:gd name="T1" fmla="*/ 257 h 274"/>
                <a:gd name="T2" fmla="*/ 421 w 361"/>
                <a:gd name="T3" fmla="*/ 243 h 274"/>
                <a:gd name="T4" fmla="*/ 434 w 361"/>
                <a:gd name="T5" fmla="*/ 214 h 274"/>
                <a:gd name="T6" fmla="*/ 396 w 361"/>
                <a:gd name="T7" fmla="*/ 209 h 274"/>
                <a:gd name="T8" fmla="*/ 371 w 361"/>
                <a:gd name="T9" fmla="*/ 245 h 274"/>
                <a:gd name="T10" fmla="*/ 364 w 361"/>
                <a:gd name="T11" fmla="*/ 256 h 274"/>
                <a:gd name="T12" fmla="*/ 349 w 361"/>
                <a:gd name="T13" fmla="*/ 259 h 274"/>
                <a:gd name="T14" fmla="*/ 339 w 361"/>
                <a:gd name="T15" fmla="*/ 258 h 274"/>
                <a:gd name="T16" fmla="*/ 296 w 361"/>
                <a:gd name="T17" fmla="*/ 255 h 274"/>
                <a:gd name="T18" fmla="*/ 269 w 361"/>
                <a:gd name="T19" fmla="*/ 204 h 274"/>
                <a:gd name="T20" fmla="*/ 274 w 361"/>
                <a:gd name="T21" fmla="*/ 202 h 274"/>
                <a:gd name="T22" fmla="*/ 270 w 361"/>
                <a:gd name="T23" fmla="*/ 152 h 274"/>
                <a:gd name="T24" fmla="*/ 281 w 361"/>
                <a:gd name="T25" fmla="*/ 128 h 274"/>
                <a:gd name="T26" fmla="*/ 251 w 361"/>
                <a:gd name="T27" fmla="*/ 107 h 274"/>
                <a:gd name="T28" fmla="*/ 234 w 361"/>
                <a:gd name="T29" fmla="*/ 62 h 274"/>
                <a:gd name="T30" fmla="*/ 208 w 361"/>
                <a:gd name="T31" fmla="*/ 55 h 274"/>
                <a:gd name="T32" fmla="*/ 190 w 361"/>
                <a:gd name="T33" fmla="*/ 62 h 274"/>
                <a:gd name="T34" fmla="*/ 162 w 361"/>
                <a:gd name="T35" fmla="*/ 25 h 274"/>
                <a:gd name="T36" fmla="*/ 89 w 361"/>
                <a:gd name="T37" fmla="*/ 24 h 274"/>
                <a:gd name="T38" fmla="*/ 6 w 361"/>
                <a:gd name="T39" fmla="*/ 0 h 274"/>
                <a:gd name="T40" fmla="*/ 7 w 361"/>
                <a:gd name="T41" fmla="*/ 22 h 274"/>
                <a:gd name="T42" fmla="*/ 12 w 361"/>
                <a:gd name="T43" fmla="*/ 46 h 274"/>
                <a:gd name="T44" fmla="*/ 32 w 361"/>
                <a:gd name="T45" fmla="*/ 77 h 274"/>
                <a:gd name="T46" fmla="*/ 36 w 361"/>
                <a:gd name="T47" fmla="*/ 91 h 274"/>
                <a:gd name="T48" fmla="*/ 19 w 361"/>
                <a:gd name="T49" fmla="*/ 90 h 274"/>
                <a:gd name="T50" fmla="*/ 46 w 361"/>
                <a:gd name="T51" fmla="*/ 107 h 274"/>
                <a:gd name="T52" fmla="*/ 55 w 361"/>
                <a:gd name="T53" fmla="*/ 139 h 274"/>
                <a:gd name="T54" fmla="*/ 72 w 361"/>
                <a:gd name="T55" fmla="*/ 157 h 274"/>
                <a:gd name="T56" fmla="*/ 95 w 361"/>
                <a:gd name="T57" fmla="*/ 172 h 274"/>
                <a:gd name="T58" fmla="*/ 83 w 361"/>
                <a:gd name="T59" fmla="*/ 157 h 274"/>
                <a:gd name="T60" fmla="*/ 73 w 361"/>
                <a:gd name="T61" fmla="*/ 119 h 274"/>
                <a:gd name="T62" fmla="*/ 54 w 361"/>
                <a:gd name="T63" fmla="*/ 91 h 274"/>
                <a:gd name="T64" fmla="*/ 41 w 361"/>
                <a:gd name="T65" fmla="*/ 60 h 274"/>
                <a:gd name="T66" fmla="*/ 31 w 361"/>
                <a:gd name="T67" fmla="*/ 18 h 274"/>
                <a:gd name="T68" fmla="*/ 53 w 361"/>
                <a:gd name="T69" fmla="*/ 26 h 274"/>
                <a:gd name="T70" fmla="*/ 61 w 361"/>
                <a:gd name="T71" fmla="*/ 67 h 274"/>
                <a:gd name="T72" fmla="*/ 85 w 361"/>
                <a:gd name="T73" fmla="*/ 94 h 274"/>
                <a:gd name="T74" fmla="*/ 95 w 361"/>
                <a:gd name="T75" fmla="*/ 109 h 274"/>
                <a:gd name="T76" fmla="*/ 100 w 361"/>
                <a:gd name="T77" fmla="*/ 121 h 274"/>
                <a:gd name="T78" fmla="*/ 118 w 361"/>
                <a:gd name="T79" fmla="*/ 138 h 274"/>
                <a:gd name="T80" fmla="*/ 138 w 361"/>
                <a:gd name="T81" fmla="*/ 172 h 274"/>
                <a:gd name="T82" fmla="*/ 148 w 361"/>
                <a:gd name="T83" fmla="*/ 217 h 274"/>
                <a:gd name="T84" fmla="*/ 153 w 361"/>
                <a:gd name="T85" fmla="*/ 239 h 274"/>
                <a:gd name="T86" fmla="*/ 198 w 361"/>
                <a:gd name="T87" fmla="*/ 267 h 274"/>
                <a:gd name="T88" fmla="*/ 252 w 361"/>
                <a:gd name="T89" fmla="*/ 295 h 274"/>
                <a:gd name="T90" fmla="*/ 302 w 361"/>
                <a:gd name="T91" fmla="*/ 300 h 274"/>
                <a:gd name="T92" fmla="*/ 321 w 361"/>
                <a:gd name="T93" fmla="*/ 304 h 274"/>
                <a:gd name="T94" fmla="*/ 345 w 361"/>
                <a:gd name="T95" fmla="*/ 318 h 274"/>
                <a:gd name="T96" fmla="*/ 369 w 361"/>
                <a:gd name="T97" fmla="*/ 292 h 274"/>
                <a:gd name="T98" fmla="*/ 365 w 361"/>
                <a:gd name="T99" fmla="*/ 274 h 274"/>
                <a:gd name="T100" fmla="*/ 403 w 361"/>
                <a:gd name="T101" fmla="*/ 265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1"/>
                <a:gd name="T154" fmla="*/ 0 h 274"/>
                <a:gd name="T155" fmla="*/ 361 w 361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1" h="274">
                  <a:moveTo>
                    <a:pt x="340" y="217"/>
                  </a:moveTo>
                  <a:cubicBezTo>
                    <a:pt x="340" y="216"/>
                    <a:pt x="339" y="215"/>
                    <a:pt x="340" y="214"/>
                  </a:cubicBezTo>
                  <a:cubicBezTo>
                    <a:pt x="340" y="213"/>
                    <a:pt x="341" y="212"/>
                    <a:pt x="342" y="212"/>
                  </a:cubicBezTo>
                  <a:cubicBezTo>
                    <a:pt x="343" y="212"/>
                    <a:pt x="343" y="213"/>
                    <a:pt x="344" y="214"/>
                  </a:cubicBezTo>
                  <a:cubicBezTo>
                    <a:pt x="345" y="215"/>
                    <a:pt x="345" y="218"/>
                    <a:pt x="347" y="218"/>
                  </a:cubicBezTo>
                  <a:cubicBezTo>
                    <a:pt x="348" y="219"/>
                    <a:pt x="348" y="216"/>
                    <a:pt x="348" y="215"/>
                  </a:cubicBezTo>
                  <a:cubicBezTo>
                    <a:pt x="349" y="212"/>
                    <a:pt x="351" y="209"/>
                    <a:pt x="352" y="206"/>
                  </a:cubicBezTo>
                  <a:cubicBezTo>
                    <a:pt x="352" y="204"/>
                    <a:pt x="350" y="203"/>
                    <a:pt x="350" y="202"/>
                  </a:cubicBezTo>
                  <a:cubicBezTo>
                    <a:pt x="350" y="199"/>
                    <a:pt x="352" y="198"/>
                    <a:pt x="353" y="195"/>
                  </a:cubicBezTo>
                  <a:cubicBezTo>
                    <a:pt x="353" y="193"/>
                    <a:pt x="353" y="191"/>
                    <a:pt x="354" y="189"/>
                  </a:cubicBezTo>
                  <a:cubicBezTo>
                    <a:pt x="355" y="186"/>
                    <a:pt x="358" y="185"/>
                    <a:pt x="359" y="183"/>
                  </a:cubicBezTo>
                  <a:cubicBezTo>
                    <a:pt x="360" y="181"/>
                    <a:pt x="361" y="180"/>
                    <a:pt x="361" y="178"/>
                  </a:cubicBezTo>
                  <a:cubicBezTo>
                    <a:pt x="361" y="176"/>
                    <a:pt x="360" y="174"/>
                    <a:pt x="359" y="173"/>
                  </a:cubicBezTo>
                  <a:cubicBezTo>
                    <a:pt x="356" y="172"/>
                    <a:pt x="352" y="172"/>
                    <a:pt x="349" y="172"/>
                  </a:cubicBezTo>
                  <a:cubicBezTo>
                    <a:pt x="346" y="172"/>
                    <a:pt x="343" y="172"/>
                    <a:pt x="339" y="172"/>
                  </a:cubicBezTo>
                  <a:cubicBezTo>
                    <a:pt x="336" y="173"/>
                    <a:pt x="332" y="174"/>
                    <a:pt x="329" y="174"/>
                  </a:cubicBezTo>
                  <a:cubicBezTo>
                    <a:pt x="325" y="175"/>
                    <a:pt x="321" y="174"/>
                    <a:pt x="318" y="176"/>
                  </a:cubicBezTo>
                  <a:cubicBezTo>
                    <a:pt x="315" y="179"/>
                    <a:pt x="314" y="183"/>
                    <a:pt x="313" y="186"/>
                  </a:cubicBezTo>
                  <a:cubicBezTo>
                    <a:pt x="312" y="190"/>
                    <a:pt x="313" y="193"/>
                    <a:pt x="312" y="196"/>
                  </a:cubicBezTo>
                  <a:cubicBezTo>
                    <a:pt x="311" y="199"/>
                    <a:pt x="310" y="202"/>
                    <a:pt x="309" y="204"/>
                  </a:cubicBezTo>
                  <a:cubicBezTo>
                    <a:pt x="308" y="206"/>
                    <a:pt x="306" y="208"/>
                    <a:pt x="304" y="209"/>
                  </a:cubicBezTo>
                  <a:cubicBezTo>
                    <a:pt x="303" y="209"/>
                    <a:pt x="300" y="209"/>
                    <a:pt x="299" y="210"/>
                  </a:cubicBezTo>
                  <a:cubicBezTo>
                    <a:pt x="298" y="210"/>
                    <a:pt x="300" y="210"/>
                    <a:pt x="301" y="210"/>
                  </a:cubicBezTo>
                  <a:cubicBezTo>
                    <a:pt x="302" y="211"/>
                    <a:pt x="303" y="212"/>
                    <a:pt x="303" y="213"/>
                  </a:cubicBezTo>
                  <a:cubicBezTo>
                    <a:pt x="303" y="214"/>
                    <a:pt x="300" y="215"/>
                    <a:pt x="299" y="215"/>
                  </a:cubicBezTo>
                  <a:cubicBezTo>
                    <a:pt x="298" y="216"/>
                    <a:pt x="298" y="218"/>
                    <a:pt x="296" y="218"/>
                  </a:cubicBezTo>
                  <a:cubicBezTo>
                    <a:pt x="296" y="219"/>
                    <a:pt x="297" y="217"/>
                    <a:pt x="296" y="217"/>
                  </a:cubicBezTo>
                  <a:cubicBezTo>
                    <a:pt x="294" y="216"/>
                    <a:pt x="291" y="218"/>
                    <a:pt x="290" y="216"/>
                  </a:cubicBezTo>
                  <a:cubicBezTo>
                    <a:pt x="289" y="215"/>
                    <a:pt x="294" y="215"/>
                    <a:pt x="295" y="214"/>
                  </a:cubicBezTo>
                  <a:cubicBezTo>
                    <a:pt x="295" y="213"/>
                    <a:pt x="294" y="213"/>
                    <a:pt x="294" y="212"/>
                  </a:cubicBezTo>
                  <a:cubicBezTo>
                    <a:pt x="292" y="212"/>
                    <a:pt x="290" y="211"/>
                    <a:pt x="288" y="211"/>
                  </a:cubicBezTo>
                  <a:cubicBezTo>
                    <a:pt x="286" y="212"/>
                    <a:pt x="284" y="214"/>
                    <a:pt x="282" y="215"/>
                  </a:cubicBezTo>
                  <a:cubicBezTo>
                    <a:pt x="278" y="216"/>
                    <a:pt x="273" y="218"/>
                    <a:pt x="268" y="219"/>
                  </a:cubicBezTo>
                  <a:cubicBezTo>
                    <a:pt x="266" y="220"/>
                    <a:pt x="263" y="220"/>
                    <a:pt x="261" y="218"/>
                  </a:cubicBezTo>
                  <a:cubicBezTo>
                    <a:pt x="258" y="217"/>
                    <a:pt x="257" y="214"/>
                    <a:pt x="254" y="212"/>
                  </a:cubicBezTo>
                  <a:cubicBezTo>
                    <a:pt x="252" y="211"/>
                    <a:pt x="249" y="214"/>
                    <a:pt x="246" y="212"/>
                  </a:cubicBezTo>
                  <a:cubicBezTo>
                    <a:pt x="244" y="211"/>
                    <a:pt x="243" y="209"/>
                    <a:pt x="242" y="207"/>
                  </a:cubicBezTo>
                  <a:cubicBezTo>
                    <a:pt x="241" y="203"/>
                    <a:pt x="240" y="200"/>
                    <a:pt x="238" y="196"/>
                  </a:cubicBezTo>
                  <a:cubicBezTo>
                    <a:pt x="236" y="193"/>
                    <a:pt x="232" y="190"/>
                    <a:pt x="230" y="187"/>
                  </a:cubicBezTo>
                  <a:cubicBezTo>
                    <a:pt x="228" y="182"/>
                    <a:pt x="226" y="176"/>
                    <a:pt x="224" y="170"/>
                  </a:cubicBezTo>
                  <a:cubicBezTo>
                    <a:pt x="224" y="169"/>
                    <a:pt x="223" y="166"/>
                    <a:pt x="224" y="167"/>
                  </a:cubicBezTo>
                  <a:cubicBezTo>
                    <a:pt x="226" y="168"/>
                    <a:pt x="226" y="170"/>
                    <a:pt x="227" y="172"/>
                  </a:cubicBezTo>
                  <a:cubicBezTo>
                    <a:pt x="227" y="173"/>
                    <a:pt x="228" y="174"/>
                    <a:pt x="228" y="173"/>
                  </a:cubicBezTo>
                  <a:cubicBezTo>
                    <a:pt x="229" y="171"/>
                    <a:pt x="228" y="170"/>
                    <a:pt x="228" y="168"/>
                  </a:cubicBezTo>
                  <a:cubicBezTo>
                    <a:pt x="227" y="165"/>
                    <a:pt x="225" y="163"/>
                    <a:pt x="224" y="160"/>
                  </a:cubicBezTo>
                  <a:cubicBezTo>
                    <a:pt x="224" y="158"/>
                    <a:pt x="224" y="155"/>
                    <a:pt x="224" y="153"/>
                  </a:cubicBezTo>
                  <a:cubicBezTo>
                    <a:pt x="224" y="148"/>
                    <a:pt x="224" y="144"/>
                    <a:pt x="224" y="140"/>
                  </a:cubicBezTo>
                  <a:cubicBezTo>
                    <a:pt x="224" y="135"/>
                    <a:pt x="224" y="131"/>
                    <a:pt x="225" y="127"/>
                  </a:cubicBezTo>
                  <a:cubicBezTo>
                    <a:pt x="225" y="125"/>
                    <a:pt x="227" y="123"/>
                    <a:pt x="228" y="120"/>
                  </a:cubicBezTo>
                  <a:cubicBezTo>
                    <a:pt x="229" y="118"/>
                    <a:pt x="227" y="116"/>
                    <a:pt x="228" y="113"/>
                  </a:cubicBezTo>
                  <a:cubicBezTo>
                    <a:pt x="229" y="112"/>
                    <a:pt x="231" y="115"/>
                    <a:pt x="231" y="114"/>
                  </a:cubicBezTo>
                  <a:cubicBezTo>
                    <a:pt x="233" y="113"/>
                    <a:pt x="233" y="109"/>
                    <a:pt x="234" y="107"/>
                  </a:cubicBezTo>
                  <a:cubicBezTo>
                    <a:pt x="232" y="106"/>
                    <a:pt x="231" y="103"/>
                    <a:pt x="229" y="103"/>
                  </a:cubicBezTo>
                  <a:cubicBezTo>
                    <a:pt x="227" y="102"/>
                    <a:pt x="225" y="103"/>
                    <a:pt x="223" y="103"/>
                  </a:cubicBezTo>
                  <a:cubicBezTo>
                    <a:pt x="220" y="101"/>
                    <a:pt x="217" y="100"/>
                    <a:pt x="215" y="98"/>
                  </a:cubicBezTo>
                  <a:cubicBezTo>
                    <a:pt x="212" y="95"/>
                    <a:pt x="211" y="92"/>
                    <a:pt x="209" y="89"/>
                  </a:cubicBezTo>
                  <a:cubicBezTo>
                    <a:pt x="208" y="87"/>
                    <a:pt x="209" y="84"/>
                    <a:pt x="208" y="82"/>
                  </a:cubicBezTo>
                  <a:cubicBezTo>
                    <a:pt x="207" y="80"/>
                    <a:pt x="205" y="78"/>
                    <a:pt x="204" y="75"/>
                  </a:cubicBezTo>
                  <a:cubicBezTo>
                    <a:pt x="202" y="71"/>
                    <a:pt x="200" y="67"/>
                    <a:pt x="198" y="62"/>
                  </a:cubicBezTo>
                  <a:cubicBezTo>
                    <a:pt x="197" y="59"/>
                    <a:pt x="196" y="55"/>
                    <a:pt x="195" y="52"/>
                  </a:cubicBezTo>
                  <a:cubicBezTo>
                    <a:pt x="194" y="49"/>
                    <a:pt x="192" y="46"/>
                    <a:pt x="190" y="45"/>
                  </a:cubicBezTo>
                  <a:cubicBezTo>
                    <a:pt x="187" y="44"/>
                    <a:pt x="185" y="44"/>
                    <a:pt x="182" y="44"/>
                  </a:cubicBezTo>
                  <a:cubicBezTo>
                    <a:pt x="180" y="44"/>
                    <a:pt x="178" y="44"/>
                    <a:pt x="177" y="44"/>
                  </a:cubicBezTo>
                  <a:cubicBezTo>
                    <a:pt x="175" y="45"/>
                    <a:pt x="174" y="45"/>
                    <a:pt x="173" y="46"/>
                  </a:cubicBezTo>
                  <a:cubicBezTo>
                    <a:pt x="172" y="47"/>
                    <a:pt x="172" y="48"/>
                    <a:pt x="171" y="49"/>
                  </a:cubicBezTo>
                  <a:cubicBezTo>
                    <a:pt x="171" y="51"/>
                    <a:pt x="171" y="53"/>
                    <a:pt x="170" y="55"/>
                  </a:cubicBezTo>
                  <a:cubicBezTo>
                    <a:pt x="170" y="56"/>
                    <a:pt x="168" y="57"/>
                    <a:pt x="167" y="57"/>
                  </a:cubicBezTo>
                  <a:cubicBezTo>
                    <a:pt x="164" y="56"/>
                    <a:pt x="161" y="53"/>
                    <a:pt x="158" y="52"/>
                  </a:cubicBezTo>
                  <a:cubicBezTo>
                    <a:pt x="156" y="50"/>
                    <a:pt x="152" y="50"/>
                    <a:pt x="151" y="48"/>
                  </a:cubicBezTo>
                  <a:cubicBezTo>
                    <a:pt x="148" y="45"/>
                    <a:pt x="148" y="41"/>
                    <a:pt x="146" y="38"/>
                  </a:cubicBezTo>
                  <a:cubicBezTo>
                    <a:pt x="145" y="35"/>
                    <a:pt x="145" y="32"/>
                    <a:pt x="143" y="30"/>
                  </a:cubicBezTo>
                  <a:cubicBezTo>
                    <a:pt x="141" y="27"/>
                    <a:pt x="138" y="24"/>
                    <a:pt x="135" y="21"/>
                  </a:cubicBezTo>
                  <a:cubicBezTo>
                    <a:pt x="133" y="18"/>
                    <a:pt x="132" y="16"/>
                    <a:pt x="131" y="13"/>
                  </a:cubicBezTo>
                  <a:cubicBezTo>
                    <a:pt x="124" y="13"/>
                    <a:pt x="117" y="13"/>
                    <a:pt x="109" y="13"/>
                  </a:cubicBezTo>
                  <a:cubicBezTo>
                    <a:pt x="109" y="16"/>
                    <a:pt x="108" y="18"/>
                    <a:pt x="108" y="21"/>
                  </a:cubicBezTo>
                  <a:cubicBezTo>
                    <a:pt x="97" y="20"/>
                    <a:pt x="86" y="20"/>
                    <a:pt x="74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57" y="14"/>
                    <a:pt x="43" y="8"/>
                    <a:pt x="28" y="2"/>
                  </a:cubicBezTo>
                  <a:cubicBezTo>
                    <a:pt x="28" y="2"/>
                    <a:pt x="28" y="1"/>
                    <a:pt x="28" y="0"/>
                  </a:cubicBezTo>
                  <a:cubicBezTo>
                    <a:pt x="20" y="0"/>
                    <a:pt x="13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5"/>
                    <a:pt x="3" y="7"/>
                    <a:pt x="3" y="9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2"/>
                    <a:pt x="5" y="26"/>
                    <a:pt x="6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8" y="33"/>
                    <a:pt x="8" y="34"/>
                    <a:pt x="8" y="35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40"/>
                    <a:pt x="10" y="42"/>
                    <a:pt x="10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5" y="50"/>
                    <a:pt x="18" y="51"/>
                    <a:pt x="20" y="54"/>
                  </a:cubicBezTo>
                  <a:cubicBezTo>
                    <a:pt x="22" y="57"/>
                    <a:pt x="25" y="60"/>
                    <a:pt x="27" y="64"/>
                  </a:cubicBezTo>
                  <a:cubicBezTo>
                    <a:pt x="27" y="65"/>
                    <a:pt x="27" y="67"/>
                    <a:pt x="27" y="68"/>
                  </a:cubicBezTo>
                  <a:cubicBezTo>
                    <a:pt x="26" y="70"/>
                    <a:pt x="24" y="70"/>
                    <a:pt x="24" y="71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28" y="75"/>
                    <a:pt x="30" y="75"/>
                    <a:pt x="30" y="76"/>
                  </a:cubicBezTo>
                  <a:cubicBezTo>
                    <a:pt x="29" y="78"/>
                    <a:pt x="27" y="77"/>
                    <a:pt x="25" y="77"/>
                  </a:cubicBezTo>
                  <a:cubicBezTo>
                    <a:pt x="24" y="76"/>
                    <a:pt x="23" y="75"/>
                    <a:pt x="22" y="74"/>
                  </a:cubicBezTo>
                  <a:cubicBezTo>
                    <a:pt x="19" y="74"/>
                    <a:pt x="17" y="72"/>
                    <a:pt x="14" y="73"/>
                  </a:cubicBezTo>
                  <a:cubicBezTo>
                    <a:pt x="13" y="73"/>
                    <a:pt x="15" y="74"/>
                    <a:pt x="16" y="75"/>
                  </a:cubicBezTo>
                  <a:cubicBezTo>
                    <a:pt x="18" y="77"/>
                    <a:pt x="20" y="79"/>
                    <a:pt x="21" y="81"/>
                  </a:cubicBezTo>
                  <a:cubicBezTo>
                    <a:pt x="24" y="83"/>
                    <a:pt x="26" y="86"/>
                    <a:pt x="29" y="88"/>
                  </a:cubicBezTo>
                  <a:cubicBezTo>
                    <a:pt x="30" y="89"/>
                    <a:pt x="31" y="89"/>
                    <a:pt x="33" y="90"/>
                  </a:cubicBezTo>
                  <a:cubicBezTo>
                    <a:pt x="35" y="90"/>
                    <a:pt x="37" y="88"/>
                    <a:pt x="38" y="89"/>
                  </a:cubicBezTo>
                  <a:cubicBezTo>
                    <a:pt x="40" y="90"/>
                    <a:pt x="40" y="93"/>
                    <a:pt x="41" y="94"/>
                  </a:cubicBezTo>
                  <a:cubicBezTo>
                    <a:pt x="42" y="96"/>
                    <a:pt x="43" y="97"/>
                    <a:pt x="45" y="99"/>
                  </a:cubicBezTo>
                  <a:cubicBezTo>
                    <a:pt x="46" y="101"/>
                    <a:pt x="49" y="104"/>
                    <a:pt x="49" y="107"/>
                  </a:cubicBezTo>
                  <a:cubicBezTo>
                    <a:pt x="49" y="110"/>
                    <a:pt x="46" y="113"/>
                    <a:pt x="46" y="116"/>
                  </a:cubicBezTo>
                  <a:cubicBezTo>
                    <a:pt x="45" y="118"/>
                    <a:pt x="45" y="120"/>
                    <a:pt x="46" y="121"/>
                  </a:cubicBezTo>
                  <a:cubicBezTo>
                    <a:pt x="46" y="122"/>
                    <a:pt x="48" y="121"/>
                    <a:pt x="49" y="121"/>
                  </a:cubicBezTo>
                  <a:cubicBezTo>
                    <a:pt x="50" y="122"/>
                    <a:pt x="50" y="124"/>
                    <a:pt x="52" y="125"/>
                  </a:cubicBezTo>
                  <a:cubicBezTo>
                    <a:pt x="54" y="127"/>
                    <a:pt x="57" y="129"/>
                    <a:pt x="60" y="131"/>
                  </a:cubicBezTo>
                  <a:cubicBezTo>
                    <a:pt x="63" y="133"/>
                    <a:pt x="65" y="136"/>
                    <a:pt x="68" y="139"/>
                  </a:cubicBezTo>
                  <a:cubicBezTo>
                    <a:pt x="69" y="141"/>
                    <a:pt x="70" y="144"/>
                    <a:pt x="70" y="146"/>
                  </a:cubicBezTo>
                  <a:cubicBezTo>
                    <a:pt x="71" y="148"/>
                    <a:pt x="69" y="152"/>
                    <a:pt x="70" y="151"/>
                  </a:cubicBezTo>
                  <a:cubicBezTo>
                    <a:pt x="74" y="150"/>
                    <a:pt x="77" y="147"/>
                    <a:pt x="79" y="143"/>
                  </a:cubicBezTo>
                  <a:cubicBezTo>
                    <a:pt x="79" y="142"/>
                    <a:pt x="76" y="142"/>
                    <a:pt x="75" y="140"/>
                  </a:cubicBezTo>
                  <a:cubicBezTo>
                    <a:pt x="75" y="139"/>
                    <a:pt x="76" y="138"/>
                    <a:pt x="75" y="137"/>
                  </a:cubicBezTo>
                  <a:cubicBezTo>
                    <a:pt x="74" y="134"/>
                    <a:pt x="72" y="131"/>
                    <a:pt x="70" y="129"/>
                  </a:cubicBezTo>
                  <a:cubicBezTo>
                    <a:pt x="70" y="128"/>
                    <a:pt x="70" y="132"/>
                    <a:pt x="69" y="131"/>
                  </a:cubicBezTo>
                  <a:cubicBezTo>
                    <a:pt x="68" y="131"/>
                    <a:pt x="68" y="129"/>
                    <a:pt x="67" y="128"/>
                  </a:cubicBezTo>
                  <a:cubicBezTo>
                    <a:pt x="66" y="126"/>
                    <a:pt x="66" y="123"/>
                    <a:pt x="65" y="121"/>
                  </a:cubicBezTo>
                  <a:cubicBezTo>
                    <a:pt x="63" y="116"/>
                    <a:pt x="60" y="111"/>
                    <a:pt x="59" y="106"/>
                  </a:cubicBezTo>
                  <a:cubicBezTo>
                    <a:pt x="59" y="104"/>
                    <a:pt x="61" y="101"/>
                    <a:pt x="61" y="99"/>
                  </a:cubicBezTo>
                  <a:cubicBezTo>
                    <a:pt x="60" y="96"/>
                    <a:pt x="58" y="92"/>
                    <a:pt x="56" y="90"/>
                  </a:cubicBezTo>
                  <a:cubicBezTo>
                    <a:pt x="55" y="89"/>
                    <a:pt x="55" y="94"/>
                    <a:pt x="54" y="93"/>
                  </a:cubicBezTo>
                  <a:cubicBezTo>
                    <a:pt x="52" y="90"/>
                    <a:pt x="52" y="86"/>
                    <a:pt x="51" y="84"/>
                  </a:cubicBezTo>
                  <a:cubicBezTo>
                    <a:pt x="49" y="81"/>
                    <a:pt x="46" y="79"/>
                    <a:pt x="45" y="76"/>
                  </a:cubicBezTo>
                  <a:cubicBezTo>
                    <a:pt x="44" y="73"/>
                    <a:pt x="44" y="70"/>
                    <a:pt x="43" y="67"/>
                  </a:cubicBezTo>
                  <a:cubicBezTo>
                    <a:pt x="42" y="65"/>
                    <a:pt x="40" y="63"/>
                    <a:pt x="39" y="62"/>
                  </a:cubicBezTo>
                  <a:cubicBezTo>
                    <a:pt x="38" y="61"/>
                    <a:pt x="37" y="61"/>
                    <a:pt x="36" y="60"/>
                  </a:cubicBezTo>
                  <a:cubicBezTo>
                    <a:pt x="35" y="57"/>
                    <a:pt x="36" y="53"/>
                    <a:pt x="34" y="50"/>
                  </a:cubicBezTo>
                  <a:cubicBezTo>
                    <a:pt x="32" y="47"/>
                    <a:pt x="27" y="46"/>
                    <a:pt x="25" y="42"/>
                  </a:cubicBezTo>
                  <a:cubicBezTo>
                    <a:pt x="23" y="39"/>
                    <a:pt x="25" y="36"/>
                    <a:pt x="25" y="32"/>
                  </a:cubicBezTo>
                  <a:cubicBezTo>
                    <a:pt x="25" y="30"/>
                    <a:pt x="23" y="28"/>
                    <a:pt x="23" y="26"/>
                  </a:cubicBezTo>
                  <a:cubicBezTo>
                    <a:pt x="23" y="22"/>
                    <a:pt x="22" y="17"/>
                    <a:pt x="26" y="15"/>
                  </a:cubicBezTo>
                  <a:cubicBezTo>
                    <a:pt x="29" y="13"/>
                    <a:pt x="32" y="18"/>
                    <a:pt x="35" y="19"/>
                  </a:cubicBezTo>
                  <a:cubicBezTo>
                    <a:pt x="37" y="19"/>
                    <a:pt x="38" y="17"/>
                    <a:pt x="39" y="18"/>
                  </a:cubicBezTo>
                  <a:cubicBezTo>
                    <a:pt x="40" y="19"/>
                    <a:pt x="38" y="21"/>
                    <a:pt x="39" y="22"/>
                  </a:cubicBezTo>
                  <a:cubicBezTo>
                    <a:pt x="40" y="23"/>
                    <a:pt x="43" y="21"/>
                    <a:pt x="44" y="22"/>
                  </a:cubicBezTo>
                  <a:cubicBezTo>
                    <a:pt x="45" y="24"/>
                    <a:pt x="43" y="27"/>
                    <a:pt x="44" y="30"/>
                  </a:cubicBezTo>
                  <a:cubicBezTo>
                    <a:pt x="44" y="33"/>
                    <a:pt x="45" y="36"/>
                    <a:pt x="46" y="39"/>
                  </a:cubicBezTo>
                  <a:cubicBezTo>
                    <a:pt x="47" y="43"/>
                    <a:pt x="50" y="46"/>
                    <a:pt x="51" y="49"/>
                  </a:cubicBezTo>
                  <a:cubicBezTo>
                    <a:pt x="52" y="51"/>
                    <a:pt x="50" y="54"/>
                    <a:pt x="51" y="56"/>
                  </a:cubicBezTo>
                  <a:cubicBezTo>
                    <a:pt x="52" y="59"/>
                    <a:pt x="55" y="61"/>
                    <a:pt x="58" y="64"/>
                  </a:cubicBezTo>
                  <a:cubicBezTo>
                    <a:pt x="60" y="67"/>
                    <a:pt x="62" y="70"/>
                    <a:pt x="65" y="73"/>
                  </a:cubicBezTo>
                  <a:cubicBezTo>
                    <a:pt x="67" y="74"/>
                    <a:pt x="70" y="72"/>
                    <a:pt x="72" y="74"/>
                  </a:cubicBezTo>
                  <a:cubicBezTo>
                    <a:pt x="73" y="75"/>
                    <a:pt x="71" y="77"/>
                    <a:pt x="71" y="78"/>
                  </a:cubicBezTo>
                  <a:cubicBezTo>
                    <a:pt x="71" y="80"/>
                    <a:pt x="71" y="82"/>
                    <a:pt x="72" y="84"/>
                  </a:cubicBezTo>
                  <a:cubicBezTo>
                    <a:pt x="72" y="85"/>
                    <a:pt x="73" y="85"/>
                    <a:pt x="74" y="85"/>
                  </a:cubicBezTo>
                  <a:cubicBezTo>
                    <a:pt x="75" y="85"/>
                    <a:pt x="77" y="83"/>
                    <a:pt x="77" y="84"/>
                  </a:cubicBezTo>
                  <a:cubicBezTo>
                    <a:pt x="79" y="86"/>
                    <a:pt x="77" y="89"/>
                    <a:pt x="79" y="91"/>
                  </a:cubicBezTo>
                  <a:cubicBezTo>
                    <a:pt x="79" y="92"/>
                    <a:pt x="82" y="90"/>
                    <a:pt x="83" y="91"/>
                  </a:cubicBezTo>
                  <a:cubicBezTo>
                    <a:pt x="84" y="92"/>
                    <a:pt x="84" y="93"/>
                    <a:pt x="84" y="94"/>
                  </a:cubicBezTo>
                  <a:cubicBezTo>
                    <a:pt x="85" y="96"/>
                    <a:pt x="86" y="97"/>
                    <a:pt x="86" y="99"/>
                  </a:cubicBezTo>
                  <a:cubicBezTo>
                    <a:pt x="86" y="100"/>
                    <a:pt x="84" y="100"/>
                    <a:pt x="83" y="101"/>
                  </a:cubicBezTo>
                  <a:cubicBezTo>
                    <a:pt x="83" y="102"/>
                    <a:pt x="82" y="105"/>
                    <a:pt x="83" y="107"/>
                  </a:cubicBezTo>
                  <a:cubicBezTo>
                    <a:pt x="83" y="108"/>
                    <a:pt x="86" y="105"/>
                    <a:pt x="87" y="106"/>
                  </a:cubicBezTo>
                  <a:cubicBezTo>
                    <a:pt x="89" y="107"/>
                    <a:pt x="89" y="111"/>
                    <a:pt x="91" y="112"/>
                  </a:cubicBezTo>
                  <a:cubicBezTo>
                    <a:pt x="93" y="114"/>
                    <a:pt x="96" y="113"/>
                    <a:pt x="98" y="115"/>
                  </a:cubicBezTo>
                  <a:cubicBezTo>
                    <a:pt x="99" y="116"/>
                    <a:pt x="98" y="119"/>
                    <a:pt x="99" y="121"/>
                  </a:cubicBezTo>
                  <a:cubicBezTo>
                    <a:pt x="100" y="123"/>
                    <a:pt x="102" y="125"/>
                    <a:pt x="104" y="127"/>
                  </a:cubicBezTo>
                  <a:cubicBezTo>
                    <a:pt x="106" y="129"/>
                    <a:pt x="107" y="131"/>
                    <a:pt x="108" y="133"/>
                  </a:cubicBezTo>
                  <a:cubicBezTo>
                    <a:pt x="110" y="136"/>
                    <a:pt x="113" y="140"/>
                    <a:pt x="115" y="143"/>
                  </a:cubicBezTo>
                  <a:cubicBezTo>
                    <a:pt x="118" y="148"/>
                    <a:pt x="122" y="152"/>
                    <a:pt x="125" y="157"/>
                  </a:cubicBezTo>
                  <a:cubicBezTo>
                    <a:pt x="127" y="161"/>
                    <a:pt x="128" y="166"/>
                    <a:pt x="129" y="170"/>
                  </a:cubicBezTo>
                  <a:cubicBezTo>
                    <a:pt x="129" y="172"/>
                    <a:pt x="129" y="174"/>
                    <a:pt x="129" y="175"/>
                  </a:cubicBezTo>
                  <a:cubicBezTo>
                    <a:pt x="127" y="177"/>
                    <a:pt x="124" y="178"/>
                    <a:pt x="123" y="181"/>
                  </a:cubicBezTo>
                  <a:cubicBezTo>
                    <a:pt x="123" y="182"/>
                    <a:pt x="126" y="181"/>
                    <a:pt x="127" y="183"/>
                  </a:cubicBezTo>
                  <a:cubicBezTo>
                    <a:pt x="127" y="184"/>
                    <a:pt x="125" y="185"/>
                    <a:pt x="125" y="185"/>
                  </a:cubicBezTo>
                  <a:cubicBezTo>
                    <a:pt x="124" y="187"/>
                    <a:pt x="121" y="187"/>
                    <a:pt x="122" y="189"/>
                  </a:cubicBezTo>
                  <a:cubicBezTo>
                    <a:pt x="122" y="193"/>
                    <a:pt x="125" y="196"/>
                    <a:pt x="127" y="199"/>
                  </a:cubicBezTo>
                  <a:cubicBezTo>
                    <a:pt x="129" y="201"/>
                    <a:pt x="132" y="204"/>
                    <a:pt x="135" y="206"/>
                  </a:cubicBezTo>
                  <a:cubicBezTo>
                    <a:pt x="137" y="207"/>
                    <a:pt x="140" y="207"/>
                    <a:pt x="142" y="209"/>
                  </a:cubicBezTo>
                  <a:cubicBezTo>
                    <a:pt x="145" y="211"/>
                    <a:pt x="146" y="215"/>
                    <a:pt x="150" y="217"/>
                  </a:cubicBezTo>
                  <a:cubicBezTo>
                    <a:pt x="154" y="220"/>
                    <a:pt x="161" y="219"/>
                    <a:pt x="165" y="222"/>
                  </a:cubicBezTo>
                  <a:cubicBezTo>
                    <a:pt x="169" y="224"/>
                    <a:pt x="171" y="228"/>
                    <a:pt x="174" y="230"/>
                  </a:cubicBezTo>
                  <a:cubicBezTo>
                    <a:pt x="180" y="234"/>
                    <a:pt x="187" y="238"/>
                    <a:pt x="194" y="240"/>
                  </a:cubicBezTo>
                  <a:cubicBezTo>
                    <a:pt x="197" y="242"/>
                    <a:pt x="200" y="241"/>
                    <a:pt x="203" y="242"/>
                  </a:cubicBezTo>
                  <a:cubicBezTo>
                    <a:pt x="206" y="242"/>
                    <a:pt x="208" y="245"/>
                    <a:pt x="210" y="246"/>
                  </a:cubicBezTo>
                  <a:cubicBezTo>
                    <a:pt x="213" y="248"/>
                    <a:pt x="215" y="251"/>
                    <a:pt x="219" y="252"/>
                  </a:cubicBezTo>
                  <a:cubicBezTo>
                    <a:pt x="223" y="254"/>
                    <a:pt x="228" y="256"/>
                    <a:pt x="233" y="257"/>
                  </a:cubicBezTo>
                  <a:cubicBezTo>
                    <a:pt x="235" y="258"/>
                    <a:pt x="238" y="258"/>
                    <a:pt x="241" y="257"/>
                  </a:cubicBezTo>
                  <a:cubicBezTo>
                    <a:pt x="244" y="255"/>
                    <a:pt x="247" y="252"/>
                    <a:pt x="251" y="250"/>
                  </a:cubicBezTo>
                  <a:cubicBezTo>
                    <a:pt x="252" y="249"/>
                    <a:pt x="252" y="248"/>
                    <a:pt x="253" y="248"/>
                  </a:cubicBezTo>
                  <a:cubicBezTo>
                    <a:pt x="255" y="248"/>
                    <a:pt x="256" y="249"/>
                    <a:pt x="258" y="250"/>
                  </a:cubicBezTo>
                  <a:cubicBezTo>
                    <a:pt x="258" y="250"/>
                    <a:pt x="259" y="249"/>
                    <a:pt x="259" y="250"/>
                  </a:cubicBezTo>
                  <a:cubicBezTo>
                    <a:pt x="262" y="250"/>
                    <a:pt x="265" y="251"/>
                    <a:pt x="267" y="253"/>
                  </a:cubicBezTo>
                  <a:cubicBezTo>
                    <a:pt x="270" y="256"/>
                    <a:pt x="272" y="260"/>
                    <a:pt x="275" y="264"/>
                  </a:cubicBezTo>
                  <a:cubicBezTo>
                    <a:pt x="278" y="267"/>
                    <a:pt x="283" y="271"/>
                    <a:pt x="286" y="274"/>
                  </a:cubicBezTo>
                  <a:cubicBezTo>
                    <a:pt x="286" y="273"/>
                    <a:pt x="287" y="271"/>
                    <a:pt x="288" y="270"/>
                  </a:cubicBezTo>
                  <a:cubicBezTo>
                    <a:pt x="288" y="268"/>
                    <a:pt x="287" y="267"/>
                    <a:pt x="287" y="265"/>
                  </a:cubicBezTo>
                  <a:cubicBezTo>
                    <a:pt x="289" y="261"/>
                    <a:pt x="291" y="257"/>
                    <a:pt x="293" y="252"/>
                  </a:cubicBezTo>
                  <a:cubicBezTo>
                    <a:pt x="298" y="252"/>
                    <a:pt x="304" y="253"/>
                    <a:pt x="309" y="253"/>
                  </a:cubicBezTo>
                  <a:cubicBezTo>
                    <a:pt x="309" y="251"/>
                    <a:pt x="310" y="248"/>
                    <a:pt x="308" y="246"/>
                  </a:cubicBezTo>
                  <a:cubicBezTo>
                    <a:pt x="307" y="246"/>
                    <a:pt x="308" y="244"/>
                    <a:pt x="307" y="243"/>
                  </a:cubicBezTo>
                  <a:cubicBezTo>
                    <a:pt x="306" y="242"/>
                    <a:pt x="304" y="243"/>
                    <a:pt x="303" y="242"/>
                  </a:cubicBezTo>
                  <a:cubicBezTo>
                    <a:pt x="301" y="241"/>
                    <a:pt x="298" y="239"/>
                    <a:pt x="298" y="237"/>
                  </a:cubicBezTo>
                  <a:cubicBezTo>
                    <a:pt x="298" y="236"/>
                    <a:pt x="302" y="238"/>
                    <a:pt x="303" y="236"/>
                  </a:cubicBezTo>
                  <a:cubicBezTo>
                    <a:pt x="305" y="234"/>
                    <a:pt x="304" y="231"/>
                    <a:pt x="304" y="228"/>
                  </a:cubicBezTo>
                  <a:cubicBezTo>
                    <a:pt x="312" y="227"/>
                    <a:pt x="320" y="228"/>
                    <a:pt x="328" y="227"/>
                  </a:cubicBezTo>
                  <a:cubicBezTo>
                    <a:pt x="329" y="226"/>
                    <a:pt x="329" y="225"/>
                    <a:pt x="330" y="225"/>
                  </a:cubicBezTo>
                  <a:cubicBezTo>
                    <a:pt x="331" y="224"/>
                    <a:pt x="332" y="227"/>
                    <a:pt x="333" y="226"/>
                  </a:cubicBezTo>
                  <a:cubicBezTo>
                    <a:pt x="335" y="225"/>
                    <a:pt x="335" y="223"/>
                    <a:pt x="335" y="221"/>
                  </a:cubicBezTo>
                  <a:cubicBezTo>
                    <a:pt x="336" y="220"/>
                    <a:pt x="338" y="218"/>
                    <a:pt x="340" y="2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1" name="Freeform 2544"/>
            <p:cNvSpPr>
              <a:spLocks noChangeAspect="1"/>
            </p:cNvSpPr>
            <p:nvPr/>
          </p:nvSpPr>
          <p:spPr bwMode="auto">
            <a:xfrm>
              <a:off x="8281651" y="11132466"/>
              <a:ext cx="1225130" cy="1764839"/>
            </a:xfrm>
            <a:custGeom>
              <a:avLst/>
              <a:gdLst>
                <a:gd name="T0" fmla="*/ 33 w 152"/>
                <a:gd name="T1" fmla="*/ 80 h 241"/>
                <a:gd name="T2" fmla="*/ 41 w 152"/>
                <a:gd name="T3" fmla="*/ 65 h 241"/>
                <a:gd name="T4" fmla="*/ 51 w 152"/>
                <a:gd name="T5" fmla="*/ 50 h 241"/>
                <a:gd name="T6" fmla="*/ 61 w 152"/>
                <a:gd name="T7" fmla="*/ 29 h 241"/>
                <a:gd name="T8" fmla="*/ 73 w 152"/>
                <a:gd name="T9" fmla="*/ 26 h 241"/>
                <a:gd name="T10" fmla="*/ 95 w 152"/>
                <a:gd name="T11" fmla="*/ 18 h 241"/>
                <a:gd name="T12" fmla="*/ 110 w 152"/>
                <a:gd name="T13" fmla="*/ 6 h 241"/>
                <a:gd name="T14" fmla="*/ 122 w 152"/>
                <a:gd name="T15" fmla="*/ 8 h 241"/>
                <a:gd name="T16" fmla="*/ 104 w 152"/>
                <a:gd name="T17" fmla="*/ 24 h 241"/>
                <a:gd name="T18" fmla="*/ 85 w 152"/>
                <a:gd name="T19" fmla="*/ 59 h 241"/>
                <a:gd name="T20" fmla="*/ 98 w 152"/>
                <a:gd name="T21" fmla="*/ 60 h 241"/>
                <a:gd name="T22" fmla="*/ 104 w 152"/>
                <a:gd name="T23" fmla="*/ 90 h 241"/>
                <a:gd name="T24" fmla="*/ 122 w 152"/>
                <a:gd name="T25" fmla="*/ 94 h 241"/>
                <a:gd name="T26" fmla="*/ 136 w 152"/>
                <a:gd name="T27" fmla="*/ 96 h 241"/>
                <a:gd name="T28" fmla="*/ 153 w 152"/>
                <a:gd name="T29" fmla="*/ 109 h 241"/>
                <a:gd name="T30" fmla="*/ 175 w 152"/>
                <a:gd name="T31" fmla="*/ 109 h 241"/>
                <a:gd name="T32" fmla="*/ 171 w 152"/>
                <a:gd name="T33" fmla="*/ 128 h 241"/>
                <a:gd name="T34" fmla="*/ 172 w 152"/>
                <a:gd name="T35" fmla="*/ 149 h 241"/>
                <a:gd name="T36" fmla="*/ 167 w 152"/>
                <a:gd name="T37" fmla="*/ 165 h 241"/>
                <a:gd name="T38" fmla="*/ 183 w 152"/>
                <a:gd name="T39" fmla="*/ 192 h 241"/>
                <a:gd name="T40" fmla="*/ 172 w 152"/>
                <a:gd name="T41" fmla="*/ 177 h 241"/>
                <a:gd name="T42" fmla="*/ 163 w 152"/>
                <a:gd name="T43" fmla="*/ 183 h 241"/>
                <a:gd name="T44" fmla="*/ 146 w 152"/>
                <a:gd name="T45" fmla="*/ 194 h 241"/>
                <a:gd name="T46" fmla="*/ 140 w 152"/>
                <a:gd name="T47" fmla="*/ 201 h 241"/>
                <a:gd name="T48" fmla="*/ 142 w 152"/>
                <a:gd name="T49" fmla="*/ 225 h 241"/>
                <a:gd name="T50" fmla="*/ 138 w 152"/>
                <a:gd name="T51" fmla="*/ 289 h 241"/>
                <a:gd name="T52" fmla="*/ 134 w 152"/>
                <a:gd name="T53" fmla="*/ 277 h 241"/>
                <a:gd name="T54" fmla="*/ 131 w 152"/>
                <a:gd name="T55" fmla="*/ 258 h 241"/>
                <a:gd name="T56" fmla="*/ 116 w 152"/>
                <a:gd name="T57" fmla="*/ 255 h 241"/>
                <a:gd name="T58" fmla="*/ 93 w 152"/>
                <a:gd name="T59" fmla="*/ 254 h 241"/>
                <a:gd name="T60" fmla="*/ 88 w 152"/>
                <a:gd name="T61" fmla="*/ 243 h 241"/>
                <a:gd name="T62" fmla="*/ 71 w 152"/>
                <a:gd name="T63" fmla="*/ 233 h 241"/>
                <a:gd name="T64" fmla="*/ 58 w 152"/>
                <a:gd name="T65" fmla="*/ 216 h 241"/>
                <a:gd name="T66" fmla="*/ 39 w 152"/>
                <a:gd name="T67" fmla="*/ 206 h 241"/>
                <a:gd name="T68" fmla="*/ 28 w 152"/>
                <a:gd name="T69" fmla="*/ 206 h 241"/>
                <a:gd name="T70" fmla="*/ 13 w 152"/>
                <a:gd name="T71" fmla="*/ 198 h 241"/>
                <a:gd name="T72" fmla="*/ 1 w 152"/>
                <a:gd name="T73" fmla="*/ 186 h 241"/>
                <a:gd name="T74" fmla="*/ 4 w 152"/>
                <a:gd name="T75" fmla="*/ 176 h 241"/>
                <a:gd name="T76" fmla="*/ 19 w 152"/>
                <a:gd name="T77" fmla="*/ 168 h 241"/>
                <a:gd name="T78" fmla="*/ 29 w 152"/>
                <a:gd name="T79" fmla="*/ 149 h 241"/>
                <a:gd name="T80" fmla="*/ 20 w 152"/>
                <a:gd name="T81" fmla="*/ 140 h 241"/>
                <a:gd name="T82" fmla="*/ 20 w 152"/>
                <a:gd name="T83" fmla="*/ 121 h 241"/>
                <a:gd name="T84" fmla="*/ 25 w 152"/>
                <a:gd name="T85" fmla="*/ 104 h 241"/>
                <a:gd name="T86" fmla="*/ 17 w 152"/>
                <a:gd name="T87" fmla="*/ 89 h 241"/>
                <a:gd name="T88" fmla="*/ 25 w 152"/>
                <a:gd name="T89" fmla="*/ 76 h 2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241"/>
                <a:gd name="T137" fmla="*/ 152 w 152"/>
                <a:gd name="T138" fmla="*/ 241 h 2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241">
                  <a:moveTo>
                    <a:pt x="21" y="56"/>
                  </a:moveTo>
                  <a:cubicBezTo>
                    <a:pt x="22" y="58"/>
                    <a:pt x="26" y="61"/>
                    <a:pt x="27" y="63"/>
                  </a:cubicBezTo>
                  <a:cubicBezTo>
                    <a:pt x="27" y="64"/>
                    <a:pt x="26" y="66"/>
                    <a:pt x="27" y="67"/>
                  </a:cubicBezTo>
                  <a:cubicBezTo>
                    <a:pt x="27" y="68"/>
                    <a:pt x="29" y="68"/>
                    <a:pt x="29" y="67"/>
                  </a:cubicBezTo>
                  <a:cubicBezTo>
                    <a:pt x="30" y="64"/>
                    <a:pt x="27" y="61"/>
                    <a:pt x="28" y="58"/>
                  </a:cubicBezTo>
                  <a:cubicBezTo>
                    <a:pt x="29" y="56"/>
                    <a:pt x="32" y="56"/>
                    <a:pt x="34" y="54"/>
                  </a:cubicBezTo>
                  <a:cubicBezTo>
                    <a:pt x="36" y="52"/>
                    <a:pt x="36" y="49"/>
                    <a:pt x="38" y="48"/>
                  </a:cubicBezTo>
                  <a:cubicBezTo>
                    <a:pt x="40" y="46"/>
                    <a:pt x="42" y="48"/>
                    <a:pt x="44" y="46"/>
                  </a:cubicBezTo>
                  <a:cubicBezTo>
                    <a:pt x="44" y="45"/>
                    <a:pt x="42" y="43"/>
                    <a:pt x="42" y="42"/>
                  </a:cubicBezTo>
                  <a:cubicBezTo>
                    <a:pt x="43" y="38"/>
                    <a:pt x="44" y="35"/>
                    <a:pt x="44" y="31"/>
                  </a:cubicBezTo>
                  <a:cubicBezTo>
                    <a:pt x="44" y="31"/>
                    <a:pt x="43" y="30"/>
                    <a:pt x="44" y="29"/>
                  </a:cubicBezTo>
                  <a:cubicBezTo>
                    <a:pt x="46" y="27"/>
                    <a:pt x="49" y="26"/>
                    <a:pt x="51" y="24"/>
                  </a:cubicBezTo>
                  <a:cubicBezTo>
                    <a:pt x="53" y="23"/>
                    <a:pt x="54" y="20"/>
                    <a:pt x="57" y="20"/>
                  </a:cubicBezTo>
                  <a:cubicBezTo>
                    <a:pt x="58" y="20"/>
                    <a:pt x="58" y="23"/>
                    <a:pt x="60" y="24"/>
                  </a:cubicBezTo>
                  <a:cubicBezTo>
                    <a:pt x="61" y="24"/>
                    <a:pt x="61" y="23"/>
                    <a:pt x="61" y="22"/>
                  </a:cubicBezTo>
                  <a:cubicBezTo>
                    <a:pt x="62" y="20"/>
                    <a:pt x="62" y="17"/>
                    <a:pt x="64" y="16"/>
                  </a:cubicBezTo>
                  <a:cubicBezTo>
                    <a:pt x="66" y="15"/>
                    <a:pt x="69" y="17"/>
                    <a:pt x="71" y="17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83" y="13"/>
                    <a:pt x="86" y="11"/>
                    <a:pt x="88" y="8"/>
                  </a:cubicBezTo>
                  <a:cubicBezTo>
                    <a:pt x="89" y="7"/>
                    <a:pt x="87" y="4"/>
                    <a:pt x="88" y="3"/>
                  </a:cubicBezTo>
                  <a:cubicBezTo>
                    <a:pt x="89" y="2"/>
                    <a:pt x="90" y="5"/>
                    <a:pt x="91" y="5"/>
                  </a:cubicBezTo>
                  <a:cubicBezTo>
                    <a:pt x="93" y="4"/>
                    <a:pt x="94" y="1"/>
                    <a:pt x="96" y="0"/>
                  </a:cubicBezTo>
                  <a:cubicBezTo>
                    <a:pt x="97" y="0"/>
                    <a:pt x="99" y="0"/>
                    <a:pt x="99" y="1"/>
                  </a:cubicBezTo>
                  <a:cubicBezTo>
                    <a:pt x="101" y="2"/>
                    <a:pt x="101" y="5"/>
                    <a:pt x="101" y="7"/>
                  </a:cubicBezTo>
                  <a:cubicBezTo>
                    <a:pt x="101" y="8"/>
                    <a:pt x="100" y="7"/>
                    <a:pt x="99" y="8"/>
                  </a:cubicBezTo>
                  <a:cubicBezTo>
                    <a:pt x="96" y="9"/>
                    <a:pt x="92" y="9"/>
                    <a:pt x="89" y="12"/>
                  </a:cubicBezTo>
                  <a:cubicBezTo>
                    <a:pt x="87" y="14"/>
                    <a:pt x="87" y="17"/>
                    <a:pt x="86" y="20"/>
                  </a:cubicBezTo>
                  <a:cubicBezTo>
                    <a:pt x="84" y="24"/>
                    <a:pt x="80" y="26"/>
                    <a:pt x="78" y="31"/>
                  </a:cubicBezTo>
                  <a:cubicBezTo>
                    <a:pt x="77" y="33"/>
                    <a:pt x="79" y="37"/>
                    <a:pt x="78" y="39"/>
                  </a:cubicBezTo>
                  <a:cubicBezTo>
                    <a:pt x="76" y="43"/>
                    <a:pt x="72" y="45"/>
                    <a:pt x="71" y="49"/>
                  </a:cubicBezTo>
                  <a:cubicBezTo>
                    <a:pt x="71" y="50"/>
                    <a:pt x="72" y="51"/>
                    <a:pt x="73" y="51"/>
                  </a:cubicBezTo>
                  <a:cubicBezTo>
                    <a:pt x="74" y="51"/>
                    <a:pt x="75" y="49"/>
                    <a:pt x="76" y="49"/>
                  </a:cubicBezTo>
                  <a:cubicBezTo>
                    <a:pt x="77" y="48"/>
                    <a:pt x="79" y="49"/>
                    <a:pt x="81" y="50"/>
                  </a:cubicBezTo>
                  <a:cubicBezTo>
                    <a:pt x="83" y="52"/>
                    <a:pt x="83" y="55"/>
                    <a:pt x="84" y="58"/>
                  </a:cubicBezTo>
                  <a:cubicBezTo>
                    <a:pt x="85" y="62"/>
                    <a:pt x="83" y="65"/>
                    <a:pt x="84" y="69"/>
                  </a:cubicBezTo>
                  <a:cubicBezTo>
                    <a:pt x="84" y="71"/>
                    <a:pt x="85" y="73"/>
                    <a:pt x="86" y="75"/>
                  </a:cubicBezTo>
                  <a:cubicBezTo>
                    <a:pt x="87" y="76"/>
                    <a:pt x="87" y="78"/>
                    <a:pt x="88" y="78"/>
                  </a:cubicBezTo>
                  <a:cubicBezTo>
                    <a:pt x="91" y="78"/>
                    <a:pt x="94" y="77"/>
                    <a:pt x="96" y="77"/>
                  </a:cubicBezTo>
                  <a:cubicBezTo>
                    <a:pt x="98" y="77"/>
                    <a:pt x="100" y="78"/>
                    <a:pt x="101" y="78"/>
                  </a:cubicBezTo>
                  <a:cubicBezTo>
                    <a:pt x="103" y="78"/>
                    <a:pt x="104" y="76"/>
                    <a:pt x="106" y="76"/>
                  </a:cubicBezTo>
                  <a:cubicBezTo>
                    <a:pt x="108" y="76"/>
                    <a:pt x="107" y="79"/>
                    <a:pt x="108" y="80"/>
                  </a:cubicBezTo>
                  <a:cubicBezTo>
                    <a:pt x="110" y="81"/>
                    <a:pt x="112" y="79"/>
                    <a:pt x="113" y="80"/>
                  </a:cubicBezTo>
                  <a:cubicBezTo>
                    <a:pt x="116" y="83"/>
                    <a:pt x="118" y="88"/>
                    <a:pt x="121" y="91"/>
                  </a:cubicBezTo>
                  <a:cubicBezTo>
                    <a:pt x="122" y="92"/>
                    <a:pt x="123" y="90"/>
                    <a:pt x="125" y="90"/>
                  </a:cubicBezTo>
                  <a:cubicBezTo>
                    <a:pt x="125" y="90"/>
                    <a:pt x="126" y="91"/>
                    <a:pt x="127" y="91"/>
                  </a:cubicBezTo>
                  <a:cubicBezTo>
                    <a:pt x="129" y="91"/>
                    <a:pt x="130" y="91"/>
                    <a:pt x="132" y="91"/>
                  </a:cubicBezTo>
                  <a:cubicBezTo>
                    <a:pt x="136" y="91"/>
                    <a:pt x="139" y="90"/>
                    <a:pt x="142" y="90"/>
                  </a:cubicBezTo>
                  <a:cubicBezTo>
                    <a:pt x="143" y="90"/>
                    <a:pt x="145" y="90"/>
                    <a:pt x="145" y="91"/>
                  </a:cubicBezTo>
                  <a:cubicBezTo>
                    <a:pt x="146" y="94"/>
                    <a:pt x="146" y="98"/>
                    <a:pt x="145" y="101"/>
                  </a:cubicBezTo>
                  <a:cubicBezTo>
                    <a:pt x="144" y="102"/>
                    <a:pt x="141" y="102"/>
                    <a:pt x="141" y="104"/>
                  </a:cubicBezTo>
                  <a:cubicBezTo>
                    <a:pt x="140" y="105"/>
                    <a:pt x="142" y="106"/>
                    <a:pt x="142" y="107"/>
                  </a:cubicBezTo>
                  <a:cubicBezTo>
                    <a:pt x="141" y="109"/>
                    <a:pt x="139" y="111"/>
                    <a:pt x="139" y="113"/>
                  </a:cubicBezTo>
                  <a:cubicBezTo>
                    <a:pt x="140" y="115"/>
                    <a:pt x="143" y="116"/>
                    <a:pt x="143" y="118"/>
                  </a:cubicBezTo>
                  <a:cubicBezTo>
                    <a:pt x="144" y="120"/>
                    <a:pt x="143" y="122"/>
                    <a:pt x="143" y="124"/>
                  </a:cubicBezTo>
                  <a:cubicBezTo>
                    <a:pt x="143" y="124"/>
                    <a:pt x="145" y="124"/>
                    <a:pt x="145" y="124"/>
                  </a:cubicBezTo>
                  <a:cubicBezTo>
                    <a:pt x="146" y="126"/>
                    <a:pt x="146" y="129"/>
                    <a:pt x="145" y="131"/>
                  </a:cubicBezTo>
                  <a:cubicBezTo>
                    <a:pt x="144" y="134"/>
                    <a:pt x="140" y="135"/>
                    <a:pt x="139" y="138"/>
                  </a:cubicBezTo>
                  <a:cubicBezTo>
                    <a:pt x="139" y="140"/>
                    <a:pt x="143" y="140"/>
                    <a:pt x="144" y="142"/>
                  </a:cubicBezTo>
                  <a:cubicBezTo>
                    <a:pt x="146" y="143"/>
                    <a:pt x="146" y="145"/>
                    <a:pt x="147" y="146"/>
                  </a:cubicBezTo>
                  <a:cubicBezTo>
                    <a:pt x="149" y="151"/>
                    <a:pt x="150" y="155"/>
                    <a:pt x="152" y="160"/>
                  </a:cubicBezTo>
                  <a:cubicBezTo>
                    <a:pt x="151" y="161"/>
                    <a:pt x="151" y="162"/>
                    <a:pt x="150" y="163"/>
                  </a:cubicBezTo>
                  <a:cubicBezTo>
                    <a:pt x="148" y="159"/>
                    <a:pt x="147" y="155"/>
                    <a:pt x="145" y="151"/>
                  </a:cubicBezTo>
                  <a:cubicBezTo>
                    <a:pt x="144" y="150"/>
                    <a:pt x="144" y="147"/>
                    <a:pt x="143" y="148"/>
                  </a:cubicBezTo>
                  <a:cubicBezTo>
                    <a:pt x="141" y="148"/>
                    <a:pt x="141" y="151"/>
                    <a:pt x="140" y="153"/>
                  </a:cubicBezTo>
                  <a:cubicBezTo>
                    <a:pt x="138" y="152"/>
                    <a:pt x="137" y="151"/>
                    <a:pt x="136" y="151"/>
                  </a:cubicBezTo>
                  <a:cubicBezTo>
                    <a:pt x="135" y="151"/>
                    <a:pt x="135" y="152"/>
                    <a:pt x="135" y="153"/>
                  </a:cubicBezTo>
                  <a:cubicBezTo>
                    <a:pt x="129" y="153"/>
                    <a:pt x="123" y="154"/>
                    <a:pt x="117" y="154"/>
                  </a:cubicBezTo>
                  <a:cubicBezTo>
                    <a:pt x="117" y="157"/>
                    <a:pt x="117" y="159"/>
                    <a:pt x="118" y="162"/>
                  </a:cubicBezTo>
                  <a:cubicBezTo>
                    <a:pt x="119" y="162"/>
                    <a:pt x="120" y="161"/>
                    <a:pt x="121" y="162"/>
                  </a:cubicBezTo>
                  <a:cubicBezTo>
                    <a:pt x="122" y="163"/>
                    <a:pt x="122" y="164"/>
                    <a:pt x="123" y="166"/>
                  </a:cubicBezTo>
                  <a:cubicBezTo>
                    <a:pt x="123" y="167"/>
                    <a:pt x="124" y="168"/>
                    <a:pt x="123" y="168"/>
                  </a:cubicBezTo>
                  <a:cubicBezTo>
                    <a:pt x="121" y="169"/>
                    <a:pt x="119" y="168"/>
                    <a:pt x="116" y="168"/>
                  </a:cubicBezTo>
                  <a:cubicBezTo>
                    <a:pt x="115" y="169"/>
                    <a:pt x="114" y="169"/>
                    <a:pt x="113" y="170"/>
                  </a:cubicBezTo>
                  <a:cubicBezTo>
                    <a:pt x="113" y="175"/>
                    <a:pt x="113" y="180"/>
                    <a:pt x="113" y="185"/>
                  </a:cubicBezTo>
                  <a:cubicBezTo>
                    <a:pt x="114" y="186"/>
                    <a:pt x="116" y="187"/>
                    <a:pt x="118" y="188"/>
                  </a:cubicBezTo>
                  <a:cubicBezTo>
                    <a:pt x="119" y="190"/>
                    <a:pt x="121" y="191"/>
                    <a:pt x="123" y="193"/>
                  </a:cubicBezTo>
                  <a:cubicBezTo>
                    <a:pt x="122" y="195"/>
                    <a:pt x="122" y="197"/>
                    <a:pt x="121" y="200"/>
                  </a:cubicBezTo>
                  <a:cubicBezTo>
                    <a:pt x="119" y="213"/>
                    <a:pt x="117" y="228"/>
                    <a:pt x="115" y="241"/>
                  </a:cubicBezTo>
                  <a:cubicBezTo>
                    <a:pt x="115" y="239"/>
                    <a:pt x="115" y="238"/>
                    <a:pt x="114" y="236"/>
                  </a:cubicBezTo>
                  <a:cubicBezTo>
                    <a:pt x="113" y="235"/>
                    <a:pt x="111" y="234"/>
                    <a:pt x="111" y="233"/>
                  </a:cubicBezTo>
                  <a:cubicBezTo>
                    <a:pt x="110" y="232"/>
                    <a:pt x="112" y="231"/>
                    <a:pt x="111" y="231"/>
                  </a:cubicBezTo>
                  <a:cubicBezTo>
                    <a:pt x="110" y="230"/>
                    <a:pt x="107" y="232"/>
                    <a:pt x="107" y="230"/>
                  </a:cubicBezTo>
                  <a:cubicBezTo>
                    <a:pt x="108" y="225"/>
                    <a:pt x="112" y="221"/>
                    <a:pt x="113" y="215"/>
                  </a:cubicBezTo>
                  <a:cubicBezTo>
                    <a:pt x="113" y="214"/>
                    <a:pt x="110" y="216"/>
                    <a:pt x="109" y="215"/>
                  </a:cubicBezTo>
                  <a:cubicBezTo>
                    <a:pt x="108" y="214"/>
                    <a:pt x="110" y="212"/>
                    <a:pt x="109" y="211"/>
                  </a:cubicBezTo>
                  <a:cubicBezTo>
                    <a:pt x="107" y="210"/>
                    <a:pt x="104" y="210"/>
                    <a:pt x="102" y="210"/>
                  </a:cubicBezTo>
                  <a:cubicBezTo>
                    <a:pt x="100" y="211"/>
                    <a:pt x="98" y="213"/>
                    <a:pt x="96" y="213"/>
                  </a:cubicBezTo>
                  <a:cubicBezTo>
                    <a:pt x="95" y="213"/>
                    <a:pt x="94" y="210"/>
                    <a:pt x="92" y="210"/>
                  </a:cubicBezTo>
                  <a:cubicBezTo>
                    <a:pt x="89" y="210"/>
                    <a:pt x="87" y="212"/>
                    <a:pt x="85" y="213"/>
                  </a:cubicBezTo>
                  <a:cubicBezTo>
                    <a:pt x="82" y="213"/>
                    <a:pt x="80" y="213"/>
                    <a:pt x="77" y="212"/>
                  </a:cubicBezTo>
                  <a:cubicBezTo>
                    <a:pt x="75" y="212"/>
                    <a:pt x="72" y="212"/>
                    <a:pt x="72" y="211"/>
                  </a:cubicBezTo>
                  <a:cubicBezTo>
                    <a:pt x="71" y="209"/>
                    <a:pt x="73" y="208"/>
                    <a:pt x="73" y="207"/>
                  </a:cubicBezTo>
                  <a:cubicBezTo>
                    <a:pt x="74" y="205"/>
                    <a:pt x="74" y="204"/>
                    <a:pt x="73" y="203"/>
                  </a:cubicBezTo>
                  <a:cubicBezTo>
                    <a:pt x="72" y="202"/>
                    <a:pt x="71" y="205"/>
                    <a:pt x="71" y="204"/>
                  </a:cubicBezTo>
                  <a:cubicBezTo>
                    <a:pt x="69" y="202"/>
                    <a:pt x="68" y="199"/>
                    <a:pt x="66" y="197"/>
                  </a:cubicBezTo>
                  <a:cubicBezTo>
                    <a:pt x="64" y="196"/>
                    <a:pt x="61" y="196"/>
                    <a:pt x="59" y="194"/>
                  </a:cubicBezTo>
                  <a:cubicBezTo>
                    <a:pt x="57" y="193"/>
                    <a:pt x="58" y="190"/>
                    <a:pt x="57" y="188"/>
                  </a:cubicBezTo>
                  <a:cubicBezTo>
                    <a:pt x="55" y="186"/>
                    <a:pt x="53" y="184"/>
                    <a:pt x="51" y="182"/>
                  </a:cubicBezTo>
                  <a:cubicBezTo>
                    <a:pt x="50" y="181"/>
                    <a:pt x="49" y="180"/>
                    <a:pt x="48" y="180"/>
                  </a:cubicBezTo>
                  <a:cubicBezTo>
                    <a:pt x="47" y="179"/>
                    <a:pt x="45" y="179"/>
                    <a:pt x="44" y="179"/>
                  </a:cubicBezTo>
                  <a:lnTo>
                    <a:pt x="36" y="173"/>
                  </a:lnTo>
                  <a:lnTo>
                    <a:pt x="32" y="172"/>
                  </a:lnTo>
                  <a:lnTo>
                    <a:pt x="31" y="174"/>
                  </a:lnTo>
                  <a:lnTo>
                    <a:pt x="27" y="174"/>
                  </a:lnTo>
                  <a:lnTo>
                    <a:pt x="23" y="172"/>
                  </a:lnTo>
                  <a:lnTo>
                    <a:pt x="19" y="172"/>
                  </a:lnTo>
                  <a:lnTo>
                    <a:pt x="16" y="168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1" y="159"/>
                  </a:lnTo>
                  <a:cubicBezTo>
                    <a:pt x="1" y="158"/>
                    <a:pt x="0" y="156"/>
                    <a:pt x="1" y="155"/>
                  </a:cubicBezTo>
                  <a:cubicBezTo>
                    <a:pt x="1" y="154"/>
                    <a:pt x="4" y="156"/>
                    <a:pt x="5" y="155"/>
                  </a:cubicBezTo>
                  <a:cubicBezTo>
                    <a:pt x="6" y="154"/>
                    <a:pt x="5" y="152"/>
                    <a:pt x="5" y="150"/>
                  </a:cubicBezTo>
                  <a:cubicBezTo>
                    <a:pt x="4" y="149"/>
                    <a:pt x="3" y="148"/>
                    <a:pt x="3" y="147"/>
                  </a:cubicBezTo>
                  <a:cubicBezTo>
                    <a:pt x="3" y="145"/>
                    <a:pt x="3" y="143"/>
                    <a:pt x="5" y="143"/>
                  </a:cubicBezTo>
                  <a:cubicBezTo>
                    <a:pt x="7" y="142"/>
                    <a:pt x="9" y="143"/>
                    <a:pt x="11" y="143"/>
                  </a:cubicBezTo>
                  <a:cubicBezTo>
                    <a:pt x="13" y="142"/>
                    <a:pt x="15" y="141"/>
                    <a:pt x="16" y="140"/>
                  </a:cubicBezTo>
                  <a:cubicBezTo>
                    <a:pt x="17" y="138"/>
                    <a:pt x="16" y="136"/>
                    <a:pt x="16" y="135"/>
                  </a:cubicBezTo>
                  <a:cubicBezTo>
                    <a:pt x="17" y="132"/>
                    <a:pt x="19" y="130"/>
                    <a:pt x="21" y="128"/>
                  </a:cubicBezTo>
                  <a:cubicBezTo>
                    <a:pt x="22" y="127"/>
                    <a:pt x="24" y="126"/>
                    <a:pt x="24" y="124"/>
                  </a:cubicBezTo>
                  <a:cubicBezTo>
                    <a:pt x="25" y="123"/>
                    <a:pt x="24" y="122"/>
                    <a:pt x="23" y="121"/>
                  </a:cubicBezTo>
                  <a:cubicBezTo>
                    <a:pt x="22" y="121"/>
                    <a:pt x="21" y="123"/>
                    <a:pt x="20" y="123"/>
                  </a:cubicBezTo>
                  <a:cubicBezTo>
                    <a:pt x="18" y="121"/>
                    <a:pt x="17" y="119"/>
                    <a:pt x="17" y="117"/>
                  </a:cubicBezTo>
                  <a:cubicBezTo>
                    <a:pt x="17" y="115"/>
                    <a:pt x="20" y="114"/>
                    <a:pt x="21" y="112"/>
                  </a:cubicBezTo>
                  <a:cubicBezTo>
                    <a:pt x="21" y="110"/>
                    <a:pt x="20" y="107"/>
                    <a:pt x="19" y="104"/>
                  </a:cubicBezTo>
                  <a:cubicBezTo>
                    <a:pt x="19" y="103"/>
                    <a:pt x="16" y="102"/>
                    <a:pt x="17" y="101"/>
                  </a:cubicBezTo>
                  <a:cubicBezTo>
                    <a:pt x="18" y="99"/>
                    <a:pt x="22" y="99"/>
                    <a:pt x="23" y="97"/>
                  </a:cubicBezTo>
                  <a:cubicBezTo>
                    <a:pt x="24" y="95"/>
                    <a:pt x="20" y="94"/>
                    <a:pt x="20" y="92"/>
                  </a:cubicBezTo>
                  <a:cubicBezTo>
                    <a:pt x="19" y="90"/>
                    <a:pt x="21" y="88"/>
                    <a:pt x="21" y="87"/>
                  </a:cubicBezTo>
                  <a:cubicBezTo>
                    <a:pt x="20" y="85"/>
                    <a:pt x="18" y="85"/>
                    <a:pt x="18" y="83"/>
                  </a:cubicBezTo>
                  <a:cubicBezTo>
                    <a:pt x="17" y="81"/>
                    <a:pt x="19" y="79"/>
                    <a:pt x="18" y="78"/>
                  </a:cubicBezTo>
                  <a:cubicBezTo>
                    <a:pt x="17" y="76"/>
                    <a:pt x="15" y="76"/>
                    <a:pt x="14" y="74"/>
                  </a:cubicBezTo>
                  <a:cubicBezTo>
                    <a:pt x="15" y="73"/>
                    <a:pt x="16" y="71"/>
                    <a:pt x="17" y="70"/>
                  </a:cubicBezTo>
                  <a:cubicBezTo>
                    <a:pt x="18" y="69"/>
                    <a:pt x="20" y="71"/>
                    <a:pt x="20" y="70"/>
                  </a:cubicBezTo>
                  <a:cubicBezTo>
                    <a:pt x="21" y="68"/>
                    <a:pt x="21" y="66"/>
                    <a:pt x="21" y="63"/>
                  </a:cubicBezTo>
                  <a:cubicBezTo>
                    <a:pt x="21" y="62"/>
                    <a:pt x="19" y="60"/>
                    <a:pt x="19" y="59"/>
                  </a:cubicBezTo>
                  <a:cubicBezTo>
                    <a:pt x="19" y="57"/>
                    <a:pt x="20" y="57"/>
                    <a:pt x="21" y="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2" name="Freeform 2547"/>
            <p:cNvSpPr>
              <a:spLocks noChangeAspect="1"/>
            </p:cNvSpPr>
            <p:nvPr/>
          </p:nvSpPr>
          <p:spPr bwMode="auto">
            <a:xfrm>
              <a:off x="4124261" y="6918861"/>
              <a:ext cx="5657003" cy="2864030"/>
            </a:xfrm>
            <a:custGeom>
              <a:avLst/>
              <a:gdLst>
                <a:gd name="T0" fmla="*/ 455 w 704"/>
                <a:gd name="T1" fmla="*/ 0 h 391"/>
                <a:gd name="T2" fmla="*/ 515 w 704"/>
                <a:gd name="T3" fmla="*/ 18 h 391"/>
                <a:gd name="T4" fmla="*/ 508 w 704"/>
                <a:gd name="T5" fmla="*/ 42 h 391"/>
                <a:gd name="T6" fmla="*/ 556 w 704"/>
                <a:gd name="T7" fmla="*/ 29 h 391"/>
                <a:gd name="T8" fmla="*/ 592 w 704"/>
                <a:gd name="T9" fmla="*/ 46 h 391"/>
                <a:gd name="T10" fmla="*/ 583 w 704"/>
                <a:gd name="T11" fmla="*/ 60 h 391"/>
                <a:gd name="T12" fmla="*/ 553 w 704"/>
                <a:gd name="T13" fmla="*/ 82 h 391"/>
                <a:gd name="T14" fmla="*/ 543 w 704"/>
                <a:gd name="T15" fmla="*/ 132 h 391"/>
                <a:gd name="T16" fmla="*/ 565 w 704"/>
                <a:gd name="T17" fmla="*/ 103 h 391"/>
                <a:gd name="T18" fmla="*/ 587 w 704"/>
                <a:gd name="T19" fmla="*/ 73 h 391"/>
                <a:gd name="T20" fmla="*/ 612 w 704"/>
                <a:gd name="T21" fmla="*/ 92 h 391"/>
                <a:gd name="T22" fmla="*/ 618 w 704"/>
                <a:gd name="T23" fmla="*/ 102 h 391"/>
                <a:gd name="T24" fmla="*/ 601 w 704"/>
                <a:gd name="T25" fmla="*/ 142 h 391"/>
                <a:gd name="T26" fmla="*/ 672 w 704"/>
                <a:gd name="T27" fmla="*/ 127 h 391"/>
                <a:gd name="T28" fmla="*/ 700 w 704"/>
                <a:gd name="T29" fmla="*/ 115 h 391"/>
                <a:gd name="T30" fmla="*/ 731 w 704"/>
                <a:gd name="T31" fmla="*/ 83 h 391"/>
                <a:gd name="T32" fmla="*/ 798 w 704"/>
                <a:gd name="T33" fmla="*/ 70 h 391"/>
                <a:gd name="T34" fmla="*/ 825 w 704"/>
                <a:gd name="T35" fmla="*/ 31 h 391"/>
                <a:gd name="T36" fmla="*/ 844 w 704"/>
                <a:gd name="T37" fmla="*/ 64 h 391"/>
                <a:gd name="T38" fmla="*/ 802 w 704"/>
                <a:gd name="T39" fmla="*/ 107 h 391"/>
                <a:gd name="T40" fmla="*/ 781 w 704"/>
                <a:gd name="T41" fmla="*/ 149 h 391"/>
                <a:gd name="T42" fmla="*/ 736 w 704"/>
                <a:gd name="T43" fmla="*/ 170 h 391"/>
                <a:gd name="T44" fmla="*/ 715 w 704"/>
                <a:gd name="T45" fmla="*/ 202 h 391"/>
                <a:gd name="T46" fmla="*/ 702 w 704"/>
                <a:gd name="T47" fmla="*/ 210 h 391"/>
                <a:gd name="T48" fmla="*/ 697 w 704"/>
                <a:gd name="T49" fmla="*/ 223 h 391"/>
                <a:gd name="T50" fmla="*/ 702 w 704"/>
                <a:gd name="T51" fmla="*/ 260 h 391"/>
                <a:gd name="T52" fmla="*/ 688 w 704"/>
                <a:gd name="T53" fmla="*/ 279 h 391"/>
                <a:gd name="T54" fmla="*/ 645 w 704"/>
                <a:gd name="T55" fmla="*/ 311 h 391"/>
                <a:gd name="T56" fmla="*/ 610 w 704"/>
                <a:gd name="T57" fmla="*/ 360 h 391"/>
                <a:gd name="T58" fmla="*/ 616 w 704"/>
                <a:gd name="T59" fmla="*/ 411 h 391"/>
                <a:gd name="T60" fmla="*/ 613 w 704"/>
                <a:gd name="T61" fmla="*/ 469 h 391"/>
                <a:gd name="T62" fmla="*/ 594 w 704"/>
                <a:gd name="T63" fmla="*/ 449 h 391"/>
                <a:gd name="T64" fmla="*/ 585 w 704"/>
                <a:gd name="T65" fmla="*/ 414 h 391"/>
                <a:gd name="T66" fmla="*/ 561 w 704"/>
                <a:gd name="T67" fmla="*/ 377 h 391"/>
                <a:gd name="T68" fmla="*/ 528 w 704"/>
                <a:gd name="T69" fmla="*/ 369 h 391"/>
                <a:gd name="T70" fmla="*/ 487 w 704"/>
                <a:gd name="T71" fmla="*/ 371 h 391"/>
                <a:gd name="T72" fmla="*/ 487 w 704"/>
                <a:gd name="T73" fmla="*/ 378 h 391"/>
                <a:gd name="T74" fmla="*/ 474 w 704"/>
                <a:gd name="T75" fmla="*/ 389 h 391"/>
                <a:gd name="T76" fmla="*/ 447 w 704"/>
                <a:gd name="T77" fmla="*/ 381 h 391"/>
                <a:gd name="T78" fmla="*/ 402 w 704"/>
                <a:gd name="T79" fmla="*/ 381 h 391"/>
                <a:gd name="T80" fmla="*/ 365 w 704"/>
                <a:gd name="T81" fmla="*/ 415 h 391"/>
                <a:gd name="T82" fmla="*/ 356 w 704"/>
                <a:gd name="T83" fmla="*/ 447 h 391"/>
                <a:gd name="T84" fmla="*/ 319 w 704"/>
                <a:gd name="T85" fmla="*/ 398 h 391"/>
                <a:gd name="T86" fmla="*/ 287 w 704"/>
                <a:gd name="T87" fmla="*/ 383 h 391"/>
                <a:gd name="T88" fmla="*/ 253 w 704"/>
                <a:gd name="T89" fmla="*/ 360 h 391"/>
                <a:gd name="T90" fmla="*/ 168 w 704"/>
                <a:gd name="T91" fmla="*/ 348 h 391"/>
                <a:gd name="T92" fmla="*/ 79 w 704"/>
                <a:gd name="T93" fmla="*/ 317 h 391"/>
                <a:gd name="T94" fmla="*/ 35 w 704"/>
                <a:gd name="T95" fmla="*/ 278 h 391"/>
                <a:gd name="T96" fmla="*/ 18 w 704"/>
                <a:gd name="T97" fmla="*/ 223 h 391"/>
                <a:gd name="T98" fmla="*/ 22 w 704"/>
                <a:gd name="T99" fmla="*/ 217 h 391"/>
                <a:gd name="T100" fmla="*/ 0 w 704"/>
                <a:gd name="T101" fmla="*/ 179 h 391"/>
                <a:gd name="T102" fmla="*/ 6 w 704"/>
                <a:gd name="T103" fmla="*/ 127 h 391"/>
                <a:gd name="T104" fmla="*/ 29 w 704"/>
                <a:gd name="T105" fmla="*/ 59 h 391"/>
                <a:gd name="T106" fmla="*/ 35 w 704"/>
                <a:gd name="T107" fmla="*/ 17 h 391"/>
                <a:gd name="T108" fmla="*/ 49 w 704"/>
                <a:gd name="T109" fmla="*/ 34 h 391"/>
                <a:gd name="T110" fmla="*/ 59 w 704"/>
                <a:gd name="T111" fmla="*/ 0 h 3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4"/>
                <a:gd name="T169" fmla="*/ 0 h 391"/>
                <a:gd name="T170" fmla="*/ 704 w 704"/>
                <a:gd name="T171" fmla="*/ 391 h 3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4" h="391">
                  <a:moveTo>
                    <a:pt x="49" y="0"/>
                  </a:moveTo>
                  <a:cubicBezTo>
                    <a:pt x="58" y="0"/>
                    <a:pt x="67" y="1"/>
                    <a:pt x="75" y="1"/>
                  </a:cubicBezTo>
                  <a:cubicBezTo>
                    <a:pt x="117" y="1"/>
                    <a:pt x="159" y="1"/>
                    <a:pt x="201" y="1"/>
                  </a:cubicBezTo>
                  <a:cubicBezTo>
                    <a:pt x="236" y="1"/>
                    <a:pt x="271" y="2"/>
                    <a:pt x="306" y="2"/>
                  </a:cubicBezTo>
                  <a:cubicBezTo>
                    <a:pt x="323" y="2"/>
                    <a:pt x="341" y="2"/>
                    <a:pt x="358" y="1"/>
                  </a:cubicBezTo>
                  <a:cubicBezTo>
                    <a:pt x="365" y="1"/>
                    <a:pt x="372" y="0"/>
                    <a:pt x="379" y="0"/>
                  </a:cubicBezTo>
                  <a:cubicBezTo>
                    <a:pt x="381" y="0"/>
                    <a:pt x="383" y="1"/>
                    <a:pt x="386" y="2"/>
                  </a:cubicBezTo>
                  <a:cubicBezTo>
                    <a:pt x="389" y="3"/>
                    <a:pt x="391" y="5"/>
                    <a:pt x="394" y="6"/>
                  </a:cubicBezTo>
                  <a:cubicBezTo>
                    <a:pt x="397" y="7"/>
                    <a:pt x="401" y="6"/>
                    <a:pt x="404" y="7"/>
                  </a:cubicBezTo>
                  <a:cubicBezTo>
                    <a:pt x="406" y="8"/>
                    <a:pt x="408" y="10"/>
                    <a:pt x="410" y="11"/>
                  </a:cubicBezTo>
                  <a:cubicBezTo>
                    <a:pt x="414" y="13"/>
                    <a:pt x="417" y="15"/>
                    <a:pt x="421" y="15"/>
                  </a:cubicBezTo>
                  <a:cubicBezTo>
                    <a:pt x="423" y="16"/>
                    <a:pt x="426" y="15"/>
                    <a:pt x="429" y="15"/>
                  </a:cubicBezTo>
                  <a:cubicBezTo>
                    <a:pt x="433" y="16"/>
                    <a:pt x="437" y="18"/>
                    <a:pt x="440" y="18"/>
                  </a:cubicBezTo>
                  <a:cubicBezTo>
                    <a:pt x="438" y="19"/>
                    <a:pt x="434" y="20"/>
                    <a:pt x="431" y="22"/>
                  </a:cubicBezTo>
                  <a:cubicBezTo>
                    <a:pt x="428" y="23"/>
                    <a:pt x="424" y="26"/>
                    <a:pt x="421" y="28"/>
                  </a:cubicBezTo>
                  <a:cubicBezTo>
                    <a:pt x="418" y="31"/>
                    <a:pt x="414" y="33"/>
                    <a:pt x="412" y="36"/>
                  </a:cubicBezTo>
                  <a:cubicBezTo>
                    <a:pt x="411" y="37"/>
                    <a:pt x="413" y="38"/>
                    <a:pt x="414" y="38"/>
                  </a:cubicBezTo>
                  <a:cubicBezTo>
                    <a:pt x="417" y="38"/>
                    <a:pt x="420" y="36"/>
                    <a:pt x="423" y="35"/>
                  </a:cubicBezTo>
                  <a:cubicBezTo>
                    <a:pt x="424" y="35"/>
                    <a:pt x="425" y="36"/>
                    <a:pt x="426" y="36"/>
                  </a:cubicBezTo>
                  <a:cubicBezTo>
                    <a:pt x="427" y="37"/>
                    <a:pt x="428" y="40"/>
                    <a:pt x="429" y="39"/>
                  </a:cubicBezTo>
                  <a:cubicBezTo>
                    <a:pt x="433" y="39"/>
                    <a:pt x="436" y="37"/>
                    <a:pt x="440" y="35"/>
                  </a:cubicBezTo>
                  <a:cubicBezTo>
                    <a:pt x="443" y="34"/>
                    <a:pt x="446" y="34"/>
                    <a:pt x="449" y="32"/>
                  </a:cubicBezTo>
                  <a:cubicBezTo>
                    <a:pt x="453" y="30"/>
                    <a:pt x="455" y="26"/>
                    <a:pt x="458" y="24"/>
                  </a:cubicBezTo>
                  <a:cubicBezTo>
                    <a:pt x="460" y="23"/>
                    <a:pt x="462" y="23"/>
                    <a:pt x="463" y="24"/>
                  </a:cubicBezTo>
                  <a:cubicBezTo>
                    <a:pt x="464" y="25"/>
                    <a:pt x="461" y="26"/>
                    <a:pt x="460" y="27"/>
                  </a:cubicBezTo>
                  <a:cubicBezTo>
                    <a:pt x="458" y="29"/>
                    <a:pt x="454" y="31"/>
                    <a:pt x="455" y="34"/>
                  </a:cubicBezTo>
                  <a:cubicBezTo>
                    <a:pt x="456" y="37"/>
                    <a:pt x="461" y="36"/>
                    <a:pt x="464" y="37"/>
                  </a:cubicBezTo>
                  <a:cubicBezTo>
                    <a:pt x="466" y="38"/>
                    <a:pt x="468" y="40"/>
                    <a:pt x="470" y="40"/>
                  </a:cubicBezTo>
                  <a:cubicBezTo>
                    <a:pt x="475" y="41"/>
                    <a:pt x="480" y="38"/>
                    <a:pt x="485" y="38"/>
                  </a:cubicBezTo>
                  <a:cubicBezTo>
                    <a:pt x="488" y="38"/>
                    <a:pt x="491" y="37"/>
                    <a:pt x="493" y="38"/>
                  </a:cubicBezTo>
                  <a:cubicBezTo>
                    <a:pt x="494" y="39"/>
                    <a:pt x="494" y="41"/>
                    <a:pt x="495" y="43"/>
                  </a:cubicBezTo>
                  <a:cubicBezTo>
                    <a:pt x="496" y="45"/>
                    <a:pt x="498" y="46"/>
                    <a:pt x="499" y="47"/>
                  </a:cubicBezTo>
                  <a:cubicBezTo>
                    <a:pt x="501" y="49"/>
                    <a:pt x="503" y="49"/>
                    <a:pt x="503" y="50"/>
                  </a:cubicBezTo>
                  <a:cubicBezTo>
                    <a:pt x="504" y="52"/>
                    <a:pt x="501" y="51"/>
                    <a:pt x="500" y="51"/>
                  </a:cubicBezTo>
                  <a:cubicBezTo>
                    <a:pt x="497" y="51"/>
                    <a:pt x="494" y="51"/>
                    <a:pt x="491" y="51"/>
                  </a:cubicBezTo>
                  <a:cubicBezTo>
                    <a:pt x="489" y="51"/>
                    <a:pt x="487" y="50"/>
                    <a:pt x="486" y="50"/>
                  </a:cubicBezTo>
                  <a:cubicBezTo>
                    <a:pt x="483" y="51"/>
                    <a:pt x="482" y="53"/>
                    <a:pt x="480" y="54"/>
                  </a:cubicBezTo>
                  <a:cubicBezTo>
                    <a:pt x="476" y="54"/>
                    <a:pt x="471" y="50"/>
                    <a:pt x="468" y="52"/>
                  </a:cubicBezTo>
                  <a:cubicBezTo>
                    <a:pt x="464" y="53"/>
                    <a:pt x="462" y="57"/>
                    <a:pt x="461" y="60"/>
                  </a:cubicBezTo>
                  <a:cubicBezTo>
                    <a:pt x="458" y="64"/>
                    <a:pt x="456" y="69"/>
                    <a:pt x="455" y="74"/>
                  </a:cubicBezTo>
                  <a:cubicBezTo>
                    <a:pt x="455" y="75"/>
                    <a:pt x="457" y="75"/>
                    <a:pt x="457" y="74"/>
                  </a:cubicBezTo>
                  <a:cubicBezTo>
                    <a:pt x="459" y="72"/>
                    <a:pt x="460" y="70"/>
                    <a:pt x="461" y="68"/>
                  </a:cubicBezTo>
                  <a:cubicBezTo>
                    <a:pt x="462" y="66"/>
                    <a:pt x="462" y="63"/>
                    <a:pt x="464" y="62"/>
                  </a:cubicBezTo>
                  <a:cubicBezTo>
                    <a:pt x="465" y="61"/>
                    <a:pt x="467" y="61"/>
                    <a:pt x="467" y="62"/>
                  </a:cubicBezTo>
                  <a:cubicBezTo>
                    <a:pt x="466" y="66"/>
                    <a:pt x="464" y="70"/>
                    <a:pt x="462" y="74"/>
                  </a:cubicBezTo>
                  <a:cubicBezTo>
                    <a:pt x="460" y="78"/>
                    <a:pt x="457" y="83"/>
                    <a:pt x="455" y="87"/>
                  </a:cubicBezTo>
                  <a:cubicBezTo>
                    <a:pt x="454" y="91"/>
                    <a:pt x="453" y="95"/>
                    <a:pt x="453" y="98"/>
                  </a:cubicBezTo>
                  <a:cubicBezTo>
                    <a:pt x="452" y="102"/>
                    <a:pt x="452" y="106"/>
                    <a:pt x="452" y="110"/>
                  </a:cubicBezTo>
                  <a:cubicBezTo>
                    <a:pt x="452" y="113"/>
                    <a:pt x="451" y="116"/>
                    <a:pt x="452" y="119"/>
                  </a:cubicBezTo>
                  <a:cubicBezTo>
                    <a:pt x="453" y="120"/>
                    <a:pt x="454" y="121"/>
                    <a:pt x="455" y="122"/>
                  </a:cubicBezTo>
                  <a:cubicBezTo>
                    <a:pt x="457" y="122"/>
                    <a:pt x="459" y="122"/>
                    <a:pt x="461" y="121"/>
                  </a:cubicBezTo>
                  <a:cubicBezTo>
                    <a:pt x="464" y="118"/>
                    <a:pt x="466" y="115"/>
                    <a:pt x="468" y="111"/>
                  </a:cubicBezTo>
                  <a:cubicBezTo>
                    <a:pt x="470" y="108"/>
                    <a:pt x="471" y="105"/>
                    <a:pt x="471" y="102"/>
                  </a:cubicBezTo>
                  <a:cubicBezTo>
                    <a:pt x="472" y="96"/>
                    <a:pt x="471" y="91"/>
                    <a:pt x="471" y="86"/>
                  </a:cubicBezTo>
                  <a:cubicBezTo>
                    <a:pt x="472" y="82"/>
                    <a:pt x="473" y="78"/>
                    <a:pt x="475" y="75"/>
                  </a:cubicBezTo>
                  <a:cubicBezTo>
                    <a:pt x="476" y="72"/>
                    <a:pt x="477" y="70"/>
                    <a:pt x="479" y="68"/>
                  </a:cubicBezTo>
                  <a:cubicBezTo>
                    <a:pt x="480" y="67"/>
                    <a:pt x="482" y="65"/>
                    <a:pt x="483" y="66"/>
                  </a:cubicBezTo>
                  <a:cubicBezTo>
                    <a:pt x="484" y="66"/>
                    <a:pt x="483" y="69"/>
                    <a:pt x="484" y="69"/>
                  </a:cubicBezTo>
                  <a:cubicBezTo>
                    <a:pt x="485" y="69"/>
                    <a:pt x="486" y="67"/>
                    <a:pt x="487" y="66"/>
                  </a:cubicBezTo>
                  <a:cubicBezTo>
                    <a:pt x="488" y="64"/>
                    <a:pt x="489" y="62"/>
                    <a:pt x="489" y="61"/>
                  </a:cubicBezTo>
                  <a:cubicBezTo>
                    <a:pt x="490" y="59"/>
                    <a:pt x="491" y="56"/>
                    <a:pt x="492" y="55"/>
                  </a:cubicBezTo>
                  <a:cubicBezTo>
                    <a:pt x="494" y="54"/>
                    <a:pt x="496" y="54"/>
                    <a:pt x="497" y="55"/>
                  </a:cubicBezTo>
                  <a:cubicBezTo>
                    <a:pt x="500" y="55"/>
                    <a:pt x="501" y="57"/>
                    <a:pt x="503" y="59"/>
                  </a:cubicBezTo>
                  <a:cubicBezTo>
                    <a:pt x="506" y="60"/>
                    <a:pt x="508" y="61"/>
                    <a:pt x="510" y="63"/>
                  </a:cubicBezTo>
                  <a:cubicBezTo>
                    <a:pt x="511" y="65"/>
                    <a:pt x="510" y="67"/>
                    <a:pt x="510" y="69"/>
                  </a:cubicBezTo>
                  <a:cubicBezTo>
                    <a:pt x="510" y="72"/>
                    <a:pt x="511" y="74"/>
                    <a:pt x="510" y="77"/>
                  </a:cubicBezTo>
                  <a:cubicBezTo>
                    <a:pt x="510" y="78"/>
                    <a:pt x="509" y="80"/>
                    <a:pt x="508" y="82"/>
                  </a:cubicBezTo>
                  <a:cubicBezTo>
                    <a:pt x="506" y="83"/>
                    <a:pt x="503" y="82"/>
                    <a:pt x="501" y="83"/>
                  </a:cubicBezTo>
                  <a:cubicBezTo>
                    <a:pt x="500" y="84"/>
                    <a:pt x="499" y="87"/>
                    <a:pt x="501" y="88"/>
                  </a:cubicBezTo>
                  <a:cubicBezTo>
                    <a:pt x="503" y="88"/>
                    <a:pt x="505" y="85"/>
                    <a:pt x="507" y="84"/>
                  </a:cubicBezTo>
                  <a:cubicBezTo>
                    <a:pt x="509" y="84"/>
                    <a:pt x="511" y="83"/>
                    <a:pt x="513" y="83"/>
                  </a:cubicBezTo>
                  <a:cubicBezTo>
                    <a:pt x="514" y="84"/>
                    <a:pt x="515" y="84"/>
                    <a:pt x="515" y="85"/>
                  </a:cubicBezTo>
                  <a:cubicBezTo>
                    <a:pt x="517" y="90"/>
                    <a:pt x="517" y="97"/>
                    <a:pt x="518" y="102"/>
                  </a:cubicBezTo>
                  <a:cubicBezTo>
                    <a:pt x="517" y="104"/>
                    <a:pt x="517" y="106"/>
                    <a:pt x="516" y="107"/>
                  </a:cubicBezTo>
                  <a:cubicBezTo>
                    <a:pt x="514" y="108"/>
                    <a:pt x="511" y="107"/>
                    <a:pt x="510" y="108"/>
                  </a:cubicBezTo>
                  <a:cubicBezTo>
                    <a:pt x="509" y="109"/>
                    <a:pt x="509" y="110"/>
                    <a:pt x="508" y="111"/>
                  </a:cubicBezTo>
                  <a:cubicBezTo>
                    <a:pt x="508" y="112"/>
                    <a:pt x="507" y="114"/>
                    <a:pt x="506" y="115"/>
                  </a:cubicBezTo>
                  <a:cubicBezTo>
                    <a:pt x="504" y="116"/>
                    <a:pt x="503" y="116"/>
                    <a:pt x="501" y="118"/>
                  </a:cubicBezTo>
                  <a:cubicBezTo>
                    <a:pt x="500" y="119"/>
                    <a:pt x="500" y="121"/>
                    <a:pt x="501" y="122"/>
                  </a:cubicBezTo>
                  <a:cubicBezTo>
                    <a:pt x="504" y="124"/>
                    <a:pt x="507" y="125"/>
                    <a:pt x="510" y="125"/>
                  </a:cubicBezTo>
                  <a:cubicBezTo>
                    <a:pt x="514" y="125"/>
                    <a:pt x="518" y="125"/>
                    <a:pt x="522" y="124"/>
                  </a:cubicBezTo>
                  <a:cubicBezTo>
                    <a:pt x="526" y="123"/>
                    <a:pt x="528" y="121"/>
                    <a:pt x="531" y="119"/>
                  </a:cubicBezTo>
                  <a:cubicBezTo>
                    <a:pt x="537" y="117"/>
                    <a:pt x="542" y="114"/>
                    <a:pt x="548" y="112"/>
                  </a:cubicBezTo>
                  <a:cubicBezTo>
                    <a:pt x="552" y="110"/>
                    <a:pt x="557" y="109"/>
                    <a:pt x="560" y="106"/>
                  </a:cubicBezTo>
                  <a:cubicBezTo>
                    <a:pt x="561" y="106"/>
                    <a:pt x="560" y="105"/>
                    <a:pt x="560" y="104"/>
                  </a:cubicBezTo>
                  <a:cubicBezTo>
                    <a:pt x="559" y="103"/>
                    <a:pt x="559" y="102"/>
                    <a:pt x="559" y="101"/>
                  </a:cubicBezTo>
                  <a:cubicBezTo>
                    <a:pt x="559" y="99"/>
                    <a:pt x="559" y="98"/>
                    <a:pt x="559" y="97"/>
                  </a:cubicBezTo>
                  <a:cubicBezTo>
                    <a:pt x="560" y="97"/>
                    <a:pt x="562" y="96"/>
                    <a:pt x="563" y="96"/>
                  </a:cubicBezTo>
                  <a:cubicBezTo>
                    <a:pt x="566" y="96"/>
                    <a:pt x="570" y="97"/>
                    <a:pt x="573" y="97"/>
                  </a:cubicBezTo>
                  <a:cubicBezTo>
                    <a:pt x="577" y="97"/>
                    <a:pt x="580" y="97"/>
                    <a:pt x="583" y="96"/>
                  </a:cubicBezTo>
                  <a:cubicBezTo>
                    <a:pt x="587" y="95"/>
                    <a:pt x="591" y="95"/>
                    <a:pt x="594" y="93"/>
                  </a:cubicBezTo>
                  <a:cubicBezTo>
                    <a:pt x="596" y="92"/>
                    <a:pt x="595" y="90"/>
                    <a:pt x="595" y="89"/>
                  </a:cubicBezTo>
                  <a:cubicBezTo>
                    <a:pt x="595" y="87"/>
                    <a:pt x="593" y="85"/>
                    <a:pt x="594" y="83"/>
                  </a:cubicBezTo>
                  <a:cubicBezTo>
                    <a:pt x="595" y="81"/>
                    <a:pt x="599" y="82"/>
                    <a:pt x="600" y="80"/>
                  </a:cubicBezTo>
                  <a:cubicBezTo>
                    <a:pt x="602" y="79"/>
                    <a:pt x="602" y="77"/>
                    <a:pt x="603" y="75"/>
                  </a:cubicBezTo>
                  <a:cubicBezTo>
                    <a:pt x="606" y="73"/>
                    <a:pt x="607" y="71"/>
                    <a:pt x="609" y="69"/>
                  </a:cubicBezTo>
                  <a:cubicBezTo>
                    <a:pt x="615" y="69"/>
                    <a:pt x="622" y="69"/>
                    <a:pt x="628" y="69"/>
                  </a:cubicBezTo>
                  <a:cubicBezTo>
                    <a:pt x="636" y="69"/>
                    <a:pt x="645" y="69"/>
                    <a:pt x="653" y="69"/>
                  </a:cubicBezTo>
                  <a:cubicBezTo>
                    <a:pt x="653" y="68"/>
                    <a:pt x="652" y="66"/>
                    <a:pt x="653" y="65"/>
                  </a:cubicBezTo>
                  <a:cubicBezTo>
                    <a:pt x="654" y="64"/>
                    <a:pt x="655" y="63"/>
                    <a:pt x="657" y="63"/>
                  </a:cubicBezTo>
                  <a:cubicBezTo>
                    <a:pt x="659" y="62"/>
                    <a:pt x="662" y="64"/>
                    <a:pt x="663" y="63"/>
                  </a:cubicBezTo>
                  <a:cubicBezTo>
                    <a:pt x="665" y="62"/>
                    <a:pt x="664" y="60"/>
                    <a:pt x="665" y="58"/>
                  </a:cubicBezTo>
                  <a:cubicBezTo>
                    <a:pt x="666" y="57"/>
                    <a:pt x="668" y="57"/>
                    <a:pt x="669" y="55"/>
                  </a:cubicBezTo>
                  <a:cubicBezTo>
                    <a:pt x="670" y="53"/>
                    <a:pt x="669" y="51"/>
                    <a:pt x="670" y="49"/>
                  </a:cubicBezTo>
                  <a:cubicBezTo>
                    <a:pt x="671" y="47"/>
                    <a:pt x="674" y="45"/>
                    <a:pt x="676" y="43"/>
                  </a:cubicBezTo>
                  <a:cubicBezTo>
                    <a:pt x="676" y="42"/>
                    <a:pt x="674" y="41"/>
                    <a:pt x="675" y="40"/>
                  </a:cubicBezTo>
                  <a:cubicBezTo>
                    <a:pt x="676" y="37"/>
                    <a:pt x="679" y="34"/>
                    <a:pt x="681" y="31"/>
                  </a:cubicBezTo>
                  <a:cubicBezTo>
                    <a:pt x="682" y="29"/>
                    <a:pt x="684" y="26"/>
                    <a:pt x="687" y="26"/>
                  </a:cubicBezTo>
                  <a:cubicBezTo>
                    <a:pt x="689" y="26"/>
                    <a:pt x="688" y="31"/>
                    <a:pt x="690" y="31"/>
                  </a:cubicBezTo>
                  <a:cubicBezTo>
                    <a:pt x="692" y="32"/>
                    <a:pt x="693" y="28"/>
                    <a:pt x="695" y="28"/>
                  </a:cubicBezTo>
                  <a:cubicBezTo>
                    <a:pt x="697" y="28"/>
                    <a:pt x="699" y="29"/>
                    <a:pt x="701" y="30"/>
                  </a:cubicBezTo>
                  <a:cubicBezTo>
                    <a:pt x="701" y="30"/>
                    <a:pt x="702" y="31"/>
                    <a:pt x="703" y="31"/>
                  </a:cubicBezTo>
                  <a:cubicBezTo>
                    <a:pt x="702" y="38"/>
                    <a:pt x="701" y="45"/>
                    <a:pt x="701" y="53"/>
                  </a:cubicBezTo>
                  <a:cubicBezTo>
                    <a:pt x="701" y="53"/>
                    <a:pt x="702" y="53"/>
                    <a:pt x="703" y="53"/>
                  </a:cubicBezTo>
                  <a:cubicBezTo>
                    <a:pt x="703" y="57"/>
                    <a:pt x="703" y="62"/>
                    <a:pt x="703" y="67"/>
                  </a:cubicBezTo>
                  <a:cubicBezTo>
                    <a:pt x="703" y="70"/>
                    <a:pt x="704" y="74"/>
                    <a:pt x="702" y="77"/>
                  </a:cubicBezTo>
                  <a:cubicBezTo>
                    <a:pt x="699" y="80"/>
                    <a:pt x="695" y="83"/>
                    <a:pt x="690" y="84"/>
                  </a:cubicBezTo>
                  <a:cubicBezTo>
                    <a:pt x="688" y="85"/>
                    <a:pt x="685" y="81"/>
                    <a:pt x="682" y="82"/>
                  </a:cubicBezTo>
                  <a:cubicBezTo>
                    <a:pt x="679" y="83"/>
                    <a:pt x="678" y="86"/>
                    <a:pt x="676" y="87"/>
                  </a:cubicBezTo>
                  <a:cubicBezTo>
                    <a:pt x="674" y="88"/>
                    <a:pt x="670" y="88"/>
                    <a:pt x="668" y="89"/>
                  </a:cubicBezTo>
                  <a:cubicBezTo>
                    <a:pt x="665" y="91"/>
                    <a:pt x="663" y="94"/>
                    <a:pt x="662" y="97"/>
                  </a:cubicBezTo>
                  <a:cubicBezTo>
                    <a:pt x="660" y="100"/>
                    <a:pt x="658" y="103"/>
                    <a:pt x="657" y="107"/>
                  </a:cubicBezTo>
                  <a:cubicBezTo>
                    <a:pt x="656" y="109"/>
                    <a:pt x="656" y="111"/>
                    <a:pt x="657" y="113"/>
                  </a:cubicBezTo>
                  <a:cubicBezTo>
                    <a:pt x="657" y="115"/>
                    <a:pt x="659" y="118"/>
                    <a:pt x="659" y="121"/>
                  </a:cubicBezTo>
                  <a:cubicBezTo>
                    <a:pt x="658" y="123"/>
                    <a:pt x="657" y="127"/>
                    <a:pt x="654" y="128"/>
                  </a:cubicBezTo>
                  <a:cubicBezTo>
                    <a:pt x="652" y="129"/>
                    <a:pt x="653" y="124"/>
                    <a:pt x="651" y="124"/>
                  </a:cubicBezTo>
                  <a:cubicBezTo>
                    <a:pt x="650" y="123"/>
                    <a:pt x="648" y="124"/>
                    <a:pt x="647" y="125"/>
                  </a:cubicBezTo>
                  <a:cubicBezTo>
                    <a:pt x="647" y="126"/>
                    <a:pt x="648" y="129"/>
                    <a:pt x="647" y="129"/>
                  </a:cubicBezTo>
                  <a:cubicBezTo>
                    <a:pt x="643" y="130"/>
                    <a:pt x="639" y="128"/>
                    <a:pt x="635" y="128"/>
                  </a:cubicBezTo>
                  <a:cubicBezTo>
                    <a:pt x="632" y="128"/>
                    <a:pt x="629" y="129"/>
                    <a:pt x="627" y="130"/>
                  </a:cubicBezTo>
                  <a:cubicBezTo>
                    <a:pt x="623" y="131"/>
                    <a:pt x="620" y="133"/>
                    <a:pt x="617" y="135"/>
                  </a:cubicBezTo>
                  <a:cubicBezTo>
                    <a:pt x="615" y="137"/>
                    <a:pt x="614" y="139"/>
                    <a:pt x="613" y="142"/>
                  </a:cubicBezTo>
                  <a:cubicBezTo>
                    <a:pt x="613" y="143"/>
                    <a:pt x="615" y="144"/>
                    <a:pt x="615" y="145"/>
                  </a:cubicBezTo>
                  <a:cubicBezTo>
                    <a:pt x="615" y="149"/>
                    <a:pt x="614" y="153"/>
                    <a:pt x="612" y="157"/>
                  </a:cubicBezTo>
                  <a:cubicBezTo>
                    <a:pt x="610" y="160"/>
                    <a:pt x="607" y="161"/>
                    <a:pt x="604" y="164"/>
                  </a:cubicBezTo>
                  <a:cubicBezTo>
                    <a:pt x="602" y="165"/>
                    <a:pt x="601" y="167"/>
                    <a:pt x="599" y="167"/>
                  </a:cubicBezTo>
                  <a:cubicBezTo>
                    <a:pt x="598" y="167"/>
                    <a:pt x="597" y="165"/>
                    <a:pt x="596" y="165"/>
                  </a:cubicBezTo>
                  <a:cubicBezTo>
                    <a:pt x="595" y="165"/>
                    <a:pt x="596" y="167"/>
                    <a:pt x="596" y="168"/>
                  </a:cubicBezTo>
                  <a:cubicBezTo>
                    <a:pt x="596" y="169"/>
                    <a:pt x="598" y="170"/>
                    <a:pt x="597" y="172"/>
                  </a:cubicBezTo>
                  <a:cubicBezTo>
                    <a:pt x="597" y="176"/>
                    <a:pt x="596" y="181"/>
                    <a:pt x="594" y="186"/>
                  </a:cubicBezTo>
                  <a:cubicBezTo>
                    <a:pt x="593" y="188"/>
                    <a:pt x="591" y="191"/>
                    <a:pt x="588" y="192"/>
                  </a:cubicBezTo>
                  <a:cubicBezTo>
                    <a:pt x="587" y="193"/>
                    <a:pt x="587" y="191"/>
                    <a:pt x="587" y="190"/>
                  </a:cubicBezTo>
                  <a:cubicBezTo>
                    <a:pt x="586" y="188"/>
                    <a:pt x="585" y="185"/>
                    <a:pt x="585" y="183"/>
                  </a:cubicBezTo>
                  <a:cubicBezTo>
                    <a:pt x="584" y="180"/>
                    <a:pt x="585" y="178"/>
                    <a:pt x="585" y="175"/>
                  </a:cubicBezTo>
                  <a:cubicBezTo>
                    <a:pt x="585" y="172"/>
                    <a:pt x="584" y="169"/>
                    <a:pt x="585" y="167"/>
                  </a:cubicBezTo>
                  <a:cubicBezTo>
                    <a:pt x="585" y="165"/>
                    <a:pt x="588" y="165"/>
                    <a:pt x="588" y="163"/>
                  </a:cubicBezTo>
                  <a:cubicBezTo>
                    <a:pt x="589" y="162"/>
                    <a:pt x="587" y="160"/>
                    <a:pt x="586" y="161"/>
                  </a:cubicBezTo>
                  <a:cubicBezTo>
                    <a:pt x="584" y="163"/>
                    <a:pt x="582" y="166"/>
                    <a:pt x="581" y="169"/>
                  </a:cubicBezTo>
                  <a:cubicBezTo>
                    <a:pt x="580" y="171"/>
                    <a:pt x="581" y="174"/>
                    <a:pt x="581" y="177"/>
                  </a:cubicBezTo>
                  <a:cubicBezTo>
                    <a:pt x="581" y="180"/>
                    <a:pt x="581" y="183"/>
                    <a:pt x="581" y="186"/>
                  </a:cubicBezTo>
                  <a:cubicBezTo>
                    <a:pt x="581" y="188"/>
                    <a:pt x="580" y="189"/>
                    <a:pt x="580" y="190"/>
                  </a:cubicBezTo>
                  <a:cubicBezTo>
                    <a:pt x="580" y="194"/>
                    <a:pt x="579" y="197"/>
                    <a:pt x="579" y="201"/>
                  </a:cubicBezTo>
                  <a:cubicBezTo>
                    <a:pt x="579" y="203"/>
                    <a:pt x="578" y="205"/>
                    <a:pt x="579" y="206"/>
                  </a:cubicBezTo>
                  <a:cubicBezTo>
                    <a:pt x="580" y="207"/>
                    <a:pt x="583" y="206"/>
                    <a:pt x="584" y="208"/>
                  </a:cubicBezTo>
                  <a:cubicBezTo>
                    <a:pt x="585" y="210"/>
                    <a:pt x="583" y="212"/>
                    <a:pt x="584" y="215"/>
                  </a:cubicBezTo>
                  <a:cubicBezTo>
                    <a:pt x="584" y="216"/>
                    <a:pt x="586" y="217"/>
                    <a:pt x="585" y="217"/>
                  </a:cubicBezTo>
                  <a:cubicBezTo>
                    <a:pt x="583" y="218"/>
                    <a:pt x="581" y="217"/>
                    <a:pt x="579" y="218"/>
                  </a:cubicBezTo>
                  <a:cubicBezTo>
                    <a:pt x="578" y="218"/>
                    <a:pt x="579" y="219"/>
                    <a:pt x="579" y="219"/>
                  </a:cubicBezTo>
                  <a:cubicBezTo>
                    <a:pt x="581" y="221"/>
                    <a:pt x="585" y="221"/>
                    <a:pt x="585" y="223"/>
                  </a:cubicBezTo>
                  <a:cubicBezTo>
                    <a:pt x="586" y="225"/>
                    <a:pt x="583" y="227"/>
                    <a:pt x="581" y="228"/>
                  </a:cubicBezTo>
                  <a:cubicBezTo>
                    <a:pt x="579" y="229"/>
                    <a:pt x="575" y="226"/>
                    <a:pt x="573" y="227"/>
                  </a:cubicBezTo>
                  <a:cubicBezTo>
                    <a:pt x="571" y="228"/>
                    <a:pt x="572" y="231"/>
                    <a:pt x="573" y="233"/>
                  </a:cubicBezTo>
                  <a:cubicBezTo>
                    <a:pt x="574" y="234"/>
                    <a:pt x="577" y="232"/>
                    <a:pt x="578" y="234"/>
                  </a:cubicBezTo>
                  <a:cubicBezTo>
                    <a:pt x="578" y="236"/>
                    <a:pt x="576" y="238"/>
                    <a:pt x="575" y="239"/>
                  </a:cubicBezTo>
                  <a:cubicBezTo>
                    <a:pt x="572" y="240"/>
                    <a:pt x="567" y="239"/>
                    <a:pt x="564" y="240"/>
                  </a:cubicBezTo>
                  <a:cubicBezTo>
                    <a:pt x="561" y="242"/>
                    <a:pt x="559" y="246"/>
                    <a:pt x="556" y="248"/>
                  </a:cubicBezTo>
                  <a:cubicBezTo>
                    <a:pt x="553" y="250"/>
                    <a:pt x="549" y="249"/>
                    <a:pt x="546" y="251"/>
                  </a:cubicBezTo>
                  <a:cubicBezTo>
                    <a:pt x="542" y="253"/>
                    <a:pt x="539" y="256"/>
                    <a:pt x="537" y="259"/>
                  </a:cubicBezTo>
                  <a:cubicBezTo>
                    <a:pt x="536" y="260"/>
                    <a:pt x="538" y="262"/>
                    <a:pt x="538" y="263"/>
                  </a:cubicBezTo>
                  <a:cubicBezTo>
                    <a:pt x="535" y="266"/>
                    <a:pt x="531" y="269"/>
                    <a:pt x="527" y="272"/>
                  </a:cubicBezTo>
                  <a:cubicBezTo>
                    <a:pt x="525" y="273"/>
                    <a:pt x="521" y="272"/>
                    <a:pt x="520" y="274"/>
                  </a:cubicBezTo>
                  <a:cubicBezTo>
                    <a:pt x="518" y="275"/>
                    <a:pt x="518" y="279"/>
                    <a:pt x="517" y="281"/>
                  </a:cubicBezTo>
                  <a:cubicBezTo>
                    <a:pt x="515" y="283"/>
                    <a:pt x="513" y="285"/>
                    <a:pt x="511" y="287"/>
                  </a:cubicBezTo>
                  <a:cubicBezTo>
                    <a:pt x="509" y="291"/>
                    <a:pt x="508" y="296"/>
                    <a:pt x="508" y="300"/>
                  </a:cubicBezTo>
                  <a:cubicBezTo>
                    <a:pt x="507" y="302"/>
                    <a:pt x="507" y="305"/>
                    <a:pt x="507" y="307"/>
                  </a:cubicBezTo>
                  <a:cubicBezTo>
                    <a:pt x="507" y="310"/>
                    <a:pt x="506" y="314"/>
                    <a:pt x="506" y="317"/>
                  </a:cubicBezTo>
                  <a:cubicBezTo>
                    <a:pt x="508" y="322"/>
                    <a:pt x="512" y="326"/>
                    <a:pt x="514" y="331"/>
                  </a:cubicBezTo>
                  <a:cubicBezTo>
                    <a:pt x="514" y="333"/>
                    <a:pt x="514" y="336"/>
                    <a:pt x="514" y="339"/>
                  </a:cubicBezTo>
                  <a:cubicBezTo>
                    <a:pt x="514" y="340"/>
                    <a:pt x="513" y="336"/>
                    <a:pt x="512" y="337"/>
                  </a:cubicBezTo>
                  <a:cubicBezTo>
                    <a:pt x="512" y="339"/>
                    <a:pt x="512" y="341"/>
                    <a:pt x="513" y="343"/>
                  </a:cubicBezTo>
                  <a:cubicBezTo>
                    <a:pt x="514" y="346"/>
                    <a:pt x="515" y="348"/>
                    <a:pt x="517" y="351"/>
                  </a:cubicBezTo>
                  <a:cubicBezTo>
                    <a:pt x="518" y="354"/>
                    <a:pt x="519" y="357"/>
                    <a:pt x="520" y="360"/>
                  </a:cubicBezTo>
                  <a:cubicBezTo>
                    <a:pt x="520" y="363"/>
                    <a:pt x="520" y="366"/>
                    <a:pt x="520" y="369"/>
                  </a:cubicBezTo>
                  <a:cubicBezTo>
                    <a:pt x="519" y="372"/>
                    <a:pt x="516" y="375"/>
                    <a:pt x="515" y="379"/>
                  </a:cubicBezTo>
                  <a:cubicBezTo>
                    <a:pt x="514" y="382"/>
                    <a:pt x="515" y="385"/>
                    <a:pt x="514" y="388"/>
                  </a:cubicBezTo>
                  <a:cubicBezTo>
                    <a:pt x="513" y="390"/>
                    <a:pt x="512" y="391"/>
                    <a:pt x="511" y="391"/>
                  </a:cubicBezTo>
                  <a:cubicBezTo>
                    <a:pt x="510" y="391"/>
                    <a:pt x="512" y="388"/>
                    <a:pt x="511" y="388"/>
                  </a:cubicBezTo>
                  <a:cubicBezTo>
                    <a:pt x="508" y="387"/>
                    <a:pt x="505" y="389"/>
                    <a:pt x="501" y="388"/>
                  </a:cubicBezTo>
                  <a:cubicBezTo>
                    <a:pt x="501" y="388"/>
                    <a:pt x="501" y="387"/>
                    <a:pt x="501" y="386"/>
                  </a:cubicBezTo>
                  <a:cubicBezTo>
                    <a:pt x="502" y="384"/>
                    <a:pt x="505" y="383"/>
                    <a:pt x="505" y="382"/>
                  </a:cubicBezTo>
                  <a:cubicBezTo>
                    <a:pt x="504" y="380"/>
                    <a:pt x="501" y="380"/>
                    <a:pt x="499" y="379"/>
                  </a:cubicBezTo>
                  <a:cubicBezTo>
                    <a:pt x="497" y="377"/>
                    <a:pt x="496" y="376"/>
                    <a:pt x="495" y="374"/>
                  </a:cubicBezTo>
                  <a:cubicBezTo>
                    <a:pt x="493" y="370"/>
                    <a:pt x="493" y="366"/>
                    <a:pt x="492" y="362"/>
                  </a:cubicBezTo>
                  <a:cubicBezTo>
                    <a:pt x="491" y="361"/>
                    <a:pt x="492" y="359"/>
                    <a:pt x="492" y="358"/>
                  </a:cubicBezTo>
                  <a:cubicBezTo>
                    <a:pt x="491" y="358"/>
                    <a:pt x="490" y="360"/>
                    <a:pt x="489" y="360"/>
                  </a:cubicBezTo>
                  <a:cubicBezTo>
                    <a:pt x="488" y="358"/>
                    <a:pt x="489" y="356"/>
                    <a:pt x="488" y="354"/>
                  </a:cubicBezTo>
                  <a:cubicBezTo>
                    <a:pt x="488" y="352"/>
                    <a:pt x="487" y="350"/>
                    <a:pt x="487" y="348"/>
                  </a:cubicBezTo>
                  <a:cubicBezTo>
                    <a:pt x="487" y="347"/>
                    <a:pt x="487" y="346"/>
                    <a:pt x="487" y="345"/>
                  </a:cubicBezTo>
                  <a:cubicBezTo>
                    <a:pt x="487" y="343"/>
                    <a:pt x="486" y="341"/>
                    <a:pt x="486" y="339"/>
                  </a:cubicBezTo>
                  <a:cubicBezTo>
                    <a:pt x="486" y="336"/>
                    <a:pt x="489" y="334"/>
                    <a:pt x="489" y="331"/>
                  </a:cubicBezTo>
                  <a:cubicBezTo>
                    <a:pt x="489" y="329"/>
                    <a:pt x="487" y="326"/>
                    <a:pt x="486" y="324"/>
                  </a:cubicBezTo>
                  <a:cubicBezTo>
                    <a:pt x="485" y="323"/>
                    <a:pt x="482" y="323"/>
                    <a:pt x="481" y="322"/>
                  </a:cubicBezTo>
                  <a:cubicBezTo>
                    <a:pt x="478" y="319"/>
                    <a:pt x="477" y="313"/>
                    <a:pt x="473" y="311"/>
                  </a:cubicBezTo>
                  <a:cubicBezTo>
                    <a:pt x="471" y="310"/>
                    <a:pt x="469" y="313"/>
                    <a:pt x="467" y="314"/>
                  </a:cubicBezTo>
                  <a:cubicBezTo>
                    <a:pt x="465" y="315"/>
                    <a:pt x="463" y="317"/>
                    <a:pt x="461" y="318"/>
                  </a:cubicBezTo>
                  <a:cubicBezTo>
                    <a:pt x="460" y="318"/>
                    <a:pt x="457" y="319"/>
                    <a:pt x="456" y="318"/>
                  </a:cubicBezTo>
                  <a:cubicBezTo>
                    <a:pt x="454" y="316"/>
                    <a:pt x="455" y="312"/>
                    <a:pt x="453" y="310"/>
                  </a:cubicBezTo>
                  <a:cubicBezTo>
                    <a:pt x="452" y="309"/>
                    <a:pt x="450" y="309"/>
                    <a:pt x="449" y="309"/>
                  </a:cubicBezTo>
                  <a:cubicBezTo>
                    <a:pt x="447" y="308"/>
                    <a:pt x="446" y="307"/>
                    <a:pt x="445" y="307"/>
                  </a:cubicBezTo>
                  <a:cubicBezTo>
                    <a:pt x="443" y="307"/>
                    <a:pt x="442" y="308"/>
                    <a:pt x="440" y="308"/>
                  </a:cubicBezTo>
                  <a:cubicBezTo>
                    <a:pt x="439" y="308"/>
                    <a:pt x="438" y="307"/>
                    <a:pt x="437" y="307"/>
                  </a:cubicBezTo>
                  <a:cubicBezTo>
                    <a:pt x="436" y="307"/>
                    <a:pt x="435" y="308"/>
                    <a:pt x="434" y="308"/>
                  </a:cubicBezTo>
                  <a:cubicBezTo>
                    <a:pt x="433" y="308"/>
                    <a:pt x="431" y="308"/>
                    <a:pt x="430" y="308"/>
                  </a:cubicBezTo>
                  <a:cubicBezTo>
                    <a:pt x="429" y="307"/>
                    <a:pt x="427" y="306"/>
                    <a:pt x="425" y="306"/>
                  </a:cubicBezTo>
                  <a:cubicBezTo>
                    <a:pt x="421" y="306"/>
                    <a:pt x="416" y="307"/>
                    <a:pt x="412" y="307"/>
                  </a:cubicBezTo>
                  <a:cubicBezTo>
                    <a:pt x="410" y="308"/>
                    <a:pt x="408" y="309"/>
                    <a:pt x="406" y="309"/>
                  </a:cubicBezTo>
                  <a:cubicBezTo>
                    <a:pt x="404" y="309"/>
                    <a:pt x="403" y="307"/>
                    <a:pt x="401" y="307"/>
                  </a:cubicBezTo>
                  <a:cubicBezTo>
                    <a:pt x="399" y="306"/>
                    <a:pt x="397" y="305"/>
                    <a:pt x="396" y="307"/>
                  </a:cubicBezTo>
                  <a:cubicBezTo>
                    <a:pt x="395" y="308"/>
                    <a:pt x="397" y="310"/>
                    <a:pt x="398" y="311"/>
                  </a:cubicBezTo>
                  <a:cubicBezTo>
                    <a:pt x="399" y="313"/>
                    <a:pt x="400" y="314"/>
                    <a:pt x="402" y="314"/>
                  </a:cubicBezTo>
                  <a:cubicBezTo>
                    <a:pt x="403" y="314"/>
                    <a:pt x="403" y="312"/>
                    <a:pt x="404" y="312"/>
                  </a:cubicBezTo>
                  <a:cubicBezTo>
                    <a:pt x="405" y="312"/>
                    <a:pt x="406" y="313"/>
                    <a:pt x="406" y="315"/>
                  </a:cubicBezTo>
                  <a:cubicBezTo>
                    <a:pt x="406" y="316"/>
                    <a:pt x="404" y="318"/>
                    <a:pt x="405" y="319"/>
                  </a:cubicBezTo>
                  <a:cubicBezTo>
                    <a:pt x="406" y="321"/>
                    <a:pt x="409" y="321"/>
                    <a:pt x="410" y="322"/>
                  </a:cubicBezTo>
                  <a:cubicBezTo>
                    <a:pt x="411" y="324"/>
                    <a:pt x="412" y="328"/>
                    <a:pt x="410" y="328"/>
                  </a:cubicBezTo>
                  <a:cubicBezTo>
                    <a:pt x="408" y="328"/>
                    <a:pt x="407" y="324"/>
                    <a:pt x="405" y="322"/>
                  </a:cubicBezTo>
                  <a:cubicBezTo>
                    <a:pt x="402" y="320"/>
                    <a:pt x="399" y="316"/>
                    <a:pt x="395" y="316"/>
                  </a:cubicBezTo>
                  <a:cubicBezTo>
                    <a:pt x="393" y="317"/>
                    <a:pt x="397" y="322"/>
                    <a:pt x="395" y="324"/>
                  </a:cubicBezTo>
                  <a:cubicBezTo>
                    <a:pt x="394" y="326"/>
                    <a:pt x="391" y="324"/>
                    <a:pt x="389" y="324"/>
                  </a:cubicBezTo>
                  <a:cubicBezTo>
                    <a:pt x="388" y="324"/>
                    <a:pt x="387" y="326"/>
                    <a:pt x="386" y="326"/>
                  </a:cubicBezTo>
                  <a:cubicBezTo>
                    <a:pt x="384" y="325"/>
                    <a:pt x="383" y="324"/>
                    <a:pt x="381" y="322"/>
                  </a:cubicBezTo>
                  <a:cubicBezTo>
                    <a:pt x="380" y="321"/>
                    <a:pt x="380" y="319"/>
                    <a:pt x="379" y="318"/>
                  </a:cubicBezTo>
                  <a:cubicBezTo>
                    <a:pt x="378" y="316"/>
                    <a:pt x="376" y="314"/>
                    <a:pt x="374" y="315"/>
                  </a:cubicBezTo>
                  <a:cubicBezTo>
                    <a:pt x="373" y="315"/>
                    <a:pt x="374" y="317"/>
                    <a:pt x="372" y="318"/>
                  </a:cubicBezTo>
                  <a:cubicBezTo>
                    <a:pt x="370" y="319"/>
                    <a:pt x="367" y="319"/>
                    <a:pt x="364" y="319"/>
                  </a:cubicBezTo>
                  <a:cubicBezTo>
                    <a:pt x="361" y="318"/>
                    <a:pt x="359" y="315"/>
                    <a:pt x="357" y="315"/>
                  </a:cubicBezTo>
                  <a:cubicBezTo>
                    <a:pt x="353" y="315"/>
                    <a:pt x="350" y="317"/>
                    <a:pt x="347" y="318"/>
                  </a:cubicBezTo>
                  <a:cubicBezTo>
                    <a:pt x="345" y="319"/>
                    <a:pt x="343" y="321"/>
                    <a:pt x="341" y="321"/>
                  </a:cubicBezTo>
                  <a:cubicBezTo>
                    <a:pt x="340" y="320"/>
                    <a:pt x="340" y="318"/>
                    <a:pt x="339" y="318"/>
                  </a:cubicBezTo>
                  <a:cubicBezTo>
                    <a:pt x="338" y="317"/>
                    <a:pt x="336" y="317"/>
                    <a:pt x="335" y="318"/>
                  </a:cubicBezTo>
                  <a:cubicBezTo>
                    <a:pt x="335" y="320"/>
                    <a:pt x="338" y="322"/>
                    <a:pt x="337" y="324"/>
                  </a:cubicBezTo>
                  <a:cubicBezTo>
                    <a:pt x="336" y="327"/>
                    <a:pt x="333" y="327"/>
                    <a:pt x="331" y="329"/>
                  </a:cubicBezTo>
                  <a:cubicBezTo>
                    <a:pt x="329" y="331"/>
                    <a:pt x="328" y="334"/>
                    <a:pt x="325" y="335"/>
                  </a:cubicBezTo>
                  <a:cubicBezTo>
                    <a:pt x="323" y="336"/>
                    <a:pt x="320" y="335"/>
                    <a:pt x="318" y="336"/>
                  </a:cubicBezTo>
                  <a:cubicBezTo>
                    <a:pt x="315" y="337"/>
                    <a:pt x="313" y="338"/>
                    <a:pt x="312" y="339"/>
                  </a:cubicBezTo>
                  <a:cubicBezTo>
                    <a:pt x="309" y="341"/>
                    <a:pt x="306" y="343"/>
                    <a:pt x="304" y="346"/>
                  </a:cubicBezTo>
                  <a:cubicBezTo>
                    <a:pt x="303" y="347"/>
                    <a:pt x="305" y="349"/>
                    <a:pt x="304" y="351"/>
                  </a:cubicBezTo>
                  <a:cubicBezTo>
                    <a:pt x="304" y="353"/>
                    <a:pt x="300" y="355"/>
                    <a:pt x="300" y="357"/>
                  </a:cubicBezTo>
                  <a:cubicBezTo>
                    <a:pt x="300" y="361"/>
                    <a:pt x="303" y="364"/>
                    <a:pt x="304" y="368"/>
                  </a:cubicBezTo>
                  <a:cubicBezTo>
                    <a:pt x="304" y="369"/>
                    <a:pt x="304" y="371"/>
                    <a:pt x="304" y="373"/>
                  </a:cubicBezTo>
                  <a:cubicBezTo>
                    <a:pt x="303" y="375"/>
                    <a:pt x="302" y="376"/>
                    <a:pt x="302" y="377"/>
                  </a:cubicBezTo>
                  <a:cubicBezTo>
                    <a:pt x="300" y="376"/>
                    <a:pt x="299" y="373"/>
                    <a:pt x="297" y="373"/>
                  </a:cubicBezTo>
                  <a:cubicBezTo>
                    <a:pt x="295" y="372"/>
                    <a:pt x="293" y="373"/>
                    <a:pt x="291" y="373"/>
                  </a:cubicBezTo>
                  <a:cubicBezTo>
                    <a:pt x="288" y="371"/>
                    <a:pt x="285" y="370"/>
                    <a:pt x="283" y="368"/>
                  </a:cubicBezTo>
                  <a:cubicBezTo>
                    <a:pt x="280" y="365"/>
                    <a:pt x="279" y="362"/>
                    <a:pt x="277" y="359"/>
                  </a:cubicBezTo>
                  <a:cubicBezTo>
                    <a:pt x="276" y="357"/>
                    <a:pt x="277" y="354"/>
                    <a:pt x="276" y="352"/>
                  </a:cubicBezTo>
                  <a:cubicBezTo>
                    <a:pt x="275" y="350"/>
                    <a:pt x="273" y="348"/>
                    <a:pt x="272" y="345"/>
                  </a:cubicBezTo>
                  <a:cubicBezTo>
                    <a:pt x="270" y="341"/>
                    <a:pt x="268" y="337"/>
                    <a:pt x="266" y="332"/>
                  </a:cubicBezTo>
                  <a:cubicBezTo>
                    <a:pt x="265" y="329"/>
                    <a:pt x="264" y="325"/>
                    <a:pt x="263" y="322"/>
                  </a:cubicBezTo>
                  <a:cubicBezTo>
                    <a:pt x="262" y="319"/>
                    <a:pt x="260" y="316"/>
                    <a:pt x="258" y="315"/>
                  </a:cubicBezTo>
                  <a:cubicBezTo>
                    <a:pt x="255" y="314"/>
                    <a:pt x="253" y="314"/>
                    <a:pt x="250" y="314"/>
                  </a:cubicBezTo>
                  <a:cubicBezTo>
                    <a:pt x="248" y="314"/>
                    <a:pt x="246" y="314"/>
                    <a:pt x="245" y="314"/>
                  </a:cubicBezTo>
                  <a:cubicBezTo>
                    <a:pt x="243" y="315"/>
                    <a:pt x="242" y="315"/>
                    <a:pt x="241" y="316"/>
                  </a:cubicBezTo>
                  <a:cubicBezTo>
                    <a:pt x="240" y="317"/>
                    <a:pt x="240" y="318"/>
                    <a:pt x="239" y="319"/>
                  </a:cubicBezTo>
                  <a:cubicBezTo>
                    <a:pt x="239" y="321"/>
                    <a:pt x="239" y="323"/>
                    <a:pt x="238" y="325"/>
                  </a:cubicBezTo>
                  <a:cubicBezTo>
                    <a:pt x="238" y="326"/>
                    <a:pt x="236" y="327"/>
                    <a:pt x="235" y="327"/>
                  </a:cubicBezTo>
                  <a:cubicBezTo>
                    <a:pt x="232" y="326"/>
                    <a:pt x="229" y="323"/>
                    <a:pt x="226" y="322"/>
                  </a:cubicBezTo>
                  <a:cubicBezTo>
                    <a:pt x="224" y="320"/>
                    <a:pt x="220" y="320"/>
                    <a:pt x="219" y="318"/>
                  </a:cubicBezTo>
                  <a:cubicBezTo>
                    <a:pt x="216" y="315"/>
                    <a:pt x="216" y="311"/>
                    <a:pt x="214" y="308"/>
                  </a:cubicBezTo>
                  <a:cubicBezTo>
                    <a:pt x="213" y="305"/>
                    <a:pt x="213" y="302"/>
                    <a:pt x="211" y="300"/>
                  </a:cubicBezTo>
                  <a:cubicBezTo>
                    <a:pt x="209" y="297"/>
                    <a:pt x="206" y="294"/>
                    <a:pt x="203" y="291"/>
                  </a:cubicBezTo>
                  <a:cubicBezTo>
                    <a:pt x="201" y="288"/>
                    <a:pt x="200" y="286"/>
                    <a:pt x="199" y="283"/>
                  </a:cubicBezTo>
                  <a:cubicBezTo>
                    <a:pt x="192" y="283"/>
                    <a:pt x="185" y="283"/>
                    <a:pt x="177" y="283"/>
                  </a:cubicBezTo>
                  <a:cubicBezTo>
                    <a:pt x="177" y="286"/>
                    <a:pt x="176" y="288"/>
                    <a:pt x="176" y="291"/>
                  </a:cubicBezTo>
                  <a:cubicBezTo>
                    <a:pt x="165" y="290"/>
                    <a:pt x="154" y="290"/>
                    <a:pt x="142" y="290"/>
                  </a:cubicBezTo>
                  <a:cubicBezTo>
                    <a:pt x="142" y="290"/>
                    <a:pt x="141" y="290"/>
                    <a:pt x="140" y="290"/>
                  </a:cubicBezTo>
                  <a:cubicBezTo>
                    <a:pt x="125" y="284"/>
                    <a:pt x="111" y="278"/>
                    <a:pt x="96" y="272"/>
                  </a:cubicBezTo>
                  <a:cubicBezTo>
                    <a:pt x="96" y="272"/>
                    <a:pt x="96" y="271"/>
                    <a:pt x="96" y="270"/>
                  </a:cubicBezTo>
                  <a:cubicBezTo>
                    <a:pt x="88" y="270"/>
                    <a:pt x="81" y="270"/>
                    <a:pt x="73" y="270"/>
                  </a:cubicBezTo>
                  <a:cubicBezTo>
                    <a:pt x="71" y="271"/>
                    <a:pt x="70" y="272"/>
                    <a:pt x="68" y="273"/>
                  </a:cubicBezTo>
                  <a:cubicBezTo>
                    <a:pt x="68" y="272"/>
                    <a:pt x="66" y="271"/>
                    <a:pt x="66" y="269"/>
                  </a:cubicBezTo>
                  <a:cubicBezTo>
                    <a:pt x="66" y="268"/>
                    <a:pt x="67" y="266"/>
                    <a:pt x="66" y="264"/>
                  </a:cubicBezTo>
                  <a:cubicBezTo>
                    <a:pt x="66" y="261"/>
                    <a:pt x="64" y="258"/>
                    <a:pt x="63" y="255"/>
                  </a:cubicBezTo>
                  <a:cubicBezTo>
                    <a:pt x="61" y="252"/>
                    <a:pt x="59" y="249"/>
                    <a:pt x="56" y="247"/>
                  </a:cubicBezTo>
                  <a:cubicBezTo>
                    <a:pt x="54" y="245"/>
                    <a:pt x="50" y="247"/>
                    <a:pt x="48" y="246"/>
                  </a:cubicBezTo>
                  <a:cubicBezTo>
                    <a:pt x="45" y="245"/>
                    <a:pt x="43" y="242"/>
                    <a:pt x="40" y="241"/>
                  </a:cubicBezTo>
                  <a:cubicBezTo>
                    <a:pt x="37" y="240"/>
                    <a:pt x="32" y="241"/>
                    <a:pt x="29" y="239"/>
                  </a:cubicBezTo>
                  <a:cubicBezTo>
                    <a:pt x="28" y="237"/>
                    <a:pt x="30" y="234"/>
                    <a:pt x="29" y="232"/>
                  </a:cubicBezTo>
                  <a:cubicBezTo>
                    <a:pt x="29" y="228"/>
                    <a:pt x="26" y="226"/>
                    <a:pt x="25" y="223"/>
                  </a:cubicBezTo>
                  <a:cubicBezTo>
                    <a:pt x="23" y="218"/>
                    <a:pt x="21" y="213"/>
                    <a:pt x="20" y="208"/>
                  </a:cubicBezTo>
                  <a:cubicBezTo>
                    <a:pt x="19" y="206"/>
                    <a:pt x="22" y="203"/>
                    <a:pt x="21" y="201"/>
                  </a:cubicBezTo>
                  <a:cubicBezTo>
                    <a:pt x="21" y="200"/>
                    <a:pt x="19" y="200"/>
                    <a:pt x="18" y="199"/>
                  </a:cubicBezTo>
                  <a:cubicBezTo>
                    <a:pt x="17" y="198"/>
                    <a:pt x="16" y="196"/>
                    <a:pt x="16" y="194"/>
                  </a:cubicBezTo>
                  <a:cubicBezTo>
                    <a:pt x="15" y="192"/>
                    <a:pt x="15" y="189"/>
                    <a:pt x="15" y="186"/>
                  </a:cubicBezTo>
                  <a:cubicBezTo>
                    <a:pt x="15" y="185"/>
                    <a:pt x="15" y="183"/>
                    <a:pt x="16" y="184"/>
                  </a:cubicBezTo>
                  <a:cubicBezTo>
                    <a:pt x="18" y="184"/>
                    <a:pt x="18" y="187"/>
                    <a:pt x="19" y="187"/>
                  </a:cubicBezTo>
                  <a:cubicBezTo>
                    <a:pt x="20" y="187"/>
                    <a:pt x="19" y="185"/>
                    <a:pt x="19" y="184"/>
                  </a:cubicBezTo>
                  <a:cubicBezTo>
                    <a:pt x="20" y="182"/>
                    <a:pt x="21" y="181"/>
                    <a:pt x="21" y="180"/>
                  </a:cubicBezTo>
                  <a:cubicBezTo>
                    <a:pt x="21" y="179"/>
                    <a:pt x="20" y="178"/>
                    <a:pt x="19" y="178"/>
                  </a:cubicBezTo>
                  <a:cubicBezTo>
                    <a:pt x="18" y="178"/>
                    <a:pt x="18" y="180"/>
                    <a:pt x="18" y="181"/>
                  </a:cubicBezTo>
                  <a:cubicBezTo>
                    <a:pt x="17" y="182"/>
                    <a:pt x="16" y="182"/>
                    <a:pt x="15" y="181"/>
                  </a:cubicBezTo>
                  <a:cubicBezTo>
                    <a:pt x="13" y="180"/>
                    <a:pt x="12" y="179"/>
                    <a:pt x="11" y="178"/>
                  </a:cubicBezTo>
                  <a:cubicBezTo>
                    <a:pt x="10" y="176"/>
                    <a:pt x="9" y="174"/>
                    <a:pt x="7" y="172"/>
                  </a:cubicBezTo>
                  <a:cubicBezTo>
                    <a:pt x="6" y="170"/>
                    <a:pt x="3" y="168"/>
                    <a:pt x="3" y="166"/>
                  </a:cubicBezTo>
                  <a:cubicBezTo>
                    <a:pt x="2" y="163"/>
                    <a:pt x="5" y="161"/>
                    <a:pt x="4" y="158"/>
                  </a:cubicBezTo>
                  <a:cubicBezTo>
                    <a:pt x="4" y="155"/>
                    <a:pt x="1" y="152"/>
                    <a:pt x="0" y="149"/>
                  </a:cubicBezTo>
                  <a:cubicBezTo>
                    <a:pt x="0" y="147"/>
                    <a:pt x="0" y="146"/>
                    <a:pt x="0" y="144"/>
                  </a:cubicBezTo>
                  <a:cubicBezTo>
                    <a:pt x="1" y="141"/>
                    <a:pt x="2" y="138"/>
                    <a:pt x="3" y="135"/>
                  </a:cubicBezTo>
                  <a:cubicBezTo>
                    <a:pt x="4" y="133"/>
                    <a:pt x="5" y="132"/>
                    <a:pt x="5" y="130"/>
                  </a:cubicBezTo>
                  <a:cubicBezTo>
                    <a:pt x="5" y="127"/>
                    <a:pt x="4" y="125"/>
                    <a:pt x="4" y="122"/>
                  </a:cubicBezTo>
                  <a:cubicBezTo>
                    <a:pt x="4" y="121"/>
                    <a:pt x="6" y="119"/>
                    <a:pt x="6" y="118"/>
                  </a:cubicBezTo>
                  <a:cubicBezTo>
                    <a:pt x="6" y="114"/>
                    <a:pt x="5" y="110"/>
                    <a:pt x="5" y="106"/>
                  </a:cubicBezTo>
                  <a:cubicBezTo>
                    <a:pt x="5" y="105"/>
                    <a:pt x="6" y="104"/>
                    <a:pt x="6" y="102"/>
                  </a:cubicBezTo>
                  <a:cubicBezTo>
                    <a:pt x="8" y="98"/>
                    <a:pt x="10" y="94"/>
                    <a:pt x="12" y="90"/>
                  </a:cubicBezTo>
                  <a:cubicBezTo>
                    <a:pt x="14" y="82"/>
                    <a:pt x="17" y="75"/>
                    <a:pt x="19" y="67"/>
                  </a:cubicBezTo>
                  <a:cubicBezTo>
                    <a:pt x="20" y="62"/>
                    <a:pt x="21" y="56"/>
                    <a:pt x="23" y="51"/>
                  </a:cubicBezTo>
                  <a:cubicBezTo>
                    <a:pt x="23" y="50"/>
                    <a:pt x="26" y="50"/>
                    <a:pt x="26" y="49"/>
                  </a:cubicBezTo>
                  <a:cubicBezTo>
                    <a:pt x="26" y="49"/>
                    <a:pt x="24" y="50"/>
                    <a:pt x="24" y="49"/>
                  </a:cubicBezTo>
                  <a:cubicBezTo>
                    <a:pt x="23" y="47"/>
                    <a:pt x="25" y="45"/>
                    <a:pt x="25" y="44"/>
                  </a:cubicBezTo>
                  <a:cubicBezTo>
                    <a:pt x="25" y="40"/>
                    <a:pt x="26" y="36"/>
                    <a:pt x="26" y="32"/>
                  </a:cubicBezTo>
                  <a:cubicBezTo>
                    <a:pt x="25" y="27"/>
                    <a:pt x="22" y="23"/>
                    <a:pt x="21" y="18"/>
                  </a:cubicBezTo>
                  <a:cubicBezTo>
                    <a:pt x="21" y="16"/>
                    <a:pt x="21" y="15"/>
                    <a:pt x="22" y="13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6" y="12"/>
                    <a:pt x="27" y="13"/>
                    <a:pt x="29" y="14"/>
                  </a:cubicBezTo>
                  <a:cubicBezTo>
                    <a:pt x="31" y="14"/>
                    <a:pt x="33" y="14"/>
                    <a:pt x="35" y="14"/>
                  </a:cubicBezTo>
                  <a:cubicBezTo>
                    <a:pt x="38" y="14"/>
                    <a:pt x="41" y="13"/>
                    <a:pt x="43" y="14"/>
                  </a:cubicBezTo>
                  <a:cubicBezTo>
                    <a:pt x="45" y="14"/>
                    <a:pt x="45" y="17"/>
                    <a:pt x="46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47" y="22"/>
                    <a:pt x="46" y="24"/>
                    <a:pt x="45" y="25"/>
                  </a:cubicBezTo>
                  <a:cubicBezTo>
                    <a:pt x="44" y="27"/>
                    <a:pt x="42" y="27"/>
                    <a:pt x="41" y="28"/>
                  </a:cubicBezTo>
                  <a:cubicBezTo>
                    <a:pt x="40" y="29"/>
                    <a:pt x="39" y="32"/>
                    <a:pt x="40" y="32"/>
                  </a:cubicBezTo>
                  <a:cubicBezTo>
                    <a:pt x="43" y="31"/>
                    <a:pt x="45" y="29"/>
                    <a:pt x="47" y="27"/>
                  </a:cubicBezTo>
                  <a:cubicBezTo>
                    <a:pt x="48" y="25"/>
                    <a:pt x="50" y="23"/>
                    <a:pt x="50" y="20"/>
                  </a:cubicBezTo>
                  <a:cubicBezTo>
                    <a:pt x="51" y="18"/>
                    <a:pt x="50" y="15"/>
                    <a:pt x="50" y="13"/>
                  </a:cubicBezTo>
                  <a:cubicBezTo>
                    <a:pt x="50" y="10"/>
                    <a:pt x="51" y="8"/>
                    <a:pt x="51" y="6"/>
                  </a:cubicBezTo>
                  <a:cubicBezTo>
                    <a:pt x="50" y="4"/>
                    <a:pt x="50" y="2"/>
                    <a:pt x="4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3" name="Freeform 2658"/>
            <p:cNvSpPr>
              <a:spLocks noChangeAspect="1"/>
            </p:cNvSpPr>
            <p:nvPr/>
          </p:nvSpPr>
          <p:spPr bwMode="auto">
            <a:xfrm>
              <a:off x="915130" y="3743374"/>
              <a:ext cx="3159879" cy="2412142"/>
            </a:xfrm>
            <a:custGeom>
              <a:avLst/>
              <a:gdLst>
                <a:gd name="T0" fmla="*/ 460 w 394"/>
                <a:gd name="T1" fmla="*/ 395 h 329"/>
                <a:gd name="T2" fmla="*/ 456 w 394"/>
                <a:gd name="T3" fmla="*/ 369 h 329"/>
                <a:gd name="T4" fmla="*/ 447 w 394"/>
                <a:gd name="T5" fmla="*/ 366 h 329"/>
                <a:gd name="T6" fmla="*/ 432 w 394"/>
                <a:gd name="T7" fmla="*/ 343 h 329"/>
                <a:gd name="T8" fmla="*/ 419 w 394"/>
                <a:gd name="T9" fmla="*/ 311 h 329"/>
                <a:gd name="T10" fmla="*/ 420 w 394"/>
                <a:gd name="T11" fmla="*/ 324 h 329"/>
                <a:gd name="T12" fmla="*/ 416 w 394"/>
                <a:gd name="T13" fmla="*/ 347 h 329"/>
                <a:gd name="T14" fmla="*/ 404 w 394"/>
                <a:gd name="T15" fmla="*/ 309 h 329"/>
                <a:gd name="T16" fmla="*/ 393 w 394"/>
                <a:gd name="T17" fmla="*/ 322 h 329"/>
                <a:gd name="T18" fmla="*/ 357 w 394"/>
                <a:gd name="T19" fmla="*/ 298 h 329"/>
                <a:gd name="T20" fmla="*/ 340 w 394"/>
                <a:gd name="T21" fmla="*/ 285 h 329"/>
                <a:gd name="T22" fmla="*/ 295 w 394"/>
                <a:gd name="T23" fmla="*/ 270 h 329"/>
                <a:gd name="T24" fmla="*/ 274 w 394"/>
                <a:gd name="T25" fmla="*/ 257 h 329"/>
                <a:gd name="T26" fmla="*/ 248 w 394"/>
                <a:gd name="T27" fmla="*/ 256 h 329"/>
                <a:gd name="T28" fmla="*/ 230 w 394"/>
                <a:gd name="T29" fmla="*/ 280 h 329"/>
                <a:gd name="T30" fmla="*/ 188 w 394"/>
                <a:gd name="T31" fmla="*/ 297 h 329"/>
                <a:gd name="T32" fmla="*/ 200 w 394"/>
                <a:gd name="T33" fmla="*/ 271 h 329"/>
                <a:gd name="T34" fmla="*/ 241 w 394"/>
                <a:gd name="T35" fmla="*/ 253 h 329"/>
                <a:gd name="T36" fmla="*/ 219 w 394"/>
                <a:gd name="T37" fmla="*/ 246 h 329"/>
                <a:gd name="T38" fmla="*/ 184 w 394"/>
                <a:gd name="T39" fmla="*/ 281 h 329"/>
                <a:gd name="T40" fmla="*/ 164 w 394"/>
                <a:gd name="T41" fmla="*/ 307 h 329"/>
                <a:gd name="T42" fmla="*/ 129 w 394"/>
                <a:gd name="T43" fmla="*/ 334 h 329"/>
                <a:gd name="T44" fmla="*/ 85 w 394"/>
                <a:gd name="T45" fmla="*/ 357 h 329"/>
                <a:gd name="T46" fmla="*/ 58 w 394"/>
                <a:gd name="T47" fmla="*/ 373 h 329"/>
                <a:gd name="T48" fmla="*/ 16 w 394"/>
                <a:gd name="T49" fmla="*/ 389 h 329"/>
                <a:gd name="T50" fmla="*/ 28 w 394"/>
                <a:gd name="T51" fmla="*/ 371 h 329"/>
                <a:gd name="T52" fmla="*/ 85 w 394"/>
                <a:gd name="T53" fmla="*/ 342 h 329"/>
                <a:gd name="T54" fmla="*/ 115 w 394"/>
                <a:gd name="T55" fmla="*/ 304 h 329"/>
                <a:gd name="T56" fmla="*/ 85 w 394"/>
                <a:gd name="T57" fmla="*/ 319 h 329"/>
                <a:gd name="T58" fmla="*/ 69 w 394"/>
                <a:gd name="T59" fmla="*/ 303 h 329"/>
                <a:gd name="T60" fmla="*/ 47 w 394"/>
                <a:gd name="T61" fmla="*/ 305 h 329"/>
                <a:gd name="T62" fmla="*/ 52 w 394"/>
                <a:gd name="T63" fmla="*/ 275 h 329"/>
                <a:gd name="T64" fmla="*/ 29 w 394"/>
                <a:gd name="T65" fmla="*/ 285 h 329"/>
                <a:gd name="T66" fmla="*/ 30 w 394"/>
                <a:gd name="T67" fmla="*/ 259 h 329"/>
                <a:gd name="T68" fmla="*/ 17 w 394"/>
                <a:gd name="T69" fmla="*/ 250 h 329"/>
                <a:gd name="T70" fmla="*/ 42 w 394"/>
                <a:gd name="T71" fmla="*/ 211 h 329"/>
                <a:gd name="T72" fmla="*/ 91 w 394"/>
                <a:gd name="T73" fmla="*/ 198 h 329"/>
                <a:gd name="T74" fmla="*/ 105 w 394"/>
                <a:gd name="T75" fmla="*/ 173 h 329"/>
                <a:gd name="T76" fmla="*/ 75 w 394"/>
                <a:gd name="T77" fmla="*/ 175 h 329"/>
                <a:gd name="T78" fmla="*/ 41 w 394"/>
                <a:gd name="T79" fmla="*/ 152 h 329"/>
                <a:gd name="T80" fmla="*/ 60 w 394"/>
                <a:gd name="T81" fmla="*/ 133 h 329"/>
                <a:gd name="T82" fmla="*/ 80 w 394"/>
                <a:gd name="T83" fmla="*/ 133 h 329"/>
                <a:gd name="T84" fmla="*/ 110 w 394"/>
                <a:gd name="T85" fmla="*/ 116 h 329"/>
                <a:gd name="T86" fmla="*/ 115 w 394"/>
                <a:gd name="T87" fmla="*/ 116 h 329"/>
                <a:gd name="T88" fmla="*/ 86 w 394"/>
                <a:gd name="T89" fmla="*/ 95 h 329"/>
                <a:gd name="T90" fmla="*/ 111 w 394"/>
                <a:gd name="T91" fmla="*/ 60 h 329"/>
                <a:gd name="T92" fmla="*/ 165 w 394"/>
                <a:gd name="T93" fmla="*/ 24 h 329"/>
                <a:gd name="T94" fmla="*/ 217 w 394"/>
                <a:gd name="T95" fmla="*/ 12 h 329"/>
                <a:gd name="T96" fmla="*/ 236 w 394"/>
                <a:gd name="T97" fmla="*/ 17 h 329"/>
                <a:gd name="T98" fmla="*/ 255 w 394"/>
                <a:gd name="T99" fmla="*/ 19 h 329"/>
                <a:gd name="T100" fmla="*/ 282 w 394"/>
                <a:gd name="T101" fmla="*/ 20 h 329"/>
                <a:gd name="T102" fmla="*/ 321 w 394"/>
                <a:gd name="T103" fmla="*/ 23 h 329"/>
                <a:gd name="T104" fmla="*/ 374 w 394"/>
                <a:gd name="T105" fmla="*/ 38 h 329"/>
                <a:gd name="T106" fmla="*/ 423 w 394"/>
                <a:gd name="T107" fmla="*/ 46 h 329"/>
                <a:gd name="T108" fmla="*/ 367 w 394"/>
                <a:gd name="T109" fmla="*/ 269 h 329"/>
                <a:gd name="T110" fmla="*/ 388 w 394"/>
                <a:gd name="T111" fmla="*/ 304 h 329"/>
                <a:gd name="T112" fmla="*/ 409 w 394"/>
                <a:gd name="T113" fmla="*/ 289 h 329"/>
                <a:gd name="T114" fmla="*/ 431 w 394"/>
                <a:gd name="T115" fmla="*/ 304 h 329"/>
                <a:gd name="T116" fmla="*/ 453 w 394"/>
                <a:gd name="T117" fmla="*/ 355 h 3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29"/>
                <a:gd name="T179" fmla="*/ 394 w 394"/>
                <a:gd name="T180" fmla="*/ 329 h 3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29">
                  <a:moveTo>
                    <a:pt x="394" y="307"/>
                  </a:moveTo>
                  <a:cubicBezTo>
                    <a:pt x="393" y="309"/>
                    <a:pt x="391" y="310"/>
                    <a:pt x="391" y="312"/>
                  </a:cubicBezTo>
                  <a:cubicBezTo>
                    <a:pt x="389" y="316"/>
                    <a:pt x="389" y="319"/>
                    <a:pt x="388" y="323"/>
                  </a:cubicBezTo>
                  <a:cubicBezTo>
                    <a:pt x="387" y="325"/>
                    <a:pt x="386" y="328"/>
                    <a:pt x="384" y="329"/>
                  </a:cubicBezTo>
                  <a:cubicBezTo>
                    <a:pt x="382" y="329"/>
                    <a:pt x="380" y="328"/>
                    <a:pt x="380" y="327"/>
                  </a:cubicBezTo>
                  <a:cubicBezTo>
                    <a:pt x="379" y="324"/>
                    <a:pt x="381" y="322"/>
                    <a:pt x="381" y="320"/>
                  </a:cubicBezTo>
                  <a:cubicBezTo>
                    <a:pt x="381" y="317"/>
                    <a:pt x="382" y="314"/>
                    <a:pt x="382" y="311"/>
                  </a:cubicBezTo>
                  <a:cubicBezTo>
                    <a:pt x="382" y="309"/>
                    <a:pt x="383" y="307"/>
                    <a:pt x="381" y="307"/>
                  </a:cubicBezTo>
                  <a:cubicBezTo>
                    <a:pt x="378" y="306"/>
                    <a:pt x="375" y="307"/>
                    <a:pt x="373" y="309"/>
                  </a:cubicBezTo>
                  <a:cubicBezTo>
                    <a:pt x="371" y="310"/>
                    <a:pt x="372" y="314"/>
                    <a:pt x="370" y="315"/>
                  </a:cubicBezTo>
                  <a:cubicBezTo>
                    <a:pt x="369" y="316"/>
                    <a:pt x="368" y="313"/>
                    <a:pt x="368" y="312"/>
                  </a:cubicBezTo>
                  <a:cubicBezTo>
                    <a:pt x="369" y="309"/>
                    <a:pt x="372" y="308"/>
                    <a:pt x="373" y="305"/>
                  </a:cubicBezTo>
                  <a:cubicBezTo>
                    <a:pt x="373" y="303"/>
                    <a:pt x="370" y="302"/>
                    <a:pt x="369" y="300"/>
                  </a:cubicBezTo>
                  <a:cubicBezTo>
                    <a:pt x="369" y="299"/>
                    <a:pt x="370" y="297"/>
                    <a:pt x="369" y="295"/>
                  </a:cubicBezTo>
                  <a:cubicBezTo>
                    <a:pt x="368" y="292"/>
                    <a:pt x="366" y="291"/>
                    <a:pt x="364" y="289"/>
                  </a:cubicBezTo>
                  <a:cubicBezTo>
                    <a:pt x="363" y="288"/>
                    <a:pt x="361" y="288"/>
                    <a:pt x="361" y="286"/>
                  </a:cubicBezTo>
                  <a:cubicBezTo>
                    <a:pt x="360" y="284"/>
                    <a:pt x="361" y="281"/>
                    <a:pt x="361" y="278"/>
                  </a:cubicBezTo>
                  <a:cubicBezTo>
                    <a:pt x="360" y="276"/>
                    <a:pt x="360" y="274"/>
                    <a:pt x="359" y="273"/>
                  </a:cubicBezTo>
                  <a:cubicBezTo>
                    <a:pt x="358" y="271"/>
                    <a:pt x="355" y="271"/>
                    <a:pt x="354" y="269"/>
                  </a:cubicBezTo>
                  <a:cubicBezTo>
                    <a:pt x="352" y="266"/>
                    <a:pt x="351" y="262"/>
                    <a:pt x="350" y="259"/>
                  </a:cubicBezTo>
                  <a:cubicBezTo>
                    <a:pt x="349" y="257"/>
                    <a:pt x="351" y="254"/>
                    <a:pt x="350" y="252"/>
                  </a:cubicBezTo>
                  <a:cubicBezTo>
                    <a:pt x="350" y="251"/>
                    <a:pt x="347" y="251"/>
                    <a:pt x="347" y="252"/>
                  </a:cubicBezTo>
                  <a:cubicBezTo>
                    <a:pt x="346" y="256"/>
                    <a:pt x="346" y="260"/>
                    <a:pt x="347" y="264"/>
                  </a:cubicBezTo>
                  <a:cubicBezTo>
                    <a:pt x="348" y="266"/>
                    <a:pt x="349" y="268"/>
                    <a:pt x="351" y="270"/>
                  </a:cubicBezTo>
                  <a:cubicBezTo>
                    <a:pt x="352" y="272"/>
                    <a:pt x="355" y="272"/>
                    <a:pt x="356" y="274"/>
                  </a:cubicBezTo>
                  <a:cubicBezTo>
                    <a:pt x="357" y="275"/>
                    <a:pt x="358" y="277"/>
                    <a:pt x="357" y="279"/>
                  </a:cubicBezTo>
                  <a:cubicBezTo>
                    <a:pt x="356" y="281"/>
                    <a:pt x="354" y="284"/>
                    <a:pt x="352" y="286"/>
                  </a:cubicBezTo>
                  <a:cubicBezTo>
                    <a:pt x="351" y="287"/>
                    <a:pt x="349" y="288"/>
                    <a:pt x="347" y="289"/>
                  </a:cubicBezTo>
                  <a:cubicBezTo>
                    <a:pt x="346" y="289"/>
                    <a:pt x="345" y="288"/>
                    <a:pt x="345" y="288"/>
                  </a:cubicBezTo>
                  <a:cubicBezTo>
                    <a:pt x="345" y="282"/>
                    <a:pt x="349" y="276"/>
                    <a:pt x="347" y="271"/>
                  </a:cubicBezTo>
                  <a:cubicBezTo>
                    <a:pt x="347" y="268"/>
                    <a:pt x="342" y="269"/>
                    <a:pt x="340" y="267"/>
                  </a:cubicBezTo>
                  <a:cubicBezTo>
                    <a:pt x="338" y="264"/>
                    <a:pt x="339" y="260"/>
                    <a:pt x="337" y="257"/>
                  </a:cubicBezTo>
                  <a:cubicBezTo>
                    <a:pt x="336" y="256"/>
                    <a:pt x="333" y="257"/>
                    <a:pt x="332" y="257"/>
                  </a:cubicBezTo>
                  <a:cubicBezTo>
                    <a:pt x="330" y="257"/>
                    <a:pt x="326" y="256"/>
                    <a:pt x="327" y="257"/>
                  </a:cubicBezTo>
                  <a:cubicBezTo>
                    <a:pt x="328" y="260"/>
                    <a:pt x="335" y="261"/>
                    <a:pt x="335" y="264"/>
                  </a:cubicBezTo>
                  <a:cubicBezTo>
                    <a:pt x="335" y="267"/>
                    <a:pt x="331" y="268"/>
                    <a:pt x="328" y="268"/>
                  </a:cubicBezTo>
                  <a:cubicBezTo>
                    <a:pt x="325" y="268"/>
                    <a:pt x="321" y="266"/>
                    <a:pt x="318" y="264"/>
                  </a:cubicBezTo>
                  <a:cubicBezTo>
                    <a:pt x="316" y="262"/>
                    <a:pt x="316" y="259"/>
                    <a:pt x="315" y="257"/>
                  </a:cubicBezTo>
                  <a:cubicBezTo>
                    <a:pt x="313" y="255"/>
                    <a:pt x="311" y="254"/>
                    <a:pt x="309" y="253"/>
                  </a:cubicBezTo>
                  <a:cubicBezTo>
                    <a:pt x="306" y="251"/>
                    <a:pt x="300" y="252"/>
                    <a:pt x="298" y="248"/>
                  </a:cubicBezTo>
                  <a:cubicBezTo>
                    <a:pt x="297" y="245"/>
                    <a:pt x="302" y="242"/>
                    <a:pt x="303" y="239"/>
                  </a:cubicBezTo>
                  <a:cubicBezTo>
                    <a:pt x="304" y="237"/>
                    <a:pt x="305" y="233"/>
                    <a:pt x="303" y="233"/>
                  </a:cubicBezTo>
                  <a:cubicBezTo>
                    <a:pt x="299" y="234"/>
                    <a:pt x="298" y="240"/>
                    <a:pt x="293" y="241"/>
                  </a:cubicBezTo>
                  <a:cubicBezTo>
                    <a:pt x="290" y="242"/>
                    <a:pt x="287" y="239"/>
                    <a:pt x="284" y="237"/>
                  </a:cubicBezTo>
                  <a:cubicBezTo>
                    <a:pt x="283" y="236"/>
                    <a:pt x="283" y="234"/>
                    <a:pt x="281" y="233"/>
                  </a:cubicBezTo>
                  <a:cubicBezTo>
                    <a:pt x="279" y="232"/>
                    <a:pt x="276" y="231"/>
                    <a:pt x="273" y="231"/>
                  </a:cubicBezTo>
                  <a:cubicBezTo>
                    <a:pt x="266" y="230"/>
                    <a:pt x="258" y="233"/>
                    <a:pt x="252" y="231"/>
                  </a:cubicBezTo>
                  <a:cubicBezTo>
                    <a:pt x="249" y="231"/>
                    <a:pt x="247" y="228"/>
                    <a:pt x="246" y="225"/>
                  </a:cubicBezTo>
                  <a:cubicBezTo>
                    <a:pt x="245" y="224"/>
                    <a:pt x="249" y="222"/>
                    <a:pt x="248" y="221"/>
                  </a:cubicBezTo>
                  <a:cubicBezTo>
                    <a:pt x="246" y="220"/>
                    <a:pt x="245" y="223"/>
                    <a:pt x="243" y="223"/>
                  </a:cubicBezTo>
                  <a:cubicBezTo>
                    <a:pt x="241" y="223"/>
                    <a:pt x="239" y="222"/>
                    <a:pt x="237" y="221"/>
                  </a:cubicBezTo>
                  <a:cubicBezTo>
                    <a:pt x="234" y="219"/>
                    <a:pt x="230" y="218"/>
                    <a:pt x="229" y="214"/>
                  </a:cubicBezTo>
                  <a:cubicBezTo>
                    <a:pt x="229" y="212"/>
                    <a:pt x="238" y="210"/>
                    <a:pt x="236" y="208"/>
                  </a:cubicBezTo>
                  <a:cubicBezTo>
                    <a:pt x="232" y="206"/>
                    <a:pt x="228" y="211"/>
                    <a:pt x="224" y="211"/>
                  </a:cubicBezTo>
                  <a:cubicBezTo>
                    <a:pt x="221" y="211"/>
                    <a:pt x="218" y="209"/>
                    <a:pt x="215" y="209"/>
                  </a:cubicBezTo>
                  <a:cubicBezTo>
                    <a:pt x="212" y="210"/>
                    <a:pt x="208" y="211"/>
                    <a:pt x="207" y="213"/>
                  </a:cubicBezTo>
                  <a:cubicBezTo>
                    <a:pt x="206" y="215"/>
                    <a:pt x="210" y="215"/>
                    <a:pt x="210" y="217"/>
                  </a:cubicBezTo>
                  <a:cubicBezTo>
                    <a:pt x="211" y="219"/>
                    <a:pt x="212" y="221"/>
                    <a:pt x="210" y="223"/>
                  </a:cubicBezTo>
                  <a:cubicBezTo>
                    <a:pt x="208" y="227"/>
                    <a:pt x="204" y="231"/>
                    <a:pt x="200" y="233"/>
                  </a:cubicBezTo>
                  <a:cubicBezTo>
                    <a:pt x="198" y="234"/>
                    <a:pt x="194" y="232"/>
                    <a:pt x="192" y="233"/>
                  </a:cubicBezTo>
                  <a:cubicBezTo>
                    <a:pt x="190" y="234"/>
                    <a:pt x="189" y="237"/>
                    <a:pt x="187" y="238"/>
                  </a:cubicBezTo>
                  <a:cubicBezTo>
                    <a:pt x="181" y="243"/>
                    <a:pt x="175" y="249"/>
                    <a:pt x="167" y="252"/>
                  </a:cubicBezTo>
                  <a:cubicBezTo>
                    <a:pt x="164" y="253"/>
                    <a:pt x="160" y="253"/>
                    <a:pt x="157" y="252"/>
                  </a:cubicBezTo>
                  <a:cubicBezTo>
                    <a:pt x="156" y="251"/>
                    <a:pt x="156" y="248"/>
                    <a:pt x="157" y="247"/>
                  </a:cubicBezTo>
                  <a:cubicBezTo>
                    <a:pt x="160" y="244"/>
                    <a:pt x="165" y="244"/>
                    <a:pt x="168" y="242"/>
                  </a:cubicBezTo>
                  <a:cubicBezTo>
                    <a:pt x="170" y="241"/>
                    <a:pt x="173" y="239"/>
                    <a:pt x="171" y="238"/>
                  </a:cubicBezTo>
                  <a:cubicBezTo>
                    <a:pt x="168" y="236"/>
                    <a:pt x="163" y="242"/>
                    <a:pt x="162" y="239"/>
                  </a:cubicBezTo>
                  <a:cubicBezTo>
                    <a:pt x="161" y="234"/>
                    <a:pt x="165" y="230"/>
                    <a:pt x="167" y="226"/>
                  </a:cubicBezTo>
                  <a:cubicBezTo>
                    <a:pt x="169" y="224"/>
                    <a:pt x="171" y="221"/>
                    <a:pt x="173" y="219"/>
                  </a:cubicBezTo>
                  <a:cubicBezTo>
                    <a:pt x="176" y="216"/>
                    <a:pt x="178" y="214"/>
                    <a:pt x="181" y="212"/>
                  </a:cubicBezTo>
                  <a:cubicBezTo>
                    <a:pt x="184" y="210"/>
                    <a:pt x="186" y="208"/>
                    <a:pt x="189" y="208"/>
                  </a:cubicBezTo>
                  <a:cubicBezTo>
                    <a:pt x="193" y="207"/>
                    <a:pt x="197" y="211"/>
                    <a:pt x="201" y="211"/>
                  </a:cubicBezTo>
                  <a:cubicBezTo>
                    <a:pt x="202" y="210"/>
                    <a:pt x="198" y="208"/>
                    <a:pt x="198" y="206"/>
                  </a:cubicBezTo>
                  <a:cubicBezTo>
                    <a:pt x="198" y="205"/>
                    <a:pt x="201" y="203"/>
                    <a:pt x="199" y="202"/>
                  </a:cubicBezTo>
                  <a:cubicBezTo>
                    <a:pt x="198" y="200"/>
                    <a:pt x="195" y="201"/>
                    <a:pt x="193" y="202"/>
                  </a:cubicBezTo>
                  <a:cubicBezTo>
                    <a:pt x="190" y="203"/>
                    <a:pt x="186" y="204"/>
                    <a:pt x="183" y="205"/>
                  </a:cubicBezTo>
                  <a:cubicBezTo>
                    <a:pt x="177" y="209"/>
                    <a:pt x="171" y="212"/>
                    <a:pt x="165" y="217"/>
                  </a:cubicBezTo>
                  <a:cubicBezTo>
                    <a:pt x="163" y="219"/>
                    <a:pt x="163" y="224"/>
                    <a:pt x="160" y="227"/>
                  </a:cubicBezTo>
                  <a:cubicBezTo>
                    <a:pt x="159" y="228"/>
                    <a:pt x="155" y="225"/>
                    <a:pt x="154" y="227"/>
                  </a:cubicBezTo>
                  <a:cubicBezTo>
                    <a:pt x="152" y="228"/>
                    <a:pt x="155" y="232"/>
                    <a:pt x="154" y="234"/>
                  </a:cubicBezTo>
                  <a:cubicBezTo>
                    <a:pt x="151" y="237"/>
                    <a:pt x="147" y="238"/>
                    <a:pt x="144" y="240"/>
                  </a:cubicBezTo>
                  <a:cubicBezTo>
                    <a:pt x="142" y="241"/>
                    <a:pt x="140" y="241"/>
                    <a:pt x="139" y="242"/>
                  </a:cubicBezTo>
                  <a:cubicBezTo>
                    <a:pt x="136" y="245"/>
                    <a:pt x="131" y="247"/>
                    <a:pt x="130" y="252"/>
                  </a:cubicBezTo>
                  <a:cubicBezTo>
                    <a:pt x="130" y="255"/>
                    <a:pt x="135" y="254"/>
                    <a:pt x="137" y="256"/>
                  </a:cubicBezTo>
                  <a:cubicBezTo>
                    <a:pt x="138" y="257"/>
                    <a:pt x="140" y="259"/>
                    <a:pt x="139" y="260"/>
                  </a:cubicBezTo>
                  <a:cubicBezTo>
                    <a:pt x="137" y="262"/>
                    <a:pt x="133" y="261"/>
                    <a:pt x="130" y="263"/>
                  </a:cubicBezTo>
                  <a:cubicBezTo>
                    <a:pt x="127" y="265"/>
                    <a:pt x="125" y="269"/>
                    <a:pt x="122" y="271"/>
                  </a:cubicBezTo>
                  <a:cubicBezTo>
                    <a:pt x="117" y="274"/>
                    <a:pt x="112" y="276"/>
                    <a:pt x="108" y="278"/>
                  </a:cubicBezTo>
                  <a:cubicBezTo>
                    <a:pt x="104" y="280"/>
                    <a:pt x="99" y="281"/>
                    <a:pt x="96" y="283"/>
                  </a:cubicBezTo>
                  <a:cubicBezTo>
                    <a:pt x="94" y="285"/>
                    <a:pt x="94" y="288"/>
                    <a:pt x="92" y="289"/>
                  </a:cubicBezTo>
                  <a:cubicBezTo>
                    <a:pt x="88" y="292"/>
                    <a:pt x="84" y="293"/>
                    <a:pt x="80" y="295"/>
                  </a:cubicBezTo>
                  <a:cubicBezTo>
                    <a:pt x="77" y="296"/>
                    <a:pt x="74" y="295"/>
                    <a:pt x="71" y="297"/>
                  </a:cubicBezTo>
                  <a:cubicBezTo>
                    <a:pt x="70" y="297"/>
                    <a:pt x="71" y="299"/>
                    <a:pt x="70" y="300"/>
                  </a:cubicBezTo>
                  <a:cubicBezTo>
                    <a:pt x="68" y="301"/>
                    <a:pt x="65" y="299"/>
                    <a:pt x="63" y="300"/>
                  </a:cubicBezTo>
                  <a:cubicBezTo>
                    <a:pt x="60" y="302"/>
                    <a:pt x="60" y="306"/>
                    <a:pt x="57" y="308"/>
                  </a:cubicBezTo>
                  <a:cubicBezTo>
                    <a:pt x="54" y="310"/>
                    <a:pt x="51" y="310"/>
                    <a:pt x="48" y="311"/>
                  </a:cubicBezTo>
                  <a:cubicBezTo>
                    <a:pt x="42" y="312"/>
                    <a:pt x="37" y="313"/>
                    <a:pt x="31" y="315"/>
                  </a:cubicBezTo>
                  <a:cubicBezTo>
                    <a:pt x="29" y="316"/>
                    <a:pt x="27" y="318"/>
                    <a:pt x="24" y="318"/>
                  </a:cubicBezTo>
                  <a:cubicBezTo>
                    <a:pt x="23" y="318"/>
                    <a:pt x="22" y="314"/>
                    <a:pt x="21" y="315"/>
                  </a:cubicBezTo>
                  <a:cubicBezTo>
                    <a:pt x="18" y="317"/>
                    <a:pt x="16" y="322"/>
                    <a:pt x="13" y="324"/>
                  </a:cubicBezTo>
                  <a:cubicBezTo>
                    <a:pt x="11" y="324"/>
                    <a:pt x="10" y="321"/>
                    <a:pt x="9" y="321"/>
                  </a:cubicBezTo>
                  <a:cubicBezTo>
                    <a:pt x="6" y="322"/>
                    <a:pt x="4" y="328"/>
                    <a:pt x="0" y="327"/>
                  </a:cubicBezTo>
                  <a:cubicBezTo>
                    <a:pt x="0" y="325"/>
                    <a:pt x="1" y="322"/>
                    <a:pt x="3" y="320"/>
                  </a:cubicBezTo>
                  <a:cubicBezTo>
                    <a:pt x="9" y="315"/>
                    <a:pt x="16" y="312"/>
                    <a:pt x="23" y="309"/>
                  </a:cubicBezTo>
                  <a:cubicBezTo>
                    <a:pt x="26" y="307"/>
                    <a:pt x="30" y="309"/>
                    <a:pt x="34" y="308"/>
                  </a:cubicBezTo>
                  <a:cubicBezTo>
                    <a:pt x="37" y="307"/>
                    <a:pt x="39" y="305"/>
                    <a:pt x="42" y="303"/>
                  </a:cubicBezTo>
                  <a:cubicBezTo>
                    <a:pt x="47" y="300"/>
                    <a:pt x="52" y="297"/>
                    <a:pt x="57" y="294"/>
                  </a:cubicBezTo>
                  <a:cubicBezTo>
                    <a:pt x="62" y="291"/>
                    <a:pt x="67" y="288"/>
                    <a:pt x="71" y="285"/>
                  </a:cubicBezTo>
                  <a:cubicBezTo>
                    <a:pt x="74" y="283"/>
                    <a:pt x="78" y="282"/>
                    <a:pt x="80" y="279"/>
                  </a:cubicBezTo>
                  <a:cubicBezTo>
                    <a:pt x="82" y="275"/>
                    <a:pt x="83" y="271"/>
                    <a:pt x="85" y="267"/>
                  </a:cubicBezTo>
                  <a:cubicBezTo>
                    <a:pt x="87" y="264"/>
                    <a:pt x="88" y="261"/>
                    <a:pt x="90" y="258"/>
                  </a:cubicBezTo>
                  <a:cubicBezTo>
                    <a:pt x="92" y="256"/>
                    <a:pt x="99" y="253"/>
                    <a:pt x="96" y="253"/>
                  </a:cubicBezTo>
                  <a:cubicBezTo>
                    <a:pt x="91" y="254"/>
                    <a:pt x="86" y="258"/>
                    <a:pt x="80" y="259"/>
                  </a:cubicBezTo>
                  <a:cubicBezTo>
                    <a:pt x="79" y="259"/>
                    <a:pt x="78" y="256"/>
                    <a:pt x="76" y="256"/>
                  </a:cubicBezTo>
                  <a:cubicBezTo>
                    <a:pt x="74" y="256"/>
                    <a:pt x="73" y="258"/>
                    <a:pt x="72" y="260"/>
                  </a:cubicBezTo>
                  <a:cubicBezTo>
                    <a:pt x="71" y="262"/>
                    <a:pt x="73" y="265"/>
                    <a:pt x="71" y="266"/>
                  </a:cubicBezTo>
                  <a:cubicBezTo>
                    <a:pt x="70" y="267"/>
                    <a:pt x="68" y="265"/>
                    <a:pt x="67" y="263"/>
                  </a:cubicBezTo>
                  <a:cubicBezTo>
                    <a:pt x="66" y="260"/>
                    <a:pt x="67" y="256"/>
                    <a:pt x="65" y="253"/>
                  </a:cubicBezTo>
                  <a:cubicBezTo>
                    <a:pt x="63" y="252"/>
                    <a:pt x="61" y="254"/>
                    <a:pt x="59" y="254"/>
                  </a:cubicBezTo>
                  <a:cubicBezTo>
                    <a:pt x="58" y="254"/>
                    <a:pt x="59" y="252"/>
                    <a:pt x="58" y="252"/>
                  </a:cubicBezTo>
                  <a:cubicBezTo>
                    <a:pt x="53" y="253"/>
                    <a:pt x="49" y="256"/>
                    <a:pt x="45" y="258"/>
                  </a:cubicBezTo>
                  <a:cubicBezTo>
                    <a:pt x="43" y="259"/>
                    <a:pt x="41" y="262"/>
                    <a:pt x="38" y="262"/>
                  </a:cubicBezTo>
                  <a:cubicBezTo>
                    <a:pt x="37" y="263"/>
                    <a:pt x="35" y="262"/>
                    <a:pt x="35" y="261"/>
                  </a:cubicBezTo>
                  <a:cubicBezTo>
                    <a:pt x="35" y="258"/>
                    <a:pt x="37" y="256"/>
                    <a:pt x="39" y="254"/>
                  </a:cubicBezTo>
                  <a:cubicBezTo>
                    <a:pt x="40" y="252"/>
                    <a:pt x="42" y="251"/>
                    <a:pt x="42" y="249"/>
                  </a:cubicBezTo>
                  <a:cubicBezTo>
                    <a:pt x="41" y="247"/>
                    <a:pt x="37" y="247"/>
                    <a:pt x="38" y="245"/>
                  </a:cubicBezTo>
                  <a:cubicBezTo>
                    <a:pt x="38" y="242"/>
                    <a:pt x="43" y="241"/>
                    <a:pt x="44" y="239"/>
                  </a:cubicBezTo>
                  <a:cubicBezTo>
                    <a:pt x="45" y="236"/>
                    <a:pt x="43" y="232"/>
                    <a:pt x="43" y="229"/>
                  </a:cubicBezTo>
                  <a:cubicBezTo>
                    <a:pt x="44" y="227"/>
                    <a:pt x="48" y="224"/>
                    <a:pt x="47" y="222"/>
                  </a:cubicBezTo>
                  <a:cubicBezTo>
                    <a:pt x="46" y="220"/>
                    <a:pt x="43" y="223"/>
                    <a:pt x="41" y="225"/>
                  </a:cubicBezTo>
                  <a:cubicBezTo>
                    <a:pt x="39" y="227"/>
                    <a:pt x="40" y="231"/>
                    <a:pt x="38" y="233"/>
                  </a:cubicBezTo>
                  <a:cubicBezTo>
                    <a:pt x="34" y="236"/>
                    <a:pt x="29" y="237"/>
                    <a:pt x="24" y="237"/>
                  </a:cubicBezTo>
                  <a:cubicBezTo>
                    <a:pt x="22" y="237"/>
                    <a:pt x="22" y="234"/>
                    <a:pt x="20" y="233"/>
                  </a:cubicBezTo>
                  <a:cubicBezTo>
                    <a:pt x="18" y="230"/>
                    <a:pt x="15" y="229"/>
                    <a:pt x="14" y="225"/>
                  </a:cubicBezTo>
                  <a:cubicBezTo>
                    <a:pt x="13" y="222"/>
                    <a:pt x="14" y="217"/>
                    <a:pt x="17" y="215"/>
                  </a:cubicBezTo>
                  <a:cubicBezTo>
                    <a:pt x="19" y="213"/>
                    <a:pt x="23" y="215"/>
                    <a:pt x="25" y="216"/>
                  </a:cubicBezTo>
                  <a:cubicBezTo>
                    <a:pt x="28" y="217"/>
                    <a:pt x="31" y="220"/>
                    <a:pt x="33" y="219"/>
                  </a:cubicBezTo>
                  <a:cubicBezTo>
                    <a:pt x="35" y="219"/>
                    <a:pt x="35" y="215"/>
                    <a:pt x="33" y="214"/>
                  </a:cubicBezTo>
                  <a:cubicBezTo>
                    <a:pt x="30" y="212"/>
                    <a:pt x="26" y="214"/>
                    <a:pt x="22" y="213"/>
                  </a:cubicBezTo>
                  <a:cubicBezTo>
                    <a:pt x="19" y="212"/>
                    <a:pt x="15" y="211"/>
                    <a:pt x="14" y="208"/>
                  </a:cubicBezTo>
                  <a:cubicBezTo>
                    <a:pt x="12" y="205"/>
                    <a:pt x="12" y="201"/>
                    <a:pt x="14" y="198"/>
                  </a:cubicBezTo>
                  <a:cubicBezTo>
                    <a:pt x="17" y="192"/>
                    <a:pt x="22" y="187"/>
                    <a:pt x="27" y="183"/>
                  </a:cubicBezTo>
                  <a:cubicBezTo>
                    <a:pt x="29" y="181"/>
                    <a:pt x="33" y="184"/>
                    <a:pt x="35" y="182"/>
                  </a:cubicBezTo>
                  <a:cubicBezTo>
                    <a:pt x="37" y="180"/>
                    <a:pt x="34" y="178"/>
                    <a:pt x="35" y="176"/>
                  </a:cubicBezTo>
                  <a:cubicBezTo>
                    <a:pt x="37" y="173"/>
                    <a:pt x="40" y="169"/>
                    <a:pt x="43" y="169"/>
                  </a:cubicBezTo>
                  <a:cubicBezTo>
                    <a:pt x="47" y="168"/>
                    <a:pt x="50" y="172"/>
                    <a:pt x="54" y="172"/>
                  </a:cubicBezTo>
                  <a:cubicBezTo>
                    <a:pt x="57" y="171"/>
                    <a:pt x="60" y="168"/>
                    <a:pt x="63" y="167"/>
                  </a:cubicBezTo>
                  <a:cubicBezTo>
                    <a:pt x="67" y="165"/>
                    <a:pt x="71" y="166"/>
                    <a:pt x="76" y="165"/>
                  </a:cubicBezTo>
                  <a:cubicBezTo>
                    <a:pt x="79" y="164"/>
                    <a:pt x="82" y="163"/>
                    <a:pt x="84" y="160"/>
                  </a:cubicBezTo>
                  <a:cubicBezTo>
                    <a:pt x="86" y="157"/>
                    <a:pt x="85" y="154"/>
                    <a:pt x="84" y="151"/>
                  </a:cubicBezTo>
                  <a:cubicBezTo>
                    <a:pt x="84" y="149"/>
                    <a:pt x="80" y="149"/>
                    <a:pt x="80" y="147"/>
                  </a:cubicBezTo>
                  <a:cubicBezTo>
                    <a:pt x="82" y="145"/>
                    <a:pt x="86" y="146"/>
                    <a:pt x="88" y="144"/>
                  </a:cubicBezTo>
                  <a:cubicBezTo>
                    <a:pt x="90" y="142"/>
                    <a:pt x="90" y="139"/>
                    <a:pt x="88" y="139"/>
                  </a:cubicBezTo>
                  <a:cubicBezTo>
                    <a:pt x="85" y="138"/>
                    <a:pt x="81" y="141"/>
                    <a:pt x="78" y="142"/>
                  </a:cubicBezTo>
                  <a:cubicBezTo>
                    <a:pt x="74" y="144"/>
                    <a:pt x="71" y="148"/>
                    <a:pt x="67" y="149"/>
                  </a:cubicBezTo>
                  <a:cubicBezTo>
                    <a:pt x="66" y="149"/>
                    <a:pt x="65" y="146"/>
                    <a:pt x="63" y="146"/>
                  </a:cubicBezTo>
                  <a:cubicBezTo>
                    <a:pt x="58" y="144"/>
                    <a:pt x="53" y="144"/>
                    <a:pt x="47" y="144"/>
                  </a:cubicBezTo>
                  <a:cubicBezTo>
                    <a:pt x="42" y="144"/>
                    <a:pt x="36" y="146"/>
                    <a:pt x="32" y="144"/>
                  </a:cubicBezTo>
                  <a:cubicBezTo>
                    <a:pt x="29" y="142"/>
                    <a:pt x="29" y="138"/>
                    <a:pt x="29" y="136"/>
                  </a:cubicBezTo>
                  <a:cubicBezTo>
                    <a:pt x="29" y="133"/>
                    <a:pt x="36" y="130"/>
                    <a:pt x="34" y="127"/>
                  </a:cubicBezTo>
                  <a:cubicBezTo>
                    <a:pt x="30" y="123"/>
                    <a:pt x="23" y="125"/>
                    <a:pt x="19" y="122"/>
                  </a:cubicBezTo>
                  <a:cubicBezTo>
                    <a:pt x="17" y="121"/>
                    <a:pt x="20" y="120"/>
                    <a:pt x="21" y="119"/>
                  </a:cubicBezTo>
                  <a:cubicBezTo>
                    <a:pt x="28" y="116"/>
                    <a:pt x="36" y="113"/>
                    <a:pt x="44" y="111"/>
                  </a:cubicBezTo>
                  <a:cubicBezTo>
                    <a:pt x="46" y="110"/>
                    <a:pt x="48" y="112"/>
                    <a:pt x="50" y="111"/>
                  </a:cubicBezTo>
                  <a:cubicBezTo>
                    <a:pt x="51" y="110"/>
                    <a:pt x="50" y="107"/>
                    <a:pt x="52" y="107"/>
                  </a:cubicBezTo>
                  <a:cubicBezTo>
                    <a:pt x="58" y="105"/>
                    <a:pt x="65" y="103"/>
                    <a:pt x="71" y="103"/>
                  </a:cubicBezTo>
                  <a:cubicBezTo>
                    <a:pt x="73" y="103"/>
                    <a:pt x="72" y="106"/>
                    <a:pt x="71" y="106"/>
                  </a:cubicBezTo>
                  <a:cubicBezTo>
                    <a:pt x="70" y="108"/>
                    <a:pt x="64" y="111"/>
                    <a:pt x="67" y="111"/>
                  </a:cubicBezTo>
                  <a:cubicBezTo>
                    <a:pt x="74" y="114"/>
                    <a:pt x="83" y="114"/>
                    <a:pt x="91" y="112"/>
                  </a:cubicBezTo>
                  <a:cubicBezTo>
                    <a:pt x="93" y="112"/>
                    <a:pt x="94" y="109"/>
                    <a:pt x="94" y="107"/>
                  </a:cubicBezTo>
                  <a:cubicBezTo>
                    <a:pt x="93" y="103"/>
                    <a:pt x="88" y="102"/>
                    <a:pt x="88" y="98"/>
                  </a:cubicBezTo>
                  <a:cubicBezTo>
                    <a:pt x="87" y="97"/>
                    <a:pt x="91" y="97"/>
                    <a:pt x="92" y="97"/>
                  </a:cubicBezTo>
                  <a:cubicBezTo>
                    <a:pt x="95" y="99"/>
                    <a:pt x="96" y="103"/>
                    <a:pt x="99" y="104"/>
                  </a:cubicBezTo>
                  <a:cubicBezTo>
                    <a:pt x="103" y="106"/>
                    <a:pt x="108" y="107"/>
                    <a:pt x="113" y="107"/>
                  </a:cubicBezTo>
                  <a:cubicBezTo>
                    <a:pt x="114" y="107"/>
                    <a:pt x="116" y="104"/>
                    <a:pt x="114" y="103"/>
                  </a:cubicBezTo>
                  <a:cubicBezTo>
                    <a:pt x="109" y="100"/>
                    <a:pt x="102" y="100"/>
                    <a:pt x="96" y="97"/>
                  </a:cubicBezTo>
                  <a:cubicBezTo>
                    <a:pt x="95" y="97"/>
                    <a:pt x="94" y="95"/>
                    <a:pt x="93" y="94"/>
                  </a:cubicBezTo>
                  <a:cubicBezTo>
                    <a:pt x="88" y="93"/>
                    <a:pt x="82" y="96"/>
                    <a:pt x="77" y="93"/>
                  </a:cubicBezTo>
                  <a:cubicBezTo>
                    <a:pt x="75" y="92"/>
                    <a:pt x="78" y="89"/>
                    <a:pt x="77" y="87"/>
                  </a:cubicBezTo>
                  <a:cubicBezTo>
                    <a:pt x="76" y="84"/>
                    <a:pt x="74" y="81"/>
                    <a:pt x="72" y="79"/>
                  </a:cubicBezTo>
                  <a:cubicBezTo>
                    <a:pt x="68" y="74"/>
                    <a:pt x="59" y="72"/>
                    <a:pt x="58" y="65"/>
                  </a:cubicBezTo>
                  <a:cubicBezTo>
                    <a:pt x="57" y="61"/>
                    <a:pt x="62" y="57"/>
                    <a:pt x="66" y="55"/>
                  </a:cubicBezTo>
                  <a:cubicBezTo>
                    <a:pt x="68" y="53"/>
                    <a:pt x="70" y="55"/>
                    <a:pt x="73" y="55"/>
                  </a:cubicBezTo>
                  <a:cubicBezTo>
                    <a:pt x="79" y="54"/>
                    <a:pt x="86" y="53"/>
                    <a:pt x="93" y="50"/>
                  </a:cubicBezTo>
                  <a:cubicBezTo>
                    <a:pt x="97" y="49"/>
                    <a:pt x="102" y="47"/>
                    <a:pt x="106" y="43"/>
                  </a:cubicBezTo>
                  <a:cubicBezTo>
                    <a:pt x="108" y="41"/>
                    <a:pt x="108" y="37"/>
                    <a:pt x="110" y="35"/>
                  </a:cubicBezTo>
                  <a:cubicBezTo>
                    <a:pt x="113" y="31"/>
                    <a:pt x="118" y="28"/>
                    <a:pt x="123" y="25"/>
                  </a:cubicBezTo>
                  <a:cubicBezTo>
                    <a:pt x="128" y="23"/>
                    <a:pt x="133" y="22"/>
                    <a:pt x="138" y="20"/>
                  </a:cubicBezTo>
                  <a:cubicBezTo>
                    <a:pt x="141" y="19"/>
                    <a:pt x="144" y="17"/>
                    <a:pt x="148" y="15"/>
                  </a:cubicBezTo>
                  <a:cubicBezTo>
                    <a:pt x="152" y="13"/>
                    <a:pt x="155" y="10"/>
                    <a:pt x="160" y="9"/>
                  </a:cubicBezTo>
                  <a:cubicBezTo>
                    <a:pt x="163" y="9"/>
                    <a:pt x="167" y="11"/>
                    <a:pt x="170" y="11"/>
                  </a:cubicBezTo>
                  <a:cubicBezTo>
                    <a:pt x="174" y="11"/>
                    <a:pt x="178" y="11"/>
                    <a:pt x="181" y="10"/>
                  </a:cubicBezTo>
                  <a:cubicBezTo>
                    <a:pt x="186" y="7"/>
                    <a:pt x="188" y="1"/>
                    <a:pt x="192" y="0"/>
                  </a:cubicBezTo>
                  <a:cubicBezTo>
                    <a:pt x="196" y="0"/>
                    <a:pt x="201" y="2"/>
                    <a:pt x="202" y="6"/>
                  </a:cubicBezTo>
                  <a:cubicBezTo>
                    <a:pt x="203" y="8"/>
                    <a:pt x="198" y="9"/>
                    <a:pt x="197" y="11"/>
                  </a:cubicBezTo>
                  <a:cubicBezTo>
                    <a:pt x="196" y="12"/>
                    <a:pt x="196" y="14"/>
                    <a:pt x="197" y="14"/>
                  </a:cubicBezTo>
                  <a:cubicBezTo>
                    <a:pt x="199" y="14"/>
                    <a:pt x="201" y="11"/>
                    <a:pt x="203" y="10"/>
                  </a:cubicBezTo>
                  <a:cubicBezTo>
                    <a:pt x="206" y="8"/>
                    <a:pt x="208" y="6"/>
                    <a:pt x="210" y="6"/>
                  </a:cubicBezTo>
                  <a:cubicBezTo>
                    <a:pt x="212" y="6"/>
                    <a:pt x="213" y="7"/>
                    <a:pt x="213" y="8"/>
                  </a:cubicBezTo>
                  <a:cubicBezTo>
                    <a:pt x="214" y="11"/>
                    <a:pt x="211" y="15"/>
                    <a:pt x="213" y="16"/>
                  </a:cubicBezTo>
                  <a:cubicBezTo>
                    <a:pt x="216" y="17"/>
                    <a:pt x="219" y="12"/>
                    <a:pt x="222" y="11"/>
                  </a:cubicBezTo>
                  <a:cubicBezTo>
                    <a:pt x="226" y="10"/>
                    <a:pt x="230" y="11"/>
                    <a:pt x="234" y="11"/>
                  </a:cubicBezTo>
                  <a:cubicBezTo>
                    <a:pt x="236" y="11"/>
                    <a:pt x="238" y="11"/>
                    <a:pt x="239" y="13"/>
                  </a:cubicBezTo>
                  <a:cubicBezTo>
                    <a:pt x="239" y="14"/>
                    <a:pt x="235" y="15"/>
                    <a:pt x="235" y="17"/>
                  </a:cubicBezTo>
                  <a:cubicBezTo>
                    <a:pt x="236" y="19"/>
                    <a:pt x="240" y="17"/>
                    <a:pt x="241" y="18"/>
                  </a:cubicBezTo>
                  <a:cubicBezTo>
                    <a:pt x="244" y="20"/>
                    <a:pt x="244" y="25"/>
                    <a:pt x="247" y="25"/>
                  </a:cubicBezTo>
                  <a:cubicBezTo>
                    <a:pt x="251" y="25"/>
                    <a:pt x="253" y="20"/>
                    <a:pt x="257" y="19"/>
                  </a:cubicBezTo>
                  <a:cubicBezTo>
                    <a:pt x="261" y="18"/>
                    <a:pt x="265" y="19"/>
                    <a:pt x="268" y="19"/>
                  </a:cubicBezTo>
                  <a:cubicBezTo>
                    <a:pt x="271" y="20"/>
                    <a:pt x="274" y="20"/>
                    <a:pt x="276" y="21"/>
                  </a:cubicBezTo>
                  <a:cubicBezTo>
                    <a:pt x="280" y="23"/>
                    <a:pt x="283" y="25"/>
                    <a:pt x="286" y="26"/>
                  </a:cubicBezTo>
                  <a:cubicBezTo>
                    <a:pt x="292" y="27"/>
                    <a:pt x="298" y="26"/>
                    <a:pt x="304" y="27"/>
                  </a:cubicBezTo>
                  <a:cubicBezTo>
                    <a:pt x="307" y="28"/>
                    <a:pt x="309" y="32"/>
                    <a:pt x="312" y="32"/>
                  </a:cubicBezTo>
                  <a:cubicBezTo>
                    <a:pt x="317" y="32"/>
                    <a:pt x="320" y="27"/>
                    <a:pt x="325" y="27"/>
                  </a:cubicBezTo>
                  <a:cubicBezTo>
                    <a:pt x="329" y="26"/>
                    <a:pt x="332" y="28"/>
                    <a:pt x="336" y="29"/>
                  </a:cubicBezTo>
                  <a:cubicBezTo>
                    <a:pt x="339" y="30"/>
                    <a:pt x="343" y="32"/>
                    <a:pt x="346" y="33"/>
                  </a:cubicBezTo>
                  <a:cubicBezTo>
                    <a:pt x="348" y="35"/>
                    <a:pt x="351" y="36"/>
                    <a:pt x="353" y="38"/>
                  </a:cubicBezTo>
                  <a:lnTo>
                    <a:pt x="291" y="226"/>
                  </a:lnTo>
                  <a:lnTo>
                    <a:pt x="296" y="229"/>
                  </a:lnTo>
                  <a:cubicBezTo>
                    <a:pt x="298" y="230"/>
                    <a:pt x="298" y="232"/>
                    <a:pt x="300" y="231"/>
                  </a:cubicBezTo>
                  <a:cubicBezTo>
                    <a:pt x="302" y="230"/>
                    <a:pt x="303" y="223"/>
                    <a:pt x="306" y="224"/>
                  </a:cubicBezTo>
                  <a:lnTo>
                    <a:pt x="312" y="227"/>
                  </a:lnTo>
                  <a:cubicBezTo>
                    <a:pt x="315" y="228"/>
                    <a:pt x="313" y="233"/>
                    <a:pt x="314" y="236"/>
                  </a:cubicBezTo>
                  <a:cubicBezTo>
                    <a:pt x="316" y="241"/>
                    <a:pt x="319" y="245"/>
                    <a:pt x="321" y="249"/>
                  </a:cubicBezTo>
                  <a:cubicBezTo>
                    <a:pt x="322" y="251"/>
                    <a:pt x="322" y="253"/>
                    <a:pt x="324" y="253"/>
                  </a:cubicBezTo>
                  <a:cubicBezTo>
                    <a:pt x="327" y="254"/>
                    <a:pt x="327" y="251"/>
                    <a:pt x="329" y="250"/>
                  </a:cubicBezTo>
                  <a:cubicBezTo>
                    <a:pt x="331" y="249"/>
                    <a:pt x="335" y="252"/>
                    <a:pt x="336" y="250"/>
                  </a:cubicBezTo>
                  <a:cubicBezTo>
                    <a:pt x="336" y="247"/>
                    <a:pt x="338" y="245"/>
                    <a:pt x="341" y="244"/>
                  </a:cubicBezTo>
                  <a:cubicBezTo>
                    <a:pt x="342" y="244"/>
                    <a:pt x="341" y="242"/>
                    <a:pt x="341" y="241"/>
                  </a:cubicBezTo>
                  <a:cubicBezTo>
                    <a:pt x="344" y="239"/>
                    <a:pt x="348" y="237"/>
                    <a:pt x="351" y="238"/>
                  </a:cubicBezTo>
                  <a:cubicBezTo>
                    <a:pt x="353" y="238"/>
                    <a:pt x="354" y="241"/>
                    <a:pt x="355" y="244"/>
                  </a:cubicBezTo>
                  <a:cubicBezTo>
                    <a:pt x="356" y="246"/>
                    <a:pt x="353" y="248"/>
                    <a:pt x="354" y="250"/>
                  </a:cubicBezTo>
                  <a:cubicBezTo>
                    <a:pt x="355" y="252"/>
                    <a:pt x="358" y="251"/>
                    <a:pt x="360" y="253"/>
                  </a:cubicBezTo>
                  <a:cubicBezTo>
                    <a:pt x="361" y="255"/>
                    <a:pt x="361" y="259"/>
                    <a:pt x="363" y="261"/>
                  </a:cubicBezTo>
                  <a:cubicBezTo>
                    <a:pt x="365" y="265"/>
                    <a:pt x="370" y="267"/>
                    <a:pt x="372" y="271"/>
                  </a:cubicBezTo>
                  <a:cubicBezTo>
                    <a:pt x="373" y="274"/>
                    <a:pt x="370" y="279"/>
                    <a:pt x="372" y="283"/>
                  </a:cubicBezTo>
                  <a:cubicBezTo>
                    <a:pt x="374" y="287"/>
                    <a:pt x="375" y="292"/>
                    <a:pt x="378" y="296"/>
                  </a:cubicBezTo>
                  <a:cubicBezTo>
                    <a:pt x="380" y="300"/>
                    <a:pt x="385" y="299"/>
                    <a:pt x="388" y="302"/>
                  </a:cubicBezTo>
                  <a:cubicBezTo>
                    <a:pt x="389" y="302"/>
                    <a:pt x="388" y="304"/>
                    <a:pt x="389" y="305"/>
                  </a:cubicBezTo>
                  <a:cubicBezTo>
                    <a:pt x="390" y="307"/>
                    <a:pt x="392" y="307"/>
                    <a:pt x="394" y="30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4" name="Freeform 3482"/>
            <p:cNvSpPr>
              <a:spLocks noChangeAspect="1"/>
            </p:cNvSpPr>
            <p:nvPr/>
          </p:nvSpPr>
          <p:spPr bwMode="auto">
            <a:xfrm>
              <a:off x="9808028" y="18429959"/>
              <a:ext cx="381597" cy="329764"/>
            </a:xfrm>
            <a:custGeom>
              <a:avLst/>
              <a:gdLst>
                <a:gd name="T0" fmla="*/ 29 w 47"/>
                <a:gd name="T1" fmla="*/ 53 h 45"/>
                <a:gd name="T2" fmla="*/ 44 w 47"/>
                <a:gd name="T3" fmla="*/ 54 h 45"/>
                <a:gd name="T4" fmla="*/ 56 w 47"/>
                <a:gd name="T5" fmla="*/ 48 h 45"/>
                <a:gd name="T6" fmla="*/ 56 w 47"/>
                <a:gd name="T7" fmla="*/ 44 h 45"/>
                <a:gd name="T8" fmla="*/ 45 w 47"/>
                <a:gd name="T9" fmla="*/ 43 h 45"/>
                <a:gd name="T10" fmla="*/ 33 w 47"/>
                <a:gd name="T11" fmla="*/ 36 h 45"/>
                <a:gd name="T12" fmla="*/ 17 w 47"/>
                <a:gd name="T13" fmla="*/ 25 h 45"/>
                <a:gd name="T14" fmla="*/ 8 w 47"/>
                <a:gd name="T15" fmla="*/ 17 h 45"/>
                <a:gd name="T16" fmla="*/ 5 w 47"/>
                <a:gd name="T17" fmla="*/ 12 h 45"/>
                <a:gd name="T18" fmla="*/ 7 w 47"/>
                <a:gd name="T19" fmla="*/ 8 h 45"/>
                <a:gd name="T20" fmla="*/ 4 w 47"/>
                <a:gd name="T21" fmla="*/ 1 h 45"/>
                <a:gd name="T22" fmla="*/ 0 w 47"/>
                <a:gd name="T23" fmla="*/ 0 h 45"/>
                <a:gd name="T24" fmla="*/ 7 w 47"/>
                <a:gd name="T25" fmla="*/ 48 h 45"/>
                <a:gd name="T26" fmla="*/ 12 w 47"/>
                <a:gd name="T27" fmla="*/ 48 h 45"/>
                <a:gd name="T28" fmla="*/ 17 w 47"/>
                <a:gd name="T29" fmla="*/ 50 h 45"/>
                <a:gd name="T30" fmla="*/ 24 w 47"/>
                <a:gd name="T31" fmla="*/ 50 h 45"/>
                <a:gd name="T32" fmla="*/ 29 w 47"/>
                <a:gd name="T33" fmla="*/ 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24" y="44"/>
                  </a:moveTo>
                  <a:cubicBezTo>
                    <a:pt x="28" y="44"/>
                    <a:pt x="32" y="45"/>
                    <a:pt x="36" y="45"/>
                  </a:cubicBezTo>
                  <a:cubicBezTo>
                    <a:pt x="40" y="44"/>
                    <a:pt x="43" y="43"/>
                    <a:pt x="46" y="40"/>
                  </a:cubicBezTo>
                  <a:cubicBezTo>
                    <a:pt x="47" y="40"/>
                    <a:pt x="47" y="38"/>
                    <a:pt x="46" y="37"/>
                  </a:cubicBezTo>
                  <a:cubicBezTo>
                    <a:pt x="43" y="36"/>
                    <a:pt x="40" y="37"/>
                    <a:pt x="37" y="36"/>
                  </a:cubicBezTo>
                  <a:cubicBezTo>
                    <a:pt x="33" y="35"/>
                    <a:pt x="30" y="32"/>
                    <a:pt x="27" y="30"/>
                  </a:cubicBezTo>
                  <a:cubicBezTo>
                    <a:pt x="22" y="27"/>
                    <a:pt x="18" y="25"/>
                    <a:pt x="14" y="21"/>
                  </a:cubicBezTo>
                  <a:cubicBezTo>
                    <a:pt x="11" y="19"/>
                    <a:pt x="9" y="16"/>
                    <a:pt x="7" y="14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7" y="9"/>
                    <a:pt x="6" y="7"/>
                  </a:cubicBezTo>
                  <a:cubicBezTo>
                    <a:pt x="6" y="5"/>
                    <a:pt x="5" y="3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2" y="13"/>
                    <a:pt x="4" y="27"/>
                    <a:pt x="6" y="40"/>
                  </a:cubicBezTo>
                  <a:cubicBezTo>
                    <a:pt x="7" y="40"/>
                    <a:pt x="9" y="40"/>
                    <a:pt x="10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6" y="42"/>
                    <a:pt x="18" y="42"/>
                    <a:pt x="20" y="42"/>
                  </a:cubicBezTo>
                  <a:cubicBezTo>
                    <a:pt x="21" y="43"/>
                    <a:pt x="23" y="43"/>
                    <a:pt x="24" y="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5" name="Freeform 3483"/>
            <p:cNvSpPr>
              <a:spLocks noChangeAspect="1"/>
            </p:cNvSpPr>
            <p:nvPr/>
          </p:nvSpPr>
          <p:spPr bwMode="auto">
            <a:xfrm>
              <a:off x="9921845" y="18735296"/>
              <a:ext cx="87028" cy="48861"/>
            </a:xfrm>
            <a:custGeom>
              <a:avLst/>
              <a:gdLst>
                <a:gd name="T0" fmla="*/ 12 w 11"/>
                <a:gd name="T1" fmla="*/ 2 h 7"/>
                <a:gd name="T2" fmla="*/ 12 w 11"/>
                <a:gd name="T3" fmla="*/ 8 h 7"/>
                <a:gd name="T4" fmla="*/ 7 w 11"/>
                <a:gd name="T5" fmla="*/ 6 h 7"/>
                <a:gd name="T6" fmla="*/ 1 w 11"/>
                <a:gd name="T7" fmla="*/ 7 h 7"/>
                <a:gd name="T8" fmla="*/ 0 w 11"/>
                <a:gd name="T9" fmla="*/ 3 h 7"/>
                <a:gd name="T10" fmla="*/ 0 w 11"/>
                <a:gd name="T11" fmla="*/ 0 h 7"/>
                <a:gd name="T12" fmla="*/ 7 w 11"/>
                <a:gd name="T13" fmla="*/ 0 h 7"/>
                <a:gd name="T14" fmla="*/ 12 w 11"/>
                <a:gd name="T15" fmla="*/ 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10" y="2"/>
                  </a:moveTo>
                  <a:cubicBezTo>
                    <a:pt x="10" y="3"/>
                    <a:pt x="11" y="6"/>
                    <a:pt x="10" y="7"/>
                  </a:cubicBezTo>
                  <a:cubicBezTo>
                    <a:pt x="9" y="7"/>
                    <a:pt x="7" y="5"/>
                    <a:pt x="6" y="5"/>
                  </a:cubicBezTo>
                  <a:cubicBezTo>
                    <a:pt x="4" y="4"/>
                    <a:pt x="3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1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6" name="Freeform 3484"/>
            <p:cNvSpPr>
              <a:spLocks noChangeAspect="1"/>
            </p:cNvSpPr>
            <p:nvPr/>
          </p:nvSpPr>
          <p:spPr bwMode="auto">
            <a:xfrm>
              <a:off x="9433140" y="18289514"/>
              <a:ext cx="321342" cy="299222"/>
            </a:xfrm>
            <a:custGeom>
              <a:avLst/>
              <a:gdLst>
                <a:gd name="T0" fmla="*/ 48 w 40"/>
                <a:gd name="T1" fmla="*/ 14 h 41"/>
                <a:gd name="T2" fmla="*/ 43 w 40"/>
                <a:gd name="T3" fmla="*/ 18 h 41"/>
                <a:gd name="T4" fmla="*/ 30 w 40"/>
                <a:gd name="T5" fmla="*/ 22 h 41"/>
                <a:gd name="T6" fmla="*/ 28 w 40"/>
                <a:gd name="T7" fmla="*/ 32 h 41"/>
                <a:gd name="T8" fmla="*/ 30 w 40"/>
                <a:gd name="T9" fmla="*/ 45 h 41"/>
                <a:gd name="T10" fmla="*/ 23 w 40"/>
                <a:gd name="T11" fmla="*/ 49 h 41"/>
                <a:gd name="T12" fmla="*/ 13 w 40"/>
                <a:gd name="T13" fmla="*/ 41 h 41"/>
                <a:gd name="T14" fmla="*/ 10 w 40"/>
                <a:gd name="T15" fmla="*/ 36 h 41"/>
                <a:gd name="T16" fmla="*/ 13 w 40"/>
                <a:gd name="T17" fmla="*/ 33 h 41"/>
                <a:gd name="T18" fmla="*/ 13 w 40"/>
                <a:gd name="T19" fmla="*/ 38 h 41"/>
                <a:gd name="T20" fmla="*/ 17 w 40"/>
                <a:gd name="T21" fmla="*/ 37 h 41"/>
                <a:gd name="T22" fmla="*/ 20 w 40"/>
                <a:gd name="T23" fmla="*/ 31 h 41"/>
                <a:gd name="T24" fmla="*/ 24 w 40"/>
                <a:gd name="T25" fmla="*/ 24 h 41"/>
                <a:gd name="T26" fmla="*/ 19 w 40"/>
                <a:gd name="T27" fmla="*/ 22 h 41"/>
                <a:gd name="T28" fmla="*/ 18 w 40"/>
                <a:gd name="T29" fmla="*/ 19 h 41"/>
                <a:gd name="T30" fmla="*/ 6 w 40"/>
                <a:gd name="T31" fmla="*/ 19 h 41"/>
                <a:gd name="T32" fmla="*/ 5 w 40"/>
                <a:gd name="T33" fmla="*/ 22 h 41"/>
                <a:gd name="T34" fmla="*/ 1 w 40"/>
                <a:gd name="T35" fmla="*/ 18 h 41"/>
                <a:gd name="T36" fmla="*/ 1 w 40"/>
                <a:gd name="T37" fmla="*/ 16 h 41"/>
                <a:gd name="T38" fmla="*/ 5 w 40"/>
                <a:gd name="T39" fmla="*/ 13 h 41"/>
                <a:gd name="T40" fmla="*/ 4 w 40"/>
                <a:gd name="T41" fmla="*/ 8 h 41"/>
                <a:gd name="T42" fmla="*/ 1 w 40"/>
                <a:gd name="T43" fmla="*/ 5 h 41"/>
                <a:gd name="T44" fmla="*/ 5 w 40"/>
                <a:gd name="T45" fmla="*/ 0 h 41"/>
                <a:gd name="T46" fmla="*/ 11 w 40"/>
                <a:gd name="T47" fmla="*/ 11 h 41"/>
                <a:gd name="T48" fmla="*/ 37 w 40"/>
                <a:gd name="T49" fmla="*/ 11 h 41"/>
                <a:gd name="T50" fmla="*/ 48 w 40"/>
                <a:gd name="T51" fmla="*/ 14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41"/>
                <a:gd name="T80" fmla="*/ 40 w 40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41">
                  <a:moveTo>
                    <a:pt x="40" y="12"/>
                  </a:moveTo>
                  <a:cubicBezTo>
                    <a:pt x="39" y="13"/>
                    <a:pt x="38" y="15"/>
                    <a:pt x="36" y="15"/>
                  </a:cubicBezTo>
                  <a:cubicBezTo>
                    <a:pt x="33" y="17"/>
                    <a:pt x="28" y="16"/>
                    <a:pt x="25" y="18"/>
                  </a:cubicBezTo>
                  <a:cubicBezTo>
                    <a:pt x="23" y="20"/>
                    <a:pt x="23" y="24"/>
                    <a:pt x="23" y="27"/>
                  </a:cubicBezTo>
                  <a:cubicBezTo>
                    <a:pt x="22" y="31"/>
                    <a:pt x="26" y="35"/>
                    <a:pt x="25" y="38"/>
                  </a:cubicBezTo>
                  <a:cubicBezTo>
                    <a:pt x="24" y="40"/>
                    <a:pt x="21" y="41"/>
                    <a:pt x="19" y="41"/>
                  </a:cubicBezTo>
                  <a:cubicBezTo>
                    <a:pt x="16" y="39"/>
                    <a:pt x="13" y="36"/>
                    <a:pt x="11" y="34"/>
                  </a:cubicBezTo>
                  <a:cubicBezTo>
                    <a:pt x="10" y="33"/>
                    <a:pt x="8" y="32"/>
                    <a:pt x="8" y="30"/>
                  </a:cubicBezTo>
                  <a:cubicBezTo>
                    <a:pt x="8" y="29"/>
                    <a:pt x="10" y="28"/>
                    <a:pt x="11" y="28"/>
                  </a:cubicBezTo>
                  <a:cubicBezTo>
                    <a:pt x="12" y="29"/>
                    <a:pt x="11" y="31"/>
                    <a:pt x="11" y="32"/>
                  </a:cubicBezTo>
                  <a:cubicBezTo>
                    <a:pt x="12" y="33"/>
                    <a:pt x="14" y="32"/>
                    <a:pt x="14" y="31"/>
                  </a:cubicBezTo>
                  <a:cubicBezTo>
                    <a:pt x="16" y="30"/>
                    <a:pt x="17" y="28"/>
                    <a:pt x="17" y="26"/>
                  </a:cubicBezTo>
                  <a:cubicBezTo>
                    <a:pt x="18" y="24"/>
                    <a:pt x="20" y="22"/>
                    <a:pt x="20" y="20"/>
                  </a:cubicBezTo>
                  <a:cubicBezTo>
                    <a:pt x="20" y="19"/>
                    <a:pt x="17" y="19"/>
                    <a:pt x="16" y="18"/>
                  </a:cubicBezTo>
                  <a:cubicBezTo>
                    <a:pt x="15" y="18"/>
                    <a:pt x="15" y="16"/>
                    <a:pt x="15" y="16"/>
                  </a:cubicBezTo>
                  <a:cubicBezTo>
                    <a:pt x="12" y="15"/>
                    <a:pt x="8" y="15"/>
                    <a:pt x="5" y="16"/>
                  </a:cubicBezTo>
                  <a:cubicBezTo>
                    <a:pt x="4" y="16"/>
                    <a:pt x="5" y="18"/>
                    <a:pt x="4" y="18"/>
                  </a:cubicBezTo>
                  <a:cubicBezTo>
                    <a:pt x="3" y="18"/>
                    <a:pt x="2" y="16"/>
                    <a:pt x="1" y="15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" y="12"/>
                    <a:pt x="4" y="13"/>
                    <a:pt x="4" y="11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5" y="3"/>
                    <a:pt x="6" y="8"/>
                    <a:pt x="9" y="9"/>
                  </a:cubicBezTo>
                  <a:cubicBezTo>
                    <a:pt x="16" y="11"/>
                    <a:pt x="23" y="8"/>
                    <a:pt x="31" y="9"/>
                  </a:cubicBezTo>
                  <a:cubicBezTo>
                    <a:pt x="34" y="9"/>
                    <a:pt x="37" y="11"/>
                    <a:pt x="40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7" name="Freeform 3485"/>
            <p:cNvSpPr>
              <a:spLocks noChangeAspect="1"/>
            </p:cNvSpPr>
            <p:nvPr/>
          </p:nvSpPr>
          <p:spPr bwMode="auto">
            <a:xfrm>
              <a:off x="9727700" y="18735297"/>
              <a:ext cx="227620" cy="122138"/>
            </a:xfrm>
            <a:custGeom>
              <a:avLst/>
              <a:gdLst>
                <a:gd name="T0" fmla="*/ 1 w 28"/>
                <a:gd name="T1" fmla="*/ 7 h 17"/>
                <a:gd name="T2" fmla="*/ 16 w 28"/>
                <a:gd name="T3" fmla="*/ 2 h 17"/>
                <a:gd name="T4" fmla="*/ 24 w 28"/>
                <a:gd name="T5" fmla="*/ 1 h 17"/>
                <a:gd name="T6" fmla="*/ 23 w 28"/>
                <a:gd name="T7" fmla="*/ 5 h 17"/>
                <a:gd name="T8" fmla="*/ 17 w 28"/>
                <a:gd name="T9" fmla="*/ 5 h 17"/>
                <a:gd name="T10" fmla="*/ 26 w 28"/>
                <a:gd name="T11" fmla="*/ 6 h 17"/>
                <a:gd name="T12" fmla="*/ 23 w 28"/>
                <a:gd name="T13" fmla="*/ 8 h 17"/>
                <a:gd name="T14" fmla="*/ 30 w 28"/>
                <a:gd name="T15" fmla="*/ 12 h 17"/>
                <a:gd name="T16" fmla="*/ 32 w 28"/>
                <a:gd name="T17" fmla="*/ 19 h 17"/>
                <a:gd name="T18" fmla="*/ 27 w 28"/>
                <a:gd name="T19" fmla="*/ 14 h 17"/>
                <a:gd name="T20" fmla="*/ 21 w 28"/>
                <a:gd name="T21" fmla="*/ 14 h 17"/>
                <a:gd name="T22" fmla="*/ 19 w 28"/>
                <a:gd name="T23" fmla="*/ 7 h 17"/>
                <a:gd name="T24" fmla="*/ 16 w 28"/>
                <a:gd name="T25" fmla="*/ 8 h 17"/>
                <a:gd name="T26" fmla="*/ 11 w 28"/>
                <a:gd name="T27" fmla="*/ 8 h 17"/>
                <a:gd name="T28" fmla="*/ 16 w 28"/>
                <a:gd name="T29" fmla="*/ 15 h 17"/>
                <a:gd name="T30" fmla="*/ 10 w 28"/>
                <a:gd name="T31" fmla="*/ 15 h 17"/>
                <a:gd name="T32" fmla="*/ 7 w 28"/>
                <a:gd name="T33" fmla="*/ 8 h 17"/>
                <a:gd name="T34" fmla="*/ 1 w 28"/>
                <a:gd name="T35" fmla="*/ 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17"/>
                <a:gd name="T56" fmla="*/ 28 w 28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17">
                  <a:moveTo>
                    <a:pt x="1" y="6"/>
                  </a:moveTo>
                  <a:cubicBezTo>
                    <a:pt x="4" y="3"/>
                    <a:pt x="9" y="3"/>
                    <a:pt x="13" y="2"/>
                  </a:cubicBezTo>
                  <a:cubicBezTo>
                    <a:pt x="15" y="1"/>
                    <a:pt x="18" y="0"/>
                    <a:pt x="20" y="1"/>
                  </a:cubicBezTo>
                  <a:cubicBezTo>
                    <a:pt x="21" y="1"/>
                    <a:pt x="20" y="3"/>
                    <a:pt x="19" y="4"/>
                  </a:cubicBezTo>
                  <a:cubicBezTo>
                    <a:pt x="17" y="4"/>
                    <a:pt x="12" y="2"/>
                    <a:pt x="14" y="4"/>
                  </a:cubicBezTo>
                  <a:cubicBezTo>
                    <a:pt x="16" y="5"/>
                    <a:pt x="19" y="4"/>
                    <a:pt x="21" y="5"/>
                  </a:cubicBezTo>
                  <a:cubicBezTo>
                    <a:pt x="22" y="6"/>
                    <a:pt x="18" y="6"/>
                    <a:pt x="19" y="7"/>
                  </a:cubicBezTo>
                  <a:cubicBezTo>
                    <a:pt x="20" y="9"/>
                    <a:pt x="23" y="8"/>
                    <a:pt x="25" y="10"/>
                  </a:cubicBezTo>
                  <a:cubicBezTo>
                    <a:pt x="26" y="11"/>
                    <a:pt x="28" y="15"/>
                    <a:pt x="26" y="16"/>
                  </a:cubicBezTo>
                  <a:cubicBezTo>
                    <a:pt x="25" y="17"/>
                    <a:pt x="24" y="13"/>
                    <a:pt x="22" y="12"/>
                  </a:cubicBezTo>
                  <a:cubicBezTo>
                    <a:pt x="21" y="11"/>
                    <a:pt x="18" y="13"/>
                    <a:pt x="17" y="12"/>
                  </a:cubicBezTo>
                  <a:cubicBezTo>
                    <a:pt x="16" y="10"/>
                    <a:pt x="17" y="8"/>
                    <a:pt x="16" y="6"/>
                  </a:cubicBezTo>
                  <a:cubicBezTo>
                    <a:pt x="15" y="5"/>
                    <a:pt x="14" y="7"/>
                    <a:pt x="13" y="7"/>
                  </a:cubicBezTo>
                  <a:cubicBezTo>
                    <a:pt x="12" y="7"/>
                    <a:pt x="9" y="6"/>
                    <a:pt x="9" y="7"/>
                  </a:cubicBezTo>
                  <a:cubicBezTo>
                    <a:pt x="9" y="9"/>
                    <a:pt x="13" y="11"/>
                    <a:pt x="13" y="13"/>
                  </a:cubicBezTo>
                  <a:cubicBezTo>
                    <a:pt x="12" y="14"/>
                    <a:pt x="9" y="14"/>
                    <a:pt x="8" y="13"/>
                  </a:cubicBezTo>
                  <a:cubicBezTo>
                    <a:pt x="7" y="11"/>
                    <a:pt x="8" y="9"/>
                    <a:pt x="6" y="7"/>
                  </a:cubicBezTo>
                  <a:cubicBezTo>
                    <a:pt x="5" y="6"/>
                    <a:pt x="0" y="7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8" name="Freeform 3486"/>
            <p:cNvSpPr>
              <a:spLocks noChangeAspect="1"/>
            </p:cNvSpPr>
            <p:nvPr/>
          </p:nvSpPr>
          <p:spPr bwMode="auto">
            <a:xfrm>
              <a:off x="9352802" y="18521565"/>
              <a:ext cx="160675" cy="109923"/>
            </a:xfrm>
            <a:custGeom>
              <a:avLst/>
              <a:gdLst>
                <a:gd name="T0" fmla="*/ 10 w 20"/>
                <a:gd name="T1" fmla="*/ 0 h 15"/>
                <a:gd name="T2" fmla="*/ 18 w 20"/>
                <a:gd name="T3" fmla="*/ 5 h 15"/>
                <a:gd name="T4" fmla="*/ 23 w 20"/>
                <a:gd name="T5" fmla="*/ 10 h 15"/>
                <a:gd name="T6" fmla="*/ 20 w 20"/>
                <a:gd name="T7" fmla="*/ 16 h 15"/>
                <a:gd name="T8" fmla="*/ 16 w 20"/>
                <a:gd name="T9" fmla="*/ 12 h 15"/>
                <a:gd name="T10" fmla="*/ 14 w 20"/>
                <a:gd name="T11" fmla="*/ 18 h 15"/>
                <a:gd name="T12" fmla="*/ 12 w 20"/>
                <a:gd name="T13" fmla="*/ 13 h 15"/>
                <a:gd name="T14" fmla="*/ 8 w 20"/>
                <a:gd name="T15" fmla="*/ 14 h 15"/>
                <a:gd name="T16" fmla="*/ 7 w 20"/>
                <a:gd name="T17" fmla="*/ 7 h 15"/>
                <a:gd name="T18" fmla="*/ 0 w 20"/>
                <a:gd name="T19" fmla="*/ 1 h 15"/>
                <a:gd name="T20" fmla="*/ 2 w 20"/>
                <a:gd name="T21" fmla="*/ 0 h 15"/>
                <a:gd name="T22" fmla="*/ 8 w 20"/>
                <a:gd name="T23" fmla="*/ 2 h 15"/>
                <a:gd name="T24" fmla="*/ 10 w 20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5"/>
                <a:gd name="T41" fmla="*/ 20 w 2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5">
                  <a:moveTo>
                    <a:pt x="8" y="0"/>
                  </a:moveTo>
                  <a:cubicBezTo>
                    <a:pt x="11" y="1"/>
                    <a:pt x="13" y="2"/>
                    <a:pt x="15" y="4"/>
                  </a:cubicBezTo>
                  <a:cubicBezTo>
                    <a:pt x="17" y="5"/>
                    <a:pt x="19" y="6"/>
                    <a:pt x="19" y="8"/>
                  </a:cubicBezTo>
                  <a:cubicBezTo>
                    <a:pt x="20" y="10"/>
                    <a:pt x="19" y="12"/>
                    <a:pt x="17" y="13"/>
                  </a:cubicBezTo>
                  <a:cubicBezTo>
                    <a:pt x="16" y="13"/>
                    <a:pt x="15" y="10"/>
                    <a:pt x="13" y="10"/>
                  </a:cubicBezTo>
                  <a:cubicBezTo>
                    <a:pt x="12" y="11"/>
                    <a:pt x="13" y="14"/>
                    <a:pt x="12" y="15"/>
                  </a:cubicBezTo>
                  <a:cubicBezTo>
                    <a:pt x="10" y="15"/>
                    <a:pt x="11" y="12"/>
                    <a:pt x="10" y="11"/>
                  </a:cubicBezTo>
                  <a:cubicBezTo>
                    <a:pt x="9" y="11"/>
                    <a:pt x="7" y="13"/>
                    <a:pt x="7" y="12"/>
                  </a:cubicBezTo>
                  <a:cubicBezTo>
                    <a:pt x="5" y="10"/>
                    <a:pt x="7" y="8"/>
                    <a:pt x="6" y="6"/>
                  </a:cubicBezTo>
                  <a:cubicBezTo>
                    <a:pt x="5" y="4"/>
                    <a:pt x="2" y="3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199" name="Freeform 3487"/>
            <p:cNvSpPr>
              <a:spLocks noChangeAspect="1"/>
            </p:cNvSpPr>
            <p:nvPr/>
          </p:nvSpPr>
          <p:spPr bwMode="auto">
            <a:xfrm>
              <a:off x="9640669" y="18527671"/>
              <a:ext cx="60255" cy="109923"/>
            </a:xfrm>
            <a:custGeom>
              <a:avLst/>
              <a:gdLst>
                <a:gd name="T0" fmla="*/ 3 w 7"/>
                <a:gd name="T1" fmla="*/ 1 h 15"/>
                <a:gd name="T2" fmla="*/ 5 w 7"/>
                <a:gd name="T3" fmla="*/ 13 h 15"/>
                <a:gd name="T4" fmla="*/ 6 w 7"/>
                <a:gd name="T5" fmla="*/ 18 h 15"/>
                <a:gd name="T6" fmla="*/ 0 w 7"/>
                <a:gd name="T7" fmla="*/ 12 h 15"/>
                <a:gd name="T8" fmla="*/ 1 w 7"/>
                <a:gd name="T9" fmla="*/ 8 h 15"/>
                <a:gd name="T10" fmla="*/ 3 w 7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5"/>
                <a:gd name="T20" fmla="*/ 7 w 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5">
                  <a:moveTo>
                    <a:pt x="2" y="1"/>
                  </a:moveTo>
                  <a:cubicBezTo>
                    <a:pt x="4" y="4"/>
                    <a:pt x="3" y="8"/>
                    <a:pt x="4" y="11"/>
                  </a:cubicBezTo>
                  <a:cubicBezTo>
                    <a:pt x="4" y="12"/>
                    <a:pt x="7" y="15"/>
                    <a:pt x="5" y="15"/>
                  </a:cubicBezTo>
                  <a:cubicBezTo>
                    <a:pt x="3" y="14"/>
                    <a:pt x="2" y="12"/>
                    <a:pt x="0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0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0" name="Freeform 3493"/>
            <p:cNvSpPr>
              <a:spLocks noChangeAspect="1"/>
            </p:cNvSpPr>
            <p:nvPr/>
          </p:nvSpPr>
          <p:spPr bwMode="auto">
            <a:xfrm>
              <a:off x="9426434" y="18411641"/>
              <a:ext cx="133896" cy="116032"/>
            </a:xfrm>
            <a:custGeom>
              <a:avLst/>
              <a:gdLst>
                <a:gd name="T0" fmla="*/ 18 w 17"/>
                <a:gd name="T1" fmla="*/ 0 h 16"/>
                <a:gd name="T2" fmla="*/ 19 w 17"/>
                <a:gd name="T3" fmla="*/ 5 h 16"/>
                <a:gd name="T4" fmla="*/ 12 w 17"/>
                <a:gd name="T5" fmla="*/ 11 h 16"/>
                <a:gd name="T6" fmla="*/ 7 w 17"/>
                <a:gd name="T7" fmla="*/ 10 h 16"/>
                <a:gd name="T8" fmla="*/ 7 w 17"/>
                <a:gd name="T9" fmla="*/ 15 h 16"/>
                <a:gd name="T10" fmla="*/ 8 w 17"/>
                <a:gd name="T11" fmla="*/ 18 h 16"/>
                <a:gd name="T12" fmla="*/ 5 w 17"/>
                <a:gd name="T13" fmla="*/ 15 h 16"/>
                <a:gd name="T14" fmla="*/ 1 w 17"/>
                <a:gd name="T15" fmla="*/ 12 h 16"/>
                <a:gd name="T16" fmla="*/ 2 w 17"/>
                <a:gd name="T17" fmla="*/ 5 h 16"/>
                <a:gd name="T18" fmla="*/ 9 w 17"/>
                <a:gd name="T19" fmla="*/ 2 h 16"/>
                <a:gd name="T20" fmla="*/ 15 w 17"/>
                <a:gd name="T21" fmla="*/ 2 h 16"/>
                <a:gd name="T22" fmla="*/ 18 w 17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6"/>
                <a:gd name="T38" fmla="*/ 17 w 1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6">
                  <a:moveTo>
                    <a:pt x="15" y="0"/>
                  </a:moveTo>
                  <a:cubicBezTo>
                    <a:pt x="16" y="1"/>
                    <a:pt x="17" y="3"/>
                    <a:pt x="16" y="4"/>
                  </a:cubicBezTo>
                  <a:cubicBezTo>
                    <a:pt x="15" y="6"/>
                    <a:pt x="12" y="8"/>
                    <a:pt x="10" y="9"/>
                  </a:cubicBezTo>
                  <a:cubicBezTo>
                    <a:pt x="9" y="9"/>
                    <a:pt x="7" y="7"/>
                    <a:pt x="6" y="8"/>
                  </a:cubicBezTo>
                  <a:cubicBezTo>
                    <a:pt x="5" y="9"/>
                    <a:pt x="6" y="11"/>
                    <a:pt x="6" y="13"/>
                  </a:cubicBezTo>
                  <a:cubicBezTo>
                    <a:pt x="6" y="14"/>
                    <a:pt x="8" y="15"/>
                    <a:pt x="7" y="15"/>
                  </a:cubicBezTo>
                  <a:cubicBezTo>
                    <a:pt x="6" y="16"/>
                    <a:pt x="5" y="14"/>
                    <a:pt x="4" y="13"/>
                  </a:cubicBezTo>
                  <a:cubicBezTo>
                    <a:pt x="3" y="13"/>
                    <a:pt x="1" y="12"/>
                    <a:pt x="1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6" y="2"/>
                    <a:pt x="8" y="2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4" y="1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1" name="Freeform 3494"/>
            <p:cNvSpPr>
              <a:spLocks noChangeAspect="1"/>
            </p:cNvSpPr>
            <p:nvPr/>
          </p:nvSpPr>
          <p:spPr bwMode="auto">
            <a:xfrm>
              <a:off x="9238988" y="18411634"/>
              <a:ext cx="180758" cy="91606"/>
            </a:xfrm>
            <a:custGeom>
              <a:avLst/>
              <a:gdLst>
                <a:gd name="T0" fmla="*/ 1 w 22"/>
                <a:gd name="T1" fmla="*/ 1 h 12"/>
                <a:gd name="T2" fmla="*/ 4 w 22"/>
                <a:gd name="T3" fmla="*/ 6 h 12"/>
                <a:gd name="T4" fmla="*/ 11 w 22"/>
                <a:gd name="T5" fmla="*/ 13 h 12"/>
                <a:gd name="T6" fmla="*/ 26 w 22"/>
                <a:gd name="T7" fmla="*/ 15 h 12"/>
                <a:gd name="T8" fmla="*/ 26 w 22"/>
                <a:gd name="T9" fmla="*/ 13 h 12"/>
                <a:gd name="T10" fmla="*/ 16 w 22"/>
                <a:gd name="T11" fmla="*/ 8 h 12"/>
                <a:gd name="T12" fmla="*/ 7 w 22"/>
                <a:gd name="T13" fmla="*/ 6 h 12"/>
                <a:gd name="T14" fmla="*/ 4 w 22"/>
                <a:gd name="T15" fmla="*/ 3 h 12"/>
                <a:gd name="T16" fmla="*/ 1 w 22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2"/>
                <a:gd name="T29" fmla="*/ 22 w 2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2">
                  <a:moveTo>
                    <a:pt x="1" y="1"/>
                  </a:moveTo>
                  <a:cubicBezTo>
                    <a:pt x="0" y="3"/>
                    <a:pt x="2" y="4"/>
                    <a:pt x="3" y="5"/>
                  </a:cubicBezTo>
                  <a:cubicBezTo>
                    <a:pt x="4" y="7"/>
                    <a:pt x="7" y="9"/>
                    <a:pt x="9" y="10"/>
                  </a:cubicBezTo>
                  <a:cubicBezTo>
                    <a:pt x="13" y="11"/>
                    <a:pt x="17" y="12"/>
                    <a:pt x="21" y="12"/>
                  </a:cubicBezTo>
                  <a:cubicBezTo>
                    <a:pt x="22" y="12"/>
                    <a:pt x="21" y="10"/>
                    <a:pt x="21" y="10"/>
                  </a:cubicBezTo>
                  <a:cubicBezTo>
                    <a:pt x="18" y="8"/>
                    <a:pt x="16" y="7"/>
                    <a:pt x="13" y="6"/>
                  </a:cubicBezTo>
                  <a:cubicBezTo>
                    <a:pt x="11" y="6"/>
                    <a:pt x="8" y="6"/>
                    <a:pt x="6" y="5"/>
                  </a:cubicBezTo>
                  <a:cubicBezTo>
                    <a:pt x="5" y="4"/>
                    <a:pt x="5" y="3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2" name="Freeform 3495"/>
            <p:cNvSpPr>
              <a:spLocks noChangeAspect="1"/>
            </p:cNvSpPr>
            <p:nvPr/>
          </p:nvSpPr>
          <p:spPr bwMode="auto">
            <a:xfrm>
              <a:off x="9346098" y="18326146"/>
              <a:ext cx="93728" cy="140455"/>
            </a:xfrm>
            <a:custGeom>
              <a:avLst/>
              <a:gdLst>
                <a:gd name="T0" fmla="*/ 12 w 12"/>
                <a:gd name="T1" fmla="*/ 0 h 19"/>
                <a:gd name="T2" fmla="*/ 14 w 12"/>
                <a:gd name="T3" fmla="*/ 5 h 19"/>
                <a:gd name="T4" fmla="*/ 11 w 12"/>
                <a:gd name="T5" fmla="*/ 11 h 19"/>
                <a:gd name="T6" fmla="*/ 11 w 12"/>
                <a:gd name="T7" fmla="*/ 18 h 19"/>
                <a:gd name="T8" fmla="*/ 11 w 12"/>
                <a:gd name="T9" fmla="*/ 23 h 19"/>
                <a:gd name="T10" fmla="*/ 4 w 12"/>
                <a:gd name="T11" fmla="*/ 18 h 19"/>
                <a:gd name="T12" fmla="*/ 2 w 12"/>
                <a:gd name="T13" fmla="*/ 15 h 19"/>
                <a:gd name="T14" fmla="*/ 1 w 12"/>
                <a:gd name="T15" fmla="*/ 6 h 19"/>
                <a:gd name="T16" fmla="*/ 8 w 12"/>
                <a:gd name="T17" fmla="*/ 5 h 19"/>
                <a:gd name="T18" fmla="*/ 12 w 12"/>
                <a:gd name="T19" fmla="*/ 5 h 19"/>
                <a:gd name="T20" fmla="*/ 12 w 12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9"/>
                <a:gd name="T35" fmla="*/ 12 w 12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9">
                  <a:moveTo>
                    <a:pt x="10" y="0"/>
                  </a:moveTo>
                  <a:cubicBezTo>
                    <a:pt x="11" y="0"/>
                    <a:pt x="12" y="3"/>
                    <a:pt x="12" y="4"/>
                  </a:cubicBezTo>
                  <a:cubicBezTo>
                    <a:pt x="12" y="6"/>
                    <a:pt x="9" y="7"/>
                    <a:pt x="9" y="9"/>
                  </a:cubicBezTo>
                  <a:cubicBezTo>
                    <a:pt x="8" y="11"/>
                    <a:pt x="9" y="13"/>
                    <a:pt x="9" y="15"/>
                  </a:cubicBezTo>
                  <a:cubicBezTo>
                    <a:pt x="9" y="16"/>
                    <a:pt x="10" y="19"/>
                    <a:pt x="9" y="19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5"/>
                    <a:pt x="2" y="13"/>
                    <a:pt x="2" y="12"/>
                  </a:cubicBezTo>
                  <a:cubicBezTo>
                    <a:pt x="2" y="10"/>
                    <a:pt x="0" y="7"/>
                    <a:pt x="1" y="5"/>
                  </a:cubicBezTo>
                  <a:cubicBezTo>
                    <a:pt x="2" y="4"/>
                    <a:pt x="5" y="5"/>
                    <a:pt x="7" y="4"/>
                  </a:cubicBezTo>
                  <a:cubicBezTo>
                    <a:pt x="8" y="4"/>
                    <a:pt x="9" y="5"/>
                    <a:pt x="10" y="4"/>
                  </a:cubicBezTo>
                  <a:cubicBezTo>
                    <a:pt x="11" y="3"/>
                    <a:pt x="9" y="1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3" name="Freeform 3498"/>
            <p:cNvSpPr>
              <a:spLocks noChangeAspect="1"/>
            </p:cNvSpPr>
            <p:nvPr/>
          </p:nvSpPr>
          <p:spPr bwMode="auto">
            <a:xfrm>
              <a:off x="9098397" y="17898681"/>
              <a:ext cx="107105" cy="183200"/>
            </a:xfrm>
            <a:custGeom>
              <a:avLst/>
              <a:gdLst>
                <a:gd name="T0" fmla="*/ 11 w 14"/>
                <a:gd name="T1" fmla="*/ 1 h 25"/>
                <a:gd name="T2" fmla="*/ 16 w 14"/>
                <a:gd name="T3" fmla="*/ 26 h 25"/>
                <a:gd name="T4" fmla="*/ 13 w 14"/>
                <a:gd name="T5" fmla="*/ 30 h 25"/>
                <a:gd name="T6" fmla="*/ 9 w 14"/>
                <a:gd name="T7" fmla="*/ 26 h 25"/>
                <a:gd name="T8" fmla="*/ 10 w 14"/>
                <a:gd name="T9" fmla="*/ 18 h 25"/>
                <a:gd name="T10" fmla="*/ 8 w 14"/>
                <a:gd name="T11" fmla="*/ 18 h 25"/>
                <a:gd name="T12" fmla="*/ 7 w 14"/>
                <a:gd name="T13" fmla="*/ 23 h 25"/>
                <a:gd name="T14" fmla="*/ 7 w 14"/>
                <a:gd name="T15" fmla="*/ 25 h 25"/>
                <a:gd name="T16" fmla="*/ 3 w 14"/>
                <a:gd name="T17" fmla="*/ 19 h 25"/>
                <a:gd name="T18" fmla="*/ 1 w 14"/>
                <a:gd name="T19" fmla="*/ 12 h 25"/>
                <a:gd name="T20" fmla="*/ 6 w 14"/>
                <a:gd name="T21" fmla="*/ 13 h 25"/>
                <a:gd name="T22" fmla="*/ 7 w 14"/>
                <a:gd name="T23" fmla="*/ 16 h 25"/>
                <a:gd name="T24" fmla="*/ 8 w 14"/>
                <a:gd name="T25" fmla="*/ 8 h 25"/>
                <a:gd name="T26" fmla="*/ 7 w 14"/>
                <a:gd name="T27" fmla="*/ 2 h 25"/>
                <a:gd name="T28" fmla="*/ 11 w 14"/>
                <a:gd name="T29" fmla="*/ 1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5"/>
                <a:gd name="T47" fmla="*/ 14 w 14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5">
                  <a:moveTo>
                    <a:pt x="10" y="1"/>
                  </a:moveTo>
                  <a:cubicBezTo>
                    <a:pt x="12" y="8"/>
                    <a:pt x="13" y="15"/>
                    <a:pt x="14" y="22"/>
                  </a:cubicBezTo>
                  <a:cubicBezTo>
                    <a:pt x="14" y="23"/>
                    <a:pt x="12" y="25"/>
                    <a:pt x="11" y="25"/>
                  </a:cubicBezTo>
                  <a:cubicBezTo>
                    <a:pt x="9" y="25"/>
                    <a:pt x="8" y="23"/>
                    <a:pt x="8" y="22"/>
                  </a:cubicBezTo>
                  <a:cubicBezTo>
                    <a:pt x="8" y="20"/>
                    <a:pt x="10" y="18"/>
                    <a:pt x="9" y="15"/>
                  </a:cubicBezTo>
                  <a:cubicBezTo>
                    <a:pt x="9" y="15"/>
                    <a:pt x="8" y="14"/>
                    <a:pt x="7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7" y="22"/>
                    <a:pt x="6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2" y="15"/>
                    <a:pt x="0" y="12"/>
                    <a:pt x="1" y="10"/>
                  </a:cubicBezTo>
                  <a:cubicBezTo>
                    <a:pt x="1" y="9"/>
                    <a:pt x="4" y="11"/>
                    <a:pt x="5" y="11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7" y="11"/>
                    <a:pt x="7" y="9"/>
                    <a:pt x="7" y="7"/>
                  </a:cubicBezTo>
                  <a:cubicBezTo>
                    <a:pt x="7" y="6"/>
                    <a:pt x="5" y="4"/>
                    <a:pt x="6" y="2"/>
                  </a:cubicBezTo>
                  <a:cubicBezTo>
                    <a:pt x="6" y="1"/>
                    <a:pt x="9" y="0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4" name="Freeform 3501"/>
            <p:cNvSpPr>
              <a:spLocks noChangeAspect="1"/>
            </p:cNvSpPr>
            <p:nvPr/>
          </p:nvSpPr>
          <p:spPr bwMode="auto">
            <a:xfrm>
              <a:off x="9078313" y="17068171"/>
              <a:ext cx="100422" cy="207628"/>
            </a:xfrm>
            <a:custGeom>
              <a:avLst/>
              <a:gdLst>
                <a:gd name="T0" fmla="*/ 6 w 12"/>
                <a:gd name="T1" fmla="*/ 1 h 28"/>
                <a:gd name="T2" fmla="*/ 3 w 12"/>
                <a:gd name="T3" fmla="*/ 10 h 28"/>
                <a:gd name="T4" fmla="*/ 5 w 12"/>
                <a:gd name="T5" fmla="*/ 22 h 28"/>
                <a:gd name="T6" fmla="*/ 1 w 12"/>
                <a:gd name="T7" fmla="*/ 32 h 28"/>
                <a:gd name="T8" fmla="*/ 11 w 12"/>
                <a:gd name="T9" fmla="*/ 33 h 28"/>
                <a:gd name="T10" fmla="*/ 13 w 12"/>
                <a:gd name="T11" fmla="*/ 26 h 28"/>
                <a:gd name="T12" fmla="*/ 11 w 12"/>
                <a:gd name="T13" fmla="*/ 21 h 28"/>
                <a:gd name="T14" fmla="*/ 14 w 12"/>
                <a:gd name="T15" fmla="*/ 19 h 28"/>
                <a:gd name="T16" fmla="*/ 10 w 12"/>
                <a:gd name="T17" fmla="*/ 15 h 28"/>
                <a:gd name="T18" fmla="*/ 13 w 12"/>
                <a:gd name="T19" fmla="*/ 12 h 28"/>
                <a:gd name="T20" fmla="*/ 15 w 12"/>
                <a:gd name="T21" fmla="*/ 10 h 28"/>
                <a:gd name="T22" fmla="*/ 11 w 12"/>
                <a:gd name="T23" fmla="*/ 2 h 28"/>
                <a:gd name="T24" fmla="*/ 6 w 12"/>
                <a:gd name="T25" fmla="*/ 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8"/>
                <a:gd name="T41" fmla="*/ 12 w 1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8">
                  <a:moveTo>
                    <a:pt x="5" y="1"/>
                  </a:moveTo>
                  <a:cubicBezTo>
                    <a:pt x="3" y="3"/>
                    <a:pt x="3" y="6"/>
                    <a:pt x="2" y="8"/>
                  </a:cubicBezTo>
                  <a:cubicBezTo>
                    <a:pt x="2" y="11"/>
                    <a:pt x="4" y="14"/>
                    <a:pt x="4" y="18"/>
                  </a:cubicBezTo>
                  <a:cubicBezTo>
                    <a:pt x="4" y="21"/>
                    <a:pt x="0" y="23"/>
                    <a:pt x="1" y="26"/>
                  </a:cubicBezTo>
                  <a:cubicBezTo>
                    <a:pt x="2" y="28"/>
                    <a:pt x="6" y="28"/>
                    <a:pt x="9" y="27"/>
                  </a:cubicBezTo>
                  <a:cubicBezTo>
                    <a:pt x="10" y="26"/>
                    <a:pt x="10" y="23"/>
                    <a:pt x="10" y="21"/>
                  </a:cubicBezTo>
                  <a:cubicBezTo>
                    <a:pt x="11" y="20"/>
                    <a:pt x="9" y="18"/>
                    <a:pt x="9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4"/>
                    <a:pt x="9" y="14"/>
                    <a:pt x="8" y="12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9"/>
                    <a:pt x="12" y="9"/>
                    <a:pt x="12" y="8"/>
                  </a:cubicBezTo>
                  <a:cubicBezTo>
                    <a:pt x="12" y="6"/>
                    <a:pt x="11" y="4"/>
                    <a:pt x="9" y="2"/>
                  </a:cubicBezTo>
                  <a:cubicBezTo>
                    <a:pt x="8" y="1"/>
                    <a:pt x="6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5" name="Freeform 3652"/>
            <p:cNvSpPr>
              <a:spLocks noChangeAspect="1"/>
            </p:cNvSpPr>
            <p:nvPr/>
          </p:nvSpPr>
          <p:spPr bwMode="auto">
            <a:xfrm>
              <a:off x="10229800" y="18704759"/>
              <a:ext cx="100422" cy="36640"/>
            </a:xfrm>
            <a:custGeom>
              <a:avLst/>
              <a:gdLst>
                <a:gd name="T0" fmla="*/ 1 w 13"/>
                <a:gd name="T1" fmla="*/ 4 h 5"/>
                <a:gd name="T2" fmla="*/ 5 w 13"/>
                <a:gd name="T3" fmla="*/ 1 h 5"/>
                <a:gd name="T4" fmla="*/ 14 w 13"/>
                <a:gd name="T5" fmla="*/ 1 h 5"/>
                <a:gd name="T6" fmla="*/ 12 w 13"/>
                <a:gd name="T7" fmla="*/ 4 h 5"/>
                <a:gd name="T8" fmla="*/ 6 w 13"/>
                <a:gd name="T9" fmla="*/ 4 h 5"/>
                <a:gd name="T10" fmla="*/ 3 w 13"/>
                <a:gd name="T11" fmla="*/ 6 h 5"/>
                <a:gd name="T12" fmla="*/ 1 w 1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"/>
                <a:gd name="T23" fmla="*/ 13 w 1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">
                  <a:moveTo>
                    <a:pt x="1" y="3"/>
                  </a:moveTo>
                  <a:cubicBezTo>
                    <a:pt x="1" y="2"/>
                    <a:pt x="3" y="1"/>
                    <a:pt x="4" y="1"/>
                  </a:cubicBezTo>
                  <a:cubicBezTo>
                    <a:pt x="7" y="1"/>
                    <a:pt x="10" y="0"/>
                    <a:pt x="12" y="1"/>
                  </a:cubicBezTo>
                  <a:cubicBezTo>
                    <a:pt x="13" y="2"/>
                    <a:pt x="11" y="3"/>
                    <a:pt x="10" y="3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4" y="5"/>
                    <a:pt x="3" y="5"/>
                  </a:cubicBezTo>
                  <a:cubicBezTo>
                    <a:pt x="2" y="4"/>
                    <a:pt x="0" y="4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6" name="Freeform 2511"/>
            <p:cNvSpPr>
              <a:spLocks noChangeAspect="1"/>
            </p:cNvSpPr>
            <p:nvPr/>
          </p:nvSpPr>
          <p:spPr bwMode="auto">
            <a:xfrm>
              <a:off x="19032812" y="14851456"/>
              <a:ext cx="1653583" cy="1441175"/>
            </a:xfrm>
            <a:custGeom>
              <a:avLst/>
              <a:gdLst>
                <a:gd name="T0" fmla="*/ 235 w 206"/>
                <a:gd name="T1" fmla="*/ 85 h 197"/>
                <a:gd name="T2" fmla="*/ 229 w 206"/>
                <a:gd name="T3" fmla="*/ 95 h 197"/>
                <a:gd name="T4" fmla="*/ 215 w 206"/>
                <a:gd name="T5" fmla="*/ 86 h 197"/>
                <a:gd name="T6" fmla="*/ 218 w 206"/>
                <a:gd name="T7" fmla="*/ 71 h 197"/>
                <a:gd name="T8" fmla="*/ 235 w 206"/>
                <a:gd name="T9" fmla="*/ 72 h 197"/>
                <a:gd name="T10" fmla="*/ 233 w 206"/>
                <a:gd name="T11" fmla="*/ 62 h 197"/>
                <a:gd name="T12" fmla="*/ 231 w 206"/>
                <a:gd name="T13" fmla="*/ 36 h 197"/>
                <a:gd name="T14" fmla="*/ 229 w 206"/>
                <a:gd name="T15" fmla="*/ 19 h 197"/>
                <a:gd name="T16" fmla="*/ 225 w 206"/>
                <a:gd name="T17" fmla="*/ 5 h 197"/>
                <a:gd name="T18" fmla="*/ 218 w 206"/>
                <a:gd name="T19" fmla="*/ 2 h 197"/>
                <a:gd name="T20" fmla="*/ 201 w 206"/>
                <a:gd name="T21" fmla="*/ 1 h 197"/>
                <a:gd name="T22" fmla="*/ 188 w 206"/>
                <a:gd name="T23" fmla="*/ 4 h 197"/>
                <a:gd name="T24" fmla="*/ 175 w 206"/>
                <a:gd name="T25" fmla="*/ 12 h 197"/>
                <a:gd name="T26" fmla="*/ 158 w 206"/>
                <a:gd name="T27" fmla="*/ 36 h 197"/>
                <a:gd name="T28" fmla="*/ 143 w 206"/>
                <a:gd name="T29" fmla="*/ 46 h 197"/>
                <a:gd name="T30" fmla="*/ 138 w 206"/>
                <a:gd name="T31" fmla="*/ 63 h 197"/>
                <a:gd name="T32" fmla="*/ 122 w 206"/>
                <a:gd name="T33" fmla="*/ 66 h 197"/>
                <a:gd name="T34" fmla="*/ 109 w 206"/>
                <a:gd name="T35" fmla="*/ 56 h 197"/>
                <a:gd name="T36" fmla="*/ 97 w 206"/>
                <a:gd name="T37" fmla="*/ 59 h 197"/>
                <a:gd name="T38" fmla="*/ 89 w 206"/>
                <a:gd name="T39" fmla="*/ 74 h 197"/>
                <a:gd name="T40" fmla="*/ 79 w 206"/>
                <a:gd name="T41" fmla="*/ 84 h 197"/>
                <a:gd name="T42" fmla="*/ 62 w 206"/>
                <a:gd name="T43" fmla="*/ 85 h 197"/>
                <a:gd name="T44" fmla="*/ 65 w 206"/>
                <a:gd name="T45" fmla="*/ 69 h 197"/>
                <a:gd name="T46" fmla="*/ 59 w 206"/>
                <a:gd name="T47" fmla="*/ 53 h 197"/>
                <a:gd name="T48" fmla="*/ 53 w 206"/>
                <a:gd name="T49" fmla="*/ 115 h 197"/>
                <a:gd name="T50" fmla="*/ 44 w 206"/>
                <a:gd name="T51" fmla="*/ 121 h 197"/>
                <a:gd name="T52" fmla="*/ 34 w 206"/>
                <a:gd name="T53" fmla="*/ 122 h 197"/>
                <a:gd name="T54" fmla="*/ 16 w 206"/>
                <a:gd name="T55" fmla="*/ 121 h 197"/>
                <a:gd name="T56" fmla="*/ 8 w 206"/>
                <a:gd name="T57" fmla="*/ 108 h 197"/>
                <a:gd name="T58" fmla="*/ 5 w 206"/>
                <a:gd name="T59" fmla="*/ 117 h 197"/>
                <a:gd name="T60" fmla="*/ 4 w 206"/>
                <a:gd name="T61" fmla="*/ 129 h 197"/>
                <a:gd name="T62" fmla="*/ 19 w 206"/>
                <a:gd name="T63" fmla="*/ 168 h 197"/>
                <a:gd name="T64" fmla="*/ 25 w 206"/>
                <a:gd name="T65" fmla="*/ 195 h 197"/>
                <a:gd name="T66" fmla="*/ 20 w 206"/>
                <a:gd name="T67" fmla="*/ 199 h 197"/>
                <a:gd name="T68" fmla="*/ 26 w 206"/>
                <a:gd name="T69" fmla="*/ 217 h 197"/>
                <a:gd name="T70" fmla="*/ 34 w 206"/>
                <a:gd name="T71" fmla="*/ 224 h 197"/>
                <a:gd name="T72" fmla="*/ 49 w 206"/>
                <a:gd name="T73" fmla="*/ 235 h 197"/>
                <a:gd name="T74" fmla="*/ 65 w 206"/>
                <a:gd name="T75" fmla="*/ 225 h 197"/>
                <a:gd name="T76" fmla="*/ 80 w 206"/>
                <a:gd name="T77" fmla="*/ 222 h 197"/>
                <a:gd name="T78" fmla="*/ 100 w 206"/>
                <a:gd name="T79" fmla="*/ 222 h 197"/>
                <a:gd name="T80" fmla="*/ 121 w 206"/>
                <a:gd name="T81" fmla="*/ 222 h 197"/>
                <a:gd name="T82" fmla="*/ 134 w 206"/>
                <a:gd name="T83" fmla="*/ 218 h 197"/>
                <a:gd name="T84" fmla="*/ 147 w 206"/>
                <a:gd name="T85" fmla="*/ 213 h 197"/>
                <a:gd name="T86" fmla="*/ 169 w 206"/>
                <a:gd name="T87" fmla="*/ 200 h 197"/>
                <a:gd name="T88" fmla="*/ 191 w 206"/>
                <a:gd name="T89" fmla="*/ 177 h 197"/>
                <a:gd name="T90" fmla="*/ 206 w 206"/>
                <a:gd name="T91" fmla="*/ 161 h 197"/>
                <a:gd name="T92" fmla="*/ 219 w 206"/>
                <a:gd name="T93" fmla="*/ 133 h 197"/>
                <a:gd name="T94" fmla="*/ 235 w 206"/>
                <a:gd name="T95" fmla="*/ 121 h 197"/>
                <a:gd name="T96" fmla="*/ 243 w 206"/>
                <a:gd name="T97" fmla="*/ 97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197"/>
                <a:gd name="T149" fmla="*/ 206 w 206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197">
                  <a:moveTo>
                    <a:pt x="206" y="72"/>
                  </a:moveTo>
                  <a:lnTo>
                    <a:pt x="196" y="71"/>
                  </a:lnTo>
                  <a:cubicBezTo>
                    <a:pt x="196" y="74"/>
                    <a:pt x="195" y="76"/>
                    <a:pt x="194" y="77"/>
                  </a:cubicBezTo>
                  <a:cubicBezTo>
                    <a:pt x="193" y="78"/>
                    <a:pt x="192" y="79"/>
                    <a:pt x="191" y="79"/>
                  </a:cubicBezTo>
                  <a:cubicBezTo>
                    <a:pt x="189" y="79"/>
                    <a:pt x="186" y="78"/>
                    <a:pt x="185" y="77"/>
                  </a:cubicBezTo>
                  <a:cubicBezTo>
                    <a:pt x="182" y="76"/>
                    <a:pt x="180" y="74"/>
                    <a:pt x="179" y="72"/>
                  </a:cubicBezTo>
                  <a:cubicBezTo>
                    <a:pt x="178" y="70"/>
                    <a:pt x="178" y="67"/>
                    <a:pt x="179" y="65"/>
                  </a:cubicBezTo>
                  <a:cubicBezTo>
                    <a:pt x="179" y="63"/>
                    <a:pt x="181" y="61"/>
                    <a:pt x="182" y="59"/>
                  </a:cubicBezTo>
                  <a:cubicBezTo>
                    <a:pt x="184" y="57"/>
                    <a:pt x="185" y="55"/>
                    <a:pt x="187" y="55"/>
                  </a:cubicBezTo>
                  <a:cubicBezTo>
                    <a:pt x="190" y="55"/>
                    <a:pt x="193" y="58"/>
                    <a:pt x="196" y="60"/>
                  </a:cubicBezTo>
                  <a:cubicBezTo>
                    <a:pt x="195" y="58"/>
                    <a:pt x="194" y="57"/>
                    <a:pt x="194" y="56"/>
                  </a:cubicBezTo>
                  <a:cubicBezTo>
                    <a:pt x="194" y="55"/>
                    <a:pt x="194" y="54"/>
                    <a:pt x="194" y="52"/>
                  </a:cubicBezTo>
                  <a:cubicBezTo>
                    <a:pt x="195" y="47"/>
                    <a:pt x="195" y="42"/>
                    <a:pt x="195" y="37"/>
                  </a:cubicBezTo>
                  <a:cubicBezTo>
                    <a:pt x="195" y="35"/>
                    <a:pt x="194" y="32"/>
                    <a:pt x="193" y="30"/>
                  </a:cubicBezTo>
                  <a:cubicBezTo>
                    <a:pt x="192" y="27"/>
                    <a:pt x="191" y="25"/>
                    <a:pt x="191" y="22"/>
                  </a:cubicBezTo>
                  <a:cubicBezTo>
                    <a:pt x="190" y="20"/>
                    <a:pt x="191" y="18"/>
                    <a:pt x="191" y="16"/>
                  </a:cubicBezTo>
                  <a:cubicBezTo>
                    <a:pt x="191" y="15"/>
                    <a:pt x="189" y="13"/>
                    <a:pt x="189" y="12"/>
                  </a:cubicBezTo>
                  <a:cubicBezTo>
                    <a:pt x="188" y="9"/>
                    <a:pt x="188" y="7"/>
                    <a:pt x="188" y="4"/>
                  </a:cubicBezTo>
                  <a:cubicBezTo>
                    <a:pt x="187" y="4"/>
                    <a:pt x="187" y="5"/>
                    <a:pt x="186" y="4"/>
                  </a:cubicBezTo>
                  <a:cubicBezTo>
                    <a:pt x="185" y="4"/>
                    <a:pt x="184" y="2"/>
                    <a:pt x="182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4" y="2"/>
                    <a:pt x="171" y="1"/>
                    <a:pt x="168" y="1"/>
                  </a:cubicBezTo>
                  <a:cubicBezTo>
                    <a:pt x="166" y="0"/>
                    <a:pt x="164" y="0"/>
                    <a:pt x="161" y="0"/>
                  </a:cubicBezTo>
                  <a:cubicBezTo>
                    <a:pt x="160" y="1"/>
                    <a:pt x="158" y="2"/>
                    <a:pt x="157" y="3"/>
                  </a:cubicBezTo>
                  <a:cubicBezTo>
                    <a:pt x="156" y="4"/>
                    <a:pt x="154" y="5"/>
                    <a:pt x="153" y="5"/>
                  </a:cubicBezTo>
                  <a:cubicBezTo>
                    <a:pt x="150" y="7"/>
                    <a:pt x="148" y="9"/>
                    <a:pt x="146" y="10"/>
                  </a:cubicBezTo>
                  <a:cubicBezTo>
                    <a:pt x="142" y="14"/>
                    <a:pt x="137" y="17"/>
                    <a:pt x="134" y="21"/>
                  </a:cubicBezTo>
                  <a:cubicBezTo>
                    <a:pt x="133" y="23"/>
                    <a:pt x="134" y="27"/>
                    <a:pt x="132" y="30"/>
                  </a:cubicBezTo>
                  <a:cubicBezTo>
                    <a:pt x="131" y="32"/>
                    <a:pt x="129" y="34"/>
                    <a:pt x="126" y="36"/>
                  </a:cubicBezTo>
                  <a:cubicBezTo>
                    <a:pt x="124" y="37"/>
                    <a:pt x="121" y="37"/>
                    <a:pt x="119" y="38"/>
                  </a:cubicBezTo>
                  <a:cubicBezTo>
                    <a:pt x="117" y="41"/>
                    <a:pt x="118" y="44"/>
                    <a:pt x="117" y="47"/>
                  </a:cubicBezTo>
                  <a:cubicBezTo>
                    <a:pt x="116" y="49"/>
                    <a:pt x="116" y="51"/>
                    <a:pt x="115" y="53"/>
                  </a:cubicBezTo>
                  <a:cubicBezTo>
                    <a:pt x="112" y="54"/>
                    <a:pt x="109" y="54"/>
                    <a:pt x="106" y="54"/>
                  </a:cubicBezTo>
                  <a:cubicBezTo>
                    <a:pt x="105" y="55"/>
                    <a:pt x="104" y="55"/>
                    <a:pt x="102" y="55"/>
                  </a:cubicBezTo>
                  <a:cubicBezTo>
                    <a:pt x="100" y="55"/>
                    <a:pt x="97" y="54"/>
                    <a:pt x="95" y="53"/>
                  </a:cubicBezTo>
                  <a:cubicBezTo>
                    <a:pt x="93" y="51"/>
                    <a:pt x="93" y="48"/>
                    <a:pt x="91" y="47"/>
                  </a:cubicBezTo>
                  <a:cubicBezTo>
                    <a:pt x="90" y="46"/>
                    <a:pt x="88" y="46"/>
                    <a:pt x="86" y="47"/>
                  </a:cubicBezTo>
                  <a:cubicBezTo>
                    <a:pt x="84" y="47"/>
                    <a:pt x="82" y="48"/>
                    <a:pt x="81" y="49"/>
                  </a:cubicBezTo>
                  <a:cubicBezTo>
                    <a:pt x="80" y="52"/>
                    <a:pt x="80" y="55"/>
                    <a:pt x="78" y="57"/>
                  </a:cubicBezTo>
                  <a:cubicBezTo>
                    <a:pt x="77" y="59"/>
                    <a:pt x="76" y="61"/>
                    <a:pt x="74" y="62"/>
                  </a:cubicBezTo>
                  <a:cubicBezTo>
                    <a:pt x="72" y="64"/>
                    <a:pt x="69" y="65"/>
                    <a:pt x="67" y="67"/>
                  </a:cubicBezTo>
                  <a:cubicBezTo>
                    <a:pt x="66" y="67"/>
                    <a:pt x="67" y="70"/>
                    <a:pt x="66" y="70"/>
                  </a:cubicBezTo>
                  <a:cubicBezTo>
                    <a:pt x="63" y="71"/>
                    <a:pt x="60" y="69"/>
                    <a:pt x="57" y="69"/>
                  </a:cubicBezTo>
                  <a:cubicBezTo>
                    <a:pt x="55" y="70"/>
                    <a:pt x="53" y="72"/>
                    <a:pt x="52" y="71"/>
                  </a:cubicBezTo>
                  <a:cubicBezTo>
                    <a:pt x="50" y="70"/>
                    <a:pt x="50" y="68"/>
                    <a:pt x="50" y="66"/>
                  </a:cubicBezTo>
                  <a:cubicBezTo>
                    <a:pt x="51" y="63"/>
                    <a:pt x="54" y="61"/>
                    <a:pt x="54" y="58"/>
                  </a:cubicBezTo>
                  <a:cubicBezTo>
                    <a:pt x="54" y="56"/>
                    <a:pt x="52" y="55"/>
                    <a:pt x="51" y="53"/>
                  </a:cubicBezTo>
                  <a:cubicBezTo>
                    <a:pt x="50" y="50"/>
                    <a:pt x="51" y="47"/>
                    <a:pt x="49" y="44"/>
                  </a:cubicBezTo>
                  <a:cubicBezTo>
                    <a:pt x="48" y="42"/>
                    <a:pt x="46" y="41"/>
                    <a:pt x="45" y="40"/>
                  </a:cubicBezTo>
                  <a:lnTo>
                    <a:pt x="44" y="96"/>
                  </a:lnTo>
                  <a:cubicBezTo>
                    <a:pt x="43" y="97"/>
                    <a:pt x="42" y="98"/>
                    <a:pt x="41" y="99"/>
                  </a:cubicBezTo>
                  <a:cubicBezTo>
                    <a:pt x="39" y="100"/>
                    <a:pt x="38" y="100"/>
                    <a:pt x="37" y="101"/>
                  </a:cubicBezTo>
                  <a:cubicBezTo>
                    <a:pt x="36" y="102"/>
                    <a:pt x="35" y="104"/>
                    <a:pt x="34" y="104"/>
                  </a:cubicBezTo>
                  <a:cubicBezTo>
                    <a:pt x="32" y="105"/>
                    <a:pt x="30" y="102"/>
                    <a:pt x="28" y="102"/>
                  </a:cubicBezTo>
                  <a:cubicBezTo>
                    <a:pt x="25" y="102"/>
                    <a:pt x="23" y="104"/>
                    <a:pt x="20" y="104"/>
                  </a:cubicBezTo>
                  <a:cubicBezTo>
                    <a:pt x="18" y="103"/>
                    <a:pt x="15" y="103"/>
                    <a:pt x="13" y="101"/>
                  </a:cubicBezTo>
                  <a:cubicBezTo>
                    <a:pt x="11" y="100"/>
                    <a:pt x="12" y="97"/>
                    <a:pt x="11" y="95"/>
                  </a:cubicBezTo>
                  <a:cubicBezTo>
                    <a:pt x="10" y="93"/>
                    <a:pt x="9" y="90"/>
                    <a:pt x="7" y="90"/>
                  </a:cubicBezTo>
                  <a:cubicBezTo>
                    <a:pt x="6" y="89"/>
                    <a:pt x="4" y="91"/>
                    <a:pt x="4" y="92"/>
                  </a:cubicBezTo>
                  <a:cubicBezTo>
                    <a:pt x="3" y="94"/>
                    <a:pt x="4" y="96"/>
                    <a:pt x="4" y="98"/>
                  </a:cubicBezTo>
                  <a:cubicBezTo>
                    <a:pt x="3" y="98"/>
                    <a:pt x="1" y="98"/>
                    <a:pt x="0" y="98"/>
                  </a:cubicBezTo>
                  <a:cubicBezTo>
                    <a:pt x="1" y="102"/>
                    <a:pt x="2" y="104"/>
                    <a:pt x="3" y="108"/>
                  </a:cubicBezTo>
                  <a:cubicBezTo>
                    <a:pt x="5" y="112"/>
                    <a:pt x="6" y="116"/>
                    <a:pt x="8" y="120"/>
                  </a:cubicBezTo>
                  <a:cubicBezTo>
                    <a:pt x="11" y="127"/>
                    <a:pt x="14" y="133"/>
                    <a:pt x="16" y="140"/>
                  </a:cubicBezTo>
                  <a:cubicBezTo>
                    <a:pt x="18" y="144"/>
                    <a:pt x="21" y="148"/>
                    <a:pt x="22" y="153"/>
                  </a:cubicBezTo>
                  <a:cubicBezTo>
                    <a:pt x="22" y="156"/>
                    <a:pt x="23" y="160"/>
                    <a:pt x="21" y="163"/>
                  </a:cubicBezTo>
                  <a:cubicBezTo>
                    <a:pt x="20" y="164"/>
                    <a:pt x="18" y="159"/>
                    <a:pt x="17" y="160"/>
                  </a:cubicBezTo>
                  <a:cubicBezTo>
                    <a:pt x="15" y="161"/>
                    <a:pt x="16" y="164"/>
                    <a:pt x="17" y="166"/>
                  </a:cubicBezTo>
                  <a:cubicBezTo>
                    <a:pt x="18" y="170"/>
                    <a:pt x="21" y="173"/>
                    <a:pt x="22" y="177"/>
                  </a:cubicBezTo>
                  <a:cubicBezTo>
                    <a:pt x="23" y="178"/>
                    <a:pt x="22" y="180"/>
                    <a:pt x="22" y="181"/>
                  </a:cubicBezTo>
                  <a:cubicBezTo>
                    <a:pt x="23" y="182"/>
                    <a:pt x="24" y="182"/>
                    <a:pt x="25" y="183"/>
                  </a:cubicBezTo>
                  <a:cubicBezTo>
                    <a:pt x="26" y="184"/>
                    <a:pt x="27" y="186"/>
                    <a:pt x="28" y="187"/>
                  </a:cubicBezTo>
                  <a:cubicBezTo>
                    <a:pt x="31" y="189"/>
                    <a:pt x="33" y="190"/>
                    <a:pt x="36" y="192"/>
                  </a:cubicBezTo>
                  <a:cubicBezTo>
                    <a:pt x="38" y="193"/>
                    <a:pt x="39" y="196"/>
                    <a:pt x="41" y="196"/>
                  </a:cubicBezTo>
                  <a:cubicBezTo>
                    <a:pt x="43" y="197"/>
                    <a:pt x="44" y="194"/>
                    <a:pt x="45" y="193"/>
                  </a:cubicBezTo>
                  <a:cubicBezTo>
                    <a:pt x="48" y="191"/>
                    <a:pt x="51" y="189"/>
                    <a:pt x="54" y="188"/>
                  </a:cubicBezTo>
                  <a:cubicBezTo>
                    <a:pt x="57" y="188"/>
                    <a:pt x="60" y="189"/>
                    <a:pt x="62" y="188"/>
                  </a:cubicBezTo>
                  <a:cubicBezTo>
                    <a:pt x="64" y="188"/>
                    <a:pt x="65" y="186"/>
                    <a:pt x="67" y="185"/>
                  </a:cubicBezTo>
                  <a:cubicBezTo>
                    <a:pt x="69" y="184"/>
                    <a:pt x="70" y="182"/>
                    <a:pt x="72" y="182"/>
                  </a:cubicBezTo>
                  <a:cubicBezTo>
                    <a:pt x="75" y="182"/>
                    <a:pt x="79" y="185"/>
                    <a:pt x="83" y="185"/>
                  </a:cubicBezTo>
                  <a:cubicBezTo>
                    <a:pt x="85" y="185"/>
                    <a:pt x="86" y="181"/>
                    <a:pt x="87" y="181"/>
                  </a:cubicBezTo>
                  <a:cubicBezTo>
                    <a:pt x="92" y="181"/>
                    <a:pt x="96" y="185"/>
                    <a:pt x="101" y="185"/>
                  </a:cubicBezTo>
                  <a:cubicBezTo>
                    <a:pt x="103" y="185"/>
                    <a:pt x="102" y="182"/>
                    <a:pt x="104" y="182"/>
                  </a:cubicBezTo>
                  <a:cubicBezTo>
                    <a:pt x="106" y="181"/>
                    <a:pt x="109" y="183"/>
                    <a:pt x="112" y="182"/>
                  </a:cubicBezTo>
                  <a:cubicBezTo>
                    <a:pt x="113" y="182"/>
                    <a:pt x="113" y="179"/>
                    <a:pt x="114" y="178"/>
                  </a:cubicBezTo>
                  <a:cubicBezTo>
                    <a:pt x="117" y="177"/>
                    <a:pt x="120" y="179"/>
                    <a:pt x="123" y="178"/>
                  </a:cubicBezTo>
                  <a:cubicBezTo>
                    <a:pt x="126" y="177"/>
                    <a:pt x="128" y="176"/>
                    <a:pt x="131" y="174"/>
                  </a:cubicBezTo>
                  <a:cubicBezTo>
                    <a:pt x="135" y="172"/>
                    <a:pt x="138" y="169"/>
                    <a:pt x="141" y="167"/>
                  </a:cubicBezTo>
                  <a:cubicBezTo>
                    <a:pt x="144" y="164"/>
                    <a:pt x="146" y="161"/>
                    <a:pt x="149" y="158"/>
                  </a:cubicBezTo>
                  <a:cubicBezTo>
                    <a:pt x="153" y="154"/>
                    <a:pt x="156" y="151"/>
                    <a:pt x="159" y="148"/>
                  </a:cubicBezTo>
                  <a:cubicBezTo>
                    <a:pt x="160" y="146"/>
                    <a:pt x="162" y="144"/>
                    <a:pt x="164" y="143"/>
                  </a:cubicBezTo>
                  <a:cubicBezTo>
                    <a:pt x="167" y="140"/>
                    <a:pt x="170" y="137"/>
                    <a:pt x="172" y="134"/>
                  </a:cubicBezTo>
                  <a:cubicBezTo>
                    <a:pt x="175" y="131"/>
                    <a:pt x="177" y="126"/>
                    <a:pt x="178" y="122"/>
                  </a:cubicBezTo>
                  <a:cubicBezTo>
                    <a:pt x="180" y="118"/>
                    <a:pt x="181" y="114"/>
                    <a:pt x="183" y="111"/>
                  </a:cubicBezTo>
                  <a:cubicBezTo>
                    <a:pt x="184" y="109"/>
                    <a:pt x="186" y="107"/>
                    <a:pt x="188" y="106"/>
                  </a:cubicBezTo>
                  <a:cubicBezTo>
                    <a:pt x="190" y="104"/>
                    <a:pt x="194" y="103"/>
                    <a:pt x="196" y="101"/>
                  </a:cubicBezTo>
                  <a:cubicBezTo>
                    <a:pt x="198" y="98"/>
                    <a:pt x="199" y="96"/>
                    <a:pt x="200" y="93"/>
                  </a:cubicBezTo>
                  <a:cubicBezTo>
                    <a:pt x="201" y="89"/>
                    <a:pt x="202" y="85"/>
                    <a:pt x="203" y="81"/>
                  </a:cubicBezTo>
                  <a:cubicBezTo>
                    <a:pt x="204" y="78"/>
                    <a:pt x="205" y="75"/>
                    <a:pt x="206" y="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7" name="Freeform 2550"/>
            <p:cNvSpPr>
              <a:spLocks noChangeAspect="1"/>
            </p:cNvSpPr>
            <p:nvPr/>
          </p:nvSpPr>
          <p:spPr bwMode="auto">
            <a:xfrm>
              <a:off x="15658696" y="9489769"/>
              <a:ext cx="830137" cy="732802"/>
            </a:xfrm>
            <a:custGeom>
              <a:avLst/>
              <a:gdLst>
                <a:gd name="T0" fmla="*/ 1 w 104"/>
                <a:gd name="T1" fmla="*/ 120 h 100"/>
                <a:gd name="T2" fmla="*/ 1 w 104"/>
                <a:gd name="T3" fmla="*/ 103 h 100"/>
                <a:gd name="T4" fmla="*/ 5 w 104"/>
                <a:gd name="T5" fmla="*/ 95 h 100"/>
                <a:gd name="T6" fmla="*/ 11 w 104"/>
                <a:gd name="T7" fmla="*/ 83 h 100"/>
                <a:gd name="T8" fmla="*/ 18 w 104"/>
                <a:gd name="T9" fmla="*/ 71 h 100"/>
                <a:gd name="T10" fmla="*/ 24 w 104"/>
                <a:gd name="T11" fmla="*/ 60 h 100"/>
                <a:gd name="T12" fmla="*/ 32 w 104"/>
                <a:gd name="T13" fmla="*/ 52 h 100"/>
                <a:gd name="T14" fmla="*/ 36 w 104"/>
                <a:gd name="T15" fmla="*/ 28 h 100"/>
                <a:gd name="T16" fmla="*/ 50 w 104"/>
                <a:gd name="T17" fmla="*/ 19 h 100"/>
                <a:gd name="T18" fmla="*/ 54 w 104"/>
                <a:gd name="T19" fmla="*/ 4 h 100"/>
                <a:gd name="T20" fmla="*/ 57 w 104"/>
                <a:gd name="T21" fmla="*/ 0 h 100"/>
                <a:gd name="T22" fmla="*/ 124 w 104"/>
                <a:gd name="T23" fmla="*/ 0 h 100"/>
                <a:gd name="T24" fmla="*/ 124 w 104"/>
                <a:gd name="T25" fmla="*/ 6 h 100"/>
                <a:gd name="T26" fmla="*/ 124 w 104"/>
                <a:gd name="T27" fmla="*/ 31 h 100"/>
                <a:gd name="T28" fmla="*/ 75 w 104"/>
                <a:gd name="T29" fmla="*/ 31 h 100"/>
                <a:gd name="T30" fmla="*/ 75 w 104"/>
                <a:gd name="T31" fmla="*/ 76 h 100"/>
                <a:gd name="T32" fmla="*/ 70 w 104"/>
                <a:gd name="T33" fmla="*/ 78 h 100"/>
                <a:gd name="T34" fmla="*/ 64 w 104"/>
                <a:gd name="T35" fmla="*/ 79 h 100"/>
                <a:gd name="T36" fmla="*/ 56 w 104"/>
                <a:gd name="T37" fmla="*/ 89 h 100"/>
                <a:gd name="T38" fmla="*/ 58 w 104"/>
                <a:gd name="T39" fmla="*/ 110 h 100"/>
                <a:gd name="T40" fmla="*/ 56 w 104"/>
                <a:gd name="T41" fmla="*/ 114 h 100"/>
                <a:gd name="T42" fmla="*/ 6 w 104"/>
                <a:gd name="T43" fmla="*/ 113 h 100"/>
                <a:gd name="T44" fmla="*/ 1 w 104"/>
                <a:gd name="T45" fmla="*/ 12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100"/>
                <a:gd name="T71" fmla="*/ 104 w 104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100">
                  <a:moveTo>
                    <a:pt x="1" y="100"/>
                  </a:moveTo>
                  <a:cubicBezTo>
                    <a:pt x="1" y="95"/>
                    <a:pt x="0" y="91"/>
                    <a:pt x="1" y="86"/>
                  </a:cubicBezTo>
                  <a:cubicBezTo>
                    <a:pt x="1" y="84"/>
                    <a:pt x="3" y="81"/>
                    <a:pt x="4" y="79"/>
                  </a:cubicBezTo>
                  <a:cubicBezTo>
                    <a:pt x="6" y="76"/>
                    <a:pt x="8" y="72"/>
                    <a:pt x="9" y="69"/>
                  </a:cubicBezTo>
                  <a:cubicBezTo>
                    <a:pt x="11" y="66"/>
                    <a:pt x="13" y="62"/>
                    <a:pt x="15" y="59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2" y="47"/>
                    <a:pt x="26" y="46"/>
                    <a:pt x="27" y="43"/>
                  </a:cubicBezTo>
                  <a:cubicBezTo>
                    <a:pt x="30" y="37"/>
                    <a:pt x="27" y="29"/>
                    <a:pt x="30" y="23"/>
                  </a:cubicBezTo>
                  <a:cubicBezTo>
                    <a:pt x="32" y="19"/>
                    <a:pt x="39" y="19"/>
                    <a:pt x="42" y="16"/>
                  </a:cubicBezTo>
                  <a:cubicBezTo>
                    <a:pt x="44" y="12"/>
                    <a:pt x="43" y="7"/>
                    <a:pt x="45" y="3"/>
                  </a:cubicBezTo>
                  <a:cubicBezTo>
                    <a:pt x="45" y="2"/>
                    <a:pt x="47" y="1"/>
                    <a:pt x="48" y="0"/>
                  </a:cubicBezTo>
                  <a:lnTo>
                    <a:pt x="104" y="0"/>
                  </a:lnTo>
                  <a:lnTo>
                    <a:pt x="104" y="5"/>
                  </a:lnTo>
                  <a:lnTo>
                    <a:pt x="104" y="26"/>
                  </a:lnTo>
                  <a:lnTo>
                    <a:pt x="63" y="26"/>
                  </a:lnTo>
                  <a:lnTo>
                    <a:pt x="63" y="63"/>
                  </a:lnTo>
                  <a:lnTo>
                    <a:pt x="59" y="65"/>
                  </a:lnTo>
                  <a:cubicBezTo>
                    <a:pt x="57" y="65"/>
                    <a:pt x="55" y="65"/>
                    <a:pt x="54" y="66"/>
                  </a:cubicBezTo>
                  <a:cubicBezTo>
                    <a:pt x="51" y="68"/>
                    <a:pt x="49" y="71"/>
                    <a:pt x="47" y="74"/>
                  </a:cubicBezTo>
                  <a:cubicBezTo>
                    <a:pt x="47" y="80"/>
                    <a:pt x="49" y="86"/>
                    <a:pt x="49" y="92"/>
                  </a:cubicBezTo>
                  <a:cubicBezTo>
                    <a:pt x="49" y="94"/>
                    <a:pt x="47" y="94"/>
                    <a:pt x="47" y="95"/>
                  </a:cubicBezTo>
                  <a:lnTo>
                    <a:pt x="5" y="94"/>
                  </a:lnTo>
                  <a:lnTo>
                    <a:pt x="1" y="10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8" name="Freeform 2551"/>
            <p:cNvSpPr>
              <a:spLocks noChangeAspect="1"/>
            </p:cNvSpPr>
            <p:nvPr/>
          </p:nvSpPr>
          <p:spPr bwMode="auto">
            <a:xfrm>
              <a:off x="16040289" y="8537129"/>
              <a:ext cx="1205041" cy="952637"/>
            </a:xfrm>
            <a:custGeom>
              <a:avLst/>
              <a:gdLst>
                <a:gd name="T0" fmla="*/ 166 w 150"/>
                <a:gd name="T1" fmla="*/ 17 h 130"/>
                <a:gd name="T2" fmla="*/ 157 w 150"/>
                <a:gd name="T3" fmla="*/ 16 h 130"/>
                <a:gd name="T4" fmla="*/ 151 w 150"/>
                <a:gd name="T5" fmla="*/ 12 h 130"/>
                <a:gd name="T6" fmla="*/ 142 w 150"/>
                <a:gd name="T7" fmla="*/ 13 h 130"/>
                <a:gd name="T8" fmla="*/ 128 w 150"/>
                <a:gd name="T9" fmla="*/ 14 h 130"/>
                <a:gd name="T10" fmla="*/ 121 w 150"/>
                <a:gd name="T11" fmla="*/ 6 h 130"/>
                <a:gd name="T12" fmla="*/ 122 w 150"/>
                <a:gd name="T13" fmla="*/ 1 h 130"/>
                <a:gd name="T14" fmla="*/ 112 w 150"/>
                <a:gd name="T15" fmla="*/ 4 h 130"/>
                <a:gd name="T16" fmla="*/ 106 w 150"/>
                <a:gd name="T17" fmla="*/ 14 h 130"/>
                <a:gd name="T18" fmla="*/ 98 w 150"/>
                <a:gd name="T19" fmla="*/ 31 h 130"/>
                <a:gd name="T20" fmla="*/ 91 w 150"/>
                <a:gd name="T21" fmla="*/ 42 h 130"/>
                <a:gd name="T22" fmla="*/ 78 w 150"/>
                <a:gd name="T23" fmla="*/ 48 h 130"/>
                <a:gd name="T24" fmla="*/ 70 w 150"/>
                <a:gd name="T25" fmla="*/ 54 h 130"/>
                <a:gd name="T26" fmla="*/ 59 w 150"/>
                <a:gd name="T27" fmla="*/ 65 h 130"/>
                <a:gd name="T28" fmla="*/ 59 w 150"/>
                <a:gd name="T29" fmla="*/ 70 h 130"/>
                <a:gd name="T30" fmla="*/ 52 w 150"/>
                <a:gd name="T31" fmla="*/ 82 h 130"/>
                <a:gd name="T32" fmla="*/ 50 w 150"/>
                <a:gd name="T33" fmla="*/ 101 h 130"/>
                <a:gd name="T34" fmla="*/ 55 w 150"/>
                <a:gd name="T35" fmla="*/ 108 h 130"/>
                <a:gd name="T36" fmla="*/ 46 w 150"/>
                <a:gd name="T37" fmla="*/ 120 h 130"/>
                <a:gd name="T38" fmla="*/ 42 w 150"/>
                <a:gd name="T39" fmla="*/ 126 h 130"/>
                <a:gd name="T40" fmla="*/ 30 w 150"/>
                <a:gd name="T41" fmla="*/ 136 h 130"/>
                <a:gd name="T42" fmla="*/ 25 w 150"/>
                <a:gd name="T43" fmla="*/ 144 h 130"/>
                <a:gd name="T44" fmla="*/ 18 w 150"/>
                <a:gd name="T45" fmla="*/ 144 h 130"/>
                <a:gd name="T46" fmla="*/ 6 w 150"/>
                <a:gd name="T47" fmla="*/ 150 h 130"/>
                <a:gd name="T48" fmla="*/ 0 w 150"/>
                <a:gd name="T49" fmla="*/ 156 h 130"/>
                <a:gd name="T50" fmla="*/ 67 w 150"/>
                <a:gd name="T51" fmla="*/ 156 h 130"/>
                <a:gd name="T52" fmla="*/ 67 w 150"/>
                <a:gd name="T53" fmla="*/ 138 h 130"/>
                <a:gd name="T54" fmla="*/ 79 w 150"/>
                <a:gd name="T55" fmla="*/ 128 h 130"/>
                <a:gd name="T56" fmla="*/ 89 w 150"/>
                <a:gd name="T57" fmla="*/ 122 h 130"/>
                <a:gd name="T58" fmla="*/ 97 w 150"/>
                <a:gd name="T59" fmla="*/ 120 h 130"/>
                <a:gd name="T60" fmla="*/ 101 w 150"/>
                <a:gd name="T61" fmla="*/ 116 h 130"/>
                <a:gd name="T62" fmla="*/ 110 w 150"/>
                <a:gd name="T63" fmla="*/ 116 h 130"/>
                <a:gd name="T64" fmla="*/ 120 w 150"/>
                <a:gd name="T65" fmla="*/ 114 h 130"/>
                <a:gd name="T66" fmla="*/ 127 w 150"/>
                <a:gd name="T67" fmla="*/ 103 h 130"/>
                <a:gd name="T68" fmla="*/ 142 w 150"/>
                <a:gd name="T69" fmla="*/ 100 h 130"/>
                <a:gd name="T70" fmla="*/ 145 w 150"/>
                <a:gd name="T71" fmla="*/ 95 h 130"/>
                <a:gd name="T72" fmla="*/ 139 w 150"/>
                <a:gd name="T73" fmla="*/ 90 h 130"/>
                <a:gd name="T74" fmla="*/ 144 w 150"/>
                <a:gd name="T75" fmla="*/ 83 h 130"/>
                <a:gd name="T76" fmla="*/ 155 w 150"/>
                <a:gd name="T77" fmla="*/ 80 h 130"/>
                <a:gd name="T78" fmla="*/ 169 w 150"/>
                <a:gd name="T79" fmla="*/ 77 h 130"/>
                <a:gd name="T80" fmla="*/ 176 w 150"/>
                <a:gd name="T81" fmla="*/ 76 h 130"/>
                <a:gd name="T82" fmla="*/ 180 w 150"/>
                <a:gd name="T83" fmla="*/ 67 h 130"/>
                <a:gd name="T84" fmla="*/ 175 w 150"/>
                <a:gd name="T85" fmla="*/ 62 h 130"/>
                <a:gd name="T86" fmla="*/ 175 w 150"/>
                <a:gd name="T87" fmla="*/ 58 h 130"/>
                <a:gd name="T88" fmla="*/ 172 w 150"/>
                <a:gd name="T89" fmla="*/ 53 h 130"/>
                <a:gd name="T90" fmla="*/ 173 w 150"/>
                <a:gd name="T91" fmla="*/ 40 h 130"/>
                <a:gd name="T92" fmla="*/ 172 w 150"/>
                <a:gd name="T93" fmla="*/ 24 h 130"/>
                <a:gd name="T94" fmla="*/ 166 w 150"/>
                <a:gd name="T95" fmla="*/ 17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0"/>
                <a:gd name="T145" fmla="*/ 0 h 130"/>
                <a:gd name="T146" fmla="*/ 150 w 150"/>
                <a:gd name="T147" fmla="*/ 130 h 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0" h="130">
                  <a:moveTo>
                    <a:pt x="138" y="14"/>
                  </a:moveTo>
                  <a:lnTo>
                    <a:pt x="131" y="13"/>
                  </a:lnTo>
                  <a:cubicBezTo>
                    <a:pt x="129" y="13"/>
                    <a:pt x="128" y="10"/>
                    <a:pt x="126" y="10"/>
                  </a:cubicBezTo>
                  <a:cubicBezTo>
                    <a:pt x="124" y="9"/>
                    <a:pt x="121" y="11"/>
                    <a:pt x="118" y="11"/>
                  </a:cubicBezTo>
                  <a:cubicBezTo>
                    <a:pt x="115" y="12"/>
                    <a:pt x="111" y="13"/>
                    <a:pt x="107" y="12"/>
                  </a:cubicBezTo>
                  <a:cubicBezTo>
                    <a:pt x="104" y="11"/>
                    <a:pt x="102" y="8"/>
                    <a:pt x="101" y="5"/>
                  </a:cubicBezTo>
                  <a:cubicBezTo>
                    <a:pt x="100" y="4"/>
                    <a:pt x="103" y="2"/>
                    <a:pt x="102" y="1"/>
                  </a:cubicBezTo>
                  <a:cubicBezTo>
                    <a:pt x="99" y="0"/>
                    <a:pt x="95" y="1"/>
                    <a:pt x="93" y="3"/>
                  </a:cubicBezTo>
                  <a:cubicBezTo>
                    <a:pt x="91" y="5"/>
                    <a:pt x="90" y="9"/>
                    <a:pt x="88" y="12"/>
                  </a:cubicBezTo>
                  <a:cubicBezTo>
                    <a:pt x="86" y="16"/>
                    <a:pt x="85" y="21"/>
                    <a:pt x="82" y="26"/>
                  </a:cubicBezTo>
                  <a:cubicBezTo>
                    <a:pt x="80" y="29"/>
                    <a:pt x="79" y="33"/>
                    <a:pt x="76" y="35"/>
                  </a:cubicBezTo>
                  <a:cubicBezTo>
                    <a:pt x="73" y="38"/>
                    <a:pt x="68" y="38"/>
                    <a:pt x="65" y="40"/>
                  </a:cubicBezTo>
                  <a:cubicBezTo>
                    <a:pt x="62" y="41"/>
                    <a:pt x="60" y="43"/>
                    <a:pt x="58" y="45"/>
                  </a:cubicBezTo>
                  <a:cubicBezTo>
                    <a:pt x="55" y="48"/>
                    <a:pt x="51" y="51"/>
                    <a:pt x="49" y="54"/>
                  </a:cubicBezTo>
                  <a:cubicBezTo>
                    <a:pt x="48" y="55"/>
                    <a:pt x="49" y="57"/>
                    <a:pt x="49" y="58"/>
                  </a:cubicBezTo>
                  <a:cubicBezTo>
                    <a:pt x="47" y="62"/>
                    <a:pt x="44" y="64"/>
                    <a:pt x="43" y="68"/>
                  </a:cubicBezTo>
                  <a:cubicBezTo>
                    <a:pt x="41" y="73"/>
                    <a:pt x="41" y="79"/>
                    <a:pt x="42" y="84"/>
                  </a:cubicBezTo>
                  <a:cubicBezTo>
                    <a:pt x="43" y="86"/>
                    <a:pt x="46" y="88"/>
                    <a:pt x="46" y="90"/>
                  </a:cubicBezTo>
                  <a:cubicBezTo>
                    <a:pt x="44" y="94"/>
                    <a:pt x="40" y="96"/>
                    <a:pt x="38" y="100"/>
                  </a:cubicBezTo>
                  <a:cubicBezTo>
                    <a:pt x="37" y="101"/>
                    <a:pt x="37" y="104"/>
                    <a:pt x="35" y="105"/>
                  </a:cubicBezTo>
                  <a:cubicBezTo>
                    <a:pt x="33" y="108"/>
                    <a:pt x="28" y="110"/>
                    <a:pt x="25" y="113"/>
                  </a:cubicBezTo>
                  <a:cubicBezTo>
                    <a:pt x="23" y="115"/>
                    <a:pt x="23" y="118"/>
                    <a:pt x="21" y="120"/>
                  </a:cubicBezTo>
                  <a:cubicBezTo>
                    <a:pt x="19" y="121"/>
                    <a:pt x="17" y="119"/>
                    <a:pt x="15" y="120"/>
                  </a:cubicBezTo>
                  <a:cubicBezTo>
                    <a:pt x="12" y="121"/>
                    <a:pt x="8" y="123"/>
                    <a:pt x="5" y="125"/>
                  </a:cubicBezTo>
                  <a:cubicBezTo>
                    <a:pt x="3" y="126"/>
                    <a:pt x="2" y="128"/>
                    <a:pt x="0" y="130"/>
                  </a:cubicBezTo>
                  <a:lnTo>
                    <a:pt x="56" y="130"/>
                  </a:lnTo>
                  <a:lnTo>
                    <a:pt x="56" y="115"/>
                  </a:lnTo>
                  <a:cubicBezTo>
                    <a:pt x="56" y="112"/>
                    <a:pt x="63" y="110"/>
                    <a:pt x="66" y="107"/>
                  </a:cubicBezTo>
                  <a:cubicBezTo>
                    <a:pt x="68" y="105"/>
                    <a:pt x="71" y="103"/>
                    <a:pt x="74" y="102"/>
                  </a:cubicBezTo>
                  <a:cubicBezTo>
                    <a:pt x="76" y="101"/>
                    <a:pt x="79" y="102"/>
                    <a:pt x="81" y="100"/>
                  </a:cubicBezTo>
                  <a:cubicBezTo>
                    <a:pt x="82" y="100"/>
                    <a:pt x="82" y="97"/>
                    <a:pt x="84" y="97"/>
                  </a:cubicBezTo>
                  <a:cubicBezTo>
                    <a:pt x="86" y="96"/>
                    <a:pt x="89" y="97"/>
                    <a:pt x="92" y="97"/>
                  </a:cubicBezTo>
                  <a:cubicBezTo>
                    <a:pt x="95" y="96"/>
                    <a:pt x="98" y="96"/>
                    <a:pt x="100" y="95"/>
                  </a:cubicBezTo>
                  <a:cubicBezTo>
                    <a:pt x="103" y="92"/>
                    <a:pt x="103" y="88"/>
                    <a:pt x="106" y="86"/>
                  </a:cubicBezTo>
                  <a:cubicBezTo>
                    <a:pt x="109" y="83"/>
                    <a:pt x="114" y="84"/>
                    <a:pt x="118" y="83"/>
                  </a:cubicBezTo>
                  <a:cubicBezTo>
                    <a:pt x="120" y="82"/>
                    <a:pt x="121" y="80"/>
                    <a:pt x="121" y="79"/>
                  </a:cubicBezTo>
                  <a:cubicBezTo>
                    <a:pt x="120" y="77"/>
                    <a:pt x="116" y="77"/>
                    <a:pt x="116" y="75"/>
                  </a:cubicBezTo>
                  <a:cubicBezTo>
                    <a:pt x="116" y="73"/>
                    <a:pt x="118" y="70"/>
                    <a:pt x="120" y="69"/>
                  </a:cubicBezTo>
                  <a:cubicBezTo>
                    <a:pt x="123" y="67"/>
                    <a:pt x="126" y="67"/>
                    <a:pt x="129" y="67"/>
                  </a:cubicBezTo>
                  <a:cubicBezTo>
                    <a:pt x="133" y="66"/>
                    <a:pt x="137" y="64"/>
                    <a:pt x="141" y="64"/>
                  </a:cubicBezTo>
                  <a:cubicBezTo>
                    <a:pt x="143" y="63"/>
                    <a:pt x="145" y="64"/>
                    <a:pt x="147" y="63"/>
                  </a:cubicBezTo>
                  <a:cubicBezTo>
                    <a:pt x="148" y="61"/>
                    <a:pt x="150" y="59"/>
                    <a:pt x="150" y="56"/>
                  </a:cubicBezTo>
                  <a:cubicBezTo>
                    <a:pt x="150" y="54"/>
                    <a:pt x="147" y="54"/>
                    <a:pt x="146" y="52"/>
                  </a:cubicBezTo>
                  <a:cubicBezTo>
                    <a:pt x="146" y="51"/>
                    <a:pt x="147" y="49"/>
                    <a:pt x="146" y="48"/>
                  </a:cubicBezTo>
                  <a:cubicBezTo>
                    <a:pt x="146" y="46"/>
                    <a:pt x="144" y="46"/>
                    <a:pt x="143" y="44"/>
                  </a:cubicBezTo>
                  <a:cubicBezTo>
                    <a:pt x="143" y="41"/>
                    <a:pt x="144" y="37"/>
                    <a:pt x="144" y="33"/>
                  </a:cubicBezTo>
                  <a:cubicBezTo>
                    <a:pt x="144" y="29"/>
                    <a:pt x="144" y="24"/>
                    <a:pt x="143" y="20"/>
                  </a:cubicBezTo>
                  <a:cubicBezTo>
                    <a:pt x="142" y="18"/>
                    <a:pt x="140" y="16"/>
                    <a:pt x="138" y="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09" name="Freeform 2567"/>
            <p:cNvSpPr>
              <a:spLocks noChangeAspect="1"/>
            </p:cNvSpPr>
            <p:nvPr/>
          </p:nvSpPr>
          <p:spPr bwMode="auto">
            <a:xfrm>
              <a:off x="16488842" y="8414995"/>
              <a:ext cx="2075345" cy="2039637"/>
            </a:xfrm>
            <a:custGeom>
              <a:avLst/>
              <a:gdLst>
                <a:gd name="T0" fmla="*/ 215 w 258"/>
                <a:gd name="T1" fmla="*/ 323 h 278"/>
                <a:gd name="T2" fmla="*/ 181 w 258"/>
                <a:gd name="T3" fmla="*/ 334 h 278"/>
                <a:gd name="T4" fmla="*/ 179 w 258"/>
                <a:gd name="T5" fmla="*/ 320 h 278"/>
                <a:gd name="T6" fmla="*/ 161 w 258"/>
                <a:gd name="T7" fmla="*/ 312 h 278"/>
                <a:gd name="T8" fmla="*/ 149 w 258"/>
                <a:gd name="T9" fmla="*/ 304 h 278"/>
                <a:gd name="T10" fmla="*/ 58 w 258"/>
                <a:gd name="T11" fmla="*/ 225 h 278"/>
                <a:gd name="T12" fmla="*/ 0 w 258"/>
                <a:gd name="T13" fmla="*/ 177 h 278"/>
                <a:gd name="T14" fmla="*/ 12 w 258"/>
                <a:gd name="T15" fmla="*/ 149 h 278"/>
                <a:gd name="T16" fmla="*/ 30 w 258"/>
                <a:gd name="T17" fmla="*/ 141 h 278"/>
                <a:gd name="T18" fmla="*/ 43 w 258"/>
                <a:gd name="T19" fmla="*/ 137 h 278"/>
                <a:gd name="T20" fmla="*/ 60 w 258"/>
                <a:gd name="T21" fmla="*/ 124 h 278"/>
                <a:gd name="T22" fmla="*/ 78 w 258"/>
                <a:gd name="T23" fmla="*/ 115 h 278"/>
                <a:gd name="T24" fmla="*/ 77 w 258"/>
                <a:gd name="T25" fmla="*/ 103 h 278"/>
                <a:gd name="T26" fmla="*/ 102 w 258"/>
                <a:gd name="T27" fmla="*/ 97 h 278"/>
                <a:gd name="T28" fmla="*/ 113 w 258"/>
                <a:gd name="T29" fmla="*/ 88 h 278"/>
                <a:gd name="T30" fmla="*/ 108 w 258"/>
                <a:gd name="T31" fmla="*/ 78 h 278"/>
                <a:gd name="T32" fmla="*/ 106 w 258"/>
                <a:gd name="T33" fmla="*/ 60 h 278"/>
                <a:gd name="T34" fmla="*/ 99 w 258"/>
                <a:gd name="T35" fmla="*/ 37 h 278"/>
                <a:gd name="T36" fmla="*/ 112 w 258"/>
                <a:gd name="T37" fmla="*/ 28 h 278"/>
                <a:gd name="T38" fmla="*/ 129 w 258"/>
                <a:gd name="T39" fmla="*/ 22 h 278"/>
                <a:gd name="T40" fmla="*/ 150 w 258"/>
                <a:gd name="T41" fmla="*/ 8 h 278"/>
                <a:gd name="T42" fmla="*/ 181 w 258"/>
                <a:gd name="T43" fmla="*/ 4 h 278"/>
                <a:gd name="T44" fmla="*/ 205 w 258"/>
                <a:gd name="T45" fmla="*/ 5 h 278"/>
                <a:gd name="T46" fmla="*/ 216 w 258"/>
                <a:gd name="T47" fmla="*/ 4 h 278"/>
                <a:gd name="T48" fmla="*/ 231 w 258"/>
                <a:gd name="T49" fmla="*/ 0 h 278"/>
                <a:gd name="T50" fmla="*/ 240 w 258"/>
                <a:gd name="T51" fmla="*/ 0 h 278"/>
                <a:gd name="T52" fmla="*/ 257 w 258"/>
                <a:gd name="T53" fmla="*/ 2 h 278"/>
                <a:gd name="T54" fmla="*/ 254 w 258"/>
                <a:gd name="T55" fmla="*/ 10 h 278"/>
                <a:gd name="T56" fmla="*/ 255 w 258"/>
                <a:gd name="T57" fmla="*/ 17 h 278"/>
                <a:gd name="T58" fmla="*/ 255 w 258"/>
                <a:gd name="T59" fmla="*/ 35 h 278"/>
                <a:gd name="T60" fmla="*/ 248 w 258"/>
                <a:gd name="T61" fmla="*/ 50 h 278"/>
                <a:gd name="T62" fmla="*/ 242 w 258"/>
                <a:gd name="T63" fmla="*/ 64 h 278"/>
                <a:gd name="T64" fmla="*/ 254 w 258"/>
                <a:gd name="T65" fmla="*/ 79 h 278"/>
                <a:gd name="T66" fmla="*/ 260 w 258"/>
                <a:gd name="T67" fmla="*/ 91 h 278"/>
                <a:gd name="T68" fmla="*/ 272 w 258"/>
                <a:gd name="T69" fmla="*/ 129 h 278"/>
                <a:gd name="T70" fmla="*/ 278 w 258"/>
                <a:gd name="T71" fmla="*/ 156 h 278"/>
                <a:gd name="T72" fmla="*/ 280 w 258"/>
                <a:gd name="T73" fmla="*/ 197 h 278"/>
                <a:gd name="T74" fmla="*/ 282 w 258"/>
                <a:gd name="T75" fmla="*/ 225 h 278"/>
                <a:gd name="T76" fmla="*/ 293 w 258"/>
                <a:gd name="T77" fmla="*/ 237 h 278"/>
                <a:gd name="T78" fmla="*/ 302 w 258"/>
                <a:gd name="T79" fmla="*/ 246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278"/>
                <a:gd name="T122" fmla="*/ 258 w 258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278">
                  <a:moveTo>
                    <a:pt x="258" y="210"/>
                  </a:moveTo>
                  <a:lnTo>
                    <a:pt x="179" y="269"/>
                  </a:lnTo>
                  <a:lnTo>
                    <a:pt x="163" y="275"/>
                  </a:lnTo>
                  <a:cubicBezTo>
                    <a:pt x="159" y="276"/>
                    <a:pt x="156" y="278"/>
                    <a:pt x="151" y="278"/>
                  </a:cubicBezTo>
                  <a:cubicBezTo>
                    <a:pt x="150" y="278"/>
                    <a:pt x="148" y="278"/>
                    <a:pt x="148" y="277"/>
                  </a:cubicBezTo>
                  <a:cubicBezTo>
                    <a:pt x="147" y="273"/>
                    <a:pt x="150" y="269"/>
                    <a:pt x="149" y="266"/>
                  </a:cubicBezTo>
                  <a:cubicBezTo>
                    <a:pt x="147" y="263"/>
                    <a:pt x="143" y="262"/>
                    <a:pt x="140" y="261"/>
                  </a:cubicBezTo>
                  <a:cubicBezTo>
                    <a:pt x="138" y="260"/>
                    <a:pt x="136" y="261"/>
                    <a:pt x="134" y="260"/>
                  </a:cubicBezTo>
                  <a:cubicBezTo>
                    <a:pt x="132" y="259"/>
                    <a:pt x="131" y="257"/>
                    <a:pt x="130" y="255"/>
                  </a:cubicBezTo>
                  <a:cubicBezTo>
                    <a:pt x="128" y="254"/>
                    <a:pt x="125" y="255"/>
                    <a:pt x="124" y="253"/>
                  </a:cubicBezTo>
                  <a:cubicBezTo>
                    <a:pt x="123" y="251"/>
                    <a:pt x="124" y="249"/>
                    <a:pt x="124" y="246"/>
                  </a:cubicBezTo>
                  <a:lnTo>
                    <a:pt x="48" y="18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32"/>
                  </a:lnTo>
                  <a:cubicBezTo>
                    <a:pt x="0" y="129"/>
                    <a:pt x="7" y="127"/>
                    <a:pt x="10" y="124"/>
                  </a:cubicBezTo>
                  <a:cubicBezTo>
                    <a:pt x="12" y="122"/>
                    <a:pt x="15" y="120"/>
                    <a:pt x="18" y="119"/>
                  </a:cubicBezTo>
                  <a:cubicBezTo>
                    <a:pt x="20" y="118"/>
                    <a:pt x="23" y="119"/>
                    <a:pt x="25" y="117"/>
                  </a:cubicBezTo>
                  <a:cubicBezTo>
                    <a:pt x="26" y="117"/>
                    <a:pt x="26" y="114"/>
                    <a:pt x="28" y="114"/>
                  </a:cubicBezTo>
                  <a:cubicBezTo>
                    <a:pt x="30" y="113"/>
                    <a:pt x="33" y="114"/>
                    <a:pt x="36" y="114"/>
                  </a:cubicBezTo>
                  <a:cubicBezTo>
                    <a:pt x="39" y="113"/>
                    <a:pt x="42" y="113"/>
                    <a:pt x="44" y="112"/>
                  </a:cubicBezTo>
                  <a:cubicBezTo>
                    <a:pt x="47" y="109"/>
                    <a:pt x="47" y="105"/>
                    <a:pt x="50" y="103"/>
                  </a:cubicBezTo>
                  <a:cubicBezTo>
                    <a:pt x="53" y="100"/>
                    <a:pt x="58" y="101"/>
                    <a:pt x="62" y="100"/>
                  </a:cubicBezTo>
                  <a:cubicBezTo>
                    <a:pt x="64" y="99"/>
                    <a:pt x="65" y="97"/>
                    <a:pt x="65" y="96"/>
                  </a:cubicBezTo>
                  <a:cubicBezTo>
                    <a:pt x="64" y="94"/>
                    <a:pt x="60" y="94"/>
                    <a:pt x="60" y="92"/>
                  </a:cubicBezTo>
                  <a:cubicBezTo>
                    <a:pt x="60" y="90"/>
                    <a:pt x="62" y="87"/>
                    <a:pt x="64" y="86"/>
                  </a:cubicBezTo>
                  <a:cubicBezTo>
                    <a:pt x="67" y="84"/>
                    <a:pt x="70" y="84"/>
                    <a:pt x="73" y="84"/>
                  </a:cubicBezTo>
                  <a:cubicBezTo>
                    <a:pt x="77" y="83"/>
                    <a:pt x="81" y="81"/>
                    <a:pt x="85" y="81"/>
                  </a:cubicBezTo>
                  <a:cubicBezTo>
                    <a:pt x="87" y="80"/>
                    <a:pt x="89" y="81"/>
                    <a:pt x="91" y="80"/>
                  </a:cubicBezTo>
                  <a:cubicBezTo>
                    <a:pt x="92" y="78"/>
                    <a:pt x="94" y="76"/>
                    <a:pt x="94" y="73"/>
                  </a:cubicBezTo>
                  <a:cubicBezTo>
                    <a:pt x="94" y="71"/>
                    <a:pt x="91" y="71"/>
                    <a:pt x="90" y="69"/>
                  </a:cubicBezTo>
                  <a:cubicBezTo>
                    <a:pt x="90" y="68"/>
                    <a:pt x="91" y="66"/>
                    <a:pt x="90" y="65"/>
                  </a:cubicBezTo>
                  <a:cubicBezTo>
                    <a:pt x="90" y="63"/>
                    <a:pt x="88" y="63"/>
                    <a:pt x="87" y="61"/>
                  </a:cubicBezTo>
                  <a:cubicBezTo>
                    <a:pt x="87" y="58"/>
                    <a:pt x="88" y="54"/>
                    <a:pt x="88" y="50"/>
                  </a:cubicBezTo>
                  <a:cubicBezTo>
                    <a:pt x="88" y="46"/>
                    <a:pt x="88" y="41"/>
                    <a:pt x="87" y="37"/>
                  </a:cubicBezTo>
                  <a:cubicBezTo>
                    <a:pt x="86" y="35"/>
                    <a:pt x="84" y="33"/>
                    <a:pt x="82" y="31"/>
                  </a:cubicBezTo>
                  <a:cubicBezTo>
                    <a:pt x="85" y="31"/>
                    <a:pt x="87" y="31"/>
                    <a:pt x="89" y="29"/>
                  </a:cubicBezTo>
                  <a:cubicBezTo>
                    <a:pt x="91" y="28"/>
                    <a:pt x="91" y="24"/>
                    <a:pt x="93" y="23"/>
                  </a:cubicBezTo>
                  <a:cubicBezTo>
                    <a:pt x="95" y="21"/>
                    <a:pt x="97" y="20"/>
                    <a:pt x="100" y="19"/>
                  </a:cubicBezTo>
                  <a:cubicBezTo>
                    <a:pt x="102" y="19"/>
                    <a:pt x="105" y="19"/>
                    <a:pt x="107" y="18"/>
                  </a:cubicBezTo>
                  <a:cubicBezTo>
                    <a:pt x="110" y="16"/>
                    <a:pt x="111" y="13"/>
                    <a:pt x="114" y="11"/>
                  </a:cubicBezTo>
                  <a:cubicBezTo>
                    <a:pt x="118" y="9"/>
                    <a:pt x="121" y="8"/>
                    <a:pt x="125" y="7"/>
                  </a:cubicBezTo>
                  <a:cubicBezTo>
                    <a:pt x="128" y="6"/>
                    <a:pt x="132" y="6"/>
                    <a:pt x="135" y="5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6" y="3"/>
                    <a:pt x="161" y="2"/>
                    <a:pt x="166" y="2"/>
                  </a:cubicBezTo>
                  <a:cubicBezTo>
                    <a:pt x="168" y="2"/>
                    <a:pt x="169" y="3"/>
                    <a:pt x="171" y="4"/>
                  </a:cubicBezTo>
                  <a:cubicBezTo>
                    <a:pt x="173" y="4"/>
                    <a:pt x="174" y="6"/>
                    <a:pt x="175" y="6"/>
                  </a:cubicBezTo>
                  <a:cubicBezTo>
                    <a:pt x="177" y="6"/>
                    <a:pt x="178" y="4"/>
                    <a:pt x="180" y="3"/>
                  </a:cubicBezTo>
                  <a:cubicBezTo>
                    <a:pt x="182" y="2"/>
                    <a:pt x="185" y="2"/>
                    <a:pt x="187" y="1"/>
                  </a:cubicBezTo>
                  <a:cubicBezTo>
                    <a:pt x="189" y="1"/>
                    <a:pt x="190" y="0"/>
                    <a:pt x="192" y="0"/>
                  </a:cubicBezTo>
                  <a:cubicBezTo>
                    <a:pt x="193" y="1"/>
                    <a:pt x="194" y="2"/>
                    <a:pt x="195" y="2"/>
                  </a:cubicBezTo>
                  <a:cubicBezTo>
                    <a:pt x="197" y="2"/>
                    <a:pt x="198" y="0"/>
                    <a:pt x="200" y="0"/>
                  </a:cubicBezTo>
                  <a:cubicBezTo>
                    <a:pt x="202" y="0"/>
                    <a:pt x="205" y="3"/>
                    <a:pt x="207" y="2"/>
                  </a:cubicBezTo>
                  <a:lnTo>
                    <a:pt x="214" y="2"/>
                  </a:lnTo>
                  <a:cubicBezTo>
                    <a:pt x="214" y="2"/>
                    <a:pt x="214" y="4"/>
                    <a:pt x="214" y="5"/>
                  </a:cubicBezTo>
                  <a:cubicBezTo>
                    <a:pt x="213" y="6"/>
                    <a:pt x="212" y="7"/>
                    <a:pt x="211" y="8"/>
                  </a:cubicBezTo>
                  <a:cubicBezTo>
                    <a:pt x="211" y="9"/>
                    <a:pt x="209" y="9"/>
                    <a:pt x="209" y="10"/>
                  </a:cubicBezTo>
                  <a:cubicBezTo>
                    <a:pt x="209" y="11"/>
                    <a:pt x="211" y="12"/>
                    <a:pt x="212" y="14"/>
                  </a:cubicBezTo>
                  <a:cubicBezTo>
                    <a:pt x="212" y="16"/>
                    <a:pt x="211" y="17"/>
                    <a:pt x="211" y="18"/>
                  </a:cubicBezTo>
                  <a:cubicBezTo>
                    <a:pt x="211" y="22"/>
                    <a:pt x="212" y="25"/>
                    <a:pt x="212" y="29"/>
                  </a:cubicBezTo>
                  <a:cubicBezTo>
                    <a:pt x="212" y="32"/>
                    <a:pt x="212" y="36"/>
                    <a:pt x="210" y="38"/>
                  </a:cubicBezTo>
                  <a:cubicBezTo>
                    <a:pt x="210" y="40"/>
                    <a:pt x="207" y="41"/>
                    <a:pt x="206" y="42"/>
                  </a:cubicBezTo>
                  <a:cubicBezTo>
                    <a:pt x="204" y="44"/>
                    <a:pt x="202" y="46"/>
                    <a:pt x="201" y="48"/>
                  </a:cubicBezTo>
                  <a:cubicBezTo>
                    <a:pt x="200" y="50"/>
                    <a:pt x="200" y="52"/>
                    <a:pt x="201" y="53"/>
                  </a:cubicBezTo>
                  <a:cubicBezTo>
                    <a:pt x="201" y="56"/>
                    <a:pt x="202" y="59"/>
                    <a:pt x="204" y="61"/>
                  </a:cubicBezTo>
                  <a:cubicBezTo>
                    <a:pt x="206" y="63"/>
                    <a:pt x="209" y="64"/>
                    <a:pt x="211" y="66"/>
                  </a:cubicBezTo>
                  <a:cubicBezTo>
                    <a:pt x="212" y="68"/>
                    <a:pt x="210" y="70"/>
                    <a:pt x="211" y="72"/>
                  </a:cubicBezTo>
                  <a:cubicBezTo>
                    <a:pt x="212" y="74"/>
                    <a:pt x="214" y="75"/>
                    <a:pt x="216" y="76"/>
                  </a:cubicBezTo>
                  <a:cubicBezTo>
                    <a:pt x="217" y="77"/>
                    <a:pt x="220" y="77"/>
                    <a:pt x="221" y="78"/>
                  </a:cubicBezTo>
                  <a:lnTo>
                    <a:pt x="226" y="107"/>
                  </a:lnTo>
                  <a:cubicBezTo>
                    <a:pt x="225" y="107"/>
                    <a:pt x="223" y="107"/>
                    <a:pt x="223" y="109"/>
                  </a:cubicBezTo>
                  <a:cubicBezTo>
                    <a:pt x="225" y="116"/>
                    <a:pt x="230" y="123"/>
                    <a:pt x="231" y="130"/>
                  </a:cubicBezTo>
                  <a:cubicBezTo>
                    <a:pt x="232" y="136"/>
                    <a:pt x="229" y="143"/>
                    <a:pt x="230" y="149"/>
                  </a:cubicBezTo>
                  <a:cubicBezTo>
                    <a:pt x="230" y="154"/>
                    <a:pt x="234" y="159"/>
                    <a:pt x="233" y="164"/>
                  </a:cubicBezTo>
                  <a:cubicBezTo>
                    <a:pt x="232" y="167"/>
                    <a:pt x="225" y="166"/>
                    <a:pt x="226" y="169"/>
                  </a:cubicBezTo>
                  <a:cubicBezTo>
                    <a:pt x="226" y="176"/>
                    <a:pt x="233" y="181"/>
                    <a:pt x="235" y="187"/>
                  </a:cubicBezTo>
                  <a:cubicBezTo>
                    <a:pt x="236" y="190"/>
                    <a:pt x="234" y="195"/>
                    <a:pt x="236" y="198"/>
                  </a:cubicBezTo>
                  <a:cubicBezTo>
                    <a:pt x="238" y="200"/>
                    <a:pt x="242" y="197"/>
                    <a:pt x="244" y="197"/>
                  </a:cubicBezTo>
                  <a:cubicBezTo>
                    <a:pt x="248" y="198"/>
                    <a:pt x="252" y="199"/>
                    <a:pt x="254" y="202"/>
                  </a:cubicBezTo>
                  <a:cubicBezTo>
                    <a:pt x="255" y="203"/>
                    <a:pt x="251" y="204"/>
                    <a:pt x="251" y="205"/>
                  </a:cubicBezTo>
                  <a:cubicBezTo>
                    <a:pt x="252" y="208"/>
                    <a:pt x="256" y="209"/>
                    <a:pt x="258" y="2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0" name="Freeform 2581"/>
            <p:cNvSpPr>
              <a:spLocks noChangeAspect="1"/>
            </p:cNvSpPr>
            <p:nvPr/>
          </p:nvSpPr>
          <p:spPr bwMode="auto">
            <a:xfrm>
              <a:off x="16435274" y="7792116"/>
              <a:ext cx="321346" cy="628992"/>
            </a:xfrm>
            <a:custGeom>
              <a:avLst/>
              <a:gdLst>
                <a:gd name="T0" fmla="*/ 30 w 40"/>
                <a:gd name="T1" fmla="*/ 97 h 86"/>
                <a:gd name="T2" fmla="*/ 23 w 40"/>
                <a:gd name="T3" fmla="*/ 102 h 86"/>
                <a:gd name="T4" fmla="*/ 20 w 40"/>
                <a:gd name="T5" fmla="*/ 99 h 86"/>
                <a:gd name="T6" fmla="*/ 12 w 40"/>
                <a:gd name="T7" fmla="*/ 99 h 86"/>
                <a:gd name="T8" fmla="*/ 7 w 40"/>
                <a:gd name="T9" fmla="*/ 102 h 86"/>
                <a:gd name="T10" fmla="*/ 10 w 40"/>
                <a:gd name="T11" fmla="*/ 93 h 86"/>
                <a:gd name="T12" fmla="*/ 8 w 40"/>
                <a:gd name="T13" fmla="*/ 84 h 86"/>
                <a:gd name="T14" fmla="*/ 12 w 40"/>
                <a:gd name="T15" fmla="*/ 72 h 86"/>
                <a:gd name="T16" fmla="*/ 8 w 40"/>
                <a:gd name="T17" fmla="*/ 72 h 86"/>
                <a:gd name="T18" fmla="*/ 4 w 40"/>
                <a:gd name="T19" fmla="*/ 73 h 86"/>
                <a:gd name="T20" fmla="*/ 7 w 40"/>
                <a:gd name="T21" fmla="*/ 67 h 86"/>
                <a:gd name="T22" fmla="*/ 7 w 40"/>
                <a:gd name="T23" fmla="*/ 63 h 86"/>
                <a:gd name="T24" fmla="*/ 4 w 40"/>
                <a:gd name="T25" fmla="*/ 67 h 86"/>
                <a:gd name="T26" fmla="*/ 0 w 40"/>
                <a:gd name="T27" fmla="*/ 66 h 86"/>
                <a:gd name="T28" fmla="*/ 2 w 40"/>
                <a:gd name="T29" fmla="*/ 59 h 86"/>
                <a:gd name="T30" fmla="*/ 6 w 40"/>
                <a:gd name="T31" fmla="*/ 50 h 86"/>
                <a:gd name="T32" fmla="*/ 8 w 40"/>
                <a:gd name="T33" fmla="*/ 41 h 86"/>
                <a:gd name="T34" fmla="*/ 10 w 40"/>
                <a:gd name="T35" fmla="*/ 35 h 86"/>
                <a:gd name="T36" fmla="*/ 12 w 40"/>
                <a:gd name="T37" fmla="*/ 29 h 86"/>
                <a:gd name="T38" fmla="*/ 12 w 40"/>
                <a:gd name="T39" fmla="*/ 19 h 86"/>
                <a:gd name="T40" fmla="*/ 10 w 40"/>
                <a:gd name="T41" fmla="*/ 12 h 86"/>
                <a:gd name="T42" fmla="*/ 8 w 40"/>
                <a:gd name="T43" fmla="*/ 5 h 86"/>
                <a:gd name="T44" fmla="*/ 18 w 40"/>
                <a:gd name="T45" fmla="*/ 0 h 86"/>
                <a:gd name="T46" fmla="*/ 22 w 40"/>
                <a:gd name="T47" fmla="*/ 2 h 86"/>
                <a:gd name="T48" fmla="*/ 19 w 40"/>
                <a:gd name="T49" fmla="*/ 7 h 86"/>
                <a:gd name="T50" fmla="*/ 26 w 40"/>
                <a:gd name="T51" fmla="*/ 6 h 86"/>
                <a:gd name="T52" fmla="*/ 31 w 40"/>
                <a:gd name="T53" fmla="*/ 7 h 86"/>
                <a:gd name="T54" fmla="*/ 35 w 40"/>
                <a:gd name="T55" fmla="*/ 4 h 86"/>
                <a:gd name="T56" fmla="*/ 43 w 40"/>
                <a:gd name="T57" fmla="*/ 4 h 86"/>
                <a:gd name="T58" fmla="*/ 42 w 40"/>
                <a:gd name="T59" fmla="*/ 10 h 86"/>
                <a:gd name="T60" fmla="*/ 48 w 40"/>
                <a:gd name="T61" fmla="*/ 11 h 86"/>
                <a:gd name="T62" fmla="*/ 43 w 40"/>
                <a:gd name="T63" fmla="*/ 18 h 86"/>
                <a:gd name="T64" fmla="*/ 37 w 40"/>
                <a:gd name="T65" fmla="*/ 23 h 86"/>
                <a:gd name="T66" fmla="*/ 38 w 40"/>
                <a:gd name="T67" fmla="*/ 36 h 86"/>
                <a:gd name="T68" fmla="*/ 36 w 40"/>
                <a:gd name="T69" fmla="*/ 40 h 86"/>
                <a:gd name="T70" fmla="*/ 37 w 40"/>
                <a:gd name="T71" fmla="*/ 43 h 86"/>
                <a:gd name="T72" fmla="*/ 36 w 40"/>
                <a:gd name="T73" fmla="*/ 49 h 86"/>
                <a:gd name="T74" fmla="*/ 30 w 40"/>
                <a:gd name="T75" fmla="*/ 52 h 86"/>
                <a:gd name="T76" fmla="*/ 32 w 40"/>
                <a:gd name="T77" fmla="*/ 59 h 86"/>
                <a:gd name="T78" fmla="*/ 36 w 40"/>
                <a:gd name="T79" fmla="*/ 61 h 86"/>
                <a:gd name="T80" fmla="*/ 36 w 40"/>
                <a:gd name="T81" fmla="*/ 65 h 86"/>
                <a:gd name="T82" fmla="*/ 31 w 40"/>
                <a:gd name="T83" fmla="*/ 69 h 86"/>
                <a:gd name="T84" fmla="*/ 31 w 40"/>
                <a:gd name="T85" fmla="*/ 74 h 86"/>
                <a:gd name="T86" fmla="*/ 36 w 40"/>
                <a:gd name="T87" fmla="*/ 80 h 86"/>
                <a:gd name="T88" fmla="*/ 31 w 40"/>
                <a:gd name="T89" fmla="*/ 85 h 86"/>
                <a:gd name="T90" fmla="*/ 28 w 40"/>
                <a:gd name="T91" fmla="*/ 90 h 86"/>
                <a:gd name="T92" fmla="*/ 30 w 40"/>
                <a:gd name="T93" fmla="*/ 97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86"/>
                <a:gd name="T143" fmla="*/ 40 w 40"/>
                <a:gd name="T144" fmla="*/ 86 h 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86">
                  <a:moveTo>
                    <a:pt x="25" y="81"/>
                  </a:moveTo>
                  <a:cubicBezTo>
                    <a:pt x="23" y="83"/>
                    <a:pt x="21" y="85"/>
                    <a:pt x="19" y="85"/>
                  </a:cubicBezTo>
                  <a:cubicBezTo>
                    <a:pt x="18" y="85"/>
                    <a:pt x="18" y="84"/>
                    <a:pt x="17" y="83"/>
                  </a:cubicBezTo>
                  <a:cubicBezTo>
                    <a:pt x="15" y="83"/>
                    <a:pt x="12" y="83"/>
                    <a:pt x="10" y="83"/>
                  </a:cubicBezTo>
                  <a:cubicBezTo>
                    <a:pt x="8" y="83"/>
                    <a:pt x="6" y="86"/>
                    <a:pt x="6" y="85"/>
                  </a:cubicBezTo>
                  <a:cubicBezTo>
                    <a:pt x="5" y="82"/>
                    <a:pt x="7" y="80"/>
                    <a:pt x="8" y="78"/>
                  </a:cubicBezTo>
                  <a:cubicBezTo>
                    <a:pt x="8" y="75"/>
                    <a:pt x="7" y="72"/>
                    <a:pt x="7" y="70"/>
                  </a:cubicBezTo>
                  <a:cubicBezTo>
                    <a:pt x="8" y="66"/>
                    <a:pt x="10" y="63"/>
                    <a:pt x="10" y="60"/>
                  </a:cubicBezTo>
                  <a:cubicBezTo>
                    <a:pt x="10" y="59"/>
                    <a:pt x="8" y="60"/>
                    <a:pt x="7" y="60"/>
                  </a:cubicBezTo>
                  <a:cubicBezTo>
                    <a:pt x="6" y="61"/>
                    <a:pt x="4" y="62"/>
                    <a:pt x="3" y="61"/>
                  </a:cubicBezTo>
                  <a:cubicBezTo>
                    <a:pt x="3" y="59"/>
                    <a:pt x="5" y="58"/>
                    <a:pt x="6" y="56"/>
                  </a:cubicBezTo>
                  <a:cubicBezTo>
                    <a:pt x="6" y="55"/>
                    <a:pt x="7" y="53"/>
                    <a:pt x="6" y="53"/>
                  </a:cubicBezTo>
                  <a:cubicBezTo>
                    <a:pt x="4" y="53"/>
                    <a:pt x="5" y="56"/>
                    <a:pt x="3" y="56"/>
                  </a:cubicBezTo>
                  <a:cubicBezTo>
                    <a:pt x="2" y="56"/>
                    <a:pt x="1" y="56"/>
                    <a:pt x="0" y="55"/>
                  </a:cubicBezTo>
                  <a:cubicBezTo>
                    <a:pt x="0" y="53"/>
                    <a:pt x="1" y="51"/>
                    <a:pt x="2" y="49"/>
                  </a:cubicBezTo>
                  <a:cubicBezTo>
                    <a:pt x="2" y="47"/>
                    <a:pt x="4" y="45"/>
                    <a:pt x="5" y="42"/>
                  </a:cubicBezTo>
                  <a:cubicBezTo>
                    <a:pt x="6" y="39"/>
                    <a:pt x="7" y="37"/>
                    <a:pt x="7" y="34"/>
                  </a:cubicBezTo>
                  <a:cubicBezTo>
                    <a:pt x="8" y="32"/>
                    <a:pt x="7" y="31"/>
                    <a:pt x="8" y="29"/>
                  </a:cubicBezTo>
                  <a:cubicBezTo>
                    <a:pt x="8" y="27"/>
                    <a:pt x="10" y="26"/>
                    <a:pt x="10" y="24"/>
                  </a:cubicBezTo>
                  <a:cubicBezTo>
                    <a:pt x="10" y="21"/>
                    <a:pt x="10" y="18"/>
                    <a:pt x="10" y="16"/>
                  </a:cubicBezTo>
                  <a:cubicBezTo>
                    <a:pt x="9" y="14"/>
                    <a:pt x="9" y="12"/>
                    <a:pt x="8" y="10"/>
                  </a:cubicBezTo>
                  <a:cubicBezTo>
                    <a:pt x="8" y="8"/>
                    <a:pt x="8" y="6"/>
                    <a:pt x="7" y="4"/>
                  </a:cubicBezTo>
                  <a:cubicBezTo>
                    <a:pt x="10" y="3"/>
                    <a:pt x="12" y="1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4"/>
                    <a:pt x="14" y="5"/>
                    <a:pt x="16" y="6"/>
                  </a:cubicBezTo>
                  <a:cubicBezTo>
                    <a:pt x="17" y="7"/>
                    <a:pt x="20" y="5"/>
                    <a:pt x="22" y="5"/>
                  </a:cubicBezTo>
                  <a:cubicBezTo>
                    <a:pt x="23" y="5"/>
                    <a:pt x="25" y="6"/>
                    <a:pt x="26" y="6"/>
                  </a:cubicBezTo>
                  <a:cubicBezTo>
                    <a:pt x="27" y="5"/>
                    <a:pt x="28" y="3"/>
                    <a:pt x="29" y="3"/>
                  </a:cubicBezTo>
                  <a:cubicBezTo>
                    <a:pt x="31" y="3"/>
                    <a:pt x="34" y="2"/>
                    <a:pt x="36" y="3"/>
                  </a:cubicBezTo>
                  <a:cubicBezTo>
                    <a:pt x="37" y="4"/>
                    <a:pt x="35" y="6"/>
                    <a:pt x="35" y="8"/>
                  </a:cubicBezTo>
                  <a:cubicBezTo>
                    <a:pt x="36" y="9"/>
                    <a:pt x="40" y="8"/>
                    <a:pt x="40" y="9"/>
                  </a:cubicBezTo>
                  <a:cubicBezTo>
                    <a:pt x="40" y="12"/>
                    <a:pt x="37" y="13"/>
                    <a:pt x="36" y="15"/>
                  </a:cubicBezTo>
                  <a:cubicBezTo>
                    <a:pt x="34" y="17"/>
                    <a:pt x="32" y="17"/>
                    <a:pt x="31" y="19"/>
                  </a:cubicBezTo>
                  <a:cubicBezTo>
                    <a:pt x="30" y="23"/>
                    <a:pt x="33" y="26"/>
                    <a:pt x="32" y="30"/>
                  </a:cubicBezTo>
                  <a:cubicBezTo>
                    <a:pt x="32" y="31"/>
                    <a:pt x="30" y="32"/>
                    <a:pt x="30" y="33"/>
                  </a:cubicBezTo>
                  <a:cubicBezTo>
                    <a:pt x="29" y="34"/>
                    <a:pt x="31" y="35"/>
                    <a:pt x="31" y="36"/>
                  </a:cubicBezTo>
                  <a:cubicBezTo>
                    <a:pt x="31" y="38"/>
                    <a:pt x="31" y="40"/>
                    <a:pt x="30" y="41"/>
                  </a:cubicBezTo>
                  <a:cubicBezTo>
                    <a:pt x="28" y="42"/>
                    <a:pt x="25" y="41"/>
                    <a:pt x="25" y="43"/>
                  </a:cubicBezTo>
                  <a:cubicBezTo>
                    <a:pt x="24" y="45"/>
                    <a:pt x="26" y="47"/>
                    <a:pt x="27" y="49"/>
                  </a:cubicBezTo>
                  <a:cubicBezTo>
                    <a:pt x="28" y="50"/>
                    <a:pt x="30" y="50"/>
                    <a:pt x="30" y="51"/>
                  </a:cubicBezTo>
                  <a:cubicBezTo>
                    <a:pt x="31" y="52"/>
                    <a:pt x="31" y="53"/>
                    <a:pt x="30" y="54"/>
                  </a:cubicBezTo>
                  <a:cubicBezTo>
                    <a:pt x="29" y="56"/>
                    <a:pt x="27" y="57"/>
                    <a:pt x="26" y="58"/>
                  </a:cubicBezTo>
                  <a:cubicBezTo>
                    <a:pt x="26" y="59"/>
                    <a:pt x="26" y="61"/>
                    <a:pt x="26" y="62"/>
                  </a:cubicBezTo>
                  <a:cubicBezTo>
                    <a:pt x="27" y="64"/>
                    <a:pt x="30" y="65"/>
                    <a:pt x="30" y="67"/>
                  </a:cubicBezTo>
                  <a:cubicBezTo>
                    <a:pt x="30" y="69"/>
                    <a:pt x="27" y="69"/>
                    <a:pt x="26" y="71"/>
                  </a:cubicBezTo>
                  <a:cubicBezTo>
                    <a:pt x="25" y="72"/>
                    <a:pt x="23" y="74"/>
                    <a:pt x="23" y="75"/>
                  </a:cubicBezTo>
                  <a:cubicBezTo>
                    <a:pt x="23" y="78"/>
                    <a:pt x="24" y="79"/>
                    <a:pt x="25" y="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1" name="Freeform 2584"/>
            <p:cNvSpPr>
              <a:spLocks noChangeAspect="1"/>
            </p:cNvSpPr>
            <p:nvPr/>
          </p:nvSpPr>
          <p:spPr bwMode="auto">
            <a:xfrm>
              <a:off x="18008528" y="7175337"/>
              <a:ext cx="1164875" cy="1129731"/>
            </a:xfrm>
            <a:custGeom>
              <a:avLst/>
              <a:gdLst>
                <a:gd name="T0" fmla="*/ 94 w 145"/>
                <a:gd name="T1" fmla="*/ 29 h 154"/>
                <a:gd name="T2" fmla="*/ 80 w 145"/>
                <a:gd name="T3" fmla="*/ 38 h 154"/>
                <a:gd name="T4" fmla="*/ 82 w 145"/>
                <a:gd name="T5" fmla="*/ 58 h 154"/>
                <a:gd name="T6" fmla="*/ 97 w 145"/>
                <a:gd name="T7" fmla="*/ 71 h 154"/>
                <a:gd name="T8" fmla="*/ 119 w 145"/>
                <a:gd name="T9" fmla="*/ 102 h 154"/>
                <a:gd name="T10" fmla="*/ 138 w 145"/>
                <a:gd name="T11" fmla="*/ 105 h 154"/>
                <a:gd name="T12" fmla="*/ 140 w 145"/>
                <a:gd name="T13" fmla="*/ 118 h 154"/>
                <a:gd name="T14" fmla="*/ 169 w 145"/>
                <a:gd name="T15" fmla="*/ 133 h 154"/>
                <a:gd name="T16" fmla="*/ 167 w 145"/>
                <a:gd name="T17" fmla="*/ 143 h 154"/>
                <a:gd name="T18" fmla="*/ 156 w 145"/>
                <a:gd name="T19" fmla="*/ 136 h 154"/>
                <a:gd name="T20" fmla="*/ 145 w 145"/>
                <a:gd name="T21" fmla="*/ 147 h 154"/>
                <a:gd name="T22" fmla="*/ 154 w 145"/>
                <a:gd name="T23" fmla="*/ 159 h 154"/>
                <a:gd name="T24" fmla="*/ 145 w 145"/>
                <a:gd name="T25" fmla="*/ 167 h 154"/>
                <a:gd name="T26" fmla="*/ 139 w 145"/>
                <a:gd name="T27" fmla="*/ 184 h 154"/>
                <a:gd name="T28" fmla="*/ 136 w 145"/>
                <a:gd name="T29" fmla="*/ 173 h 154"/>
                <a:gd name="T30" fmla="*/ 139 w 145"/>
                <a:gd name="T31" fmla="*/ 163 h 154"/>
                <a:gd name="T32" fmla="*/ 132 w 145"/>
                <a:gd name="T33" fmla="*/ 143 h 154"/>
                <a:gd name="T34" fmla="*/ 121 w 145"/>
                <a:gd name="T35" fmla="*/ 138 h 154"/>
                <a:gd name="T36" fmla="*/ 115 w 145"/>
                <a:gd name="T37" fmla="*/ 132 h 154"/>
                <a:gd name="T38" fmla="*/ 102 w 145"/>
                <a:gd name="T39" fmla="*/ 119 h 154"/>
                <a:gd name="T40" fmla="*/ 84 w 145"/>
                <a:gd name="T41" fmla="*/ 111 h 154"/>
                <a:gd name="T42" fmla="*/ 66 w 145"/>
                <a:gd name="T43" fmla="*/ 95 h 154"/>
                <a:gd name="T44" fmla="*/ 56 w 145"/>
                <a:gd name="T45" fmla="*/ 82 h 154"/>
                <a:gd name="T46" fmla="*/ 47 w 145"/>
                <a:gd name="T47" fmla="*/ 62 h 154"/>
                <a:gd name="T48" fmla="*/ 29 w 145"/>
                <a:gd name="T49" fmla="*/ 55 h 154"/>
                <a:gd name="T50" fmla="*/ 16 w 145"/>
                <a:gd name="T51" fmla="*/ 66 h 154"/>
                <a:gd name="T52" fmla="*/ 8 w 145"/>
                <a:gd name="T53" fmla="*/ 66 h 154"/>
                <a:gd name="T54" fmla="*/ 10 w 145"/>
                <a:gd name="T55" fmla="*/ 61 h 154"/>
                <a:gd name="T56" fmla="*/ 4 w 145"/>
                <a:gd name="T57" fmla="*/ 46 h 154"/>
                <a:gd name="T58" fmla="*/ 6 w 145"/>
                <a:gd name="T59" fmla="*/ 37 h 154"/>
                <a:gd name="T60" fmla="*/ 1 w 145"/>
                <a:gd name="T61" fmla="*/ 25 h 154"/>
                <a:gd name="T62" fmla="*/ 12 w 145"/>
                <a:gd name="T63" fmla="*/ 23 h 154"/>
                <a:gd name="T64" fmla="*/ 20 w 145"/>
                <a:gd name="T65" fmla="*/ 16 h 154"/>
                <a:gd name="T66" fmla="*/ 29 w 145"/>
                <a:gd name="T67" fmla="*/ 20 h 154"/>
                <a:gd name="T68" fmla="*/ 36 w 145"/>
                <a:gd name="T69" fmla="*/ 16 h 154"/>
                <a:gd name="T70" fmla="*/ 46 w 145"/>
                <a:gd name="T71" fmla="*/ 16 h 154"/>
                <a:gd name="T72" fmla="*/ 49 w 145"/>
                <a:gd name="T73" fmla="*/ 10 h 154"/>
                <a:gd name="T74" fmla="*/ 54 w 145"/>
                <a:gd name="T75" fmla="*/ 5 h 154"/>
                <a:gd name="T76" fmla="*/ 62 w 145"/>
                <a:gd name="T77" fmla="*/ 4 h 154"/>
                <a:gd name="T78" fmla="*/ 79 w 145"/>
                <a:gd name="T79" fmla="*/ 0 h 154"/>
                <a:gd name="T80" fmla="*/ 90 w 145"/>
                <a:gd name="T81" fmla="*/ 10 h 154"/>
                <a:gd name="T82" fmla="*/ 97 w 145"/>
                <a:gd name="T83" fmla="*/ 14 h 154"/>
                <a:gd name="T84" fmla="*/ 101 w 145"/>
                <a:gd name="T85" fmla="*/ 29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"/>
                <a:gd name="T130" fmla="*/ 0 h 154"/>
                <a:gd name="T131" fmla="*/ 145 w 145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" h="154">
                  <a:moveTo>
                    <a:pt x="84" y="24"/>
                  </a:moveTo>
                  <a:cubicBezTo>
                    <a:pt x="83" y="24"/>
                    <a:pt x="82" y="24"/>
                    <a:pt x="81" y="24"/>
                  </a:cubicBezTo>
                  <a:cubicBezTo>
                    <a:pt x="80" y="24"/>
                    <a:pt x="79" y="23"/>
                    <a:pt x="78" y="24"/>
                  </a:cubicBezTo>
                  <a:cubicBezTo>
                    <a:pt x="76" y="24"/>
                    <a:pt x="75" y="26"/>
                    <a:pt x="74" y="26"/>
                  </a:cubicBezTo>
                  <a:cubicBezTo>
                    <a:pt x="72" y="27"/>
                    <a:pt x="70" y="26"/>
                    <a:pt x="69" y="27"/>
                  </a:cubicBezTo>
                  <a:cubicBezTo>
                    <a:pt x="68" y="28"/>
                    <a:pt x="67" y="30"/>
                    <a:pt x="67" y="32"/>
                  </a:cubicBezTo>
                  <a:cubicBezTo>
                    <a:pt x="67" y="34"/>
                    <a:pt x="70" y="35"/>
                    <a:pt x="70" y="37"/>
                  </a:cubicBezTo>
                  <a:cubicBezTo>
                    <a:pt x="70" y="38"/>
                    <a:pt x="67" y="39"/>
                    <a:pt x="67" y="40"/>
                  </a:cubicBezTo>
                  <a:cubicBezTo>
                    <a:pt x="67" y="43"/>
                    <a:pt x="67" y="46"/>
                    <a:pt x="68" y="48"/>
                  </a:cubicBezTo>
                  <a:cubicBezTo>
                    <a:pt x="69" y="50"/>
                    <a:pt x="70" y="52"/>
                    <a:pt x="71" y="54"/>
                  </a:cubicBezTo>
                  <a:cubicBezTo>
                    <a:pt x="72" y="55"/>
                    <a:pt x="74" y="53"/>
                    <a:pt x="75" y="54"/>
                  </a:cubicBezTo>
                  <a:cubicBezTo>
                    <a:pt x="77" y="55"/>
                    <a:pt x="79" y="58"/>
                    <a:pt x="81" y="59"/>
                  </a:cubicBezTo>
                  <a:cubicBezTo>
                    <a:pt x="82" y="60"/>
                    <a:pt x="83" y="59"/>
                    <a:pt x="84" y="60"/>
                  </a:cubicBezTo>
                  <a:cubicBezTo>
                    <a:pt x="86" y="65"/>
                    <a:pt x="87" y="72"/>
                    <a:pt x="90" y="77"/>
                  </a:cubicBezTo>
                  <a:cubicBezTo>
                    <a:pt x="92" y="81"/>
                    <a:pt x="96" y="82"/>
                    <a:pt x="99" y="85"/>
                  </a:cubicBezTo>
                  <a:cubicBezTo>
                    <a:pt x="100" y="86"/>
                    <a:pt x="101" y="87"/>
                    <a:pt x="102" y="87"/>
                  </a:cubicBezTo>
                  <a:cubicBezTo>
                    <a:pt x="105" y="88"/>
                    <a:pt x="108" y="87"/>
                    <a:pt x="112" y="87"/>
                  </a:cubicBezTo>
                  <a:cubicBezTo>
                    <a:pt x="113" y="87"/>
                    <a:pt x="114" y="87"/>
                    <a:pt x="115" y="87"/>
                  </a:cubicBezTo>
                  <a:cubicBezTo>
                    <a:pt x="116" y="88"/>
                    <a:pt x="115" y="90"/>
                    <a:pt x="114" y="91"/>
                  </a:cubicBezTo>
                  <a:cubicBezTo>
                    <a:pt x="114" y="92"/>
                    <a:pt x="112" y="93"/>
                    <a:pt x="112" y="94"/>
                  </a:cubicBezTo>
                  <a:cubicBezTo>
                    <a:pt x="113" y="96"/>
                    <a:pt x="115" y="97"/>
                    <a:pt x="117" y="98"/>
                  </a:cubicBezTo>
                  <a:cubicBezTo>
                    <a:pt x="120" y="100"/>
                    <a:pt x="124" y="100"/>
                    <a:pt x="126" y="101"/>
                  </a:cubicBezTo>
                  <a:cubicBezTo>
                    <a:pt x="130" y="103"/>
                    <a:pt x="132" y="106"/>
                    <a:pt x="135" y="108"/>
                  </a:cubicBezTo>
                  <a:cubicBezTo>
                    <a:pt x="137" y="109"/>
                    <a:pt x="139" y="109"/>
                    <a:pt x="141" y="111"/>
                  </a:cubicBezTo>
                  <a:cubicBezTo>
                    <a:pt x="142" y="112"/>
                    <a:pt x="143" y="113"/>
                    <a:pt x="143" y="115"/>
                  </a:cubicBezTo>
                  <a:cubicBezTo>
                    <a:pt x="143" y="118"/>
                    <a:pt x="145" y="121"/>
                    <a:pt x="143" y="123"/>
                  </a:cubicBezTo>
                  <a:cubicBezTo>
                    <a:pt x="142" y="124"/>
                    <a:pt x="140" y="121"/>
                    <a:pt x="139" y="119"/>
                  </a:cubicBezTo>
                  <a:cubicBezTo>
                    <a:pt x="138" y="118"/>
                    <a:pt x="139" y="116"/>
                    <a:pt x="138" y="115"/>
                  </a:cubicBezTo>
                  <a:cubicBezTo>
                    <a:pt x="138" y="114"/>
                    <a:pt x="137" y="115"/>
                    <a:pt x="136" y="115"/>
                  </a:cubicBezTo>
                  <a:cubicBezTo>
                    <a:pt x="134" y="114"/>
                    <a:pt x="132" y="114"/>
                    <a:pt x="130" y="113"/>
                  </a:cubicBezTo>
                  <a:cubicBezTo>
                    <a:pt x="129" y="113"/>
                    <a:pt x="128" y="111"/>
                    <a:pt x="127" y="111"/>
                  </a:cubicBezTo>
                  <a:cubicBezTo>
                    <a:pt x="125" y="112"/>
                    <a:pt x="123" y="114"/>
                    <a:pt x="122" y="115"/>
                  </a:cubicBezTo>
                  <a:cubicBezTo>
                    <a:pt x="121" y="117"/>
                    <a:pt x="121" y="120"/>
                    <a:pt x="121" y="122"/>
                  </a:cubicBezTo>
                  <a:cubicBezTo>
                    <a:pt x="121" y="123"/>
                    <a:pt x="121" y="124"/>
                    <a:pt x="121" y="125"/>
                  </a:cubicBezTo>
                  <a:cubicBezTo>
                    <a:pt x="123" y="127"/>
                    <a:pt x="126" y="127"/>
                    <a:pt x="128" y="129"/>
                  </a:cubicBezTo>
                  <a:cubicBezTo>
                    <a:pt x="129" y="129"/>
                    <a:pt x="128" y="131"/>
                    <a:pt x="128" y="132"/>
                  </a:cubicBezTo>
                  <a:cubicBezTo>
                    <a:pt x="128" y="133"/>
                    <a:pt x="130" y="135"/>
                    <a:pt x="129" y="137"/>
                  </a:cubicBezTo>
                  <a:cubicBezTo>
                    <a:pt x="128" y="138"/>
                    <a:pt x="127" y="136"/>
                    <a:pt x="125" y="137"/>
                  </a:cubicBezTo>
                  <a:cubicBezTo>
                    <a:pt x="124" y="137"/>
                    <a:pt x="122" y="138"/>
                    <a:pt x="121" y="139"/>
                  </a:cubicBezTo>
                  <a:cubicBezTo>
                    <a:pt x="121" y="141"/>
                    <a:pt x="122" y="144"/>
                    <a:pt x="121" y="146"/>
                  </a:cubicBezTo>
                  <a:cubicBezTo>
                    <a:pt x="121" y="147"/>
                    <a:pt x="118" y="147"/>
                    <a:pt x="118" y="148"/>
                  </a:cubicBezTo>
                  <a:cubicBezTo>
                    <a:pt x="117" y="150"/>
                    <a:pt x="118" y="152"/>
                    <a:pt x="116" y="153"/>
                  </a:cubicBezTo>
                  <a:cubicBezTo>
                    <a:pt x="115" y="154"/>
                    <a:pt x="113" y="153"/>
                    <a:pt x="112" y="152"/>
                  </a:cubicBezTo>
                  <a:cubicBezTo>
                    <a:pt x="111" y="152"/>
                    <a:pt x="111" y="151"/>
                    <a:pt x="111" y="150"/>
                  </a:cubicBezTo>
                  <a:cubicBezTo>
                    <a:pt x="112" y="148"/>
                    <a:pt x="113" y="146"/>
                    <a:pt x="113" y="144"/>
                  </a:cubicBezTo>
                  <a:cubicBezTo>
                    <a:pt x="113" y="143"/>
                    <a:pt x="112" y="142"/>
                    <a:pt x="113" y="142"/>
                  </a:cubicBezTo>
                  <a:cubicBezTo>
                    <a:pt x="114" y="140"/>
                    <a:pt x="117" y="141"/>
                    <a:pt x="118" y="140"/>
                  </a:cubicBezTo>
                  <a:cubicBezTo>
                    <a:pt x="118" y="138"/>
                    <a:pt x="116" y="137"/>
                    <a:pt x="116" y="136"/>
                  </a:cubicBezTo>
                  <a:cubicBezTo>
                    <a:pt x="115" y="135"/>
                    <a:pt x="116" y="134"/>
                    <a:pt x="115" y="133"/>
                  </a:cubicBezTo>
                  <a:cubicBezTo>
                    <a:pt x="115" y="131"/>
                    <a:pt x="114" y="129"/>
                    <a:pt x="113" y="127"/>
                  </a:cubicBezTo>
                  <a:cubicBezTo>
                    <a:pt x="112" y="125"/>
                    <a:pt x="111" y="121"/>
                    <a:pt x="110" y="119"/>
                  </a:cubicBezTo>
                  <a:cubicBezTo>
                    <a:pt x="109" y="118"/>
                    <a:pt x="108" y="119"/>
                    <a:pt x="108" y="119"/>
                  </a:cubicBezTo>
                  <a:cubicBezTo>
                    <a:pt x="107" y="119"/>
                    <a:pt x="105" y="119"/>
                    <a:pt x="105" y="118"/>
                  </a:cubicBezTo>
                  <a:cubicBezTo>
                    <a:pt x="103" y="117"/>
                    <a:pt x="102" y="116"/>
                    <a:pt x="101" y="115"/>
                  </a:cubicBezTo>
                  <a:cubicBezTo>
                    <a:pt x="101" y="114"/>
                    <a:pt x="103" y="114"/>
                    <a:pt x="102" y="114"/>
                  </a:cubicBezTo>
                  <a:cubicBezTo>
                    <a:pt x="102" y="112"/>
                    <a:pt x="101" y="111"/>
                    <a:pt x="100" y="110"/>
                  </a:cubicBezTo>
                  <a:cubicBezTo>
                    <a:pt x="99" y="109"/>
                    <a:pt x="97" y="110"/>
                    <a:pt x="96" y="110"/>
                  </a:cubicBezTo>
                  <a:cubicBezTo>
                    <a:pt x="94" y="109"/>
                    <a:pt x="93" y="109"/>
                    <a:pt x="91" y="108"/>
                  </a:cubicBezTo>
                  <a:cubicBezTo>
                    <a:pt x="90" y="107"/>
                    <a:pt x="89" y="105"/>
                    <a:pt x="88" y="103"/>
                  </a:cubicBezTo>
                  <a:cubicBezTo>
                    <a:pt x="87" y="101"/>
                    <a:pt x="87" y="100"/>
                    <a:pt x="85" y="99"/>
                  </a:cubicBezTo>
                  <a:cubicBezTo>
                    <a:pt x="84" y="98"/>
                    <a:pt x="82" y="99"/>
                    <a:pt x="80" y="99"/>
                  </a:cubicBezTo>
                  <a:cubicBezTo>
                    <a:pt x="78" y="99"/>
                    <a:pt x="76" y="98"/>
                    <a:pt x="75" y="96"/>
                  </a:cubicBezTo>
                  <a:cubicBezTo>
                    <a:pt x="73" y="95"/>
                    <a:pt x="72" y="93"/>
                    <a:pt x="70" y="92"/>
                  </a:cubicBezTo>
                  <a:cubicBezTo>
                    <a:pt x="69" y="91"/>
                    <a:pt x="67" y="90"/>
                    <a:pt x="66" y="88"/>
                  </a:cubicBezTo>
                  <a:cubicBezTo>
                    <a:pt x="65" y="87"/>
                    <a:pt x="63" y="85"/>
                    <a:pt x="61" y="83"/>
                  </a:cubicBezTo>
                  <a:cubicBezTo>
                    <a:pt x="59" y="82"/>
                    <a:pt x="57" y="81"/>
                    <a:pt x="55" y="79"/>
                  </a:cubicBezTo>
                  <a:cubicBezTo>
                    <a:pt x="53" y="78"/>
                    <a:pt x="53" y="76"/>
                    <a:pt x="52" y="74"/>
                  </a:cubicBezTo>
                  <a:cubicBezTo>
                    <a:pt x="50" y="73"/>
                    <a:pt x="48" y="72"/>
                    <a:pt x="47" y="71"/>
                  </a:cubicBezTo>
                  <a:cubicBezTo>
                    <a:pt x="46" y="70"/>
                    <a:pt x="47" y="69"/>
                    <a:pt x="47" y="68"/>
                  </a:cubicBezTo>
                  <a:cubicBezTo>
                    <a:pt x="46" y="66"/>
                    <a:pt x="45" y="64"/>
                    <a:pt x="44" y="62"/>
                  </a:cubicBezTo>
                  <a:cubicBezTo>
                    <a:pt x="43" y="59"/>
                    <a:pt x="43" y="56"/>
                    <a:pt x="42" y="54"/>
                  </a:cubicBezTo>
                  <a:cubicBezTo>
                    <a:pt x="42" y="53"/>
                    <a:pt x="40" y="52"/>
                    <a:pt x="39" y="52"/>
                  </a:cubicBezTo>
                  <a:cubicBezTo>
                    <a:pt x="37" y="51"/>
                    <a:pt x="36" y="51"/>
                    <a:pt x="34" y="50"/>
                  </a:cubicBezTo>
                  <a:cubicBezTo>
                    <a:pt x="32" y="49"/>
                    <a:pt x="31" y="47"/>
                    <a:pt x="29" y="47"/>
                  </a:cubicBezTo>
                  <a:cubicBezTo>
                    <a:pt x="27" y="46"/>
                    <a:pt x="26" y="46"/>
                    <a:pt x="24" y="46"/>
                  </a:cubicBezTo>
                  <a:cubicBezTo>
                    <a:pt x="22" y="47"/>
                    <a:pt x="21" y="48"/>
                    <a:pt x="19" y="49"/>
                  </a:cubicBezTo>
                  <a:cubicBezTo>
                    <a:pt x="18" y="50"/>
                    <a:pt x="18" y="52"/>
                    <a:pt x="17" y="53"/>
                  </a:cubicBezTo>
                  <a:cubicBezTo>
                    <a:pt x="16" y="54"/>
                    <a:pt x="15" y="55"/>
                    <a:pt x="13" y="55"/>
                  </a:cubicBezTo>
                  <a:cubicBezTo>
                    <a:pt x="12" y="56"/>
                    <a:pt x="11" y="56"/>
                    <a:pt x="9" y="56"/>
                  </a:cubicBezTo>
                  <a:cubicBezTo>
                    <a:pt x="9" y="57"/>
                    <a:pt x="8" y="58"/>
                    <a:pt x="8" y="58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8" y="54"/>
                    <a:pt x="10" y="55"/>
                    <a:pt x="11" y="54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1" y="50"/>
                    <a:pt x="9" y="51"/>
                    <a:pt x="8" y="51"/>
                  </a:cubicBezTo>
                  <a:cubicBezTo>
                    <a:pt x="6" y="50"/>
                    <a:pt x="4" y="49"/>
                    <a:pt x="3" y="47"/>
                  </a:cubicBezTo>
                  <a:cubicBezTo>
                    <a:pt x="2" y="46"/>
                    <a:pt x="3" y="44"/>
                    <a:pt x="3" y="42"/>
                  </a:cubicBezTo>
                  <a:cubicBezTo>
                    <a:pt x="3" y="41"/>
                    <a:pt x="4" y="40"/>
                    <a:pt x="3" y="38"/>
                  </a:cubicBezTo>
                  <a:cubicBezTo>
                    <a:pt x="3" y="37"/>
                    <a:pt x="0" y="37"/>
                    <a:pt x="0" y="36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4" y="28"/>
                    <a:pt x="4" y="27"/>
                  </a:cubicBezTo>
                  <a:cubicBezTo>
                    <a:pt x="3" y="26"/>
                    <a:pt x="1" y="25"/>
                    <a:pt x="0" y="23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" y="21"/>
                    <a:pt x="3" y="21"/>
                    <a:pt x="4" y="20"/>
                  </a:cubicBezTo>
                  <a:cubicBezTo>
                    <a:pt x="5" y="20"/>
                    <a:pt x="6" y="21"/>
                    <a:pt x="7" y="20"/>
                  </a:cubicBezTo>
                  <a:cubicBezTo>
                    <a:pt x="8" y="20"/>
                    <a:pt x="9" y="19"/>
                    <a:pt x="10" y="19"/>
                  </a:cubicBezTo>
                  <a:cubicBezTo>
                    <a:pt x="11" y="19"/>
                    <a:pt x="12" y="20"/>
                    <a:pt x="13" y="20"/>
                  </a:cubicBezTo>
                  <a:cubicBezTo>
                    <a:pt x="15" y="19"/>
                    <a:pt x="16" y="18"/>
                    <a:pt x="17" y="16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8" y="12"/>
                    <a:pt x="19" y="10"/>
                    <a:pt x="20" y="10"/>
                  </a:cubicBezTo>
                  <a:cubicBezTo>
                    <a:pt x="22" y="11"/>
                    <a:pt x="20" y="14"/>
                    <a:pt x="21" y="15"/>
                  </a:cubicBezTo>
                  <a:cubicBezTo>
                    <a:pt x="22" y="16"/>
                    <a:pt x="23" y="16"/>
                    <a:pt x="24" y="17"/>
                  </a:cubicBezTo>
                  <a:cubicBezTo>
                    <a:pt x="25" y="17"/>
                    <a:pt x="25" y="19"/>
                    <a:pt x="26" y="19"/>
                  </a:cubicBezTo>
                  <a:cubicBezTo>
                    <a:pt x="27" y="19"/>
                    <a:pt x="28" y="19"/>
                    <a:pt x="29" y="18"/>
                  </a:cubicBezTo>
                  <a:cubicBezTo>
                    <a:pt x="30" y="17"/>
                    <a:pt x="30" y="15"/>
                    <a:pt x="30" y="13"/>
                  </a:cubicBezTo>
                  <a:cubicBezTo>
                    <a:pt x="30" y="12"/>
                    <a:pt x="30" y="11"/>
                    <a:pt x="31" y="11"/>
                  </a:cubicBezTo>
                  <a:cubicBezTo>
                    <a:pt x="33" y="11"/>
                    <a:pt x="33" y="13"/>
                    <a:pt x="34" y="13"/>
                  </a:cubicBezTo>
                  <a:cubicBezTo>
                    <a:pt x="35" y="14"/>
                    <a:pt x="37" y="13"/>
                    <a:pt x="38" y="13"/>
                  </a:cubicBezTo>
                  <a:cubicBezTo>
                    <a:pt x="39" y="13"/>
                    <a:pt x="40" y="14"/>
                    <a:pt x="40" y="14"/>
                  </a:cubicBezTo>
                  <a:cubicBezTo>
                    <a:pt x="41" y="12"/>
                    <a:pt x="40" y="11"/>
                    <a:pt x="40" y="9"/>
                  </a:cubicBezTo>
                  <a:cubicBezTo>
                    <a:pt x="40" y="9"/>
                    <a:pt x="40" y="8"/>
                    <a:pt x="41" y="8"/>
                  </a:cubicBezTo>
                  <a:cubicBezTo>
                    <a:pt x="42" y="8"/>
                    <a:pt x="43" y="10"/>
                    <a:pt x="44" y="10"/>
                  </a:cubicBezTo>
                  <a:cubicBezTo>
                    <a:pt x="45" y="9"/>
                    <a:pt x="44" y="7"/>
                    <a:pt x="44" y="6"/>
                  </a:cubicBezTo>
                  <a:cubicBezTo>
                    <a:pt x="44" y="5"/>
                    <a:pt x="44" y="4"/>
                    <a:pt x="45" y="4"/>
                  </a:cubicBezTo>
                  <a:cubicBezTo>
                    <a:pt x="46" y="4"/>
                    <a:pt x="47" y="5"/>
                    <a:pt x="48" y="5"/>
                  </a:cubicBezTo>
                  <a:cubicBezTo>
                    <a:pt x="50" y="5"/>
                    <a:pt x="51" y="6"/>
                    <a:pt x="52" y="6"/>
                  </a:cubicBezTo>
                  <a:cubicBezTo>
                    <a:pt x="53" y="5"/>
                    <a:pt x="52" y="3"/>
                    <a:pt x="52" y="3"/>
                  </a:cubicBezTo>
                  <a:cubicBezTo>
                    <a:pt x="54" y="2"/>
                    <a:pt x="55" y="2"/>
                    <a:pt x="57" y="2"/>
                  </a:cubicBezTo>
                  <a:cubicBezTo>
                    <a:pt x="59" y="1"/>
                    <a:pt x="60" y="2"/>
                    <a:pt x="62" y="1"/>
                  </a:cubicBezTo>
                  <a:cubicBezTo>
                    <a:pt x="63" y="1"/>
                    <a:pt x="64" y="0"/>
                    <a:pt x="66" y="0"/>
                  </a:cubicBezTo>
                  <a:cubicBezTo>
                    <a:pt x="66" y="1"/>
                    <a:pt x="65" y="2"/>
                    <a:pt x="66" y="3"/>
                  </a:cubicBezTo>
                  <a:cubicBezTo>
                    <a:pt x="66" y="5"/>
                    <a:pt x="67" y="6"/>
                    <a:pt x="69" y="7"/>
                  </a:cubicBezTo>
                  <a:cubicBezTo>
                    <a:pt x="70" y="7"/>
                    <a:pt x="73" y="7"/>
                    <a:pt x="75" y="8"/>
                  </a:cubicBezTo>
                  <a:cubicBezTo>
                    <a:pt x="77" y="8"/>
                    <a:pt x="80" y="9"/>
                    <a:pt x="83" y="9"/>
                  </a:cubicBezTo>
                  <a:cubicBezTo>
                    <a:pt x="83" y="9"/>
                    <a:pt x="83" y="10"/>
                    <a:pt x="84" y="10"/>
                  </a:cubicBezTo>
                  <a:cubicBezTo>
                    <a:pt x="83" y="11"/>
                    <a:pt x="81" y="11"/>
                    <a:pt x="81" y="12"/>
                  </a:cubicBezTo>
                  <a:cubicBezTo>
                    <a:pt x="80" y="13"/>
                    <a:pt x="82" y="14"/>
                    <a:pt x="82" y="16"/>
                  </a:cubicBezTo>
                  <a:cubicBezTo>
                    <a:pt x="83" y="17"/>
                    <a:pt x="81" y="18"/>
                    <a:pt x="82" y="20"/>
                  </a:cubicBezTo>
                  <a:cubicBezTo>
                    <a:pt x="82" y="21"/>
                    <a:pt x="83" y="22"/>
                    <a:pt x="84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2" name="Freeform 2596"/>
            <p:cNvSpPr>
              <a:spLocks noChangeAspect="1"/>
            </p:cNvSpPr>
            <p:nvPr/>
          </p:nvSpPr>
          <p:spPr bwMode="auto">
            <a:xfrm>
              <a:off x="19334069" y="7847066"/>
              <a:ext cx="615909" cy="635096"/>
            </a:xfrm>
            <a:custGeom>
              <a:avLst/>
              <a:gdLst>
                <a:gd name="T0" fmla="*/ 87 w 76"/>
                <a:gd name="T1" fmla="*/ 15 h 86"/>
                <a:gd name="T2" fmla="*/ 92 w 76"/>
                <a:gd name="T3" fmla="*/ 6 h 86"/>
                <a:gd name="T4" fmla="*/ 87 w 76"/>
                <a:gd name="T5" fmla="*/ 0 h 86"/>
                <a:gd name="T6" fmla="*/ 76 w 76"/>
                <a:gd name="T7" fmla="*/ 7 h 86"/>
                <a:gd name="T8" fmla="*/ 64 w 76"/>
                <a:gd name="T9" fmla="*/ 5 h 86"/>
                <a:gd name="T10" fmla="*/ 56 w 76"/>
                <a:gd name="T11" fmla="*/ 2 h 86"/>
                <a:gd name="T12" fmla="*/ 44 w 76"/>
                <a:gd name="T13" fmla="*/ 5 h 86"/>
                <a:gd name="T14" fmla="*/ 35 w 76"/>
                <a:gd name="T15" fmla="*/ 6 h 86"/>
                <a:gd name="T16" fmla="*/ 21 w 76"/>
                <a:gd name="T17" fmla="*/ 16 h 86"/>
                <a:gd name="T18" fmla="*/ 13 w 76"/>
                <a:gd name="T19" fmla="*/ 22 h 86"/>
                <a:gd name="T20" fmla="*/ 8 w 76"/>
                <a:gd name="T21" fmla="*/ 31 h 86"/>
                <a:gd name="T22" fmla="*/ 4 w 76"/>
                <a:gd name="T23" fmla="*/ 37 h 86"/>
                <a:gd name="T24" fmla="*/ 4 w 76"/>
                <a:gd name="T25" fmla="*/ 47 h 86"/>
                <a:gd name="T26" fmla="*/ 15 w 76"/>
                <a:gd name="T27" fmla="*/ 53 h 86"/>
                <a:gd name="T28" fmla="*/ 12 w 76"/>
                <a:gd name="T29" fmla="*/ 59 h 86"/>
                <a:gd name="T30" fmla="*/ 16 w 76"/>
                <a:gd name="T31" fmla="*/ 67 h 86"/>
                <a:gd name="T32" fmla="*/ 22 w 76"/>
                <a:gd name="T33" fmla="*/ 67 h 86"/>
                <a:gd name="T34" fmla="*/ 34 w 76"/>
                <a:gd name="T35" fmla="*/ 65 h 86"/>
                <a:gd name="T36" fmla="*/ 47 w 76"/>
                <a:gd name="T37" fmla="*/ 70 h 86"/>
                <a:gd name="T38" fmla="*/ 40 w 76"/>
                <a:gd name="T39" fmla="*/ 73 h 86"/>
                <a:gd name="T40" fmla="*/ 24 w 76"/>
                <a:gd name="T41" fmla="*/ 70 h 86"/>
                <a:gd name="T42" fmla="*/ 16 w 76"/>
                <a:gd name="T43" fmla="*/ 75 h 86"/>
                <a:gd name="T44" fmla="*/ 24 w 76"/>
                <a:gd name="T45" fmla="*/ 87 h 86"/>
                <a:gd name="T46" fmla="*/ 28 w 76"/>
                <a:gd name="T47" fmla="*/ 98 h 86"/>
                <a:gd name="T48" fmla="*/ 35 w 76"/>
                <a:gd name="T49" fmla="*/ 98 h 86"/>
                <a:gd name="T50" fmla="*/ 38 w 76"/>
                <a:gd name="T51" fmla="*/ 104 h 86"/>
                <a:gd name="T52" fmla="*/ 41 w 76"/>
                <a:gd name="T53" fmla="*/ 97 h 86"/>
                <a:gd name="T54" fmla="*/ 47 w 76"/>
                <a:gd name="T55" fmla="*/ 103 h 86"/>
                <a:gd name="T56" fmla="*/ 45 w 76"/>
                <a:gd name="T57" fmla="*/ 94 h 86"/>
                <a:gd name="T58" fmla="*/ 45 w 76"/>
                <a:gd name="T59" fmla="*/ 83 h 86"/>
                <a:gd name="T60" fmla="*/ 51 w 76"/>
                <a:gd name="T61" fmla="*/ 83 h 86"/>
                <a:gd name="T62" fmla="*/ 46 w 76"/>
                <a:gd name="T63" fmla="*/ 75 h 86"/>
                <a:gd name="T64" fmla="*/ 56 w 76"/>
                <a:gd name="T65" fmla="*/ 75 h 86"/>
                <a:gd name="T66" fmla="*/ 59 w 76"/>
                <a:gd name="T67" fmla="*/ 76 h 86"/>
                <a:gd name="T68" fmla="*/ 51 w 76"/>
                <a:gd name="T69" fmla="*/ 65 h 86"/>
                <a:gd name="T70" fmla="*/ 36 w 76"/>
                <a:gd name="T71" fmla="*/ 56 h 86"/>
                <a:gd name="T72" fmla="*/ 40 w 76"/>
                <a:gd name="T73" fmla="*/ 47 h 86"/>
                <a:gd name="T74" fmla="*/ 46 w 76"/>
                <a:gd name="T75" fmla="*/ 50 h 86"/>
                <a:gd name="T76" fmla="*/ 41 w 76"/>
                <a:gd name="T77" fmla="*/ 40 h 86"/>
                <a:gd name="T78" fmla="*/ 35 w 76"/>
                <a:gd name="T79" fmla="*/ 25 h 86"/>
                <a:gd name="T80" fmla="*/ 45 w 76"/>
                <a:gd name="T81" fmla="*/ 28 h 86"/>
                <a:gd name="T82" fmla="*/ 52 w 76"/>
                <a:gd name="T83" fmla="*/ 34 h 86"/>
                <a:gd name="T84" fmla="*/ 51 w 76"/>
                <a:gd name="T85" fmla="*/ 29 h 86"/>
                <a:gd name="T86" fmla="*/ 57 w 76"/>
                <a:gd name="T87" fmla="*/ 33 h 86"/>
                <a:gd name="T88" fmla="*/ 56 w 76"/>
                <a:gd name="T89" fmla="*/ 27 h 86"/>
                <a:gd name="T90" fmla="*/ 62 w 76"/>
                <a:gd name="T91" fmla="*/ 28 h 86"/>
                <a:gd name="T92" fmla="*/ 52 w 76"/>
                <a:gd name="T93" fmla="*/ 18 h 86"/>
                <a:gd name="T94" fmla="*/ 57 w 76"/>
                <a:gd name="T95" fmla="*/ 19 h 86"/>
                <a:gd name="T96" fmla="*/ 68 w 76"/>
                <a:gd name="T97" fmla="*/ 17 h 86"/>
                <a:gd name="T98" fmla="*/ 80 w 76"/>
                <a:gd name="T99" fmla="*/ 16 h 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"/>
                <a:gd name="T151" fmla="*/ 0 h 86"/>
                <a:gd name="T152" fmla="*/ 76 w 76"/>
                <a:gd name="T153" fmla="*/ 86 h 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" h="86">
                  <a:moveTo>
                    <a:pt x="71" y="15"/>
                  </a:moveTo>
                  <a:cubicBezTo>
                    <a:pt x="71" y="14"/>
                    <a:pt x="72" y="13"/>
                    <a:pt x="72" y="12"/>
                  </a:cubicBezTo>
                  <a:cubicBezTo>
                    <a:pt x="72" y="10"/>
                    <a:pt x="71" y="9"/>
                    <a:pt x="72" y="7"/>
                  </a:cubicBezTo>
                  <a:cubicBezTo>
                    <a:pt x="73" y="6"/>
                    <a:pt x="75" y="7"/>
                    <a:pt x="76" y="5"/>
                  </a:cubicBezTo>
                  <a:cubicBezTo>
                    <a:pt x="76" y="4"/>
                    <a:pt x="76" y="3"/>
                    <a:pt x="76" y="2"/>
                  </a:cubicBezTo>
                  <a:cubicBezTo>
                    <a:pt x="75" y="0"/>
                    <a:pt x="73" y="0"/>
                    <a:pt x="72" y="0"/>
                  </a:cubicBezTo>
                  <a:cubicBezTo>
                    <a:pt x="72" y="1"/>
                    <a:pt x="72" y="3"/>
                    <a:pt x="71" y="3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62" y="7"/>
                    <a:pt x="60" y="6"/>
                    <a:pt x="58" y="5"/>
                  </a:cubicBezTo>
                  <a:cubicBezTo>
                    <a:pt x="57" y="5"/>
                    <a:pt x="55" y="5"/>
                    <a:pt x="53" y="4"/>
                  </a:cubicBezTo>
                  <a:cubicBezTo>
                    <a:pt x="52" y="4"/>
                    <a:pt x="52" y="2"/>
                    <a:pt x="51" y="2"/>
                  </a:cubicBezTo>
                  <a:cubicBezTo>
                    <a:pt x="50" y="1"/>
                    <a:pt x="48" y="1"/>
                    <a:pt x="46" y="2"/>
                  </a:cubicBezTo>
                  <a:cubicBezTo>
                    <a:pt x="44" y="2"/>
                    <a:pt x="44" y="4"/>
                    <a:pt x="43" y="4"/>
                  </a:cubicBezTo>
                  <a:cubicBezTo>
                    <a:pt x="41" y="5"/>
                    <a:pt x="39" y="4"/>
                    <a:pt x="36" y="4"/>
                  </a:cubicBezTo>
                  <a:cubicBezTo>
                    <a:pt x="35" y="4"/>
                    <a:pt x="33" y="4"/>
                    <a:pt x="32" y="4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6" y="6"/>
                    <a:pt x="24" y="7"/>
                    <a:pt x="21" y="8"/>
                  </a:cubicBezTo>
                  <a:cubicBezTo>
                    <a:pt x="20" y="9"/>
                    <a:pt x="19" y="12"/>
                    <a:pt x="17" y="13"/>
                  </a:cubicBezTo>
                  <a:cubicBezTo>
                    <a:pt x="15" y="14"/>
                    <a:pt x="13" y="13"/>
                    <a:pt x="10" y="14"/>
                  </a:cubicBezTo>
                  <a:cubicBezTo>
                    <a:pt x="11" y="15"/>
                    <a:pt x="11" y="16"/>
                    <a:pt x="11" y="18"/>
                  </a:cubicBezTo>
                  <a:cubicBezTo>
                    <a:pt x="10" y="19"/>
                    <a:pt x="8" y="19"/>
                    <a:pt x="8" y="20"/>
                  </a:cubicBezTo>
                  <a:cubicBezTo>
                    <a:pt x="7" y="22"/>
                    <a:pt x="8" y="24"/>
                    <a:pt x="7" y="26"/>
                  </a:cubicBezTo>
                  <a:cubicBezTo>
                    <a:pt x="6" y="27"/>
                    <a:pt x="4" y="26"/>
                    <a:pt x="3" y="27"/>
                  </a:cubicBezTo>
                  <a:cubicBezTo>
                    <a:pt x="3" y="28"/>
                    <a:pt x="4" y="30"/>
                    <a:pt x="3" y="31"/>
                  </a:cubicBezTo>
                  <a:cubicBezTo>
                    <a:pt x="2" y="32"/>
                    <a:pt x="2" y="33"/>
                    <a:pt x="0" y="34"/>
                  </a:cubicBezTo>
                  <a:cubicBezTo>
                    <a:pt x="1" y="35"/>
                    <a:pt x="2" y="37"/>
                    <a:pt x="3" y="39"/>
                  </a:cubicBezTo>
                  <a:cubicBezTo>
                    <a:pt x="4" y="40"/>
                    <a:pt x="5" y="41"/>
                    <a:pt x="7" y="42"/>
                  </a:cubicBezTo>
                  <a:cubicBezTo>
                    <a:pt x="8" y="43"/>
                    <a:pt x="11" y="42"/>
                    <a:pt x="12" y="44"/>
                  </a:cubicBezTo>
                  <a:cubicBezTo>
                    <a:pt x="13" y="45"/>
                    <a:pt x="9" y="44"/>
                    <a:pt x="9" y="45"/>
                  </a:cubicBezTo>
                  <a:cubicBezTo>
                    <a:pt x="8" y="47"/>
                    <a:pt x="9" y="48"/>
                    <a:pt x="10" y="49"/>
                  </a:cubicBezTo>
                  <a:cubicBezTo>
                    <a:pt x="10" y="50"/>
                    <a:pt x="11" y="51"/>
                    <a:pt x="12" y="52"/>
                  </a:cubicBezTo>
                  <a:cubicBezTo>
                    <a:pt x="13" y="53"/>
                    <a:pt x="12" y="55"/>
                    <a:pt x="13" y="55"/>
                  </a:cubicBezTo>
                  <a:cubicBezTo>
                    <a:pt x="14" y="55"/>
                    <a:pt x="15" y="54"/>
                    <a:pt x="16" y="54"/>
                  </a:cubicBezTo>
                  <a:cubicBezTo>
                    <a:pt x="17" y="54"/>
                    <a:pt x="17" y="55"/>
                    <a:pt x="18" y="55"/>
                  </a:cubicBezTo>
                  <a:cubicBezTo>
                    <a:pt x="20" y="55"/>
                    <a:pt x="21" y="54"/>
                    <a:pt x="23" y="54"/>
                  </a:cubicBezTo>
                  <a:cubicBezTo>
                    <a:pt x="25" y="54"/>
                    <a:pt x="26" y="54"/>
                    <a:pt x="28" y="54"/>
                  </a:cubicBezTo>
                  <a:cubicBezTo>
                    <a:pt x="29" y="54"/>
                    <a:pt x="30" y="55"/>
                    <a:pt x="32" y="55"/>
                  </a:cubicBezTo>
                  <a:cubicBezTo>
                    <a:pt x="34" y="56"/>
                    <a:pt x="37" y="56"/>
                    <a:pt x="39" y="58"/>
                  </a:cubicBezTo>
                  <a:cubicBezTo>
                    <a:pt x="40" y="60"/>
                    <a:pt x="36" y="60"/>
                    <a:pt x="35" y="60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29" y="59"/>
                    <a:pt x="27" y="57"/>
                    <a:pt x="23" y="56"/>
                  </a:cubicBezTo>
                  <a:cubicBezTo>
                    <a:pt x="22" y="56"/>
                    <a:pt x="21" y="58"/>
                    <a:pt x="20" y="58"/>
                  </a:cubicBezTo>
                  <a:cubicBezTo>
                    <a:pt x="19" y="58"/>
                    <a:pt x="17" y="57"/>
                    <a:pt x="16" y="58"/>
                  </a:cubicBezTo>
                  <a:cubicBezTo>
                    <a:pt x="15" y="59"/>
                    <a:pt x="13" y="60"/>
                    <a:pt x="13" y="62"/>
                  </a:cubicBezTo>
                  <a:cubicBezTo>
                    <a:pt x="13" y="64"/>
                    <a:pt x="16" y="66"/>
                    <a:pt x="18" y="68"/>
                  </a:cubicBezTo>
                  <a:cubicBezTo>
                    <a:pt x="19" y="69"/>
                    <a:pt x="20" y="71"/>
                    <a:pt x="20" y="72"/>
                  </a:cubicBezTo>
                  <a:cubicBezTo>
                    <a:pt x="20" y="74"/>
                    <a:pt x="19" y="75"/>
                    <a:pt x="19" y="77"/>
                  </a:cubicBezTo>
                  <a:cubicBezTo>
                    <a:pt x="20" y="79"/>
                    <a:pt x="21" y="82"/>
                    <a:pt x="23" y="81"/>
                  </a:cubicBezTo>
                  <a:cubicBezTo>
                    <a:pt x="25" y="81"/>
                    <a:pt x="23" y="77"/>
                    <a:pt x="25" y="76"/>
                  </a:cubicBezTo>
                  <a:cubicBezTo>
                    <a:pt x="27" y="76"/>
                    <a:pt x="28" y="79"/>
                    <a:pt x="29" y="81"/>
                  </a:cubicBezTo>
                  <a:cubicBezTo>
                    <a:pt x="29" y="81"/>
                    <a:pt x="28" y="83"/>
                    <a:pt x="29" y="84"/>
                  </a:cubicBezTo>
                  <a:cubicBezTo>
                    <a:pt x="29" y="84"/>
                    <a:pt x="30" y="86"/>
                    <a:pt x="31" y="86"/>
                  </a:cubicBezTo>
                  <a:cubicBezTo>
                    <a:pt x="32" y="84"/>
                    <a:pt x="30" y="81"/>
                    <a:pt x="31" y="80"/>
                  </a:cubicBezTo>
                  <a:cubicBezTo>
                    <a:pt x="32" y="79"/>
                    <a:pt x="33" y="80"/>
                    <a:pt x="34" y="80"/>
                  </a:cubicBezTo>
                  <a:cubicBezTo>
                    <a:pt x="35" y="82"/>
                    <a:pt x="36" y="84"/>
                    <a:pt x="37" y="86"/>
                  </a:cubicBezTo>
                  <a:cubicBezTo>
                    <a:pt x="38" y="86"/>
                    <a:pt x="39" y="86"/>
                    <a:pt x="39" y="85"/>
                  </a:cubicBezTo>
                  <a:cubicBezTo>
                    <a:pt x="39" y="84"/>
                    <a:pt x="38" y="82"/>
                    <a:pt x="37" y="81"/>
                  </a:cubicBezTo>
                  <a:cubicBezTo>
                    <a:pt x="37" y="80"/>
                    <a:pt x="38" y="79"/>
                    <a:pt x="37" y="78"/>
                  </a:cubicBezTo>
                  <a:cubicBezTo>
                    <a:pt x="36" y="75"/>
                    <a:pt x="33" y="72"/>
                    <a:pt x="33" y="69"/>
                  </a:cubicBezTo>
                  <a:cubicBezTo>
                    <a:pt x="33" y="67"/>
                    <a:pt x="36" y="68"/>
                    <a:pt x="37" y="69"/>
                  </a:cubicBezTo>
                  <a:cubicBezTo>
                    <a:pt x="38" y="69"/>
                    <a:pt x="37" y="72"/>
                    <a:pt x="38" y="72"/>
                  </a:cubicBezTo>
                  <a:cubicBezTo>
                    <a:pt x="40" y="72"/>
                    <a:pt x="42" y="71"/>
                    <a:pt x="42" y="69"/>
                  </a:cubicBezTo>
                  <a:cubicBezTo>
                    <a:pt x="42" y="67"/>
                    <a:pt x="39" y="68"/>
                    <a:pt x="38" y="66"/>
                  </a:cubicBezTo>
                  <a:cubicBezTo>
                    <a:pt x="37" y="65"/>
                    <a:pt x="38" y="63"/>
                    <a:pt x="38" y="62"/>
                  </a:cubicBezTo>
                  <a:cubicBezTo>
                    <a:pt x="38" y="61"/>
                    <a:pt x="39" y="60"/>
                    <a:pt x="41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47" y="63"/>
                    <a:pt x="47" y="65"/>
                    <a:pt x="48" y="65"/>
                  </a:cubicBezTo>
                  <a:cubicBezTo>
                    <a:pt x="49" y="66"/>
                    <a:pt x="49" y="64"/>
                    <a:pt x="49" y="63"/>
                  </a:cubicBezTo>
                  <a:cubicBezTo>
                    <a:pt x="49" y="62"/>
                    <a:pt x="49" y="59"/>
                    <a:pt x="48" y="58"/>
                  </a:cubicBezTo>
                  <a:cubicBezTo>
                    <a:pt x="47" y="56"/>
                    <a:pt x="44" y="55"/>
                    <a:pt x="42" y="54"/>
                  </a:cubicBezTo>
                  <a:cubicBezTo>
                    <a:pt x="40" y="52"/>
                    <a:pt x="39" y="51"/>
                    <a:pt x="37" y="50"/>
                  </a:cubicBezTo>
                  <a:cubicBezTo>
                    <a:pt x="35" y="48"/>
                    <a:pt x="31" y="49"/>
                    <a:pt x="30" y="46"/>
                  </a:cubicBezTo>
                  <a:cubicBezTo>
                    <a:pt x="29" y="45"/>
                    <a:pt x="34" y="46"/>
                    <a:pt x="35" y="44"/>
                  </a:cubicBezTo>
                  <a:cubicBezTo>
                    <a:pt x="35" y="42"/>
                    <a:pt x="33" y="41"/>
                    <a:pt x="33" y="39"/>
                  </a:cubicBezTo>
                  <a:cubicBezTo>
                    <a:pt x="33" y="38"/>
                    <a:pt x="35" y="38"/>
                    <a:pt x="36" y="38"/>
                  </a:cubicBezTo>
                  <a:cubicBezTo>
                    <a:pt x="37" y="39"/>
                    <a:pt x="37" y="40"/>
                    <a:pt x="38" y="41"/>
                  </a:cubicBezTo>
                  <a:cubicBezTo>
                    <a:pt x="38" y="41"/>
                    <a:pt x="39" y="40"/>
                    <a:pt x="39" y="40"/>
                  </a:cubicBezTo>
                  <a:cubicBezTo>
                    <a:pt x="37" y="37"/>
                    <a:pt x="35" y="35"/>
                    <a:pt x="34" y="33"/>
                  </a:cubicBezTo>
                  <a:cubicBezTo>
                    <a:pt x="33" y="31"/>
                    <a:pt x="31" y="29"/>
                    <a:pt x="30" y="27"/>
                  </a:cubicBezTo>
                  <a:cubicBezTo>
                    <a:pt x="29" y="25"/>
                    <a:pt x="29" y="23"/>
                    <a:pt x="29" y="21"/>
                  </a:cubicBezTo>
                  <a:cubicBezTo>
                    <a:pt x="29" y="21"/>
                    <a:pt x="30" y="19"/>
                    <a:pt x="31" y="19"/>
                  </a:cubicBezTo>
                  <a:cubicBezTo>
                    <a:pt x="33" y="20"/>
                    <a:pt x="35" y="22"/>
                    <a:pt x="37" y="23"/>
                  </a:cubicBezTo>
                  <a:cubicBezTo>
                    <a:pt x="39" y="25"/>
                    <a:pt x="40" y="28"/>
                    <a:pt x="42" y="29"/>
                  </a:cubicBezTo>
                  <a:cubicBezTo>
                    <a:pt x="42" y="30"/>
                    <a:pt x="43" y="29"/>
                    <a:pt x="43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3"/>
                    <a:pt x="42" y="23"/>
                    <a:pt x="42" y="24"/>
                  </a:cubicBezTo>
                  <a:cubicBezTo>
                    <a:pt x="44" y="25"/>
                    <a:pt x="44" y="27"/>
                    <a:pt x="46" y="28"/>
                  </a:cubicBezTo>
                  <a:cubicBezTo>
                    <a:pt x="46" y="29"/>
                    <a:pt x="47" y="27"/>
                    <a:pt x="47" y="27"/>
                  </a:cubicBezTo>
                  <a:cubicBezTo>
                    <a:pt x="46" y="25"/>
                    <a:pt x="44" y="24"/>
                    <a:pt x="43" y="22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8" y="23"/>
                    <a:pt x="49" y="25"/>
                    <a:pt x="51" y="25"/>
                  </a:cubicBezTo>
                  <a:cubicBezTo>
                    <a:pt x="52" y="25"/>
                    <a:pt x="51" y="24"/>
                    <a:pt x="51" y="23"/>
                  </a:cubicBezTo>
                  <a:cubicBezTo>
                    <a:pt x="49" y="22"/>
                    <a:pt x="47" y="21"/>
                    <a:pt x="45" y="20"/>
                  </a:cubicBezTo>
                  <a:cubicBezTo>
                    <a:pt x="44" y="18"/>
                    <a:pt x="43" y="17"/>
                    <a:pt x="43" y="15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6" y="15"/>
                    <a:pt x="47" y="16"/>
                    <a:pt x="47" y="16"/>
                  </a:cubicBezTo>
                  <a:cubicBezTo>
                    <a:pt x="49" y="15"/>
                    <a:pt x="49" y="12"/>
                    <a:pt x="51" y="12"/>
                  </a:cubicBezTo>
                  <a:cubicBezTo>
                    <a:pt x="52" y="11"/>
                    <a:pt x="54" y="14"/>
                    <a:pt x="56" y="14"/>
                  </a:cubicBezTo>
                  <a:cubicBezTo>
                    <a:pt x="57" y="14"/>
                    <a:pt x="58" y="11"/>
                    <a:pt x="59" y="11"/>
                  </a:cubicBezTo>
                  <a:cubicBezTo>
                    <a:pt x="61" y="11"/>
                    <a:pt x="64" y="12"/>
                    <a:pt x="66" y="13"/>
                  </a:cubicBezTo>
                  <a:cubicBezTo>
                    <a:pt x="67" y="14"/>
                    <a:pt x="69" y="14"/>
                    <a:pt x="71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3" name="Freeform 2599"/>
            <p:cNvSpPr>
              <a:spLocks noChangeAspect="1"/>
            </p:cNvSpPr>
            <p:nvPr/>
          </p:nvSpPr>
          <p:spPr bwMode="auto">
            <a:xfrm>
              <a:off x="19320684" y="7034881"/>
              <a:ext cx="930557" cy="555709"/>
            </a:xfrm>
            <a:custGeom>
              <a:avLst/>
              <a:gdLst>
                <a:gd name="T0" fmla="*/ 137 w 116"/>
                <a:gd name="T1" fmla="*/ 63 h 76"/>
                <a:gd name="T2" fmla="*/ 129 w 116"/>
                <a:gd name="T3" fmla="*/ 59 h 76"/>
                <a:gd name="T4" fmla="*/ 125 w 116"/>
                <a:gd name="T5" fmla="*/ 62 h 76"/>
                <a:gd name="T6" fmla="*/ 119 w 116"/>
                <a:gd name="T7" fmla="*/ 63 h 76"/>
                <a:gd name="T8" fmla="*/ 114 w 116"/>
                <a:gd name="T9" fmla="*/ 61 h 76"/>
                <a:gd name="T10" fmla="*/ 111 w 116"/>
                <a:gd name="T11" fmla="*/ 47 h 76"/>
                <a:gd name="T12" fmla="*/ 116 w 116"/>
                <a:gd name="T13" fmla="*/ 36 h 76"/>
                <a:gd name="T14" fmla="*/ 109 w 116"/>
                <a:gd name="T15" fmla="*/ 25 h 76"/>
                <a:gd name="T16" fmla="*/ 99 w 116"/>
                <a:gd name="T17" fmla="*/ 14 h 76"/>
                <a:gd name="T18" fmla="*/ 95 w 116"/>
                <a:gd name="T19" fmla="*/ 2 h 76"/>
                <a:gd name="T20" fmla="*/ 89 w 116"/>
                <a:gd name="T21" fmla="*/ 0 h 76"/>
                <a:gd name="T22" fmla="*/ 84 w 116"/>
                <a:gd name="T23" fmla="*/ 1 h 76"/>
                <a:gd name="T24" fmla="*/ 79 w 116"/>
                <a:gd name="T25" fmla="*/ 2 h 76"/>
                <a:gd name="T26" fmla="*/ 70 w 116"/>
                <a:gd name="T27" fmla="*/ 4 h 76"/>
                <a:gd name="T28" fmla="*/ 65 w 116"/>
                <a:gd name="T29" fmla="*/ 10 h 76"/>
                <a:gd name="T30" fmla="*/ 60 w 116"/>
                <a:gd name="T31" fmla="*/ 5 h 76"/>
                <a:gd name="T32" fmla="*/ 55 w 116"/>
                <a:gd name="T33" fmla="*/ 5 h 76"/>
                <a:gd name="T34" fmla="*/ 46 w 116"/>
                <a:gd name="T35" fmla="*/ 4 h 76"/>
                <a:gd name="T36" fmla="*/ 40 w 116"/>
                <a:gd name="T37" fmla="*/ 0 h 76"/>
                <a:gd name="T38" fmla="*/ 36 w 116"/>
                <a:gd name="T39" fmla="*/ 5 h 76"/>
                <a:gd name="T40" fmla="*/ 34 w 116"/>
                <a:gd name="T41" fmla="*/ 7 h 76"/>
                <a:gd name="T42" fmla="*/ 29 w 116"/>
                <a:gd name="T43" fmla="*/ 8 h 76"/>
                <a:gd name="T44" fmla="*/ 24 w 116"/>
                <a:gd name="T45" fmla="*/ 14 h 76"/>
                <a:gd name="T46" fmla="*/ 19 w 116"/>
                <a:gd name="T47" fmla="*/ 23 h 76"/>
                <a:gd name="T48" fmla="*/ 18 w 116"/>
                <a:gd name="T49" fmla="*/ 31 h 76"/>
                <a:gd name="T50" fmla="*/ 14 w 116"/>
                <a:gd name="T51" fmla="*/ 32 h 76"/>
                <a:gd name="T52" fmla="*/ 14 w 116"/>
                <a:gd name="T53" fmla="*/ 37 h 76"/>
                <a:gd name="T54" fmla="*/ 8 w 116"/>
                <a:gd name="T55" fmla="*/ 40 h 76"/>
                <a:gd name="T56" fmla="*/ 0 w 116"/>
                <a:gd name="T57" fmla="*/ 42 h 76"/>
                <a:gd name="T58" fmla="*/ 4 w 116"/>
                <a:gd name="T59" fmla="*/ 48 h 76"/>
                <a:gd name="T60" fmla="*/ 7 w 116"/>
                <a:gd name="T61" fmla="*/ 53 h 76"/>
                <a:gd name="T62" fmla="*/ 10 w 116"/>
                <a:gd name="T63" fmla="*/ 59 h 76"/>
                <a:gd name="T64" fmla="*/ 18 w 116"/>
                <a:gd name="T65" fmla="*/ 63 h 76"/>
                <a:gd name="T66" fmla="*/ 18 w 116"/>
                <a:gd name="T67" fmla="*/ 71 h 76"/>
                <a:gd name="T68" fmla="*/ 25 w 116"/>
                <a:gd name="T69" fmla="*/ 74 h 76"/>
                <a:gd name="T70" fmla="*/ 30 w 116"/>
                <a:gd name="T71" fmla="*/ 77 h 76"/>
                <a:gd name="T72" fmla="*/ 31 w 116"/>
                <a:gd name="T73" fmla="*/ 73 h 76"/>
                <a:gd name="T74" fmla="*/ 35 w 116"/>
                <a:gd name="T75" fmla="*/ 75 h 76"/>
                <a:gd name="T76" fmla="*/ 32 w 116"/>
                <a:gd name="T77" fmla="*/ 78 h 76"/>
                <a:gd name="T78" fmla="*/ 34 w 116"/>
                <a:gd name="T79" fmla="*/ 80 h 76"/>
                <a:gd name="T80" fmla="*/ 38 w 116"/>
                <a:gd name="T81" fmla="*/ 85 h 76"/>
                <a:gd name="T82" fmla="*/ 36 w 116"/>
                <a:gd name="T83" fmla="*/ 90 h 76"/>
                <a:gd name="T84" fmla="*/ 44 w 116"/>
                <a:gd name="T85" fmla="*/ 89 h 76"/>
                <a:gd name="T86" fmla="*/ 60 w 116"/>
                <a:gd name="T87" fmla="*/ 90 h 76"/>
                <a:gd name="T88" fmla="*/ 70 w 116"/>
                <a:gd name="T89" fmla="*/ 91 h 76"/>
                <a:gd name="T90" fmla="*/ 84 w 116"/>
                <a:gd name="T91" fmla="*/ 89 h 76"/>
                <a:gd name="T92" fmla="*/ 89 w 116"/>
                <a:gd name="T93" fmla="*/ 85 h 76"/>
                <a:gd name="T94" fmla="*/ 96 w 116"/>
                <a:gd name="T95" fmla="*/ 84 h 76"/>
                <a:gd name="T96" fmla="*/ 102 w 116"/>
                <a:gd name="T97" fmla="*/ 84 h 76"/>
                <a:gd name="T98" fmla="*/ 108 w 116"/>
                <a:gd name="T99" fmla="*/ 86 h 76"/>
                <a:gd name="T100" fmla="*/ 115 w 116"/>
                <a:gd name="T101" fmla="*/ 87 h 76"/>
                <a:gd name="T102" fmla="*/ 119 w 116"/>
                <a:gd name="T103" fmla="*/ 90 h 76"/>
                <a:gd name="T104" fmla="*/ 122 w 116"/>
                <a:gd name="T105" fmla="*/ 90 h 76"/>
                <a:gd name="T106" fmla="*/ 122 w 116"/>
                <a:gd name="T107" fmla="*/ 81 h 76"/>
                <a:gd name="T108" fmla="*/ 125 w 116"/>
                <a:gd name="T109" fmla="*/ 77 h 76"/>
                <a:gd name="T110" fmla="*/ 121 w 116"/>
                <a:gd name="T111" fmla="*/ 72 h 76"/>
                <a:gd name="T112" fmla="*/ 126 w 116"/>
                <a:gd name="T113" fmla="*/ 66 h 76"/>
                <a:gd name="T114" fmla="*/ 129 w 116"/>
                <a:gd name="T115" fmla="*/ 67 h 76"/>
                <a:gd name="T116" fmla="*/ 128 w 116"/>
                <a:gd name="T117" fmla="*/ 74 h 76"/>
                <a:gd name="T118" fmla="*/ 137 w 116"/>
                <a:gd name="T119" fmla="*/ 72 h 76"/>
                <a:gd name="T120" fmla="*/ 137 w 116"/>
                <a:gd name="T121" fmla="*/ 63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"/>
                <a:gd name="T184" fmla="*/ 0 h 76"/>
                <a:gd name="T185" fmla="*/ 116 w 116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" h="76">
                  <a:moveTo>
                    <a:pt x="114" y="53"/>
                  </a:moveTo>
                  <a:cubicBezTo>
                    <a:pt x="112" y="52"/>
                    <a:pt x="111" y="49"/>
                    <a:pt x="108" y="49"/>
                  </a:cubicBezTo>
                  <a:cubicBezTo>
                    <a:pt x="106" y="49"/>
                    <a:pt x="106" y="52"/>
                    <a:pt x="104" y="52"/>
                  </a:cubicBezTo>
                  <a:cubicBezTo>
                    <a:pt x="102" y="53"/>
                    <a:pt x="101" y="53"/>
                    <a:pt x="99" y="53"/>
                  </a:cubicBezTo>
                  <a:cubicBezTo>
                    <a:pt x="97" y="53"/>
                    <a:pt x="96" y="51"/>
                    <a:pt x="95" y="51"/>
                  </a:cubicBezTo>
                  <a:cubicBezTo>
                    <a:pt x="94" y="46"/>
                    <a:pt x="93" y="43"/>
                    <a:pt x="93" y="39"/>
                  </a:cubicBezTo>
                  <a:cubicBezTo>
                    <a:pt x="94" y="36"/>
                    <a:pt x="97" y="33"/>
                    <a:pt x="97" y="30"/>
                  </a:cubicBezTo>
                  <a:cubicBezTo>
                    <a:pt x="96" y="27"/>
                    <a:pt x="93" y="24"/>
                    <a:pt x="91" y="21"/>
                  </a:cubicBezTo>
                  <a:cubicBezTo>
                    <a:pt x="89" y="18"/>
                    <a:pt x="85" y="15"/>
                    <a:pt x="83" y="12"/>
                  </a:cubicBezTo>
                  <a:cubicBezTo>
                    <a:pt x="81" y="9"/>
                    <a:pt x="81" y="5"/>
                    <a:pt x="79" y="2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73" y="0"/>
                    <a:pt x="71" y="0"/>
                    <a:pt x="70" y="1"/>
                  </a:cubicBezTo>
                  <a:cubicBezTo>
                    <a:pt x="68" y="1"/>
                    <a:pt x="67" y="2"/>
                    <a:pt x="66" y="2"/>
                  </a:cubicBezTo>
                  <a:cubicBezTo>
                    <a:pt x="63" y="3"/>
                    <a:pt x="60" y="2"/>
                    <a:pt x="58" y="3"/>
                  </a:cubicBezTo>
                  <a:cubicBezTo>
                    <a:pt x="56" y="4"/>
                    <a:pt x="56" y="7"/>
                    <a:pt x="54" y="8"/>
                  </a:cubicBezTo>
                  <a:cubicBezTo>
                    <a:pt x="53" y="8"/>
                    <a:pt x="52" y="5"/>
                    <a:pt x="50" y="4"/>
                  </a:cubicBezTo>
                  <a:cubicBezTo>
                    <a:pt x="49" y="3"/>
                    <a:pt x="47" y="4"/>
                    <a:pt x="46" y="4"/>
                  </a:cubicBezTo>
                  <a:cubicBezTo>
                    <a:pt x="43" y="4"/>
                    <a:pt x="41" y="3"/>
                    <a:pt x="38" y="3"/>
                  </a:cubicBezTo>
                  <a:cubicBezTo>
                    <a:pt x="36" y="2"/>
                    <a:pt x="35" y="0"/>
                    <a:pt x="33" y="0"/>
                  </a:cubicBezTo>
                  <a:cubicBezTo>
                    <a:pt x="31" y="0"/>
                    <a:pt x="31" y="3"/>
                    <a:pt x="30" y="4"/>
                  </a:cubicBezTo>
                  <a:cubicBezTo>
                    <a:pt x="29" y="4"/>
                    <a:pt x="29" y="5"/>
                    <a:pt x="28" y="6"/>
                  </a:cubicBezTo>
                  <a:cubicBezTo>
                    <a:pt x="27" y="7"/>
                    <a:pt x="25" y="6"/>
                    <a:pt x="24" y="7"/>
                  </a:cubicBezTo>
                  <a:cubicBezTo>
                    <a:pt x="22" y="9"/>
                    <a:pt x="21" y="11"/>
                    <a:pt x="20" y="12"/>
                  </a:cubicBezTo>
                  <a:cubicBezTo>
                    <a:pt x="18" y="14"/>
                    <a:pt x="17" y="16"/>
                    <a:pt x="16" y="19"/>
                  </a:cubicBezTo>
                  <a:cubicBezTo>
                    <a:pt x="15" y="21"/>
                    <a:pt x="16" y="24"/>
                    <a:pt x="15" y="26"/>
                  </a:cubicBezTo>
                  <a:cubicBezTo>
                    <a:pt x="14" y="27"/>
                    <a:pt x="12" y="26"/>
                    <a:pt x="12" y="27"/>
                  </a:cubicBezTo>
                  <a:cubicBezTo>
                    <a:pt x="11" y="28"/>
                    <a:pt x="13" y="30"/>
                    <a:pt x="12" y="31"/>
                  </a:cubicBezTo>
                  <a:cubicBezTo>
                    <a:pt x="11" y="33"/>
                    <a:pt x="8" y="33"/>
                    <a:pt x="7" y="33"/>
                  </a:cubicBezTo>
                  <a:cubicBezTo>
                    <a:pt x="5" y="34"/>
                    <a:pt x="2" y="34"/>
                    <a:pt x="0" y="35"/>
                  </a:cubicBezTo>
                  <a:cubicBezTo>
                    <a:pt x="1" y="37"/>
                    <a:pt x="2" y="39"/>
                    <a:pt x="3" y="40"/>
                  </a:cubicBezTo>
                  <a:cubicBezTo>
                    <a:pt x="4" y="42"/>
                    <a:pt x="5" y="42"/>
                    <a:pt x="6" y="44"/>
                  </a:cubicBezTo>
                  <a:cubicBezTo>
                    <a:pt x="7" y="45"/>
                    <a:pt x="7" y="47"/>
                    <a:pt x="8" y="49"/>
                  </a:cubicBezTo>
                  <a:cubicBezTo>
                    <a:pt x="10" y="51"/>
                    <a:pt x="13" y="51"/>
                    <a:pt x="15" y="53"/>
                  </a:cubicBezTo>
                  <a:cubicBezTo>
                    <a:pt x="16" y="54"/>
                    <a:pt x="13" y="57"/>
                    <a:pt x="15" y="59"/>
                  </a:cubicBezTo>
                  <a:cubicBezTo>
                    <a:pt x="16" y="61"/>
                    <a:pt x="19" y="61"/>
                    <a:pt x="21" y="62"/>
                  </a:cubicBezTo>
                  <a:cubicBezTo>
                    <a:pt x="22" y="62"/>
                    <a:pt x="23" y="64"/>
                    <a:pt x="25" y="64"/>
                  </a:cubicBezTo>
                  <a:cubicBezTo>
                    <a:pt x="26" y="64"/>
                    <a:pt x="25" y="61"/>
                    <a:pt x="26" y="61"/>
                  </a:cubicBezTo>
                  <a:cubicBezTo>
                    <a:pt x="28" y="61"/>
                    <a:pt x="29" y="62"/>
                    <a:pt x="29" y="63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6"/>
                    <a:pt x="28" y="66"/>
                    <a:pt x="28" y="67"/>
                  </a:cubicBezTo>
                  <a:cubicBezTo>
                    <a:pt x="30" y="69"/>
                    <a:pt x="31" y="69"/>
                    <a:pt x="32" y="71"/>
                  </a:cubicBezTo>
                  <a:cubicBezTo>
                    <a:pt x="32" y="72"/>
                    <a:pt x="29" y="74"/>
                    <a:pt x="30" y="75"/>
                  </a:cubicBezTo>
                  <a:cubicBezTo>
                    <a:pt x="32" y="76"/>
                    <a:pt x="35" y="74"/>
                    <a:pt x="37" y="74"/>
                  </a:cubicBezTo>
                  <a:cubicBezTo>
                    <a:pt x="42" y="74"/>
                    <a:pt x="46" y="75"/>
                    <a:pt x="50" y="75"/>
                  </a:cubicBezTo>
                  <a:cubicBezTo>
                    <a:pt x="52" y="76"/>
                    <a:pt x="55" y="76"/>
                    <a:pt x="58" y="76"/>
                  </a:cubicBezTo>
                  <a:cubicBezTo>
                    <a:pt x="62" y="76"/>
                    <a:pt x="66" y="75"/>
                    <a:pt x="70" y="74"/>
                  </a:cubicBezTo>
                  <a:cubicBezTo>
                    <a:pt x="72" y="73"/>
                    <a:pt x="72" y="71"/>
                    <a:pt x="74" y="71"/>
                  </a:cubicBezTo>
                  <a:cubicBezTo>
                    <a:pt x="76" y="70"/>
                    <a:pt x="78" y="70"/>
                    <a:pt x="80" y="70"/>
                  </a:cubicBezTo>
                  <a:cubicBezTo>
                    <a:pt x="82" y="70"/>
                    <a:pt x="84" y="70"/>
                    <a:pt x="85" y="70"/>
                  </a:cubicBezTo>
                  <a:cubicBezTo>
                    <a:pt x="87" y="70"/>
                    <a:pt x="88" y="71"/>
                    <a:pt x="90" y="72"/>
                  </a:cubicBezTo>
                  <a:cubicBezTo>
                    <a:pt x="92" y="72"/>
                    <a:pt x="94" y="72"/>
                    <a:pt x="96" y="73"/>
                  </a:cubicBezTo>
                  <a:cubicBezTo>
                    <a:pt x="97" y="73"/>
                    <a:pt x="98" y="74"/>
                    <a:pt x="99" y="75"/>
                  </a:cubicBezTo>
                  <a:cubicBezTo>
                    <a:pt x="100" y="75"/>
                    <a:pt x="101" y="75"/>
                    <a:pt x="102" y="75"/>
                  </a:cubicBezTo>
                  <a:cubicBezTo>
                    <a:pt x="102" y="72"/>
                    <a:pt x="102" y="70"/>
                    <a:pt x="102" y="68"/>
                  </a:cubicBezTo>
                  <a:cubicBezTo>
                    <a:pt x="102" y="66"/>
                    <a:pt x="105" y="65"/>
                    <a:pt x="104" y="64"/>
                  </a:cubicBezTo>
                  <a:cubicBezTo>
                    <a:pt x="104" y="62"/>
                    <a:pt x="101" y="62"/>
                    <a:pt x="101" y="60"/>
                  </a:cubicBezTo>
                  <a:cubicBezTo>
                    <a:pt x="101" y="58"/>
                    <a:pt x="103" y="56"/>
                    <a:pt x="105" y="55"/>
                  </a:cubicBezTo>
                  <a:cubicBezTo>
                    <a:pt x="106" y="55"/>
                    <a:pt x="108" y="55"/>
                    <a:pt x="108" y="56"/>
                  </a:cubicBezTo>
                  <a:cubicBezTo>
                    <a:pt x="109" y="58"/>
                    <a:pt x="105" y="61"/>
                    <a:pt x="107" y="62"/>
                  </a:cubicBezTo>
                  <a:cubicBezTo>
                    <a:pt x="109" y="63"/>
                    <a:pt x="113" y="62"/>
                    <a:pt x="114" y="60"/>
                  </a:cubicBezTo>
                  <a:cubicBezTo>
                    <a:pt x="116" y="58"/>
                    <a:pt x="114" y="55"/>
                    <a:pt x="114" y="5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4" name="Freeform 2721"/>
            <p:cNvSpPr>
              <a:spLocks noChangeAspect="1"/>
            </p:cNvSpPr>
            <p:nvPr/>
          </p:nvSpPr>
          <p:spPr bwMode="auto">
            <a:xfrm>
              <a:off x="16441971" y="7590586"/>
              <a:ext cx="1238509" cy="928225"/>
            </a:xfrm>
            <a:custGeom>
              <a:avLst/>
              <a:gdLst>
                <a:gd name="T0" fmla="*/ 26 w 154"/>
                <a:gd name="T1" fmla="*/ 123 h 126"/>
                <a:gd name="T2" fmla="*/ 35 w 154"/>
                <a:gd name="T3" fmla="*/ 113 h 126"/>
                <a:gd name="T4" fmla="*/ 30 w 154"/>
                <a:gd name="T5" fmla="*/ 103 h 126"/>
                <a:gd name="T6" fmla="*/ 35 w 154"/>
                <a:gd name="T7" fmla="*/ 94 h 126"/>
                <a:gd name="T8" fmla="*/ 29 w 154"/>
                <a:gd name="T9" fmla="*/ 84 h 126"/>
                <a:gd name="T10" fmla="*/ 36 w 154"/>
                <a:gd name="T11" fmla="*/ 76 h 126"/>
                <a:gd name="T12" fmla="*/ 37 w 154"/>
                <a:gd name="T13" fmla="*/ 69 h 126"/>
                <a:gd name="T14" fmla="*/ 42 w 154"/>
                <a:gd name="T15" fmla="*/ 51 h 126"/>
                <a:gd name="T16" fmla="*/ 41 w 154"/>
                <a:gd name="T17" fmla="*/ 42 h 126"/>
                <a:gd name="T18" fmla="*/ 34 w 154"/>
                <a:gd name="T19" fmla="*/ 36 h 126"/>
                <a:gd name="T20" fmla="*/ 25 w 154"/>
                <a:gd name="T21" fmla="*/ 39 h 126"/>
                <a:gd name="T22" fmla="*/ 20 w 154"/>
                <a:gd name="T23" fmla="*/ 35 h 126"/>
                <a:gd name="T24" fmla="*/ 7 w 154"/>
                <a:gd name="T25" fmla="*/ 37 h 126"/>
                <a:gd name="T26" fmla="*/ 8 w 154"/>
                <a:gd name="T27" fmla="*/ 28 h 126"/>
                <a:gd name="T28" fmla="*/ 6 w 154"/>
                <a:gd name="T29" fmla="*/ 23 h 126"/>
                <a:gd name="T30" fmla="*/ 1 w 154"/>
                <a:gd name="T31" fmla="*/ 14 h 126"/>
                <a:gd name="T32" fmla="*/ 17 w 154"/>
                <a:gd name="T33" fmla="*/ 8 h 126"/>
                <a:gd name="T34" fmla="*/ 20 w 154"/>
                <a:gd name="T35" fmla="*/ 1 h 126"/>
                <a:gd name="T36" fmla="*/ 35 w 154"/>
                <a:gd name="T37" fmla="*/ 4 h 126"/>
                <a:gd name="T38" fmla="*/ 59 w 154"/>
                <a:gd name="T39" fmla="*/ 2 h 126"/>
                <a:gd name="T40" fmla="*/ 79 w 154"/>
                <a:gd name="T41" fmla="*/ 6 h 126"/>
                <a:gd name="T42" fmla="*/ 93 w 154"/>
                <a:gd name="T43" fmla="*/ 8 h 126"/>
                <a:gd name="T44" fmla="*/ 103 w 154"/>
                <a:gd name="T45" fmla="*/ 10 h 126"/>
                <a:gd name="T46" fmla="*/ 117 w 154"/>
                <a:gd name="T47" fmla="*/ 10 h 126"/>
                <a:gd name="T48" fmla="*/ 126 w 154"/>
                <a:gd name="T49" fmla="*/ 16 h 126"/>
                <a:gd name="T50" fmla="*/ 141 w 154"/>
                <a:gd name="T51" fmla="*/ 21 h 126"/>
                <a:gd name="T52" fmla="*/ 148 w 154"/>
                <a:gd name="T53" fmla="*/ 17 h 126"/>
                <a:gd name="T54" fmla="*/ 163 w 154"/>
                <a:gd name="T55" fmla="*/ 25 h 126"/>
                <a:gd name="T56" fmla="*/ 178 w 154"/>
                <a:gd name="T57" fmla="*/ 27 h 126"/>
                <a:gd name="T58" fmla="*/ 184 w 154"/>
                <a:gd name="T59" fmla="*/ 31 h 126"/>
                <a:gd name="T60" fmla="*/ 172 w 154"/>
                <a:gd name="T61" fmla="*/ 45 h 126"/>
                <a:gd name="T62" fmla="*/ 151 w 154"/>
                <a:gd name="T63" fmla="*/ 53 h 126"/>
                <a:gd name="T64" fmla="*/ 149 w 154"/>
                <a:gd name="T65" fmla="*/ 63 h 126"/>
                <a:gd name="T66" fmla="*/ 133 w 154"/>
                <a:gd name="T67" fmla="*/ 83 h 126"/>
                <a:gd name="T68" fmla="*/ 137 w 154"/>
                <a:gd name="T69" fmla="*/ 97 h 126"/>
                <a:gd name="T70" fmla="*/ 133 w 154"/>
                <a:gd name="T71" fmla="*/ 105 h 126"/>
                <a:gd name="T72" fmla="*/ 125 w 154"/>
                <a:gd name="T73" fmla="*/ 121 h 126"/>
                <a:gd name="T74" fmla="*/ 117 w 154"/>
                <a:gd name="T75" fmla="*/ 124 h 126"/>
                <a:gd name="T76" fmla="*/ 108 w 154"/>
                <a:gd name="T77" fmla="*/ 138 h 126"/>
                <a:gd name="T78" fmla="*/ 101 w 154"/>
                <a:gd name="T79" fmla="*/ 138 h 126"/>
                <a:gd name="T80" fmla="*/ 86 w 154"/>
                <a:gd name="T81" fmla="*/ 140 h 126"/>
                <a:gd name="T82" fmla="*/ 70 w 154"/>
                <a:gd name="T83" fmla="*/ 142 h 126"/>
                <a:gd name="T84" fmla="*/ 58 w 154"/>
                <a:gd name="T85" fmla="*/ 151 h 126"/>
                <a:gd name="T86" fmla="*/ 44 w 154"/>
                <a:gd name="T87" fmla="*/ 142 h 126"/>
                <a:gd name="T88" fmla="*/ 36 w 154"/>
                <a:gd name="T89" fmla="*/ 130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4"/>
                <a:gd name="T136" fmla="*/ 0 h 126"/>
                <a:gd name="T137" fmla="*/ 154 w 154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4" h="126">
                  <a:moveTo>
                    <a:pt x="24" y="108"/>
                  </a:moveTo>
                  <a:cubicBezTo>
                    <a:pt x="23" y="106"/>
                    <a:pt x="22" y="105"/>
                    <a:pt x="22" y="102"/>
                  </a:cubicBezTo>
                  <a:cubicBezTo>
                    <a:pt x="22" y="101"/>
                    <a:pt x="24" y="99"/>
                    <a:pt x="25" y="98"/>
                  </a:cubicBezTo>
                  <a:cubicBezTo>
                    <a:pt x="26" y="96"/>
                    <a:pt x="29" y="96"/>
                    <a:pt x="29" y="94"/>
                  </a:cubicBezTo>
                  <a:cubicBezTo>
                    <a:pt x="29" y="92"/>
                    <a:pt x="26" y="91"/>
                    <a:pt x="25" y="89"/>
                  </a:cubicBezTo>
                  <a:cubicBezTo>
                    <a:pt x="25" y="88"/>
                    <a:pt x="25" y="86"/>
                    <a:pt x="25" y="85"/>
                  </a:cubicBezTo>
                  <a:cubicBezTo>
                    <a:pt x="26" y="84"/>
                    <a:pt x="28" y="83"/>
                    <a:pt x="29" y="81"/>
                  </a:cubicBezTo>
                  <a:cubicBezTo>
                    <a:pt x="30" y="80"/>
                    <a:pt x="30" y="79"/>
                    <a:pt x="29" y="78"/>
                  </a:cubicBezTo>
                  <a:cubicBezTo>
                    <a:pt x="29" y="77"/>
                    <a:pt x="27" y="77"/>
                    <a:pt x="26" y="76"/>
                  </a:cubicBezTo>
                  <a:cubicBezTo>
                    <a:pt x="25" y="74"/>
                    <a:pt x="23" y="72"/>
                    <a:pt x="24" y="70"/>
                  </a:cubicBezTo>
                  <a:cubicBezTo>
                    <a:pt x="24" y="68"/>
                    <a:pt x="27" y="69"/>
                    <a:pt x="29" y="68"/>
                  </a:cubicBezTo>
                  <a:cubicBezTo>
                    <a:pt x="30" y="67"/>
                    <a:pt x="30" y="65"/>
                    <a:pt x="30" y="63"/>
                  </a:cubicBezTo>
                  <a:cubicBezTo>
                    <a:pt x="30" y="62"/>
                    <a:pt x="28" y="61"/>
                    <a:pt x="29" y="60"/>
                  </a:cubicBezTo>
                  <a:cubicBezTo>
                    <a:pt x="29" y="59"/>
                    <a:pt x="31" y="58"/>
                    <a:pt x="31" y="57"/>
                  </a:cubicBezTo>
                  <a:cubicBezTo>
                    <a:pt x="32" y="53"/>
                    <a:pt x="29" y="50"/>
                    <a:pt x="30" y="46"/>
                  </a:cubicBezTo>
                  <a:cubicBezTo>
                    <a:pt x="31" y="44"/>
                    <a:pt x="33" y="44"/>
                    <a:pt x="35" y="42"/>
                  </a:cubicBezTo>
                  <a:cubicBezTo>
                    <a:pt x="36" y="40"/>
                    <a:pt x="39" y="39"/>
                    <a:pt x="39" y="36"/>
                  </a:cubicBezTo>
                  <a:cubicBezTo>
                    <a:pt x="39" y="35"/>
                    <a:pt x="35" y="36"/>
                    <a:pt x="34" y="35"/>
                  </a:cubicBezTo>
                  <a:cubicBezTo>
                    <a:pt x="34" y="33"/>
                    <a:pt x="36" y="31"/>
                    <a:pt x="35" y="30"/>
                  </a:cubicBezTo>
                  <a:cubicBezTo>
                    <a:pt x="33" y="29"/>
                    <a:pt x="30" y="30"/>
                    <a:pt x="28" y="30"/>
                  </a:cubicBezTo>
                  <a:cubicBezTo>
                    <a:pt x="27" y="30"/>
                    <a:pt x="26" y="32"/>
                    <a:pt x="25" y="33"/>
                  </a:cubicBezTo>
                  <a:cubicBezTo>
                    <a:pt x="24" y="33"/>
                    <a:pt x="22" y="32"/>
                    <a:pt x="21" y="32"/>
                  </a:cubicBezTo>
                  <a:cubicBezTo>
                    <a:pt x="19" y="32"/>
                    <a:pt x="16" y="34"/>
                    <a:pt x="15" y="33"/>
                  </a:cubicBezTo>
                  <a:cubicBezTo>
                    <a:pt x="13" y="32"/>
                    <a:pt x="17" y="31"/>
                    <a:pt x="17" y="29"/>
                  </a:cubicBezTo>
                  <a:cubicBezTo>
                    <a:pt x="17" y="28"/>
                    <a:pt x="15" y="27"/>
                    <a:pt x="14" y="27"/>
                  </a:cubicBezTo>
                  <a:cubicBezTo>
                    <a:pt x="11" y="28"/>
                    <a:pt x="9" y="30"/>
                    <a:pt x="6" y="31"/>
                  </a:cubicBezTo>
                  <a:cubicBezTo>
                    <a:pt x="7" y="29"/>
                    <a:pt x="8" y="28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7" y="21"/>
                    <a:pt x="9" y="20"/>
                    <a:pt x="8" y="18"/>
                  </a:cubicBezTo>
                  <a:cubicBezTo>
                    <a:pt x="7" y="17"/>
                    <a:pt x="6" y="20"/>
                    <a:pt x="5" y="19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3" y="14"/>
                    <a:pt x="0" y="13"/>
                    <a:pt x="1" y="12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10" y="6"/>
                    <a:pt x="12" y="7"/>
                    <a:pt x="14" y="7"/>
                  </a:cubicBezTo>
                  <a:cubicBezTo>
                    <a:pt x="15" y="6"/>
                    <a:pt x="13" y="5"/>
                    <a:pt x="14" y="4"/>
                  </a:cubicBezTo>
                  <a:cubicBezTo>
                    <a:pt x="15" y="3"/>
                    <a:pt x="16" y="2"/>
                    <a:pt x="17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5" y="0"/>
                    <a:pt x="26" y="3"/>
                    <a:pt x="29" y="3"/>
                  </a:cubicBezTo>
                  <a:cubicBezTo>
                    <a:pt x="33" y="4"/>
                    <a:pt x="37" y="3"/>
                    <a:pt x="42" y="3"/>
                  </a:cubicBezTo>
                  <a:cubicBezTo>
                    <a:pt x="44" y="3"/>
                    <a:pt x="46" y="2"/>
                    <a:pt x="49" y="2"/>
                  </a:cubicBezTo>
                  <a:cubicBezTo>
                    <a:pt x="51" y="2"/>
                    <a:pt x="53" y="5"/>
                    <a:pt x="55" y="5"/>
                  </a:cubicBezTo>
                  <a:cubicBezTo>
                    <a:pt x="59" y="5"/>
                    <a:pt x="63" y="5"/>
                    <a:pt x="66" y="5"/>
                  </a:cubicBezTo>
                  <a:cubicBezTo>
                    <a:pt x="68" y="5"/>
                    <a:pt x="70" y="4"/>
                    <a:pt x="71" y="4"/>
                  </a:cubicBezTo>
                  <a:cubicBezTo>
                    <a:pt x="73" y="4"/>
                    <a:pt x="75" y="7"/>
                    <a:pt x="77" y="7"/>
                  </a:cubicBezTo>
                  <a:cubicBezTo>
                    <a:pt x="78" y="7"/>
                    <a:pt x="78" y="4"/>
                    <a:pt x="80" y="4"/>
                  </a:cubicBezTo>
                  <a:cubicBezTo>
                    <a:pt x="82" y="4"/>
                    <a:pt x="83" y="7"/>
                    <a:pt x="86" y="8"/>
                  </a:cubicBezTo>
                  <a:cubicBezTo>
                    <a:pt x="88" y="8"/>
                    <a:pt x="90" y="7"/>
                    <a:pt x="92" y="7"/>
                  </a:cubicBezTo>
                  <a:cubicBezTo>
                    <a:pt x="94" y="7"/>
                    <a:pt x="96" y="7"/>
                    <a:pt x="97" y="8"/>
                  </a:cubicBezTo>
                  <a:cubicBezTo>
                    <a:pt x="99" y="9"/>
                    <a:pt x="98" y="11"/>
                    <a:pt x="100" y="12"/>
                  </a:cubicBezTo>
                  <a:cubicBezTo>
                    <a:pt x="101" y="13"/>
                    <a:pt x="103" y="13"/>
                    <a:pt x="105" y="13"/>
                  </a:cubicBezTo>
                  <a:cubicBezTo>
                    <a:pt x="107" y="14"/>
                    <a:pt x="109" y="15"/>
                    <a:pt x="111" y="16"/>
                  </a:cubicBezTo>
                  <a:cubicBezTo>
                    <a:pt x="113" y="16"/>
                    <a:pt x="115" y="16"/>
                    <a:pt x="117" y="17"/>
                  </a:cubicBezTo>
                  <a:cubicBezTo>
                    <a:pt x="119" y="17"/>
                    <a:pt x="121" y="17"/>
                    <a:pt x="122" y="16"/>
                  </a:cubicBezTo>
                  <a:cubicBezTo>
                    <a:pt x="123" y="16"/>
                    <a:pt x="123" y="14"/>
                    <a:pt x="123" y="14"/>
                  </a:cubicBezTo>
                  <a:cubicBezTo>
                    <a:pt x="126" y="15"/>
                    <a:pt x="129" y="17"/>
                    <a:pt x="131" y="18"/>
                  </a:cubicBezTo>
                  <a:cubicBezTo>
                    <a:pt x="133" y="19"/>
                    <a:pt x="134" y="20"/>
                    <a:pt x="136" y="21"/>
                  </a:cubicBezTo>
                  <a:cubicBezTo>
                    <a:pt x="138" y="21"/>
                    <a:pt x="139" y="21"/>
                    <a:pt x="141" y="21"/>
                  </a:cubicBezTo>
                  <a:cubicBezTo>
                    <a:pt x="143" y="22"/>
                    <a:pt x="146" y="22"/>
                    <a:pt x="148" y="22"/>
                  </a:cubicBezTo>
                  <a:cubicBezTo>
                    <a:pt x="149" y="22"/>
                    <a:pt x="150" y="21"/>
                    <a:pt x="151" y="21"/>
                  </a:cubicBezTo>
                  <a:cubicBezTo>
                    <a:pt x="152" y="22"/>
                    <a:pt x="153" y="24"/>
                    <a:pt x="153" y="26"/>
                  </a:cubicBezTo>
                  <a:cubicBezTo>
                    <a:pt x="154" y="28"/>
                    <a:pt x="154" y="30"/>
                    <a:pt x="153" y="32"/>
                  </a:cubicBezTo>
                  <a:cubicBezTo>
                    <a:pt x="150" y="34"/>
                    <a:pt x="146" y="35"/>
                    <a:pt x="143" y="37"/>
                  </a:cubicBezTo>
                  <a:cubicBezTo>
                    <a:pt x="142" y="38"/>
                    <a:pt x="142" y="41"/>
                    <a:pt x="141" y="41"/>
                  </a:cubicBezTo>
                  <a:cubicBezTo>
                    <a:pt x="136" y="43"/>
                    <a:pt x="130" y="42"/>
                    <a:pt x="126" y="44"/>
                  </a:cubicBezTo>
                  <a:cubicBezTo>
                    <a:pt x="124" y="45"/>
                    <a:pt x="124" y="48"/>
                    <a:pt x="123" y="49"/>
                  </a:cubicBezTo>
                  <a:cubicBezTo>
                    <a:pt x="123" y="50"/>
                    <a:pt x="124" y="51"/>
                    <a:pt x="124" y="52"/>
                  </a:cubicBezTo>
                  <a:cubicBezTo>
                    <a:pt x="123" y="54"/>
                    <a:pt x="121" y="54"/>
                    <a:pt x="119" y="56"/>
                  </a:cubicBezTo>
                  <a:cubicBezTo>
                    <a:pt x="116" y="60"/>
                    <a:pt x="113" y="65"/>
                    <a:pt x="111" y="69"/>
                  </a:cubicBezTo>
                  <a:cubicBezTo>
                    <a:pt x="110" y="71"/>
                    <a:pt x="110" y="73"/>
                    <a:pt x="111" y="74"/>
                  </a:cubicBezTo>
                  <a:cubicBezTo>
                    <a:pt x="111" y="76"/>
                    <a:pt x="113" y="78"/>
                    <a:pt x="114" y="80"/>
                  </a:cubicBezTo>
                  <a:cubicBezTo>
                    <a:pt x="115" y="81"/>
                    <a:pt x="117" y="82"/>
                    <a:pt x="117" y="83"/>
                  </a:cubicBezTo>
                  <a:cubicBezTo>
                    <a:pt x="116" y="85"/>
                    <a:pt x="112" y="86"/>
                    <a:pt x="111" y="87"/>
                  </a:cubicBezTo>
                  <a:cubicBezTo>
                    <a:pt x="109" y="89"/>
                    <a:pt x="107" y="91"/>
                    <a:pt x="106" y="93"/>
                  </a:cubicBezTo>
                  <a:cubicBezTo>
                    <a:pt x="105" y="95"/>
                    <a:pt x="104" y="97"/>
                    <a:pt x="104" y="100"/>
                  </a:cubicBezTo>
                  <a:cubicBezTo>
                    <a:pt x="104" y="101"/>
                    <a:pt x="107" y="101"/>
                    <a:pt x="106" y="102"/>
                  </a:cubicBezTo>
                  <a:cubicBezTo>
                    <a:pt x="103" y="103"/>
                    <a:pt x="100" y="102"/>
                    <a:pt x="97" y="103"/>
                  </a:cubicBezTo>
                  <a:cubicBezTo>
                    <a:pt x="96" y="104"/>
                    <a:pt x="94" y="105"/>
                    <a:pt x="93" y="107"/>
                  </a:cubicBezTo>
                  <a:cubicBezTo>
                    <a:pt x="91" y="109"/>
                    <a:pt x="92" y="112"/>
                    <a:pt x="90" y="114"/>
                  </a:cubicBezTo>
                  <a:cubicBezTo>
                    <a:pt x="90" y="115"/>
                    <a:pt x="88" y="116"/>
                    <a:pt x="87" y="116"/>
                  </a:cubicBezTo>
                  <a:cubicBezTo>
                    <a:pt x="86" y="116"/>
                    <a:pt x="85" y="114"/>
                    <a:pt x="84" y="114"/>
                  </a:cubicBezTo>
                  <a:cubicBezTo>
                    <a:pt x="83" y="114"/>
                    <a:pt x="82" y="116"/>
                    <a:pt x="81" y="116"/>
                  </a:cubicBezTo>
                  <a:cubicBezTo>
                    <a:pt x="78" y="117"/>
                    <a:pt x="75" y="116"/>
                    <a:pt x="72" y="116"/>
                  </a:cubicBezTo>
                  <a:cubicBezTo>
                    <a:pt x="69" y="116"/>
                    <a:pt x="67" y="115"/>
                    <a:pt x="64" y="116"/>
                  </a:cubicBezTo>
                  <a:cubicBezTo>
                    <a:pt x="62" y="116"/>
                    <a:pt x="60" y="117"/>
                    <a:pt x="58" y="118"/>
                  </a:cubicBezTo>
                  <a:cubicBezTo>
                    <a:pt x="56" y="119"/>
                    <a:pt x="53" y="120"/>
                    <a:pt x="51" y="122"/>
                  </a:cubicBezTo>
                  <a:cubicBezTo>
                    <a:pt x="50" y="122"/>
                    <a:pt x="49" y="125"/>
                    <a:pt x="48" y="125"/>
                  </a:cubicBezTo>
                  <a:cubicBezTo>
                    <a:pt x="46" y="126"/>
                    <a:pt x="43" y="126"/>
                    <a:pt x="41" y="125"/>
                  </a:cubicBezTo>
                  <a:cubicBezTo>
                    <a:pt x="39" y="124"/>
                    <a:pt x="38" y="121"/>
                    <a:pt x="37" y="118"/>
                  </a:cubicBezTo>
                  <a:cubicBezTo>
                    <a:pt x="36" y="117"/>
                    <a:pt x="37" y="115"/>
                    <a:pt x="36" y="113"/>
                  </a:cubicBezTo>
                  <a:cubicBezTo>
                    <a:pt x="34" y="111"/>
                    <a:pt x="32" y="109"/>
                    <a:pt x="30" y="108"/>
                  </a:cubicBezTo>
                  <a:cubicBezTo>
                    <a:pt x="28" y="108"/>
                    <a:pt x="26" y="108"/>
                    <a:pt x="24" y="10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5" name="Freeform 2722"/>
            <p:cNvSpPr>
              <a:spLocks noChangeAspect="1"/>
            </p:cNvSpPr>
            <p:nvPr/>
          </p:nvSpPr>
          <p:spPr bwMode="auto">
            <a:xfrm>
              <a:off x="16823565" y="8512697"/>
              <a:ext cx="26779" cy="18331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1 h 3"/>
                <a:gd name="T4" fmla="*/ 3 w 4"/>
                <a:gd name="T5" fmla="*/ 0 h 3"/>
                <a:gd name="T6" fmla="*/ 4 w 4"/>
                <a:gd name="T7" fmla="*/ 2 h 3"/>
                <a:gd name="T8" fmla="*/ 2 w 4"/>
                <a:gd name="T9" fmla="*/ 3 h 3"/>
                <a:gd name="T10" fmla="*/ 0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6" name="Freeform 2723"/>
            <p:cNvSpPr>
              <a:spLocks noChangeAspect="1"/>
            </p:cNvSpPr>
            <p:nvPr/>
          </p:nvSpPr>
          <p:spPr bwMode="auto">
            <a:xfrm>
              <a:off x="17586761" y="8054705"/>
              <a:ext cx="120509" cy="85498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5 h 12"/>
                <a:gd name="T4" fmla="*/ 18 w 15"/>
                <a:gd name="T5" fmla="*/ 5 h 12"/>
                <a:gd name="T6" fmla="*/ 12 w 15"/>
                <a:gd name="T7" fmla="*/ 14 h 12"/>
                <a:gd name="T8" fmla="*/ 10 w 15"/>
                <a:gd name="T9" fmla="*/ 13 h 12"/>
                <a:gd name="T10" fmla="*/ 6 w 15"/>
                <a:gd name="T11" fmla="*/ 9 h 12"/>
                <a:gd name="T12" fmla="*/ 0 w 15"/>
                <a:gd name="T13" fmla="*/ 7 h 12"/>
                <a:gd name="T14" fmla="*/ 7 w 15"/>
                <a:gd name="T15" fmla="*/ 4 h 12"/>
                <a:gd name="T16" fmla="*/ 12 w 15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0" y="0"/>
                  </a:moveTo>
                  <a:cubicBezTo>
                    <a:pt x="11" y="1"/>
                    <a:pt x="9" y="3"/>
                    <a:pt x="10" y="4"/>
                  </a:cubicBezTo>
                  <a:cubicBezTo>
                    <a:pt x="11" y="5"/>
                    <a:pt x="15" y="2"/>
                    <a:pt x="15" y="4"/>
                  </a:cubicBezTo>
                  <a:cubicBezTo>
                    <a:pt x="15" y="7"/>
                    <a:pt x="12" y="10"/>
                    <a:pt x="10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7" y="10"/>
                    <a:pt x="6" y="8"/>
                    <a:pt x="5" y="8"/>
                  </a:cubicBezTo>
                  <a:cubicBezTo>
                    <a:pt x="4" y="7"/>
                    <a:pt x="0" y="8"/>
                    <a:pt x="0" y="6"/>
                  </a:cubicBezTo>
                  <a:cubicBezTo>
                    <a:pt x="1" y="4"/>
                    <a:pt x="4" y="4"/>
                    <a:pt x="6" y="3"/>
                  </a:cubicBezTo>
                  <a:cubicBezTo>
                    <a:pt x="7" y="2"/>
                    <a:pt x="8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7" name="Freeform 2724"/>
            <p:cNvSpPr>
              <a:spLocks noChangeAspect="1"/>
            </p:cNvSpPr>
            <p:nvPr/>
          </p:nvSpPr>
          <p:spPr bwMode="auto">
            <a:xfrm>
              <a:off x="17740740" y="8042479"/>
              <a:ext cx="60255" cy="42745"/>
            </a:xfrm>
            <a:custGeom>
              <a:avLst/>
              <a:gdLst>
                <a:gd name="T0" fmla="*/ 3 w 8"/>
                <a:gd name="T1" fmla="*/ 0 h 6"/>
                <a:gd name="T2" fmla="*/ 8 w 8"/>
                <a:gd name="T3" fmla="*/ 6 h 6"/>
                <a:gd name="T4" fmla="*/ 0 w 8"/>
                <a:gd name="T5" fmla="*/ 4 h 6"/>
                <a:gd name="T6" fmla="*/ 0 w 8"/>
                <a:gd name="T7" fmla="*/ 1 h 6"/>
                <a:gd name="T8" fmla="*/ 3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3" y="0"/>
                  </a:moveTo>
                  <a:cubicBezTo>
                    <a:pt x="5" y="1"/>
                    <a:pt x="8" y="3"/>
                    <a:pt x="7" y="5"/>
                  </a:cubicBezTo>
                  <a:cubicBezTo>
                    <a:pt x="6" y="6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8" name="Freeform 2725"/>
            <p:cNvSpPr>
              <a:spLocks noChangeAspect="1"/>
            </p:cNvSpPr>
            <p:nvPr/>
          </p:nvSpPr>
          <p:spPr bwMode="auto">
            <a:xfrm>
              <a:off x="17472949" y="8152410"/>
              <a:ext cx="53560" cy="42745"/>
            </a:xfrm>
            <a:custGeom>
              <a:avLst/>
              <a:gdLst>
                <a:gd name="T0" fmla="*/ 7 w 7"/>
                <a:gd name="T1" fmla="*/ 1 h 6"/>
                <a:gd name="T2" fmla="*/ 5 w 7"/>
                <a:gd name="T3" fmla="*/ 5 h 6"/>
                <a:gd name="T4" fmla="*/ 0 w 7"/>
                <a:gd name="T5" fmla="*/ 6 h 6"/>
                <a:gd name="T6" fmla="*/ 2 w 7"/>
                <a:gd name="T7" fmla="*/ 2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1"/>
                  </a:moveTo>
                  <a:cubicBezTo>
                    <a:pt x="7" y="2"/>
                    <a:pt x="5" y="4"/>
                    <a:pt x="4" y="4"/>
                  </a:cubicBezTo>
                  <a:cubicBezTo>
                    <a:pt x="3" y="5"/>
                    <a:pt x="1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19" name="Freeform 2726"/>
            <p:cNvSpPr>
              <a:spLocks noChangeAspect="1"/>
            </p:cNvSpPr>
            <p:nvPr/>
          </p:nvSpPr>
          <p:spPr bwMode="auto">
            <a:xfrm>
              <a:off x="17493028" y="8201257"/>
              <a:ext cx="46864" cy="24422"/>
            </a:xfrm>
            <a:custGeom>
              <a:avLst/>
              <a:gdLst>
                <a:gd name="T0" fmla="*/ 3 w 5"/>
                <a:gd name="T1" fmla="*/ 0 h 3"/>
                <a:gd name="T2" fmla="*/ 6 w 5"/>
                <a:gd name="T3" fmla="*/ 3 h 3"/>
                <a:gd name="T4" fmla="*/ 1 w 5"/>
                <a:gd name="T5" fmla="*/ 3 h 3"/>
                <a:gd name="T6" fmla="*/ 3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2" y="0"/>
                  </a:moveTo>
                  <a:cubicBezTo>
                    <a:pt x="3" y="0"/>
                    <a:pt x="5" y="1"/>
                    <a:pt x="4" y="2"/>
                  </a:cubicBezTo>
                  <a:cubicBezTo>
                    <a:pt x="4" y="3"/>
                    <a:pt x="1" y="3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0" name="Freeform 2751"/>
            <p:cNvSpPr>
              <a:spLocks noChangeAspect="1"/>
            </p:cNvSpPr>
            <p:nvPr/>
          </p:nvSpPr>
          <p:spPr bwMode="auto">
            <a:xfrm>
              <a:off x="18149111" y="7902031"/>
              <a:ext cx="174062" cy="287011"/>
            </a:xfrm>
            <a:custGeom>
              <a:avLst/>
              <a:gdLst>
                <a:gd name="T0" fmla="*/ 22 w 22"/>
                <a:gd name="T1" fmla="*/ 4 h 39"/>
                <a:gd name="T2" fmla="*/ 26 w 22"/>
                <a:gd name="T3" fmla="*/ 14 h 39"/>
                <a:gd name="T4" fmla="*/ 22 w 22"/>
                <a:gd name="T5" fmla="*/ 20 h 39"/>
                <a:gd name="T6" fmla="*/ 24 w 22"/>
                <a:gd name="T7" fmla="*/ 25 h 39"/>
                <a:gd name="T8" fmla="*/ 22 w 22"/>
                <a:gd name="T9" fmla="*/ 42 h 39"/>
                <a:gd name="T10" fmla="*/ 15 w 22"/>
                <a:gd name="T11" fmla="*/ 40 h 39"/>
                <a:gd name="T12" fmla="*/ 13 w 22"/>
                <a:gd name="T13" fmla="*/ 46 h 39"/>
                <a:gd name="T14" fmla="*/ 7 w 22"/>
                <a:gd name="T15" fmla="*/ 45 h 39"/>
                <a:gd name="T16" fmla="*/ 4 w 22"/>
                <a:gd name="T17" fmla="*/ 41 h 39"/>
                <a:gd name="T18" fmla="*/ 5 w 22"/>
                <a:gd name="T19" fmla="*/ 35 h 39"/>
                <a:gd name="T20" fmla="*/ 8 w 22"/>
                <a:gd name="T21" fmla="*/ 28 h 39"/>
                <a:gd name="T22" fmla="*/ 5 w 22"/>
                <a:gd name="T23" fmla="*/ 24 h 39"/>
                <a:gd name="T24" fmla="*/ 6 w 22"/>
                <a:gd name="T25" fmla="*/ 20 h 39"/>
                <a:gd name="T26" fmla="*/ 4 w 22"/>
                <a:gd name="T27" fmla="*/ 14 h 39"/>
                <a:gd name="T28" fmla="*/ 0 w 22"/>
                <a:gd name="T29" fmla="*/ 11 h 39"/>
                <a:gd name="T30" fmla="*/ 2 w 22"/>
                <a:gd name="T31" fmla="*/ 2 h 39"/>
                <a:gd name="T32" fmla="*/ 7 w 22"/>
                <a:gd name="T33" fmla="*/ 8 h 39"/>
                <a:gd name="T34" fmla="*/ 11 w 22"/>
                <a:gd name="T35" fmla="*/ 5 h 39"/>
                <a:gd name="T36" fmla="*/ 17 w 22"/>
                <a:gd name="T37" fmla="*/ 1 h 39"/>
                <a:gd name="T38" fmla="*/ 22 w 22"/>
                <a:gd name="T39" fmla="*/ 4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9"/>
                <a:gd name="T62" fmla="*/ 22 w 22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9">
                  <a:moveTo>
                    <a:pt x="19" y="3"/>
                  </a:moveTo>
                  <a:cubicBezTo>
                    <a:pt x="21" y="5"/>
                    <a:pt x="22" y="9"/>
                    <a:pt x="22" y="12"/>
                  </a:cubicBezTo>
                  <a:cubicBezTo>
                    <a:pt x="22" y="14"/>
                    <a:pt x="19" y="15"/>
                    <a:pt x="19" y="17"/>
                  </a:cubicBezTo>
                  <a:cubicBezTo>
                    <a:pt x="19" y="18"/>
                    <a:pt x="20" y="19"/>
                    <a:pt x="20" y="21"/>
                  </a:cubicBezTo>
                  <a:cubicBezTo>
                    <a:pt x="20" y="26"/>
                    <a:pt x="21" y="31"/>
                    <a:pt x="19" y="35"/>
                  </a:cubicBezTo>
                  <a:cubicBezTo>
                    <a:pt x="18" y="37"/>
                    <a:pt x="15" y="33"/>
                    <a:pt x="13" y="33"/>
                  </a:cubicBezTo>
                  <a:cubicBezTo>
                    <a:pt x="12" y="34"/>
                    <a:pt x="12" y="37"/>
                    <a:pt x="11" y="38"/>
                  </a:cubicBezTo>
                  <a:cubicBezTo>
                    <a:pt x="9" y="39"/>
                    <a:pt x="7" y="38"/>
                    <a:pt x="6" y="37"/>
                  </a:cubicBezTo>
                  <a:cubicBezTo>
                    <a:pt x="5" y="37"/>
                    <a:pt x="4" y="35"/>
                    <a:pt x="3" y="34"/>
                  </a:cubicBezTo>
                  <a:cubicBezTo>
                    <a:pt x="3" y="33"/>
                    <a:pt x="4" y="31"/>
                    <a:pt x="4" y="29"/>
                  </a:cubicBezTo>
                  <a:cubicBezTo>
                    <a:pt x="5" y="27"/>
                    <a:pt x="7" y="25"/>
                    <a:pt x="7" y="23"/>
                  </a:cubicBezTo>
                  <a:cubicBezTo>
                    <a:pt x="7" y="21"/>
                    <a:pt x="5" y="21"/>
                    <a:pt x="4" y="20"/>
                  </a:cubicBezTo>
                  <a:cubicBezTo>
                    <a:pt x="4" y="19"/>
                    <a:pt x="5" y="18"/>
                    <a:pt x="5" y="17"/>
                  </a:cubicBezTo>
                  <a:cubicBezTo>
                    <a:pt x="5" y="15"/>
                    <a:pt x="4" y="13"/>
                    <a:pt x="3" y="12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4" y="2"/>
                    <a:pt x="4" y="6"/>
                    <a:pt x="6" y="7"/>
                  </a:cubicBezTo>
                  <a:cubicBezTo>
                    <a:pt x="7" y="7"/>
                    <a:pt x="8" y="5"/>
                    <a:pt x="9" y="4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6" y="0"/>
                    <a:pt x="18" y="1"/>
                    <a:pt x="19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1" name="Freeform 2752"/>
            <p:cNvSpPr>
              <a:spLocks noChangeAspect="1"/>
            </p:cNvSpPr>
            <p:nvPr/>
          </p:nvSpPr>
          <p:spPr bwMode="auto">
            <a:xfrm>
              <a:off x="18584272" y="8256220"/>
              <a:ext cx="307952" cy="201531"/>
            </a:xfrm>
            <a:custGeom>
              <a:avLst/>
              <a:gdLst>
                <a:gd name="T0" fmla="*/ 46 w 39"/>
                <a:gd name="T1" fmla="*/ 0 h 28"/>
                <a:gd name="T2" fmla="*/ 40 w 39"/>
                <a:gd name="T3" fmla="*/ 13 h 28"/>
                <a:gd name="T4" fmla="*/ 40 w 39"/>
                <a:gd name="T5" fmla="*/ 20 h 28"/>
                <a:gd name="T6" fmla="*/ 42 w 39"/>
                <a:gd name="T7" fmla="*/ 25 h 28"/>
                <a:gd name="T8" fmla="*/ 40 w 39"/>
                <a:gd name="T9" fmla="*/ 28 h 28"/>
                <a:gd name="T10" fmla="*/ 40 w 39"/>
                <a:gd name="T11" fmla="*/ 33 h 28"/>
                <a:gd name="T12" fmla="*/ 31 w 39"/>
                <a:gd name="T13" fmla="*/ 28 h 28"/>
                <a:gd name="T14" fmla="*/ 25 w 39"/>
                <a:gd name="T15" fmla="*/ 24 h 28"/>
                <a:gd name="T16" fmla="*/ 14 w 39"/>
                <a:gd name="T17" fmla="*/ 19 h 28"/>
                <a:gd name="T18" fmla="*/ 9 w 39"/>
                <a:gd name="T19" fmla="*/ 14 h 28"/>
                <a:gd name="T20" fmla="*/ 1 w 39"/>
                <a:gd name="T21" fmla="*/ 12 h 28"/>
                <a:gd name="T22" fmla="*/ 2 w 39"/>
                <a:gd name="T23" fmla="*/ 5 h 28"/>
                <a:gd name="T24" fmla="*/ 9 w 39"/>
                <a:gd name="T25" fmla="*/ 5 h 28"/>
                <a:gd name="T26" fmla="*/ 15 w 39"/>
                <a:gd name="T27" fmla="*/ 6 h 28"/>
                <a:gd name="T28" fmla="*/ 25 w 39"/>
                <a:gd name="T29" fmla="*/ 6 h 28"/>
                <a:gd name="T30" fmla="*/ 38 w 39"/>
                <a:gd name="T31" fmla="*/ 2 h 28"/>
                <a:gd name="T32" fmla="*/ 46 w 39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8"/>
                <a:gd name="T53" fmla="*/ 39 w 3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8">
                  <a:moveTo>
                    <a:pt x="39" y="0"/>
                  </a:moveTo>
                  <a:cubicBezTo>
                    <a:pt x="38" y="3"/>
                    <a:pt x="35" y="7"/>
                    <a:pt x="34" y="11"/>
                  </a:cubicBezTo>
                  <a:cubicBezTo>
                    <a:pt x="33" y="13"/>
                    <a:pt x="34" y="15"/>
                    <a:pt x="34" y="17"/>
                  </a:cubicBezTo>
                  <a:cubicBezTo>
                    <a:pt x="35" y="19"/>
                    <a:pt x="37" y="20"/>
                    <a:pt x="36" y="21"/>
                  </a:cubicBezTo>
                  <a:cubicBezTo>
                    <a:pt x="36" y="23"/>
                    <a:pt x="34" y="23"/>
                    <a:pt x="34" y="24"/>
                  </a:cubicBezTo>
                  <a:cubicBezTo>
                    <a:pt x="33" y="25"/>
                    <a:pt x="35" y="28"/>
                    <a:pt x="34" y="28"/>
                  </a:cubicBezTo>
                  <a:cubicBezTo>
                    <a:pt x="31" y="28"/>
                    <a:pt x="28" y="26"/>
                    <a:pt x="26" y="24"/>
                  </a:cubicBezTo>
                  <a:cubicBezTo>
                    <a:pt x="24" y="23"/>
                    <a:pt x="23" y="21"/>
                    <a:pt x="21" y="20"/>
                  </a:cubicBezTo>
                  <a:cubicBezTo>
                    <a:pt x="18" y="19"/>
                    <a:pt x="15" y="18"/>
                    <a:pt x="12" y="16"/>
                  </a:cubicBezTo>
                  <a:cubicBezTo>
                    <a:pt x="11" y="15"/>
                    <a:pt x="10" y="13"/>
                    <a:pt x="8" y="12"/>
                  </a:cubicBezTo>
                  <a:cubicBezTo>
                    <a:pt x="6" y="11"/>
                    <a:pt x="3" y="12"/>
                    <a:pt x="1" y="10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10" y="3"/>
                    <a:pt x="12" y="5"/>
                    <a:pt x="13" y="5"/>
                  </a:cubicBezTo>
                  <a:cubicBezTo>
                    <a:pt x="16" y="5"/>
                    <a:pt x="19" y="5"/>
                    <a:pt x="21" y="5"/>
                  </a:cubicBezTo>
                  <a:cubicBezTo>
                    <a:pt x="25" y="5"/>
                    <a:pt x="29" y="3"/>
                    <a:pt x="32" y="2"/>
                  </a:cubicBezTo>
                  <a:cubicBezTo>
                    <a:pt x="35" y="2"/>
                    <a:pt x="37" y="0"/>
                    <a:pt x="3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2" name="Freeform 2862"/>
            <p:cNvSpPr>
              <a:spLocks noChangeAspect="1"/>
            </p:cNvSpPr>
            <p:nvPr/>
          </p:nvSpPr>
          <p:spPr bwMode="auto">
            <a:xfrm>
              <a:off x="19682203" y="8567655"/>
              <a:ext cx="287873" cy="97702"/>
            </a:xfrm>
            <a:custGeom>
              <a:avLst/>
              <a:gdLst>
                <a:gd name="T0" fmla="*/ 4 w 36"/>
                <a:gd name="T1" fmla="*/ 0 h 13"/>
                <a:gd name="T2" fmla="*/ 1 w 36"/>
                <a:gd name="T3" fmla="*/ 5 h 13"/>
                <a:gd name="T4" fmla="*/ 1 w 36"/>
                <a:gd name="T5" fmla="*/ 9 h 13"/>
                <a:gd name="T6" fmla="*/ 14 w 36"/>
                <a:gd name="T7" fmla="*/ 10 h 13"/>
                <a:gd name="T8" fmla="*/ 19 w 36"/>
                <a:gd name="T9" fmla="*/ 12 h 13"/>
                <a:gd name="T10" fmla="*/ 20 w 36"/>
                <a:gd name="T11" fmla="*/ 16 h 13"/>
                <a:gd name="T12" fmla="*/ 41 w 36"/>
                <a:gd name="T13" fmla="*/ 14 h 13"/>
                <a:gd name="T14" fmla="*/ 42 w 36"/>
                <a:gd name="T15" fmla="*/ 10 h 13"/>
                <a:gd name="T16" fmla="*/ 35 w 36"/>
                <a:gd name="T17" fmla="*/ 11 h 13"/>
                <a:gd name="T18" fmla="*/ 35 w 36"/>
                <a:gd name="T19" fmla="*/ 7 h 13"/>
                <a:gd name="T20" fmla="*/ 26 w 36"/>
                <a:gd name="T21" fmla="*/ 7 h 13"/>
                <a:gd name="T22" fmla="*/ 20 w 36"/>
                <a:gd name="T23" fmla="*/ 5 h 13"/>
                <a:gd name="T24" fmla="*/ 13 w 36"/>
                <a:gd name="T25" fmla="*/ 6 h 13"/>
                <a:gd name="T26" fmla="*/ 8 w 36"/>
                <a:gd name="T27" fmla="*/ 2 h 13"/>
                <a:gd name="T28" fmla="*/ 4 w 36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3"/>
                <a:gd name="T47" fmla="*/ 36 w 36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3">
                  <a:moveTo>
                    <a:pt x="3" y="0"/>
                  </a:moveTo>
                  <a:cubicBezTo>
                    <a:pt x="2" y="1"/>
                    <a:pt x="2" y="3"/>
                    <a:pt x="1" y="4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4" y="8"/>
                    <a:pt x="15" y="9"/>
                    <a:pt x="16" y="10"/>
                  </a:cubicBezTo>
                  <a:cubicBezTo>
                    <a:pt x="16" y="11"/>
                    <a:pt x="16" y="13"/>
                    <a:pt x="17" y="13"/>
                  </a:cubicBezTo>
                  <a:cubicBezTo>
                    <a:pt x="22" y="12"/>
                    <a:pt x="28" y="10"/>
                    <a:pt x="34" y="11"/>
                  </a:cubicBezTo>
                  <a:cubicBezTo>
                    <a:pt x="35" y="11"/>
                    <a:pt x="36" y="8"/>
                    <a:pt x="35" y="8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28" y="9"/>
                    <a:pt x="29" y="7"/>
                    <a:pt x="29" y="6"/>
                  </a:cubicBezTo>
                  <a:cubicBezTo>
                    <a:pt x="26" y="6"/>
                    <a:pt x="24" y="7"/>
                    <a:pt x="22" y="6"/>
                  </a:cubicBezTo>
                  <a:cubicBezTo>
                    <a:pt x="20" y="6"/>
                    <a:pt x="19" y="4"/>
                    <a:pt x="17" y="4"/>
                  </a:cubicBezTo>
                  <a:cubicBezTo>
                    <a:pt x="15" y="3"/>
                    <a:pt x="13" y="5"/>
                    <a:pt x="11" y="5"/>
                  </a:cubicBezTo>
                  <a:cubicBezTo>
                    <a:pt x="9" y="5"/>
                    <a:pt x="8" y="3"/>
                    <a:pt x="7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3" name="Freeform 2629"/>
            <p:cNvSpPr>
              <a:spLocks noChangeAspect="1"/>
            </p:cNvSpPr>
            <p:nvPr/>
          </p:nvSpPr>
          <p:spPr bwMode="auto">
            <a:xfrm>
              <a:off x="24207799" y="8598186"/>
              <a:ext cx="2898796" cy="3016702"/>
            </a:xfrm>
            <a:custGeom>
              <a:avLst/>
              <a:gdLst>
                <a:gd name="T0" fmla="*/ 302 w 361"/>
                <a:gd name="T1" fmla="*/ 247 h 412"/>
                <a:gd name="T2" fmla="*/ 278 w 361"/>
                <a:gd name="T3" fmla="*/ 290 h 412"/>
                <a:gd name="T4" fmla="*/ 234 w 361"/>
                <a:gd name="T5" fmla="*/ 327 h 412"/>
                <a:gd name="T6" fmla="*/ 191 w 361"/>
                <a:gd name="T7" fmla="*/ 360 h 412"/>
                <a:gd name="T8" fmla="*/ 187 w 361"/>
                <a:gd name="T9" fmla="*/ 453 h 412"/>
                <a:gd name="T10" fmla="*/ 158 w 361"/>
                <a:gd name="T11" fmla="*/ 490 h 412"/>
                <a:gd name="T12" fmla="*/ 137 w 361"/>
                <a:gd name="T13" fmla="*/ 463 h 412"/>
                <a:gd name="T14" fmla="*/ 106 w 361"/>
                <a:gd name="T15" fmla="*/ 384 h 412"/>
                <a:gd name="T16" fmla="*/ 85 w 361"/>
                <a:gd name="T17" fmla="*/ 332 h 412"/>
                <a:gd name="T18" fmla="*/ 77 w 361"/>
                <a:gd name="T19" fmla="*/ 297 h 412"/>
                <a:gd name="T20" fmla="*/ 74 w 361"/>
                <a:gd name="T21" fmla="*/ 257 h 412"/>
                <a:gd name="T22" fmla="*/ 64 w 361"/>
                <a:gd name="T23" fmla="*/ 249 h 412"/>
                <a:gd name="T24" fmla="*/ 14 w 361"/>
                <a:gd name="T25" fmla="*/ 249 h 412"/>
                <a:gd name="T26" fmla="*/ 36 w 361"/>
                <a:gd name="T27" fmla="*/ 228 h 412"/>
                <a:gd name="T28" fmla="*/ 6 w 361"/>
                <a:gd name="T29" fmla="*/ 219 h 412"/>
                <a:gd name="T30" fmla="*/ 23 w 361"/>
                <a:gd name="T31" fmla="*/ 210 h 412"/>
                <a:gd name="T32" fmla="*/ 42 w 361"/>
                <a:gd name="T33" fmla="*/ 204 h 412"/>
                <a:gd name="T34" fmla="*/ 28 w 361"/>
                <a:gd name="T35" fmla="*/ 176 h 412"/>
                <a:gd name="T36" fmla="*/ 29 w 361"/>
                <a:gd name="T37" fmla="*/ 141 h 412"/>
                <a:gd name="T38" fmla="*/ 52 w 361"/>
                <a:gd name="T39" fmla="*/ 133 h 412"/>
                <a:gd name="T40" fmla="*/ 80 w 361"/>
                <a:gd name="T41" fmla="*/ 100 h 412"/>
                <a:gd name="T42" fmla="*/ 89 w 361"/>
                <a:gd name="T43" fmla="*/ 76 h 412"/>
                <a:gd name="T44" fmla="*/ 85 w 361"/>
                <a:gd name="T45" fmla="*/ 54 h 412"/>
                <a:gd name="T46" fmla="*/ 83 w 361"/>
                <a:gd name="T47" fmla="*/ 16 h 412"/>
                <a:gd name="T48" fmla="*/ 125 w 361"/>
                <a:gd name="T49" fmla="*/ 2 h 412"/>
                <a:gd name="T50" fmla="*/ 142 w 361"/>
                <a:gd name="T51" fmla="*/ 26 h 412"/>
                <a:gd name="T52" fmla="*/ 148 w 361"/>
                <a:gd name="T53" fmla="*/ 59 h 412"/>
                <a:gd name="T54" fmla="*/ 151 w 361"/>
                <a:gd name="T55" fmla="*/ 80 h 412"/>
                <a:gd name="T56" fmla="*/ 186 w 361"/>
                <a:gd name="T57" fmla="*/ 101 h 412"/>
                <a:gd name="T58" fmla="*/ 178 w 361"/>
                <a:gd name="T59" fmla="*/ 128 h 412"/>
                <a:gd name="T60" fmla="*/ 234 w 361"/>
                <a:gd name="T61" fmla="*/ 151 h 412"/>
                <a:gd name="T62" fmla="*/ 260 w 361"/>
                <a:gd name="T63" fmla="*/ 168 h 412"/>
                <a:gd name="T64" fmla="*/ 293 w 361"/>
                <a:gd name="T65" fmla="*/ 158 h 412"/>
                <a:gd name="T66" fmla="*/ 305 w 361"/>
                <a:gd name="T67" fmla="*/ 147 h 412"/>
                <a:gd name="T68" fmla="*/ 332 w 361"/>
                <a:gd name="T69" fmla="*/ 164 h 412"/>
                <a:gd name="T70" fmla="*/ 345 w 361"/>
                <a:gd name="T71" fmla="*/ 145 h 412"/>
                <a:gd name="T72" fmla="*/ 369 w 361"/>
                <a:gd name="T73" fmla="*/ 127 h 412"/>
                <a:gd name="T74" fmla="*/ 401 w 361"/>
                <a:gd name="T75" fmla="*/ 120 h 412"/>
                <a:gd name="T76" fmla="*/ 419 w 361"/>
                <a:gd name="T77" fmla="*/ 133 h 412"/>
                <a:gd name="T78" fmla="*/ 426 w 361"/>
                <a:gd name="T79" fmla="*/ 146 h 412"/>
                <a:gd name="T80" fmla="*/ 414 w 361"/>
                <a:gd name="T81" fmla="*/ 157 h 412"/>
                <a:gd name="T82" fmla="*/ 404 w 361"/>
                <a:gd name="T83" fmla="*/ 179 h 412"/>
                <a:gd name="T84" fmla="*/ 391 w 361"/>
                <a:gd name="T85" fmla="*/ 216 h 412"/>
                <a:gd name="T86" fmla="*/ 381 w 361"/>
                <a:gd name="T87" fmla="*/ 233 h 412"/>
                <a:gd name="T88" fmla="*/ 369 w 361"/>
                <a:gd name="T89" fmla="*/ 252 h 412"/>
                <a:gd name="T90" fmla="*/ 356 w 361"/>
                <a:gd name="T91" fmla="*/ 230 h 412"/>
                <a:gd name="T92" fmla="*/ 347 w 361"/>
                <a:gd name="T93" fmla="*/ 212 h 412"/>
                <a:gd name="T94" fmla="*/ 354 w 361"/>
                <a:gd name="T95" fmla="*/ 192 h 412"/>
                <a:gd name="T96" fmla="*/ 317 w 361"/>
                <a:gd name="T97" fmla="*/ 179 h 412"/>
                <a:gd name="T98" fmla="*/ 302 w 361"/>
                <a:gd name="T99" fmla="*/ 171 h 412"/>
                <a:gd name="T100" fmla="*/ 305 w 361"/>
                <a:gd name="T101" fmla="*/ 198 h 412"/>
                <a:gd name="T102" fmla="*/ 307 w 361"/>
                <a:gd name="T103" fmla="*/ 217 h 412"/>
                <a:gd name="T104" fmla="*/ 314 w 361"/>
                <a:gd name="T105" fmla="*/ 236 h 4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1"/>
                <a:gd name="T160" fmla="*/ 0 h 412"/>
                <a:gd name="T161" fmla="*/ 361 w 361"/>
                <a:gd name="T162" fmla="*/ 412 h 4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1" h="412">
                  <a:moveTo>
                    <a:pt x="266" y="211"/>
                  </a:moveTo>
                  <a:cubicBezTo>
                    <a:pt x="265" y="212"/>
                    <a:pt x="264" y="215"/>
                    <a:pt x="263" y="214"/>
                  </a:cubicBezTo>
                  <a:cubicBezTo>
                    <a:pt x="260" y="213"/>
                    <a:pt x="261" y="208"/>
                    <a:pt x="258" y="208"/>
                  </a:cubicBezTo>
                  <a:cubicBezTo>
                    <a:pt x="256" y="207"/>
                    <a:pt x="258" y="213"/>
                    <a:pt x="256" y="212"/>
                  </a:cubicBezTo>
                  <a:cubicBezTo>
                    <a:pt x="254" y="212"/>
                    <a:pt x="254" y="206"/>
                    <a:pt x="252" y="206"/>
                  </a:cubicBezTo>
                  <a:cubicBezTo>
                    <a:pt x="249" y="207"/>
                    <a:pt x="249" y="211"/>
                    <a:pt x="247" y="213"/>
                  </a:cubicBezTo>
                  <a:cubicBezTo>
                    <a:pt x="245" y="216"/>
                    <a:pt x="239" y="215"/>
                    <a:pt x="238" y="219"/>
                  </a:cubicBezTo>
                  <a:cubicBezTo>
                    <a:pt x="236" y="221"/>
                    <a:pt x="239" y="225"/>
                    <a:pt x="239" y="228"/>
                  </a:cubicBezTo>
                  <a:cubicBezTo>
                    <a:pt x="239" y="230"/>
                    <a:pt x="238" y="231"/>
                    <a:pt x="238" y="233"/>
                  </a:cubicBezTo>
                  <a:cubicBezTo>
                    <a:pt x="236" y="236"/>
                    <a:pt x="234" y="240"/>
                    <a:pt x="232" y="242"/>
                  </a:cubicBezTo>
                  <a:cubicBezTo>
                    <a:pt x="230" y="244"/>
                    <a:pt x="227" y="245"/>
                    <a:pt x="224" y="245"/>
                  </a:cubicBezTo>
                  <a:cubicBezTo>
                    <a:pt x="223" y="245"/>
                    <a:pt x="221" y="242"/>
                    <a:pt x="220" y="243"/>
                  </a:cubicBezTo>
                  <a:cubicBezTo>
                    <a:pt x="217" y="245"/>
                    <a:pt x="217" y="249"/>
                    <a:pt x="215" y="251"/>
                  </a:cubicBezTo>
                  <a:cubicBezTo>
                    <a:pt x="212" y="255"/>
                    <a:pt x="209" y="260"/>
                    <a:pt x="206" y="264"/>
                  </a:cubicBezTo>
                  <a:cubicBezTo>
                    <a:pt x="203" y="267"/>
                    <a:pt x="199" y="270"/>
                    <a:pt x="195" y="273"/>
                  </a:cubicBezTo>
                  <a:cubicBezTo>
                    <a:pt x="191" y="276"/>
                    <a:pt x="185" y="276"/>
                    <a:pt x="182" y="280"/>
                  </a:cubicBezTo>
                  <a:cubicBezTo>
                    <a:pt x="181" y="283"/>
                    <a:pt x="187" y="286"/>
                    <a:pt x="185" y="288"/>
                  </a:cubicBezTo>
                  <a:cubicBezTo>
                    <a:pt x="183" y="292"/>
                    <a:pt x="177" y="290"/>
                    <a:pt x="174" y="292"/>
                  </a:cubicBezTo>
                  <a:cubicBezTo>
                    <a:pt x="171" y="294"/>
                    <a:pt x="170" y="298"/>
                    <a:pt x="167" y="300"/>
                  </a:cubicBezTo>
                  <a:cubicBezTo>
                    <a:pt x="164" y="301"/>
                    <a:pt x="161" y="298"/>
                    <a:pt x="159" y="300"/>
                  </a:cubicBezTo>
                  <a:cubicBezTo>
                    <a:pt x="157" y="301"/>
                    <a:pt x="157" y="305"/>
                    <a:pt x="157" y="308"/>
                  </a:cubicBezTo>
                  <a:cubicBezTo>
                    <a:pt x="158" y="314"/>
                    <a:pt x="160" y="321"/>
                    <a:pt x="160" y="328"/>
                  </a:cubicBezTo>
                  <a:cubicBezTo>
                    <a:pt x="161" y="333"/>
                    <a:pt x="161" y="338"/>
                    <a:pt x="160" y="342"/>
                  </a:cubicBezTo>
                  <a:cubicBezTo>
                    <a:pt x="159" y="347"/>
                    <a:pt x="156" y="352"/>
                    <a:pt x="155" y="356"/>
                  </a:cubicBezTo>
                  <a:cubicBezTo>
                    <a:pt x="154" y="364"/>
                    <a:pt x="158" y="371"/>
                    <a:pt x="156" y="378"/>
                  </a:cubicBezTo>
                  <a:cubicBezTo>
                    <a:pt x="156" y="380"/>
                    <a:pt x="152" y="377"/>
                    <a:pt x="150" y="378"/>
                  </a:cubicBezTo>
                  <a:cubicBezTo>
                    <a:pt x="147" y="381"/>
                    <a:pt x="145" y="384"/>
                    <a:pt x="144" y="388"/>
                  </a:cubicBezTo>
                  <a:cubicBezTo>
                    <a:pt x="144" y="391"/>
                    <a:pt x="148" y="393"/>
                    <a:pt x="147" y="395"/>
                  </a:cubicBezTo>
                  <a:cubicBezTo>
                    <a:pt x="146" y="397"/>
                    <a:pt x="141" y="396"/>
                    <a:pt x="139" y="398"/>
                  </a:cubicBezTo>
                  <a:cubicBezTo>
                    <a:pt x="136" y="401"/>
                    <a:pt x="135" y="406"/>
                    <a:pt x="132" y="409"/>
                  </a:cubicBezTo>
                  <a:cubicBezTo>
                    <a:pt x="131" y="411"/>
                    <a:pt x="128" y="412"/>
                    <a:pt x="126" y="411"/>
                  </a:cubicBezTo>
                  <a:cubicBezTo>
                    <a:pt x="123" y="409"/>
                    <a:pt x="120" y="405"/>
                    <a:pt x="118" y="402"/>
                  </a:cubicBezTo>
                  <a:cubicBezTo>
                    <a:pt x="118" y="401"/>
                    <a:pt x="119" y="400"/>
                    <a:pt x="119" y="399"/>
                  </a:cubicBezTo>
                  <a:cubicBezTo>
                    <a:pt x="119" y="398"/>
                    <a:pt x="117" y="397"/>
                    <a:pt x="116" y="395"/>
                  </a:cubicBezTo>
                  <a:cubicBezTo>
                    <a:pt x="115" y="392"/>
                    <a:pt x="116" y="389"/>
                    <a:pt x="114" y="386"/>
                  </a:cubicBezTo>
                  <a:cubicBezTo>
                    <a:pt x="113" y="383"/>
                    <a:pt x="110" y="380"/>
                    <a:pt x="109" y="376"/>
                  </a:cubicBezTo>
                  <a:cubicBezTo>
                    <a:pt x="108" y="372"/>
                    <a:pt x="109" y="368"/>
                    <a:pt x="107" y="364"/>
                  </a:cubicBezTo>
                  <a:cubicBezTo>
                    <a:pt x="105" y="359"/>
                    <a:pt x="100" y="354"/>
                    <a:pt x="96" y="348"/>
                  </a:cubicBezTo>
                  <a:cubicBezTo>
                    <a:pt x="94" y="345"/>
                    <a:pt x="92" y="341"/>
                    <a:pt x="91" y="337"/>
                  </a:cubicBezTo>
                  <a:cubicBezTo>
                    <a:pt x="89" y="331"/>
                    <a:pt x="90" y="326"/>
                    <a:pt x="88" y="320"/>
                  </a:cubicBezTo>
                  <a:cubicBezTo>
                    <a:pt x="87" y="318"/>
                    <a:pt x="85" y="316"/>
                    <a:pt x="83" y="313"/>
                  </a:cubicBezTo>
                  <a:cubicBezTo>
                    <a:pt x="81" y="311"/>
                    <a:pt x="79" y="308"/>
                    <a:pt x="77" y="306"/>
                  </a:cubicBezTo>
                  <a:cubicBezTo>
                    <a:pt x="77" y="305"/>
                    <a:pt x="77" y="304"/>
                    <a:pt x="77" y="303"/>
                  </a:cubicBezTo>
                  <a:cubicBezTo>
                    <a:pt x="76" y="300"/>
                    <a:pt x="73" y="298"/>
                    <a:pt x="72" y="295"/>
                  </a:cubicBezTo>
                  <a:cubicBezTo>
                    <a:pt x="71" y="289"/>
                    <a:pt x="72" y="283"/>
                    <a:pt x="71" y="277"/>
                  </a:cubicBezTo>
                  <a:cubicBezTo>
                    <a:pt x="70" y="272"/>
                    <a:pt x="67" y="269"/>
                    <a:pt x="66" y="264"/>
                  </a:cubicBezTo>
                  <a:cubicBezTo>
                    <a:pt x="66" y="263"/>
                    <a:pt x="68" y="262"/>
                    <a:pt x="68" y="261"/>
                  </a:cubicBezTo>
                  <a:cubicBezTo>
                    <a:pt x="68" y="260"/>
                    <a:pt x="65" y="261"/>
                    <a:pt x="65" y="259"/>
                  </a:cubicBezTo>
                  <a:cubicBezTo>
                    <a:pt x="64" y="258"/>
                    <a:pt x="65" y="255"/>
                    <a:pt x="65" y="253"/>
                  </a:cubicBezTo>
                  <a:cubicBezTo>
                    <a:pt x="65" y="252"/>
                    <a:pt x="65" y="250"/>
                    <a:pt x="64" y="248"/>
                  </a:cubicBezTo>
                  <a:cubicBezTo>
                    <a:pt x="63" y="243"/>
                    <a:pt x="60" y="239"/>
                    <a:pt x="60" y="234"/>
                  </a:cubicBezTo>
                  <a:cubicBezTo>
                    <a:pt x="60" y="231"/>
                    <a:pt x="63" y="230"/>
                    <a:pt x="63" y="227"/>
                  </a:cubicBezTo>
                  <a:cubicBezTo>
                    <a:pt x="64" y="224"/>
                    <a:pt x="62" y="221"/>
                    <a:pt x="61" y="219"/>
                  </a:cubicBezTo>
                  <a:cubicBezTo>
                    <a:pt x="60" y="218"/>
                    <a:pt x="58" y="217"/>
                    <a:pt x="59" y="215"/>
                  </a:cubicBezTo>
                  <a:cubicBezTo>
                    <a:pt x="59" y="214"/>
                    <a:pt x="62" y="215"/>
                    <a:pt x="62" y="214"/>
                  </a:cubicBezTo>
                  <a:cubicBezTo>
                    <a:pt x="61" y="212"/>
                    <a:pt x="58" y="214"/>
                    <a:pt x="57" y="213"/>
                  </a:cubicBezTo>
                  <a:cubicBezTo>
                    <a:pt x="56" y="211"/>
                    <a:pt x="57" y="208"/>
                    <a:pt x="57" y="206"/>
                  </a:cubicBezTo>
                  <a:cubicBezTo>
                    <a:pt x="58" y="204"/>
                    <a:pt x="60" y="203"/>
                    <a:pt x="59" y="203"/>
                  </a:cubicBezTo>
                  <a:cubicBezTo>
                    <a:pt x="58" y="201"/>
                    <a:pt x="55" y="201"/>
                    <a:pt x="54" y="203"/>
                  </a:cubicBezTo>
                  <a:cubicBezTo>
                    <a:pt x="53" y="204"/>
                    <a:pt x="53" y="206"/>
                    <a:pt x="53" y="208"/>
                  </a:cubicBezTo>
                  <a:cubicBezTo>
                    <a:pt x="53" y="211"/>
                    <a:pt x="53" y="213"/>
                    <a:pt x="53" y="215"/>
                  </a:cubicBezTo>
                  <a:cubicBezTo>
                    <a:pt x="53" y="217"/>
                    <a:pt x="53" y="219"/>
                    <a:pt x="51" y="220"/>
                  </a:cubicBezTo>
                  <a:cubicBezTo>
                    <a:pt x="49" y="223"/>
                    <a:pt x="46" y="225"/>
                    <a:pt x="42" y="226"/>
                  </a:cubicBezTo>
                  <a:cubicBezTo>
                    <a:pt x="38" y="226"/>
                    <a:pt x="34" y="225"/>
                    <a:pt x="31" y="223"/>
                  </a:cubicBezTo>
                  <a:cubicBezTo>
                    <a:pt x="24" y="219"/>
                    <a:pt x="17" y="214"/>
                    <a:pt x="12" y="208"/>
                  </a:cubicBezTo>
                  <a:cubicBezTo>
                    <a:pt x="11" y="207"/>
                    <a:pt x="11" y="204"/>
                    <a:pt x="12" y="203"/>
                  </a:cubicBezTo>
                  <a:cubicBezTo>
                    <a:pt x="14" y="201"/>
                    <a:pt x="16" y="204"/>
                    <a:pt x="18" y="204"/>
                  </a:cubicBezTo>
                  <a:cubicBezTo>
                    <a:pt x="22" y="202"/>
                    <a:pt x="25" y="199"/>
                    <a:pt x="28" y="197"/>
                  </a:cubicBezTo>
                  <a:cubicBezTo>
                    <a:pt x="29" y="196"/>
                    <a:pt x="32" y="194"/>
                    <a:pt x="33" y="192"/>
                  </a:cubicBezTo>
                  <a:cubicBezTo>
                    <a:pt x="33" y="191"/>
                    <a:pt x="31" y="190"/>
                    <a:pt x="30" y="190"/>
                  </a:cubicBezTo>
                  <a:cubicBezTo>
                    <a:pt x="27" y="191"/>
                    <a:pt x="26" y="194"/>
                    <a:pt x="23" y="194"/>
                  </a:cubicBezTo>
                  <a:cubicBezTo>
                    <a:pt x="20" y="195"/>
                    <a:pt x="15" y="195"/>
                    <a:pt x="12" y="194"/>
                  </a:cubicBezTo>
                  <a:cubicBezTo>
                    <a:pt x="10" y="194"/>
                    <a:pt x="8" y="191"/>
                    <a:pt x="7" y="189"/>
                  </a:cubicBezTo>
                  <a:cubicBezTo>
                    <a:pt x="6" y="188"/>
                    <a:pt x="6" y="187"/>
                    <a:pt x="5" y="186"/>
                  </a:cubicBezTo>
                  <a:cubicBezTo>
                    <a:pt x="5" y="185"/>
                    <a:pt x="6" y="183"/>
                    <a:pt x="5" y="183"/>
                  </a:cubicBezTo>
                  <a:cubicBezTo>
                    <a:pt x="4" y="182"/>
                    <a:pt x="2" y="182"/>
                    <a:pt x="0" y="182"/>
                  </a:cubicBezTo>
                  <a:cubicBezTo>
                    <a:pt x="1" y="181"/>
                    <a:pt x="3" y="180"/>
                    <a:pt x="4" y="179"/>
                  </a:cubicBezTo>
                  <a:cubicBezTo>
                    <a:pt x="5" y="178"/>
                    <a:pt x="7" y="178"/>
                    <a:pt x="8" y="177"/>
                  </a:cubicBezTo>
                  <a:cubicBezTo>
                    <a:pt x="9" y="176"/>
                    <a:pt x="7" y="174"/>
                    <a:pt x="8" y="174"/>
                  </a:cubicBezTo>
                  <a:cubicBezTo>
                    <a:pt x="12" y="173"/>
                    <a:pt x="15" y="174"/>
                    <a:pt x="19" y="175"/>
                  </a:cubicBezTo>
                  <a:cubicBezTo>
                    <a:pt x="21" y="175"/>
                    <a:pt x="23" y="176"/>
                    <a:pt x="25" y="176"/>
                  </a:cubicBezTo>
                  <a:cubicBezTo>
                    <a:pt x="28" y="176"/>
                    <a:pt x="30" y="172"/>
                    <a:pt x="33" y="172"/>
                  </a:cubicBezTo>
                  <a:cubicBezTo>
                    <a:pt x="34" y="172"/>
                    <a:pt x="31" y="175"/>
                    <a:pt x="33" y="175"/>
                  </a:cubicBezTo>
                  <a:cubicBezTo>
                    <a:pt x="34" y="176"/>
                    <a:pt x="37" y="175"/>
                    <a:pt x="37" y="174"/>
                  </a:cubicBezTo>
                  <a:cubicBezTo>
                    <a:pt x="38" y="173"/>
                    <a:pt x="35" y="171"/>
                    <a:pt x="35" y="170"/>
                  </a:cubicBezTo>
                  <a:cubicBezTo>
                    <a:pt x="35" y="169"/>
                    <a:pt x="38" y="169"/>
                    <a:pt x="38" y="169"/>
                  </a:cubicBezTo>
                  <a:cubicBezTo>
                    <a:pt x="37" y="165"/>
                    <a:pt x="33" y="162"/>
                    <a:pt x="32" y="158"/>
                  </a:cubicBezTo>
                  <a:cubicBezTo>
                    <a:pt x="31" y="157"/>
                    <a:pt x="33" y="155"/>
                    <a:pt x="32" y="154"/>
                  </a:cubicBezTo>
                  <a:cubicBezTo>
                    <a:pt x="31" y="154"/>
                    <a:pt x="29" y="155"/>
                    <a:pt x="28" y="154"/>
                  </a:cubicBezTo>
                  <a:cubicBezTo>
                    <a:pt x="25" y="153"/>
                    <a:pt x="24" y="150"/>
                    <a:pt x="23" y="147"/>
                  </a:cubicBezTo>
                  <a:cubicBezTo>
                    <a:pt x="22" y="145"/>
                    <a:pt x="24" y="143"/>
                    <a:pt x="23" y="140"/>
                  </a:cubicBezTo>
                  <a:cubicBezTo>
                    <a:pt x="23" y="139"/>
                    <a:pt x="21" y="139"/>
                    <a:pt x="20" y="138"/>
                  </a:cubicBezTo>
                  <a:cubicBezTo>
                    <a:pt x="18" y="138"/>
                    <a:pt x="16" y="139"/>
                    <a:pt x="15" y="138"/>
                  </a:cubicBezTo>
                  <a:cubicBezTo>
                    <a:pt x="13" y="137"/>
                    <a:pt x="12" y="135"/>
                    <a:pt x="13" y="133"/>
                  </a:cubicBezTo>
                  <a:cubicBezTo>
                    <a:pt x="15" y="127"/>
                    <a:pt x="20" y="123"/>
                    <a:pt x="24" y="118"/>
                  </a:cubicBezTo>
                  <a:cubicBezTo>
                    <a:pt x="25" y="118"/>
                    <a:pt x="26" y="117"/>
                    <a:pt x="27" y="118"/>
                  </a:cubicBezTo>
                  <a:cubicBezTo>
                    <a:pt x="29" y="118"/>
                    <a:pt x="30" y="121"/>
                    <a:pt x="32" y="122"/>
                  </a:cubicBezTo>
                  <a:cubicBezTo>
                    <a:pt x="34" y="122"/>
                    <a:pt x="35" y="119"/>
                    <a:pt x="37" y="118"/>
                  </a:cubicBezTo>
                  <a:cubicBezTo>
                    <a:pt x="39" y="118"/>
                    <a:pt x="42" y="121"/>
                    <a:pt x="43" y="119"/>
                  </a:cubicBezTo>
                  <a:cubicBezTo>
                    <a:pt x="45" y="117"/>
                    <a:pt x="43" y="114"/>
                    <a:pt x="43" y="111"/>
                  </a:cubicBezTo>
                  <a:cubicBezTo>
                    <a:pt x="44" y="110"/>
                    <a:pt x="46" y="111"/>
                    <a:pt x="47" y="110"/>
                  </a:cubicBezTo>
                  <a:cubicBezTo>
                    <a:pt x="49" y="108"/>
                    <a:pt x="49" y="105"/>
                    <a:pt x="51" y="104"/>
                  </a:cubicBezTo>
                  <a:cubicBezTo>
                    <a:pt x="53" y="101"/>
                    <a:pt x="58" y="101"/>
                    <a:pt x="59" y="98"/>
                  </a:cubicBezTo>
                  <a:cubicBezTo>
                    <a:pt x="61" y="95"/>
                    <a:pt x="58" y="90"/>
                    <a:pt x="59" y="87"/>
                  </a:cubicBezTo>
                  <a:cubicBezTo>
                    <a:pt x="60" y="84"/>
                    <a:pt x="65" y="84"/>
                    <a:pt x="67" y="83"/>
                  </a:cubicBezTo>
                  <a:cubicBezTo>
                    <a:pt x="67" y="82"/>
                    <a:pt x="66" y="80"/>
                    <a:pt x="67" y="79"/>
                  </a:cubicBezTo>
                  <a:cubicBezTo>
                    <a:pt x="68" y="77"/>
                    <a:pt x="69" y="74"/>
                    <a:pt x="71" y="72"/>
                  </a:cubicBezTo>
                  <a:cubicBezTo>
                    <a:pt x="72" y="71"/>
                    <a:pt x="74" y="72"/>
                    <a:pt x="74" y="70"/>
                  </a:cubicBezTo>
                  <a:cubicBezTo>
                    <a:pt x="75" y="69"/>
                    <a:pt x="72" y="69"/>
                    <a:pt x="72" y="67"/>
                  </a:cubicBezTo>
                  <a:cubicBezTo>
                    <a:pt x="72" y="66"/>
                    <a:pt x="74" y="65"/>
                    <a:pt x="74" y="63"/>
                  </a:cubicBezTo>
                  <a:cubicBezTo>
                    <a:pt x="74" y="62"/>
                    <a:pt x="72" y="60"/>
                    <a:pt x="73" y="59"/>
                  </a:cubicBezTo>
                  <a:cubicBezTo>
                    <a:pt x="73" y="57"/>
                    <a:pt x="75" y="55"/>
                    <a:pt x="76" y="54"/>
                  </a:cubicBezTo>
                  <a:cubicBezTo>
                    <a:pt x="79" y="52"/>
                    <a:pt x="83" y="52"/>
                    <a:pt x="84" y="50"/>
                  </a:cubicBezTo>
                  <a:cubicBezTo>
                    <a:pt x="85" y="47"/>
                    <a:pt x="81" y="45"/>
                    <a:pt x="79" y="44"/>
                  </a:cubicBezTo>
                  <a:cubicBezTo>
                    <a:pt x="76" y="43"/>
                    <a:pt x="73" y="45"/>
                    <a:pt x="71" y="45"/>
                  </a:cubicBezTo>
                  <a:cubicBezTo>
                    <a:pt x="70" y="44"/>
                    <a:pt x="71" y="43"/>
                    <a:pt x="71" y="42"/>
                  </a:cubicBezTo>
                  <a:cubicBezTo>
                    <a:pt x="69" y="40"/>
                    <a:pt x="66" y="39"/>
                    <a:pt x="65" y="37"/>
                  </a:cubicBezTo>
                  <a:cubicBezTo>
                    <a:pt x="64" y="33"/>
                    <a:pt x="65" y="28"/>
                    <a:pt x="65" y="24"/>
                  </a:cubicBezTo>
                  <a:cubicBezTo>
                    <a:pt x="65" y="21"/>
                    <a:pt x="64" y="18"/>
                    <a:pt x="65" y="15"/>
                  </a:cubicBezTo>
                  <a:cubicBezTo>
                    <a:pt x="65" y="14"/>
                    <a:pt x="67" y="13"/>
                    <a:pt x="69" y="13"/>
                  </a:cubicBezTo>
                  <a:cubicBezTo>
                    <a:pt x="72" y="13"/>
                    <a:pt x="74" y="16"/>
                    <a:pt x="77" y="17"/>
                  </a:cubicBezTo>
                  <a:cubicBezTo>
                    <a:pt x="81" y="18"/>
                    <a:pt x="85" y="17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98" y="12"/>
                    <a:pt x="99" y="10"/>
                    <a:pt x="100" y="8"/>
                  </a:cubicBezTo>
                  <a:cubicBezTo>
                    <a:pt x="102" y="6"/>
                    <a:pt x="103" y="4"/>
                    <a:pt x="104" y="2"/>
                  </a:cubicBezTo>
                  <a:cubicBezTo>
                    <a:pt x="106" y="2"/>
                    <a:pt x="108" y="0"/>
                    <a:pt x="110" y="1"/>
                  </a:cubicBezTo>
                  <a:cubicBezTo>
                    <a:pt x="112" y="3"/>
                    <a:pt x="111" y="7"/>
                    <a:pt x="113" y="9"/>
                  </a:cubicBezTo>
                  <a:cubicBezTo>
                    <a:pt x="115" y="12"/>
                    <a:pt x="118" y="13"/>
                    <a:pt x="120" y="16"/>
                  </a:cubicBezTo>
                  <a:cubicBezTo>
                    <a:pt x="121" y="18"/>
                    <a:pt x="123" y="19"/>
                    <a:pt x="123" y="22"/>
                  </a:cubicBezTo>
                  <a:cubicBezTo>
                    <a:pt x="122" y="23"/>
                    <a:pt x="118" y="20"/>
                    <a:pt x="118" y="22"/>
                  </a:cubicBezTo>
                  <a:cubicBezTo>
                    <a:pt x="118" y="25"/>
                    <a:pt x="120" y="28"/>
                    <a:pt x="122" y="31"/>
                  </a:cubicBezTo>
                  <a:cubicBezTo>
                    <a:pt x="123" y="33"/>
                    <a:pt x="126" y="34"/>
                    <a:pt x="128" y="36"/>
                  </a:cubicBezTo>
                  <a:cubicBezTo>
                    <a:pt x="131" y="39"/>
                    <a:pt x="135" y="42"/>
                    <a:pt x="135" y="45"/>
                  </a:cubicBezTo>
                  <a:cubicBezTo>
                    <a:pt x="135" y="49"/>
                    <a:pt x="130" y="51"/>
                    <a:pt x="127" y="52"/>
                  </a:cubicBezTo>
                  <a:cubicBezTo>
                    <a:pt x="125" y="52"/>
                    <a:pt x="124" y="50"/>
                    <a:pt x="123" y="49"/>
                  </a:cubicBezTo>
                  <a:cubicBezTo>
                    <a:pt x="123" y="48"/>
                    <a:pt x="124" y="46"/>
                    <a:pt x="123" y="46"/>
                  </a:cubicBezTo>
                  <a:cubicBezTo>
                    <a:pt x="122" y="46"/>
                    <a:pt x="121" y="48"/>
                    <a:pt x="120" y="49"/>
                  </a:cubicBezTo>
                  <a:cubicBezTo>
                    <a:pt x="119" y="50"/>
                    <a:pt x="119" y="51"/>
                    <a:pt x="119" y="52"/>
                  </a:cubicBezTo>
                  <a:cubicBezTo>
                    <a:pt x="120" y="55"/>
                    <a:pt x="122" y="58"/>
                    <a:pt x="123" y="61"/>
                  </a:cubicBezTo>
                  <a:cubicBezTo>
                    <a:pt x="124" y="63"/>
                    <a:pt x="124" y="66"/>
                    <a:pt x="126" y="67"/>
                  </a:cubicBezTo>
                  <a:cubicBezTo>
                    <a:pt x="127" y="68"/>
                    <a:pt x="129" y="66"/>
                    <a:pt x="130" y="67"/>
                  </a:cubicBezTo>
                  <a:cubicBezTo>
                    <a:pt x="133" y="69"/>
                    <a:pt x="133" y="72"/>
                    <a:pt x="136" y="74"/>
                  </a:cubicBezTo>
                  <a:cubicBezTo>
                    <a:pt x="137" y="75"/>
                    <a:pt x="139" y="74"/>
                    <a:pt x="141" y="74"/>
                  </a:cubicBezTo>
                  <a:cubicBezTo>
                    <a:pt x="144" y="76"/>
                    <a:pt x="147" y="79"/>
                    <a:pt x="150" y="81"/>
                  </a:cubicBezTo>
                  <a:cubicBezTo>
                    <a:pt x="152" y="82"/>
                    <a:pt x="153" y="83"/>
                    <a:pt x="155" y="84"/>
                  </a:cubicBezTo>
                  <a:cubicBezTo>
                    <a:pt x="153" y="86"/>
                    <a:pt x="151" y="88"/>
                    <a:pt x="149" y="90"/>
                  </a:cubicBezTo>
                  <a:cubicBezTo>
                    <a:pt x="147" y="91"/>
                    <a:pt x="146" y="92"/>
                    <a:pt x="145" y="93"/>
                  </a:cubicBezTo>
                  <a:cubicBezTo>
                    <a:pt x="144" y="95"/>
                    <a:pt x="146" y="95"/>
                    <a:pt x="145" y="97"/>
                  </a:cubicBezTo>
                  <a:cubicBezTo>
                    <a:pt x="145" y="99"/>
                    <a:pt x="144" y="101"/>
                    <a:pt x="144" y="104"/>
                  </a:cubicBezTo>
                  <a:cubicBezTo>
                    <a:pt x="145" y="105"/>
                    <a:pt x="147" y="106"/>
                    <a:pt x="148" y="107"/>
                  </a:cubicBezTo>
                  <a:cubicBezTo>
                    <a:pt x="150" y="108"/>
                    <a:pt x="152" y="106"/>
                    <a:pt x="153" y="107"/>
                  </a:cubicBezTo>
                  <a:cubicBezTo>
                    <a:pt x="156" y="110"/>
                    <a:pt x="158" y="114"/>
                    <a:pt x="162" y="117"/>
                  </a:cubicBezTo>
                  <a:cubicBezTo>
                    <a:pt x="166" y="120"/>
                    <a:pt x="171" y="120"/>
                    <a:pt x="175" y="123"/>
                  </a:cubicBezTo>
                  <a:cubicBezTo>
                    <a:pt x="176" y="123"/>
                    <a:pt x="177" y="125"/>
                    <a:pt x="178" y="125"/>
                  </a:cubicBezTo>
                  <a:cubicBezTo>
                    <a:pt x="184" y="126"/>
                    <a:pt x="189" y="125"/>
                    <a:pt x="195" y="126"/>
                  </a:cubicBezTo>
                  <a:cubicBezTo>
                    <a:pt x="198" y="126"/>
                    <a:pt x="202" y="127"/>
                    <a:pt x="204" y="129"/>
                  </a:cubicBezTo>
                  <a:cubicBezTo>
                    <a:pt x="205" y="130"/>
                    <a:pt x="203" y="132"/>
                    <a:pt x="204" y="133"/>
                  </a:cubicBezTo>
                  <a:cubicBezTo>
                    <a:pt x="206" y="135"/>
                    <a:pt x="208" y="137"/>
                    <a:pt x="211" y="138"/>
                  </a:cubicBezTo>
                  <a:cubicBezTo>
                    <a:pt x="212" y="138"/>
                    <a:pt x="213" y="136"/>
                    <a:pt x="214" y="137"/>
                  </a:cubicBezTo>
                  <a:cubicBezTo>
                    <a:pt x="215" y="137"/>
                    <a:pt x="215" y="140"/>
                    <a:pt x="217" y="140"/>
                  </a:cubicBezTo>
                  <a:cubicBezTo>
                    <a:pt x="219" y="141"/>
                    <a:pt x="221" y="140"/>
                    <a:pt x="223" y="140"/>
                  </a:cubicBezTo>
                  <a:cubicBezTo>
                    <a:pt x="226" y="141"/>
                    <a:pt x="228" y="142"/>
                    <a:pt x="231" y="143"/>
                  </a:cubicBezTo>
                  <a:cubicBezTo>
                    <a:pt x="235" y="143"/>
                    <a:pt x="239" y="145"/>
                    <a:pt x="243" y="144"/>
                  </a:cubicBezTo>
                  <a:cubicBezTo>
                    <a:pt x="245" y="144"/>
                    <a:pt x="247" y="142"/>
                    <a:pt x="247" y="141"/>
                  </a:cubicBezTo>
                  <a:cubicBezTo>
                    <a:pt x="247" y="138"/>
                    <a:pt x="245" y="135"/>
                    <a:pt x="244" y="132"/>
                  </a:cubicBezTo>
                  <a:cubicBezTo>
                    <a:pt x="244" y="130"/>
                    <a:pt x="245" y="128"/>
                    <a:pt x="245" y="126"/>
                  </a:cubicBezTo>
                  <a:cubicBezTo>
                    <a:pt x="245" y="124"/>
                    <a:pt x="245" y="122"/>
                    <a:pt x="245" y="121"/>
                  </a:cubicBezTo>
                  <a:cubicBezTo>
                    <a:pt x="247" y="119"/>
                    <a:pt x="248" y="117"/>
                    <a:pt x="250" y="116"/>
                  </a:cubicBezTo>
                  <a:cubicBezTo>
                    <a:pt x="251" y="116"/>
                    <a:pt x="253" y="115"/>
                    <a:pt x="254" y="116"/>
                  </a:cubicBezTo>
                  <a:cubicBezTo>
                    <a:pt x="255" y="118"/>
                    <a:pt x="254" y="121"/>
                    <a:pt x="254" y="123"/>
                  </a:cubicBezTo>
                  <a:cubicBezTo>
                    <a:pt x="254" y="126"/>
                    <a:pt x="255" y="128"/>
                    <a:pt x="255" y="130"/>
                  </a:cubicBezTo>
                  <a:cubicBezTo>
                    <a:pt x="256" y="132"/>
                    <a:pt x="256" y="134"/>
                    <a:pt x="258" y="135"/>
                  </a:cubicBezTo>
                  <a:cubicBezTo>
                    <a:pt x="261" y="137"/>
                    <a:pt x="265" y="138"/>
                    <a:pt x="269" y="138"/>
                  </a:cubicBezTo>
                  <a:cubicBezTo>
                    <a:pt x="271" y="138"/>
                    <a:pt x="271" y="135"/>
                    <a:pt x="273" y="135"/>
                  </a:cubicBezTo>
                  <a:cubicBezTo>
                    <a:pt x="274" y="135"/>
                    <a:pt x="275" y="137"/>
                    <a:pt x="277" y="137"/>
                  </a:cubicBezTo>
                  <a:cubicBezTo>
                    <a:pt x="281" y="137"/>
                    <a:pt x="285" y="136"/>
                    <a:pt x="288" y="135"/>
                  </a:cubicBezTo>
                  <a:cubicBezTo>
                    <a:pt x="291" y="135"/>
                    <a:pt x="295" y="136"/>
                    <a:pt x="296" y="134"/>
                  </a:cubicBezTo>
                  <a:cubicBezTo>
                    <a:pt x="298" y="132"/>
                    <a:pt x="296" y="128"/>
                    <a:pt x="294" y="126"/>
                  </a:cubicBezTo>
                  <a:cubicBezTo>
                    <a:pt x="293" y="125"/>
                    <a:pt x="289" y="126"/>
                    <a:pt x="287" y="125"/>
                  </a:cubicBezTo>
                  <a:cubicBezTo>
                    <a:pt x="286" y="124"/>
                    <a:pt x="288" y="122"/>
                    <a:pt x="288" y="121"/>
                  </a:cubicBezTo>
                  <a:cubicBezTo>
                    <a:pt x="291" y="121"/>
                    <a:pt x="293" y="120"/>
                    <a:pt x="296" y="120"/>
                  </a:cubicBezTo>
                  <a:cubicBezTo>
                    <a:pt x="298" y="119"/>
                    <a:pt x="301" y="121"/>
                    <a:pt x="302" y="120"/>
                  </a:cubicBezTo>
                  <a:cubicBezTo>
                    <a:pt x="303" y="119"/>
                    <a:pt x="300" y="116"/>
                    <a:pt x="301" y="115"/>
                  </a:cubicBezTo>
                  <a:cubicBezTo>
                    <a:pt x="302" y="113"/>
                    <a:pt x="305" y="113"/>
                    <a:pt x="307" y="111"/>
                  </a:cubicBezTo>
                  <a:cubicBezTo>
                    <a:pt x="308" y="110"/>
                    <a:pt x="307" y="107"/>
                    <a:pt x="308" y="106"/>
                  </a:cubicBezTo>
                  <a:cubicBezTo>
                    <a:pt x="311" y="104"/>
                    <a:pt x="315" y="106"/>
                    <a:pt x="318" y="105"/>
                  </a:cubicBezTo>
                  <a:cubicBezTo>
                    <a:pt x="319" y="104"/>
                    <a:pt x="317" y="102"/>
                    <a:pt x="317" y="101"/>
                  </a:cubicBezTo>
                  <a:cubicBezTo>
                    <a:pt x="319" y="99"/>
                    <a:pt x="322" y="98"/>
                    <a:pt x="324" y="98"/>
                  </a:cubicBezTo>
                  <a:cubicBezTo>
                    <a:pt x="327" y="98"/>
                    <a:pt x="329" y="101"/>
                    <a:pt x="332" y="101"/>
                  </a:cubicBezTo>
                  <a:cubicBezTo>
                    <a:pt x="333" y="102"/>
                    <a:pt x="333" y="100"/>
                    <a:pt x="334" y="100"/>
                  </a:cubicBezTo>
                  <a:cubicBezTo>
                    <a:pt x="336" y="98"/>
                    <a:pt x="338" y="96"/>
                    <a:pt x="341" y="95"/>
                  </a:cubicBezTo>
                  <a:cubicBezTo>
                    <a:pt x="343" y="95"/>
                    <a:pt x="345" y="97"/>
                    <a:pt x="346" y="98"/>
                  </a:cubicBezTo>
                  <a:cubicBezTo>
                    <a:pt x="347" y="100"/>
                    <a:pt x="349" y="102"/>
                    <a:pt x="349" y="105"/>
                  </a:cubicBezTo>
                  <a:cubicBezTo>
                    <a:pt x="348" y="107"/>
                    <a:pt x="344" y="108"/>
                    <a:pt x="344" y="111"/>
                  </a:cubicBezTo>
                  <a:cubicBezTo>
                    <a:pt x="344" y="112"/>
                    <a:pt x="347" y="110"/>
                    <a:pt x="349" y="111"/>
                  </a:cubicBezTo>
                  <a:cubicBezTo>
                    <a:pt x="350" y="111"/>
                    <a:pt x="351" y="113"/>
                    <a:pt x="352" y="113"/>
                  </a:cubicBezTo>
                  <a:cubicBezTo>
                    <a:pt x="354" y="114"/>
                    <a:pt x="357" y="112"/>
                    <a:pt x="359" y="113"/>
                  </a:cubicBezTo>
                  <a:cubicBezTo>
                    <a:pt x="360" y="113"/>
                    <a:pt x="360" y="115"/>
                    <a:pt x="361" y="116"/>
                  </a:cubicBezTo>
                  <a:cubicBezTo>
                    <a:pt x="360" y="118"/>
                    <a:pt x="360" y="119"/>
                    <a:pt x="359" y="120"/>
                  </a:cubicBezTo>
                  <a:cubicBezTo>
                    <a:pt x="358" y="122"/>
                    <a:pt x="356" y="121"/>
                    <a:pt x="355" y="122"/>
                  </a:cubicBezTo>
                  <a:cubicBezTo>
                    <a:pt x="354" y="123"/>
                    <a:pt x="354" y="125"/>
                    <a:pt x="355" y="126"/>
                  </a:cubicBezTo>
                  <a:cubicBezTo>
                    <a:pt x="355" y="128"/>
                    <a:pt x="358" y="129"/>
                    <a:pt x="358" y="131"/>
                  </a:cubicBezTo>
                  <a:cubicBezTo>
                    <a:pt x="358" y="132"/>
                    <a:pt x="356" y="131"/>
                    <a:pt x="355" y="131"/>
                  </a:cubicBezTo>
                  <a:cubicBezTo>
                    <a:pt x="353" y="131"/>
                    <a:pt x="352" y="129"/>
                    <a:pt x="351" y="129"/>
                  </a:cubicBezTo>
                  <a:cubicBezTo>
                    <a:pt x="349" y="129"/>
                    <a:pt x="347" y="130"/>
                    <a:pt x="345" y="131"/>
                  </a:cubicBezTo>
                  <a:cubicBezTo>
                    <a:pt x="343" y="133"/>
                    <a:pt x="342" y="135"/>
                    <a:pt x="340" y="137"/>
                  </a:cubicBezTo>
                  <a:cubicBezTo>
                    <a:pt x="338" y="138"/>
                    <a:pt x="336" y="138"/>
                    <a:pt x="335" y="139"/>
                  </a:cubicBezTo>
                  <a:cubicBezTo>
                    <a:pt x="334" y="140"/>
                    <a:pt x="335" y="141"/>
                    <a:pt x="335" y="143"/>
                  </a:cubicBezTo>
                  <a:cubicBezTo>
                    <a:pt x="335" y="144"/>
                    <a:pt x="334" y="145"/>
                    <a:pt x="335" y="147"/>
                  </a:cubicBezTo>
                  <a:cubicBezTo>
                    <a:pt x="335" y="147"/>
                    <a:pt x="337" y="148"/>
                    <a:pt x="337" y="149"/>
                  </a:cubicBezTo>
                  <a:cubicBezTo>
                    <a:pt x="336" y="150"/>
                    <a:pt x="334" y="150"/>
                    <a:pt x="333" y="151"/>
                  </a:cubicBezTo>
                  <a:cubicBezTo>
                    <a:pt x="333" y="153"/>
                    <a:pt x="334" y="154"/>
                    <a:pt x="333" y="155"/>
                  </a:cubicBezTo>
                  <a:cubicBezTo>
                    <a:pt x="332" y="157"/>
                    <a:pt x="329" y="156"/>
                    <a:pt x="329" y="158"/>
                  </a:cubicBezTo>
                  <a:cubicBezTo>
                    <a:pt x="329" y="160"/>
                    <a:pt x="333" y="161"/>
                    <a:pt x="332" y="162"/>
                  </a:cubicBezTo>
                  <a:cubicBezTo>
                    <a:pt x="330" y="168"/>
                    <a:pt x="328" y="174"/>
                    <a:pt x="326" y="180"/>
                  </a:cubicBezTo>
                  <a:cubicBezTo>
                    <a:pt x="326" y="181"/>
                    <a:pt x="324" y="181"/>
                    <a:pt x="323" y="181"/>
                  </a:cubicBezTo>
                  <a:cubicBezTo>
                    <a:pt x="321" y="180"/>
                    <a:pt x="319" y="178"/>
                    <a:pt x="317" y="178"/>
                  </a:cubicBezTo>
                  <a:cubicBezTo>
                    <a:pt x="316" y="177"/>
                    <a:pt x="315" y="178"/>
                    <a:pt x="315" y="179"/>
                  </a:cubicBezTo>
                  <a:cubicBezTo>
                    <a:pt x="316" y="181"/>
                    <a:pt x="317" y="183"/>
                    <a:pt x="318" y="185"/>
                  </a:cubicBezTo>
                  <a:cubicBezTo>
                    <a:pt x="318" y="188"/>
                    <a:pt x="319" y="191"/>
                    <a:pt x="318" y="194"/>
                  </a:cubicBezTo>
                  <a:cubicBezTo>
                    <a:pt x="318" y="194"/>
                    <a:pt x="315" y="193"/>
                    <a:pt x="315" y="194"/>
                  </a:cubicBezTo>
                  <a:cubicBezTo>
                    <a:pt x="314" y="197"/>
                    <a:pt x="315" y="201"/>
                    <a:pt x="315" y="204"/>
                  </a:cubicBezTo>
                  <a:cubicBezTo>
                    <a:pt x="315" y="206"/>
                    <a:pt x="314" y="208"/>
                    <a:pt x="313" y="210"/>
                  </a:cubicBezTo>
                  <a:cubicBezTo>
                    <a:pt x="313" y="211"/>
                    <a:pt x="312" y="210"/>
                    <a:pt x="311" y="210"/>
                  </a:cubicBezTo>
                  <a:cubicBezTo>
                    <a:pt x="310" y="210"/>
                    <a:pt x="309" y="210"/>
                    <a:pt x="308" y="210"/>
                  </a:cubicBezTo>
                  <a:cubicBezTo>
                    <a:pt x="308" y="206"/>
                    <a:pt x="309" y="202"/>
                    <a:pt x="308" y="198"/>
                  </a:cubicBezTo>
                  <a:cubicBezTo>
                    <a:pt x="307" y="195"/>
                    <a:pt x="304" y="193"/>
                    <a:pt x="303" y="190"/>
                  </a:cubicBezTo>
                  <a:cubicBezTo>
                    <a:pt x="302" y="187"/>
                    <a:pt x="304" y="185"/>
                    <a:pt x="303" y="183"/>
                  </a:cubicBezTo>
                  <a:cubicBezTo>
                    <a:pt x="302" y="182"/>
                    <a:pt x="299" y="181"/>
                    <a:pt x="298" y="182"/>
                  </a:cubicBezTo>
                  <a:cubicBezTo>
                    <a:pt x="296" y="185"/>
                    <a:pt x="298" y="189"/>
                    <a:pt x="297" y="192"/>
                  </a:cubicBezTo>
                  <a:cubicBezTo>
                    <a:pt x="296" y="194"/>
                    <a:pt x="294" y="195"/>
                    <a:pt x="293" y="194"/>
                  </a:cubicBezTo>
                  <a:cubicBezTo>
                    <a:pt x="291" y="193"/>
                    <a:pt x="293" y="190"/>
                    <a:pt x="291" y="189"/>
                  </a:cubicBezTo>
                  <a:cubicBezTo>
                    <a:pt x="290" y="189"/>
                    <a:pt x="289" y="192"/>
                    <a:pt x="287" y="192"/>
                  </a:cubicBezTo>
                  <a:cubicBezTo>
                    <a:pt x="286" y="192"/>
                    <a:pt x="286" y="190"/>
                    <a:pt x="286" y="188"/>
                  </a:cubicBezTo>
                  <a:cubicBezTo>
                    <a:pt x="286" y="184"/>
                    <a:pt x="287" y="180"/>
                    <a:pt x="289" y="177"/>
                  </a:cubicBezTo>
                  <a:cubicBezTo>
                    <a:pt x="290" y="175"/>
                    <a:pt x="294" y="175"/>
                    <a:pt x="296" y="173"/>
                  </a:cubicBezTo>
                  <a:cubicBezTo>
                    <a:pt x="297" y="171"/>
                    <a:pt x="298" y="169"/>
                    <a:pt x="300" y="167"/>
                  </a:cubicBezTo>
                  <a:cubicBezTo>
                    <a:pt x="301" y="166"/>
                    <a:pt x="303" y="168"/>
                    <a:pt x="303" y="167"/>
                  </a:cubicBezTo>
                  <a:cubicBezTo>
                    <a:pt x="303" y="165"/>
                    <a:pt x="302" y="164"/>
                    <a:pt x="301" y="163"/>
                  </a:cubicBezTo>
                  <a:cubicBezTo>
                    <a:pt x="299" y="162"/>
                    <a:pt x="297" y="160"/>
                    <a:pt x="295" y="160"/>
                  </a:cubicBezTo>
                  <a:cubicBezTo>
                    <a:pt x="289" y="159"/>
                    <a:pt x="282" y="160"/>
                    <a:pt x="276" y="160"/>
                  </a:cubicBezTo>
                  <a:cubicBezTo>
                    <a:pt x="274" y="160"/>
                    <a:pt x="272" y="159"/>
                    <a:pt x="271" y="158"/>
                  </a:cubicBezTo>
                  <a:cubicBezTo>
                    <a:pt x="270" y="156"/>
                    <a:pt x="272" y="154"/>
                    <a:pt x="272" y="151"/>
                  </a:cubicBezTo>
                  <a:cubicBezTo>
                    <a:pt x="272" y="149"/>
                    <a:pt x="271" y="146"/>
                    <a:pt x="269" y="146"/>
                  </a:cubicBezTo>
                  <a:cubicBezTo>
                    <a:pt x="267" y="145"/>
                    <a:pt x="266" y="150"/>
                    <a:pt x="264" y="149"/>
                  </a:cubicBezTo>
                  <a:cubicBezTo>
                    <a:pt x="262" y="148"/>
                    <a:pt x="262" y="144"/>
                    <a:pt x="259" y="143"/>
                  </a:cubicBezTo>
                  <a:cubicBezTo>
                    <a:pt x="258" y="142"/>
                    <a:pt x="257" y="145"/>
                    <a:pt x="256" y="144"/>
                  </a:cubicBezTo>
                  <a:cubicBezTo>
                    <a:pt x="254" y="143"/>
                    <a:pt x="253" y="139"/>
                    <a:pt x="250" y="138"/>
                  </a:cubicBezTo>
                  <a:cubicBezTo>
                    <a:pt x="249" y="138"/>
                    <a:pt x="249" y="140"/>
                    <a:pt x="250" y="141"/>
                  </a:cubicBezTo>
                  <a:cubicBezTo>
                    <a:pt x="250" y="142"/>
                    <a:pt x="252" y="142"/>
                    <a:pt x="252" y="143"/>
                  </a:cubicBezTo>
                  <a:cubicBezTo>
                    <a:pt x="252" y="145"/>
                    <a:pt x="249" y="147"/>
                    <a:pt x="249" y="150"/>
                  </a:cubicBezTo>
                  <a:cubicBezTo>
                    <a:pt x="249" y="152"/>
                    <a:pt x="251" y="153"/>
                    <a:pt x="252" y="154"/>
                  </a:cubicBezTo>
                  <a:cubicBezTo>
                    <a:pt x="254" y="157"/>
                    <a:pt x="259" y="158"/>
                    <a:pt x="259" y="161"/>
                  </a:cubicBezTo>
                  <a:cubicBezTo>
                    <a:pt x="259" y="163"/>
                    <a:pt x="255" y="161"/>
                    <a:pt x="254" y="162"/>
                  </a:cubicBezTo>
                  <a:cubicBezTo>
                    <a:pt x="253" y="162"/>
                    <a:pt x="255" y="164"/>
                    <a:pt x="254" y="165"/>
                  </a:cubicBezTo>
                  <a:cubicBezTo>
                    <a:pt x="254" y="166"/>
                    <a:pt x="253" y="165"/>
                    <a:pt x="252" y="166"/>
                  </a:cubicBezTo>
                  <a:cubicBezTo>
                    <a:pt x="252" y="167"/>
                    <a:pt x="251" y="168"/>
                    <a:pt x="251" y="169"/>
                  </a:cubicBezTo>
                  <a:cubicBezTo>
                    <a:pt x="252" y="171"/>
                    <a:pt x="255" y="171"/>
                    <a:pt x="256" y="172"/>
                  </a:cubicBezTo>
                  <a:cubicBezTo>
                    <a:pt x="258" y="173"/>
                    <a:pt x="259" y="174"/>
                    <a:pt x="259" y="176"/>
                  </a:cubicBezTo>
                  <a:cubicBezTo>
                    <a:pt x="259" y="178"/>
                    <a:pt x="256" y="179"/>
                    <a:pt x="256" y="181"/>
                  </a:cubicBezTo>
                  <a:cubicBezTo>
                    <a:pt x="255" y="182"/>
                    <a:pt x="257" y="183"/>
                    <a:pt x="258" y="184"/>
                  </a:cubicBezTo>
                  <a:cubicBezTo>
                    <a:pt x="259" y="186"/>
                    <a:pt x="258" y="188"/>
                    <a:pt x="259" y="190"/>
                  </a:cubicBezTo>
                  <a:cubicBezTo>
                    <a:pt x="260" y="191"/>
                    <a:pt x="262" y="189"/>
                    <a:pt x="263" y="190"/>
                  </a:cubicBezTo>
                  <a:cubicBezTo>
                    <a:pt x="263" y="191"/>
                    <a:pt x="262" y="192"/>
                    <a:pt x="262" y="193"/>
                  </a:cubicBezTo>
                  <a:cubicBezTo>
                    <a:pt x="262" y="194"/>
                    <a:pt x="262" y="195"/>
                    <a:pt x="262" y="197"/>
                  </a:cubicBezTo>
                  <a:cubicBezTo>
                    <a:pt x="262" y="198"/>
                    <a:pt x="263" y="199"/>
                    <a:pt x="263" y="201"/>
                  </a:cubicBezTo>
                  <a:cubicBezTo>
                    <a:pt x="263" y="202"/>
                    <a:pt x="263" y="203"/>
                    <a:pt x="263" y="205"/>
                  </a:cubicBezTo>
                  <a:cubicBezTo>
                    <a:pt x="263" y="207"/>
                    <a:pt x="265" y="209"/>
                    <a:pt x="266" y="2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 dirty="0"/>
            </a:p>
          </p:txBody>
        </p:sp>
        <p:sp>
          <p:nvSpPr>
            <p:cNvPr id="1224" name="Freeform 2886"/>
            <p:cNvSpPr>
              <a:spLocks noChangeAspect="1"/>
            </p:cNvSpPr>
            <p:nvPr/>
          </p:nvSpPr>
          <p:spPr bwMode="auto">
            <a:xfrm>
              <a:off x="19896421" y="2674712"/>
              <a:ext cx="14634557" cy="5239543"/>
            </a:xfrm>
            <a:custGeom>
              <a:avLst/>
              <a:gdLst>
                <a:gd name="T0" fmla="*/ 1579 w 1821"/>
                <a:gd name="T1" fmla="*/ 599 h 715"/>
                <a:gd name="T2" fmla="*/ 1708 w 1821"/>
                <a:gd name="T3" fmla="*/ 472 h 715"/>
                <a:gd name="T4" fmla="*/ 1833 w 1821"/>
                <a:gd name="T5" fmla="*/ 446 h 715"/>
                <a:gd name="T6" fmla="*/ 1813 w 1821"/>
                <a:gd name="T7" fmla="*/ 523 h 715"/>
                <a:gd name="T8" fmla="*/ 1905 w 1821"/>
                <a:gd name="T9" fmla="*/ 547 h 715"/>
                <a:gd name="T10" fmla="*/ 1944 w 1821"/>
                <a:gd name="T11" fmla="*/ 445 h 715"/>
                <a:gd name="T12" fmla="*/ 2058 w 1821"/>
                <a:gd name="T13" fmla="*/ 341 h 715"/>
                <a:gd name="T14" fmla="*/ 2164 w 1821"/>
                <a:gd name="T15" fmla="*/ 305 h 715"/>
                <a:gd name="T16" fmla="*/ 1874 w 1821"/>
                <a:gd name="T17" fmla="*/ 240 h 715"/>
                <a:gd name="T18" fmla="*/ 1631 w 1821"/>
                <a:gd name="T19" fmla="*/ 186 h 715"/>
                <a:gd name="T20" fmla="*/ 1520 w 1821"/>
                <a:gd name="T21" fmla="*/ 151 h 715"/>
                <a:gd name="T22" fmla="*/ 1405 w 1821"/>
                <a:gd name="T23" fmla="*/ 170 h 715"/>
                <a:gd name="T24" fmla="*/ 1229 w 1821"/>
                <a:gd name="T25" fmla="*/ 120 h 715"/>
                <a:gd name="T26" fmla="*/ 1061 w 1821"/>
                <a:gd name="T27" fmla="*/ 118 h 715"/>
                <a:gd name="T28" fmla="*/ 1074 w 1821"/>
                <a:gd name="T29" fmla="*/ 46 h 715"/>
                <a:gd name="T30" fmla="*/ 917 w 1821"/>
                <a:gd name="T31" fmla="*/ 23 h 715"/>
                <a:gd name="T32" fmla="*/ 813 w 1821"/>
                <a:gd name="T33" fmla="*/ 61 h 715"/>
                <a:gd name="T34" fmla="*/ 731 w 1821"/>
                <a:gd name="T35" fmla="*/ 116 h 715"/>
                <a:gd name="T36" fmla="*/ 714 w 1821"/>
                <a:gd name="T37" fmla="*/ 208 h 715"/>
                <a:gd name="T38" fmla="*/ 629 w 1821"/>
                <a:gd name="T39" fmla="*/ 157 h 715"/>
                <a:gd name="T40" fmla="*/ 598 w 1821"/>
                <a:gd name="T41" fmla="*/ 163 h 715"/>
                <a:gd name="T42" fmla="*/ 681 w 1821"/>
                <a:gd name="T43" fmla="*/ 275 h 715"/>
                <a:gd name="T44" fmla="*/ 598 w 1821"/>
                <a:gd name="T45" fmla="*/ 308 h 715"/>
                <a:gd name="T46" fmla="*/ 528 w 1821"/>
                <a:gd name="T47" fmla="*/ 136 h 715"/>
                <a:gd name="T48" fmla="*/ 433 w 1821"/>
                <a:gd name="T49" fmla="*/ 245 h 715"/>
                <a:gd name="T50" fmla="*/ 291 w 1821"/>
                <a:gd name="T51" fmla="*/ 262 h 715"/>
                <a:gd name="T52" fmla="*/ 211 w 1821"/>
                <a:gd name="T53" fmla="*/ 264 h 715"/>
                <a:gd name="T54" fmla="*/ 132 w 1821"/>
                <a:gd name="T55" fmla="*/ 342 h 715"/>
                <a:gd name="T56" fmla="*/ 56 w 1821"/>
                <a:gd name="T57" fmla="*/ 292 h 715"/>
                <a:gd name="T58" fmla="*/ 48 w 1821"/>
                <a:gd name="T59" fmla="*/ 222 h 715"/>
                <a:gd name="T60" fmla="*/ 1 w 1821"/>
                <a:gd name="T61" fmla="*/ 252 h 715"/>
                <a:gd name="T62" fmla="*/ 29 w 1821"/>
                <a:gd name="T63" fmla="*/ 352 h 715"/>
                <a:gd name="T64" fmla="*/ 18 w 1821"/>
                <a:gd name="T65" fmla="*/ 450 h 715"/>
                <a:gd name="T66" fmla="*/ 8 w 1821"/>
                <a:gd name="T67" fmla="*/ 478 h 715"/>
                <a:gd name="T68" fmla="*/ 17 w 1821"/>
                <a:gd name="T69" fmla="*/ 540 h 715"/>
                <a:gd name="T70" fmla="*/ 71 w 1821"/>
                <a:gd name="T71" fmla="*/ 596 h 715"/>
                <a:gd name="T72" fmla="*/ 104 w 1821"/>
                <a:gd name="T73" fmla="*/ 626 h 715"/>
                <a:gd name="T74" fmla="*/ 170 w 1821"/>
                <a:gd name="T75" fmla="*/ 674 h 715"/>
                <a:gd name="T76" fmla="*/ 176 w 1821"/>
                <a:gd name="T77" fmla="*/ 721 h 715"/>
                <a:gd name="T78" fmla="*/ 163 w 1821"/>
                <a:gd name="T79" fmla="*/ 768 h 715"/>
                <a:gd name="T80" fmla="*/ 238 w 1821"/>
                <a:gd name="T81" fmla="*/ 815 h 715"/>
                <a:gd name="T82" fmla="*/ 319 w 1821"/>
                <a:gd name="T83" fmla="*/ 857 h 715"/>
                <a:gd name="T84" fmla="*/ 313 w 1821"/>
                <a:gd name="T85" fmla="*/ 766 h 715"/>
                <a:gd name="T86" fmla="*/ 295 w 1821"/>
                <a:gd name="T87" fmla="*/ 722 h 715"/>
                <a:gd name="T88" fmla="*/ 316 w 1821"/>
                <a:gd name="T89" fmla="*/ 673 h 715"/>
                <a:gd name="T90" fmla="*/ 377 w 1821"/>
                <a:gd name="T91" fmla="*/ 643 h 715"/>
                <a:gd name="T92" fmla="*/ 454 w 1821"/>
                <a:gd name="T93" fmla="*/ 660 h 715"/>
                <a:gd name="T94" fmla="*/ 492 w 1821"/>
                <a:gd name="T95" fmla="*/ 610 h 715"/>
                <a:gd name="T96" fmla="*/ 582 w 1821"/>
                <a:gd name="T97" fmla="*/ 563 h 715"/>
                <a:gd name="T98" fmla="*/ 648 w 1821"/>
                <a:gd name="T99" fmla="*/ 593 h 715"/>
                <a:gd name="T100" fmla="*/ 762 w 1821"/>
                <a:gd name="T101" fmla="*/ 660 h 715"/>
                <a:gd name="T102" fmla="*/ 836 w 1821"/>
                <a:gd name="T103" fmla="*/ 674 h 715"/>
                <a:gd name="T104" fmla="*/ 926 w 1821"/>
                <a:gd name="T105" fmla="*/ 668 h 715"/>
                <a:gd name="T106" fmla="*/ 1007 w 1821"/>
                <a:gd name="T107" fmla="*/ 679 h 715"/>
                <a:gd name="T108" fmla="*/ 1071 w 1821"/>
                <a:gd name="T109" fmla="*/ 644 h 715"/>
                <a:gd name="T110" fmla="*/ 1167 w 1821"/>
                <a:gd name="T111" fmla="*/ 685 h 715"/>
                <a:gd name="T112" fmla="*/ 1286 w 1821"/>
                <a:gd name="T113" fmla="*/ 679 h 715"/>
                <a:gd name="T114" fmla="*/ 1341 w 1821"/>
                <a:gd name="T115" fmla="*/ 613 h 715"/>
                <a:gd name="T116" fmla="*/ 1431 w 1821"/>
                <a:gd name="T117" fmla="*/ 658 h 715"/>
                <a:gd name="T118" fmla="*/ 1502 w 1821"/>
                <a:gd name="T119" fmla="*/ 726 h 715"/>
                <a:gd name="T120" fmla="*/ 1541 w 1821"/>
                <a:gd name="T121" fmla="*/ 780 h 7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1"/>
                <a:gd name="T184" fmla="*/ 0 h 715"/>
                <a:gd name="T185" fmla="*/ 1821 w 1821"/>
                <a:gd name="T186" fmla="*/ 715 h 7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1" h="715">
                  <a:moveTo>
                    <a:pt x="1266" y="694"/>
                  </a:moveTo>
                  <a:cubicBezTo>
                    <a:pt x="1272" y="691"/>
                    <a:pt x="1278" y="683"/>
                    <a:pt x="1283" y="682"/>
                  </a:cubicBezTo>
                  <a:cubicBezTo>
                    <a:pt x="1285" y="681"/>
                    <a:pt x="1286" y="685"/>
                    <a:pt x="1288" y="686"/>
                  </a:cubicBezTo>
                  <a:cubicBezTo>
                    <a:pt x="1292" y="687"/>
                    <a:pt x="1297" y="688"/>
                    <a:pt x="1301" y="686"/>
                  </a:cubicBezTo>
                  <a:cubicBezTo>
                    <a:pt x="1307" y="684"/>
                    <a:pt x="1314" y="682"/>
                    <a:pt x="1318" y="676"/>
                  </a:cubicBezTo>
                  <a:cubicBezTo>
                    <a:pt x="1328" y="663"/>
                    <a:pt x="1334" y="646"/>
                    <a:pt x="1342" y="631"/>
                  </a:cubicBezTo>
                  <a:cubicBezTo>
                    <a:pt x="1348" y="618"/>
                    <a:pt x="1354" y="606"/>
                    <a:pt x="1361" y="593"/>
                  </a:cubicBezTo>
                  <a:cubicBezTo>
                    <a:pt x="1358" y="580"/>
                    <a:pt x="1359" y="566"/>
                    <a:pt x="1354" y="553"/>
                  </a:cubicBezTo>
                  <a:cubicBezTo>
                    <a:pt x="1350" y="544"/>
                    <a:pt x="1355" y="536"/>
                    <a:pt x="1356" y="529"/>
                  </a:cubicBezTo>
                  <a:cubicBezTo>
                    <a:pt x="1355" y="523"/>
                    <a:pt x="1353" y="516"/>
                    <a:pt x="1352" y="510"/>
                  </a:cubicBezTo>
                  <a:cubicBezTo>
                    <a:pt x="1342" y="504"/>
                    <a:pt x="1334" y="494"/>
                    <a:pt x="1323" y="490"/>
                  </a:cubicBezTo>
                  <a:cubicBezTo>
                    <a:pt x="1314" y="487"/>
                    <a:pt x="1319" y="498"/>
                    <a:pt x="1315" y="499"/>
                  </a:cubicBezTo>
                  <a:cubicBezTo>
                    <a:pt x="1312" y="500"/>
                    <a:pt x="1308" y="501"/>
                    <a:pt x="1304" y="500"/>
                  </a:cubicBezTo>
                  <a:cubicBezTo>
                    <a:pt x="1302" y="500"/>
                    <a:pt x="1301" y="487"/>
                    <a:pt x="1300" y="486"/>
                  </a:cubicBezTo>
                  <a:cubicBezTo>
                    <a:pt x="1299" y="486"/>
                    <a:pt x="1297" y="499"/>
                    <a:pt x="1296" y="498"/>
                  </a:cubicBezTo>
                  <a:cubicBezTo>
                    <a:pt x="1291" y="494"/>
                    <a:pt x="1296" y="481"/>
                    <a:pt x="1290" y="481"/>
                  </a:cubicBezTo>
                  <a:cubicBezTo>
                    <a:pt x="1286" y="481"/>
                    <a:pt x="1273" y="486"/>
                    <a:pt x="1271" y="478"/>
                  </a:cubicBezTo>
                  <a:cubicBezTo>
                    <a:pt x="1269" y="470"/>
                    <a:pt x="1281" y="467"/>
                    <a:pt x="1286" y="461"/>
                  </a:cubicBezTo>
                  <a:cubicBezTo>
                    <a:pt x="1294" y="451"/>
                    <a:pt x="1302" y="441"/>
                    <a:pt x="1309" y="431"/>
                  </a:cubicBezTo>
                  <a:cubicBezTo>
                    <a:pt x="1314" y="423"/>
                    <a:pt x="1317" y="412"/>
                    <a:pt x="1325" y="405"/>
                  </a:cubicBezTo>
                  <a:cubicBezTo>
                    <a:pt x="1333" y="399"/>
                    <a:pt x="1344" y="398"/>
                    <a:pt x="1354" y="396"/>
                  </a:cubicBezTo>
                  <a:cubicBezTo>
                    <a:pt x="1364" y="395"/>
                    <a:pt x="1375" y="399"/>
                    <a:pt x="1385" y="398"/>
                  </a:cubicBezTo>
                  <a:cubicBezTo>
                    <a:pt x="1392" y="398"/>
                    <a:pt x="1399" y="394"/>
                    <a:pt x="1406" y="393"/>
                  </a:cubicBezTo>
                  <a:cubicBezTo>
                    <a:pt x="1405" y="387"/>
                    <a:pt x="1417" y="393"/>
                    <a:pt x="1423" y="393"/>
                  </a:cubicBezTo>
                  <a:cubicBezTo>
                    <a:pt x="1430" y="394"/>
                    <a:pt x="1438" y="394"/>
                    <a:pt x="1445" y="397"/>
                  </a:cubicBezTo>
                  <a:cubicBezTo>
                    <a:pt x="1447" y="398"/>
                    <a:pt x="1436" y="400"/>
                    <a:pt x="1434" y="402"/>
                  </a:cubicBezTo>
                  <a:cubicBezTo>
                    <a:pt x="1433" y="403"/>
                    <a:pt x="1434" y="406"/>
                    <a:pt x="1435" y="407"/>
                  </a:cubicBezTo>
                  <a:cubicBezTo>
                    <a:pt x="1440" y="407"/>
                    <a:pt x="1449" y="404"/>
                    <a:pt x="1454" y="403"/>
                  </a:cubicBezTo>
                  <a:cubicBezTo>
                    <a:pt x="1460" y="399"/>
                    <a:pt x="1469" y="402"/>
                    <a:pt x="1477" y="401"/>
                  </a:cubicBezTo>
                  <a:cubicBezTo>
                    <a:pt x="1480" y="397"/>
                    <a:pt x="1472" y="394"/>
                    <a:pt x="1470" y="395"/>
                  </a:cubicBezTo>
                  <a:cubicBezTo>
                    <a:pt x="1467" y="393"/>
                    <a:pt x="1463" y="391"/>
                    <a:pt x="1464" y="387"/>
                  </a:cubicBezTo>
                  <a:cubicBezTo>
                    <a:pt x="1468" y="376"/>
                    <a:pt x="1475" y="365"/>
                    <a:pt x="1483" y="357"/>
                  </a:cubicBezTo>
                  <a:cubicBezTo>
                    <a:pt x="1489" y="352"/>
                    <a:pt x="1498" y="351"/>
                    <a:pt x="1505" y="349"/>
                  </a:cubicBezTo>
                  <a:cubicBezTo>
                    <a:pt x="1509" y="348"/>
                    <a:pt x="1515" y="344"/>
                    <a:pt x="1519" y="347"/>
                  </a:cubicBezTo>
                  <a:cubicBezTo>
                    <a:pt x="1523" y="351"/>
                    <a:pt x="1517" y="361"/>
                    <a:pt x="1520" y="366"/>
                  </a:cubicBezTo>
                  <a:cubicBezTo>
                    <a:pt x="1524" y="365"/>
                    <a:pt x="1524" y="373"/>
                    <a:pt x="1527" y="372"/>
                  </a:cubicBezTo>
                  <a:cubicBezTo>
                    <a:pt x="1534" y="365"/>
                    <a:pt x="1543" y="355"/>
                    <a:pt x="1555" y="353"/>
                  </a:cubicBezTo>
                  <a:cubicBezTo>
                    <a:pt x="1551" y="349"/>
                    <a:pt x="1545" y="339"/>
                    <a:pt x="1549" y="334"/>
                  </a:cubicBezTo>
                  <a:cubicBezTo>
                    <a:pt x="1553" y="329"/>
                    <a:pt x="1562" y="332"/>
                    <a:pt x="1568" y="335"/>
                  </a:cubicBezTo>
                  <a:cubicBezTo>
                    <a:pt x="1570" y="337"/>
                    <a:pt x="1562" y="338"/>
                    <a:pt x="1561" y="341"/>
                  </a:cubicBezTo>
                  <a:cubicBezTo>
                    <a:pt x="1559" y="346"/>
                    <a:pt x="1561" y="351"/>
                    <a:pt x="1561" y="356"/>
                  </a:cubicBezTo>
                  <a:cubicBezTo>
                    <a:pt x="1561" y="360"/>
                    <a:pt x="1563" y="364"/>
                    <a:pt x="1561" y="367"/>
                  </a:cubicBezTo>
                  <a:cubicBezTo>
                    <a:pt x="1558" y="371"/>
                    <a:pt x="1551" y="369"/>
                    <a:pt x="1547" y="373"/>
                  </a:cubicBezTo>
                  <a:cubicBezTo>
                    <a:pt x="1545" y="375"/>
                    <a:pt x="1549" y="379"/>
                    <a:pt x="1547" y="381"/>
                  </a:cubicBezTo>
                  <a:cubicBezTo>
                    <a:pt x="1544" y="387"/>
                    <a:pt x="1539" y="392"/>
                    <a:pt x="1535" y="398"/>
                  </a:cubicBezTo>
                  <a:cubicBezTo>
                    <a:pt x="1531" y="405"/>
                    <a:pt x="1530" y="415"/>
                    <a:pt x="1524" y="421"/>
                  </a:cubicBezTo>
                  <a:cubicBezTo>
                    <a:pt x="1519" y="425"/>
                    <a:pt x="1510" y="420"/>
                    <a:pt x="1506" y="425"/>
                  </a:cubicBezTo>
                  <a:cubicBezTo>
                    <a:pt x="1503" y="428"/>
                    <a:pt x="1510" y="432"/>
                    <a:pt x="1510" y="436"/>
                  </a:cubicBezTo>
                  <a:cubicBezTo>
                    <a:pt x="1509" y="441"/>
                    <a:pt x="1504" y="445"/>
                    <a:pt x="1504" y="449"/>
                  </a:cubicBezTo>
                  <a:cubicBezTo>
                    <a:pt x="1504" y="459"/>
                    <a:pt x="1505" y="469"/>
                    <a:pt x="1509" y="478"/>
                  </a:cubicBezTo>
                  <a:cubicBezTo>
                    <a:pt x="1515" y="493"/>
                    <a:pt x="1526" y="506"/>
                    <a:pt x="1533" y="521"/>
                  </a:cubicBezTo>
                  <a:cubicBezTo>
                    <a:pt x="1536" y="527"/>
                    <a:pt x="1537" y="534"/>
                    <a:pt x="1540" y="541"/>
                  </a:cubicBezTo>
                  <a:cubicBezTo>
                    <a:pt x="1541" y="543"/>
                    <a:pt x="1543" y="549"/>
                    <a:pt x="1545" y="547"/>
                  </a:cubicBezTo>
                  <a:cubicBezTo>
                    <a:pt x="1550" y="541"/>
                    <a:pt x="1557" y="534"/>
                    <a:pt x="1559" y="527"/>
                  </a:cubicBezTo>
                  <a:cubicBezTo>
                    <a:pt x="1561" y="522"/>
                    <a:pt x="1554" y="518"/>
                    <a:pt x="1556" y="513"/>
                  </a:cubicBezTo>
                  <a:cubicBezTo>
                    <a:pt x="1559" y="510"/>
                    <a:pt x="1568" y="516"/>
                    <a:pt x="1570" y="512"/>
                  </a:cubicBezTo>
                  <a:cubicBezTo>
                    <a:pt x="1573" y="505"/>
                    <a:pt x="1562" y="496"/>
                    <a:pt x="1566" y="490"/>
                  </a:cubicBezTo>
                  <a:cubicBezTo>
                    <a:pt x="1570" y="484"/>
                    <a:pt x="1583" y="491"/>
                    <a:pt x="1586" y="485"/>
                  </a:cubicBezTo>
                  <a:cubicBezTo>
                    <a:pt x="1589" y="480"/>
                    <a:pt x="1577" y="476"/>
                    <a:pt x="1578" y="470"/>
                  </a:cubicBezTo>
                  <a:cubicBezTo>
                    <a:pt x="1578" y="466"/>
                    <a:pt x="1580" y="448"/>
                    <a:pt x="1587" y="456"/>
                  </a:cubicBezTo>
                  <a:cubicBezTo>
                    <a:pt x="1589" y="454"/>
                    <a:pt x="1587" y="450"/>
                    <a:pt x="1587" y="448"/>
                  </a:cubicBezTo>
                  <a:cubicBezTo>
                    <a:pt x="1588" y="443"/>
                    <a:pt x="1580" y="447"/>
                    <a:pt x="1579" y="442"/>
                  </a:cubicBezTo>
                  <a:cubicBezTo>
                    <a:pt x="1577" y="437"/>
                    <a:pt x="1577" y="430"/>
                    <a:pt x="1580" y="424"/>
                  </a:cubicBezTo>
                  <a:cubicBezTo>
                    <a:pt x="1577" y="420"/>
                    <a:pt x="1569" y="428"/>
                    <a:pt x="1565" y="424"/>
                  </a:cubicBezTo>
                  <a:cubicBezTo>
                    <a:pt x="1562" y="421"/>
                    <a:pt x="1564" y="415"/>
                    <a:pt x="1565" y="410"/>
                  </a:cubicBezTo>
                  <a:cubicBezTo>
                    <a:pt x="1570" y="403"/>
                    <a:pt x="1565" y="393"/>
                    <a:pt x="1571" y="387"/>
                  </a:cubicBezTo>
                  <a:cubicBezTo>
                    <a:pt x="1574" y="384"/>
                    <a:pt x="1580" y="392"/>
                    <a:pt x="1585" y="391"/>
                  </a:cubicBezTo>
                  <a:cubicBezTo>
                    <a:pt x="1587" y="391"/>
                    <a:pt x="1583" y="386"/>
                    <a:pt x="1584" y="384"/>
                  </a:cubicBezTo>
                  <a:cubicBezTo>
                    <a:pt x="1587" y="380"/>
                    <a:pt x="1592" y="374"/>
                    <a:pt x="1597" y="375"/>
                  </a:cubicBezTo>
                  <a:cubicBezTo>
                    <a:pt x="1601" y="376"/>
                    <a:pt x="1596" y="384"/>
                    <a:pt x="1598" y="387"/>
                  </a:cubicBezTo>
                  <a:cubicBezTo>
                    <a:pt x="1599" y="389"/>
                    <a:pt x="1601" y="385"/>
                    <a:pt x="1603" y="384"/>
                  </a:cubicBezTo>
                  <a:cubicBezTo>
                    <a:pt x="1609" y="380"/>
                    <a:pt x="1612" y="372"/>
                    <a:pt x="1619" y="371"/>
                  </a:cubicBezTo>
                  <a:cubicBezTo>
                    <a:pt x="1626" y="371"/>
                    <a:pt x="1633" y="377"/>
                    <a:pt x="1640" y="379"/>
                  </a:cubicBezTo>
                  <a:cubicBezTo>
                    <a:pt x="1642" y="380"/>
                    <a:pt x="1645" y="383"/>
                    <a:pt x="1646" y="381"/>
                  </a:cubicBezTo>
                  <a:cubicBezTo>
                    <a:pt x="1648" y="380"/>
                    <a:pt x="1646" y="375"/>
                    <a:pt x="1648" y="373"/>
                  </a:cubicBezTo>
                  <a:cubicBezTo>
                    <a:pt x="1654" y="365"/>
                    <a:pt x="1662" y="359"/>
                    <a:pt x="1670" y="353"/>
                  </a:cubicBezTo>
                  <a:cubicBezTo>
                    <a:pt x="1678" y="348"/>
                    <a:pt x="1686" y="342"/>
                    <a:pt x="1695" y="339"/>
                  </a:cubicBezTo>
                  <a:cubicBezTo>
                    <a:pt x="1705" y="333"/>
                    <a:pt x="1717" y="338"/>
                    <a:pt x="1727" y="337"/>
                  </a:cubicBezTo>
                  <a:cubicBezTo>
                    <a:pt x="1731" y="335"/>
                    <a:pt x="1729" y="328"/>
                    <a:pt x="1727" y="325"/>
                  </a:cubicBezTo>
                  <a:cubicBezTo>
                    <a:pt x="1721" y="315"/>
                    <a:pt x="1713" y="308"/>
                    <a:pt x="1704" y="301"/>
                  </a:cubicBezTo>
                  <a:cubicBezTo>
                    <a:pt x="1698" y="297"/>
                    <a:pt x="1690" y="298"/>
                    <a:pt x="1685" y="294"/>
                  </a:cubicBezTo>
                  <a:cubicBezTo>
                    <a:pt x="1682" y="293"/>
                    <a:pt x="1679" y="288"/>
                    <a:pt x="1682" y="286"/>
                  </a:cubicBezTo>
                  <a:cubicBezTo>
                    <a:pt x="1686" y="284"/>
                    <a:pt x="1690" y="290"/>
                    <a:pt x="1695" y="289"/>
                  </a:cubicBezTo>
                  <a:cubicBezTo>
                    <a:pt x="1701" y="289"/>
                    <a:pt x="1710" y="289"/>
                    <a:pt x="1714" y="284"/>
                  </a:cubicBezTo>
                  <a:cubicBezTo>
                    <a:pt x="1717" y="280"/>
                    <a:pt x="1712" y="274"/>
                    <a:pt x="1712" y="270"/>
                  </a:cubicBezTo>
                  <a:cubicBezTo>
                    <a:pt x="1712" y="266"/>
                    <a:pt x="1711" y="259"/>
                    <a:pt x="1714" y="258"/>
                  </a:cubicBezTo>
                  <a:cubicBezTo>
                    <a:pt x="1718" y="257"/>
                    <a:pt x="1722" y="263"/>
                    <a:pt x="1724" y="266"/>
                  </a:cubicBezTo>
                  <a:cubicBezTo>
                    <a:pt x="1727" y="270"/>
                    <a:pt x="1726" y="279"/>
                    <a:pt x="1731" y="280"/>
                  </a:cubicBezTo>
                  <a:cubicBezTo>
                    <a:pt x="1737" y="282"/>
                    <a:pt x="1744" y="272"/>
                    <a:pt x="1750" y="274"/>
                  </a:cubicBezTo>
                  <a:cubicBezTo>
                    <a:pt x="1759" y="276"/>
                    <a:pt x="1765" y="288"/>
                    <a:pt x="1772" y="293"/>
                  </a:cubicBezTo>
                  <a:cubicBezTo>
                    <a:pt x="1779" y="293"/>
                    <a:pt x="1785" y="300"/>
                    <a:pt x="1793" y="302"/>
                  </a:cubicBezTo>
                  <a:cubicBezTo>
                    <a:pt x="1796" y="302"/>
                    <a:pt x="1811" y="299"/>
                    <a:pt x="1801" y="295"/>
                  </a:cubicBezTo>
                  <a:cubicBezTo>
                    <a:pt x="1802" y="289"/>
                    <a:pt x="1797" y="281"/>
                    <a:pt x="1800" y="276"/>
                  </a:cubicBezTo>
                  <a:cubicBezTo>
                    <a:pt x="1804" y="278"/>
                    <a:pt x="1811" y="279"/>
                    <a:pt x="1816" y="276"/>
                  </a:cubicBezTo>
                  <a:cubicBezTo>
                    <a:pt x="1819" y="275"/>
                    <a:pt x="1819" y="267"/>
                    <a:pt x="1821" y="264"/>
                  </a:cubicBezTo>
                  <a:cubicBezTo>
                    <a:pt x="1813" y="260"/>
                    <a:pt x="1809" y="257"/>
                    <a:pt x="1803" y="254"/>
                  </a:cubicBezTo>
                  <a:cubicBezTo>
                    <a:pt x="1792" y="251"/>
                    <a:pt x="1781" y="245"/>
                    <a:pt x="1769" y="245"/>
                  </a:cubicBezTo>
                  <a:cubicBezTo>
                    <a:pt x="1766" y="246"/>
                    <a:pt x="1773" y="253"/>
                    <a:pt x="1771" y="255"/>
                  </a:cubicBezTo>
                  <a:cubicBezTo>
                    <a:pt x="1768" y="258"/>
                    <a:pt x="1763" y="257"/>
                    <a:pt x="1760" y="254"/>
                  </a:cubicBezTo>
                  <a:cubicBezTo>
                    <a:pt x="1754" y="248"/>
                    <a:pt x="1754" y="235"/>
                    <a:pt x="1746" y="230"/>
                  </a:cubicBezTo>
                  <a:cubicBezTo>
                    <a:pt x="1725" y="221"/>
                    <a:pt x="1710" y="214"/>
                    <a:pt x="1692" y="207"/>
                  </a:cubicBezTo>
                  <a:cubicBezTo>
                    <a:pt x="1670" y="199"/>
                    <a:pt x="1649" y="187"/>
                    <a:pt x="1626" y="182"/>
                  </a:cubicBezTo>
                  <a:cubicBezTo>
                    <a:pt x="1617" y="180"/>
                    <a:pt x="1607" y="186"/>
                    <a:pt x="1598" y="185"/>
                  </a:cubicBezTo>
                  <a:cubicBezTo>
                    <a:pt x="1589" y="184"/>
                    <a:pt x="1580" y="179"/>
                    <a:pt x="1571" y="177"/>
                  </a:cubicBezTo>
                  <a:cubicBezTo>
                    <a:pt x="1569" y="177"/>
                    <a:pt x="1564" y="177"/>
                    <a:pt x="1568" y="183"/>
                  </a:cubicBezTo>
                  <a:cubicBezTo>
                    <a:pt x="1570" y="189"/>
                    <a:pt x="1578" y="192"/>
                    <a:pt x="1579" y="199"/>
                  </a:cubicBezTo>
                  <a:cubicBezTo>
                    <a:pt x="1580" y="202"/>
                    <a:pt x="1577" y="206"/>
                    <a:pt x="1574" y="207"/>
                  </a:cubicBezTo>
                  <a:cubicBezTo>
                    <a:pt x="1569" y="209"/>
                    <a:pt x="1564" y="206"/>
                    <a:pt x="1561" y="200"/>
                  </a:cubicBezTo>
                  <a:cubicBezTo>
                    <a:pt x="1557" y="199"/>
                    <a:pt x="1552" y="200"/>
                    <a:pt x="1548" y="197"/>
                  </a:cubicBezTo>
                  <a:cubicBezTo>
                    <a:pt x="1544" y="195"/>
                    <a:pt x="1544" y="187"/>
                    <a:pt x="1540" y="185"/>
                  </a:cubicBezTo>
                  <a:cubicBezTo>
                    <a:pt x="1537" y="184"/>
                    <a:pt x="1533" y="191"/>
                    <a:pt x="1530" y="192"/>
                  </a:cubicBezTo>
                  <a:cubicBezTo>
                    <a:pt x="1517" y="192"/>
                    <a:pt x="1503" y="185"/>
                    <a:pt x="1490" y="187"/>
                  </a:cubicBezTo>
                  <a:cubicBezTo>
                    <a:pt x="1484" y="188"/>
                    <a:pt x="1475" y="191"/>
                    <a:pt x="1474" y="199"/>
                  </a:cubicBezTo>
                  <a:cubicBezTo>
                    <a:pt x="1470" y="199"/>
                    <a:pt x="1470" y="191"/>
                    <a:pt x="1467" y="190"/>
                  </a:cubicBezTo>
                  <a:cubicBezTo>
                    <a:pt x="1462" y="187"/>
                    <a:pt x="1456" y="189"/>
                    <a:pt x="1451" y="187"/>
                  </a:cubicBezTo>
                  <a:cubicBezTo>
                    <a:pt x="1450" y="187"/>
                    <a:pt x="1451" y="184"/>
                    <a:pt x="1451" y="183"/>
                  </a:cubicBezTo>
                  <a:cubicBezTo>
                    <a:pt x="1451" y="176"/>
                    <a:pt x="1448" y="168"/>
                    <a:pt x="1438" y="163"/>
                  </a:cubicBezTo>
                  <a:cubicBezTo>
                    <a:pt x="1428" y="159"/>
                    <a:pt x="1415" y="159"/>
                    <a:pt x="1404" y="159"/>
                  </a:cubicBezTo>
                  <a:cubicBezTo>
                    <a:pt x="1389" y="160"/>
                    <a:pt x="1374" y="163"/>
                    <a:pt x="1359" y="162"/>
                  </a:cubicBezTo>
                  <a:cubicBezTo>
                    <a:pt x="1357" y="161"/>
                    <a:pt x="1361" y="156"/>
                    <a:pt x="1359" y="155"/>
                  </a:cubicBezTo>
                  <a:cubicBezTo>
                    <a:pt x="1354" y="150"/>
                    <a:pt x="1351" y="148"/>
                    <a:pt x="1344" y="147"/>
                  </a:cubicBezTo>
                  <a:cubicBezTo>
                    <a:pt x="1337" y="150"/>
                    <a:pt x="1323" y="147"/>
                    <a:pt x="1316" y="145"/>
                  </a:cubicBezTo>
                  <a:cubicBezTo>
                    <a:pt x="1312" y="143"/>
                    <a:pt x="1325" y="143"/>
                    <a:pt x="1327" y="139"/>
                  </a:cubicBezTo>
                  <a:cubicBezTo>
                    <a:pt x="1319" y="132"/>
                    <a:pt x="1304" y="129"/>
                    <a:pt x="1293" y="130"/>
                  </a:cubicBezTo>
                  <a:cubicBezTo>
                    <a:pt x="1287" y="130"/>
                    <a:pt x="1289" y="135"/>
                    <a:pt x="1285" y="138"/>
                  </a:cubicBezTo>
                  <a:cubicBezTo>
                    <a:pt x="1282" y="141"/>
                    <a:pt x="1280" y="148"/>
                    <a:pt x="1276" y="147"/>
                  </a:cubicBezTo>
                  <a:cubicBezTo>
                    <a:pt x="1275" y="146"/>
                    <a:pt x="1272" y="143"/>
                    <a:pt x="1273" y="141"/>
                  </a:cubicBezTo>
                  <a:cubicBezTo>
                    <a:pt x="1277" y="140"/>
                    <a:pt x="1276" y="134"/>
                    <a:pt x="1280" y="134"/>
                  </a:cubicBezTo>
                  <a:cubicBezTo>
                    <a:pt x="1280" y="133"/>
                    <a:pt x="1281" y="140"/>
                    <a:pt x="1282" y="139"/>
                  </a:cubicBezTo>
                  <a:cubicBezTo>
                    <a:pt x="1284" y="138"/>
                    <a:pt x="1287" y="131"/>
                    <a:pt x="1286" y="131"/>
                  </a:cubicBezTo>
                  <a:cubicBezTo>
                    <a:pt x="1282" y="127"/>
                    <a:pt x="1257" y="136"/>
                    <a:pt x="1258" y="131"/>
                  </a:cubicBezTo>
                  <a:cubicBezTo>
                    <a:pt x="1259" y="129"/>
                    <a:pt x="1262" y="126"/>
                    <a:pt x="1266" y="126"/>
                  </a:cubicBezTo>
                  <a:cubicBezTo>
                    <a:pt x="1272" y="126"/>
                    <a:pt x="1280" y="129"/>
                    <a:pt x="1283" y="127"/>
                  </a:cubicBezTo>
                  <a:cubicBezTo>
                    <a:pt x="1276" y="122"/>
                    <a:pt x="1267" y="125"/>
                    <a:pt x="1262" y="124"/>
                  </a:cubicBezTo>
                  <a:cubicBezTo>
                    <a:pt x="1248" y="121"/>
                    <a:pt x="1230" y="118"/>
                    <a:pt x="1218" y="114"/>
                  </a:cubicBezTo>
                  <a:cubicBezTo>
                    <a:pt x="1216" y="116"/>
                    <a:pt x="1222" y="120"/>
                    <a:pt x="1221" y="121"/>
                  </a:cubicBezTo>
                  <a:cubicBezTo>
                    <a:pt x="1219" y="125"/>
                    <a:pt x="1211" y="122"/>
                    <a:pt x="1207" y="124"/>
                  </a:cubicBezTo>
                  <a:cubicBezTo>
                    <a:pt x="1207" y="125"/>
                    <a:pt x="1205" y="130"/>
                    <a:pt x="1206" y="132"/>
                  </a:cubicBezTo>
                  <a:cubicBezTo>
                    <a:pt x="1208" y="134"/>
                    <a:pt x="1215" y="128"/>
                    <a:pt x="1215" y="130"/>
                  </a:cubicBezTo>
                  <a:cubicBezTo>
                    <a:pt x="1210" y="135"/>
                    <a:pt x="1214" y="140"/>
                    <a:pt x="1219" y="149"/>
                  </a:cubicBezTo>
                  <a:cubicBezTo>
                    <a:pt x="1215" y="149"/>
                    <a:pt x="1208" y="144"/>
                    <a:pt x="1203" y="144"/>
                  </a:cubicBezTo>
                  <a:cubicBezTo>
                    <a:pt x="1201" y="144"/>
                    <a:pt x="1191" y="146"/>
                    <a:pt x="1203" y="151"/>
                  </a:cubicBezTo>
                  <a:cubicBezTo>
                    <a:pt x="1202" y="153"/>
                    <a:pt x="1201" y="155"/>
                    <a:pt x="1199" y="155"/>
                  </a:cubicBezTo>
                  <a:cubicBezTo>
                    <a:pt x="1189" y="152"/>
                    <a:pt x="1180" y="144"/>
                    <a:pt x="1170" y="142"/>
                  </a:cubicBezTo>
                  <a:cubicBezTo>
                    <a:pt x="1166" y="141"/>
                    <a:pt x="1165" y="148"/>
                    <a:pt x="1162" y="149"/>
                  </a:cubicBezTo>
                  <a:cubicBezTo>
                    <a:pt x="1158" y="150"/>
                    <a:pt x="1152" y="151"/>
                    <a:pt x="1148" y="149"/>
                  </a:cubicBezTo>
                  <a:cubicBezTo>
                    <a:pt x="1143" y="143"/>
                    <a:pt x="1136" y="144"/>
                    <a:pt x="1134" y="137"/>
                  </a:cubicBezTo>
                  <a:cubicBezTo>
                    <a:pt x="1130" y="138"/>
                    <a:pt x="1133" y="147"/>
                    <a:pt x="1133" y="152"/>
                  </a:cubicBezTo>
                  <a:cubicBezTo>
                    <a:pt x="1133" y="157"/>
                    <a:pt x="1131" y="164"/>
                    <a:pt x="1127" y="164"/>
                  </a:cubicBezTo>
                  <a:cubicBezTo>
                    <a:pt x="1118" y="164"/>
                    <a:pt x="1114" y="156"/>
                    <a:pt x="1106" y="151"/>
                  </a:cubicBezTo>
                  <a:cubicBezTo>
                    <a:pt x="1101" y="147"/>
                    <a:pt x="1092" y="142"/>
                    <a:pt x="1089" y="136"/>
                  </a:cubicBezTo>
                  <a:cubicBezTo>
                    <a:pt x="1091" y="134"/>
                    <a:pt x="1096" y="135"/>
                    <a:pt x="1096" y="133"/>
                  </a:cubicBezTo>
                  <a:cubicBezTo>
                    <a:pt x="1096" y="129"/>
                    <a:pt x="1095" y="126"/>
                    <a:pt x="1093" y="122"/>
                  </a:cubicBezTo>
                  <a:cubicBezTo>
                    <a:pt x="1092" y="108"/>
                    <a:pt x="1082" y="104"/>
                    <a:pt x="1073" y="100"/>
                  </a:cubicBezTo>
                  <a:cubicBezTo>
                    <a:pt x="1065" y="96"/>
                    <a:pt x="1056" y="97"/>
                    <a:pt x="1047" y="97"/>
                  </a:cubicBezTo>
                  <a:cubicBezTo>
                    <a:pt x="1034" y="97"/>
                    <a:pt x="1032" y="89"/>
                    <a:pt x="1024" y="100"/>
                  </a:cubicBezTo>
                  <a:cubicBezTo>
                    <a:pt x="1020" y="103"/>
                    <a:pt x="1030" y="112"/>
                    <a:pt x="1026" y="112"/>
                  </a:cubicBezTo>
                  <a:cubicBezTo>
                    <a:pt x="1009" y="114"/>
                    <a:pt x="985" y="110"/>
                    <a:pt x="969" y="106"/>
                  </a:cubicBezTo>
                  <a:cubicBezTo>
                    <a:pt x="973" y="103"/>
                    <a:pt x="976" y="99"/>
                    <a:pt x="973" y="99"/>
                  </a:cubicBezTo>
                  <a:cubicBezTo>
                    <a:pt x="956" y="97"/>
                    <a:pt x="938" y="96"/>
                    <a:pt x="921" y="100"/>
                  </a:cubicBezTo>
                  <a:cubicBezTo>
                    <a:pt x="917" y="101"/>
                    <a:pt x="924" y="113"/>
                    <a:pt x="921" y="113"/>
                  </a:cubicBezTo>
                  <a:cubicBezTo>
                    <a:pt x="915" y="108"/>
                    <a:pt x="916" y="96"/>
                    <a:pt x="909" y="93"/>
                  </a:cubicBezTo>
                  <a:cubicBezTo>
                    <a:pt x="907" y="92"/>
                    <a:pt x="910" y="99"/>
                    <a:pt x="908" y="100"/>
                  </a:cubicBezTo>
                  <a:cubicBezTo>
                    <a:pt x="904" y="101"/>
                    <a:pt x="899" y="101"/>
                    <a:pt x="895" y="100"/>
                  </a:cubicBezTo>
                  <a:cubicBezTo>
                    <a:pt x="891" y="98"/>
                    <a:pt x="892" y="92"/>
                    <a:pt x="888" y="91"/>
                  </a:cubicBezTo>
                  <a:cubicBezTo>
                    <a:pt x="885" y="95"/>
                    <a:pt x="876" y="87"/>
                    <a:pt x="874" y="90"/>
                  </a:cubicBezTo>
                  <a:cubicBezTo>
                    <a:pt x="873" y="92"/>
                    <a:pt x="871" y="96"/>
                    <a:pt x="873" y="97"/>
                  </a:cubicBezTo>
                  <a:cubicBezTo>
                    <a:pt x="878" y="97"/>
                    <a:pt x="883" y="95"/>
                    <a:pt x="884" y="98"/>
                  </a:cubicBezTo>
                  <a:cubicBezTo>
                    <a:pt x="880" y="101"/>
                    <a:pt x="875" y="101"/>
                    <a:pt x="870" y="103"/>
                  </a:cubicBezTo>
                  <a:cubicBezTo>
                    <a:pt x="865" y="108"/>
                    <a:pt x="857" y="108"/>
                    <a:pt x="851" y="110"/>
                  </a:cubicBezTo>
                  <a:cubicBezTo>
                    <a:pt x="848" y="112"/>
                    <a:pt x="845" y="107"/>
                    <a:pt x="841" y="109"/>
                  </a:cubicBezTo>
                  <a:cubicBezTo>
                    <a:pt x="841" y="114"/>
                    <a:pt x="833" y="119"/>
                    <a:pt x="828" y="121"/>
                  </a:cubicBezTo>
                  <a:cubicBezTo>
                    <a:pt x="828" y="121"/>
                    <a:pt x="827" y="119"/>
                    <a:pt x="828" y="119"/>
                  </a:cubicBezTo>
                  <a:cubicBezTo>
                    <a:pt x="836" y="112"/>
                    <a:pt x="845" y="95"/>
                    <a:pt x="848" y="99"/>
                  </a:cubicBezTo>
                  <a:cubicBezTo>
                    <a:pt x="859" y="91"/>
                    <a:pt x="873" y="86"/>
                    <a:pt x="884" y="78"/>
                  </a:cubicBezTo>
                  <a:cubicBezTo>
                    <a:pt x="892" y="73"/>
                    <a:pt x="901" y="68"/>
                    <a:pt x="905" y="60"/>
                  </a:cubicBezTo>
                  <a:cubicBezTo>
                    <a:pt x="907" y="57"/>
                    <a:pt x="899" y="59"/>
                    <a:pt x="897" y="57"/>
                  </a:cubicBezTo>
                  <a:cubicBezTo>
                    <a:pt x="895" y="55"/>
                    <a:pt x="889" y="50"/>
                    <a:pt x="892" y="48"/>
                  </a:cubicBezTo>
                  <a:cubicBezTo>
                    <a:pt x="896" y="46"/>
                    <a:pt x="904" y="57"/>
                    <a:pt x="905" y="52"/>
                  </a:cubicBezTo>
                  <a:cubicBezTo>
                    <a:pt x="903" y="47"/>
                    <a:pt x="900" y="42"/>
                    <a:pt x="895" y="38"/>
                  </a:cubicBezTo>
                  <a:cubicBezTo>
                    <a:pt x="893" y="37"/>
                    <a:pt x="893" y="44"/>
                    <a:pt x="891" y="43"/>
                  </a:cubicBezTo>
                  <a:cubicBezTo>
                    <a:pt x="888" y="40"/>
                    <a:pt x="885" y="34"/>
                    <a:pt x="881" y="33"/>
                  </a:cubicBezTo>
                  <a:cubicBezTo>
                    <a:pt x="870" y="29"/>
                    <a:pt x="859" y="27"/>
                    <a:pt x="847" y="26"/>
                  </a:cubicBezTo>
                  <a:cubicBezTo>
                    <a:pt x="839" y="26"/>
                    <a:pt x="828" y="34"/>
                    <a:pt x="820" y="32"/>
                  </a:cubicBezTo>
                  <a:cubicBezTo>
                    <a:pt x="821" y="27"/>
                    <a:pt x="831" y="23"/>
                    <a:pt x="828" y="21"/>
                  </a:cubicBezTo>
                  <a:cubicBezTo>
                    <a:pt x="821" y="18"/>
                    <a:pt x="816" y="20"/>
                    <a:pt x="808" y="21"/>
                  </a:cubicBezTo>
                  <a:cubicBezTo>
                    <a:pt x="813" y="15"/>
                    <a:pt x="807" y="17"/>
                    <a:pt x="802" y="19"/>
                  </a:cubicBezTo>
                  <a:cubicBezTo>
                    <a:pt x="798" y="19"/>
                    <a:pt x="794" y="20"/>
                    <a:pt x="793" y="19"/>
                  </a:cubicBezTo>
                  <a:cubicBezTo>
                    <a:pt x="795" y="16"/>
                    <a:pt x="807" y="13"/>
                    <a:pt x="810" y="9"/>
                  </a:cubicBezTo>
                  <a:cubicBezTo>
                    <a:pt x="809" y="6"/>
                    <a:pt x="807" y="4"/>
                    <a:pt x="805" y="3"/>
                  </a:cubicBezTo>
                  <a:cubicBezTo>
                    <a:pt x="807" y="13"/>
                    <a:pt x="793" y="0"/>
                    <a:pt x="788" y="1"/>
                  </a:cubicBezTo>
                  <a:cubicBezTo>
                    <a:pt x="781" y="5"/>
                    <a:pt x="770" y="11"/>
                    <a:pt x="764" y="19"/>
                  </a:cubicBezTo>
                  <a:cubicBezTo>
                    <a:pt x="762" y="22"/>
                    <a:pt x="763" y="27"/>
                    <a:pt x="764" y="31"/>
                  </a:cubicBezTo>
                  <a:cubicBezTo>
                    <a:pt x="766" y="35"/>
                    <a:pt x="780" y="37"/>
                    <a:pt x="776" y="40"/>
                  </a:cubicBezTo>
                  <a:cubicBezTo>
                    <a:pt x="772" y="43"/>
                    <a:pt x="764" y="36"/>
                    <a:pt x="758" y="35"/>
                  </a:cubicBezTo>
                  <a:cubicBezTo>
                    <a:pt x="752" y="34"/>
                    <a:pt x="746" y="35"/>
                    <a:pt x="739" y="34"/>
                  </a:cubicBezTo>
                  <a:cubicBezTo>
                    <a:pt x="736" y="38"/>
                    <a:pt x="751" y="39"/>
                    <a:pt x="754" y="44"/>
                  </a:cubicBezTo>
                  <a:cubicBezTo>
                    <a:pt x="755" y="46"/>
                    <a:pt x="753" y="51"/>
                    <a:pt x="751" y="51"/>
                  </a:cubicBezTo>
                  <a:cubicBezTo>
                    <a:pt x="753" y="43"/>
                    <a:pt x="744" y="42"/>
                    <a:pt x="740" y="42"/>
                  </a:cubicBezTo>
                  <a:cubicBezTo>
                    <a:pt x="730" y="41"/>
                    <a:pt x="720" y="47"/>
                    <a:pt x="710" y="47"/>
                  </a:cubicBezTo>
                  <a:cubicBezTo>
                    <a:pt x="709" y="47"/>
                    <a:pt x="712" y="40"/>
                    <a:pt x="710" y="40"/>
                  </a:cubicBezTo>
                  <a:cubicBezTo>
                    <a:pt x="700" y="40"/>
                    <a:pt x="691" y="41"/>
                    <a:pt x="682" y="45"/>
                  </a:cubicBezTo>
                  <a:cubicBezTo>
                    <a:pt x="679" y="46"/>
                    <a:pt x="693" y="45"/>
                    <a:pt x="691" y="48"/>
                  </a:cubicBezTo>
                  <a:cubicBezTo>
                    <a:pt x="688" y="51"/>
                    <a:pt x="682" y="50"/>
                    <a:pt x="677" y="51"/>
                  </a:cubicBezTo>
                  <a:cubicBezTo>
                    <a:pt x="664" y="53"/>
                    <a:pt x="650" y="53"/>
                    <a:pt x="637" y="57"/>
                  </a:cubicBezTo>
                  <a:cubicBezTo>
                    <a:pt x="634" y="58"/>
                    <a:pt x="632" y="61"/>
                    <a:pt x="629" y="63"/>
                  </a:cubicBezTo>
                  <a:cubicBezTo>
                    <a:pt x="618" y="62"/>
                    <a:pt x="618" y="63"/>
                    <a:pt x="626" y="68"/>
                  </a:cubicBezTo>
                  <a:cubicBezTo>
                    <a:pt x="625" y="70"/>
                    <a:pt x="621" y="74"/>
                    <a:pt x="620" y="77"/>
                  </a:cubicBezTo>
                  <a:cubicBezTo>
                    <a:pt x="620" y="77"/>
                    <a:pt x="617" y="72"/>
                    <a:pt x="615" y="71"/>
                  </a:cubicBezTo>
                  <a:cubicBezTo>
                    <a:pt x="611" y="71"/>
                    <a:pt x="609" y="74"/>
                    <a:pt x="612" y="76"/>
                  </a:cubicBezTo>
                  <a:cubicBezTo>
                    <a:pt x="613" y="76"/>
                    <a:pt x="625" y="81"/>
                    <a:pt x="623" y="82"/>
                  </a:cubicBezTo>
                  <a:cubicBezTo>
                    <a:pt x="614" y="79"/>
                    <a:pt x="612" y="81"/>
                    <a:pt x="612" y="83"/>
                  </a:cubicBezTo>
                  <a:cubicBezTo>
                    <a:pt x="612" y="84"/>
                    <a:pt x="620" y="86"/>
                    <a:pt x="621" y="87"/>
                  </a:cubicBezTo>
                  <a:cubicBezTo>
                    <a:pt x="623" y="90"/>
                    <a:pt x="631" y="94"/>
                    <a:pt x="628" y="97"/>
                  </a:cubicBezTo>
                  <a:cubicBezTo>
                    <a:pt x="627" y="98"/>
                    <a:pt x="625" y="99"/>
                    <a:pt x="624" y="99"/>
                  </a:cubicBezTo>
                  <a:cubicBezTo>
                    <a:pt x="631" y="87"/>
                    <a:pt x="613" y="97"/>
                    <a:pt x="609" y="97"/>
                  </a:cubicBezTo>
                  <a:cubicBezTo>
                    <a:pt x="607" y="96"/>
                    <a:pt x="604" y="94"/>
                    <a:pt x="602" y="94"/>
                  </a:cubicBezTo>
                  <a:cubicBezTo>
                    <a:pt x="597" y="94"/>
                    <a:pt x="593" y="97"/>
                    <a:pt x="589" y="97"/>
                  </a:cubicBezTo>
                  <a:cubicBezTo>
                    <a:pt x="579" y="99"/>
                    <a:pt x="567" y="99"/>
                    <a:pt x="558" y="100"/>
                  </a:cubicBezTo>
                  <a:cubicBezTo>
                    <a:pt x="559" y="103"/>
                    <a:pt x="562" y="108"/>
                    <a:pt x="563" y="113"/>
                  </a:cubicBezTo>
                  <a:cubicBezTo>
                    <a:pt x="565" y="116"/>
                    <a:pt x="563" y="124"/>
                    <a:pt x="566" y="127"/>
                  </a:cubicBezTo>
                  <a:cubicBezTo>
                    <a:pt x="569" y="131"/>
                    <a:pt x="575" y="128"/>
                    <a:pt x="579" y="130"/>
                  </a:cubicBezTo>
                  <a:cubicBezTo>
                    <a:pt x="582" y="132"/>
                    <a:pt x="583" y="136"/>
                    <a:pt x="586" y="138"/>
                  </a:cubicBezTo>
                  <a:cubicBezTo>
                    <a:pt x="590" y="140"/>
                    <a:pt x="594" y="138"/>
                    <a:pt x="597" y="142"/>
                  </a:cubicBezTo>
                  <a:cubicBezTo>
                    <a:pt x="599" y="145"/>
                    <a:pt x="597" y="150"/>
                    <a:pt x="599" y="153"/>
                  </a:cubicBezTo>
                  <a:cubicBezTo>
                    <a:pt x="601" y="159"/>
                    <a:pt x="608" y="162"/>
                    <a:pt x="609" y="168"/>
                  </a:cubicBezTo>
                  <a:cubicBezTo>
                    <a:pt x="609" y="172"/>
                    <a:pt x="605" y="174"/>
                    <a:pt x="602" y="175"/>
                  </a:cubicBezTo>
                  <a:cubicBezTo>
                    <a:pt x="600" y="176"/>
                    <a:pt x="597" y="174"/>
                    <a:pt x="595" y="173"/>
                  </a:cubicBezTo>
                  <a:cubicBezTo>
                    <a:pt x="594" y="172"/>
                    <a:pt x="600" y="163"/>
                    <a:pt x="598" y="160"/>
                  </a:cubicBezTo>
                  <a:cubicBezTo>
                    <a:pt x="596" y="158"/>
                    <a:pt x="592" y="168"/>
                    <a:pt x="589" y="169"/>
                  </a:cubicBezTo>
                  <a:cubicBezTo>
                    <a:pt x="590" y="161"/>
                    <a:pt x="586" y="156"/>
                    <a:pt x="587" y="151"/>
                  </a:cubicBezTo>
                  <a:cubicBezTo>
                    <a:pt x="588" y="148"/>
                    <a:pt x="593" y="149"/>
                    <a:pt x="593" y="147"/>
                  </a:cubicBezTo>
                  <a:cubicBezTo>
                    <a:pt x="593" y="146"/>
                    <a:pt x="594" y="142"/>
                    <a:pt x="590" y="142"/>
                  </a:cubicBezTo>
                  <a:cubicBezTo>
                    <a:pt x="586" y="143"/>
                    <a:pt x="581" y="144"/>
                    <a:pt x="577" y="142"/>
                  </a:cubicBezTo>
                  <a:cubicBezTo>
                    <a:pt x="572" y="140"/>
                    <a:pt x="567" y="136"/>
                    <a:pt x="565" y="131"/>
                  </a:cubicBezTo>
                  <a:cubicBezTo>
                    <a:pt x="559" y="131"/>
                    <a:pt x="550" y="126"/>
                    <a:pt x="542" y="125"/>
                  </a:cubicBezTo>
                  <a:cubicBezTo>
                    <a:pt x="538" y="125"/>
                    <a:pt x="532" y="128"/>
                    <a:pt x="532" y="132"/>
                  </a:cubicBezTo>
                  <a:cubicBezTo>
                    <a:pt x="537" y="132"/>
                    <a:pt x="540" y="133"/>
                    <a:pt x="541" y="137"/>
                  </a:cubicBezTo>
                  <a:cubicBezTo>
                    <a:pt x="542" y="139"/>
                    <a:pt x="538" y="143"/>
                    <a:pt x="535" y="142"/>
                  </a:cubicBezTo>
                  <a:cubicBezTo>
                    <a:pt x="531" y="140"/>
                    <a:pt x="529" y="133"/>
                    <a:pt x="524" y="131"/>
                  </a:cubicBezTo>
                  <a:cubicBezTo>
                    <a:pt x="523" y="132"/>
                    <a:pt x="518" y="136"/>
                    <a:pt x="516" y="137"/>
                  </a:cubicBezTo>
                  <a:cubicBezTo>
                    <a:pt x="515" y="141"/>
                    <a:pt x="519" y="143"/>
                    <a:pt x="522" y="145"/>
                  </a:cubicBezTo>
                  <a:cubicBezTo>
                    <a:pt x="527" y="148"/>
                    <a:pt x="533" y="151"/>
                    <a:pt x="539" y="150"/>
                  </a:cubicBezTo>
                  <a:cubicBezTo>
                    <a:pt x="543" y="152"/>
                    <a:pt x="546" y="156"/>
                    <a:pt x="549" y="158"/>
                  </a:cubicBezTo>
                  <a:cubicBezTo>
                    <a:pt x="550" y="159"/>
                    <a:pt x="547" y="159"/>
                    <a:pt x="546" y="159"/>
                  </a:cubicBezTo>
                  <a:cubicBezTo>
                    <a:pt x="541" y="158"/>
                    <a:pt x="538" y="153"/>
                    <a:pt x="531" y="154"/>
                  </a:cubicBezTo>
                  <a:cubicBezTo>
                    <a:pt x="524" y="152"/>
                    <a:pt x="515" y="154"/>
                    <a:pt x="511" y="148"/>
                  </a:cubicBezTo>
                  <a:cubicBezTo>
                    <a:pt x="509" y="146"/>
                    <a:pt x="511" y="141"/>
                    <a:pt x="508" y="140"/>
                  </a:cubicBezTo>
                  <a:cubicBezTo>
                    <a:pt x="507" y="134"/>
                    <a:pt x="508" y="129"/>
                    <a:pt x="507" y="124"/>
                  </a:cubicBezTo>
                  <a:cubicBezTo>
                    <a:pt x="506" y="120"/>
                    <a:pt x="503" y="116"/>
                    <a:pt x="500" y="114"/>
                  </a:cubicBezTo>
                  <a:cubicBezTo>
                    <a:pt x="499" y="113"/>
                    <a:pt x="500" y="117"/>
                    <a:pt x="501" y="119"/>
                  </a:cubicBezTo>
                  <a:cubicBezTo>
                    <a:pt x="502" y="125"/>
                    <a:pt x="503" y="131"/>
                    <a:pt x="498" y="136"/>
                  </a:cubicBezTo>
                  <a:cubicBezTo>
                    <a:pt x="497" y="138"/>
                    <a:pt x="494" y="139"/>
                    <a:pt x="491" y="140"/>
                  </a:cubicBezTo>
                  <a:cubicBezTo>
                    <a:pt x="491" y="142"/>
                    <a:pt x="488" y="146"/>
                    <a:pt x="484" y="149"/>
                  </a:cubicBezTo>
                  <a:cubicBezTo>
                    <a:pt x="490" y="154"/>
                    <a:pt x="498" y="157"/>
                    <a:pt x="501" y="164"/>
                  </a:cubicBezTo>
                  <a:cubicBezTo>
                    <a:pt x="503" y="167"/>
                    <a:pt x="499" y="173"/>
                    <a:pt x="499" y="177"/>
                  </a:cubicBezTo>
                  <a:cubicBezTo>
                    <a:pt x="500" y="184"/>
                    <a:pt x="499" y="191"/>
                    <a:pt x="503" y="196"/>
                  </a:cubicBezTo>
                  <a:cubicBezTo>
                    <a:pt x="505" y="198"/>
                    <a:pt x="510" y="197"/>
                    <a:pt x="514" y="198"/>
                  </a:cubicBezTo>
                  <a:cubicBezTo>
                    <a:pt x="519" y="195"/>
                    <a:pt x="522" y="191"/>
                    <a:pt x="526" y="192"/>
                  </a:cubicBezTo>
                  <a:cubicBezTo>
                    <a:pt x="534" y="194"/>
                    <a:pt x="538" y="199"/>
                    <a:pt x="546" y="203"/>
                  </a:cubicBezTo>
                  <a:cubicBezTo>
                    <a:pt x="550" y="207"/>
                    <a:pt x="554" y="211"/>
                    <a:pt x="555" y="216"/>
                  </a:cubicBezTo>
                  <a:cubicBezTo>
                    <a:pt x="556" y="218"/>
                    <a:pt x="549" y="217"/>
                    <a:pt x="549" y="219"/>
                  </a:cubicBezTo>
                  <a:cubicBezTo>
                    <a:pt x="549" y="222"/>
                    <a:pt x="551" y="226"/>
                    <a:pt x="553" y="227"/>
                  </a:cubicBezTo>
                  <a:cubicBezTo>
                    <a:pt x="558" y="228"/>
                    <a:pt x="563" y="226"/>
                    <a:pt x="567" y="229"/>
                  </a:cubicBezTo>
                  <a:cubicBezTo>
                    <a:pt x="570" y="230"/>
                    <a:pt x="573" y="233"/>
                    <a:pt x="572" y="236"/>
                  </a:cubicBezTo>
                  <a:cubicBezTo>
                    <a:pt x="571" y="238"/>
                    <a:pt x="569" y="232"/>
                    <a:pt x="567" y="231"/>
                  </a:cubicBezTo>
                  <a:cubicBezTo>
                    <a:pt x="562" y="230"/>
                    <a:pt x="555" y="234"/>
                    <a:pt x="550" y="231"/>
                  </a:cubicBezTo>
                  <a:cubicBezTo>
                    <a:pt x="545" y="228"/>
                    <a:pt x="546" y="220"/>
                    <a:pt x="543" y="214"/>
                  </a:cubicBezTo>
                  <a:cubicBezTo>
                    <a:pt x="541" y="210"/>
                    <a:pt x="539" y="205"/>
                    <a:pt x="535" y="203"/>
                  </a:cubicBezTo>
                  <a:cubicBezTo>
                    <a:pt x="530" y="201"/>
                    <a:pt x="525" y="202"/>
                    <a:pt x="520" y="203"/>
                  </a:cubicBezTo>
                  <a:cubicBezTo>
                    <a:pt x="517" y="204"/>
                    <a:pt x="513" y="206"/>
                    <a:pt x="513" y="209"/>
                  </a:cubicBezTo>
                  <a:cubicBezTo>
                    <a:pt x="513" y="217"/>
                    <a:pt x="520" y="217"/>
                    <a:pt x="520" y="222"/>
                  </a:cubicBezTo>
                  <a:cubicBezTo>
                    <a:pt x="521" y="226"/>
                    <a:pt x="516" y="229"/>
                    <a:pt x="514" y="232"/>
                  </a:cubicBezTo>
                  <a:cubicBezTo>
                    <a:pt x="513" y="235"/>
                    <a:pt x="513" y="240"/>
                    <a:pt x="511" y="242"/>
                  </a:cubicBezTo>
                  <a:cubicBezTo>
                    <a:pt x="508" y="246"/>
                    <a:pt x="502" y="247"/>
                    <a:pt x="499" y="251"/>
                  </a:cubicBezTo>
                  <a:cubicBezTo>
                    <a:pt x="497" y="253"/>
                    <a:pt x="501" y="255"/>
                    <a:pt x="498" y="257"/>
                  </a:cubicBezTo>
                  <a:cubicBezTo>
                    <a:pt x="493" y="259"/>
                    <a:pt x="487" y="258"/>
                    <a:pt x="482" y="258"/>
                  </a:cubicBezTo>
                  <a:cubicBezTo>
                    <a:pt x="477" y="257"/>
                    <a:pt x="468" y="257"/>
                    <a:pt x="468" y="251"/>
                  </a:cubicBezTo>
                  <a:cubicBezTo>
                    <a:pt x="472" y="250"/>
                    <a:pt x="476" y="254"/>
                    <a:pt x="481" y="252"/>
                  </a:cubicBezTo>
                  <a:cubicBezTo>
                    <a:pt x="484" y="251"/>
                    <a:pt x="487" y="247"/>
                    <a:pt x="489" y="245"/>
                  </a:cubicBezTo>
                  <a:cubicBezTo>
                    <a:pt x="493" y="239"/>
                    <a:pt x="495" y="232"/>
                    <a:pt x="499" y="227"/>
                  </a:cubicBezTo>
                  <a:cubicBezTo>
                    <a:pt x="501" y="222"/>
                    <a:pt x="498" y="214"/>
                    <a:pt x="501" y="211"/>
                  </a:cubicBezTo>
                  <a:cubicBezTo>
                    <a:pt x="500" y="206"/>
                    <a:pt x="492" y="206"/>
                    <a:pt x="491" y="201"/>
                  </a:cubicBezTo>
                  <a:cubicBezTo>
                    <a:pt x="489" y="187"/>
                    <a:pt x="487" y="171"/>
                    <a:pt x="483" y="157"/>
                  </a:cubicBezTo>
                  <a:cubicBezTo>
                    <a:pt x="481" y="154"/>
                    <a:pt x="472" y="150"/>
                    <a:pt x="471" y="144"/>
                  </a:cubicBezTo>
                  <a:cubicBezTo>
                    <a:pt x="473" y="139"/>
                    <a:pt x="476" y="134"/>
                    <a:pt x="476" y="128"/>
                  </a:cubicBezTo>
                  <a:cubicBezTo>
                    <a:pt x="476" y="123"/>
                    <a:pt x="477" y="116"/>
                    <a:pt x="472" y="114"/>
                  </a:cubicBezTo>
                  <a:cubicBezTo>
                    <a:pt x="463" y="115"/>
                    <a:pt x="447" y="115"/>
                    <a:pt x="440" y="113"/>
                  </a:cubicBezTo>
                  <a:cubicBezTo>
                    <a:pt x="433" y="118"/>
                    <a:pt x="437" y="131"/>
                    <a:pt x="433" y="139"/>
                  </a:cubicBezTo>
                  <a:cubicBezTo>
                    <a:pt x="432" y="149"/>
                    <a:pt x="417" y="147"/>
                    <a:pt x="416" y="155"/>
                  </a:cubicBezTo>
                  <a:cubicBezTo>
                    <a:pt x="416" y="157"/>
                    <a:pt x="416" y="160"/>
                    <a:pt x="416" y="162"/>
                  </a:cubicBezTo>
                  <a:cubicBezTo>
                    <a:pt x="421" y="159"/>
                    <a:pt x="423" y="168"/>
                    <a:pt x="424" y="176"/>
                  </a:cubicBezTo>
                  <a:cubicBezTo>
                    <a:pt x="424" y="181"/>
                    <a:pt x="420" y="184"/>
                    <a:pt x="424" y="187"/>
                  </a:cubicBezTo>
                  <a:cubicBezTo>
                    <a:pt x="428" y="188"/>
                    <a:pt x="434" y="190"/>
                    <a:pt x="439" y="191"/>
                  </a:cubicBezTo>
                  <a:cubicBezTo>
                    <a:pt x="438" y="198"/>
                    <a:pt x="445" y="205"/>
                    <a:pt x="450" y="205"/>
                  </a:cubicBezTo>
                  <a:cubicBezTo>
                    <a:pt x="451" y="209"/>
                    <a:pt x="446" y="214"/>
                    <a:pt x="444" y="218"/>
                  </a:cubicBezTo>
                  <a:cubicBezTo>
                    <a:pt x="427" y="205"/>
                    <a:pt x="413" y="191"/>
                    <a:pt x="393" y="186"/>
                  </a:cubicBezTo>
                  <a:cubicBezTo>
                    <a:pt x="382" y="183"/>
                    <a:pt x="371" y="181"/>
                    <a:pt x="360" y="181"/>
                  </a:cubicBezTo>
                  <a:cubicBezTo>
                    <a:pt x="356" y="181"/>
                    <a:pt x="349" y="183"/>
                    <a:pt x="350" y="187"/>
                  </a:cubicBezTo>
                  <a:cubicBezTo>
                    <a:pt x="350" y="194"/>
                    <a:pt x="363" y="196"/>
                    <a:pt x="361" y="204"/>
                  </a:cubicBezTo>
                  <a:cubicBezTo>
                    <a:pt x="357" y="209"/>
                    <a:pt x="349" y="215"/>
                    <a:pt x="341" y="213"/>
                  </a:cubicBezTo>
                  <a:cubicBezTo>
                    <a:pt x="337" y="211"/>
                    <a:pt x="343" y="201"/>
                    <a:pt x="339" y="200"/>
                  </a:cubicBezTo>
                  <a:cubicBezTo>
                    <a:pt x="327" y="199"/>
                    <a:pt x="319" y="214"/>
                    <a:pt x="315" y="207"/>
                  </a:cubicBezTo>
                  <a:cubicBezTo>
                    <a:pt x="307" y="204"/>
                    <a:pt x="300" y="206"/>
                    <a:pt x="295" y="209"/>
                  </a:cubicBezTo>
                  <a:cubicBezTo>
                    <a:pt x="296" y="216"/>
                    <a:pt x="295" y="217"/>
                    <a:pt x="291" y="214"/>
                  </a:cubicBezTo>
                  <a:cubicBezTo>
                    <a:pt x="287" y="216"/>
                    <a:pt x="277" y="217"/>
                    <a:pt x="275" y="214"/>
                  </a:cubicBezTo>
                  <a:cubicBezTo>
                    <a:pt x="281" y="212"/>
                    <a:pt x="282" y="207"/>
                    <a:pt x="281" y="203"/>
                  </a:cubicBezTo>
                  <a:cubicBezTo>
                    <a:pt x="280" y="200"/>
                    <a:pt x="276" y="201"/>
                    <a:pt x="273" y="203"/>
                  </a:cubicBezTo>
                  <a:cubicBezTo>
                    <a:pt x="271" y="205"/>
                    <a:pt x="264" y="206"/>
                    <a:pt x="271" y="211"/>
                  </a:cubicBezTo>
                  <a:cubicBezTo>
                    <a:pt x="270" y="212"/>
                    <a:pt x="268" y="216"/>
                    <a:pt x="267" y="216"/>
                  </a:cubicBezTo>
                  <a:cubicBezTo>
                    <a:pt x="265" y="215"/>
                    <a:pt x="267" y="210"/>
                    <a:pt x="264" y="210"/>
                  </a:cubicBezTo>
                  <a:cubicBezTo>
                    <a:pt x="256" y="212"/>
                    <a:pt x="250" y="216"/>
                    <a:pt x="242" y="218"/>
                  </a:cubicBezTo>
                  <a:cubicBezTo>
                    <a:pt x="240" y="219"/>
                    <a:pt x="237" y="223"/>
                    <a:pt x="234" y="225"/>
                  </a:cubicBezTo>
                  <a:cubicBezTo>
                    <a:pt x="227" y="224"/>
                    <a:pt x="227" y="228"/>
                    <a:pt x="228" y="231"/>
                  </a:cubicBezTo>
                  <a:cubicBezTo>
                    <a:pt x="225" y="233"/>
                    <a:pt x="220" y="232"/>
                    <a:pt x="219" y="234"/>
                  </a:cubicBezTo>
                  <a:cubicBezTo>
                    <a:pt x="217" y="236"/>
                    <a:pt x="220" y="242"/>
                    <a:pt x="218" y="243"/>
                  </a:cubicBezTo>
                  <a:cubicBezTo>
                    <a:pt x="212" y="246"/>
                    <a:pt x="205" y="249"/>
                    <a:pt x="198" y="246"/>
                  </a:cubicBezTo>
                  <a:cubicBezTo>
                    <a:pt x="192" y="244"/>
                    <a:pt x="187" y="236"/>
                    <a:pt x="187" y="230"/>
                  </a:cubicBezTo>
                  <a:cubicBezTo>
                    <a:pt x="188" y="225"/>
                    <a:pt x="196" y="224"/>
                    <a:pt x="201" y="224"/>
                  </a:cubicBezTo>
                  <a:cubicBezTo>
                    <a:pt x="202" y="223"/>
                    <a:pt x="201" y="220"/>
                    <a:pt x="199" y="218"/>
                  </a:cubicBezTo>
                  <a:cubicBezTo>
                    <a:pt x="197" y="214"/>
                    <a:pt x="194" y="208"/>
                    <a:pt x="189" y="208"/>
                  </a:cubicBezTo>
                  <a:cubicBezTo>
                    <a:pt x="181" y="205"/>
                    <a:pt x="172" y="205"/>
                    <a:pt x="164" y="203"/>
                  </a:cubicBezTo>
                  <a:cubicBezTo>
                    <a:pt x="163" y="203"/>
                    <a:pt x="164" y="207"/>
                    <a:pt x="165" y="208"/>
                  </a:cubicBezTo>
                  <a:cubicBezTo>
                    <a:pt x="168" y="212"/>
                    <a:pt x="175" y="214"/>
                    <a:pt x="176" y="220"/>
                  </a:cubicBezTo>
                  <a:cubicBezTo>
                    <a:pt x="177" y="225"/>
                    <a:pt x="172" y="235"/>
                    <a:pt x="173" y="241"/>
                  </a:cubicBezTo>
                  <a:cubicBezTo>
                    <a:pt x="178" y="240"/>
                    <a:pt x="178" y="243"/>
                    <a:pt x="180" y="248"/>
                  </a:cubicBezTo>
                  <a:cubicBezTo>
                    <a:pt x="181" y="252"/>
                    <a:pt x="178" y="257"/>
                    <a:pt x="180" y="262"/>
                  </a:cubicBezTo>
                  <a:cubicBezTo>
                    <a:pt x="175" y="259"/>
                    <a:pt x="170" y="256"/>
                    <a:pt x="164" y="254"/>
                  </a:cubicBezTo>
                  <a:cubicBezTo>
                    <a:pt x="162" y="253"/>
                    <a:pt x="158" y="252"/>
                    <a:pt x="156" y="253"/>
                  </a:cubicBezTo>
                  <a:cubicBezTo>
                    <a:pt x="150" y="259"/>
                    <a:pt x="142" y="264"/>
                    <a:pt x="135" y="270"/>
                  </a:cubicBezTo>
                  <a:cubicBezTo>
                    <a:pt x="133" y="271"/>
                    <a:pt x="133" y="275"/>
                    <a:pt x="134" y="277"/>
                  </a:cubicBezTo>
                  <a:cubicBezTo>
                    <a:pt x="139" y="281"/>
                    <a:pt x="143" y="288"/>
                    <a:pt x="146" y="294"/>
                  </a:cubicBezTo>
                  <a:cubicBezTo>
                    <a:pt x="144" y="295"/>
                    <a:pt x="141" y="293"/>
                    <a:pt x="139" y="293"/>
                  </a:cubicBezTo>
                  <a:cubicBezTo>
                    <a:pt x="134" y="291"/>
                    <a:pt x="131" y="289"/>
                    <a:pt x="125" y="288"/>
                  </a:cubicBezTo>
                  <a:cubicBezTo>
                    <a:pt x="121" y="287"/>
                    <a:pt x="117" y="291"/>
                    <a:pt x="113" y="289"/>
                  </a:cubicBezTo>
                  <a:cubicBezTo>
                    <a:pt x="112" y="289"/>
                    <a:pt x="120" y="286"/>
                    <a:pt x="110" y="285"/>
                  </a:cubicBezTo>
                  <a:cubicBezTo>
                    <a:pt x="110" y="283"/>
                    <a:pt x="109" y="281"/>
                    <a:pt x="107" y="280"/>
                  </a:cubicBezTo>
                  <a:cubicBezTo>
                    <a:pt x="105" y="279"/>
                    <a:pt x="101" y="279"/>
                    <a:pt x="100" y="281"/>
                  </a:cubicBezTo>
                  <a:cubicBezTo>
                    <a:pt x="96" y="286"/>
                    <a:pt x="99" y="292"/>
                    <a:pt x="104" y="294"/>
                  </a:cubicBezTo>
                  <a:cubicBezTo>
                    <a:pt x="106" y="296"/>
                    <a:pt x="110" y="293"/>
                    <a:pt x="113" y="295"/>
                  </a:cubicBezTo>
                  <a:cubicBezTo>
                    <a:pt x="115" y="297"/>
                    <a:pt x="116" y="302"/>
                    <a:pt x="113" y="304"/>
                  </a:cubicBezTo>
                  <a:cubicBezTo>
                    <a:pt x="110" y="306"/>
                    <a:pt x="105" y="306"/>
                    <a:pt x="101" y="304"/>
                  </a:cubicBezTo>
                  <a:cubicBezTo>
                    <a:pt x="97" y="303"/>
                    <a:pt x="93" y="300"/>
                    <a:pt x="89" y="298"/>
                  </a:cubicBezTo>
                  <a:cubicBezTo>
                    <a:pt x="85" y="295"/>
                    <a:pt x="82" y="293"/>
                    <a:pt x="79" y="290"/>
                  </a:cubicBezTo>
                  <a:cubicBezTo>
                    <a:pt x="77" y="286"/>
                    <a:pt x="76" y="281"/>
                    <a:pt x="75" y="276"/>
                  </a:cubicBezTo>
                  <a:cubicBezTo>
                    <a:pt x="75" y="273"/>
                    <a:pt x="78" y="269"/>
                    <a:pt x="76" y="266"/>
                  </a:cubicBezTo>
                  <a:cubicBezTo>
                    <a:pt x="73" y="261"/>
                    <a:pt x="67" y="256"/>
                    <a:pt x="61" y="256"/>
                  </a:cubicBezTo>
                  <a:cubicBezTo>
                    <a:pt x="62" y="249"/>
                    <a:pt x="51" y="248"/>
                    <a:pt x="47" y="243"/>
                  </a:cubicBezTo>
                  <a:cubicBezTo>
                    <a:pt x="46" y="242"/>
                    <a:pt x="50" y="240"/>
                    <a:pt x="51" y="241"/>
                  </a:cubicBezTo>
                  <a:cubicBezTo>
                    <a:pt x="61" y="244"/>
                    <a:pt x="69" y="250"/>
                    <a:pt x="79" y="253"/>
                  </a:cubicBezTo>
                  <a:cubicBezTo>
                    <a:pt x="84" y="255"/>
                    <a:pt x="92" y="255"/>
                    <a:pt x="98" y="257"/>
                  </a:cubicBezTo>
                  <a:cubicBezTo>
                    <a:pt x="104" y="258"/>
                    <a:pt x="107" y="260"/>
                    <a:pt x="113" y="261"/>
                  </a:cubicBezTo>
                  <a:cubicBezTo>
                    <a:pt x="123" y="261"/>
                    <a:pt x="134" y="256"/>
                    <a:pt x="142" y="250"/>
                  </a:cubicBezTo>
                  <a:cubicBezTo>
                    <a:pt x="146" y="247"/>
                    <a:pt x="148" y="240"/>
                    <a:pt x="146" y="235"/>
                  </a:cubicBezTo>
                  <a:cubicBezTo>
                    <a:pt x="143" y="228"/>
                    <a:pt x="135" y="225"/>
                    <a:pt x="129" y="221"/>
                  </a:cubicBezTo>
                  <a:cubicBezTo>
                    <a:pt x="119" y="218"/>
                    <a:pt x="112" y="211"/>
                    <a:pt x="104" y="207"/>
                  </a:cubicBezTo>
                  <a:cubicBezTo>
                    <a:pt x="94" y="202"/>
                    <a:pt x="85" y="198"/>
                    <a:pt x="74" y="196"/>
                  </a:cubicBezTo>
                  <a:cubicBezTo>
                    <a:pt x="69" y="194"/>
                    <a:pt x="58" y="190"/>
                    <a:pt x="56" y="194"/>
                  </a:cubicBezTo>
                  <a:cubicBezTo>
                    <a:pt x="50" y="193"/>
                    <a:pt x="45" y="191"/>
                    <a:pt x="40" y="188"/>
                  </a:cubicBezTo>
                  <a:cubicBezTo>
                    <a:pt x="39" y="188"/>
                    <a:pt x="39" y="185"/>
                    <a:pt x="40" y="185"/>
                  </a:cubicBezTo>
                  <a:cubicBezTo>
                    <a:pt x="43" y="184"/>
                    <a:pt x="48" y="188"/>
                    <a:pt x="50" y="185"/>
                  </a:cubicBezTo>
                  <a:cubicBezTo>
                    <a:pt x="48" y="182"/>
                    <a:pt x="45" y="181"/>
                    <a:pt x="42" y="181"/>
                  </a:cubicBezTo>
                  <a:cubicBezTo>
                    <a:pt x="37" y="181"/>
                    <a:pt x="32" y="183"/>
                    <a:pt x="27" y="185"/>
                  </a:cubicBezTo>
                  <a:cubicBezTo>
                    <a:pt x="26" y="186"/>
                    <a:pt x="26" y="188"/>
                    <a:pt x="24" y="188"/>
                  </a:cubicBezTo>
                  <a:cubicBezTo>
                    <a:pt x="22" y="188"/>
                    <a:pt x="20" y="185"/>
                    <a:pt x="18" y="185"/>
                  </a:cubicBezTo>
                  <a:cubicBezTo>
                    <a:pt x="16" y="185"/>
                    <a:pt x="17" y="190"/>
                    <a:pt x="16" y="190"/>
                  </a:cubicBezTo>
                  <a:cubicBezTo>
                    <a:pt x="13" y="191"/>
                    <a:pt x="11" y="192"/>
                    <a:pt x="9" y="193"/>
                  </a:cubicBezTo>
                  <a:cubicBezTo>
                    <a:pt x="8" y="195"/>
                    <a:pt x="9" y="198"/>
                    <a:pt x="8" y="199"/>
                  </a:cubicBezTo>
                  <a:cubicBezTo>
                    <a:pt x="7" y="200"/>
                    <a:pt x="5" y="198"/>
                    <a:pt x="4" y="198"/>
                  </a:cubicBezTo>
                  <a:cubicBezTo>
                    <a:pt x="3" y="199"/>
                    <a:pt x="0" y="200"/>
                    <a:pt x="0" y="202"/>
                  </a:cubicBezTo>
                  <a:cubicBezTo>
                    <a:pt x="0" y="203"/>
                    <a:pt x="3" y="202"/>
                    <a:pt x="3" y="203"/>
                  </a:cubicBezTo>
                  <a:cubicBezTo>
                    <a:pt x="3" y="206"/>
                    <a:pt x="1" y="207"/>
                    <a:pt x="1" y="210"/>
                  </a:cubicBezTo>
                  <a:cubicBezTo>
                    <a:pt x="1" y="212"/>
                    <a:pt x="1" y="215"/>
                    <a:pt x="3" y="217"/>
                  </a:cubicBezTo>
                  <a:cubicBezTo>
                    <a:pt x="5" y="219"/>
                    <a:pt x="10" y="217"/>
                    <a:pt x="11" y="219"/>
                  </a:cubicBezTo>
                  <a:cubicBezTo>
                    <a:pt x="12" y="221"/>
                    <a:pt x="15" y="224"/>
                    <a:pt x="19" y="228"/>
                  </a:cubicBezTo>
                  <a:lnTo>
                    <a:pt x="9" y="240"/>
                  </a:lnTo>
                  <a:lnTo>
                    <a:pt x="24" y="263"/>
                  </a:lnTo>
                  <a:lnTo>
                    <a:pt x="21" y="267"/>
                  </a:lnTo>
                  <a:cubicBezTo>
                    <a:pt x="20" y="269"/>
                    <a:pt x="18" y="271"/>
                    <a:pt x="18" y="274"/>
                  </a:cubicBezTo>
                  <a:cubicBezTo>
                    <a:pt x="18" y="276"/>
                    <a:pt x="22" y="274"/>
                    <a:pt x="22" y="276"/>
                  </a:cubicBezTo>
                  <a:cubicBezTo>
                    <a:pt x="23" y="277"/>
                    <a:pt x="20" y="278"/>
                    <a:pt x="20" y="280"/>
                  </a:cubicBezTo>
                  <a:cubicBezTo>
                    <a:pt x="19" y="282"/>
                    <a:pt x="19" y="285"/>
                    <a:pt x="20" y="287"/>
                  </a:cubicBezTo>
                  <a:cubicBezTo>
                    <a:pt x="21" y="288"/>
                    <a:pt x="23" y="286"/>
                    <a:pt x="24" y="287"/>
                  </a:cubicBezTo>
                  <a:cubicBezTo>
                    <a:pt x="25" y="289"/>
                    <a:pt x="23" y="291"/>
                    <a:pt x="24" y="293"/>
                  </a:cubicBezTo>
                  <a:cubicBezTo>
                    <a:pt x="25" y="295"/>
                    <a:pt x="27" y="295"/>
                    <a:pt x="28" y="296"/>
                  </a:cubicBezTo>
                  <a:cubicBezTo>
                    <a:pt x="29" y="297"/>
                    <a:pt x="30" y="299"/>
                    <a:pt x="30" y="301"/>
                  </a:cubicBezTo>
                  <a:cubicBezTo>
                    <a:pt x="29" y="303"/>
                    <a:pt x="25" y="305"/>
                    <a:pt x="26" y="307"/>
                  </a:cubicBezTo>
                  <a:cubicBezTo>
                    <a:pt x="28" y="310"/>
                    <a:pt x="32" y="312"/>
                    <a:pt x="35" y="315"/>
                  </a:cubicBezTo>
                  <a:cubicBezTo>
                    <a:pt x="37" y="318"/>
                    <a:pt x="42" y="320"/>
                    <a:pt x="42" y="324"/>
                  </a:cubicBezTo>
                  <a:cubicBezTo>
                    <a:pt x="42" y="328"/>
                    <a:pt x="37" y="330"/>
                    <a:pt x="35" y="333"/>
                  </a:cubicBezTo>
                  <a:cubicBezTo>
                    <a:pt x="32" y="337"/>
                    <a:pt x="30" y="342"/>
                    <a:pt x="27" y="347"/>
                  </a:cubicBezTo>
                  <a:cubicBezTo>
                    <a:pt x="25" y="351"/>
                    <a:pt x="23" y="355"/>
                    <a:pt x="20" y="358"/>
                  </a:cubicBezTo>
                  <a:cubicBezTo>
                    <a:pt x="17" y="361"/>
                    <a:pt x="12" y="362"/>
                    <a:pt x="9" y="365"/>
                  </a:cubicBezTo>
                  <a:cubicBezTo>
                    <a:pt x="7" y="367"/>
                    <a:pt x="7" y="370"/>
                    <a:pt x="5" y="373"/>
                  </a:cubicBezTo>
                  <a:cubicBezTo>
                    <a:pt x="8" y="372"/>
                    <a:pt x="11" y="368"/>
                    <a:pt x="13" y="369"/>
                  </a:cubicBezTo>
                  <a:cubicBezTo>
                    <a:pt x="15" y="370"/>
                    <a:pt x="14" y="374"/>
                    <a:pt x="15" y="375"/>
                  </a:cubicBezTo>
                  <a:cubicBezTo>
                    <a:pt x="16" y="377"/>
                    <a:pt x="18" y="379"/>
                    <a:pt x="20" y="379"/>
                  </a:cubicBezTo>
                  <a:cubicBezTo>
                    <a:pt x="22" y="380"/>
                    <a:pt x="25" y="378"/>
                    <a:pt x="27" y="378"/>
                  </a:cubicBezTo>
                  <a:cubicBezTo>
                    <a:pt x="29" y="379"/>
                    <a:pt x="30" y="381"/>
                    <a:pt x="31" y="382"/>
                  </a:cubicBezTo>
                  <a:cubicBezTo>
                    <a:pt x="32" y="384"/>
                    <a:pt x="37" y="384"/>
                    <a:pt x="35" y="385"/>
                  </a:cubicBezTo>
                  <a:cubicBezTo>
                    <a:pt x="33" y="387"/>
                    <a:pt x="30" y="386"/>
                    <a:pt x="27" y="386"/>
                  </a:cubicBezTo>
                  <a:cubicBezTo>
                    <a:pt x="25" y="386"/>
                    <a:pt x="23" y="385"/>
                    <a:pt x="21" y="386"/>
                  </a:cubicBezTo>
                  <a:cubicBezTo>
                    <a:pt x="20" y="386"/>
                    <a:pt x="20" y="388"/>
                    <a:pt x="18" y="388"/>
                  </a:cubicBezTo>
                  <a:cubicBezTo>
                    <a:pt x="17" y="388"/>
                    <a:pt x="16" y="386"/>
                    <a:pt x="14" y="386"/>
                  </a:cubicBezTo>
                  <a:cubicBezTo>
                    <a:pt x="13" y="386"/>
                    <a:pt x="11" y="387"/>
                    <a:pt x="10" y="387"/>
                  </a:cubicBezTo>
                  <a:cubicBezTo>
                    <a:pt x="9" y="387"/>
                    <a:pt x="7" y="387"/>
                    <a:pt x="7" y="388"/>
                  </a:cubicBezTo>
                  <a:cubicBezTo>
                    <a:pt x="7" y="390"/>
                    <a:pt x="8" y="391"/>
                    <a:pt x="8" y="393"/>
                  </a:cubicBezTo>
                  <a:cubicBezTo>
                    <a:pt x="8" y="394"/>
                    <a:pt x="7" y="396"/>
                    <a:pt x="7" y="398"/>
                  </a:cubicBezTo>
                  <a:cubicBezTo>
                    <a:pt x="6" y="399"/>
                    <a:pt x="6" y="400"/>
                    <a:pt x="6" y="401"/>
                  </a:cubicBezTo>
                  <a:cubicBezTo>
                    <a:pt x="6" y="404"/>
                    <a:pt x="7" y="408"/>
                    <a:pt x="7" y="410"/>
                  </a:cubicBezTo>
                  <a:cubicBezTo>
                    <a:pt x="7" y="413"/>
                    <a:pt x="4" y="415"/>
                    <a:pt x="5" y="417"/>
                  </a:cubicBezTo>
                  <a:cubicBezTo>
                    <a:pt x="6" y="419"/>
                    <a:pt x="11" y="419"/>
                    <a:pt x="13" y="421"/>
                  </a:cubicBezTo>
                  <a:cubicBezTo>
                    <a:pt x="13" y="423"/>
                    <a:pt x="12" y="425"/>
                    <a:pt x="10" y="425"/>
                  </a:cubicBezTo>
                  <a:cubicBezTo>
                    <a:pt x="8" y="425"/>
                    <a:pt x="6" y="422"/>
                    <a:pt x="3" y="421"/>
                  </a:cubicBezTo>
                  <a:cubicBezTo>
                    <a:pt x="3" y="421"/>
                    <a:pt x="3" y="422"/>
                    <a:pt x="2" y="423"/>
                  </a:cubicBezTo>
                  <a:cubicBezTo>
                    <a:pt x="2" y="424"/>
                    <a:pt x="1" y="424"/>
                    <a:pt x="1" y="425"/>
                  </a:cubicBezTo>
                  <a:cubicBezTo>
                    <a:pt x="2" y="426"/>
                    <a:pt x="3" y="428"/>
                    <a:pt x="5" y="429"/>
                  </a:cubicBezTo>
                  <a:cubicBezTo>
                    <a:pt x="6" y="431"/>
                    <a:pt x="8" y="431"/>
                    <a:pt x="8" y="433"/>
                  </a:cubicBezTo>
                  <a:cubicBezTo>
                    <a:pt x="9" y="435"/>
                    <a:pt x="8" y="438"/>
                    <a:pt x="8" y="440"/>
                  </a:cubicBezTo>
                  <a:cubicBezTo>
                    <a:pt x="10" y="444"/>
                    <a:pt x="13" y="446"/>
                    <a:pt x="14" y="450"/>
                  </a:cubicBezTo>
                  <a:cubicBezTo>
                    <a:pt x="14" y="451"/>
                    <a:pt x="13" y="453"/>
                    <a:pt x="13" y="454"/>
                  </a:cubicBezTo>
                  <a:cubicBezTo>
                    <a:pt x="15" y="454"/>
                    <a:pt x="17" y="453"/>
                    <a:pt x="19" y="454"/>
                  </a:cubicBezTo>
                  <a:cubicBezTo>
                    <a:pt x="20" y="454"/>
                    <a:pt x="20" y="457"/>
                    <a:pt x="21" y="457"/>
                  </a:cubicBezTo>
                  <a:cubicBezTo>
                    <a:pt x="23" y="458"/>
                    <a:pt x="25" y="456"/>
                    <a:pt x="27" y="457"/>
                  </a:cubicBezTo>
                  <a:cubicBezTo>
                    <a:pt x="28" y="458"/>
                    <a:pt x="26" y="461"/>
                    <a:pt x="28" y="462"/>
                  </a:cubicBezTo>
                  <a:cubicBezTo>
                    <a:pt x="30" y="463"/>
                    <a:pt x="33" y="460"/>
                    <a:pt x="36" y="460"/>
                  </a:cubicBezTo>
                  <a:cubicBezTo>
                    <a:pt x="40" y="461"/>
                    <a:pt x="46" y="461"/>
                    <a:pt x="48" y="464"/>
                  </a:cubicBezTo>
                  <a:cubicBezTo>
                    <a:pt x="50" y="468"/>
                    <a:pt x="46" y="473"/>
                    <a:pt x="47" y="478"/>
                  </a:cubicBezTo>
                  <a:cubicBezTo>
                    <a:pt x="47" y="480"/>
                    <a:pt x="49" y="480"/>
                    <a:pt x="50" y="482"/>
                  </a:cubicBezTo>
                  <a:cubicBezTo>
                    <a:pt x="51" y="483"/>
                    <a:pt x="50" y="485"/>
                    <a:pt x="51" y="486"/>
                  </a:cubicBezTo>
                  <a:cubicBezTo>
                    <a:pt x="53" y="488"/>
                    <a:pt x="57" y="488"/>
                    <a:pt x="59" y="491"/>
                  </a:cubicBezTo>
                  <a:cubicBezTo>
                    <a:pt x="60" y="493"/>
                    <a:pt x="57" y="496"/>
                    <a:pt x="59" y="497"/>
                  </a:cubicBezTo>
                  <a:cubicBezTo>
                    <a:pt x="60" y="499"/>
                    <a:pt x="63" y="497"/>
                    <a:pt x="65" y="499"/>
                  </a:cubicBezTo>
                  <a:cubicBezTo>
                    <a:pt x="67" y="500"/>
                    <a:pt x="70" y="502"/>
                    <a:pt x="70" y="505"/>
                  </a:cubicBezTo>
                  <a:cubicBezTo>
                    <a:pt x="70" y="508"/>
                    <a:pt x="67" y="508"/>
                    <a:pt x="64" y="509"/>
                  </a:cubicBezTo>
                  <a:cubicBezTo>
                    <a:pt x="63" y="510"/>
                    <a:pt x="61" y="510"/>
                    <a:pt x="60" y="509"/>
                  </a:cubicBezTo>
                  <a:cubicBezTo>
                    <a:pt x="58" y="509"/>
                    <a:pt x="58" y="506"/>
                    <a:pt x="56" y="506"/>
                  </a:cubicBezTo>
                  <a:cubicBezTo>
                    <a:pt x="55" y="506"/>
                    <a:pt x="52" y="508"/>
                    <a:pt x="52" y="510"/>
                  </a:cubicBezTo>
                  <a:cubicBezTo>
                    <a:pt x="52" y="512"/>
                    <a:pt x="56" y="514"/>
                    <a:pt x="56" y="516"/>
                  </a:cubicBezTo>
                  <a:cubicBezTo>
                    <a:pt x="58" y="519"/>
                    <a:pt x="58" y="522"/>
                    <a:pt x="58" y="525"/>
                  </a:cubicBezTo>
                  <a:cubicBezTo>
                    <a:pt x="61" y="526"/>
                    <a:pt x="62" y="528"/>
                    <a:pt x="65" y="527"/>
                  </a:cubicBezTo>
                  <a:cubicBezTo>
                    <a:pt x="66" y="527"/>
                    <a:pt x="66" y="524"/>
                    <a:pt x="67" y="523"/>
                  </a:cubicBezTo>
                  <a:cubicBezTo>
                    <a:pt x="71" y="522"/>
                    <a:pt x="74" y="522"/>
                    <a:pt x="78" y="522"/>
                  </a:cubicBezTo>
                  <a:cubicBezTo>
                    <a:pt x="81" y="522"/>
                    <a:pt x="85" y="520"/>
                    <a:pt x="87" y="522"/>
                  </a:cubicBezTo>
                  <a:cubicBezTo>
                    <a:pt x="89" y="523"/>
                    <a:pt x="87" y="526"/>
                    <a:pt x="88" y="528"/>
                  </a:cubicBezTo>
                  <a:cubicBezTo>
                    <a:pt x="89" y="530"/>
                    <a:pt x="93" y="532"/>
                    <a:pt x="93" y="534"/>
                  </a:cubicBezTo>
                  <a:cubicBezTo>
                    <a:pt x="93" y="536"/>
                    <a:pt x="90" y="536"/>
                    <a:pt x="89" y="537"/>
                  </a:cubicBezTo>
                  <a:cubicBezTo>
                    <a:pt x="89" y="538"/>
                    <a:pt x="88" y="541"/>
                    <a:pt x="89" y="541"/>
                  </a:cubicBezTo>
                  <a:cubicBezTo>
                    <a:pt x="93" y="543"/>
                    <a:pt x="99" y="540"/>
                    <a:pt x="103" y="543"/>
                  </a:cubicBezTo>
                  <a:cubicBezTo>
                    <a:pt x="106" y="546"/>
                    <a:pt x="104" y="553"/>
                    <a:pt x="107" y="557"/>
                  </a:cubicBezTo>
                  <a:cubicBezTo>
                    <a:pt x="109" y="559"/>
                    <a:pt x="113" y="557"/>
                    <a:pt x="116" y="557"/>
                  </a:cubicBezTo>
                  <a:cubicBezTo>
                    <a:pt x="119" y="557"/>
                    <a:pt x="123" y="557"/>
                    <a:pt x="126" y="556"/>
                  </a:cubicBezTo>
                  <a:cubicBezTo>
                    <a:pt x="127" y="555"/>
                    <a:pt x="127" y="551"/>
                    <a:pt x="128" y="552"/>
                  </a:cubicBezTo>
                  <a:cubicBezTo>
                    <a:pt x="131" y="554"/>
                    <a:pt x="131" y="558"/>
                    <a:pt x="133" y="560"/>
                  </a:cubicBezTo>
                  <a:cubicBezTo>
                    <a:pt x="135" y="562"/>
                    <a:pt x="137" y="564"/>
                    <a:pt x="140" y="564"/>
                  </a:cubicBezTo>
                  <a:cubicBezTo>
                    <a:pt x="141" y="564"/>
                    <a:pt x="141" y="561"/>
                    <a:pt x="142" y="562"/>
                  </a:cubicBezTo>
                  <a:cubicBezTo>
                    <a:pt x="146" y="563"/>
                    <a:pt x="148" y="565"/>
                    <a:pt x="152" y="567"/>
                  </a:cubicBezTo>
                  <a:cubicBezTo>
                    <a:pt x="154" y="568"/>
                    <a:pt x="156" y="571"/>
                    <a:pt x="159" y="571"/>
                  </a:cubicBezTo>
                  <a:cubicBezTo>
                    <a:pt x="160" y="572"/>
                    <a:pt x="162" y="569"/>
                    <a:pt x="162" y="570"/>
                  </a:cubicBezTo>
                  <a:cubicBezTo>
                    <a:pt x="163" y="573"/>
                    <a:pt x="163" y="576"/>
                    <a:pt x="162" y="578"/>
                  </a:cubicBezTo>
                  <a:cubicBezTo>
                    <a:pt x="161" y="580"/>
                    <a:pt x="158" y="579"/>
                    <a:pt x="157" y="581"/>
                  </a:cubicBezTo>
                  <a:cubicBezTo>
                    <a:pt x="157" y="583"/>
                    <a:pt x="161" y="583"/>
                    <a:pt x="161" y="584"/>
                  </a:cubicBezTo>
                  <a:cubicBezTo>
                    <a:pt x="161" y="586"/>
                    <a:pt x="158" y="584"/>
                    <a:pt x="157" y="585"/>
                  </a:cubicBezTo>
                  <a:cubicBezTo>
                    <a:pt x="156" y="586"/>
                    <a:pt x="156" y="589"/>
                    <a:pt x="157" y="590"/>
                  </a:cubicBezTo>
                  <a:cubicBezTo>
                    <a:pt x="158" y="591"/>
                    <a:pt x="160" y="589"/>
                    <a:pt x="160" y="590"/>
                  </a:cubicBezTo>
                  <a:cubicBezTo>
                    <a:pt x="162" y="592"/>
                    <a:pt x="162" y="595"/>
                    <a:pt x="161" y="597"/>
                  </a:cubicBezTo>
                  <a:cubicBezTo>
                    <a:pt x="161" y="599"/>
                    <a:pt x="160" y="601"/>
                    <a:pt x="158" y="601"/>
                  </a:cubicBezTo>
                  <a:cubicBezTo>
                    <a:pt x="154" y="602"/>
                    <a:pt x="150" y="600"/>
                    <a:pt x="147" y="601"/>
                  </a:cubicBezTo>
                  <a:cubicBezTo>
                    <a:pt x="144" y="602"/>
                    <a:pt x="142" y="605"/>
                    <a:pt x="142" y="608"/>
                  </a:cubicBezTo>
                  <a:cubicBezTo>
                    <a:pt x="141" y="610"/>
                    <a:pt x="143" y="611"/>
                    <a:pt x="144" y="613"/>
                  </a:cubicBezTo>
                  <a:cubicBezTo>
                    <a:pt x="144" y="614"/>
                    <a:pt x="144" y="615"/>
                    <a:pt x="144" y="615"/>
                  </a:cubicBezTo>
                  <a:cubicBezTo>
                    <a:pt x="145" y="613"/>
                    <a:pt x="147" y="611"/>
                    <a:pt x="150" y="610"/>
                  </a:cubicBezTo>
                  <a:cubicBezTo>
                    <a:pt x="151" y="609"/>
                    <a:pt x="152" y="611"/>
                    <a:pt x="153" y="612"/>
                  </a:cubicBezTo>
                  <a:cubicBezTo>
                    <a:pt x="154" y="613"/>
                    <a:pt x="154" y="615"/>
                    <a:pt x="153" y="615"/>
                  </a:cubicBezTo>
                  <a:cubicBezTo>
                    <a:pt x="151" y="617"/>
                    <a:pt x="148" y="617"/>
                    <a:pt x="147" y="619"/>
                  </a:cubicBezTo>
                  <a:cubicBezTo>
                    <a:pt x="146" y="620"/>
                    <a:pt x="148" y="622"/>
                    <a:pt x="147" y="623"/>
                  </a:cubicBezTo>
                  <a:cubicBezTo>
                    <a:pt x="144" y="625"/>
                    <a:pt x="137" y="622"/>
                    <a:pt x="137" y="625"/>
                  </a:cubicBezTo>
                  <a:cubicBezTo>
                    <a:pt x="138" y="629"/>
                    <a:pt x="146" y="627"/>
                    <a:pt x="147" y="630"/>
                  </a:cubicBezTo>
                  <a:cubicBezTo>
                    <a:pt x="148" y="633"/>
                    <a:pt x="142" y="630"/>
                    <a:pt x="140" y="632"/>
                  </a:cubicBezTo>
                  <a:cubicBezTo>
                    <a:pt x="138" y="634"/>
                    <a:pt x="136" y="637"/>
                    <a:pt x="136" y="640"/>
                  </a:cubicBezTo>
                  <a:cubicBezTo>
                    <a:pt x="135" y="641"/>
                    <a:pt x="138" y="643"/>
                    <a:pt x="137" y="644"/>
                  </a:cubicBezTo>
                  <a:cubicBezTo>
                    <a:pt x="136" y="645"/>
                    <a:pt x="133" y="644"/>
                    <a:pt x="131" y="644"/>
                  </a:cubicBezTo>
                  <a:cubicBezTo>
                    <a:pt x="130" y="644"/>
                    <a:pt x="128" y="643"/>
                    <a:pt x="127" y="644"/>
                  </a:cubicBezTo>
                  <a:cubicBezTo>
                    <a:pt x="126" y="645"/>
                    <a:pt x="126" y="647"/>
                    <a:pt x="126" y="648"/>
                  </a:cubicBezTo>
                  <a:cubicBezTo>
                    <a:pt x="127" y="650"/>
                    <a:pt x="130" y="650"/>
                    <a:pt x="132" y="652"/>
                  </a:cubicBezTo>
                  <a:cubicBezTo>
                    <a:pt x="133" y="653"/>
                    <a:pt x="135" y="655"/>
                    <a:pt x="137" y="656"/>
                  </a:cubicBezTo>
                  <a:cubicBezTo>
                    <a:pt x="138" y="656"/>
                    <a:pt x="139" y="655"/>
                    <a:pt x="140" y="656"/>
                  </a:cubicBezTo>
                  <a:cubicBezTo>
                    <a:pt x="146" y="658"/>
                    <a:pt x="152" y="661"/>
                    <a:pt x="157" y="665"/>
                  </a:cubicBezTo>
                  <a:cubicBezTo>
                    <a:pt x="162" y="668"/>
                    <a:pt x="165" y="672"/>
                    <a:pt x="169" y="676"/>
                  </a:cubicBezTo>
                  <a:cubicBezTo>
                    <a:pt x="172" y="675"/>
                    <a:pt x="176" y="675"/>
                    <a:pt x="180" y="676"/>
                  </a:cubicBezTo>
                  <a:cubicBezTo>
                    <a:pt x="183" y="677"/>
                    <a:pt x="185" y="680"/>
                    <a:pt x="188" y="680"/>
                  </a:cubicBezTo>
                  <a:cubicBezTo>
                    <a:pt x="191" y="681"/>
                    <a:pt x="195" y="678"/>
                    <a:pt x="198" y="679"/>
                  </a:cubicBezTo>
                  <a:cubicBezTo>
                    <a:pt x="201" y="680"/>
                    <a:pt x="203" y="683"/>
                    <a:pt x="206" y="684"/>
                  </a:cubicBezTo>
                  <a:cubicBezTo>
                    <a:pt x="209" y="686"/>
                    <a:pt x="211" y="686"/>
                    <a:pt x="214" y="688"/>
                  </a:cubicBezTo>
                  <a:cubicBezTo>
                    <a:pt x="215" y="689"/>
                    <a:pt x="215" y="691"/>
                    <a:pt x="217" y="691"/>
                  </a:cubicBezTo>
                  <a:cubicBezTo>
                    <a:pt x="219" y="691"/>
                    <a:pt x="221" y="689"/>
                    <a:pt x="223" y="689"/>
                  </a:cubicBezTo>
                  <a:cubicBezTo>
                    <a:pt x="224" y="688"/>
                    <a:pt x="226" y="688"/>
                    <a:pt x="227" y="688"/>
                  </a:cubicBezTo>
                  <a:cubicBezTo>
                    <a:pt x="228" y="688"/>
                    <a:pt x="229" y="688"/>
                    <a:pt x="230" y="688"/>
                  </a:cubicBezTo>
                  <a:cubicBezTo>
                    <a:pt x="233" y="689"/>
                    <a:pt x="236" y="690"/>
                    <a:pt x="237" y="692"/>
                  </a:cubicBezTo>
                  <a:cubicBezTo>
                    <a:pt x="238" y="693"/>
                    <a:pt x="236" y="695"/>
                    <a:pt x="237" y="696"/>
                  </a:cubicBezTo>
                  <a:cubicBezTo>
                    <a:pt x="240" y="699"/>
                    <a:pt x="244" y="700"/>
                    <a:pt x="248" y="702"/>
                  </a:cubicBezTo>
                  <a:cubicBezTo>
                    <a:pt x="250" y="703"/>
                    <a:pt x="253" y="704"/>
                    <a:pt x="255" y="706"/>
                  </a:cubicBezTo>
                  <a:cubicBezTo>
                    <a:pt x="256" y="707"/>
                    <a:pt x="257" y="711"/>
                    <a:pt x="258" y="712"/>
                  </a:cubicBezTo>
                  <a:cubicBezTo>
                    <a:pt x="260" y="714"/>
                    <a:pt x="263" y="715"/>
                    <a:pt x="266" y="714"/>
                  </a:cubicBezTo>
                  <a:cubicBezTo>
                    <a:pt x="267" y="713"/>
                    <a:pt x="266" y="710"/>
                    <a:pt x="267" y="709"/>
                  </a:cubicBezTo>
                  <a:cubicBezTo>
                    <a:pt x="268" y="708"/>
                    <a:pt x="270" y="709"/>
                    <a:pt x="271" y="708"/>
                  </a:cubicBezTo>
                  <a:cubicBezTo>
                    <a:pt x="272" y="707"/>
                    <a:pt x="272" y="706"/>
                    <a:pt x="273" y="704"/>
                  </a:cubicBezTo>
                  <a:cubicBezTo>
                    <a:pt x="271" y="702"/>
                    <a:pt x="270" y="699"/>
                    <a:pt x="268" y="696"/>
                  </a:cubicBezTo>
                  <a:cubicBezTo>
                    <a:pt x="266" y="692"/>
                    <a:pt x="263" y="689"/>
                    <a:pt x="261" y="685"/>
                  </a:cubicBezTo>
                  <a:cubicBezTo>
                    <a:pt x="259" y="683"/>
                    <a:pt x="257" y="682"/>
                    <a:pt x="257" y="679"/>
                  </a:cubicBezTo>
                  <a:cubicBezTo>
                    <a:pt x="256" y="677"/>
                    <a:pt x="259" y="674"/>
                    <a:pt x="258" y="672"/>
                  </a:cubicBezTo>
                  <a:cubicBezTo>
                    <a:pt x="257" y="668"/>
                    <a:pt x="256" y="665"/>
                    <a:pt x="254" y="662"/>
                  </a:cubicBezTo>
                  <a:cubicBezTo>
                    <a:pt x="252" y="660"/>
                    <a:pt x="247" y="660"/>
                    <a:pt x="247" y="657"/>
                  </a:cubicBezTo>
                  <a:cubicBezTo>
                    <a:pt x="246" y="653"/>
                    <a:pt x="250" y="650"/>
                    <a:pt x="252" y="647"/>
                  </a:cubicBezTo>
                  <a:cubicBezTo>
                    <a:pt x="253" y="645"/>
                    <a:pt x="253" y="641"/>
                    <a:pt x="255" y="640"/>
                  </a:cubicBezTo>
                  <a:cubicBezTo>
                    <a:pt x="256" y="638"/>
                    <a:pt x="259" y="638"/>
                    <a:pt x="261" y="638"/>
                  </a:cubicBezTo>
                  <a:cubicBezTo>
                    <a:pt x="262" y="638"/>
                    <a:pt x="263" y="640"/>
                    <a:pt x="264" y="639"/>
                  </a:cubicBezTo>
                  <a:cubicBezTo>
                    <a:pt x="265" y="637"/>
                    <a:pt x="264" y="634"/>
                    <a:pt x="266" y="633"/>
                  </a:cubicBezTo>
                  <a:cubicBezTo>
                    <a:pt x="267" y="633"/>
                    <a:pt x="269" y="637"/>
                    <a:pt x="270" y="636"/>
                  </a:cubicBezTo>
                  <a:cubicBezTo>
                    <a:pt x="272" y="634"/>
                    <a:pt x="271" y="630"/>
                    <a:pt x="272" y="628"/>
                  </a:cubicBezTo>
                  <a:cubicBezTo>
                    <a:pt x="271" y="627"/>
                    <a:pt x="270" y="626"/>
                    <a:pt x="269" y="626"/>
                  </a:cubicBezTo>
                  <a:cubicBezTo>
                    <a:pt x="267" y="626"/>
                    <a:pt x="264" y="626"/>
                    <a:pt x="263" y="624"/>
                  </a:cubicBezTo>
                  <a:cubicBezTo>
                    <a:pt x="264" y="623"/>
                    <a:pt x="263" y="621"/>
                    <a:pt x="264" y="621"/>
                  </a:cubicBezTo>
                  <a:cubicBezTo>
                    <a:pt x="265" y="619"/>
                    <a:pt x="270" y="621"/>
                    <a:pt x="269" y="619"/>
                  </a:cubicBezTo>
                  <a:cubicBezTo>
                    <a:pt x="268" y="613"/>
                    <a:pt x="263" y="608"/>
                    <a:pt x="258" y="604"/>
                  </a:cubicBezTo>
                  <a:cubicBezTo>
                    <a:pt x="257" y="603"/>
                    <a:pt x="254" y="603"/>
                    <a:pt x="252" y="603"/>
                  </a:cubicBezTo>
                  <a:cubicBezTo>
                    <a:pt x="251" y="603"/>
                    <a:pt x="252" y="605"/>
                    <a:pt x="252" y="605"/>
                  </a:cubicBezTo>
                  <a:cubicBezTo>
                    <a:pt x="250" y="604"/>
                    <a:pt x="247" y="603"/>
                    <a:pt x="246" y="602"/>
                  </a:cubicBezTo>
                  <a:cubicBezTo>
                    <a:pt x="245" y="600"/>
                    <a:pt x="247" y="596"/>
                    <a:pt x="246" y="595"/>
                  </a:cubicBezTo>
                  <a:cubicBezTo>
                    <a:pt x="244" y="593"/>
                    <a:pt x="239" y="595"/>
                    <a:pt x="238" y="593"/>
                  </a:cubicBezTo>
                  <a:cubicBezTo>
                    <a:pt x="237" y="589"/>
                    <a:pt x="240" y="585"/>
                    <a:pt x="241" y="581"/>
                  </a:cubicBezTo>
                  <a:cubicBezTo>
                    <a:pt x="242" y="580"/>
                    <a:pt x="244" y="580"/>
                    <a:pt x="244" y="579"/>
                  </a:cubicBezTo>
                  <a:cubicBezTo>
                    <a:pt x="244" y="577"/>
                    <a:pt x="241" y="576"/>
                    <a:pt x="240" y="573"/>
                  </a:cubicBezTo>
                  <a:cubicBezTo>
                    <a:pt x="239" y="571"/>
                    <a:pt x="240" y="568"/>
                    <a:pt x="241" y="565"/>
                  </a:cubicBezTo>
                  <a:cubicBezTo>
                    <a:pt x="242" y="563"/>
                    <a:pt x="245" y="562"/>
                    <a:pt x="246" y="560"/>
                  </a:cubicBezTo>
                  <a:cubicBezTo>
                    <a:pt x="247" y="558"/>
                    <a:pt x="245" y="556"/>
                    <a:pt x="246" y="554"/>
                  </a:cubicBezTo>
                  <a:cubicBezTo>
                    <a:pt x="247" y="553"/>
                    <a:pt x="250" y="553"/>
                    <a:pt x="251" y="554"/>
                  </a:cubicBezTo>
                  <a:cubicBezTo>
                    <a:pt x="255" y="557"/>
                    <a:pt x="255" y="562"/>
                    <a:pt x="259" y="565"/>
                  </a:cubicBezTo>
                  <a:cubicBezTo>
                    <a:pt x="260" y="567"/>
                    <a:pt x="262" y="567"/>
                    <a:pt x="263" y="565"/>
                  </a:cubicBezTo>
                  <a:cubicBezTo>
                    <a:pt x="264" y="564"/>
                    <a:pt x="264" y="562"/>
                    <a:pt x="263" y="561"/>
                  </a:cubicBezTo>
                  <a:cubicBezTo>
                    <a:pt x="262" y="557"/>
                    <a:pt x="258" y="555"/>
                    <a:pt x="259" y="551"/>
                  </a:cubicBezTo>
                  <a:cubicBezTo>
                    <a:pt x="259" y="549"/>
                    <a:pt x="262" y="552"/>
                    <a:pt x="264" y="551"/>
                  </a:cubicBezTo>
                  <a:cubicBezTo>
                    <a:pt x="266" y="551"/>
                    <a:pt x="268" y="550"/>
                    <a:pt x="269" y="548"/>
                  </a:cubicBezTo>
                  <a:cubicBezTo>
                    <a:pt x="270" y="547"/>
                    <a:pt x="267" y="544"/>
                    <a:pt x="269" y="543"/>
                  </a:cubicBezTo>
                  <a:cubicBezTo>
                    <a:pt x="272" y="541"/>
                    <a:pt x="276" y="542"/>
                    <a:pt x="280" y="539"/>
                  </a:cubicBezTo>
                  <a:cubicBezTo>
                    <a:pt x="282" y="538"/>
                    <a:pt x="282" y="534"/>
                    <a:pt x="284" y="533"/>
                  </a:cubicBezTo>
                  <a:cubicBezTo>
                    <a:pt x="286" y="532"/>
                    <a:pt x="289" y="533"/>
                    <a:pt x="291" y="534"/>
                  </a:cubicBezTo>
                  <a:cubicBezTo>
                    <a:pt x="292" y="535"/>
                    <a:pt x="290" y="536"/>
                    <a:pt x="290" y="537"/>
                  </a:cubicBezTo>
                  <a:cubicBezTo>
                    <a:pt x="292" y="538"/>
                    <a:pt x="294" y="538"/>
                    <a:pt x="295" y="537"/>
                  </a:cubicBezTo>
                  <a:cubicBezTo>
                    <a:pt x="297" y="536"/>
                    <a:pt x="298" y="534"/>
                    <a:pt x="301" y="533"/>
                  </a:cubicBezTo>
                  <a:cubicBezTo>
                    <a:pt x="302" y="533"/>
                    <a:pt x="303" y="535"/>
                    <a:pt x="304" y="536"/>
                  </a:cubicBezTo>
                  <a:cubicBezTo>
                    <a:pt x="307" y="536"/>
                    <a:pt x="311" y="535"/>
                    <a:pt x="314" y="536"/>
                  </a:cubicBezTo>
                  <a:cubicBezTo>
                    <a:pt x="316" y="536"/>
                    <a:pt x="317" y="539"/>
                    <a:pt x="319" y="541"/>
                  </a:cubicBezTo>
                  <a:cubicBezTo>
                    <a:pt x="322" y="543"/>
                    <a:pt x="326" y="543"/>
                    <a:pt x="328" y="546"/>
                  </a:cubicBezTo>
                  <a:cubicBezTo>
                    <a:pt x="330" y="548"/>
                    <a:pt x="328" y="551"/>
                    <a:pt x="330" y="553"/>
                  </a:cubicBezTo>
                  <a:cubicBezTo>
                    <a:pt x="330" y="554"/>
                    <a:pt x="333" y="554"/>
                    <a:pt x="333" y="553"/>
                  </a:cubicBezTo>
                  <a:cubicBezTo>
                    <a:pt x="334" y="551"/>
                    <a:pt x="331" y="546"/>
                    <a:pt x="333" y="546"/>
                  </a:cubicBezTo>
                  <a:cubicBezTo>
                    <a:pt x="338" y="546"/>
                    <a:pt x="340" y="553"/>
                    <a:pt x="345" y="553"/>
                  </a:cubicBezTo>
                  <a:cubicBezTo>
                    <a:pt x="348" y="553"/>
                    <a:pt x="349" y="547"/>
                    <a:pt x="352" y="546"/>
                  </a:cubicBezTo>
                  <a:cubicBezTo>
                    <a:pt x="354" y="544"/>
                    <a:pt x="357" y="544"/>
                    <a:pt x="360" y="544"/>
                  </a:cubicBezTo>
                  <a:cubicBezTo>
                    <a:pt x="362" y="544"/>
                    <a:pt x="364" y="547"/>
                    <a:pt x="366" y="546"/>
                  </a:cubicBezTo>
                  <a:cubicBezTo>
                    <a:pt x="367" y="546"/>
                    <a:pt x="366" y="543"/>
                    <a:pt x="368" y="542"/>
                  </a:cubicBezTo>
                  <a:cubicBezTo>
                    <a:pt x="370" y="541"/>
                    <a:pt x="373" y="542"/>
                    <a:pt x="375" y="543"/>
                  </a:cubicBezTo>
                  <a:cubicBezTo>
                    <a:pt x="377" y="544"/>
                    <a:pt x="376" y="548"/>
                    <a:pt x="378" y="550"/>
                  </a:cubicBezTo>
                  <a:cubicBezTo>
                    <a:pt x="382" y="552"/>
                    <a:pt x="387" y="553"/>
                    <a:pt x="392" y="553"/>
                  </a:cubicBezTo>
                  <a:cubicBezTo>
                    <a:pt x="394" y="552"/>
                    <a:pt x="393" y="547"/>
                    <a:pt x="395" y="547"/>
                  </a:cubicBezTo>
                  <a:cubicBezTo>
                    <a:pt x="399" y="547"/>
                    <a:pt x="402" y="552"/>
                    <a:pt x="406" y="551"/>
                  </a:cubicBezTo>
                  <a:cubicBezTo>
                    <a:pt x="409" y="551"/>
                    <a:pt x="410" y="547"/>
                    <a:pt x="411" y="545"/>
                  </a:cubicBezTo>
                  <a:cubicBezTo>
                    <a:pt x="412" y="542"/>
                    <a:pt x="413" y="539"/>
                    <a:pt x="411" y="537"/>
                  </a:cubicBezTo>
                  <a:cubicBezTo>
                    <a:pt x="410" y="535"/>
                    <a:pt x="406" y="537"/>
                    <a:pt x="404" y="536"/>
                  </a:cubicBezTo>
                  <a:cubicBezTo>
                    <a:pt x="400" y="534"/>
                    <a:pt x="396" y="530"/>
                    <a:pt x="394" y="527"/>
                  </a:cubicBezTo>
                  <a:cubicBezTo>
                    <a:pt x="397" y="525"/>
                    <a:pt x="401" y="526"/>
                    <a:pt x="403" y="523"/>
                  </a:cubicBezTo>
                  <a:cubicBezTo>
                    <a:pt x="404" y="521"/>
                    <a:pt x="400" y="520"/>
                    <a:pt x="400" y="517"/>
                  </a:cubicBezTo>
                  <a:cubicBezTo>
                    <a:pt x="400" y="514"/>
                    <a:pt x="402" y="511"/>
                    <a:pt x="405" y="510"/>
                  </a:cubicBezTo>
                  <a:cubicBezTo>
                    <a:pt x="408" y="509"/>
                    <a:pt x="411" y="513"/>
                    <a:pt x="414" y="512"/>
                  </a:cubicBezTo>
                  <a:cubicBezTo>
                    <a:pt x="416" y="511"/>
                    <a:pt x="412" y="509"/>
                    <a:pt x="410" y="508"/>
                  </a:cubicBezTo>
                  <a:cubicBezTo>
                    <a:pt x="409" y="507"/>
                    <a:pt x="406" y="508"/>
                    <a:pt x="405" y="506"/>
                  </a:cubicBezTo>
                  <a:cubicBezTo>
                    <a:pt x="404" y="505"/>
                    <a:pt x="407" y="504"/>
                    <a:pt x="406" y="503"/>
                  </a:cubicBezTo>
                  <a:cubicBezTo>
                    <a:pt x="405" y="502"/>
                    <a:pt x="402" y="504"/>
                    <a:pt x="401" y="503"/>
                  </a:cubicBezTo>
                  <a:cubicBezTo>
                    <a:pt x="399" y="501"/>
                    <a:pt x="399" y="497"/>
                    <a:pt x="401" y="495"/>
                  </a:cubicBezTo>
                  <a:cubicBezTo>
                    <a:pt x="403" y="493"/>
                    <a:pt x="408" y="496"/>
                    <a:pt x="412" y="494"/>
                  </a:cubicBezTo>
                  <a:cubicBezTo>
                    <a:pt x="414" y="494"/>
                    <a:pt x="416" y="492"/>
                    <a:pt x="419" y="494"/>
                  </a:cubicBezTo>
                  <a:cubicBezTo>
                    <a:pt x="425" y="494"/>
                    <a:pt x="430" y="492"/>
                    <a:pt x="435" y="491"/>
                  </a:cubicBezTo>
                  <a:cubicBezTo>
                    <a:pt x="439" y="487"/>
                    <a:pt x="445" y="487"/>
                    <a:pt x="451" y="488"/>
                  </a:cubicBezTo>
                  <a:cubicBezTo>
                    <a:pt x="451" y="485"/>
                    <a:pt x="453" y="482"/>
                    <a:pt x="455" y="480"/>
                  </a:cubicBezTo>
                  <a:cubicBezTo>
                    <a:pt x="456" y="479"/>
                    <a:pt x="458" y="481"/>
                    <a:pt x="459" y="481"/>
                  </a:cubicBezTo>
                  <a:cubicBezTo>
                    <a:pt x="468" y="479"/>
                    <a:pt x="476" y="478"/>
                    <a:pt x="484" y="475"/>
                  </a:cubicBezTo>
                  <a:cubicBezTo>
                    <a:pt x="486" y="474"/>
                    <a:pt x="483" y="470"/>
                    <a:pt x="485" y="469"/>
                  </a:cubicBezTo>
                  <a:cubicBezTo>
                    <a:pt x="486" y="467"/>
                    <a:pt x="489" y="466"/>
                    <a:pt x="492" y="466"/>
                  </a:cubicBezTo>
                  <a:cubicBezTo>
                    <a:pt x="498" y="467"/>
                    <a:pt x="503" y="470"/>
                    <a:pt x="509" y="471"/>
                  </a:cubicBezTo>
                  <a:cubicBezTo>
                    <a:pt x="511" y="472"/>
                    <a:pt x="513" y="469"/>
                    <a:pt x="515" y="470"/>
                  </a:cubicBezTo>
                  <a:cubicBezTo>
                    <a:pt x="517" y="473"/>
                    <a:pt x="517" y="477"/>
                    <a:pt x="518" y="480"/>
                  </a:cubicBezTo>
                  <a:cubicBezTo>
                    <a:pt x="519" y="481"/>
                    <a:pt x="521" y="482"/>
                    <a:pt x="521" y="483"/>
                  </a:cubicBezTo>
                  <a:cubicBezTo>
                    <a:pt x="522" y="485"/>
                    <a:pt x="519" y="488"/>
                    <a:pt x="520" y="490"/>
                  </a:cubicBezTo>
                  <a:cubicBezTo>
                    <a:pt x="522" y="489"/>
                    <a:pt x="524" y="490"/>
                    <a:pt x="526" y="490"/>
                  </a:cubicBezTo>
                  <a:cubicBezTo>
                    <a:pt x="527" y="490"/>
                    <a:pt x="528" y="488"/>
                    <a:pt x="529" y="488"/>
                  </a:cubicBezTo>
                  <a:cubicBezTo>
                    <a:pt x="530" y="488"/>
                    <a:pt x="531" y="489"/>
                    <a:pt x="532" y="489"/>
                  </a:cubicBezTo>
                  <a:cubicBezTo>
                    <a:pt x="533" y="488"/>
                    <a:pt x="533" y="484"/>
                    <a:pt x="534" y="485"/>
                  </a:cubicBezTo>
                  <a:cubicBezTo>
                    <a:pt x="536" y="488"/>
                    <a:pt x="535" y="492"/>
                    <a:pt x="537" y="495"/>
                  </a:cubicBezTo>
                  <a:cubicBezTo>
                    <a:pt x="538" y="496"/>
                    <a:pt x="540" y="495"/>
                    <a:pt x="540" y="494"/>
                  </a:cubicBezTo>
                  <a:cubicBezTo>
                    <a:pt x="541" y="493"/>
                    <a:pt x="539" y="491"/>
                    <a:pt x="540" y="491"/>
                  </a:cubicBezTo>
                  <a:cubicBezTo>
                    <a:pt x="543" y="490"/>
                    <a:pt x="547" y="493"/>
                    <a:pt x="550" y="493"/>
                  </a:cubicBezTo>
                  <a:cubicBezTo>
                    <a:pt x="552" y="494"/>
                    <a:pt x="548" y="497"/>
                    <a:pt x="549" y="499"/>
                  </a:cubicBezTo>
                  <a:cubicBezTo>
                    <a:pt x="549" y="500"/>
                    <a:pt x="550" y="501"/>
                    <a:pt x="551" y="501"/>
                  </a:cubicBezTo>
                  <a:cubicBezTo>
                    <a:pt x="553" y="500"/>
                    <a:pt x="555" y="497"/>
                    <a:pt x="557" y="497"/>
                  </a:cubicBezTo>
                  <a:cubicBezTo>
                    <a:pt x="559" y="497"/>
                    <a:pt x="560" y="500"/>
                    <a:pt x="561" y="500"/>
                  </a:cubicBezTo>
                  <a:cubicBezTo>
                    <a:pt x="561" y="495"/>
                    <a:pt x="570" y="495"/>
                    <a:pt x="572" y="492"/>
                  </a:cubicBezTo>
                  <a:cubicBezTo>
                    <a:pt x="579" y="491"/>
                    <a:pt x="581" y="486"/>
                    <a:pt x="587" y="487"/>
                  </a:cubicBezTo>
                  <a:cubicBezTo>
                    <a:pt x="589" y="487"/>
                    <a:pt x="584" y="491"/>
                    <a:pt x="585" y="493"/>
                  </a:cubicBezTo>
                  <a:cubicBezTo>
                    <a:pt x="586" y="495"/>
                    <a:pt x="588" y="497"/>
                    <a:pt x="591" y="499"/>
                  </a:cubicBezTo>
                  <a:cubicBezTo>
                    <a:pt x="594" y="501"/>
                    <a:pt x="598" y="501"/>
                    <a:pt x="600" y="504"/>
                  </a:cubicBezTo>
                  <a:cubicBezTo>
                    <a:pt x="613" y="519"/>
                    <a:pt x="622" y="536"/>
                    <a:pt x="635" y="550"/>
                  </a:cubicBezTo>
                  <a:cubicBezTo>
                    <a:pt x="636" y="552"/>
                    <a:pt x="638" y="548"/>
                    <a:pt x="639" y="546"/>
                  </a:cubicBezTo>
                  <a:cubicBezTo>
                    <a:pt x="639" y="545"/>
                    <a:pt x="637" y="544"/>
                    <a:pt x="638" y="543"/>
                  </a:cubicBezTo>
                  <a:cubicBezTo>
                    <a:pt x="640" y="542"/>
                    <a:pt x="642" y="542"/>
                    <a:pt x="643" y="543"/>
                  </a:cubicBezTo>
                  <a:cubicBezTo>
                    <a:pt x="645" y="543"/>
                    <a:pt x="647" y="545"/>
                    <a:pt x="648" y="547"/>
                  </a:cubicBezTo>
                  <a:cubicBezTo>
                    <a:pt x="649" y="548"/>
                    <a:pt x="646" y="549"/>
                    <a:pt x="647" y="550"/>
                  </a:cubicBezTo>
                  <a:cubicBezTo>
                    <a:pt x="648" y="550"/>
                    <a:pt x="650" y="549"/>
                    <a:pt x="651" y="550"/>
                  </a:cubicBezTo>
                  <a:cubicBezTo>
                    <a:pt x="652" y="550"/>
                    <a:pt x="651" y="552"/>
                    <a:pt x="651" y="552"/>
                  </a:cubicBezTo>
                  <a:cubicBezTo>
                    <a:pt x="656" y="553"/>
                    <a:pt x="661" y="552"/>
                    <a:pt x="666" y="552"/>
                  </a:cubicBezTo>
                  <a:cubicBezTo>
                    <a:pt x="669" y="551"/>
                    <a:pt x="669" y="546"/>
                    <a:pt x="672" y="546"/>
                  </a:cubicBezTo>
                  <a:cubicBezTo>
                    <a:pt x="677" y="547"/>
                    <a:pt x="681" y="551"/>
                    <a:pt x="684" y="555"/>
                  </a:cubicBezTo>
                  <a:cubicBezTo>
                    <a:pt x="686" y="557"/>
                    <a:pt x="685" y="561"/>
                    <a:pt x="687" y="562"/>
                  </a:cubicBezTo>
                  <a:cubicBezTo>
                    <a:pt x="689" y="564"/>
                    <a:pt x="693" y="561"/>
                    <a:pt x="696" y="562"/>
                  </a:cubicBezTo>
                  <a:cubicBezTo>
                    <a:pt x="697" y="562"/>
                    <a:pt x="697" y="565"/>
                    <a:pt x="698" y="566"/>
                  </a:cubicBezTo>
                  <a:cubicBezTo>
                    <a:pt x="699" y="568"/>
                    <a:pt x="701" y="570"/>
                    <a:pt x="704" y="571"/>
                  </a:cubicBezTo>
                  <a:cubicBezTo>
                    <a:pt x="707" y="570"/>
                    <a:pt x="709" y="573"/>
                    <a:pt x="712" y="572"/>
                  </a:cubicBezTo>
                  <a:cubicBezTo>
                    <a:pt x="714" y="571"/>
                    <a:pt x="714" y="567"/>
                    <a:pt x="716" y="567"/>
                  </a:cubicBezTo>
                  <a:cubicBezTo>
                    <a:pt x="718" y="567"/>
                    <a:pt x="715" y="570"/>
                    <a:pt x="715" y="572"/>
                  </a:cubicBezTo>
                  <a:cubicBezTo>
                    <a:pt x="718" y="575"/>
                    <a:pt x="722" y="577"/>
                    <a:pt x="725" y="580"/>
                  </a:cubicBezTo>
                  <a:cubicBezTo>
                    <a:pt x="727" y="580"/>
                    <a:pt x="730" y="580"/>
                    <a:pt x="733" y="580"/>
                  </a:cubicBezTo>
                  <a:cubicBezTo>
                    <a:pt x="735" y="578"/>
                    <a:pt x="738" y="575"/>
                    <a:pt x="740" y="574"/>
                  </a:cubicBezTo>
                  <a:cubicBezTo>
                    <a:pt x="743" y="572"/>
                    <a:pt x="747" y="573"/>
                    <a:pt x="750" y="571"/>
                  </a:cubicBezTo>
                  <a:cubicBezTo>
                    <a:pt x="752" y="570"/>
                    <a:pt x="754" y="567"/>
                    <a:pt x="756" y="565"/>
                  </a:cubicBezTo>
                  <a:cubicBezTo>
                    <a:pt x="759" y="562"/>
                    <a:pt x="762" y="559"/>
                    <a:pt x="765" y="557"/>
                  </a:cubicBezTo>
                  <a:cubicBezTo>
                    <a:pt x="767" y="556"/>
                    <a:pt x="769" y="558"/>
                    <a:pt x="771" y="557"/>
                  </a:cubicBezTo>
                  <a:cubicBezTo>
                    <a:pt x="772" y="556"/>
                    <a:pt x="772" y="554"/>
                    <a:pt x="774" y="553"/>
                  </a:cubicBezTo>
                  <a:cubicBezTo>
                    <a:pt x="775" y="552"/>
                    <a:pt x="777" y="554"/>
                    <a:pt x="779" y="553"/>
                  </a:cubicBezTo>
                  <a:cubicBezTo>
                    <a:pt x="780" y="553"/>
                    <a:pt x="781" y="551"/>
                    <a:pt x="782" y="551"/>
                  </a:cubicBezTo>
                  <a:cubicBezTo>
                    <a:pt x="783" y="551"/>
                    <a:pt x="784" y="552"/>
                    <a:pt x="785" y="552"/>
                  </a:cubicBezTo>
                  <a:cubicBezTo>
                    <a:pt x="786" y="552"/>
                    <a:pt x="787" y="550"/>
                    <a:pt x="788" y="550"/>
                  </a:cubicBezTo>
                  <a:cubicBezTo>
                    <a:pt x="790" y="551"/>
                    <a:pt x="790" y="553"/>
                    <a:pt x="792" y="553"/>
                  </a:cubicBezTo>
                  <a:cubicBezTo>
                    <a:pt x="796" y="554"/>
                    <a:pt x="801" y="553"/>
                    <a:pt x="806" y="555"/>
                  </a:cubicBezTo>
                  <a:cubicBezTo>
                    <a:pt x="807" y="555"/>
                    <a:pt x="806" y="557"/>
                    <a:pt x="806" y="558"/>
                  </a:cubicBezTo>
                  <a:cubicBezTo>
                    <a:pt x="807" y="560"/>
                    <a:pt x="808" y="562"/>
                    <a:pt x="810" y="563"/>
                  </a:cubicBezTo>
                  <a:cubicBezTo>
                    <a:pt x="813" y="565"/>
                    <a:pt x="817" y="566"/>
                    <a:pt x="820" y="567"/>
                  </a:cubicBezTo>
                  <a:cubicBezTo>
                    <a:pt x="823" y="567"/>
                    <a:pt x="826" y="566"/>
                    <a:pt x="828" y="566"/>
                  </a:cubicBezTo>
                  <a:cubicBezTo>
                    <a:pt x="832" y="566"/>
                    <a:pt x="835" y="566"/>
                    <a:pt x="839" y="566"/>
                  </a:cubicBezTo>
                  <a:cubicBezTo>
                    <a:pt x="841" y="567"/>
                    <a:pt x="843" y="568"/>
                    <a:pt x="845" y="568"/>
                  </a:cubicBezTo>
                  <a:cubicBezTo>
                    <a:pt x="847" y="568"/>
                    <a:pt x="849" y="567"/>
                    <a:pt x="850" y="565"/>
                  </a:cubicBezTo>
                  <a:cubicBezTo>
                    <a:pt x="852" y="564"/>
                    <a:pt x="854" y="561"/>
                    <a:pt x="853" y="559"/>
                  </a:cubicBezTo>
                  <a:cubicBezTo>
                    <a:pt x="853" y="556"/>
                    <a:pt x="850" y="555"/>
                    <a:pt x="849" y="553"/>
                  </a:cubicBezTo>
                  <a:cubicBezTo>
                    <a:pt x="848" y="550"/>
                    <a:pt x="847" y="547"/>
                    <a:pt x="846" y="545"/>
                  </a:cubicBezTo>
                  <a:cubicBezTo>
                    <a:pt x="846" y="542"/>
                    <a:pt x="847" y="539"/>
                    <a:pt x="848" y="537"/>
                  </a:cubicBezTo>
                  <a:cubicBezTo>
                    <a:pt x="848" y="536"/>
                    <a:pt x="850" y="537"/>
                    <a:pt x="851" y="536"/>
                  </a:cubicBezTo>
                  <a:cubicBezTo>
                    <a:pt x="852" y="533"/>
                    <a:pt x="850" y="527"/>
                    <a:pt x="853" y="526"/>
                  </a:cubicBezTo>
                  <a:cubicBezTo>
                    <a:pt x="857" y="525"/>
                    <a:pt x="860" y="532"/>
                    <a:pt x="864" y="533"/>
                  </a:cubicBezTo>
                  <a:cubicBezTo>
                    <a:pt x="868" y="534"/>
                    <a:pt x="872" y="530"/>
                    <a:pt x="876" y="531"/>
                  </a:cubicBezTo>
                  <a:cubicBezTo>
                    <a:pt x="879" y="531"/>
                    <a:pt x="881" y="535"/>
                    <a:pt x="883" y="536"/>
                  </a:cubicBezTo>
                  <a:cubicBezTo>
                    <a:pt x="886" y="537"/>
                    <a:pt x="890" y="535"/>
                    <a:pt x="892" y="537"/>
                  </a:cubicBezTo>
                  <a:cubicBezTo>
                    <a:pt x="895" y="538"/>
                    <a:pt x="898" y="540"/>
                    <a:pt x="899" y="543"/>
                  </a:cubicBezTo>
                  <a:cubicBezTo>
                    <a:pt x="900" y="546"/>
                    <a:pt x="898" y="551"/>
                    <a:pt x="900" y="554"/>
                  </a:cubicBezTo>
                  <a:cubicBezTo>
                    <a:pt x="902" y="557"/>
                    <a:pt x="905" y="560"/>
                    <a:pt x="908" y="561"/>
                  </a:cubicBezTo>
                  <a:cubicBezTo>
                    <a:pt x="910" y="562"/>
                    <a:pt x="912" y="559"/>
                    <a:pt x="914" y="559"/>
                  </a:cubicBezTo>
                  <a:cubicBezTo>
                    <a:pt x="914" y="559"/>
                    <a:pt x="913" y="561"/>
                    <a:pt x="914" y="561"/>
                  </a:cubicBezTo>
                  <a:cubicBezTo>
                    <a:pt x="916" y="562"/>
                    <a:pt x="918" y="562"/>
                    <a:pt x="920" y="562"/>
                  </a:cubicBezTo>
                  <a:cubicBezTo>
                    <a:pt x="925" y="562"/>
                    <a:pt x="929" y="562"/>
                    <a:pt x="934" y="561"/>
                  </a:cubicBezTo>
                  <a:cubicBezTo>
                    <a:pt x="935" y="561"/>
                    <a:pt x="935" y="560"/>
                    <a:pt x="936" y="560"/>
                  </a:cubicBezTo>
                  <a:cubicBezTo>
                    <a:pt x="942" y="560"/>
                    <a:pt x="948" y="559"/>
                    <a:pt x="953" y="560"/>
                  </a:cubicBezTo>
                  <a:cubicBezTo>
                    <a:pt x="956" y="560"/>
                    <a:pt x="959" y="562"/>
                    <a:pt x="962" y="563"/>
                  </a:cubicBezTo>
                  <a:cubicBezTo>
                    <a:pt x="965" y="564"/>
                    <a:pt x="969" y="563"/>
                    <a:pt x="972" y="565"/>
                  </a:cubicBezTo>
                  <a:cubicBezTo>
                    <a:pt x="973" y="567"/>
                    <a:pt x="971" y="570"/>
                    <a:pt x="972" y="571"/>
                  </a:cubicBezTo>
                  <a:cubicBezTo>
                    <a:pt x="973" y="574"/>
                    <a:pt x="975" y="576"/>
                    <a:pt x="978" y="577"/>
                  </a:cubicBezTo>
                  <a:cubicBezTo>
                    <a:pt x="985" y="579"/>
                    <a:pt x="992" y="577"/>
                    <a:pt x="1000" y="578"/>
                  </a:cubicBezTo>
                  <a:cubicBezTo>
                    <a:pt x="1001" y="578"/>
                    <a:pt x="1003" y="580"/>
                    <a:pt x="1005" y="579"/>
                  </a:cubicBezTo>
                  <a:cubicBezTo>
                    <a:pt x="1008" y="578"/>
                    <a:pt x="1009" y="575"/>
                    <a:pt x="1011" y="575"/>
                  </a:cubicBezTo>
                  <a:cubicBezTo>
                    <a:pt x="1015" y="574"/>
                    <a:pt x="1019" y="575"/>
                    <a:pt x="1023" y="574"/>
                  </a:cubicBezTo>
                  <a:cubicBezTo>
                    <a:pt x="1025" y="574"/>
                    <a:pt x="1027" y="572"/>
                    <a:pt x="1029" y="571"/>
                  </a:cubicBezTo>
                  <a:cubicBezTo>
                    <a:pt x="1031" y="569"/>
                    <a:pt x="1032" y="568"/>
                    <a:pt x="1033" y="567"/>
                  </a:cubicBezTo>
                  <a:cubicBezTo>
                    <a:pt x="1036" y="565"/>
                    <a:pt x="1039" y="564"/>
                    <a:pt x="1042" y="563"/>
                  </a:cubicBezTo>
                  <a:cubicBezTo>
                    <a:pt x="1044" y="562"/>
                    <a:pt x="1047" y="560"/>
                    <a:pt x="1049" y="561"/>
                  </a:cubicBezTo>
                  <a:cubicBezTo>
                    <a:pt x="1052" y="561"/>
                    <a:pt x="1054" y="564"/>
                    <a:pt x="1057" y="565"/>
                  </a:cubicBezTo>
                  <a:cubicBezTo>
                    <a:pt x="1059" y="566"/>
                    <a:pt x="1061" y="567"/>
                    <a:pt x="1064" y="567"/>
                  </a:cubicBezTo>
                  <a:cubicBezTo>
                    <a:pt x="1066" y="567"/>
                    <a:pt x="1069" y="566"/>
                    <a:pt x="1071" y="566"/>
                  </a:cubicBezTo>
                  <a:cubicBezTo>
                    <a:pt x="1073" y="566"/>
                    <a:pt x="1074" y="568"/>
                    <a:pt x="1075" y="568"/>
                  </a:cubicBezTo>
                  <a:cubicBezTo>
                    <a:pt x="1080" y="570"/>
                    <a:pt x="1086" y="571"/>
                    <a:pt x="1091" y="572"/>
                  </a:cubicBezTo>
                  <a:cubicBezTo>
                    <a:pt x="1095" y="569"/>
                    <a:pt x="1101" y="567"/>
                    <a:pt x="1104" y="564"/>
                  </a:cubicBezTo>
                  <a:cubicBezTo>
                    <a:pt x="1105" y="563"/>
                    <a:pt x="1103" y="561"/>
                    <a:pt x="1103" y="560"/>
                  </a:cubicBezTo>
                  <a:cubicBezTo>
                    <a:pt x="1104" y="558"/>
                    <a:pt x="1106" y="556"/>
                    <a:pt x="1107" y="553"/>
                  </a:cubicBezTo>
                  <a:cubicBezTo>
                    <a:pt x="1107" y="549"/>
                    <a:pt x="1105" y="545"/>
                    <a:pt x="1107" y="540"/>
                  </a:cubicBezTo>
                  <a:cubicBezTo>
                    <a:pt x="1108" y="537"/>
                    <a:pt x="1112" y="536"/>
                    <a:pt x="1113" y="532"/>
                  </a:cubicBezTo>
                  <a:cubicBezTo>
                    <a:pt x="1114" y="528"/>
                    <a:pt x="1114" y="523"/>
                    <a:pt x="1112" y="520"/>
                  </a:cubicBezTo>
                  <a:cubicBezTo>
                    <a:pt x="1110" y="518"/>
                    <a:pt x="1108" y="523"/>
                    <a:pt x="1106" y="523"/>
                  </a:cubicBezTo>
                  <a:cubicBezTo>
                    <a:pt x="1104" y="522"/>
                    <a:pt x="1102" y="520"/>
                    <a:pt x="1103" y="519"/>
                  </a:cubicBezTo>
                  <a:cubicBezTo>
                    <a:pt x="1104" y="515"/>
                    <a:pt x="1107" y="512"/>
                    <a:pt x="1110" y="511"/>
                  </a:cubicBezTo>
                  <a:cubicBezTo>
                    <a:pt x="1112" y="509"/>
                    <a:pt x="1115" y="511"/>
                    <a:pt x="1117" y="511"/>
                  </a:cubicBezTo>
                  <a:cubicBezTo>
                    <a:pt x="1119" y="510"/>
                    <a:pt x="1121" y="508"/>
                    <a:pt x="1124" y="507"/>
                  </a:cubicBezTo>
                  <a:cubicBezTo>
                    <a:pt x="1129" y="506"/>
                    <a:pt x="1135" y="505"/>
                    <a:pt x="1141" y="505"/>
                  </a:cubicBezTo>
                  <a:cubicBezTo>
                    <a:pt x="1145" y="505"/>
                    <a:pt x="1148" y="507"/>
                    <a:pt x="1152" y="508"/>
                  </a:cubicBezTo>
                  <a:cubicBezTo>
                    <a:pt x="1153" y="509"/>
                    <a:pt x="1155" y="509"/>
                    <a:pt x="1156" y="509"/>
                  </a:cubicBezTo>
                  <a:cubicBezTo>
                    <a:pt x="1158" y="509"/>
                    <a:pt x="1159" y="508"/>
                    <a:pt x="1160" y="508"/>
                  </a:cubicBezTo>
                  <a:cubicBezTo>
                    <a:pt x="1164" y="510"/>
                    <a:pt x="1169" y="513"/>
                    <a:pt x="1173" y="516"/>
                  </a:cubicBezTo>
                  <a:cubicBezTo>
                    <a:pt x="1175" y="518"/>
                    <a:pt x="1175" y="522"/>
                    <a:pt x="1177" y="524"/>
                  </a:cubicBezTo>
                  <a:cubicBezTo>
                    <a:pt x="1177" y="525"/>
                    <a:pt x="1179" y="525"/>
                    <a:pt x="1179" y="526"/>
                  </a:cubicBezTo>
                  <a:cubicBezTo>
                    <a:pt x="1179" y="527"/>
                    <a:pt x="1177" y="528"/>
                    <a:pt x="1178" y="529"/>
                  </a:cubicBezTo>
                  <a:cubicBezTo>
                    <a:pt x="1180" y="533"/>
                    <a:pt x="1184" y="536"/>
                    <a:pt x="1187" y="540"/>
                  </a:cubicBezTo>
                  <a:cubicBezTo>
                    <a:pt x="1188" y="541"/>
                    <a:pt x="1187" y="543"/>
                    <a:pt x="1188" y="544"/>
                  </a:cubicBezTo>
                  <a:cubicBezTo>
                    <a:pt x="1189" y="546"/>
                    <a:pt x="1191" y="547"/>
                    <a:pt x="1192" y="548"/>
                  </a:cubicBezTo>
                  <a:cubicBezTo>
                    <a:pt x="1194" y="552"/>
                    <a:pt x="1196" y="555"/>
                    <a:pt x="1197" y="559"/>
                  </a:cubicBezTo>
                  <a:cubicBezTo>
                    <a:pt x="1198" y="561"/>
                    <a:pt x="1201" y="560"/>
                    <a:pt x="1202" y="561"/>
                  </a:cubicBezTo>
                  <a:cubicBezTo>
                    <a:pt x="1202" y="562"/>
                    <a:pt x="1200" y="563"/>
                    <a:pt x="1201" y="564"/>
                  </a:cubicBezTo>
                  <a:cubicBezTo>
                    <a:pt x="1201" y="566"/>
                    <a:pt x="1202" y="569"/>
                    <a:pt x="1204" y="570"/>
                  </a:cubicBezTo>
                  <a:cubicBezTo>
                    <a:pt x="1207" y="571"/>
                    <a:pt x="1211" y="570"/>
                    <a:pt x="1214" y="572"/>
                  </a:cubicBezTo>
                  <a:cubicBezTo>
                    <a:pt x="1217" y="572"/>
                    <a:pt x="1219" y="575"/>
                    <a:pt x="1222" y="575"/>
                  </a:cubicBezTo>
                  <a:cubicBezTo>
                    <a:pt x="1224" y="575"/>
                    <a:pt x="1225" y="572"/>
                    <a:pt x="1227" y="573"/>
                  </a:cubicBezTo>
                  <a:cubicBezTo>
                    <a:pt x="1231" y="575"/>
                    <a:pt x="1233" y="580"/>
                    <a:pt x="1237" y="583"/>
                  </a:cubicBezTo>
                  <a:cubicBezTo>
                    <a:pt x="1238" y="584"/>
                    <a:pt x="1241" y="583"/>
                    <a:pt x="1243" y="584"/>
                  </a:cubicBezTo>
                  <a:cubicBezTo>
                    <a:pt x="1244" y="586"/>
                    <a:pt x="1244" y="589"/>
                    <a:pt x="1245" y="592"/>
                  </a:cubicBezTo>
                  <a:cubicBezTo>
                    <a:pt x="1245" y="593"/>
                    <a:pt x="1244" y="595"/>
                    <a:pt x="1245" y="597"/>
                  </a:cubicBezTo>
                  <a:cubicBezTo>
                    <a:pt x="1246" y="600"/>
                    <a:pt x="1248" y="605"/>
                    <a:pt x="1251" y="605"/>
                  </a:cubicBezTo>
                  <a:cubicBezTo>
                    <a:pt x="1257" y="606"/>
                    <a:pt x="1264" y="605"/>
                    <a:pt x="1270" y="605"/>
                  </a:cubicBezTo>
                  <a:cubicBezTo>
                    <a:pt x="1272" y="605"/>
                    <a:pt x="1272" y="600"/>
                    <a:pt x="1274" y="599"/>
                  </a:cubicBezTo>
                  <a:cubicBezTo>
                    <a:pt x="1281" y="597"/>
                    <a:pt x="1287" y="594"/>
                    <a:pt x="1294" y="593"/>
                  </a:cubicBezTo>
                  <a:cubicBezTo>
                    <a:pt x="1296" y="593"/>
                    <a:pt x="1294" y="597"/>
                    <a:pt x="1295" y="598"/>
                  </a:cubicBezTo>
                  <a:cubicBezTo>
                    <a:pt x="1296" y="601"/>
                    <a:pt x="1298" y="604"/>
                    <a:pt x="1298" y="607"/>
                  </a:cubicBezTo>
                  <a:cubicBezTo>
                    <a:pt x="1298" y="610"/>
                    <a:pt x="1294" y="612"/>
                    <a:pt x="1294" y="614"/>
                  </a:cubicBezTo>
                  <a:cubicBezTo>
                    <a:pt x="1293" y="618"/>
                    <a:pt x="1294" y="622"/>
                    <a:pt x="1294" y="626"/>
                  </a:cubicBezTo>
                  <a:cubicBezTo>
                    <a:pt x="1294" y="629"/>
                    <a:pt x="1294" y="631"/>
                    <a:pt x="1293" y="634"/>
                  </a:cubicBezTo>
                  <a:cubicBezTo>
                    <a:pt x="1293" y="636"/>
                    <a:pt x="1293" y="639"/>
                    <a:pt x="1292" y="641"/>
                  </a:cubicBezTo>
                  <a:cubicBezTo>
                    <a:pt x="1292" y="642"/>
                    <a:pt x="1290" y="642"/>
                    <a:pt x="1289" y="644"/>
                  </a:cubicBezTo>
                  <a:cubicBezTo>
                    <a:pt x="1289" y="645"/>
                    <a:pt x="1290" y="648"/>
                    <a:pt x="1288" y="649"/>
                  </a:cubicBezTo>
                  <a:cubicBezTo>
                    <a:pt x="1287" y="650"/>
                    <a:pt x="1285" y="650"/>
                    <a:pt x="1284" y="650"/>
                  </a:cubicBezTo>
                  <a:cubicBezTo>
                    <a:pt x="1280" y="649"/>
                    <a:pt x="1277" y="646"/>
                    <a:pt x="1274" y="646"/>
                  </a:cubicBezTo>
                  <a:cubicBezTo>
                    <a:pt x="1272" y="647"/>
                    <a:pt x="1272" y="650"/>
                    <a:pt x="1271" y="652"/>
                  </a:cubicBezTo>
                  <a:cubicBezTo>
                    <a:pt x="1269" y="653"/>
                    <a:pt x="1266" y="653"/>
                    <a:pt x="1265" y="655"/>
                  </a:cubicBezTo>
                  <a:cubicBezTo>
                    <a:pt x="1264" y="655"/>
                    <a:pt x="1265" y="657"/>
                    <a:pt x="1266" y="657"/>
                  </a:cubicBezTo>
                  <a:cubicBezTo>
                    <a:pt x="1267" y="661"/>
                    <a:pt x="1271" y="665"/>
                    <a:pt x="1271" y="669"/>
                  </a:cubicBezTo>
                  <a:cubicBezTo>
                    <a:pt x="1273" y="674"/>
                    <a:pt x="1272" y="680"/>
                    <a:pt x="1271" y="686"/>
                  </a:cubicBezTo>
                  <a:cubicBezTo>
                    <a:pt x="1271" y="688"/>
                    <a:pt x="1268" y="687"/>
                    <a:pt x="1267" y="689"/>
                  </a:cubicBezTo>
                  <a:cubicBezTo>
                    <a:pt x="1266" y="690"/>
                    <a:pt x="1266" y="692"/>
                    <a:pt x="1266" y="6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5" name="Freeform 3113"/>
            <p:cNvSpPr>
              <a:spLocks noChangeAspect="1"/>
            </p:cNvSpPr>
            <p:nvPr/>
          </p:nvSpPr>
          <p:spPr bwMode="auto">
            <a:xfrm>
              <a:off x="20592667" y="4708235"/>
              <a:ext cx="13389" cy="18331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6" name="Freeform 3149"/>
            <p:cNvSpPr>
              <a:spLocks noChangeAspect="1"/>
            </p:cNvSpPr>
            <p:nvPr/>
          </p:nvSpPr>
          <p:spPr bwMode="auto">
            <a:xfrm>
              <a:off x="21657115" y="4067030"/>
              <a:ext cx="160675" cy="128240"/>
            </a:xfrm>
            <a:custGeom>
              <a:avLst/>
              <a:gdLst>
                <a:gd name="T0" fmla="*/ 22 w 20"/>
                <a:gd name="T1" fmla="*/ 6 h 17"/>
                <a:gd name="T2" fmla="*/ 24 w 20"/>
                <a:gd name="T3" fmla="*/ 9 h 17"/>
                <a:gd name="T4" fmla="*/ 19 w 20"/>
                <a:gd name="T5" fmla="*/ 15 h 17"/>
                <a:gd name="T6" fmla="*/ 7 w 20"/>
                <a:gd name="T7" fmla="*/ 21 h 17"/>
                <a:gd name="T8" fmla="*/ 2 w 20"/>
                <a:gd name="T9" fmla="*/ 20 h 17"/>
                <a:gd name="T10" fmla="*/ 0 w 20"/>
                <a:gd name="T11" fmla="*/ 11 h 17"/>
                <a:gd name="T12" fmla="*/ 2 w 20"/>
                <a:gd name="T13" fmla="*/ 1 h 17"/>
                <a:gd name="T14" fmla="*/ 10 w 20"/>
                <a:gd name="T15" fmla="*/ 1 h 17"/>
                <a:gd name="T16" fmla="*/ 17 w 20"/>
                <a:gd name="T17" fmla="*/ 5 h 17"/>
                <a:gd name="T18" fmla="*/ 22 w 20"/>
                <a:gd name="T19" fmla="*/ 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7"/>
                <a:gd name="T32" fmla="*/ 20 w 2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7">
                  <a:moveTo>
                    <a:pt x="18" y="5"/>
                  </a:moveTo>
                  <a:cubicBezTo>
                    <a:pt x="19" y="6"/>
                    <a:pt x="20" y="6"/>
                    <a:pt x="20" y="7"/>
                  </a:cubicBezTo>
                  <a:cubicBezTo>
                    <a:pt x="19" y="9"/>
                    <a:pt x="17" y="11"/>
                    <a:pt x="16" y="12"/>
                  </a:cubicBezTo>
                  <a:cubicBezTo>
                    <a:pt x="13" y="14"/>
                    <a:pt x="10" y="16"/>
                    <a:pt x="6" y="17"/>
                  </a:cubicBezTo>
                  <a:cubicBezTo>
                    <a:pt x="5" y="17"/>
                    <a:pt x="3" y="17"/>
                    <a:pt x="2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10" y="1"/>
                    <a:pt x="12" y="3"/>
                    <a:pt x="14" y="4"/>
                  </a:cubicBezTo>
                  <a:cubicBezTo>
                    <a:pt x="15" y="4"/>
                    <a:pt x="17" y="4"/>
                    <a:pt x="18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7" name="Freeform 3150"/>
            <p:cNvSpPr>
              <a:spLocks noChangeAspect="1"/>
            </p:cNvSpPr>
            <p:nvPr/>
          </p:nvSpPr>
          <p:spPr bwMode="auto">
            <a:xfrm>
              <a:off x="22520749" y="3889932"/>
              <a:ext cx="200847" cy="146560"/>
            </a:xfrm>
            <a:custGeom>
              <a:avLst/>
              <a:gdLst>
                <a:gd name="T0" fmla="*/ 8 w 25"/>
                <a:gd name="T1" fmla="*/ 1 h 20"/>
                <a:gd name="T2" fmla="*/ 22 w 25"/>
                <a:gd name="T3" fmla="*/ 12 h 20"/>
                <a:gd name="T4" fmla="*/ 25 w 25"/>
                <a:gd name="T5" fmla="*/ 12 h 20"/>
                <a:gd name="T6" fmla="*/ 30 w 25"/>
                <a:gd name="T7" fmla="*/ 18 h 20"/>
                <a:gd name="T8" fmla="*/ 29 w 25"/>
                <a:gd name="T9" fmla="*/ 20 h 20"/>
                <a:gd name="T10" fmla="*/ 20 w 25"/>
                <a:gd name="T11" fmla="*/ 23 h 20"/>
                <a:gd name="T12" fmla="*/ 14 w 25"/>
                <a:gd name="T13" fmla="*/ 17 h 20"/>
                <a:gd name="T14" fmla="*/ 8 w 25"/>
                <a:gd name="T15" fmla="*/ 17 h 20"/>
                <a:gd name="T16" fmla="*/ 1 w 25"/>
                <a:gd name="T17" fmla="*/ 10 h 20"/>
                <a:gd name="T18" fmla="*/ 1 w 25"/>
                <a:gd name="T19" fmla="*/ 4 h 20"/>
                <a:gd name="T20" fmla="*/ 5 w 25"/>
                <a:gd name="T21" fmla="*/ 4 h 20"/>
                <a:gd name="T22" fmla="*/ 8 w 25"/>
                <a:gd name="T23" fmla="*/ 1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0"/>
                <a:gd name="T38" fmla="*/ 25 w 25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0">
                  <a:moveTo>
                    <a:pt x="7" y="1"/>
                  </a:moveTo>
                  <a:cubicBezTo>
                    <a:pt x="11" y="3"/>
                    <a:pt x="14" y="7"/>
                    <a:pt x="18" y="10"/>
                  </a:cubicBezTo>
                  <a:cubicBezTo>
                    <a:pt x="19" y="10"/>
                    <a:pt x="20" y="9"/>
                    <a:pt x="21" y="10"/>
                  </a:cubicBezTo>
                  <a:cubicBezTo>
                    <a:pt x="23" y="11"/>
                    <a:pt x="24" y="13"/>
                    <a:pt x="25" y="15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2" y="18"/>
                    <a:pt x="19" y="20"/>
                    <a:pt x="17" y="19"/>
                  </a:cubicBezTo>
                  <a:cubicBezTo>
                    <a:pt x="15" y="19"/>
                    <a:pt x="14" y="16"/>
                    <a:pt x="12" y="14"/>
                  </a:cubicBezTo>
                  <a:cubicBezTo>
                    <a:pt x="11" y="14"/>
                    <a:pt x="9" y="15"/>
                    <a:pt x="7" y="14"/>
                  </a:cubicBezTo>
                  <a:cubicBezTo>
                    <a:pt x="5" y="13"/>
                    <a:pt x="3" y="11"/>
                    <a:pt x="1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5" y="2"/>
                    <a:pt x="6" y="0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8" name="Freeform 3151"/>
            <p:cNvSpPr>
              <a:spLocks noChangeAspect="1"/>
            </p:cNvSpPr>
            <p:nvPr/>
          </p:nvSpPr>
          <p:spPr bwMode="auto">
            <a:xfrm>
              <a:off x="22025333" y="2815154"/>
              <a:ext cx="1238509" cy="628992"/>
            </a:xfrm>
            <a:custGeom>
              <a:avLst/>
              <a:gdLst>
                <a:gd name="T0" fmla="*/ 184 w 154"/>
                <a:gd name="T1" fmla="*/ 16 h 86"/>
                <a:gd name="T2" fmla="*/ 171 w 154"/>
                <a:gd name="T3" fmla="*/ 25 h 86"/>
                <a:gd name="T4" fmla="*/ 127 w 154"/>
                <a:gd name="T5" fmla="*/ 38 h 86"/>
                <a:gd name="T6" fmla="*/ 120 w 154"/>
                <a:gd name="T7" fmla="*/ 37 h 86"/>
                <a:gd name="T8" fmla="*/ 112 w 154"/>
                <a:gd name="T9" fmla="*/ 43 h 86"/>
                <a:gd name="T10" fmla="*/ 105 w 154"/>
                <a:gd name="T11" fmla="*/ 47 h 86"/>
                <a:gd name="T12" fmla="*/ 95 w 154"/>
                <a:gd name="T13" fmla="*/ 55 h 86"/>
                <a:gd name="T14" fmla="*/ 83 w 154"/>
                <a:gd name="T15" fmla="*/ 55 h 86"/>
                <a:gd name="T16" fmla="*/ 83 w 154"/>
                <a:gd name="T17" fmla="*/ 61 h 86"/>
                <a:gd name="T18" fmla="*/ 73 w 154"/>
                <a:gd name="T19" fmla="*/ 66 h 86"/>
                <a:gd name="T20" fmla="*/ 65 w 154"/>
                <a:gd name="T21" fmla="*/ 66 h 86"/>
                <a:gd name="T22" fmla="*/ 61 w 154"/>
                <a:gd name="T23" fmla="*/ 77 h 86"/>
                <a:gd name="T24" fmla="*/ 56 w 154"/>
                <a:gd name="T25" fmla="*/ 85 h 86"/>
                <a:gd name="T26" fmla="*/ 50 w 154"/>
                <a:gd name="T27" fmla="*/ 81 h 86"/>
                <a:gd name="T28" fmla="*/ 50 w 154"/>
                <a:gd name="T29" fmla="*/ 85 h 86"/>
                <a:gd name="T30" fmla="*/ 54 w 154"/>
                <a:gd name="T31" fmla="*/ 92 h 86"/>
                <a:gd name="T32" fmla="*/ 46 w 154"/>
                <a:gd name="T33" fmla="*/ 91 h 86"/>
                <a:gd name="T34" fmla="*/ 49 w 154"/>
                <a:gd name="T35" fmla="*/ 97 h 86"/>
                <a:gd name="T36" fmla="*/ 38 w 154"/>
                <a:gd name="T37" fmla="*/ 103 h 86"/>
                <a:gd name="T38" fmla="*/ 26 w 154"/>
                <a:gd name="T39" fmla="*/ 98 h 86"/>
                <a:gd name="T40" fmla="*/ 12 w 154"/>
                <a:gd name="T41" fmla="*/ 98 h 86"/>
                <a:gd name="T42" fmla="*/ 7 w 154"/>
                <a:gd name="T43" fmla="*/ 98 h 86"/>
                <a:gd name="T44" fmla="*/ 13 w 154"/>
                <a:gd name="T45" fmla="*/ 93 h 86"/>
                <a:gd name="T46" fmla="*/ 1 w 154"/>
                <a:gd name="T47" fmla="*/ 95 h 86"/>
                <a:gd name="T48" fmla="*/ 10 w 154"/>
                <a:gd name="T49" fmla="*/ 86 h 86"/>
                <a:gd name="T50" fmla="*/ 17 w 154"/>
                <a:gd name="T51" fmla="*/ 80 h 86"/>
                <a:gd name="T52" fmla="*/ 24 w 154"/>
                <a:gd name="T53" fmla="*/ 83 h 86"/>
                <a:gd name="T54" fmla="*/ 18 w 154"/>
                <a:gd name="T55" fmla="*/ 77 h 86"/>
                <a:gd name="T56" fmla="*/ 31 w 154"/>
                <a:gd name="T57" fmla="*/ 73 h 86"/>
                <a:gd name="T58" fmla="*/ 20 w 154"/>
                <a:gd name="T59" fmla="*/ 69 h 86"/>
                <a:gd name="T60" fmla="*/ 31 w 154"/>
                <a:gd name="T61" fmla="*/ 66 h 86"/>
                <a:gd name="T62" fmla="*/ 25 w 154"/>
                <a:gd name="T63" fmla="*/ 63 h 86"/>
                <a:gd name="T64" fmla="*/ 25 w 154"/>
                <a:gd name="T65" fmla="*/ 60 h 86"/>
                <a:gd name="T66" fmla="*/ 18 w 154"/>
                <a:gd name="T67" fmla="*/ 53 h 86"/>
                <a:gd name="T68" fmla="*/ 22 w 154"/>
                <a:gd name="T69" fmla="*/ 53 h 86"/>
                <a:gd name="T70" fmla="*/ 25 w 154"/>
                <a:gd name="T71" fmla="*/ 56 h 86"/>
                <a:gd name="T72" fmla="*/ 35 w 154"/>
                <a:gd name="T73" fmla="*/ 53 h 86"/>
                <a:gd name="T74" fmla="*/ 46 w 154"/>
                <a:gd name="T75" fmla="*/ 53 h 86"/>
                <a:gd name="T76" fmla="*/ 48 w 154"/>
                <a:gd name="T77" fmla="*/ 46 h 86"/>
                <a:gd name="T78" fmla="*/ 48 w 154"/>
                <a:gd name="T79" fmla="*/ 40 h 86"/>
                <a:gd name="T80" fmla="*/ 58 w 154"/>
                <a:gd name="T81" fmla="*/ 41 h 86"/>
                <a:gd name="T82" fmla="*/ 61 w 154"/>
                <a:gd name="T83" fmla="*/ 35 h 86"/>
                <a:gd name="T84" fmla="*/ 73 w 154"/>
                <a:gd name="T85" fmla="*/ 31 h 86"/>
                <a:gd name="T86" fmla="*/ 77 w 154"/>
                <a:gd name="T87" fmla="*/ 29 h 86"/>
                <a:gd name="T88" fmla="*/ 82 w 154"/>
                <a:gd name="T89" fmla="*/ 30 h 86"/>
                <a:gd name="T90" fmla="*/ 83 w 154"/>
                <a:gd name="T91" fmla="*/ 25 h 86"/>
                <a:gd name="T92" fmla="*/ 102 w 154"/>
                <a:gd name="T93" fmla="*/ 25 h 86"/>
                <a:gd name="T94" fmla="*/ 105 w 154"/>
                <a:gd name="T95" fmla="*/ 28 h 86"/>
                <a:gd name="T96" fmla="*/ 109 w 154"/>
                <a:gd name="T97" fmla="*/ 24 h 86"/>
                <a:gd name="T98" fmla="*/ 120 w 154"/>
                <a:gd name="T99" fmla="*/ 23 h 86"/>
                <a:gd name="T100" fmla="*/ 131 w 154"/>
                <a:gd name="T101" fmla="*/ 23 h 86"/>
                <a:gd name="T102" fmla="*/ 135 w 154"/>
                <a:gd name="T103" fmla="*/ 17 h 86"/>
                <a:gd name="T104" fmla="*/ 144 w 154"/>
                <a:gd name="T105" fmla="*/ 14 h 86"/>
                <a:gd name="T106" fmla="*/ 145 w 154"/>
                <a:gd name="T107" fmla="*/ 8 h 86"/>
                <a:gd name="T108" fmla="*/ 166 w 154"/>
                <a:gd name="T109" fmla="*/ 1 h 86"/>
                <a:gd name="T110" fmla="*/ 175 w 154"/>
                <a:gd name="T111" fmla="*/ 5 h 86"/>
                <a:gd name="T112" fmla="*/ 181 w 154"/>
                <a:gd name="T113" fmla="*/ 6 h 86"/>
                <a:gd name="T114" fmla="*/ 185 w 154"/>
                <a:gd name="T115" fmla="*/ 12 h 86"/>
                <a:gd name="T116" fmla="*/ 184 w 154"/>
                <a:gd name="T117" fmla="*/ 16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"/>
                <a:gd name="T178" fmla="*/ 0 h 86"/>
                <a:gd name="T179" fmla="*/ 154 w 154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" h="86">
                  <a:moveTo>
                    <a:pt x="153" y="13"/>
                  </a:moveTo>
                  <a:cubicBezTo>
                    <a:pt x="149" y="16"/>
                    <a:pt x="146" y="19"/>
                    <a:pt x="142" y="21"/>
                  </a:cubicBezTo>
                  <a:cubicBezTo>
                    <a:pt x="130" y="25"/>
                    <a:pt x="118" y="29"/>
                    <a:pt x="106" y="32"/>
                  </a:cubicBezTo>
                  <a:cubicBezTo>
                    <a:pt x="104" y="32"/>
                    <a:pt x="102" y="30"/>
                    <a:pt x="100" y="31"/>
                  </a:cubicBezTo>
                  <a:cubicBezTo>
                    <a:pt x="97" y="32"/>
                    <a:pt x="96" y="35"/>
                    <a:pt x="93" y="36"/>
                  </a:cubicBezTo>
                  <a:cubicBezTo>
                    <a:pt x="91" y="38"/>
                    <a:pt x="89" y="38"/>
                    <a:pt x="87" y="39"/>
                  </a:cubicBezTo>
                  <a:cubicBezTo>
                    <a:pt x="84" y="41"/>
                    <a:pt x="83" y="45"/>
                    <a:pt x="79" y="46"/>
                  </a:cubicBezTo>
                  <a:cubicBezTo>
                    <a:pt x="76" y="48"/>
                    <a:pt x="72" y="45"/>
                    <a:pt x="69" y="46"/>
                  </a:cubicBezTo>
                  <a:cubicBezTo>
                    <a:pt x="68" y="47"/>
                    <a:pt x="70" y="50"/>
                    <a:pt x="69" y="51"/>
                  </a:cubicBezTo>
                  <a:cubicBezTo>
                    <a:pt x="67" y="53"/>
                    <a:pt x="64" y="54"/>
                    <a:pt x="61" y="55"/>
                  </a:cubicBezTo>
                  <a:cubicBezTo>
                    <a:pt x="59" y="55"/>
                    <a:pt x="56" y="54"/>
                    <a:pt x="54" y="55"/>
                  </a:cubicBezTo>
                  <a:cubicBezTo>
                    <a:pt x="52" y="57"/>
                    <a:pt x="52" y="61"/>
                    <a:pt x="51" y="64"/>
                  </a:cubicBezTo>
                  <a:cubicBezTo>
                    <a:pt x="50" y="66"/>
                    <a:pt x="50" y="70"/>
                    <a:pt x="47" y="71"/>
                  </a:cubicBezTo>
                  <a:cubicBezTo>
                    <a:pt x="46" y="72"/>
                    <a:pt x="44" y="68"/>
                    <a:pt x="42" y="68"/>
                  </a:cubicBezTo>
                  <a:cubicBezTo>
                    <a:pt x="41" y="68"/>
                    <a:pt x="42" y="70"/>
                    <a:pt x="42" y="71"/>
                  </a:cubicBezTo>
                  <a:cubicBezTo>
                    <a:pt x="43" y="73"/>
                    <a:pt x="47" y="76"/>
                    <a:pt x="45" y="77"/>
                  </a:cubicBezTo>
                  <a:cubicBezTo>
                    <a:pt x="44" y="79"/>
                    <a:pt x="40" y="74"/>
                    <a:pt x="38" y="76"/>
                  </a:cubicBezTo>
                  <a:cubicBezTo>
                    <a:pt x="36" y="77"/>
                    <a:pt x="42" y="79"/>
                    <a:pt x="41" y="81"/>
                  </a:cubicBezTo>
                  <a:cubicBezTo>
                    <a:pt x="39" y="84"/>
                    <a:pt x="36" y="85"/>
                    <a:pt x="32" y="86"/>
                  </a:cubicBezTo>
                  <a:cubicBezTo>
                    <a:pt x="29" y="86"/>
                    <a:pt x="26" y="83"/>
                    <a:pt x="22" y="82"/>
                  </a:cubicBezTo>
                  <a:cubicBezTo>
                    <a:pt x="18" y="82"/>
                    <a:pt x="14" y="82"/>
                    <a:pt x="10" y="82"/>
                  </a:cubicBezTo>
                  <a:cubicBezTo>
                    <a:pt x="9" y="82"/>
                    <a:pt x="6" y="83"/>
                    <a:pt x="6" y="82"/>
                  </a:cubicBezTo>
                  <a:cubicBezTo>
                    <a:pt x="7" y="80"/>
                    <a:pt x="13" y="79"/>
                    <a:pt x="11" y="78"/>
                  </a:cubicBezTo>
                  <a:cubicBezTo>
                    <a:pt x="8" y="76"/>
                    <a:pt x="3" y="81"/>
                    <a:pt x="1" y="79"/>
                  </a:cubicBezTo>
                  <a:cubicBezTo>
                    <a:pt x="0" y="76"/>
                    <a:pt x="6" y="74"/>
                    <a:pt x="8" y="72"/>
                  </a:cubicBezTo>
                  <a:cubicBezTo>
                    <a:pt x="10" y="70"/>
                    <a:pt x="11" y="68"/>
                    <a:pt x="14" y="67"/>
                  </a:cubicBezTo>
                  <a:cubicBezTo>
                    <a:pt x="16" y="67"/>
                    <a:pt x="19" y="71"/>
                    <a:pt x="20" y="69"/>
                  </a:cubicBezTo>
                  <a:cubicBezTo>
                    <a:pt x="20" y="67"/>
                    <a:pt x="14" y="66"/>
                    <a:pt x="15" y="64"/>
                  </a:cubicBezTo>
                  <a:cubicBezTo>
                    <a:pt x="18" y="61"/>
                    <a:pt x="24" y="64"/>
                    <a:pt x="26" y="61"/>
                  </a:cubicBezTo>
                  <a:cubicBezTo>
                    <a:pt x="27" y="58"/>
                    <a:pt x="17" y="61"/>
                    <a:pt x="17" y="58"/>
                  </a:cubicBezTo>
                  <a:cubicBezTo>
                    <a:pt x="17" y="55"/>
                    <a:pt x="24" y="57"/>
                    <a:pt x="26" y="55"/>
                  </a:cubicBezTo>
                  <a:cubicBezTo>
                    <a:pt x="27" y="54"/>
                    <a:pt x="22" y="54"/>
                    <a:pt x="21" y="53"/>
                  </a:cubicBezTo>
                  <a:cubicBezTo>
                    <a:pt x="20" y="52"/>
                    <a:pt x="21" y="51"/>
                    <a:pt x="21" y="50"/>
                  </a:cubicBezTo>
                  <a:cubicBezTo>
                    <a:pt x="19" y="47"/>
                    <a:pt x="16" y="46"/>
                    <a:pt x="15" y="44"/>
                  </a:cubicBezTo>
                  <a:cubicBezTo>
                    <a:pt x="15" y="43"/>
                    <a:pt x="17" y="44"/>
                    <a:pt x="18" y="44"/>
                  </a:cubicBezTo>
                  <a:cubicBezTo>
                    <a:pt x="19" y="45"/>
                    <a:pt x="20" y="47"/>
                    <a:pt x="21" y="47"/>
                  </a:cubicBezTo>
                  <a:cubicBezTo>
                    <a:pt x="24" y="47"/>
                    <a:pt x="26" y="44"/>
                    <a:pt x="29" y="44"/>
                  </a:cubicBezTo>
                  <a:cubicBezTo>
                    <a:pt x="32" y="43"/>
                    <a:pt x="35" y="45"/>
                    <a:pt x="38" y="44"/>
                  </a:cubicBezTo>
                  <a:cubicBezTo>
                    <a:pt x="39" y="43"/>
                    <a:pt x="39" y="40"/>
                    <a:pt x="40" y="38"/>
                  </a:cubicBezTo>
                  <a:cubicBezTo>
                    <a:pt x="40" y="36"/>
                    <a:pt x="39" y="34"/>
                    <a:pt x="40" y="33"/>
                  </a:cubicBezTo>
                  <a:cubicBezTo>
                    <a:pt x="43" y="32"/>
                    <a:pt x="46" y="35"/>
                    <a:pt x="48" y="34"/>
                  </a:cubicBezTo>
                  <a:cubicBezTo>
                    <a:pt x="50" y="33"/>
                    <a:pt x="49" y="30"/>
                    <a:pt x="51" y="29"/>
                  </a:cubicBezTo>
                  <a:cubicBezTo>
                    <a:pt x="54" y="28"/>
                    <a:pt x="58" y="28"/>
                    <a:pt x="61" y="26"/>
                  </a:cubicBezTo>
                  <a:cubicBezTo>
                    <a:pt x="62" y="26"/>
                    <a:pt x="62" y="24"/>
                    <a:pt x="64" y="24"/>
                  </a:cubicBezTo>
                  <a:cubicBezTo>
                    <a:pt x="65" y="23"/>
                    <a:pt x="67" y="26"/>
                    <a:pt x="68" y="25"/>
                  </a:cubicBezTo>
                  <a:cubicBezTo>
                    <a:pt x="69" y="24"/>
                    <a:pt x="67" y="21"/>
                    <a:pt x="69" y="21"/>
                  </a:cubicBezTo>
                  <a:cubicBezTo>
                    <a:pt x="74" y="19"/>
                    <a:pt x="80" y="20"/>
                    <a:pt x="85" y="21"/>
                  </a:cubicBezTo>
                  <a:cubicBezTo>
                    <a:pt x="86" y="21"/>
                    <a:pt x="86" y="23"/>
                    <a:pt x="87" y="23"/>
                  </a:cubicBezTo>
                  <a:cubicBezTo>
                    <a:pt x="89" y="23"/>
                    <a:pt x="89" y="21"/>
                    <a:pt x="91" y="20"/>
                  </a:cubicBezTo>
                  <a:cubicBezTo>
                    <a:pt x="94" y="19"/>
                    <a:pt x="97" y="19"/>
                    <a:pt x="100" y="19"/>
                  </a:cubicBezTo>
                  <a:cubicBezTo>
                    <a:pt x="103" y="19"/>
                    <a:pt x="106" y="20"/>
                    <a:pt x="109" y="19"/>
                  </a:cubicBezTo>
                  <a:cubicBezTo>
                    <a:pt x="111" y="18"/>
                    <a:pt x="110" y="15"/>
                    <a:pt x="112" y="14"/>
                  </a:cubicBezTo>
                  <a:cubicBezTo>
                    <a:pt x="114" y="13"/>
                    <a:pt x="118" y="13"/>
                    <a:pt x="120" y="12"/>
                  </a:cubicBezTo>
                  <a:cubicBezTo>
                    <a:pt x="121" y="11"/>
                    <a:pt x="120" y="8"/>
                    <a:pt x="121" y="7"/>
                  </a:cubicBezTo>
                  <a:cubicBezTo>
                    <a:pt x="126" y="4"/>
                    <a:pt x="132" y="2"/>
                    <a:pt x="138" y="1"/>
                  </a:cubicBezTo>
                  <a:cubicBezTo>
                    <a:pt x="140" y="0"/>
                    <a:pt x="143" y="3"/>
                    <a:pt x="146" y="4"/>
                  </a:cubicBezTo>
                  <a:cubicBezTo>
                    <a:pt x="147" y="4"/>
                    <a:pt x="149" y="4"/>
                    <a:pt x="151" y="5"/>
                  </a:cubicBezTo>
                  <a:cubicBezTo>
                    <a:pt x="152" y="6"/>
                    <a:pt x="153" y="8"/>
                    <a:pt x="154" y="10"/>
                  </a:cubicBezTo>
                  <a:cubicBezTo>
                    <a:pt x="154" y="11"/>
                    <a:pt x="154" y="12"/>
                    <a:pt x="153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29" name="Freeform 3152"/>
            <p:cNvSpPr>
              <a:spLocks noChangeAspect="1"/>
            </p:cNvSpPr>
            <p:nvPr/>
          </p:nvSpPr>
          <p:spPr bwMode="auto">
            <a:xfrm>
              <a:off x="21891442" y="3431936"/>
              <a:ext cx="528881" cy="470221"/>
            </a:xfrm>
            <a:custGeom>
              <a:avLst/>
              <a:gdLst>
                <a:gd name="T0" fmla="*/ 59 w 66"/>
                <a:gd name="T1" fmla="*/ 7 h 64"/>
                <a:gd name="T2" fmla="*/ 54 w 66"/>
                <a:gd name="T3" fmla="*/ 11 h 64"/>
                <a:gd name="T4" fmla="*/ 55 w 66"/>
                <a:gd name="T5" fmla="*/ 13 h 64"/>
                <a:gd name="T6" fmla="*/ 48 w 66"/>
                <a:gd name="T7" fmla="*/ 13 h 64"/>
                <a:gd name="T8" fmla="*/ 51 w 66"/>
                <a:gd name="T9" fmla="*/ 18 h 64"/>
                <a:gd name="T10" fmla="*/ 51 w 66"/>
                <a:gd name="T11" fmla="*/ 30 h 64"/>
                <a:gd name="T12" fmla="*/ 53 w 66"/>
                <a:gd name="T13" fmla="*/ 48 h 64"/>
                <a:gd name="T14" fmla="*/ 75 w 66"/>
                <a:gd name="T15" fmla="*/ 67 h 64"/>
                <a:gd name="T16" fmla="*/ 79 w 66"/>
                <a:gd name="T17" fmla="*/ 72 h 64"/>
                <a:gd name="T18" fmla="*/ 74 w 66"/>
                <a:gd name="T19" fmla="*/ 75 h 64"/>
                <a:gd name="T20" fmla="*/ 67 w 66"/>
                <a:gd name="T21" fmla="*/ 71 h 64"/>
                <a:gd name="T22" fmla="*/ 65 w 66"/>
                <a:gd name="T23" fmla="*/ 75 h 64"/>
                <a:gd name="T24" fmla="*/ 56 w 66"/>
                <a:gd name="T25" fmla="*/ 75 h 64"/>
                <a:gd name="T26" fmla="*/ 51 w 66"/>
                <a:gd name="T27" fmla="*/ 69 h 64"/>
                <a:gd name="T28" fmla="*/ 48 w 66"/>
                <a:gd name="T29" fmla="*/ 69 h 64"/>
                <a:gd name="T30" fmla="*/ 53 w 66"/>
                <a:gd name="T31" fmla="*/ 75 h 64"/>
                <a:gd name="T32" fmla="*/ 48 w 66"/>
                <a:gd name="T33" fmla="*/ 76 h 64"/>
                <a:gd name="T34" fmla="*/ 43 w 66"/>
                <a:gd name="T35" fmla="*/ 71 h 64"/>
                <a:gd name="T36" fmla="*/ 29 w 66"/>
                <a:gd name="T37" fmla="*/ 71 h 64"/>
                <a:gd name="T38" fmla="*/ 31 w 66"/>
                <a:gd name="T39" fmla="*/ 66 h 64"/>
                <a:gd name="T40" fmla="*/ 30 w 66"/>
                <a:gd name="T41" fmla="*/ 61 h 64"/>
                <a:gd name="T42" fmla="*/ 36 w 66"/>
                <a:gd name="T43" fmla="*/ 59 h 64"/>
                <a:gd name="T44" fmla="*/ 30 w 66"/>
                <a:gd name="T45" fmla="*/ 57 h 64"/>
                <a:gd name="T46" fmla="*/ 25 w 66"/>
                <a:gd name="T47" fmla="*/ 51 h 64"/>
                <a:gd name="T48" fmla="*/ 18 w 66"/>
                <a:gd name="T49" fmla="*/ 52 h 64"/>
                <a:gd name="T50" fmla="*/ 14 w 66"/>
                <a:gd name="T51" fmla="*/ 46 h 64"/>
                <a:gd name="T52" fmla="*/ 10 w 66"/>
                <a:gd name="T53" fmla="*/ 48 h 64"/>
                <a:gd name="T54" fmla="*/ 2 w 66"/>
                <a:gd name="T55" fmla="*/ 47 h 64"/>
                <a:gd name="T56" fmla="*/ 1 w 66"/>
                <a:gd name="T57" fmla="*/ 35 h 64"/>
                <a:gd name="T58" fmla="*/ 7 w 66"/>
                <a:gd name="T59" fmla="*/ 35 h 64"/>
                <a:gd name="T60" fmla="*/ 10 w 66"/>
                <a:gd name="T61" fmla="*/ 37 h 64"/>
                <a:gd name="T62" fmla="*/ 12 w 66"/>
                <a:gd name="T63" fmla="*/ 25 h 64"/>
                <a:gd name="T64" fmla="*/ 13 w 66"/>
                <a:gd name="T65" fmla="*/ 16 h 64"/>
                <a:gd name="T66" fmla="*/ 19 w 66"/>
                <a:gd name="T67" fmla="*/ 6 h 64"/>
                <a:gd name="T68" fmla="*/ 24 w 66"/>
                <a:gd name="T69" fmla="*/ 2 h 64"/>
                <a:gd name="T70" fmla="*/ 36 w 66"/>
                <a:gd name="T71" fmla="*/ 0 h 64"/>
                <a:gd name="T72" fmla="*/ 47 w 66"/>
                <a:gd name="T73" fmla="*/ 2 h 64"/>
                <a:gd name="T74" fmla="*/ 59 w 66"/>
                <a:gd name="T75" fmla="*/ 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64"/>
                <a:gd name="T116" fmla="*/ 66 w 6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64">
                  <a:moveTo>
                    <a:pt x="49" y="6"/>
                  </a:moveTo>
                  <a:cubicBezTo>
                    <a:pt x="50" y="7"/>
                    <a:pt x="46" y="7"/>
                    <a:pt x="45" y="9"/>
                  </a:cubicBezTo>
                  <a:cubicBezTo>
                    <a:pt x="45" y="9"/>
                    <a:pt x="46" y="11"/>
                    <a:pt x="46" y="11"/>
                  </a:cubicBezTo>
                  <a:cubicBezTo>
                    <a:pt x="44" y="12"/>
                    <a:pt x="41" y="9"/>
                    <a:pt x="40" y="11"/>
                  </a:cubicBezTo>
                  <a:cubicBezTo>
                    <a:pt x="39" y="12"/>
                    <a:pt x="43" y="13"/>
                    <a:pt x="43" y="15"/>
                  </a:cubicBezTo>
                  <a:cubicBezTo>
                    <a:pt x="44" y="18"/>
                    <a:pt x="42" y="22"/>
                    <a:pt x="43" y="25"/>
                  </a:cubicBezTo>
                  <a:cubicBezTo>
                    <a:pt x="43" y="30"/>
                    <a:pt x="41" y="36"/>
                    <a:pt x="44" y="40"/>
                  </a:cubicBezTo>
                  <a:cubicBezTo>
                    <a:pt x="49" y="47"/>
                    <a:pt x="57" y="51"/>
                    <a:pt x="63" y="56"/>
                  </a:cubicBezTo>
                  <a:cubicBezTo>
                    <a:pt x="64" y="57"/>
                    <a:pt x="66" y="58"/>
                    <a:pt x="66" y="60"/>
                  </a:cubicBezTo>
                  <a:cubicBezTo>
                    <a:pt x="66" y="62"/>
                    <a:pt x="64" y="63"/>
                    <a:pt x="62" y="62"/>
                  </a:cubicBezTo>
                  <a:cubicBezTo>
                    <a:pt x="60" y="62"/>
                    <a:pt x="58" y="59"/>
                    <a:pt x="56" y="59"/>
                  </a:cubicBezTo>
                  <a:cubicBezTo>
                    <a:pt x="55" y="59"/>
                    <a:pt x="55" y="62"/>
                    <a:pt x="54" y="62"/>
                  </a:cubicBezTo>
                  <a:cubicBezTo>
                    <a:pt x="52" y="63"/>
                    <a:pt x="49" y="63"/>
                    <a:pt x="47" y="62"/>
                  </a:cubicBezTo>
                  <a:cubicBezTo>
                    <a:pt x="46" y="61"/>
                    <a:pt x="45" y="58"/>
                    <a:pt x="43" y="57"/>
                  </a:cubicBezTo>
                  <a:cubicBezTo>
                    <a:pt x="42" y="56"/>
                    <a:pt x="40" y="56"/>
                    <a:pt x="40" y="57"/>
                  </a:cubicBezTo>
                  <a:cubicBezTo>
                    <a:pt x="40" y="59"/>
                    <a:pt x="44" y="60"/>
                    <a:pt x="44" y="62"/>
                  </a:cubicBezTo>
                  <a:cubicBezTo>
                    <a:pt x="44" y="64"/>
                    <a:pt x="41" y="64"/>
                    <a:pt x="40" y="63"/>
                  </a:cubicBezTo>
                  <a:cubicBezTo>
                    <a:pt x="38" y="63"/>
                    <a:pt x="38" y="59"/>
                    <a:pt x="36" y="59"/>
                  </a:cubicBezTo>
                  <a:cubicBezTo>
                    <a:pt x="32" y="57"/>
                    <a:pt x="28" y="60"/>
                    <a:pt x="24" y="59"/>
                  </a:cubicBezTo>
                  <a:cubicBezTo>
                    <a:pt x="23" y="58"/>
                    <a:pt x="26" y="56"/>
                    <a:pt x="26" y="55"/>
                  </a:cubicBezTo>
                  <a:cubicBezTo>
                    <a:pt x="26" y="54"/>
                    <a:pt x="24" y="52"/>
                    <a:pt x="25" y="51"/>
                  </a:cubicBezTo>
                  <a:cubicBezTo>
                    <a:pt x="26" y="49"/>
                    <a:pt x="30" y="51"/>
                    <a:pt x="30" y="49"/>
                  </a:cubicBezTo>
                  <a:cubicBezTo>
                    <a:pt x="30" y="47"/>
                    <a:pt x="26" y="48"/>
                    <a:pt x="25" y="47"/>
                  </a:cubicBezTo>
                  <a:cubicBezTo>
                    <a:pt x="24" y="45"/>
                    <a:pt x="23" y="42"/>
                    <a:pt x="21" y="42"/>
                  </a:cubicBezTo>
                  <a:cubicBezTo>
                    <a:pt x="20" y="41"/>
                    <a:pt x="17" y="43"/>
                    <a:pt x="15" y="43"/>
                  </a:cubicBezTo>
                  <a:cubicBezTo>
                    <a:pt x="14" y="42"/>
                    <a:pt x="14" y="39"/>
                    <a:pt x="12" y="38"/>
                  </a:cubicBezTo>
                  <a:cubicBezTo>
                    <a:pt x="11" y="38"/>
                    <a:pt x="9" y="39"/>
                    <a:pt x="8" y="40"/>
                  </a:cubicBezTo>
                  <a:cubicBezTo>
                    <a:pt x="6" y="40"/>
                    <a:pt x="3" y="41"/>
                    <a:pt x="2" y="39"/>
                  </a:cubicBezTo>
                  <a:cubicBezTo>
                    <a:pt x="0" y="36"/>
                    <a:pt x="0" y="32"/>
                    <a:pt x="1" y="29"/>
                  </a:cubicBezTo>
                  <a:cubicBezTo>
                    <a:pt x="2" y="27"/>
                    <a:pt x="5" y="28"/>
                    <a:pt x="6" y="29"/>
                  </a:cubicBezTo>
                  <a:cubicBezTo>
                    <a:pt x="7" y="29"/>
                    <a:pt x="7" y="32"/>
                    <a:pt x="8" y="31"/>
                  </a:cubicBezTo>
                  <a:cubicBezTo>
                    <a:pt x="9" y="28"/>
                    <a:pt x="9" y="24"/>
                    <a:pt x="10" y="21"/>
                  </a:cubicBezTo>
                  <a:cubicBezTo>
                    <a:pt x="10" y="19"/>
                    <a:pt x="10" y="16"/>
                    <a:pt x="11" y="13"/>
                  </a:cubicBezTo>
                  <a:cubicBezTo>
                    <a:pt x="12" y="10"/>
                    <a:pt x="14" y="8"/>
                    <a:pt x="16" y="5"/>
                  </a:cubicBezTo>
                  <a:cubicBezTo>
                    <a:pt x="17" y="4"/>
                    <a:pt x="18" y="2"/>
                    <a:pt x="20" y="2"/>
                  </a:cubicBezTo>
                  <a:cubicBezTo>
                    <a:pt x="23" y="1"/>
                    <a:pt x="26" y="0"/>
                    <a:pt x="30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7" y="3"/>
                    <a:pt x="49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0" name="Freeform 3153"/>
            <p:cNvSpPr>
              <a:spLocks noChangeAspect="1"/>
            </p:cNvSpPr>
            <p:nvPr/>
          </p:nvSpPr>
          <p:spPr bwMode="auto">
            <a:xfrm>
              <a:off x="21971776" y="3755592"/>
              <a:ext cx="73643" cy="79391"/>
            </a:xfrm>
            <a:custGeom>
              <a:avLst/>
              <a:gdLst>
                <a:gd name="T0" fmla="*/ 2 w 9"/>
                <a:gd name="T1" fmla="*/ 1 h 11"/>
                <a:gd name="T2" fmla="*/ 1 w 9"/>
                <a:gd name="T3" fmla="*/ 2 h 11"/>
                <a:gd name="T4" fmla="*/ 10 w 9"/>
                <a:gd name="T5" fmla="*/ 12 h 11"/>
                <a:gd name="T6" fmla="*/ 11 w 9"/>
                <a:gd name="T7" fmla="*/ 8 h 11"/>
                <a:gd name="T8" fmla="*/ 7 w 9"/>
                <a:gd name="T9" fmla="*/ 4 h 11"/>
                <a:gd name="T10" fmla="*/ 2 w 9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2" y="1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5"/>
                    <a:pt x="5" y="8"/>
                    <a:pt x="8" y="10"/>
                  </a:cubicBezTo>
                  <a:cubicBezTo>
                    <a:pt x="9" y="11"/>
                    <a:pt x="9" y="8"/>
                    <a:pt x="9" y="7"/>
                  </a:cubicBezTo>
                  <a:cubicBezTo>
                    <a:pt x="8" y="6"/>
                    <a:pt x="7" y="4"/>
                    <a:pt x="6" y="3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1" name="Freeform 3431"/>
            <p:cNvSpPr>
              <a:spLocks noChangeAspect="1"/>
            </p:cNvSpPr>
            <p:nvPr/>
          </p:nvSpPr>
          <p:spPr bwMode="auto">
            <a:xfrm>
              <a:off x="23451296" y="3383082"/>
              <a:ext cx="167367" cy="103819"/>
            </a:xfrm>
            <a:custGeom>
              <a:avLst/>
              <a:gdLst>
                <a:gd name="T0" fmla="*/ 8 w 21"/>
                <a:gd name="T1" fmla="*/ 0 h 14"/>
                <a:gd name="T2" fmla="*/ 13 w 21"/>
                <a:gd name="T3" fmla="*/ 2 h 14"/>
                <a:gd name="T4" fmla="*/ 14 w 21"/>
                <a:gd name="T5" fmla="*/ 9 h 14"/>
                <a:gd name="T6" fmla="*/ 18 w 21"/>
                <a:gd name="T7" fmla="*/ 7 h 14"/>
                <a:gd name="T8" fmla="*/ 23 w 21"/>
                <a:gd name="T9" fmla="*/ 13 h 14"/>
                <a:gd name="T10" fmla="*/ 12 w 21"/>
                <a:gd name="T11" fmla="*/ 15 h 14"/>
                <a:gd name="T12" fmla="*/ 5 w 21"/>
                <a:gd name="T13" fmla="*/ 16 h 14"/>
                <a:gd name="T14" fmla="*/ 4 w 21"/>
                <a:gd name="T15" fmla="*/ 15 h 14"/>
                <a:gd name="T16" fmla="*/ 1 w 21"/>
                <a:gd name="T17" fmla="*/ 16 h 14"/>
                <a:gd name="T18" fmla="*/ 1 w 21"/>
                <a:gd name="T19" fmla="*/ 10 h 14"/>
                <a:gd name="T20" fmla="*/ 1 w 21"/>
                <a:gd name="T21" fmla="*/ 4 h 14"/>
                <a:gd name="T22" fmla="*/ 8 w 2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4"/>
                <a:gd name="T38" fmla="*/ 21 w 2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4">
                  <a:moveTo>
                    <a:pt x="7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4"/>
                    <a:pt x="11" y="6"/>
                    <a:pt x="12" y="7"/>
                  </a:cubicBezTo>
                  <a:cubicBezTo>
                    <a:pt x="13" y="8"/>
                    <a:pt x="14" y="5"/>
                    <a:pt x="15" y="6"/>
                  </a:cubicBezTo>
                  <a:cubicBezTo>
                    <a:pt x="17" y="7"/>
                    <a:pt x="21" y="9"/>
                    <a:pt x="19" y="11"/>
                  </a:cubicBezTo>
                  <a:cubicBezTo>
                    <a:pt x="18" y="13"/>
                    <a:pt x="13" y="11"/>
                    <a:pt x="10" y="12"/>
                  </a:cubicBezTo>
                  <a:cubicBezTo>
                    <a:pt x="8" y="12"/>
                    <a:pt x="6" y="13"/>
                    <a:pt x="4" y="13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2" y="12"/>
                    <a:pt x="1" y="14"/>
                    <a:pt x="1" y="13"/>
                  </a:cubicBezTo>
                  <a:cubicBezTo>
                    <a:pt x="0" y="12"/>
                    <a:pt x="1" y="9"/>
                    <a:pt x="1" y="8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2" name="Freeform 3440"/>
            <p:cNvSpPr>
              <a:spLocks noChangeAspect="1"/>
            </p:cNvSpPr>
            <p:nvPr/>
          </p:nvSpPr>
          <p:spPr bwMode="auto">
            <a:xfrm>
              <a:off x="25903047" y="2399542"/>
              <a:ext cx="461934" cy="293125"/>
            </a:xfrm>
            <a:custGeom>
              <a:avLst/>
              <a:gdLst>
                <a:gd name="T0" fmla="*/ 64 w 57"/>
                <a:gd name="T1" fmla="*/ 22 h 40"/>
                <a:gd name="T2" fmla="*/ 65 w 57"/>
                <a:gd name="T3" fmla="*/ 35 h 40"/>
                <a:gd name="T4" fmla="*/ 40 w 57"/>
                <a:gd name="T5" fmla="*/ 40 h 40"/>
                <a:gd name="T6" fmla="*/ 19 w 57"/>
                <a:gd name="T7" fmla="*/ 40 h 40"/>
                <a:gd name="T8" fmla="*/ 5 w 57"/>
                <a:gd name="T9" fmla="*/ 47 h 40"/>
                <a:gd name="T10" fmla="*/ 1 w 57"/>
                <a:gd name="T11" fmla="*/ 44 h 40"/>
                <a:gd name="T12" fmla="*/ 1 w 57"/>
                <a:gd name="T13" fmla="*/ 29 h 40"/>
                <a:gd name="T14" fmla="*/ 6 w 57"/>
                <a:gd name="T15" fmla="*/ 23 h 40"/>
                <a:gd name="T16" fmla="*/ 11 w 57"/>
                <a:gd name="T17" fmla="*/ 24 h 40"/>
                <a:gd name="T18" fmla="*/ 8 w 57"/>
                <a:gd name="T19" fmla="*/ 16 h 40"/>
                <a:gd name="T20" fmla="*/ 16 w 57"/>
                <a:gd name="T21" fmla="*/ 5 h 40"/>
                <a:gd name="T22" fmla="*/ 22 w 57"/>
                <a:gd name="T23" fmla="*/ 13 h 40"/>
                <a:gd name="T24" fmla="*/ 23 w 57"/>
                <a:gd name="T25" fmla="*/ 2 h 40"/>
                <a:gd name="T26" fmla="*/ 29 w 57"/>
                <a:gd name="T27" fmla="*/ 2 h 40"/>
                <a:gd name="T28" fmla="*/ 31 w 57"/>
                <a:gd name="T29" fmla="*/ 13 h 40"/>
                <a:gd name="T30" fmla="*/ 36 w 57"/>
                <a:gd name="T31" fmla="*/ 7 h 40"/>
                <a:gd name="T32" fmla="*/ 40 w 57"/>
                <a:gd name="T33" fmla="*/ 12 h 40"/>
                <a:gd name="T34" fmla="*/ 44 w 57"/>
                <a:gd name="T35" fmla="*/ 10 h 40"/>
                <a:gd name="T36" fmla="*/ 54 w 57"/>
                <a:gd name="T37" fmla="*/ 19 h 40"/>
                <a:gd name="T38" fmla="*/ 56 w 57"/>
                <a:gd name="T39" fmla="*/ 16 h 40"/>
                <a:gd name="T40" fmla="*/ 64 w 57"/>
                <a:gd name="T41" fmla="*/ 22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40"/>
                <a:gd name="T65" fmla="*/ 57 w 57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40">
                  <a:moveTo>
                    <a:pt x="53" y="18"/>
                  </a:moveTo>
                  <a:cubicBezTo>
                    <a:pt x="55" y="21"/>
                    <a:pt x="57" y="27"/>
                    <a:pt x="54" y="29"/>
                  </a:cubicBezTo>
                  <a:cubicBezTo>
                    <a:pt x="48" y="30"/>
                    <a:pt x="40" y="31"/>
                    <a:pt x="33" y="33"/>
                  </a:cubicBezTo>
                  <a:cubicBezTo>
                    <a:pt x="28" y="35"/>
                    <a:pt x="22" y="32"/>
                    <a:pt x="16" y="33"/>
                  </a:cubicBezTo>
                  <a:cubicBezTo>
                    <a:pt x="12" y="34"/>
                    <a:pt x="8" y="38"/>
                    <a:pt x="4" y="39"/>
                  </a:cubicBezTo>
                  <a:cubicBezTo>
                    <a:pt x="3" y="40"/>
                    <a:pt x="1" y="38"/>
                    <a:pt x="1" y="37"/>
                  </a:cubicBezTo>
                  <a:cubicBezTo>
                    <a:pt x="0" y="33"/>
                    <a:pt x="0" y="28"/>
                    <a:pt x="1" y="24"/>
                  </a:cubicBezTo>
                  <a:cubicBezTo>
                    <a:pt x="1" y="22"/>
                    <a:pt x="3" y="20"/>
                    <a:pt x="5" y="19"/>
                  </a:cubicBezTo>
                  <a:cubicBezTo>
                    <a:pt x="6" y="19"/>
                    <a:pt x="8" y="21"/>
                    <a:pt x="9" y="20"/>
                  </a:cubicBezTo>
                  <a:cubicBezTo>
                    <a:pt x="10" y="17"/>
                    <a:pt x="7" y="15"/>
                    <a:pt x="7" y="13"/>
                  </a:cubicBezTo>
                  <a:cubicBezTo>
                    <a:pt x="8" y="10"/>
                    <a:pt x="10" y="5"/>
                    <a:pt x="13" y="4"/>
                  </a:cubicBezTo>
                  <a:cubicBezTo>
                    <a:pt x="16" y="4"/>
                    <a:pt x="15" y="12"/>
                    <a:pt x="18" y="11"/>
                  </a:cubicBezTo>
                  <a:cubicBezTo>
                    <a:pt x="20" y="10"/>
                    <a:pt x="17" y="4"/>
                    <a:pt x="19" y="2"/>
                  </a:cubicBezTo>
                  <a:cubicBezTo>
                    <a:pt x="20" y="0"/>
                    <a:pt x="23" y="0"/>
                    <a:pt x="24" y="2"/>
                  </a:cubicBezTo>
                  <a:cubicBezTo>
                    <a:pt x="26" y="4"/>
                    <a:pt x="24" y="10"/>
                    <a:pt x="26" y="11"/>
                  </a:cubicBezTo>
                  <a:cubicBezTo>
                    <a:pt x="28" y="13"/>
                    <a:pt x="28" y="6"/>
                    <a:pt x="30" y="6"/>
                  </a:cubicBezTo>
                  <a:cubicBezTo>
                    <a:pt x="32" y="5"/>
                    <a:pt x="32" y="9"/>
                    <a:pt x="33" y="10"/>
                  </a:cubicBezTo>
                  <a:cubicBezTo>
                    <a:pt x="35" y="10"/>
                    <a:pt x="35" y="7"/>
                    <a:pt x="36" y="8"/>
                  </a:cubicBezTo>
                  <a:cubicBezTo>
                    <a:pt x="40" y="9"/>
                    <a:pt x="41" y="14"/>
                    <a:pt x="45" y="16"/>
                  </a:cubicBezTo>
                  <a:cubicBezTo>
                    <a:pt x="46" y="16"/>
                    <a:pt x="45" y="13"/>
                    <a:pt x="46" y="13"/>
                  </a:cubicBezTo>
                  <a:cubicBezTo>
                    <a:pt x="49" y="14"/>
                    <a:pt x="52" y="16"/>
                    <a:pt x="53" y="1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3" name="Freeform 3441"/>
            <p:cNvSpPr>
              <a:spLocks noChangeAspect="1"/>
            </p:cNvSpPr>
            <p:nvPr/>
          </p:nvSpPr>
          <p:spPr bwMode="auto">
            <a:xfrm>
              <a:off x="25260362" y="2259092"/>
              <a:ext cx="629302" cy="299222"/>
            </a:xfrm>
            <a:custGeom>
              <a:avLst/>
              <a:gdLst>
                <a:gd name="T0" fmla="*/ 78 w 78"/>
                <a:gd name="T1" fmla="*/ 8 h 41"/>
                <a:gd name="T2" fmla="*/ 88 w 78"/>
                <a:gd name="T3" fmla="*/ 16 h 41"/>
                <a:gd name="T4" fmla="*/ 89 w 78"/>
                <a:gd name="T5" fmla="*/ 26 h 41"/>
                <a:gd name="T6" fmla="*/ 80 w 78"/>
                <a:gd name="T7" fmla="*/ 25 h 41"/>
                <a:gd name="T8" fmla="*/ 80 w 78"/>
                <a:gd name="T9" fmla="*/ 30 h 41"/>
                <a:gd name="T10" fmla="*/ 92 w 78"/>
                <a:gd name="T11" fmla="*/ 38 h 41"/>
                <a:gd name="T12" fmla="*/ 92 w 78"/>
                <a:gd name="T13" fmla="*/ 47 h 41"/>
                <a:gd name="T14" fmla="*/ 69 w 78"/>
                <a:gd name="T15" fmla="*/ 47 h 41"/>
                <a:gd name="T16" fmla="*/ 54 w 78"/>
                <a:gd name="T17" fmla="*/ 41 h 41"/>
                <a:gd name="T18" fmla="*/ 42 w 78"/>
                <a:gd name="T19" fmla="*/ 37 h 41"/>
                <a:gd name="T20" fmla="*/ 36 w 78"/>
                <a:gd name="T21" fmla="*/ 33 h 41"/>
                <a:gd name="T22" fmla="*/ 30 w 78"/>
                <a:gd name="T23" fmla="*/ 36 h 41"/>
                <a:gd name="T24" fmla="*/ 16 w 78"/>
                <a:gd name="T25" fmla="*/ 30 h 41"/>
                <a:gd name="T26" fmla="*/ 16 w 78"/>
                <a:gd name="T27" fmla="*/ 24 h 41"/>
                <a:gd name="T28" fmla="*/ 1 w 78"/>
                <a:gd name="T29" fmla="*/ 23 h 41"/>
                <a:gd name="T30" fmla="*/ 1 w 78"/>
                <a:gd name="T31" fmla="*/ 19 h 41"/>
                <a:gd name="T32" fmla="*/ 17 w 78"/>
                <a:gd name="T33" fmla="*/ 16 h 41"/>
                <a:gd name="T34" fmla="*/ 18 w 78"/>
                <a:gd name="T35" fmla="*/ 8 h 41"/>
                <a:gd name="T36" fmla="*/ 28 w 78"/>
                <a:gd name="T37" fmla="*/ 5 h 41"/>
                <a:gd name="T38" fmla="*/ 41 w 78"/>
                <a:gd name="T39" fmla="*/ 4 h 41"/>
                <a:gd name="T40" fmla="*/ 49 w 78"/>
                <a:gd name="T41" fmla="*/ 0 h 41"/>
                <a:gd name="T42" fmla="*/ 60 w 78"/>
                <a:gd name="T43" fmla="*/ 6 h 41"/>
                <a:gd name="T44" fmla="*/ 60 w 78"/>
                <a:gd name="T45" fmla="*/ 12 h 41"/>
                <a:gd name="T46" fmla="*/ 57 w 78"/>
                <a:gd name="T47" fmla="*/ 18 h 41"/>
                <a:gd name="T48" fmla="*/ 60 w 78"/>
                <a:gd name="T49" fmla="*/ 18 h 41"/>
                <a:gd name="T50" fmla="*/ 65 w 78"/>
                <a:gd name="T51" fmla="*/ 12 h 41"/>
                <a:gd name="T52" fmla="*/ 66 w 78"/>
                <a:gd name="T53" fmla="*/ 6 h 41"/>
                <a:gd name="T54" fmla="*/ 72 w 78"/>
                <a:gd name="T55" fmla="*/ 6 h 41"/>
                <a:gd name="T56" fmla="*/ 75 w 78"/>
                <a:gd name="T57" fmla="*/ 8 h 41"/>
                <a:gd name="T58" fmla="*/ 78 w 78"/>
                <a:gd name="T59" fmla="*/ 8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41"/>
                <a:gd name="T92" fmla="*/ 78 w 78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41">
                  <a:moveTo>
                    <a:pt x="65" y="7"/>
                  </a:moveTo>
                  <a:cubicBezTo>
                    <a:pt x="68" y="8"/>
                    <a:pt x="71" y="10"/>
                    <a:pt x="73" y="13"/>
                  </a:cubicBezTo>
                  <a:cubicBezTo>
                    <a:pt x="75" y="15"/>
                    <a:pt x="76" y="20"/>
                    <a:pt x="74" y="22"/>
                  </a:cubicBezTo>
                  <a:cubicBezTo>
                    <a:pt x="73" y="24"/>
                    <a:pt x="69" y="20"/>
                    <a:pt x="66" y="21"/>
                  </a:cubicBezTo>
                  <a:cubicBezTo>
                    <a:pt x="65" y="22"/>
                    <a:pt x="65" y="24"/>
                    <a:pt x="66" y="25"/>
                  </a:cubicBezTo>
                  <a:cubicBezTo>
                    <a:pt x="69" y="28"/>
                    <a:pt x="73" y="29"/>
                    <a:pt x="76" y="32"/>
                  </a:cubicBezTo>
                  <a:cubicBezTo>
                    <a:pt x="77" y="34"/>
                    <a:pt x="78" y="38"/>
                    <a:pt x="76" y="39"/>
                  </a:cubicBezTo>
                  <a:cubicBezTo>
                    <a:pt x="70" y="41"/>
                    <a:pt x="63" y="40"/>
                    <a:pt x="57" y="39"/>
                  </a:cubicBezTo>
                  <a:cubicBezTo>
                    <a:pt x="53" y="38"/>
                    <a:pt x="49" y="36"/>
                    <a:pt x="45" y="34"/>
                  </a:cubicBezTo>
                  <a:cubicBezTo>
                    <a:pt x="41" y="33"/>
                    <a:pt x="38" y="33"/>
                    <a:pt x="35" y="31"/>
                  </a:cubicBezTo>
                  <a:cubicBezTo>
                    <a:pt x="33" y="30"/>
                    <a:pt x="32" y="28"/>
                    <a:pt x="30" y="28"/>
                  </a:cubicBezTo>
                  <a:cubicBezTo>
                    <a:pt x="28" y="27"/>
                    <a:pt x="26" y="30"/>
                    <a:pt x="25" y="30"/>
                  </a:cubicBezTo>
                  <a:cubicBezTo>
                    <a:pt x="20" y="29"/>
                    <a:pt x="16" y="28"/>
                    <a:pt x="13" y="25"/>
                  </a:cubicBezTo>
                  <a:cubicBezTo>
                    <a:pt x="11" y="24"/>
                    <a:pt x="14" y="20"/>
                    <a:pt x="13" y="20"/>
                  </a:cubicBezTo>
                  <a:cubicBezTo>
                    <a:pt x="9" y="18"/>
                    <a:pt x="4" y="20"/>
                    <a:pt x="1" y="19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5" y="15"/>
                    <a:pt x="10" y="16"/>
                    <a:pt x="14" y="13"/>
                  </a:cubicBezTo>
                  <a:cubicBezTo>
                    <a:pt x="16" y="12"/>
                    <a:pt x="13" y="9"/>
                    <a:pt x="15" y="7"/>
                  </a:cubicBezTo>
                  <a:cubicBezTo>
                    <a:pt x="17" y="5"/>
                    <a:pt x="20" y="5"/>
                    <a:pt x="23" y="4"/>
                  </a:cubicBezTo>
                  <a:cubicBezTo>
                    <a:pt x="27" y="3"/>
                    <a:pt x="30" y="4"/>
                    <a:pt x="34" y="3"/>
                  </a:cubicBezTo>
                  <a:cubicBezTo>
                    <a:pt x="37" y="3"/>
                    <a:pt x="39" y="0"/>
                    <a:pt x="41" y="0"/>
                  </a:cubicBezTo>
                  <a:cubicBezTo>
                    <a:pt x="44" y="1"/>
                    <a:pt x="48" y="2"/>
                    <a:pt x="50" y="5"/>
                  </a:cubicBezTo>
                  <a:cubicBezTo>
                    <a:pt x="51" y="6"/>
                    <a:pt x="50" y="8"/>
                    <a:pt x="50" y="10"/>
                  </a:cubicBezTo>
                  <a:cubicBezTo>
                    <a:pt x="49" y="12"/>
                    <a:pt x="47" y="13"/>
                    <a:pt x="47" y="15"/>
                  </a:cubicBezTo>
                  <a:cubicBezTo>
                    <a:pt x="47" y="16"/>
                    <a:pt x="49" y="16"/>
                    <a:pt x="50" y="15"/>
                  </a:cubicBezTo>
                  <a:cubicBezTo>
                    <a:pt x="52" y="14"/>
                    <a:pt x="53" y="12"/>
                    <a:pt x="54" y="10"/>
                  </a:cubicBezTo>
                  <a:cubicBezTo>
                    <a:pt x="55" y="9"/>
                    <a:pt x="53" y="6"/>
                    <a:pt x="55" y="5"/>
                  </a:cubicBezTo>
                  <a:cubicBezTo>
                    <a:pt x="56" y="4"/>
                    <a:pt x="58" y="5"/>
                    <a:pt x="60" y="5"/>
                  </a:cubicBezTo>
                  <a:cubicBezTo>
                    <a:pt x="61" y="6"/>
                    <a:pt x="61" y="7"/>
                    <a:pt x="62" y="7"/>
                  </a:cubicBezTo>
                  <a:cubicBezTo>
                    <a:pt x="63" y="8"/>
                    <a:pt x="64" y="6"/>
                    <a:pt x="65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4" name="Freeform 3442"/>
            <p:cNvSpPr>
              <a:spLocks noChangeAspect="1"/>
            </p:cNvSpPr>
            <p:nvPr/>
          </p:nvSpPr>
          <p:spPr bwMode="auto">
            <a:xfrm>
              <a:off x="25092994" y="2057567"/>
              <a:ext cx="502102" cy="238170"/>
            </a:xfrm>
            <a:custGeom>
              <a:avLst/>
              <a:gdLst>
                <a:gd name="T0" fmla="*/ 46 w 62"/>
                <a:gd name="T1" fmla="*/ 1 h 33"/>
                <a:gd name="T2" fmla="*/ 65 w 62"/>
                <a:gd name="T3" fmla="*/ 14 h 33"/>
                <a:gd name="T4" fmla="*/ 75 w 62"/>
                <a:gd name="T5" fmla="*/ 15 h 33"/>
                <a:gd name="T6" fmla="*/ 69 w 62"/>
                <a:gd name="T7" fmla="*/ 20 h 33"/>
                <a:gd name="T8" fmla="*/ 74 w 62"/>
                <a:gd name="T9" fmla="*/ 30 h 33"/>
                <a:gd name="T10" fmla="*/ 63 w 62"/>
                <a:gd name="T11" fmla="*/ 33 h 33"/>
                <a:gd name="T12" fmla="*/ 51 w 62"/>
                <a:gd name="T13" fmla="*/ 35 h 33"/>
                <a:gd name="T14" fmla="*/ 38 w 62"/>
                <a:gd name="T15" fmla="*/ 37 h 33"/>
                <a:gd name="T16" fmla="*/ 29 w 62"/>
                <a:gd name="T17" fmla="*/ 39 h 33"/>
                <a:gd name="T18" fmla="*/ 12 w 62"/>
                <a:gd name="T19" fmla="*/ 37 h 33"/>
                <a:gd name="T20" fmla="*/ 0 w 62"/>
                <a:gd name="T21" fmla="*/ 33 h 33"/>
                <a:gd name="T22" fmla="*/ 0 w 62"/>
                <a:gd name="T23" fmla="*/ 31 h 33"/>
                <a:gd name="T24" fmla="*/ 11 w 62"/>
                <a:gd name="T25" fmla="*/ 26 h 33"/>
                <a:gd name="T26" fmla="*/ 11 w 62"/>
                <a:gd name="T27" fmla="*/ 20 h 33"/>
                <a:gd name="T28" fmla="*/ 25 w 62"/>
                <a:gd name="T29" fmla="*/ 12 h 33"/>
                <a:gd name="T30" fmla="*/ 36 w 62"/>
                <a:gd name="T31" fmla="*/ 11 h 33"/>
                <a:gd name="T32" fmla="*/ 40 w 62"/>
                <a:gd name="T33" fmla="*/ 6 h 33"/>
                <a:gd name="T34" fmla="*/ 40 w 62"/>
                <a:gd name="T35" fmla="*/ 2 h 33"/>
                <a:gd name="T36" fmla="*/ 46 w 62"/>
                <a:gd name="T37" fmla="*/ 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33"/>
                <a:gd name="T59" fmla="*/ 62 w 62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33">
                  <a:moveTo>
                    <a:pt x="38" y="1"/>
                  </a:moveTo>
                  <a:cubicBezTo>
                    <a:pt x="44" y="4"/>
                    <a:pt x="49" y="9"/>
                    <a:pt x="54" y="12"/>
                  </a:cubicBezTo>
                  <a:cubicBezTo>
                    <a:pt x="57" y="13"/>
                    <a:pt x="61" y="11"/>
                    <a:pt x="62" y="13"/>
                  </a:cubicBezTo>
                  <a:cubicBezTo>
                    <a:pt x="62" y="15"/>
                    <a:pt x="57" y="15"/>
                    <a:pt x="57" y="17"/>
                  </a:cubicBezTo>
                  <a:cubicBezTo>
                    <a:pt x="57" y="20"/>
                    <a:pt x="62" y="23"/>
                    <a:pt x="61" y="25"/>
                  </a:cubicBezTo>
                  <a:cubicBezTo>
                    <a:pt x="60" y="28"/>
                    <a:pt x="55" y="27"/>
                    <a:pt x="52" y="28"/>
                  </a:cubicBezTo>
                  <a:cubicBezTo>
                    <a:pt x="49" y="28"/>
                    <a:pt x="46" y="29"/>
                    <a:pt x="42" y="30"/>
                  </a:cubicBezTo>
                  <a:cubicBezTo>
                    <a:pt x="38" y="31"/>
                    <a:pt x="34" y="31"/>
                    <a:pt x="31" y="31"/>
                  </a:cubicBezTo>
                  <a:cubicBezTo>
                    <a:pt x="28" y="31"/>
                    <a:pt x="26" y="33"/>
                    <a:pt x="24" y="33"/>
                  </a:cubicBezTo>
                  <a:cubicBezTo>
                    <a:pt x="19" y="33"/>
                    <a:pt x="15" y="32"/>
                    <a:pt x="10" y="31"/>
                  </a:cubicBezTo>
                  <a:cubicBezTo>
                    <a:pt x="7" y="30"/>
                    <a:pt x="3" y="30"/>
                    <a:pt x="0" y="28"/>
                  </a:cubicBezTo>
                  <a:cubicBezTo>
                    <a:pt x="0" y="28"/>
                    <a:pt x="0" y="26"/>
                    <a:pt x="0" y="26"/>
                  </a:cubicBezTo>
                  <a:cubicBezTo>
                    <a:pt x="3" y="24"/>
                    <a:pt x="7" y="24"/>
                    <a:pt x="9" y="22"/>
                  </a:cubicBezTo>
                  <a:cubicBezTo>
                    <a:pt x="11" y="21"/>
                    <a:pt x="8" y="19"/>
                    <a:pt x="9" y="17"/>
                  </a:cubicBezTo>
                  <a:cubicBezTo>
                    <a:pt x="13" y="14"/>
                    <a:pt x="17" y="12"/>
                    <a:pt x="21" y="10"/>
                  </a:cubicBezTo>
                  <a:cubicBezTo>
                    <a:pt x="24" y="9"/>
                    <a:pt x="27" y="10"/>
                    <a:pt x="30" y="9"/>
                  </a:cubicBezTo>
                  <a:cubicBezTo>
                    <a:pt x="32" y="8"/>
                    <a:pt x="32" y="7"/>
                    <a:pt x="33" y="5"/>
                  </a:cubicBezTo>
                  <a:cubicBezTo>
                    <a:pt x="34" y="4"/>
                    <a:pt x="32" y="3"/>
                    <a:pt x="33" y="2"/>
                  </a:cubicBezTo>
                  <a:cubicBezTo>
                    <a:pt x="35" y="1"/>
                    <a:pt x="37" y="0"/>
                    <a:pt x="3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5" name="Freeform 3446"/>
            <p:cNvSpPr>
              <a:spLocks noChangeAspect="1"/>
            </p:cNvSpPr>
            <p:nvPr/>
          </p:nvSpPr>
          <p:spPr bwMode="auto">
            <a:xfrm>
              <a:off x="29536754" y="3291479"/>
              <a:ext cx="87028" cy="79391"/>
            </a:xfrm>
            <a:custGeom>
              <a:avLst/>
              <a:gdLst>
                <a:gd name="T0" fmla="*/ 2 w 11"/>
                <a:gd name="T1" fmla="*/ 1 h 11"/>
                <a:gd name="T2" fmla="*/ 0 w 11"/>
                <a:gd name="T3" fmla="*/ 5 h 11"/>
                <a:gd name="T4" fmla="*/ 4 w 11"/>
                <a:gd name="T5" fmla="*/ 12 h 11"/>
                <a:gd name="T6" fmla="*/ 9 w 11"/>
                <a:gd name="T7" fmla="*/ 12 h 11"/>
                <a:gd name="T8" fmla="*/ 13 w 11"/>
                <a:gd name="T9" fmla="*/ 8 h 11"/>
                <a:gd name="T10" fmla="*/ 11 w 11"/>
                <a:gd name="T11" fmla="*/ 2 h 11"/>
                <a:gd name="T12" fmla="*/ 8 w 11"/>
                <a:gd name="T13" fmla="*/ 1 h 11"/>
                <a:gd name="T14" fmla="*/ 2 w 11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1"/>
                <a:gd name="T26" fmla="*/ 11 w 1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1">
                  <a:moveTo>
                    <a:pt x="2" y="1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5" y="11"/>
                    <a:pt x="6" y="11"/>
                    <a:pt x="8" y="10"/>
                  </a:cubicBezTo>
                  <a:cubicBezTo>
                    <a:pt x="9" y="9"/>
                    <a:pt x="10" y="9"/>
                    <a:pt x="11" y="7"/>
                  </a:cubicBezTo>
                  <a:cubicBezTo>
                    <a:pt x="11" y="5"/>
                    <a:pt x="10" y="4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6" name="Freeform 3447"/>
            <p:cNvSpPr>
              <a:spLocks noChangeAspect="1"/>
            </p:cNvSpPr>
            <p:nvPr/>
          </p:nvSpPr>
          <p:spPr bwMode="auto">
            <a:xfrm>
              <a:off x="29556843" y="3358651"/>
              <a:ext cx="307952" cy="122138"/>
            </a:xfrm>
            <a:custGeom>
              <a:avLst/>
              <a:gdLst>
                <a:gd name="T0" fmla="*/ 1 w 38"/>
                <a:gd name="T1" fmla="*/ 13 h 17"/>
                <a:gd name="T2" fmla="*/ 1 w 38"/>
                <a:gd name="T3" fmla="*/ 16 h 17"/>
                <a:gd name="T4" fmla="*/ 13 w 38"/>
                <a:gd name="T5" fmla="*/ 14 h 17"/>
                <a:gd name="T6" fmla="*/ 38 w 38"/>
                <a:gd name="T7" fmla="*/ 18 h 17"/>
                <a:gd name="T8" fmla="*/ 44 w 38"/>
                <a:gd name="T9" fmla="*/ 19 h 17"/>
                <a:gd name="T10" fmla="*/ 46 w 38"/>
                <a:gd name="T11" fmla="*/ 13 h 17"/>
                <a:gd name="T12" fmla="*/ 36 w 38"/>
                <a:gd name="T13" fmla="*/ 5 h 17"/>
                <a:gd name="T14" fmla="*/ 18 w 38"/>
                <a:gd name="T15" fmla="*/ 1 h 17"/>
                <a:gd name="T16" fmla="*/ 10 w 38"/>
                <a:gd name="T17" fmla="*/ 2 h 17"/>
                <a:gd name="T18" fmla="*/ 10 w 38"/>
                <a:gd name="T19" fmla="*/ 9 h 17"/>
                <a:gd name="T20" fmla="*/ 1 w 38"/>
                <a:gd name="T21" fmla="*/ 13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7"/>
                <a:gd name="T35" fmla="*/ 38 w 3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7">
                  <a:moveTo>
                    <a:pt x="1" y="11"/>
                  </a:moveTo>
                  <a:cubicBezTo>
                    <a:pt x="0" y="12"/>
                    <a:pt x="0" y="14"/>
                    <a:pt x="1" y="14"/>
                  </a:cubicBezTo>
                  <a:cubicBezTo>
                    <a:pt x="5" y="14"/>
                    <a:pt x="8" y="11"/>
                    <a:pt x="11" y="12"/>
                  </a:cubicBezTo>
                  <a:cubicBezTo>
                    <a:pt x="18" y="12"/>
                    <a:pt x="24" y="14"/>
                    <a:pt x="31" y="15"/>
                  </a:cubicBezTo>
                  <a:cubicBezTo>
                    <a:pt x="33" y="15"/>
                    <a:pt x="34" y="17"/>
                    <a:pt x="36" y="16"/>
                  </a:cubicBezTo>
                  <a:cubicBezTo>
                    <a:pt x="37" y="15"/>
                    <a:pt x="38" y="13"/>
                    <a:pt x="38" y="11"/>
                  </a:cubicBezTo>
                  <a:cubicBezTo>
                    <a:pt x="36" y="8"/>
                    <a:pt x="33" y="5"/>
                    <a:pt x="30" y="4"/>
                  </a:cubicBezTo>
                  <a:cubicBezTo>
                    <a:pt x="25" y="2"/>
                    <a:pt x="20" y="1"/>
                    <a:pt x="15" y="1"/>
                  </a:cubicBezTo>
                  <a:cubicBezTo>
                    <a:pt x="12" y="0"/>
                    <a:pt x="9" y="1"/>
                    <a:pt x="8" y="2"/>
                  </a:cubicBezTo>
                  <a:cubicBezTo>
                    <a:pt x="6" y="4"/>
                    <a:pt x="9" y="7"/>
                    <a:pt x="8" y="8"/>
                  </a:cubicBezTo>
                  <a:cubicBezTo>
                    <a:pt x="6" y="10"/>
                    <a:pt x="3" y="9"/>
                    <a:pt x="1" y="1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7" name="Freeform 3448"/>
            <p:cNvSpPr>
              <a:spLocks noChangeAspect="1"/>
            </p:cNvSpPr>
            <p:nvPr/>
          </p:nvSpPr>
          <p:spPr bwMode="auto">
            <a:xfrm>
              <a:off x="29175248" y="2961716"/>
              <a:ext cx="702943" cy="299222"/>
            </a:xfrm>
            <a:custGeom>
              <a:avLst/>
              <a:gdLst>
                <a:gd name="T0" fmla="*/ 18 w 88"/>
                <a:gd name="T1" fmla="*/ 0 h 41"/>
                <a:gd name="T2" fmla="*/ 35 w 88"/>
                <a:gd name="T3" fmla="*/ 12 h 41"/>
                <a:gd name="T4" fmla="*/ 41 w 88"/>
                <a:gd name="T5" fmla="*/ 12 h 41"/>
                <a:gd name="T6" fmla="*/ 43 w 88"/>
                <a:gd name="T7" fmla="*/ 17 h 41"/>
                <a:gd name="T8" fmla="*/ 49 w 88"/>
                <a:gd name="T9" fmla="*/ 17 h 41"/>
                <a:gd name="T10" fmla="*/ 48 w 88"/>
                <a:gd name="T11" fmla="*/ 7 h 41"/>
                <a:gd name="T12" fmla="*/ 51 w 88"/>
                <a:gd name="T13" fmla="*/ 6 h 41"/>
                <a:gd name="T14" fmla="*/ 51 w 88"/>
                <a:gd name="T15" fmla="*/ 4 h 41"/>
                <a:gd name="T16" fmla="*/ 63 w 88"/>
                <a:gd name="T17" fmla="*/ 11 h 41"/>
                <a:gd name="T18" fmla="*/ 73 w 88"/>
                <a:gd name="T19" fmla="*/ 12 h 41"/>
                <a:gd name="T20" fmla="*/ 79 w 88"/>
                <a:gd name="T21" fmla="*/ 10 h 41"/>
                <a:gd name="T22" fmla="*/ 89 w 88"/>
                <a:gd name="T23" fmla="*/ 13 h 41"/>
                <a:gd name="T24" fmla="*/ 104 w 88"/>
                <a:gd name="T25" fmla="*/ 19 h 41"/>
                <a:gd name="T26" fmla="*/ 99 w 88"/>
                <a:gd name="T27" fmla="*/ 24 h 41"/>
                <a:gd name="T28" fmla="*/ 104 w 88"/>
                <a:gd name="T29" fmla="*/ 30 h 41"/>
                <a:gd name="T30" fmla="*/ 95 w 88"/>
                <a:gd name="T31" fmla="*/ 36 h 41"/>
                <a:gd name="T32" fmla="*/ 75 w 88"/>
                <a:gd name="T33" fmla="*/ 27 h 41"/>
                <a:gd name="T34" fmla="*/ 73 w 88"/>
                <a:gd name="T35" fmla="*/ 23 h 41"/>
                <a:gd name="T36" fmla="*/ 74 w 88"/>
                <a:gd name="T37" fmla="*/ 18 h 41"/>
                <a:gd name="T38" fmla="*/ 70 w 88"/>
                <a:gd name="T39" fmla="*/ 16 h 41"/>
                <a:gd name="T40" fmla="*/ 64 w 88"/>
                <a:gd name="T41" fmla="*/ 19 h 41"/>
                <a:gd name="T42" fmla="*/ 69 w 88"/>
                <a:gd name="T43" fmla="*/ 29 h 41"/>
                <a:gd name="T44" fmla="*/ 84 w 88"/>
                <a:gd name="T45" fmla="*/ 35 h 41"/>
                <a:gd name="T46" fmla="*/ 91 w 88"/>
                <a:gd name="T47" fmla="*/ 38 h 41"/>
                <a:gd name="T48" fmla="*/ 92 w 88"/>
                <a:gd name="T49" fmla="*/ 42 h 41"/>
                <a:gd name="T50" fmla="*/ 78 w 88"/>
                <a:gd name="T51" fmla="*/ 38 h 41"/>
                <a:gd name="T52" fmla="*/ 76 w 88"/>
                <a:gd name="T53" fmla="*/ 41 h 41"/>
                <a:gd name="T54" fmla="*/ 70 w 88"/>
                <a:gd name="T55" fmla="*/ 39 h 41"/>
                <a:gd name="T56" fmla="*/ 69 w 88"/>
                <a:gd name="T57" fmla="*/ 36 h 41"/>
                <a:gd name="T58" fmla="*/ 62 w 88"/>
                <a:gd name="T59" fmla="*/ 38 h 41"/>
                <a:gd name="T60" fmla="*/ 49 w 88"/>
                <a:gd name="T61" fmla="*/ 42 h 41"/>
                <a:gd name="T62" fmla="*/ 43 w 88"/>
                <a:gd name="T63" fmla="*/ 37 h 41"/>
                <a:gd name="T64" fmla="*/ 41 w 88"/>
                <a:gd name="T65" fmla="*/ 41 h 41"/>
                <a:gd name="T66" fmla="*/ 42 w 88"/>
                <a:gd name="T67" fmla="*/ 44 h 41"/>
                <a:gd name="T68" fmla="*/ 38 w 88"/>
                <a:gd name="T69" fmla="*/ 49 h 41"/>
                <a:gd name="T70" fmla="*/ 27 w 88"/>
                <a:gd name="T71" fmla="*/ 45 h 41"/>
                <a:gd name="T72" fmla="*/ 17 w 88"/>
                <a:gd name="T73" fmla="*/ 37 h 41"/>
                <a:gd name="T74" fmla="*/ 8 w 88"/>
                <a:gd name="T75" fmla="*/ 33 h 41"/>
                <a:gd name="T76" fmla="*/ 1 w 88"/>
                <a:gd name="T77" fmla="*/ 29 h 41"/>
                <a:gd name="T78" fmla="*/ 2 w 88"/>
                <a:gd name="T79" fmla="*/ 25 h 41"/>
                <a:gd name="T80" fmla="*/ 7 w 88"/>
                <a:gd name="T81" fmla="*/ 24 h 41"/>
                <a:gd name="T82" fmla="*/ 1 w 88"/>
                <a:gd name="T83" fmla="*/ 18 h 41"/>
                <a:gd name="T84" fmla="*/ 6 w 88"/>
                <a:gd name="T85" fmla="*/ 17 h 41"/>
                <a:gd name="T86" fmla="*/ 5 w 88"/>
                <a:gd name="T87" fmla="*/ 12 h 41"/>
                <a:gd name="T88" fmla="*/ 11 w 88"/>
                <a:gd name="T89" fmla="*/ 7 h 41"/>
                <a:gd name="T90" fmla="*/ 11 w 88"/>
                <a:gd name="T91" fmla="*/ 2 h 41"/>
                <a:gd name="T92" fmla="*/ 14 w 88"/>
                <a:gd name="T93" fmla="*/ 2 h 41"/>
                <a:gd name="T94" fmla="*/ 18 w 88"/>
                <a:gd name="T95" fmla="*/ 0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41"/>
                <a:gd name="T146" fmla="*/ 88 w 88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41">
                  <a:moveTo>
                    <a:pt x="15" y="0"/>
                  </a:moveTo>
                  <a:cubicBezTo>
                    <a:pt x="20" y="3"/>
                    <a:pt x="24" y="7"/>
                    <a:pt x="29" y="10"/>
                  </a:cubicBezTo>
                  <a:cubicBezTo>
                    <a:pt x="30" y="11"/>
                    <a:pt x="33" y="9"/>
                    <a:pt x="34" y="10"/>
                  </a:cubicBezTo>
                  <a:cubicBezTo>
                    <a:pt x="36" y="11"/>
                    <a:pt x="35" y="13"/>
                    <a:pt x="36" y="14"/>
                  </a:cubicBezTo>
                  <a:cubicBezTo>
                    <a:pt x="38" y="15"/>
                    <a:pt x="40" y="15"/>
                    <a:pt x="41" y="14"/>
                  </a:cubicBezTo>
                  <a:cubicBezTo>
                    <a:pt x="42" y="11"/>
                    <a:pt x="39" y="9"/>
                    <a:pt x="40" y="6"/>
                  </a:cubicBezTo>
                  <a:cubicBezTo>
                    <a:pt x="40" y="5"/>
                    <a:pt x="42" y="6"/>
                    <a:pt x="43" y="5"/>
                  </a:cubicBezTo>
                  <a:cubicBezTo>
                    <a:pt x="44" y="4"/>
                    <a:pt x="42" y="3"/>
                    <a:pt x="43" y="3"/>
                  </a:cubicBezTo>
                  <a:cubicBezTo>
                    <a:pt x="47" y="4"/>
                    <a:pt x="50" y="7"/>
                    <a:pt x="53" y="9"/>
                  </a:cubicBezTo>
                  <a:cubicBezTo>
                    <a:pt x="56" y="10"/>
                    <a:pt x="58" y="10"/>
                    <a:pt x="61" y="10"/>
                  </a:cubicBezTo>
                  <a:cubicBezTo>
                    <a:pt x="63" y="10"/>
                    <a:pt x="64" y="7"/>
                    <a:pt x="66" y="8"/>
                  </a:cubicBezTo>
                  <a:cubicBezTo>
                    <a:pt x="69" y="8"/>
                    <a:pt x="72" y="10"/>
                    <a:pt x="75" y="11"/>
                  </a:cubicBezTo>
                  <a:cubicBezTo>
                    <a:pt x="79" y="13"/>
                    <a:pt x="84" y="13"/>
                    <a:pt x="87" y="16"/>
                  </a:cubicBezTo>
                  <a:cubicBezTo>
                    <a:pt x="88" y="17"/>
                    <a:pt x="83" y="18"/>
                    <a:pt x="83" y="20"/>
                  </a:cubicBezTo>
                  <a:cubicBezTo>
                    <a:pt x="83" y="22"/>
                    <a:pt x="87" y="23"/>
                    <a:pt x="87" y="25"/>
                  </a:cubicBezTo>
                  <a:cubicBezTo>
                    <a:pt x="86" y="27"/>
                    <a:pt x="83" y="30"/>
                    <a:pt x="80" y="30"/>
                  </a:cubicBezTo>
                  <a:cubicBezTo>
                    <a:pt x="74" y="29"/>
                    <a:pt x="68" y="26"/>
                    <a:pt x="63" y="23"/>
                  </a:cubicBezTo>
                  <a:cubicBezTo>
                    <a:pt x="61" y="22"/>
                    <a:pt x="61" y="20"/>
                    <a:pt x="61" y="19"/>
                  </a:cubicBezTo>
                  <a:cubicBezTo>
                    <a:pt x="61" y="17"/>
                    <a:pt x="62" y="16"/>
                    <a:pt x="62" y="15"/>
                  </a:cubicBezTo>
                  <a:cubicBezTo>
                    <a:pt x="62" y="14"/>
                    <a:pt x="60" y="13"/>
                    <a:pt x="59" y="13"/>
                  </a:cubicBezTo>
                  <a:cubicBezTo>
                    <a:pt x="57" y="13"/>
                    <a:pt x="55" y="14"/>
                    <a:pt x="54" y="16"/>
                  </a:cubicBezTo>
                  <a:cubicBezTo>
                    <a:pt x="54" y="19"/>
                    <a:pt x="56" y="22"/>
                    <a:pt x="58" y="24"/>
                  </a:cubicBezTo>
                  <a:cubicBezTo>
                    <a:pt x="62" y="27"/>
                    <a:pt x="66" y="27"/>
                    <a:pt x="70" y="29"/>
                  </a:cubicBezTo>
                  <a:cubicBezTo>
                    <a:pt x="72" y="30"/>
                    <a:pt x="74" y="31"/>
                    <a:pt x="76" y="32"/>
                  </a:cubicBezTo>
                  <a:cubicBezTo>
                    <a:pt x="77" y="33"/>
                    <a:pt x="78" y="35"/>
                    <a:pt x="77" y="35"/>
                  </a:cubicBezTo>
                  <a:cubicBezTo>
                    <a:pt x="73" y="35"/>
                    <a:pt x="69" y="33"/>
                    <a:pt x="65" y="32"/>
                  </a:cubicBezTo>
                  <a:cubicBezTo>
                    <a:pt x="64" y="32"/>
                    <a:pt x="65" y="34"/>
                    <a:pt x="64" y="34"/>
                  </a:cubicBezTo>
                  <a:cubicBezTo>
                    <a:pt x="62" y="34"/>
                    <a:pt x="60" y="34"/>
                    <a:pt x="59" y="33"/>
                  </a:cubicBezTo>
                  <a:cubicBezTo>
                    <a:pt x="58" y="32"/>
                    <a:pt x="59" y="30"/>
                    <a:pt x="58" y="30"/>
                  </a:cubicBezTo>
                  <a:cubicBezTo>
                    <a:pt x="56" y="30"/>
                    <a:pt x="54" y="31"/>
                    <a:pt x="52" y="32"/>
                  </a:cubicBezTo>
                  <a:cubicBezTo>
                    <a:pt x="48" y="33"/>
                    <a:pt x="45" y="35"/>
                    <a:pt x="41" y="35"/>
                  </a:cubicBezTo>
                  <a:cubicBezTo>
                    <a:pt x="39" y="35"/>
                    <a:pt x="38" y="31"/>
                    <a:pt x="36" y="31"/>
                  </a:cubicBezTo>
                  <a:cubicBezTo>
                    <a:pt x="35" y="31"/>
                    <a:pt x="34" y="32"/>
                    <a:pt x="34" y="34"/>
                  </a:cubicBezTo>
                  <a:cubicBezTo>
                    <a:pt x="34" y="35"/>
                    <a:pt x="35" y="36"/>
                    <a:pt x="35" y="37"/>
                  </a:cubicBezTo>
                  <a:cubicBezTo>
                    <a:pt x="35" y="39"/>
                    <a:pt x="34" y="41"/>
                    <a:pt x="32" y="41"/>
                  </a:cubicBezTo>
                  <a:cubicBezTo>
                    <a:pt x="29" y="41"/>
                    <a:pt x="26" y="39"/>
                    <a:pt x="23" y="38"/>
                  </a:cubicBezTo>
                  <a:cubicBezTo>
                    <a:pt x="20" y="36"/>
                    <a:pt x="17" y="33"/>
                    <a:pt x="14" y="31"/>
                  </a:cubicBezTo>
                  <a:cubicBezTo>
                    <a:pt x="11" y="30"/>
                    <a:pt x="9" y="29"/>
                    <a:pt x="7" y="28"/>
                  </a:cubicBezTo>
                  <a:cubicBezTo>
                    <a:pt x="5" y="27"/>
                    <a:pt x="2" y="26"/>
                    <a:pt x="1" y="24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3" y="20"/>
                    <a:pt x="6" y="21"/>
                    <a:pt x="6" y="20"/>
                  </a:cubicBezTo>
                  <a:cubicBezTo>
                    <a:pt x="5" y="18"/>
                    <a:pt x="1" y="18"/>
                    <a:pt x="1" y="15"/>
                  </a:cubicBezTo>
                  <a:cubicBezTo>
                    <a:pt x="1" y="14"/>
                    <a:pt x="4" y="15"/>
                    <a:pt x="5" y="14"/>
                  </a:cubicBezTo>
                  <a:cubicBezTo>
                    <a:pt x="6" y="13"/>
                    <a:pt x="3" y="11"/>
                    <a:pt x="4" y="10"/>
                  </a:cubicBezTo>
                  <a:cubicBezTo>
                    <a:pt x="5" y="8"/>
                    <a:pt x="8" y="8"/>
                    <a:pt x="9" y="6"/>
                  </a:cubicBezTo>
                  <a:cubicBezTo>
                    <a:pt x="9" y="5"/>
                    <a:pt x="8" y="3"/>
                    <a:pt x="9" y="2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3" y="2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8" name="Freeform 3450"/>
            <p:cNvSpPr>
              <a:spLocks noChangeAspect="1"/>
            </p:cNvSpPr>
            <p:nvPr/>
          </p:nvSpPr>
          <p:spPr bwMode="auto">
            <a:xfrm>
              <a:off x="29958516" y="3047208"/>
              <a:ext cx="435155" cy="183200"/>
            </a:xfrm>
            <a:custGeom>
              <a:avLst/>
              <a:gdLst>
                <a:gd name="T0" fmla="*/ 1 w 54"/>
                <a:gd name="T1" fmla="*/ 1 h 25"/>
                <a:gd name="T2" fmla="*/ 1 w 54"/>
                <a:gd name="T3" fmla="*/ 13 h 25"/>
                <a:gd name="T4" fmla="*/ 10 w 54"/>
                <a:gd name="T5" fmla="*/ 20 h 25"/>
                <a:gd name="T6" fmla="*/ 25 w 54"/>
                <a:gd name="T7" fmla="*/ 24 h 25"/>
                <a:gd name="T8" fmla="*/ 36 w 54"/>
                <a:gd name="T9" fmla="*/ 30 h 25"/>
                <a:gd name="T10" fmla="*/ 51 w 54"/>
                <a:gd name="T11" fmla="*/ 29 h 25"/>
                <a:gd name="T12" fmla="*/ 61 w 54"/>
                <a:gd name="T13" fmla="*/ 25 h 25"/>
                <a:gd name="T14" fmla="*/ 61 w 54"/>
                <a:gd name="T15" fmla="*/ 19 h 25"/>
                <a:gd name="T16" fmla="*/ 65 w 54"/>
                <a:gd name="T17" fmla="*/ 14 h 25"/>
                <a:gd name="T18" fmla="*/ 61 w 54"/>
                <a:gd name="T19" fmla="*/ 13 h 25"/>
                <a:gd name="T20" fmla="*/ 60 w 54"/>
                <a:gd name="T21" fmla="*/ 14 h 25"/>
                <a:gd name="T22" fmla="*/ 46 w 54"/>
                <a:gd name="T23" fmla="*/ 12 h 25"/>
                <a:gd name="T24" fmla="*/ 35 w 54"/>
                <a:gd name="T25" fmla="*/ 16 h 25"/>
                <a:gd name="T26" fmla="*/ 30 w 54"/>
                <a:gd name="T27" fmla="*/ 11 h 25"/>
                <a:gd name="T28" fmla="*/ 24 w 54"/>
                <a:gd name="T29" fmla="*/ 11 h 25"/>
                <a:gd name="T30" fmla="*/ 19 w 54"/>
                <a:gd name="T31" fmla="*/ 8 h 25"/>
                <a:gd name="T32" fmla="*/ 12 w 54"/>
                <a:gd name="T33" fmla="*/ 12 h 25"/>
                <a:gd name="T34" fmla="*/ 4 w 54"/>
                <a:gd name="T35" fmla="*/ 5 h 25"/>
                <a:gd name="T36" fmla="*/ 1 w 54"/>
                <a:gd name="T37" fmla="*/ 1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25"/>
                <a:gd name="T59" fmla="*/ 54 w 54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25">
                  <a:moveTo>
                    <a:pt x="1" y="1"/>
                  </a:moveTo>
                  <a:cubicBezTo>
                    <a:pt x="0" y="4"/>
                    <a:pt x="1" y="9"/>
                    <a:pt x="1" y="11"/>
                  </a:cubicBezTo>
                  <a:cubicBezTo>
                    <a:pt x="3" y="14"/>
                    <a:pt x="5" y="15"/>
                    <a:pt x="8" y="17"/>
                  </a:cubicBezTo>
                  <a:cubicBezTo>
                    <a:pt x="11" y="17"/>
                    <a:pt x="16" y="19"/>
                    <a:pt x="21" y="20"/>
                  </a:cubicBezTo>
                  <a:cubicBezTo>
                    <a:pt x="24" y="21"/>
                    <a:pt x="26" y="24"/>
                    <a:pt x="30" y="25"/>
                  </a:cubicBezTo>
                  <a:cubicBezTo>
                    <a:pt x="34" y="25"/>
                    <a:pt x="38" y="25"/>
                    <a:pt x="42" y="24"/>
                  </a:cubicBezTo>
                  <a:cubicBezTo>
                    <a:pt x="45" y="23"/>
                    <a:pt x="49" y="23"/>
                    <a:pt x="51" y="21"/>
                  </a:cubicBezTo>
                  <a:cubicBezTo>
                    <a:pt x="53" y="20"/>
                    <a:pt x="51" y="17"/>
                    <a:pt x="51" y="16"/>
                  </a:cubicBezTo>
                  <a:cubicBezTo>
                    <a:pt x="52" y="14"/>
                    <a:pt x="54" y="13"/>
                    <a:pt x="54" y="12"/>
                  </a:cubicBezTo>
                  <a:cubicBezTo>
                    <a:pt x="54" y="11"/>
                    <a:pt x="52" y="11"/>
                    <a:pt x="51" y="11"/>
                  </a:cubicBezTo>
                  <a:cubicBezTo>
                    <a:pt x="51" y="11"/>
                    <a:pt x="50" y="12"/>
                    <a:pt x="50" y="12"/>
                  </a:cubicBezTo>
                  <a:cubicBezTo>
                    <a:pt x="46" y="12"/>
                    <a:pt x="42" y="10"/>
                    <a:pt x="38" y="10"/>
                  </a:cubicBezTo>
                  <a:cubicBezTo>
                    <a:pt x="35" y="10"/>
                    <a:pt x="32" y="13"/>
                    <a:pt x="29" y="13"/>
                  </a:cubicBezTo>
                  <a:cubicBezTo>
                    <a:pt x="27" y="12"/>
                    <a:pt x="27" y="9"/>
                    <a:pt x="25" y="9"/>
                  </a:cubicBezTo>
                  <a:cubicBezTo>
                    <a:pt x="24" y="8"/>
                    <a:pt x="22" y="9"/>
                    <a:pt x="20" y="9"/>
                  </a:cubicBezTo>
                  <a:cubicBezTo>
                    <a:pt x="19" y="9"/>
                    <a:pt x="18" y="7"/>
                    <a:pt x="16" y="7"/>
                  </a:cubicBezTo>
                  <a:cubicBezTo>
                    <a:pt x="14" y="8"/>
                    <a:pt x="12" y="11"/>
                    <a:pt x="10" y="10"/>
                  </a:cubicBezTo>
                  <a:cubicBezTo>
                    <a:pt x="7" y="10"/>
                    <a:pt x="5" y="7"/>
                    <a:pt x="3" y="4"/>
                  </a:cubicBezTo>
                  <a:cubicBezTo>
                    <a:pt x="2" y="3"/>
                    <a:pt x="1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39" name="Freeform 3452"/>
            <p:cNvSpPr>
              <a:spLocks noChangeAspect="1"/>
            </p:cNvSpPr>
            <p:nvPr/>
          </p:nvSpPr>
          <p:spPr bwMode="auto">
            <a:xfrm>
              <a:off x="32254800" y="3999858"/>
              <a:ext cx="147278" cy="73277"/>
            </a:xfrm>
            <a:custGeom>
              <a:avLst/>
              <a:gdLst>
                <a:gd name="T0" fmla="*/ 5 w 18"/>
                <a:gd name="T1" fmla="*/ 0 h 10"/>
                <a:gd name="T2" fmla="*/ 0 w 18"/>
                <a:gd name="T3" fmla="*/ 1 h 10"/>
                <a:gd name="T4" fmla="*/ 7 w 18"/>
                <a:gd name="T5" fmla="*/ 7 h 10"/>
                <a:gd name="T6" fmla="*/ 17 w 18"/>
                <a:gd name="T7" fmla="*/ 12 h 10"/>
                <a:gd name="T8" fmla="*/ 21 w 18"/>
                <a:gd name="T9" fmla="*/ 10 h 10"/>
                <a:gd name="T10" fmla="*/ 18 w 18"/>
                <a:gd name="T11" fmla="*/ 4 h 10"/>
                <a:gd name="T12" fmla="*/ 5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4"/>
                    <a:pt x="4" y="4"/>
                    <a:pt x="6" y="6"/>
                  </a:cubicBezTo>
                  <a:cubicBezTo>
                    <a:pt x="9" y="7"/>
                    <a:pt x="11" y="9"/>
                    <a:pt x="14" y="10"/>
                  </a:cubicBezTo>
                  <a:cubicBezTo>
                    <a:pt x="15" y="10"/>
                    <a:pt x="17" y="9"/>
                    <a:pt x="17" y="8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2" y="1"/>
                    <a:pt x="7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0" name="Freeform 3453"/>
            <p:cNvSpPr>
              <a:spLocks noChangeAspect="1"/>
            </p:cNvSpPr>
            <p:nvPr/>
          </p:nvSpPr>
          <p:spPr bwMode="auto">
            <a:xfrm>
              <a:off x="33111725" y="3737271"/>
              <a:ext cx="328036" cy="164879"/>
            </a:xfrm>
            <a:custGeom>
              <a:avLst/>
              <a:gdLst>
                <a:gd name="T0" fmla="*/ 6 w 41"/>
                <a:gd name="T1" fmla="*/ 4 h 22"/>
                <a:gd name="T2" fmla="*/ 0 w 41"/>
                <a:gd name="T3" fmla="*/ 15 h 22"/>
                <a:gd name="T4" fmla="*/ 7 w 41"/>
                <a:gd name="T5" fmla="*/ 26 h 22"/>
                <a:gd name="T6" fmla="*/ 14 w 41"/>
                <a:gd name="T7" fmla="*/ 22 h 22"/>
                <a:gd name="T8" fmla="*/ 25 w 41"/>
                <a:gd name="T9" fmla="*/ 20 h 22"/>
                <a:gd name="T10" fmla="*/ 37 w 41"/>
                <a:gd name="T11" fmla="*/ 20 h 22"/>
                <a:gd name="T12" fmla="*/ 47 w 41"/>
                <a:gd name="T13" fmla="*/ 17 h 22"/>
                <a:gd name="T14" fmla="*/ 47 w 41"/>
                <a:gd name="T15" fmla="*/ 10 h 22"/>
                <a:gd name="T16" fmla="*/ 31 w 41"/>
                <a:gd name="T17" fmla="*/ 2 h 22"/>
                <a:gd name="T18" fmla="*/ 25 w 41"/>
                <a:gd name="T19" fmla="*/ 0 h 22"/>
                <a:gd name="T20" fmla="*/ 17 w 41"/>
                <a:gd name="T21" fmla="*/ 2 h 22"/>
                <a:gd name="T22" fmla="*/ 6 w 41"/>
                <a:gd name="T23" fmla="*/ 4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2"/>
                <a:gd name="T38" fmla="*/ 41 w 4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2">
                  <a:moveTo>
                    <a:pt x="5" y="3"/>
                  </a:moveTo>
                  <a:cubicBezTo>
                    <a:pt x="4" y="6"/>
                    <a:pt x="1" y="9"/>
                    <a:pt x="0" y="12"/>
                  </a:cubicBezTo>
                  <a:cubicBezTo>
                    <a:pt x="1" y="15"/>
                    <a:pt x="3" y="18"/>
                    <a:pt x="6" y="21"/>
                  </a:cubicBezTo>
                  <a:cubicBezTo>
                    <a:pt x="8" y="22"/>
                    <a:pt x="10" y="19"/>
                    <a:pt x="12" y="18"/>
                  </a:cubicBezTo>
                  <a:cubicBezTo>
                    <a:pt x="15" y="17"/>
                    <a:pt x="18" y="16"/>
                    <a:pt x="21" y="16"/>
                  </a:cubicBezTo>
                  <a:cubicBezTo>
                    <a:pt x="24" y="16"/>
                    <a:pt x="27" y="16"/>
                    <a:pt x="31" y="16"/>
                  </a:cubicBezTo>
                  <a:cubicBezTo>
                    <a:pt x="34" y="15"/>
                    <a:pt x="37" y="16"/>
                    <a:pt x="39" y="14"/>
                  </a:cubicBezTo>
                  <a:cubicBezTo>
                    <a:pt x="41" y="13"/>
                    <a:pt x="41" y="9"/>
                    <a:pt x="39" y="8"/>
                  </a:cubicBezTo>
                  <a:cubicBezTo>
                    <a:pt x="36" y="5"/>
                    <a:pt x="31" y="4"/>
                    <a:pt x="26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11" y="2"/>
                    <a:pt x="8" y="2"/>
                    <a:pt x="5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1" name="Freeform 2598"/>
            <p:cNvSpPr>
              <a:spLocks noChangeAspect="1"/>
            </p:cNvSpPr>
            <p:nvPr/>
          </p:nvSpPr>
          <p:spPr bwMode="auto">
            <a:xfrm>
              <a:off x="19514814" y="7529417"/>
              <a:ext cx="622599" cy="372499"/>
            </a:xfrm>
            <a:custGeom>
              <a:avLst/>
              <a:gdLst>
                <a:gd name="T0" fmla="*/ 83 w 78"/>
                <a:gd name="T1" fmla="*/ 45 h 51"/>
                <a:gd name="T2" fmla="*/ 81 w 78"/>
                <a:gd name="T3" fmla="*/ 39 h 51"/>
                <a:gd name="T4" fmla="*/ 76 w 78"/>
                <a:gd name="T5" fmla="*/ 36 h 51"/>
                <a:gd name="T6" fmla="*/ 82 w 78"/>
                <a:gd name="T7" fmla="*/ 31 h 51"/>
                <a:gd name="T8" fmla="*/ 82 w 78"/>
                <a:gd name="T9" fmla="*/ 24 h 51"/>
                <a:gd name="T10" fmla="*/ 86 w 78"/>
                <a:gd name="T11" fmla="*/ 17 h 51"/>
                <a:gd name="T12" fmla="*/ 89 w 78"/>
                <a:gd name="T13" fmla="*/ 17 h 51"/>
                <a:gd name="T14" fmla="*/ 92 w 78"/>
                <a:gd name="T15" fmla="*/ 17 h 51"/>
                <a:gd name="T16" fmla="*/ 93 w 78"/>
                <a:gd name="T17" fmla="*/ 10 h 51"/>
                <a:gd name="T18" fmla="*/ 89 w 78"/>
                <a:gd name="T19" fmla="*/ 10 h 51"/>
                <a:gd name="T20" fmla="*/ 86 w 78"/>
                <a:gd name="T21" fmla="*/ 7 h 51"/>
                <a:gd name="T22" fmla="*/ 79 w 78"/>
                <a:gd name="T23" fmla="*/ 6 h 51"/>
                <a:gd name="T24" fmla="*/ 73 w 78"/>
                <a:gd name="T25" fmla="*/ 4 h 51"/>
                <a:gd name="T26" fmla="*/ 67 w 78"/>
                <a:gd name="T27" fmla="*/ 4 h 51"/>
                <a:gd name="T28" fmla="*/ 60 w 78"/>
                <a:gd name="T29" fmla="*/ 5 h 51"/>
                <a:gd name="T30" fmla="*/ 55 w 78"/>
                <a:gd name="T31" fmla="*/ 8 h 51"/>
                <a:gd name="T32" fmla="*/ 41 w 78"/>
                <a:gd name="T33" fmla="*/ 11 h 51"/>
                <a:gd name="T34" fmla="*/ 31 w 78"/>
                <a:gd name="T35" fmla="*/ 10 h 51"/>
                <a:gd name="T36" fmla="*/ 15 w 78"/>
                <a:gd name="T37" fmla="*/ 8 h 51"/>
                <a:gd name="T38" fmla="*/ 7 w 78"/>
                <a:gd name="T39" fmla="*/ 10 h 51"/>
                <a:gd name="T40" fmla="*/ 10 w 78"/>
                <a:gd name="T41" fmla="*/ 5 h 51"/>
                <a:gd name="T42" fmla="*/ 5 w 78"/>
                <a:gd name="T43" fmla="*/ 0 h 51"/>
                <a:gd name="T44" fmla="*/ 1 w 78"/>
                <a:gd name="T45" fmla="*/ 6 h 51"/>
                <a:gd name="T46" fmla="*/ 1 w 78"/>
                <a:gd name="T47" fmla="*/ 16 h 51"/>
                <a:gd name="T48" fmla="*/ 7 w 78"/>
                <a:gd name="T49" fmla="*/ 22 h 51"/>
                <a:gd name="T50" fmla="*/ 11 w 78"/>
                <a:gd name="T51" fmla="*/ 25 h 51"/>
                <a:gd name="T52" fmla="*/ 4 w 78"/>
                <a:gd name="T53" fmla="*/ 29 h 51"/>
                <a:gd name="T54" fmla="*/ 4 w 78"/>
                <a:gd name="T55" fmla="*/ 38 h 51"/>
                <a:gd name="T56" fmla="*/ 5 w 78"/>
                <a:gd name="T57" fmla="*/ 43 h 51"/>
                <a:gd name="T58" fmla="*/ 11 w 78"/>
                <a:gd name="T59" fmla="*/ 45 h 51"/>
                <a:gd name="T60" fmla="*/ 12 w 78"/>
                <a:gd name="T61" fmla="*/ 51 h 51"/>
                <a:gd name="T62" fmla="*/ 12 w 78"/>
                <a:gd name="T63" fmla="*/ 57 h 51"/>
                <a:gd name="T64" fmla="*/ 17 w 78"/>
                <a:gd name="T65" fmla="*/ 57 h 51"/>
                <a:gd name="T66" fmla="*/ 25 w 78"/>
                <a:gd name="T67" fmla="*/ 57 h 51"/>
                <a:gd name="T68" fmla="*/ 29 w 78"/>
                <a:gd name="T69" fmla="*/ 55 h 51"/>
                <a:gd name="T70" fmla="*/ 35 w 78"/>
                <a:gd name="T71" fmla="*/ 55 h 51"/>
                <a:gd name="T72" fmla="*/ 37 w 78"/>
                <a:gd name="T73" fmla="*/ 57 h 51"/>
                <a:gd name="T74" fmla="*/ 43 w 78"/>
                <a:gd name="T75" fmla="*/ 59 h 51"/>
                <a:gd name="T76" fmla="*/ 49 w 78"/>
                <a:gd name="T77" fmla="*/ 60 h 51"/>
                <a:gd name="T78" fmla="*/ 58 w 78"/>
                <a:gd name="T79" fmla="*/ 56 h 51"/>
                <a:gd name="T80" fmla="*/ 60 w 78"/>
                <a:gd name="T81" fmla="*/ 53 h 51"/>
                <a:gd name="T82" fmla="*/ 60 w 78"/>
                <a:gd name="T83" fmla="*/ 48 h 51"/>
                <a:gd name="T84" fmla="*/ 64 w 78"/>
                <a:gd name="T85" fmla="*/ 47 h 51"/>
                <a:gd name="T86" fmla="*/ 70 w 78"/>
                <a:gd name="T87" fmla="*/ 48 h 51"/>
                <a:gd name="T88" fmla="*/ 74 w 78"/>
                <a:gd name="T89" fmla="*/ 44 h 51"/>
                <a:gd name="T90" fmla="*/ 79 w 78"/>
                <a:gd name="T91" fmla="*/ 44 h 51"/>
                <a:gd name="T92" fmla="*/ 82 w 78"/>
                <a:gd name="T93" fmla="*/ 47 h 51"/>
                <a:gd name="T94" fmla="*/ 83 w 78"/>
                <a:gd name="T95" fmla="*/ 45 h 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51"/>
                <a:gd name="T146" fmla="*/ 78 w 78"/>
                <a:gd name="T147" fmla="*/ 51 h 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51">
                  <a:moveTo>
                    <a:pt x="70" y="38"/>
                  </a:moveTo>
                  <a:cubicBezTo>
                    <a:pt x="70" y="36"/>
                    <a:pt x="69" y="34"/>
                    <a:pt x="68" y="33"/>
                  </a:cubicBezTo>
                  <a:cubicBezTo>
                    <a:pt x="67" y="32"/>
                    <a:pt x="63" y="32"/>
                    <a:pt x="64" y="30"/>
                  </a:cubicBezTo>
                  <a:cubicBezTo>
                    <a:pt x="64" y="28"/>
                    <a:pt x="68" y="28"/>
                    <a:pt x="69" y="26"/>
                  </a:cubicBezTo>
                  <a:cubicBezTo>
                    <a:pt x="70" y="24"/>
                    <a:pt x="68" y="22"/>
                    <a:pt x="69" y="20"/>
                  </a:cubicBezTo>
                  <a:cubicBezTo>
                    <a:pt x="69" y="18"/>
                    <a:pt x="70" y="16"/>
                    <a:pt x="72" y="14"/>
                  </a:cubicBezTo>
                  <a:cubicBezTo>
                    <a:pt x="72" y="13"/>
                    <a:pt x="74" y="14"/>
                    <a:pt x="75" y="14"/>
                  </a:cubicBezTo>
                  <a:cubicBezTo>
                    <a:pt x="75" y="14"/>
                    <a:pt x="76" y="14"/>
                    <a:pt x="77" y="14"/>
                  </a:cubicBezTo>
                  <a:cubicBezTo>
                    <a:pt x="78" y="12"/>
                    <a:pt x="78" y="10"/>
                    <a:pt x="78" y="8"/>
                  </a:cubicBezTo>
                  <a:cubicBezTo>
                    <a:pt x="77" y="8"/>
                    <a:pt x="76" y="8"/>
                    <a:pt x="75" y="8"/>
                  </a:cubicBezTo>
                  <a:cubicBezTo>
                    <a:pt x="74" y="7"/>
                    <a:pt x="73" y="6"/>
                    <a:pt x="72" y="6"/>
                  </a:cubicBezTo>
                  <a:cubicBezTo>
                    <a:pt x="70" y="5"/>
                    <a:pt x="68" y="5"/>
                    <a:pt x="66" y="5"/>
                  </a:cubicBezTo>
                  <a:cubicBezTo>
                    <a:pt x="64" y="4"/>
                    <a:pt x="63" y="3"/>
                    <a:pt x="61" y="3"/>
                  </a:cubicBezTo>
                  <a:cubicBezTo>
                    <a:pt x="60" y="3"/>
                    <a:pt x="58" y="3"/>
                    <a:pt x="56" y="3"/>
                  </a:cubicBezTo>
                  <a:cubicBezTo>
                    <a:pt x="54" y="3"/>
                    <a:pt x="52" y="3"/>
                    <a:pt x="50" y="4"/>
                  </a:cubicBezTo>
                  <a:cubicBezTo>
                    <a:pt x="48" y="4"/>
                    <a:pt x="48" y="6"/>
                    <a:pt x="46" y="7"/>
                  </a:cubicBezTo>
                  <a:cubicBezTo>
                    <a:pt x="42" y="8"/>
                    <a:pt x="38" y="9"/>
                    <a:pt x="34" y="9"/>
                  </a:cubicBezTo>
                  <a:cubicBezTo>
                    <a:pt x="31" y="9"/>
                    <a:pt x="28" y="9"/>
                    <a:pt x="26" y="8"/>
                  </a:cubicBezTo>
                  <a:cubicBezTo>
                    <a:pt x="22" y="8"/>
                    <a:pt x="18" y="7"/>
                    <a:pt x="13" y="7"/>
                  </a:cubicBezTo>
                  <a:cubicBezTo>
                    <a:pt x="11" y="7"/>
                    <a:pt x="8" y="9"/>
                    <a:pt x="6" y="8"/>
                  </a:cubicBezTo>
                  <a:cubicBezTo>
                    <a:pt x="5" y="7"/>
                    <a:pt x="8" y="5"/>
                    <a:pt x="8" y="4"/>
                  </a:cubicBezTo>
                  <a:cubicBezTo>
                    <a:pt x="7" y="2"/>
                    <a:pt x="6" y="2"/>
                    <a:pt x="4" y="0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7"/>
                    <a:pt x="0" y="10"/>
                    <a:pt x="1" y="13"/>
                  </a:cubicBezTo>
                  <a:cubicBezTo>
                    <a:pt x="2" y="15"/>
                    <a:pt x="5" y="16"/>
                    <a:pt x="6" y="18"/>
                  </a:cubicBezTo>
                  <a:cubicBezTo>
                    <a:pt x="7" y="19"/>
                    <a:pt x="10" y="20"/>
                    <a:pt x="9" y="21"/>
                  </a:cubicBezTo>
                  <a:cubicBezTo>
                    <a:pt x="8" y="23"/>
                    <a:pt x="4" y="22"/>
                    <a:pt x="3" y="24"/>
                  </a:cubicBezTo>
                  <a:cubicBezTo>
                    <a:pt x="2" y="27"/>
                    <a:pt x="3" y="30"/>
                    <a:pt x="3" y="32"/>
                  </a:cubicBezTo>
                  <a:cubicBezTo>
                    <a:pt x="3" y="34"/>
                    <a:pt x="3" y="35"/>
                    <a:pt x="4" y="36"/>
                  </a:cubicBezTo>
                  <a:cubicBezTo>
                    <a:pt x="5" y="37"/>
                    <a:pt x="8" y="36"/>
                    <a:pt x="9" y="38"/>
                  </a:cubicBezTo>
                  <a:cubicBezTo>
                    <a:pt x="10" y="39"/>
                    <a:pt x="10" y="41"/>
                    <a:pt x="10" y="43"/>
                  </a:cubicBezTo>
                  <a:cubicBezTo>
                    <a:pt x="11" y="44"/>
                    <a:pt x="10" y="47"/>
                    <a:pt x="10" y="48"/>
                  </a:cubicBezTo>
                  <a:cubicBezTo>
                    <a:pt x="11" y="48"/>
                    <a:pt x="13" y="48"/>
                    <a:pt x="14" y="48"/>
                  </a:cubicBezTo>
                  <a:cubicBezTo>
                    <a:pt x="17" y="48"/>
                    <a:pt x="19" y="49"/>
                    <a:pt x="21" y="48"/>
                  </a:cubicBezTo>
                  <a:cubicBezTo>
                    <a:pt x="22" y="48"/>
                    <a:pt x="22" y="46"/>
                    <a:pt x="24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6"/>
                    <a:pt x="30" y="48"/>
                    <a:pt x="31" y="48"/>
                  </a:cubicBezTo>
                  <a:cubicBezTo>
                    <a:pt x="33" y="49"/>
                    <a:pt x="35" y="49"/>
                    <a:pt x="36" y="49"/>
                  </a:cubicBezTo>
                  <a:cubicBezTo>
                    <a:pt x="38" y="50"/>
                    <a:pt x="40" y="51"/>
                    <a:pt x="41" y="50"/>
                  </a:cubicBezTo>
                  <a:cubicBezTo>
                    <a:pt x="44" y="50"/>
                    <a:pt x="47" y="49"/>
                    <a:pt x="49" y="47"/>
                  </a:cubicBezTo>
                  <a:cubicBezTo>
                    <a:pt x="50" y="47"/>
                    <a:pt x="50" y="45"/>
                    <a:pt x="50" y="44"/>
                  </a:cubicBezTo>
                  <a:cubicBezTo>
                    <a:pt x="50" y="43"/>
                    <a:pt x="49" y="41"/>
                    <a:pt x="50" y="40"/>
                  </a:cubicBezTo>
                  <a:cubicBezTo>
                    <a:pt x="51" y="39"/>
                    <a:pt x="53" y="39"/>
                    <a:pt x="54" y="39"/>
                  </a:cubicBezTo>
                  <a:cubicBezTo>
                    <a:pt x="56" y="39"/>
                    <a:pt x="57" y="40"/>
                    <a:pt x="59" y="40"/>
                  </a:cubicBezTo>
                  <a:cubicBezTo>
                    <a:pt x="60" y="39"/>
                    <a:pt x="60" y="37"/>
                    <a:pt x="62" y="37"/>
                  </a:cubicBezTo>
                  <a:cubicBezTo>
                    <a:pt x="63" y="36"/>
                    <a:pt x="65" y="37"/>
                    <a:pt x="66" y="37"/>
                  </a:cubicBezTo>
                  <a:cubicBezTo>
                    <a:pt x="67" y="38"/>
                    <a:pt x="68" y="39"/>
                    <a:pt x="69" y="39"/>
                  </a:cubicBezTo>
                  <a:cubicBezTo>
                    <a:pt x="69" y="39"/>
                    <a:pt x="70" y="38"/>
                    <a:pt x="70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2" name="Freeform 2527"/>
            <p:cNvSpPr>
              <a:spLocks noChangeAspect="1"/>
            </p:cNvSpPr>
            <p:nvPr/>
          </p:nvSpPr>
          <p:spPr bwMode="auto">
            <a:xfrm>
              <a:off x="9265758" y="13477429"/>
              <a:ext cx="1238515" cy="1447292"/>
            </a:xfrm>
            <a:custGeom>
              <a:avLst/>
              <a:gdLst>
                <a:gd name="T0" fmla="*/ 118 w 154"/>
                <a:gd name="T1" fmla="*/ 201 h 197"/>
                <a:gd name="T2" fmla="*/ 121 w 154"/>
                <a:gd name="T3" fmla="*/ 186 h 197"/>
                <a:gd name="T4" fmla="*/ 150 w 154"/>
                <a:gd name="T5" fmla="*/ 168 h 197"/>
                <a:gd name="T6" fmla="*/ 179 w 154"/>
                <a:gd name="T7" fmla="*/ 179 h 197"/>
                <a:gd name="T8" fmla="*/ 185 w 154"/>
                <a:gd name="T9" fmla="*/ 147 h 197"/>
                <a:gd name="T10" fmla="*/ 172 w 154"/>
                <a:gd name="T11" fmla="*/ 130 h 197"/>
                <a:gd name="T12" fmla="*/ 174 w 154"/>
                <a:gd name="T13" fmla="*/ 117 h 197"/>
                <a:gd name="T14" fmla="*/ 145 w 154"/>
                <a:gd name="T15" fmla="*/ 117 h 197"/>
                <a:gd name="T16" fmla="*/ 139 w 154"/>
                <a:gd name="T17" fmla="*/ 97 h 197"/>
                <a:gd name="T18" fmla="*/ 143 w 154"/>
                <a:gd name="T19" fmla="*/ 88 h 197"/>
                <a:gd name="T20" fmla="*/ 139 w 154"/>
                <a:gd name="T21" fmla="*/ 70 h 197"/>
                <a:gd name="T22" fmla="*/ 117 w 154"/>
                <a:gd name="T23" fmla="*/ 66 h 197"/>
                <a:gd name="T24" fmla="*/ 106 w 154"/>
                <a:gd name="T25" fmla="*/ 59 h 197"/>
                <a:gd name="T26" fmla="*/ 91 w 154"/>
                <a:gd name="T27" fmla="*/ 52 h 197"/>
                <a:gd name="T28" fmla="*/ 66 w 154"/>
                <a:gd name="T29" fmla="*/ 34 h 197"/>
                <a:gd name="T30" fmla="*/ 60 w 154"/>
                <a:gd name="T31" fmla="*/ 14 h 197"/>
                <a:gd name="T32" fmla="*/ 44 w 154"/>
                <a:gd name="T33" fmla="*/ 2 h 197"/>
                <a:gd name="T34" fmla="*/ 29 w 154"/>
                <a:gd name="T35" fmla="*/ 12 h 197"/>
                <a:gd name="T36" fmla="*/ 12 w 154"/>
                <a:gd name="T37" fmla="*/ 22 h 197"/>
                <a:gd name="T38" fmla="*/ 0 w 154"/>
                <a:gd name="T39" fmla="*/ 20 h 197"/>
                <a:gd name="T40" fmla="*/ 16 w 154"/>
                <a:gd name="T41" fmla="*/ 57 h 197"/>
                <a:gd name="T42" fmla="*/ 13 w 154"/>
                <a:gd name="T43" fmla="*/ 71 h 197"/>
                <a:gd name="T44" fmla="*/ 13 w 154"/>
                <a:gd name="T45" fmla="*/ 79 h 197"/>
                <a:gd name="T46" fmla="*/ 10 w 154"/>
                <a:gd name="T47" fmla="*/ 100 h 197"/>
                <a:gd name="T48" fmla="*/ 6 w 154"/>
                <a:gd name="T49" fmla="*/ 129 h 197"/>
                <a:gd name="T50" fmla="*/ 6 w 154"/>
                <a:gd name="T51" fmla="*/ 141 h 197"/>
                <a:gd name="T52" fmla="*/ 16 w 154"/>
                <a:gd name="T53" fmla="*/ 164 h 197"/>
                <a:gd name="T54" fmla="*/ 19 w 154"/>
                <a:gd name="T55" fmla="*/ 177 h 197"/>
                <a:gd name="T56" fmla="*/ 19 w 154"/>
                <a:gd name="T57" fmla="*/ 183 h 197"/>
                <a:gd name="T58" fmla="*/ 23 w 154"/>
                <a:gd name="T59" fmla="*/ 194 h 197"/>
                <a:gd name="T60" fmla="*/ 26 w 154"/>
                <a:gd name="T61" fmla="*/ 200 h 197"/>
                <a:gd name="T62" fmla="*/ 35 w 154"/>
                <a:gd name="T63" fmla="*/ 226 h 197"/>
                <a:gd name="T64" fmla="*/ 40 w 154"/>
                <a:gd name="T65" fmla="*/ 233 h 197"/>
                <a:gd name="T66" fmla="*/ 49 w 154"/>
                <a:gd name="T67" fmla="*/ 227 h 197"/>
                <a:gd name="T68" fmla="*/ 56 w 154"/>
                <a:gd name="T69" fmla="*/ 221 h 197"/>
                <a:gd name="T70" fmla="*/ 67 w 154"/>
                <a:gd name="T71" fmla="*/ 220 h 197"/>
                <a:gd name="T72" fmla="*/ 88 w 154"/>
                <a:gd name="T73" fmla="*/ 235 h 197"/>
                <a:gd name="T74" fmla="*/ 94 w 154"/>
                <a:gd name="T75" fmla="*/ 218 h 197"/>
                <a:gd name="T76" fmla="*/ 113 w 154"/>
                <a:gd name="T77" fmla="*/ 223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4"/>
                <a:gd name="T118" fmla="*/ 0 h 197"/>
                <a:gd name="T119" fmla="*/ 154 w 154"/>
                <a:gd name="T120" fmla="*/ 197 h 1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4" h="197">
                  <a:moveTo>
                    <a:pt x="94" y="185"/>
                  </a:moveTo>
                  <a:cubicBezTo>
                    <a:pt x="96" y="179"/>
                    <a:pt x="97" y="173"/>
                    <a:pt x="98" y="167"/>
                  </a:cubicBezTo>
                  <a:cubicBezTo>
                    <a:pt x="98" y="164"/>
                    <a:pt x="97" y="162"/>
                    <a:pt x="97" y="160"/>
                  </a:cubicBezTo>
                  <a:cubicBezTo>
                    <a:pt x="99" y="158"/>
                    <a:pt x="100" y="156"/>
                    <a:pt x="101" y="155"/>
                  </a:cubicBezTo>
                  <a:cubicBezTo>
                    <a:pt x="102" y="152"/>
                    <a:pt x="102" y="149"/>
                    <a:pt x="103" y="147"/>
                  </a:cubicBezTo>
                  <a:cubicBezTo>
                    <a:pt x="110" y="144"/>
                    <a:pt x="117" y="142"/>
                    <a:pt x="125" y="140"/>
                  </a:cubicBezTo>
                  <a:cubicBezTo>
                    <a:pt x="129" y="140"/>
                    <a:pt x="133" y="141"/>
                    <a:pt x="138" y="141"/>
                  </a:cubicBezTo>
                  <a:cubicBezTo>
                    <a:pt x="141" y="144"/>
                    <a:pt x="145" y="146"/>
                    <a:pt x="149" y="149"/>
                  </a:cubicBezTo>
                  <a:cubicBezTo>
                    <a:pt x="150" y="145"/>
                    <a:pt x="152" y="140"/>
                    <a:pt x="153" y="136"/>
                  </a:cubicBezTo>
                  <a:cubicBezTo>
                    <a:pt x="154" y="131"/>
                    <a:pt x="154" y="127"/>
                    <a:pt x="154" y="122"/>
                  </a:cubicBezTo>
                  <a:cubicBezTo>
                    <a:pt x="153" y="118"/>
                    <a:pt x="153" y="114"/>
                    <a:pt x="150" y="111"/>
                  </a:cubicBezTo>
                  <a:cubicBezTo>
                    <a:pt x="149" y="109"/>
                    <a:pt x="144" y="110"/>
                    <a:pt x="143" y="108"/>
                  </a:cubicBezTo>
                  <a:cubicBezTo>
                    <a:pt x="142" y="105"/>
                    <a:pt x="145" y="103"/>
                    <a:pt x="145" y="100"/>
                  </a:cubicBezTo>
                  <a:cubicBezTo>
                    <a:pt x="146" y="99"/>
                    <a:pt x="145" y="98"/>
                    <a:pt x="145" y="97"/>
                  </a:cubicBezTo>
                  <a:cubicBezTo>
                    <a:pt x="145" y="96"/>
                    <a:pt x="144" y="97"/>
                    <a:pt x="144" y="97"/>
                  </a:cubicBezTo>
                  <a:cubicBezTo>
                    <a:pt x="136" y="97"/>
                    <a:pt x="128" y="97"/>
                    <a:pt x="121" y="97"/>
                  </a:cubicBezTo>
                  <a:cubicBezTo>
                    <a:pt x="120" y="97"/>
                    <a:pt x="121" y="96"/>
                    <a:pt x="121" y="95"/>
                  </a:cubicBezTo>
                  <a:cubicBezTo>
                    <a:pt x="119" y="90"/>
                    <a:pt x="116" y="86"/>
                    <a:pt x="116" y="81"/>
                  </a:cubicBezTo>
                  <a:cubicBezTo>
                    <a:pt x="116" y="79"/>
                    <a:pt x="119" y="80"/>
                    <a:pt x="119" y="79"/>
                  </a:cubicBezTo>
                  <a:cubicBezTo>
                    <a:pt x="120" y="77"/>
                    <a:pt x="120" y="75"/>
                    <a:pt x="119" y="73"/>
                  </a:cubicBezTo>
                  <a:cubicBezTo>
                    <a:pt x="119" y="71"/>
                    <a:pt x="117" y="69"/>
                    <a:pt x="116" y="67"/>
                  </a:cubicBezTo>
                  <a:cubicBezTo>
                    <a:pt x="116" y="64"/>
                    <a:pt x="118" y="60"/>
                    <a:pt x="116" y="58"/>
                  </a:cubicBezTo>
                  <a:cubicBezTo>
                    <a:pt x="115" y="57"/>
                    <a:pt x="111" y="56"/>
                    <a:pt x="108" y="56"/>
                  </a:cubicBezTo>
                  <a:cubicBezTo>
                    <a:pt x="104" y="55"/>
                    <a:pt x="101" y="56"/>
                    <a:pt x="97" y="55"/>
                  </a:cubicBezTo>
                  <a:cubicBezTo>
                    <a:pt x="95" y="54"/>
                    <a:pt x="95" y="50"/>
                    <a:pt x="93" y="49"/>
                  </a:cubicBezTo>
                  <a:cubicBezTo>
                    <a:pt x="91" y="49"/>
                    <a:pt x="90" y="50"/>
                    <a:pt x="88" y="49"/>
                  </a:cubicBezTo>
                  <a:cubicBezTo>
                    <a:pt x="86" y="48"/>
                    <a:pt x="86" y="44"/>
                    <a:pt x="84" y="43"/>
                  </a:cubicBezTo>
                  <a:cubicBezTo>
                    <a:pt x="81" y="42"/>
                    <a:pt x="79" y="43"/>
                    <a:pt x="76" y="43"/>
                  </a:cubicBezTo>
                  <a:cubicBezTo>
                    <a:pt x="73" y="42"/>
                    <a:pt x="68" y="43"/>
                    <a:pt x="65" y="41"/>
                  </a:cubicBezTo>
                  <a:cubicBezTo>
                    <a:pt x="62" y="37"/>
                    <a:pt x="58" y="32"/>
                    <a:pt x="55" y="28"/>
                  </a:cubicBezTo>
                  <a:cubicBezTo>
                    <a:pt x="54" y="26"/>
                    <a:pt x="54" y="24"/>
                    <a:pt x="53" y="22"/>
                  </a:cubicBezTo>
                  <a:cubicBezTo>
                    <a:pt x="52" y="19"/>
                    <a:pt x="53" y="16"/>
                    <a:pt x="50" y="12"/>
                  </a:cubicBezTo>
                  <a:cubicBezTo>
                    <a:pt x="50" y="9"/>
                    <a:pt x="54" y="3"/>
                    <a:pt x="51" y="1"/>
                  </a:cubicBezTo>
                  <a:cubicBezTo>
                    <a:pt x="47" y="2"/>
                    <a:pt x="42" y="0"/>
                    <a:pt x="37" y="2"/>
                  </a:cubicBezTo>
                  <a:cubicBezTo>
                    <a:pt x="34" y="3"/>
                    <a:pt x="33" y="7"/>
                    <a:pt x="30" y="8"/>
                  </a:cubicBezTo>
                  <a:cubicBezTo>
                    <a:pt x="28" y="9"/>
                    <a:pt x="25" y="9"/>
                    <a:pt x="24" y="10"/>
                  </a:cubicBezTo>
                  <a:cubicBezTo>
                    <a:pt x="21" y="11"/>
                    <a:pt x="20" y="14"/>
                    <a:pt x="18" y="15"/>
                  </a:cubicBezTo>
                  <a:cubicBezTo>
                    <a:pt x="15" y="17"/>
                    <a:pt x="13" y="18"/>
                    <a:pt x="10" y="18"/>
                  </a:cubicBezTo>
                  <a:cubicBezTo>
                    <a:pt x="8" y="19"/>
                    <a:pt x="6" y="18"/>
                    <a:pt x="5" y="18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5" y="25"/>
                    <a:pt x="10" y="33"/>
                    <a:pt x="16" y="41"/>
                  </a:cubicBezTo>
                  <a:cubicBezTo>
                    <a:pt x="15" y="43"/>
                    <a:pt x="14" y="45"/>
                    <a:pt x="13" y="47"/>
                  </a:cubicBezTo>
                  <a:cubicBezTo>
                    <a:pt x="12" y="49"/>
                    <a:pt x="11" y="50"/>
                    <a:pt x="10" y="52"/>
                  </a:cubicBezTo>
                  <a:cubicBezTo>
                    <a:pt x="10" y="54"/>
                    <a:pt x="11" y="56"/>
                    <a:pt x="11" y="59"/>
                  </a:cubicBezTo>
                  <a:cubicBezTo>
                    <a:pt x="10" y="60"/>
                    <a:pt x="8" y="58"/>
                    <a:pt x="8" y="59"/>
                  </a:cubicBezTo>
                  <a:cubicBezTo>
                    <a:pt x="8" y="61"/>
                    <a:pt x="11" y="64"/>
                    <a:pt x="11" y="66"/>
                  </a:cubicBezTo>
                  <a:cubicBezTo>
                    <a:pt x="11" y="70"/>
                    <a:pt x="6" y="73"/>
                    <a:pt x="6" y="77"/>
                  </a:cubicBezTo>
                  <a:cubicBezTo>
                    <a:pt x="5" y="79"/>
                    <a:pt x="8" y="81"/>
                    <a:pt x="8" y="83"/>
                  </a:cubicBezTo>
                  <a:cubicBezTo>
                    <a:pt x="9" y="88"/>
                    <a:pt x="9" y="94"/>
                    <a:pt x="8" y="100"/>
                  </a:cubicBezTo>
                  <a:cubicBezTo>
                    <a:pt x="8" y="102"/>
                    <a:pt x="7" y="105"/>
                    <a:pt x="5" y="107"/>
                  </a:cubicBezTo>
                  <a:cubicBezTo>
                    <a:pt x="4" y="108"/>
                    <a:pt x="2" y="109"/>
                    <a:pt x="2" y="110"/>
                  </a:cubicBezTo>
                  <a:cubicBezTo>
                    <a:pt x="1" y="112"/>
                    <a:pt x="4" y="115"/>
                    <a:pt x="5" y="117"/>
                  </a:cubicBezTo>
                  <a:cubicBezTo>
                    <a:pt x="6" y="119"/>
                    <a:pt x="9" y="120"/>
                    <a:pt x="10" y="122"/>
                  </a:cubicBezTo>
                  <a:cubicBezTo>
                    <a:pt x="12" y="127"/>
                    <a:pt x="11" y="131"/>
                    <a:pt x="13" y="136"/>
                  </a:cubicBezTo>
                  <a:cubicBezTo>
                    <a:pt x="14" y="138"/>
                    <a:pt x="17" y="140"/>
                    <a:pt x="18" y="142"/>
                  </a:cubicBezTo>
                  <a:cubicBezTo>
                    <a:pt x="18" y="144"/>
                    <a:pt x="16" y="145"/>
                    <a:pt x="16" y="147"/>
                  </a:cubicBezTo>
                  <a:cubicBezTo>
                    <a:pt x="16" y="148"/>
                    <a:pt x="18" y="149"/>
                    <a:pt x="17" y="150"/>
                  </a:cubicBezTo>
                  <a:cubicBezTo>
                    <a:pt x="17" y="150"/>
                    <a:pt x="16" y="151"/>
                    <a:pt x="16" y="152"/>
                  </a:cubicBezTo>
                  <a:cubicBezTo>
                    <a:pt x="16" y="154"/>
                    <a:pt x="16" y="156"/>
                    <a:pt x="16" y="158"/>
                  </a:cubicBezTo>
                  <a:cubicBezTo>
                    <a:pt x="17" y="159"/>
                    <a:pt x="19" y="159"/>
                    <a:pt x="19" y="161"/>
                  </a:cubicBezTo>
                  <a:cubicBezTo>
                    <a:pt x="19" y="162"/>
                    <a:pt x="18" y="164"/>
                    <a:pt x="19" y="165"/>
                  </a:cubicBezTo>
                  <a:cubicBezTo>
                    <a:pt x="19" y="166"/>
                    <a:pt x="21" y="165"/>
                    <a:pt x="22" y="166"/>
                  </a:cubicBezTo>
                  <a:cubicBezTo>
                    <a:pt x="23" y="168"/>
                    <a:pt x="23" y="171"/>
                    <a:pt x="24" y="173"/>
                  </a:cubicBezTo>
                  <a:cubicBezTo>
                    <a:pt x="26" y="178"/>
                    <a:pt x="28" y="183"/>
                    <a:pt x="29" y="188"/>
                  </a:cubicBezTo>
                  <a:cubicBezTo>
                    <a:pt x="30" y="189"/>
                    <a:pt x="29" y="191"/>
                    <a:pt x="30" y="193"/>
                  </a:cubicBezTo>
                  <a:cubicBezTo>
                    <a:pt x="31" y="194"/>
                    <a:pt x="32" y="194"/>
                    <a:pt x="33" y="194"/>
                  </a:cubicBezTo>
                  <a:cubicBezTo>
                    <a:pt x="35" y="195"/>
                    <a:pt x="36" y="194"/>
                    <a:pt x="37" y="194"/>
                  </a:cubicBezTo>
                  <a:cubicBezTo>
                    <a:pt x="38" y="193"/>
                    <a:pt x="39" y="191"/>
                    <a:pt x="41" y="189"/>
                  </a:cubicBezTo>
                  <a:cubicBezTo>
                    <a:pt x="41" y="188"/>
                    <a:pt x="42" y="187"/>
                    <a:pt x="44" y="186"/>
                  </a:cubicBezTo>
                  <a:cubicBezTo>
                    <a:pt x="45" y="185"/>
                    <a:pt x="47" y="186"/>
                    <a:pt x="47" y="184"/>
                  </a:cubicBezTo>
                  <a:cubicBezTo>
                    <a:pt x="49" y="183"/>
                    <a:pt x="47" y="178"/>
                    <a:pt x="49" y="178"/>
                  </a:cubicBezTo>
                  <a:cubicBezTo>
                    <a:pt x="52" y="177"/>
                    <a:pt x="53" y="182"/>
                    <a:pt x="56" y="183"/>
                  </a:cubicBezTo>
                  <a:cubicBezTo>
                    <a:pt x="60" y="185"/>
                    <a:pt x="66" y="182"/>
                    <a:pt x="69" y="184"/>
                  </a:cubicBezTo>
                  <a:cubicBezTo>
                    <a:pt x="72" y="186"/>
                    <a:pt x="70" y="193"/>
                    <a:pt x="73" y="195"/>
                  </a:cubicBezTo>
                  <a:cubicBezTo>
                    <a:pt x="75" y="197"/>
                    <a:pt x="73" y="190"/>
                    <a:pt x="74" y="188"/>
                  </a:cubicBezTo>
                  <a:cubicBezTo>
                    <a:pt x="75" y="185"/>
                    <a:pt x="76" y="182"/>
                    <a:pt x="78" y="181"/>
                  </a:cubicBezTo>
                  <a:cubicBezTo>
                    <a:pt x="82" y="180"/>
                    <a:pt x="87" y="180"/>
                    <a:pt x="91" y="181"/>
                  </a:cubicBezTo>
                  <a:cubicBezTo>
                    <a:pt x="92" y="182"/>
                    <a:pt x="93" y="184"/>
                    <a:pt x="94" y="18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3" name="Freeform 2528"/>
            <p:cNvSpPr>
              <a:spLocks noChangeAspect="1"/>
            </p:cNvSpPr>
            <p:nvPr/>
          </p:nvSpPr>
          <p:spPr bwMode="auto">
            <a:xfrm>
              <a:off x="10022267" y="14503363"/>
              <a:ext cx="870304" cy="909904"/>
            </a:xfrm>
            <a:custGeom>
              <a:avLst/>
              <a:gdLst>
                <a:gd name="T0" fmla="*/ 124 w 109"/>
                <a:gd name="T1" fmla="*/ 113 h 124"/>
                <a:gd name="T2" fmla="*/ 124 w 109"/>
                <a:gd name="T3" fmla="*/ 106 h 124"/>
                <a:gd name="T4" fmla="*/ 128 w 109"/>
                <a:gd name="T5" fmla="*/ 96 h 124"/>
                <a:gd name="T6" fmla="*/ 130 w 109"/>
                <a:gd name="T7" fmla="*/ 83 h 124"/>
                <a:gd name="T8" fmla="*/ 123 w 109"/>
                <a:gd name="T9" fmla="*/ 79 h 124"/>
                <a:gd name="T10" fmla="*/ 110 w 109"/>
                <a:gd name="T11" fmla="*/ 82 h 124"/>
                <a:gd name="T12" fmla="*/ 104 w 109"/>
                <a:gd name="T13" fmla="*/ 72 h 124"/>
                <a:gd name="T14" fmla="*/ 106 w 109"/>
                <a:gd name="T15" fmla="*/ 55 h 124"/>
                <a:gd name="T16" fmla="*/ 97 w 109"/>
                <a:gd name="T17" fmla="*/ 50 h 124"/>
                <a:gd name="T18" fmla="*/ 83 w 109"/>
                <a:gd name="T19" fmla="*/ 49 h 124"/>
                <a:gd name="T20" fmla="*/ 73 w 109"/>
                <a:gd name="T21" fmla="*/ 49 h 124"/>
                <a:gd name="T22" fmla="*/ 73 w 109"/>
                <a:gd name="T23" fmla="*/ 46 h 124"/>
                <a:gd name="T24" fmla="*/ 73 w 109"/>
                <a:gd name="T25" fmla="*/ 29 h 124"/>
                <a:gd name="T26" fmla="*/ 66 w 109"/>
                <a:gd name="T27" fmla="*/ 22 h 124"/>
                <a:gd name="T28" fmla="*/ 66 w 109"/>
                <a:gd name="T29" fmla="*/ 11 h 124"/>
                <a:gd name="T30" fmla="*/ 52 w 109"/>
                <a:gd name="T31" fmla="*/ 1 h 124"/>
                <a:gd name="T32" fmla="*/ 37 w 109"/>
                <a:gd name="T33" fmla="*/ 0 h 124"/>
                <a:gd name="T34" fmla="*/ 11 w 109"/>
                <a:gd name="T35" fmla="*/ 8 h 124"/>
                <a:gd name="T36" fmla="*/ 8 w 109"/>
                <a:gd name="T37" fmla="*/ 18 h 124"/>
                <a:gd name="T38" fmla="*/ 4 w 109"/>
                <a:gd name="T39" fmla="*/ 24 h 124"/>
                <a:gd name="T40" fmla="*/ 5 w 109"/>
                <a:gd name="T41" fmla="*/ 32 h 124"/>
                <a:gd name="T42" fmla="*/ 0 w 109"/>
                <a:gd name="T43" fmla="*/ 54 h 124"/>
                <a:gd name="T44" fmla="*/ 6 w 109"/>
                <a:gd name="T45" fmla="*/ 61 h 124"/>
                <a:gd name="T46" fmla="*/ 11 w 109"/>
                <a:gd name="T47" fmla="*/ 71 h 124"/>
                <a:gd name="T48" fmla="*/ 25 w 109"/>
                <a:gd name="T49" fmla="*/ 79 h 124"/>
                <a:gd name="T50" fmla="*/ 35 w 109"/>
                <a:gd name="T51" fmla="*/ 87 h 124"/>
                <a:gd name="T52" fmla="*/ 43 w 109"/>
                <a:gd name="T53" fmla="*/ 87 h 124"/>
                <a:gd name="T54" fmla="*/ 57 w 109"/>
                <a:gd name="T55" fmla="*/ 99 h 124"/>
                <a:gd name="T56" fmla="*/ 74 w 109"/>
                <a:gd name="T57" fmla="*/ 103 h 124"/>
                <a:gd name="T58" fmla="*/ 78 w 109"/>
                <a:gd name="T59" fmla="*/ 109 h 124"/>
                <a:gd name="T60" fmla="*/ 78 w 109"/>
                <a:gd name="T61" fmla="*/ 123 h 124"/>
                <a:gd name="T62" fmla="*/ 70 w 109"/>
                <a:gd name="T63" fmla="*/ 125 h 124"/>
                <a:gd name="T64" fmla="*/ 70 w 109"/>
                <a:gd name="T65" fmla="*/ 133 h 124"/>
                <a:gd name="T66" fmla="*/ 66 w 109"/>
                <a:gd name="T67" fmla="*/ 144 h 124"/>
                <a:gd name="T68" fmla="*/ 76 w 109"/>
                <a:gd name="T69" fmla="*/ 144 h 124"/>
                <a:gd name="T70" fmla="*/ 92 w 109"/>
                <a:gd name="T71" fmla="*/ 149 h 124"/>
                <a:gd name="T72" fmla="*/ 101 w 109"/>
                <a:gd name="T73" fmla="*/ 145 h 124"/>
                <a:gd name="T74" fmla="*/ 107 w 109"/>
                <a:gd name="T75" fmla="*/ 147 h 124"/>
                <a:gd name="T76" fmla="*/ 110 w 109"/>
                <a:gd name="T77" fmla="*/ 148 h 124"/>
                <a:gd name="T78" fmla="*/ 116 w 109"/>
                <a:gd name="T79" fmla="*/ 137 h 124"/>
                <a:gd name="T80" fmla="*/ 124 w 109"/>
                <a:gd name="T81" fmla="*/ 130 h 124"/>
                <a:gd name="T82" fmla="*/ 124 w 109"/>
                <a:gd name="T83" fmla="*/ 123 h 124"/>
                <a:gd name="T84" fmla="*/ 124 w 109"/>
                <a:gd name="T85" fmla="*/ 113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24"/>
                <a:gd name="T131" fmla="*/ 109 w 109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24">
                  <a:moveTo>
                    <a:pt x="104" y="94"/>
                  </a:moveTo>
                  <a:cubicBezTo>
                    <a:pt x="104" y="92"/>
                    <a:pt x="104" y="90"/>
                    <a:pt x="104" y="88"/>
                  </a:cubicBezTo>
                  <a:cubicBezTo>
                    <a:pt x="105" y="86"/>
                    <a:pt x="106" y="83"/>
                    <a:pt x="107" y="80"/>
                  </a:cubicBezTo>
                  <a:cubicBezTo>
                    <a:pt x="107" y="77"/>
                    <a:pt x="109" y="73"/>
                    <a:pt x="109" y="69"/>
                  </a:cubicBezTo>
                  <a:cubicBezTo>
                    <a:pt x="108" y="67"/>
                    <a:pt x="105" y="66"/>
                    <a:pt x="103" y="66"/>
                  </a:cubicBezTo>
                  <a:cubicBezTo>
                    <a:pt x="99" y="65"/>
                    <a:pt x="95" y="70"/>
                    <a:pt x="92" y="68"/>
                  </a:cubicBezTo>
                  <a:cubicBezTo>
                    <a:pt x="89" y="67"/>
                    <a:pt x="87" y="63"/>
                    <a:pt x="87" y="60"/>
                  </a:cubicBezTo>
                  <a:cubicBezTo>
                    <a:pt x="86" y="56"/>
                    <a:pt x="90" y="51"/>
                    <a:pt x="89" y="46"/>
                  </a:cubicBezTo>
                  <a:cubicBezTo>
                    <a:pt x="88" y="44"/>
                    <a:pt x="84" y="43"/>
                    <a:pt x="81" y="42"/>
                  </a:cubicBezTo>
                  <a:cubicBezTo>
                    <a:pt x="77" y="41"/>
                    <a:pt x="73" y="42"/>
                    <a:pt x="70" y="41"/>
                  </a:cubicBezTo>
                  <a:cubicBezTo>
                    <a:pt x="67" y="41"/>
                    <a:pt x="64" y="42"/>
                    <a:pt x="61" y="41"/>
                  </a:cubicBezTo>
                  <a:cubicBezTo>
                    <a:pt x="60" y="41"/>
                    <a:pt x="61" y="39"/>
                    <a:pt x="61" y="38"/>
                  </a:cubicBezTo>
                  <a:cubicBezTo>
                    <a:pt x="61" y="33"/>
                    <a:pt x="62" y="29"/>
                    <a:pt x="61" y="24"/>
                  </a:cubicBezTo>
                  <a:cubicBezTo>
                    <a:pt x="60" y="21"/>
                    <a:pt x="56" y="21"/>
                    <a:pt x="55" y="18"/>
                  </a:cubicBezTo>
                  <a:cubicBezTo>
                    <a:pt x="54" y="15"/>
                    <a:pt x="55" y="12"/>
                    <a:pt x="55" y="9"/>
                  </a:cubicBezTo>
                  <a:cubicBezTo>
                    <a:pt x="51" y="6"/>
                    <a:pt x="47" y="4"/>
                    <a:pt x="44" y="1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3" y="2"/>
                    <a:pt x="16" y="4"/>
                    <a:pt x="9" y="7"/>
                  </a:cubicBezTo>
                  <a:cubicBezTo>
                    <a:pt x="8" y="9"/>
                    <a:pt x="8" y="12"/>
                    <a:pt x="7" y="15"/>
                  </a:cubicBezTo>
                  <a:cubicBezTo>
                    <a:pt x="6" y="16"/>
                    <a:pt x="5" y="18"/>
                    <a:pt x="3" y="20"/>
                  </a:cubicBezTo>
                  <a:cubicBezTo>
                    <a:pt x="3" y="22"/>
                    <a:pt x="4" y="24"/>
                    <a:pt x="4" y="27"/>
                  </a:cubicBezTo>
                  <a:cubicBezTo>
                    <a:pt x="3" y="33"/>
                    <a:pt x="2" y="39"/>
                    <a:pt x="0" y="45"/>
                  </a:cubicBezTo>
                  <a:cubicBezTo>
                    <a:pt x="2" y="47"/>
                    <a:pt x="4" y="49"/>
                    <a:pt x="5" y="51"/>
                  </a:cubicBezTo>
                  <a:cubicBezTo>
                    <a:pt x="7" y="53"/>
                    <a:pt x="7" y="56"/>
                    <a:pt x="9" y="59"/>
                  </a:cubicBezTo>
                  <a:cubicBezTo>
                    <a:pt x="13" y="62"/>
                    <a:pt x="17" y="63"/>
                    <a:pt x="21" y="66"/>
                  </a:cubicBezTo>
                  <a:cubicBezTo>
                    <a:pt x="24" y="68"/>
                    <a:pt x="26" y="70"/>
                    <a:pt x="29" y="72"/>
                  </a:cubicBezTo>
                  <a:cubicBezTo>
                    <a:pt x="31" y="73"/>
                    <a:pt x="34" y="71"/>
                    <a:pt x="36" y="72"/>
                  </a:cubicBezTo>
                  <a:cubicBezTo>
                    <a:pt x="40" y="74"/>
                    <a:pt x="43" y="79"/>
                    <a:pt x="48" y="82"/>
                  </a:cubicBezTo>
                  <a:cubicBezTo>
                    <a:pt x="52" y="84"/>
                    <a:pt x="57" y="84"/>
                    <a:pt x="62" y="86"/>
                  </a:cubicBezTo>
                  <a:cubicBezTo>
                    <a:pt x="64" y="87"/>
                    <a:pt x="65" y="89"/>
                    <a:pt x="65" y="91"/>
                  </a:cubicBezTo>
                  <a:cubicBezTo>
                    <a:pt x="66" y="95"/>
                    <a:pt x="66" y="99"/>
                    <a:pt x="65" y="102"/>
                  </a:cubicBezTo>
                  <a:cubicBezTo>
                    <a:pt x="64" y="104"/>
                    <a:pt x="60" y="103"/>
                    <a:pt x="59" y="104"/>
                  </a:cubicBezTo>
                  <a:cubicBezTo>
                    <a:pt x="57" y="106"/>
                    <a:pt x="59" y="109"/>
                    <a:pt x="59" y="111"/>
                  </a:cubicBezTo>
                  <a:cubicBezTo>
                    <a:pt x="58" y="114"/>
                    <a:pt x="53" y="117"/>
                    <a:pt x="55" y="120"/>
                  </a:cubicBezTo>
                  <a:cubicBezTo>
                    <a:pt x="56" y="123"/>
                    <a:pt x="61" y="119"/>
                    <a:pt x="64" y="120"/>
                  </a:cubicBezTo>
                  <a:cubicBezTo>
                    <a:pt x="69" y="121"/>
                    <a:pt x="73" y="124"/>
                    <a:pt x="77" y="124"/>
                  </a:cubicBezTo>
                  <a:cubicBezTo>
                    <a:pt x="80" y="124"/>
                    <a:pt x="82" y="121"/>
                    <a:pt x="85" y="121"/>
                  </a:cubicBezTo>
                  <a:cubicBezTo>
                    <a:pt x="87" y="120"/>
                    <a:pt x="89" y="121"/>
                    <a:pt x="90" y="122"/>
                  </a:cubicBezTo>
                  <a:cubicBezTo>
                    <a:pt x="91" y="122"/>
                    <a:pt x="91" y="123"/>
                    <a:pt x="92" y="123"/>
                  </a:cubicBezTo>
                  <a:cubicBezTo>
                    <a:pt x="94" y="120"/>
                    <a:pt x="95" y="117"/>
                    <a:pt x="97" y="114"/>
                  </a:cubicBezTo>
                  <a:cubicBezTo>
                    <a:pt x="99" y="112"/>
                    <a:pt x="102" y="110"/>
                    <a:pt x="104" y="108"/>
                  </a:cubicBezTo>
                  <a:cubicBezTo>
                    <a:pt x="105" y="106"/>
                    <a:pt x="104" y="104"/>
                    <a:pt x="104" y="102"/>
                  </a:cubicBezTo>
                  <a:cubicBezTo>
                    <a:pt x="104" y="99"/>
                    <a:pt x="104" y="97"/>
                    <a:pt x="104" y="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4" name="Freeform 2534"/>
            <p:cNvSpPr>
              <a:spLocks noChangeAspect="1"/>
            </p:cNvSpPr>
            <p:nvPr/>
          </p:nvSpPr>
          <p:spPr bwMode="auto">
            <a:xfrm>
              <a:off x="8074108" y="12298847"/>
              <a:ext cx="595830" cy="665632"/>
            </a:xfrm>
            <a:custGeom>
              <a:avLst/>
              <a:gdLst>
                <a:gd name="T0" fmla="*/ 12 w 74"/>
                <a:gd name="T1" fmla="*/ 81 h 91"/>
                <a:gd name="T2" fmla="*/ 19 w 74"/>
                <a:gd name="T3" fmla="*/ 78 h 91"/>
                <a:gd name="T4" fmla="*/ 22 w 74"/>
                <a:gd name="T5" fmla="*/ 67 h 91"/>
                <a:gd name="T6" fmla="*/ 19 w 74"/>
                <a:gd name="T7" fmla="*/ 65 h 91"/>
                <a:gd name="T8" fmla="*/ 17 w 74"/>
                <a:gd name="T9" fmla="*/ 67 h 91"/>
                <a:gd name="T10" fmla="*/ 13 w 74"/>
                <a:gd name="T11" fmla="*/ 66 h 91"/>
                <a:gd name="T12" fmla="*/ 10 w 74"/>
                <a:gd name="T13" fmla="*/ 69 h 91"/>
                <a:gd name="T14" fmla="*/ 1 w 74"/>
                <a:gd name="T15" fmla="*/ 65 h 91"/>
                <a:gd name="T16" fmla="*/ 2 w 74"/>
                <a:gd name="T17" fmla="*/ 60 h 91"/>
                <a:gd name="T18" fmla="*/ 5 w 74"/>
                <a:gd name="T19" fmla="*/ 54 h 91"/>
                <a:gd name="T20" fmla="*/ 2 w 74"/>
                <a:gd name="T21" fmla="*/ 50 h 91"/>
                <a:gd name="T22" fmla="*/ 2 w 74"/>
                <a:gd name="T23" fmla="*/ 43 h 91"/>
                <a:gd name="T24" fmla="*/ 7 w 74"/>
                <a:gd name="T25" fmla="*/ 35 h 91"/>
                <a:gd name="T26" fmla="*/ 5 w 74"/>
                <a:gd name="T27" fmla="*/ 31 h 91"/>
                <a:gd name="T28" fmla="*/ 12 w 74"/>
                <a:gd name="T29" fmla="*/ 24 h 91"/>
                <a:gd name="T30" fmla="*/ 13 w 74"/>
                <a:gd name="T31" fmla="*/ 17 h 91"/>
                <a:gd name="T32" fmla="*/ 13 w 74"/>
                <a:gd name="T33" fmla="*/ 11 h 91"/>
                <a:gd name="T34" fmla="*/ 20 w 74"/>
                <a:gd name="T35" fmla="*/ 7 h 91"/>
                <a:gd name="T36" fmla="*/ 28 w 74"/>
                <a:gd name="T37" fmla="*/ 2 h 91"/>
                <a:gd name="T38" fmla="*/ 32 w 74"/>
                <a:gd name="T39" fmla="*/ 0 h 91"/>
                <a:gd name="T40" fmla="*/ 41 w 74"/>
                <a:gd name="T41" fmla="*/ 4 h 91"/>
                <a:gd name="T42" fmla="*/ 45 w 74"/>
                <a:gd name="T43" fmla="*/ 7 h 91"/>
                <a:gd name="T44" fmla="*/ 51 w 74"/>
                <a:gd name="T45" fmla="*/ 11 h 91"/>
                <a:gd name="T46" fmla="*/ 54 w 74"/>
                <a:gd name="T47" fmla="*/ 16 h 91"/>
                <a:gd name="T48" fmla="*/ 59 w 74"/>
                <a:gd name="T49" fmla="*/ 16 h 91"/>
                <a:gd name="T50" fmla="*/ 64 w 74"/>
                <a:gd name="T51" fmla="*/ 18 h 91"/>
                <a:gd name="T52" fmla="*/ 69 w 74"/>
                <a:gd name="T53" fmla="*/ 18 h 91"/>
                <a:gd name="T54" fmla="*/ 70 w 74"/>
                <a:gd name="T55" fmla="*/ 16 h 91"/>
                <a:gd name="T56" fmla="*/ 75 w 74"/>
                <a:gd name="T57" fmla="*/ 17 h 91"/>
                <a:gd name="T58" fmla="*/ 84 w 74"/>
                <a:gd name="T59" fmla="*/ 24 h 91"/>
                <a:gd name="T60" fmla="*/ 84 w 74"/>
                <a:gd name="T61" fmla="*/ 26 h 91"/>
                <a:gd name="T62" fmla="*/ 88 w 74"/>
                <a:gd name="T63" fmla="*/ 32 h 91"/>
                <a:gd name="T64" fmla="*/ 88 w 74"/>
                <a:gd name="T65" fmla="*/ 40 h 91"/>
                <a:gd name="T66" fmla="*/ 84 w 74"/>
                <a:gd name="T67" fmla="*/ 42 h 91"/>
                <a:gd name="T68" fmla="*/ 82 w 74"/>
                <a:gd name="T69" fmla="*/ 52 h 91"/>
                <a:gd name="T70" fmla="*/ 77 w 74"/>
                <a:gd name="T71" fmla="*/ 56 h 91"/>
                <a:gd name="T72" fmla="*/ 70 w 74"/>
                <a:gd name="T73" fmla="*/ 63 h 91"/>
                <a:gd name="T74" fmla="*/ 69 w 74"/>
                <a:gd name="T75" fmla="*/ 67 h 91"/>
                <a:gd name="T76" fmla="*/ 46 w 74"/>
                <a:gd name="T77" fmla="*/ 77 h 91"/>
                <a:gd name="T78" fmla="*/ 40 w 74"/>
                <a:gd name="T79" fmla="*/ 81 h 91"/>
                <a:gd name="T80" fmla="*/ 36 w 74"/>
                <a:gd name="T81" fmla="*/ 101 h 91"/>
                <a:gd name="T82" fmla="*/ 30 w 74"/>
                <a:gd name="T83" fmla="*/ 109 h 91"/>
                <a:gd name="T84" fmla="*/ 28 w 74"/>
                <a:gd name="T85" fmla="*/ 108 h 91"/>
                <a:gd name="T86" fmla="*/ 25 w 74"/>
                <a:gd name="T87" fmla="*/ 99 h 91"/>
                <a:gd name="T88" fmla="*/ 17 w 74"/>
                <a:gd name="T89" fmla="*/ 97 h 91"/>
                <a:gd name="T90" fmla="*/ 11 w 74"/>
                <a:gd name="T91" fmla="*/ 101 h 91"/>
                <a:gd name="T92" fmla="*/ 11 w 74"/>
                <a:gd name="T93" fmla="*/ 97 h 91"/>
                <a:gd name="T94" fmla="*/ 8 w 74"/>
                <a:gd name="T95" fmla="*/ 92 h 91"/>
                <a:gd name="T96" fmla="*/ 14 w 74"/>
                <a:gd name="T97" fmla="*/ 90 h 91"/>
                <a:gd name="T98" fmla="*/ 16 w 74"/>
                <a:gd name="T99" fmla="*/ 87 h 91"/>
                <a:gd name="T100" fmla="*/ 12 w 74"/>
                <a:gd name="T101" fmla="*/ 81 h 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"/>
                <a:gd name="T154" fmla="*/ 0 h 91"/>
                <a:gd name="T155" fmla="*/ 74 w 74"/>
                <a:gd name="T156" fmla="*/ 91 h 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" h="91">
                  <a:moveTo>
                    <a:pt x="10" y="68"/>
                  </a:moveTo>
                  <a:cubicBezTo>
                    <a:pt x="12" y="67"/>
                    <a:pt x="15" y="67"/>
                    <a:pt x="16" y="65"/>
                  </a:cubicBezTo>
                  <a:cubicBezTo>
                    <a:pt x="18" y="63"/>
                    <a:pt x="18" y="60"/>
                    <a:pt x="18" y="56"/>
                  </a:cubicBezTo>
                  <a:cubicBezTo>
                    <a:pt x="18" y="55"/>
                    <a:pt x="17" y="54"/>
                    <a:pt x="16" y="54"/>
                  </a:cubicBezTo>
                  <a:cubicBezTo>
                    <a:pt x="15" y="54"/>
                    <a:pt x="15" y="56"/>
                    <a:pt x="14" y="56"/>
                  </a:cubicBezTo>
                  <a:cubicBezTo>
                    <a:pt x="13" y="56"/>
                    <a:pt x="12" y="54"/>
                    <a:pt x="11" y="55"/>
                  </a:cubicBezTo>
                  <a:cubicBezTo>
                    <a:pt x="10" y="55"/>
                    <a:pt x="9" y="58"/>
                    <a:pt x="8" y="58"/>
                  </a:cubicBezTo>
                  <a:cubicBezTo>
                    <a:pt x="5" y="57"/>
                    <a:pt x="3" y="56"/>
                    <a:pt x="1" y="54"/>
                  </a:cubicBezTo>
                  <a:cubicBezTo>
                    <a:pt x="0" y="53"/>
                    <a:pt x="2" y="51"/>
                    <a:pt x="2" y="50"/>
                  </a:cubicBezTo>
                  <a:cubicBezTo>
                    <a:pt x="3" y="48"/>
                    <a:pt x="4" y="47"/>
                    <a:pt x="4" y="45"/>
                  </a:cubicBezTo>
                  <a:cubicBezTo>
                    <a:pt x="4" y="44"/>
                    <a:pt x="2" y="43"/>
                    <a:pt x="2" y="42"/>
                  </a:cubicBezTo>
                  <a:cubicBezTo>
                    <a:pt x="1" y="40"/>
                    <a:pt x="1" y="37"/>
                    <a:pt x="2" y="36"/>
                  </a:cubicBezTo>
                  <a:cubicBezTo>
                    <a:pt x="2" y="33"/>
                    <a:pt x="5" y="31"/>
                    <a:pt x="6" y="29"/>
                  </a:cubicBezTo>
                  <a:cubicBezTo>
                    <a:pt x="6" y="28"/>
                    <a:pt x="3" y="27"/>
                    <a:pt x="4" y="26"/>
                  </a:cubicBezTo>
                  <a:cubicBezTo>
                    <a:pt x="5" y="24"/>
                    <a:pt x="8" y="22"/>
                    <a:pt x="10" y="20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2" y="12"/>
                    <a:pt x="10" y="10"/>
                    <a:pt x="11" y="9"/>
                  </a:cubicBezTo>
                  <a:cubicBezTo>
                    <a:pt x="12" y="7"/>
                    <a:pt x="15" y="7"/>
                    <a:pt x="17" y="6"/>
                  </a:cubicBezTo>
                  <a:cubicBezTo>
                    <a:pt x="19" y="5"/>
                    <a:pt x="21" y="3"/>
                    <a:pt x="23" y="2"/>
                  </a:cubicBezTo>
                  <a:cubicBezTo>
                    <a:pt x="24" y="1"/>
                    <a:pt x="26" y="1"/>
                    <a:pt x="27" y="0"/>
                  </a:cubicBezTo>
                  <a:lnTo>
                    <a:pt x="34" y="3"/>
                  </a:lnTo>
                  <a:lnTo>
                    <a:pt x="37" y="6"/>
                  </a:lnTo>
                  <a:lnTo>
                    <a:pt x="42" y="9"/>
                  </a:lnTo>
                  <a:lnTo>
                    <a:pt x="45" y="13"/>
                  </a:lnTo>
                  <a:lnTo>
                    <a:pt x="49" y="13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2" y="14"/>
                  </a:lnTo>
                  <a:lnTo>
                    <a:pt x="70" y="20"/>
                  </a:lnTo>
                  <a:cubicBezTo>
                    <a:pt x="70" y="21"/>
                    <a:pt x="70" y="21"/>
                    <a:pt x="70" y="22"/>
                  </a:cubicBezTo>
                  <a:cubicBezTo>
                    <a:pt x="71" y="24"/>
                    <a:pt x="73" y="25"/>
                    <a:pt x="73" y="27"/>
                  </a:cubicBezTo>
                  <a:cubicBezTo>
                    <a:pt x="74" y="29"/>
                    <a:pt x="74" y="31"/>
                    <a:pt x="73" y="33"/>
                  </a:cubicBezTo>
                  <a:cubicBezTo>
                    <a:pt x="73" y="34"/>
                    <a:pt x="70" y="33"/>
                    <a:pt x="70" y="35"/>
                  </a:cubicBezTo>
                  <a:cubicBezTo>
                    <a:pt x="68" y="37"/>
                    <a:pt x="69" y="40"/>
                    <a:pt x="68" y="43"/>
                  </a:cubicBezTo>
                  <a:cubicBezTo>
                    <a:pt x="67" y="44"/>
                    <a:pt x="65" y="46"/>
                    <a:pt x="64" y="47"/>
                  </a:cubicBezTo>
                  <a:cubicBezTo>
                    <a:pt x="62" y="49"/>
                    <a:pt x="59" y="51"/>
                    <a:pt x="58" y="53"/>
                  </a:cubicBezTo>
                  <a:cubicBezTo>
                    <a:pt x="57" y="54"/>
                    <a:pt x="58" y="55"/>
                    <a:pt x="57" y="56"/>
                  </a:cubicBezTo>
                  <a:cubicBezTo>
                    <a:pt x="51" y="59"/>
                    <a:pt x="45" y="61"/>
                    <a:pt x="38" y="64"/>
                  </a:cubicBezTo>
                  <a:cubicBezTo>
                    <a:pt x="36" y="65"/>
                    <a:pt x="34" y="66"/>
                    <a:pt x="33" y="68"/>
                  </a:cubicBezTo>
                  <a:cubicBezTo>
                    <a:pt x="32" y="73"/>
                    <a:pt x="31" y="79"/>
                    <a:pt x="30" y="84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25" y="91"/>
                    <a:pt x="24" y="90"/>
                    <a:pt x="23" y="90"/>
                  </a:cubicBezTo>
                  <a:cubicBezTo>
                    <a:pt x="22" y="88"/>
                    <a:pt x="22" y="85"/>
                    <a:pt x="21" y="83"/>
                  </a:cubicBezTo>
                  <a:cubicBezTo>
                    <a:pt x="19" y="81"/>
                    <a:pt x="16" y="81"/>
                    <a:pt x="14" y="81"/>
                  </a:cubicBezTo>
                  <a:cubicBezTo>
                    <a:pt x="12" y="82"/>
                    <a:pt x="11" y="84"/>
                    <a:pt x="9" y="84"/>
                  </a:cubicBezTo>
                  <a:cubicBezTo>
                    <a:pt x="8" y="84"/>
                    <a:pt x="9" y="82"/>
                    <a:pt x="9" y="81"/>
                  </a:cubicBezTo>
                  <a:cubicBezTo>
                    <a:pt x="8" y="80"/>
                    <a:pt x="8" y="79"/>
                    <a:pt x="7" y="77"/>
                  </a:cubicBezTo>
                  <a:cubicBezTo>
                    <a:pt x="8" y="76"/>
                    <a:pt x="10" y="76"/>
                    <a:pt x="12" y="75"/>
                  </a:cubicBezTo>
                  <a:cubicBezTo>
                    <a:pt x="12" y="75"/>
                    <a:pt x="13" y="74"/>
                    <a:pt x="13" y="73"/>
                  </a:cubicBezTo>
                  <a:cubicBezTo>
                    <a:pt x="12" y="71"/>
                    <a:pt x="11" y="70"/>
                    <a:pt x="10" y="6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5" name="Freeform 2535"/>
            <p:cNvSpPr>
              <a:spLocks noChangeAspect="1"/>
            </p:cNvSpPr>
            <p:nvPr/>
          </p:nvSpPr>
          <p:spPr bwMode="auto">
            <a:xfrm>
              <a:off x="9038136" y="10332497"/>
              <a:ext cx="381597" cy="219839"/>
            </a:xfrm>
            <a:custGeom>
              <a:avLst/>
              <a:gdLst>
                <a:gd name="T0" fmla="*/ 5 w 47"/>
                <a:gd name="T1" fmla="*/ 30 h 30"/>
                <a:gd name="T2" fmla="*/ 8 w 47"/>
                <a:gd name="T3" fmla="*/ 36 h 30"/>
                <a:gd name="T4" fmla="*/ 15 w 47"/>
                <a:gd name="T5" fmla="*/ 26 h 30"/>
                <a:gd name="T6" fmla="*/ 24 w 47"/>
                <a:gd name="T7" fmla="*/ 28 h 30"/>
                <a:gd name="T8" fmla="*/ 34 w 47"/>
                <a:gd name="T9" fmla="*/ 24 h 30"/>
                <a:gd name="T10" fmla="*/ 50 w 47"/>
                <a:gd name="T11" fmla="*/ 25 h 30"/>
                <a:gd name="T12" fmla="*/ 56 w 47"/>
                <a:gd name="T13" fmla="*/ 19 h 30"/>
                <a:gd name="T14" fmla="*/ 47 w 47"/>
                <a:gd name="T15" fmla="*/ 12 h 30"/>
                <a:gd name="T16" fmla="*/ 36 w 47"/>
                <a:gd name="T17" fmla="*/ 7 h 30"/>
                <a:gd name="T18" fmla="*/ 29 w 47"/>
                <a:gd name="T19" fmla="*/ 5 h 30"/>
                <a:gd name="T20" fmla="*/ 16 w 47"/>
                <a:gd name="T21" fmla="*/ 0 h 30"/>
                <a:gd name="T22" fmla="*/ 5 w 47"/>
                <a:gd name="T23" fmla="*/ 1 h 30"/>
                <a:gd name="T24" fmla="*/ 6 w 47"/>
                <a:gd name="T25" fmla="*/ 10 h 30"/>
                <a:gd name="T26" fmla="*/ 4 w 47"/>
                <a:gd name="T27" fmla="*/ 13 h 30"/>
                <a:gd name="T28" fmla="*/ 5 w 47"/>
                <a:gd name="T29" fmla="*/ 17 h 30"/>
                <a:gd name="T30" fmla="*/ 0 w 47"/>
                <a:gd name="T31" fmla="*/ 22 h 30"/>
                <a:gd name="T32" fmla="*/ 6 w 47"/>
                <a:gd name="T33" fmla="*/ 28 h 30"/>
                <a:gd name="T34" fmla="*/ 5 w 47"/>
                <a:gd name="T35" fmla="*/ 3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30"/>
                <a:gd name="T56" fmla="*/ 47 w 47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30">
                  <a:moveTo>
                    <a:pt x="4" y="25"/>
                  </a:moveTo>
                  <a:cubicBezTo>
                    <a:pt x="5" y="27"/>
                    <a:pt x="6" y="30"/>
                    <a:pt x="7" y="30"/>
                  </a:cubicBezTo>
                  <a:cubicBezTo>
                    <a:pt x="10" y="28"/>
                    <a:pt x="9" y="23"/>
                    <a:pt x="12" y="22"/>
                  </a:cubicBezTo>
                  <a:cubicBezTo>
                    <a:pt x="14" y="21"/>
                    <a:pt x="17" y="23"/>
                    <a:pt x="20" y="23"/>
                  </a:cubicBezTo>
                  <a:cubicBezTo>
                    <a:pt x="23" y="23"/>
                    <a:pt x="25" y="20"/>
                    <a:pt x="28" y="20"/>
                  </a:cubicBezTo>
                  <a:cubicBezTo>
                    <a:pt x="32" y="20"/>
                    <a:pt x="37" y="22"/>
                    <a:pt x="41" y="21"/>
                  </a:cubicBezTo>
                  <a:cubicBezTo>
                    <a:pt x="44" y="20"/>
                    <a:pt x="47" y="18"/>
                    <a:pt x="46" y="16"/>
                  </a:cubicBezTo>
                  <a:cubicBezTo>
                    <a:pt x="46" y="13"/>
                    <a:pt x="42" y="11"/>
                    <a:pt x="39" y="10"/>
                  </a:cubicBezTo>
                  <a:cubicBezTo>
                    <a:pt x="36" y="8"/>
                    <a:pt x="33" y="8"/>
                    <a:pt x="30" y="6"/>
                  </a:cubicBezTo>
                  <a:cubicBezTo>
                    <a:pt x="28" y="6"/>
                    <a:pt x="26" y="4"/>
                    <a:pt x="24" y="4"/>
                  </a:cubicBezTo>
                  <a:cubicBezTo>
                    <a:pt x="20" y="2"/>
                    <a:pt x="16" y="1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5" y="4"/>
                    <a:pt x="6" y="6"/>
                    <a:pt x="5" y="8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3" y="16"/>
                    <a:pt x="0" y="17"/>
                    <a:pt x="0" y="18"/>
                  </a:cubicBezTo>
                  <a:cubicBezTo>
                    <a:pt x="1" y="20"/>
                    <a:pt x="4" y="21"/>
                    <a:pt x="5" y="23"/>
                  </a:cubicBezTo>
                  <a:cubicBezTo>
                    <a:pt x="5" y="24"/>
                    <a:pt x="4" y="25"/>
                    <a:pt x="4" y="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6" name="Freeform 2537"/>
            <p:cNvSpPr>
              <a:spLocks noChangeAspect="1"/>
            </p:cNvSpPr>
            <p:nvPr/>
          </p:nvSpPr>
          <p:spPr bwMode="auto">
            <a:xfrm>
              <a:off x="7290838" y="10491266"/>
              <a:ext cx="133896" cy="262591"/>
            </a:xfrm>
            <a:custGeom>
              <a:avLst/>
              <a:gdLst>
                <a:gd name="T0" fmla="*/ 6 w 17"/>
                <a:gd name="T1" fmla="*/ 43 h 36"/>
                <a:gd name="T2" fmla="*/ 9 w 17"/>
                <a:gd name="T3" fmla="*/ 37 h 36"/>
                <a:gd name="T4" fmla="*/ 15 w 17"/>
                <a:gd name="T5" fmla="*/ 32 h 36"/>
                <a:gd name="T6" fmla="*/ 15 w 17"/>
                <a:gd name="T7" fmla="*/ 20 h 36"/>
                <a:gd name="T8" fmla="*/ 16 w 17"/>
                <a:gd name="T9" fmla="*/ 13 h 36"/>
                <a:gd name="T10" fmla="*/ 20 w 17"/>
                <a:gd name="T11" fmla="*/ 2 h 36"/>
                <a:gd name="T12" fmla="*/ 15 w 17"/>
                <a:gd name="T13" fmla="*/ 4 h 36"/>
                <a:gd name="T14" fmla="*/ 16 w 17"/>
                <a:gd name="T15" fmla="*/ 0 h 36"/>
                <a:gd name="T16" fmla="*/ 11 w 17"/>
                <a:gd name="T17" fmla="*/ 5 h 36"/>
                <a:gd name="T18" fmla="*/ 8 w 17"/>
                <a:gd name="T19" fmla="*/ 11 h 36"/>
                <a:gd name="T20" fmla="*/ 5 w 17"/>
                <a:gd name="T21" fmla="*/ 10 h 36"/>
                <a:gd name="T22" fmla="*/ 2 w 17"/>
                <a:gd name="T23" fmla="*/ 12 h 36"/>
                <a:gd name="T24" fmla="*/ 4 w 17"/>
                <a:gd name="T25" fmla="*/ 24 h 36"/>
                <a:gd name="T26" fmla="*/ 0 w 17"/>
                <a:gd name="T27" fmla="*/ 43 h 36"/>
                <a:gd name="T28" fmla="*/ 6 w 17"/>
                <a:gd name="T29" fmla="*/ 4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6"/>
                <a:gd name="T47" fmla="*/ 17 w 1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6">
                  <a:moveTo>
                    <a:pt x="5" y="36"/>
                  </a:moveTo>
                  <a:cubicBezTo>
                    <a:pt x="6" y="35"/>
                    <a:pt x="7" y="32"/>
                    <a:pt x="8" y="31"/>
                  </a:cubicBezTo>
                  <a:cubicBezTo>
                    <a:pt x="9" y="29"/>
                    <a:pt x="12" y="29"/>
                    <a:pt x="13" y="27"/>
                  </a:cubicBezTo>
                  <a:cubicBezTo>
                    <a:pt x="14" y="24"/>
                    <a:pt x="12" y="21"/>
                    <a:pt x="13" y="17"/>
                  </a:cubicBezTo>
                  <a:cubicBezTo>
                    <a:pt x="13" y="15"/>
                    <a:pt x="13" y="13"/>
                    <a:pt x="14" y="11"/>
                  </a:cubicBezTo>
                  <a:cubicBezTo>
                    <a:pt x="15" y="8"/>
                    <a:pt x="17" y="5"/>
                    <a:pt x="17" y="2"/>
                  </a:cubicBezTo>
                  <a:cubicBezTo>
                    <a:pt x="17" y="1"/>
                    <a:pt x="15" y="4"/>
                    <a:pt x="13" y="3"/>
                  </a:cubicBezTo>
                  <a:cubicBezTo>
                    <a:pt x="13" y="3"/>
                    <a:pt x="14" y="1"/>
                    <a:pt x="14" y="0"/>
                  </a:cubicBezTo>
                  <a:cubicBezTo>
                    <a:pt x="12" y="1"/>
                    <a:pt x="10" y="3"/>
                    <a:pt x="9" y="4"/>
                  </a:cubicBezTo>
                  <a:cubicBezTo>
                    <a:pt x="9" y="6"/>
                    <a:pt x="9" y="8"/>
                    <a:pt x="7" y="9"/>
                  </a:cubicBezTo>
                  <a:cubicBezTo>
                    <a:pt x="6" y="10"/>
                    <a:pt x="5" y="7"/>
                    <a:pt x="4" y="8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2" y="14"/>
                    <a:pt x="2" y="16"/>
                    <a:pt x="3" y="20"/>
                  </a:cubicBezTo>
                  <a:cubicBezTo>
                    <a:pt x="2" y="25"/>
                    <a:pt x="1" y="31"/>
                    <a:pt x="0" y="36"/>
                  </a:cubicBezTo>
                  <a:cubicBezTo>
                    <a:pt x="2" y="36"/>
                    <a:pt x="3" y="36"/>
                    <a:pt x="5" y="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7" name="Freeform 2539"/>
            <p:cNvSpPr>
              <a:spLocks noChangeAspect="1"/>
            </p:cNvSpPr>
            <p:nvPr/>
          </p:nvSpPr>
          <p:spPr bwMode="auto">
            <a:xfrm>
              <a:off x="7170337" y="10906527"/>
              <a:ext cx="261098" cy="158771"/>
            </a:xfrm>
            <a:custGeom>
              <a:avLst/>
              <a:gdLst>
                <a:gd name="T0" fmla="*/ 38 w 33"/>
                <a:gd name="T1" fmla="*/ 20 h 22"/>
                <a:gd name="T2" fmla="*/ 38 w 33"/>
                <a:gd name="T3" fmla="*/ 14 h 22"/>
                <a:gd name="T4" fmla="*/ 35 w 33"/>
                <a:gd name="T5" fmla="*/ 11 h 22"/>
                <a:gd name="T6" fmla="*/ 28 w 33"/>
                <a:gd name="T7" fmla="*/ 12 h 22"/>
                <a:gd name="T8" fmla="*/ 28 w 33"/>
                <a:gd name="T9" fmla="*/ 7 h 22"/>
                <a:gd name="T10" fmla="*/ 24 w 33"/>
                <a:gd name="T11" fmla="*/ 6 h 22"/>
                <a:gd name="T12" fmla="*/ 20 w 33"/>
                <a:gd name="T13" fmla="*/ 4 h 22"/>
                <a:gd name="T14" fmla="*/ 18 w 33"/>
                <a:gd name="T15" fmla="*/ 0 h 22"/>
                <a:gd name="T16" fmla="*/ 15 w 33"/>
                <a:gd name="T17" fmla="*/ 0 h 22"/>
                <a:gd name="T18" fmla="*/ 11 w 33"/>
                <a:gd name="T19" fmla="*/ 1 h 22"/>
                <a:gd name="T20" fmla="*/ 8 w 33"/>
                <a:gd name="T21" fmla="*/ 9 h 22"/>
                <a:gd name="T22" fmla="*/ 5 w 33"/>
                <a:gd name="T23" fmla="*/ 9 h 22"/>
                <a:gd name="T24" fmla="*/ 0 w 33"/>
                <a:gd name="T25" fmla="*/ 13 h 22"/>
                <a:gd name="T26" fmla="*/ 6 w 33"/>
                <a:gd name="T27" fmla="*/ 15 h 22"/>
                <a:gd name="T28" fmla="*/ 8 w 33"/>
                <a:gd name="T29" fmla="*/ 19 h 22"/>
                <a:gd name="T30" fmla="*/ 17 w 33"/>
                <a:gd name="T31" fmla="*/ 20 h 22"/>
                <a:gd name="T32" fmla="*/ 19 w 33"/>
                <a:gd name="T33" fmla="*/ 22 h 22"/>
                <a:gd name="T34" fmla="*/ 26 w 33"/>
                <a:gd name="T35" fmla="*/ 21 h 22"/>
                <a:gd name="T36" fmla="*/ 31 w 33"/>
                <a:gd name="T37" fmla="*/ 25 h 22"/>
                <a:gd name="T38" fmla="*/ 34 w 33"/>
                <a:gd name="T39" fmla="*/ 25 h 22"/>
                <a:gd name="T40" fmla="*/ 35 w 33"/>
                <a:gd name="T41" fmla="*/ 21 h 22"/>
                <a:gd name="T42" fmla="*/ 38 w 33"/>
                <a:gd name="T43" fmla="*/ 2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2"/>
                <a:gd name="T68" fmla="*/ 33 w 33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2">
                  <a:moveTo>
                    <a:pt x="32" y="17"/>
                  </a:moveTo>
                  <a:cubicBezTo>
                    <a:pt x="32" y="15"/>
                    <a:pt x="33" y="14"/>
                    <a:pt x="32" y="12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8" y="9"/>
                    <a:pt x="26" y="11"/>
                    <a:pt x="24" y="10"/>
                  </a:cubicBezTo>
                  <a:cubicBezTo>
                    <a:pt x="23" y="9"/>
                    <a:pt x="25" y="7"/>
                    <a:pt x="24" y="6"/>
                  </a:cubicBezTo>
                  <a:cubicBezTo>
                    <a:pt x="23" y="5"/>
                    <a:pt x="21" y="5"/>
                    <a:pt x="20" y="5"/>
                  </a:cubicBezTo>
                  <a:cubicBezTo>
                    <a:pt x="19" y="4"/>
                    <a:pt x="18" y="4"/>
                    <a:pt x="17" y="3"/>
                  </a:cubicBezTo>
                  <a:cubicBezTo>
                    <a:pt x="16" y="2"/>
                    <a:pt x="15" y="1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1" y="0"/>
                    <a:pt x="9" y="0"/>
                    <a:pt x="9" y="1"/>
                  </a:cubicBezTo>
                  <a:cubicBezTo>
                    <a:pt x="7" y="3"/>
                    <a:pt x="8" y="6"/>
                    <a:pt x="7" y="8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5"/>
                    <a:pt x="7" y="16"/>
                  </a:cubicBezTo>
                  <a:cubicBezTo>
                    <a:pt x="9" y="17"/>
                    <a:pt x="12" y="16"/>
                    <a:pt x="14" y="17"/>
                  </a:cubicBezTo>
                  <a:cubicBezTo>
                    <a:pt x="15" y="17"/>
                    <a:pt x="15" y="19"/>
                    <a:pt x="16" y="19"/>
                  </a:cubicBezTo>
                  <a:cubicBezTo>
                    <a:pt x="18" y="19"/>
                    <a:pt x="20" y="17"/>
                    <a:pt x="22" y="18"/>
                  </a:cubicBezTo>
                  <a:cubicBezTo>
                    <a:pt x="24" y="18"/>
                    <a:pt x="24" y="21"/>
                    <a:pt x="26" y="21"/>
                  </a:cubicBezTo>
                  <a:cubicBezTo>
                    <a:pt x="27" y="22"/>
                    <a:pt x="29" y="22"/>
                    <a:pt x="29" y="21"/>
                  </a:cubicBezTo>
                  <a:cubicBezTo>
                    <a:pt x="30" y="20"/>
                    <a:pt x="29" y="18"/>
                    <a:pt x="30" y="18"/>
                  </a:cubicBezTo>
                  <a:cubicBezTo>
                    <a:pt x="30" y="17"/>
                    <a:pt x="31" y="17"/>
                    <a:pt x="32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8" name="Freeform 2540"/>
            <p:cNvSpPr>
              <a:spLocks noChangeAspect="1"/>
            </p:cNvSpPr>
            <p:nvPr/>
          </p:nvSpPr>
          <p:spPr bwMode="auto">
            <a:xfrm>
              <a:off x="7290840" y="10759967"/>
              <a:ext cx="602525" cy="323659"/>
            </a:xfrm>
            <a:custGeom>
              <a:avLst/>
              <a:gdLst>
                <a:gd name="T0" fmla="*/ 20 w 75"/>
                <a:gd name="T1" fmla="*/ 45 h 44"/>
                <a:gd name="T2" fmla="*/ 20 w 75"/>
                <a:gd name="T3" fmla="*/ 39 h 44"/>
                <a:gd name="T4" fmla="*/ 18 w 75"/>
                <a:gd name="T5" fmla="*/ 35 h 44"/>
                <a:gd name="T6" fmla="*/ 11 w 75"/>
                <a:gd name="T7" fmla="*/ 36 h 44"/>
                <a:gd name="T8" fmla="*/ 11 w 75"/>
                <a:gd name="T9" fmla="*/ 31 h 44"/>
                <a:gd name="T10" fmla="*/ 6 w 75"/>
                <a:gd name="T11" fmla="*/ 30 h 44"/>
                <a:gd name="T12" fmla="*/ 2 w 75"/>
                <a:gd name="T13" fmla="*/ 28 h 44"/>
                <a:gd name="T14" fmla="*/ 0 w 75"/>
                <a:gd name="T15" fmla="*/ 24 h 44"/>
                <a:gd name="T16" fmla="*/ 0 w 75"/>
                <a:gd name="T17" fmla="*/ 17 h 44"/>
                <a:gd name="T18" fmla="*/ 6 w 75"/>
                <a:gd name="T19" fmla="*/ 13 h 44"/>
                <a:gd name="T20" fmla="*/ 14 w 75"/>
                <a:gd name="T21" fmla="*/ 7 h 44"/>
                <a:gd name="T22" fmla="*/ 16 w 75"/>
                <a:gd name="T23" fmla="*/ 4 h 44"/>
                <a:gd name="T24" fmla="*/ 22 w 75"/>
                <a:gd name="T25" fmla="*/ 0 h 44"/>
                <a:gd name="T26" fmla="*/ 28 w 75"/>
                <a:gd name="T27" fmla="*/ 1 h 44"/>
                <a:gd name="T28" fmla="*/ 30 w 75"/>
                <a:gd name="T29" fmla="*/ 4 h 44"/>
                <a:gd name="T30" fmla="*/ 41 w 75"/>
                <a:gd name="T31" fmla="*/ 4 h 44"/>
                <a:gd name="T32" fmla="*/ 49 w 75"/>
                <a:gd name="T33" fmla="*/ 0 h 44"/>
                <a:gd name="T34" fmla="*/ 54 w 75"/>
                <a:gd name="T35" fmla="*/ 0 h 44"/>
                <a:gd name="T36" fmla="*/ 64 w 75"/>
                <a:gd name="T37" fmla="*/ 1 h 44"/>
                <a:gd name="T38" fmla="*/ 71 w 75"/>
                <a:gd name="T39" fmla="*/ 2 h 44"/>
                <a:gd name="T40" fmla="*/ 76 w 75"/>
                <a:gd name="T41" fmla="*/ 2 h 44"/>
                <a:gd name="T42" fmla="*/ 80 w 75"/>
                <a:gd name="T43" fmla="*/ 6 h 44"/>
                <a:gd name="T44" fmla="*/ 80 w 75"/>
                <a:gd name="T45" fmla="*/ 7 h 44"/>
                <a:gd name="T46" fmla="*/ 76 w 75"/>
                <a:gd name="T47" fmla="*/ 6 h 44"/>
                <a:gd name="T48" fmla="*/ 76 w 75"/>
                <a:gd name="T49" fmla="*/ 11 h 44"/>
                <a:gd name="T50" fmla="*/ 77 w 75"/>
                <a:gd name="T51" fmla="*/ 12 h 44"/>
                <a:gd name="T52" fmla="*/ 83 w 75"/>
                <a:gd name="T53" fmla="*/ 12 h 44"/>
                <a:gd name="T54" fmla="*/ 83 w 75"/>
                <a:gd name="T55" fmla="*/ 11 h 44"/>
                <a:gd name="T56" fmla="*/ 83 w 75"/>
                <a:gd name="T57" fmla="*/ 8 h 44"/>
                <a:gd name="T58" fmla="*/ 89 w 75"/>
                <a:gd name="T59" fmla="*/ 13 h 44"/>
                <a:gd name="T60" fmla="*/ 89 w 75"/>
                <a:gd name="T61" fmla="*/ 18 h 44"/>
                <a:gd name="T62" fmla="*/ 82 w 75"/>
                <a:gd name="T63" fmla="*/ 18 h 44"/>
                <a:gd name="T64" fmla="*/ 78 w 75"/>
                <a:gd name="T65" fmla="*/ 20 h 44"/>
                <a:gd name="T66" fmla="*/ 68 w 75"/>
                <a:gd name="T67" fmla="*/ 24 h 44"/>
                <a:gd name="T68" fmla="*/ 66 w 75"/>
                <a:gd name="T69" fmla="*/ 20 h 44"/>
                <a:gd name="T70" fmla="*/ 60 w 75"/>
                <a:gd name="T71" fmla="*/ 25 h 44"/>
                <a:gd name="T72" fmla="*/ 59 w 75"/>
                <a:gd name="T73" fmla="*/ 30 h 44"/>
                <a:gd name="T74" fmla="*/ 50 w 75"/>
                <a:gd name="T75" fmla="*/ 35 h 44"/>
                <a:gd name="T76" fmla="*/ 44 w 75"/>
                <a:gd name="T77" fmla="*/ 35 h 44"/>
                <a:gd name="T78" fmla="*/ 41 w 75"/>
                <a:gd name="T79" fmla="*/ 39 h 44"/>
                <a:gd name="T80" fmla="*/ 35 w 75"/>
                <a:gd name="T81" fmla="*/ 39 h 44"/>
                <a:gd name="T82" fmla="*/ 35 w 75"/>
                <a:gd name="T83" fmla="*/ 47 h 44"/>
                <a:gd name="T84" fmla="*/ 30 w 75"/>
                <a:gd name="T85" fmla="*/ 53 h 44"/>
                <a:gd name="T86" fmla="*/ 26 w 75"/>
                <a:gd name="T87" fmla="*/ 53 h 44"/>
                <a:gd name="T88" fmla="*/ 24 w 75"/>
                <a:gd name="T89" fmla="*/ 49 h 44"/>
                <a:gd name="T90" fmla="*/ 20 w 75"/>
                <a:gd name="T91" fmla="*/ 45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44"/>
                <a:gd name="T140" fmla="*/ 75 w 75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44">
                  <a:moveTo>
                    <a:pt x="17" y="37"/>
                  </a:moveTo>
                  <a:cubicBezTo>
                    <a:pt x="17" y="35"/>
                    <a:pt x="18" y="34"/>
                    <a:pt x="17" y="32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13" y="29"/>
                    <a:pt x="11" y="31"/>
                    <a:pt x="9" y="30"/>
                  </a:cubicBezTo>
                  <a:cubicBezTo>
                    <a:pt x="8" y="29"/>
                    <a:pt x="10" y="27"/>
                    <a:pt x="9" y="26"/>
                  </a:cubicBezTo>
                  <a:cubicBezTo>
                    <a:pt x="8" y="25"/>
                    <a:pt x="6" y="25"/>
                    <a:pt x="5" y="25"/>
                  </a:cubicBezTo>
                  <a:cubicBezTo>
                    <a:pt x="4" y="24"/>
                    <a:pt x="3" y="24"/>
                    <a:pt x="2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8"/>
                    <a:pt x="0" y="16"/>
                    <a:pt x="0" y="14"/>
                  </a:cubicBezTo>
                  <a:cubicBezTo>
                    <a:pt x="1" y="13"/>
                    <a:pt x="3" y="12"/>
                    <a:pt x="5" y="11"/>
                  </a:cubicBezTo>
                  <a:cubicBezTo>
                    <a:pt x="7" y="9"/>
                    <a:pt x="10" y="8"/>
                    <a:pt x="12" y="6"/>
                  </a:cubicBezTo>
                  <a:cubicBezTo>
                    <a:pt x="13" y="6"/>
                    <a:pt x="12" y="4"/>
                    <a:pt x="13" y="3"/>
                  </a:cubicBezTo>
                  <a:cubicBezTo>
                    <a:pt x="14" y="2"/>
                    <a:pt x="16" y="1"/>
                    <a:pt x="18" y="0"/>
                  </a:cubicBezTo>
                  <a:cubicBezTo>
                    <a:pt x="20" y="0"/>
                    <a:pt x="21" y="0"/>
                    <a:pt x="23" y="1"/>
                  </a:cubicBezTo>
                  <a:cubicBezTo>
                    <a:pt x="24" y="1"/>
                    <a:pt x="24" y="3"/>
                    <a:pt x="25" y="3"/>
                  </a:cubicBezTo>
                  <a:cubicBezTo>
                    <a:pt x="28" y="4"/>
                    <a:pt x="31" y="4"/>
                    <a:pt x="34" y="3"/>
                  </a:cubicBezTo>
                  <a:cubicBezTo>
                    <a:pt x="37" y="3"/>
                    <a:pt x="39" y="1"/>
                    <a:pt x="41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0"/>
                    <a:pt x="51" y="0"/>
                    <a:pt x="53" y="1"/>
                  </a:cubicBezTo>
                  <a:cubicBezTo>
                    <a:pt x="55" y="1"/>
                    <a:pt x="57" y="2"/>
                    <a:pt x="59" y="2"/>
                  </a:cubicBezTo>
                  <a:cubicBezTo>
                    <a:pt x="60" y="2"/>
                    <a:pt x="62" y="1"/>
                    <a:pt x="63" y="2"/>
                  </a:cubicBezTo>
                  <a:cubicBezTo>
                    <a:pt x="65" y="2"/>
                    <a:pt x="66" y="4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3" y="8"/>
                    <a:pt x="63" y="9"/>
                  </a:cubicBezTo>
                  <a:cubicBezTo>
                    <a:pt x="63" y="9"/>
                    <a:pt x="64" y="10"/>
                    <a:pt x="64" y="10"/>
                  </a:cubicBezTo>
                  <a:cubicBezTo>
                    <a:pt x="66" y="11"/>
                    <a:pt x="67" y="11"/>
                    <a:pt x="69" y="10"/>
                  </a:cubicBezTo>
                  <a:cubicBezTo>
                    <a:pt x="69" y="10"/>
                    <a:pt x="69" y="9"/>
                    <a:pt x="69" y="9"/>
                  </a:cubicBezTo>
                  <a:cubicBezTo>
                    <a:pt x="69" y="8"/>
                    <a:pt x="68" y="6"/>
                    <a:pt x="69" y="7"/>
                  </a:cubicBezTo>
                  <a:cubicBezTo>
                    <a:pt x="71" y="8"/>
                    <a:pt x="73" y="9"/>
                    <a:pt x="74" y="11"/>
                  </a:cubicBezTo>
                  <a:cubicBezTo>
                    <a:pt x="75" y="12"/>
                    <a:pt x="74" y="14"/>
                    <a:pt x="74" y="15"/>
                  </a:cubicBezTo>
                  <a:cubicBezTo>
                    <a:pt x="72" y="15"/>
                    <a:pt x="70" y="14"/>
                    <a:pt x="68" y="15"/>
                  </a:cubicBezTo>
                  <a:cubicBezTo>
                    <a:pt x="67" y="15"/>
                    <a:pt x="66" y="17"/>
                    <a:pt x="65" y="17"/>
                  </a:cubicBezTo>
                  <a:cubicBezTo>
                    <a:pt x="62" y="18"/>
                    <a:pt x="59" y="20"/>
                    <a:pt x="57" y="20"/>
                  </a:cubicBezTo>
                  <a:cubicBezTo>
                    <a:pt x="55" y="20"/>
                    <a:pt x="56" y="17"/>
                    <a:pt x="55" y="17"/>
                  </a:cubicBezTo>
                  <a:cubicBezTo>
                    <a:pt x="53" y="17"/>
                    <a:pt x="51" y="19"/>
                    <a:pt x="50" y="21"/>
                  </a:cubicBezTo>
                  <a:cubicBezTo>
                    <a:pt x="49" y="22"/>
                    <a:pt x="50" y="24"/>
                    <a:pt x="49" y="25"/>
                  </a:cubicBezTo>
                  <a:cubicBezTo>
                    <a:pt x="47" y="27"/>
                    <a:pt x="45" y="28"/>
                    <a:pt x="42" y="29"/>
                  </a:cubicBezTo>
                  <a:cubicBezTo>
                    <a:pt x="40" y="29"/>
                    <a:pt x="38" y="29"/>
                    <a:pt x="37" y="29"/>
                  </a:cubicBezTo>
                  <a:cubicBezTo>
                    <a:pt x="35" y="30"/>
                    <a:pt x="35" y="31"/>
                    <a:pt x="34" y="32"/>
                  </a:cubicBezTo>
                  <a:cubicBezTo>
                    <a:pt x="32" y="32"/>
                    <a:pt x="30" y="31"/>
                    <a:pt x="29" y="32"/>
                  </a:cubicBezTo>
                  <a:cubicBezTo>
                    <a:pt x="28" y="34"/>
                    <a:pt x="30" y="37"/>
                    <a:pt x="29" y="39"/>
                  </a:cubicBezTo>
                  <a:cubicBezTo>
                    <a:pt x="28" y="41"/>
                    <a:pt x="27" y="42"/>
                    <a:pt x="25" y="44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21" y="43"/>
                    <a:pt x="20" y="42"/>
                    <a:pt x="20" y="41"/>
                  </a:cubicBezTo>
                  <a:cubicBezTo>
                    <a:pt x="19" y="40"/>
                    <a:pt x="18" y="38"/>
                    <a:pt x="17" y="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49" name="Freeform 2541"/>
            <p:cNvSpPr>
              <a:spLocks noChangeAspect="1"/>
            </p:cNvSpPr>
            <p:nvPr/>
          </p:nvSpPr>
          <p:spPr bwMode="auto">
            <a:xfrm>
              <a:off x="7418036" y="10863773"/>
              <a:ext cx="461934" cy="458008"/>
            </a:xfrm>
            <a:custGeom>
              <a:avLst/>
              <a:gdLst>
                <a:gd name="T0" fmla="*/ 31 w 58"/>
                <a:gd name="T1" fmla="*/ 65 h 63"/>
                <a:gd name="T2" fmla="*/ 42 w 58"/>
                <a:gd name="T3" fmla="*/ 70 h 63"/>
                <a:gd name="T4" fmla="*/ 46 w 58"/>
                <a:gd name="T5" fmla="*/ 70 h 63"/>
                <a:gd name="T6" fmla="*/ 51 w 58"/>
                <a:gd name="T7" fmla="*/ 74 h 63"/>
                <a:gd name="T8" fmla="*/ 59 w 58"/>
                <a:gd name="T9" fmla="*/ 74 h 63"/>
                <a:gd name="T10" fmla="*/ 61 w 58"/>
                <a:gd name="T11" fmla="*/ 70 h 63"/>
                <a:gd name="T12" fmla="*/ 57 w 58"/>
                <a:gd name="T13" fmla="*/ 63 h 63"/>
                <a:gd name="T14" fmla="*/ 59 w 58"/>
                <a:gd name="T15" fmla="*/ 55 h 63"/>
                <a:gd name="T16" fmla="*/ 58 w 58"/>
                <a:gd name="T17" fmla="*/ 48 h 63"/>
                <a:gd name="T18" fmla="*/ 62 w 58"/>
                <a:gd name="T19" fmla="*/ 42 h 63"/>
                <a:gd name="T20" fmla="*/ 62 w 58"/>
                <a:gd name="T21" fmla="*/ 26 h 63"/>
                <a:gd name="T22" fmla="*/ 68 w 58"/>
                <a:gd name="T23" fmla="*/ 15 h 63"/>
                <a:gd name="T24" fmla="*/ 68 w 58"/>
                <a:gd name="T25" fmla="*/ 7 h 63"/>
                <a:gd name="T26" fmla="*/ 69 w 58"/>
                <a:gd name="T27" fmla="*/ 1 h 63"/>
                <a:gd name="T28" fmla="*/ 62 w 58"/>
                <a:gd name="T29" fmla="*/ 1 h 63"/>
                <a:gd name="T30" fmla="*/ 58 w 58"/>
                <a:gd name="T31" fmla="*/ 4 h 63"/>
                <a:gd name="T32" fmla="*/ 49 w 58"/>
                <a:gd name="T33" fmla="*/ 7 h 63"/>
                <a:gd name="T34" fmla="*/ 46 w 58"/>
                <a:gd name="T35" fmla="*/ 4 h 63"/>
                <a:gd name="T36" fmla="*/ 40 w 58"/>
                <a:gd name="T37" fmla="*/ 8 h 63"/>
                <a:gd name="T38" fmla="*/ 39 w 58"/>
                <a:gd name="T39" fmla="*/ 13 h 63"/>
                <a:gd name="T40" fmla="*/ 31 w 58"/>
                <a:gd name="T41" fmla="*/ 18 h 63"/>
                <a:gd name="T42" fmla="*/ 25 w 58"/>
                <a:gd name="T43" fmla="*/ 18 h 63"/>
                <a:gd name="T44" fmla="*/ 21 w 58"/>
                <a:gd name="T45" fmla="*/ 21 h 63"/>
                <a:gd name="T46" fmla="*/ 15 w 58"/>
                <a:gd name="T47" fmla="*/ 21 h 63"/>
                <a:gd name="T48" fmla="*/ 15 w 58"/>
                <a:gd name="T49" fmla="*/ 30 h 63"/>
                <a:gd name="T50" fmla="*/ 11 w 58"/>
                <a:gd name="T51" fmla="*/ 36 h 63"/>
                <a:gd name="T52" fmla="*/ 7 w 58"/>
                <a:gd name="T53" fmla="*/ 36 h 63"/>
                <a:gd name="T54" fmla="*/ 5 w 58"/>
                <a:gd name="T55" fmla="*/ 37 h 63"/>
                <a:gd name="T56" fmla="*/ 1 w 58"/>
                <a:gd name="T57" fmla="*/ 33 h 63"/>
                <a:gd name="T58" fmla="*/ 1 w 58"/>
                <a:gd name="T59" fmla="*/ 38 h 63"/>
                <a:gd name="T60" fmla="*/ 15 w 58"/>
                <a:gd name="T61" fmla="*/ 54 h 63"/>
                <a:gd name="T62" fmla="*/ 27 w 58"/>
                <a:gd name="T63" fmla="*/ 67 h 63"/>
                <a:gd name="T64" fmla="*/ 30 w 58"/>
                <a:gd name="T65" fmla="*/ 65 h 63"/>
                <a:gd name="T66" fmla="*/ 27 w 58"/>
                <a:gd name="T67" fmla="*/ 60 h 63"/>
                <a:gd name="T68" fmla="*/ 26 w 58"/>
                <a:gd name="T69" fmla="*/ 51 h 63"/>
                <a:gd name="T70" fmla="*/ 27 w 58"/>
                <a:gd name="T71" fmla="*/ 50 h 63"/>
                <a:gd name="T72" fmla="*/ 36 w 58"/>
                <a:gd name="T73" fmla="*/ 56 h 63"/>
                <a:gd name="T74" fmla="*/ 43 w 58"/>
                <a:gd name="T75" fmla="*/ 64 h 63"/>
                <a:gd name="T76" fmla="*/ 43 w 58"/>
                <a:gd name="T77" fmla="*/ 68 h 63"/>
                <a:gd name="T78" fmla="*/ 32 w 58"/>
                <a:gd name="T79" fmla="*/ 63 h 63"/>
                <a:gd name="T80" fmla="*/ 31 w 58"/>
                <a:gd name="T81" fmla="*/ 65 h 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63"/>
                <a:gd name="T125" fmla="*/ 58 w 58"/>
                <a:gd name="T126" fmla="*/ 63 h 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63">
                  <a:moveTo>
                    <a:pt x="26" y="55"/>
                  </a:moveTo>
                  <a:cubicBezTo>
                    <a:pt x="30" y="55"/>
                    <a:pt x="31" y="58"/>
                    <a:pt x="35" y="59"/>
                  </a:cubicBezTo>
                  <a:cubicBezTo>
                    <a:pt x="36" y="59"/>
                    <a:pt x="38" y="58"/>
                    <a:pt x="39" y="59"/>
                  </a:cubicBezTo>
                  <a:cubicBezTo>
                    <a:pt x="41" y="59"/>
                    <a:pt x="41" y="62"/>
                    <a:pt x="43" y="62"/>
                  </a:cubicBezTo>
                  <a:cubicBezTo>
                    <a:pt x="45" y="63"/>
                    <a:pt x="48" y="63"/>
                    <a:pt x="50" y="62"/>
                  </a:cubicBezTo>
                  <a:cubicBezTo>
                    <a:pt x="51" y="62"/>
                    <a:pt x="51" y="60"/>
                    <a:pt x="51" y="59"/>
                  </a:cubicBezTo>
                  <a:cubicBezTo>
                    <a:pt x="50" y="57"/>
                    <a:pt x="48" y="55"/>
                    <a:pt x="48" y="53"/>
                  </a:cubicBezTo>
                  <a:cubicBezTo>
                    <a:pt x="48" y="50"/>
                    <a:pt x="50" y="48"/>
                    <a:pt x="50" y="46"/>
                  </a:cubicBezTo>
                  <a:cubicBezTo>
                    <a:pt x="50" y="44"/>
                    <a:pt x="48" y="42"/>
                    <a:pt x="49" y="40"/>
                  </a:cubicBezTo>
                  <a:cubicBezTo>
                    <a:pt x="49" y="38"/>
                    <a:pt x="52" y="37"/>
                    <a:pt x="52" y="35"/>
                  </a:cubicBezTo>
                  <a:cubicBezTo>
                    <a:pt x="53" y="31"/>
                    <a:pt x="51" y="26"/>
                    <a:pt x="52" y="22"/>
                  </a:cubicBezTo>
                  <a:cubicBezTo>
                    <a:pt x="53" y="18"/>
                    <a:pt x="56" y="16"/>
                    <a:pt x="57" y="13"/>
                  </a:cubicBezTo>
                  <a:cubicBezTo>
                    <a:pt x="58" y="11"/>
                    <a:pt x="57" y="8"/>
                    <a:pt x="57" y="6"/>
                  </a:cubicBezTo>
                  <a:cubicBezTo>
                    <a:pt x="57" y="4"/>
                    <a:pt x="57" y="3"/>
                    <a:pt x="58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51" y="1"/>
                    <a:pt x="50" y="3"/>
                    <a:pt x="49" y="3"/>
                  </a:cubicBezTo>
                  <a:cubicBezTo>
                    <a:pt x="46" y="4"/>
                    <a:pt x="43" y="6"/>
                    <a:pt x="41" y="6"/>
                  </a:cubicBezTo>
                  <a:cubicBezTo>
                    <a:pt x="39" y="6"/>
                    <a:pt x="40" y="3"/>
                    <a:pt x="39" y="3"/>
                  </a:cubicBezTo>
                  <a:cubicBezTo>
                    <a:pt x="37" y="3"/>
                    <a:pt x="35" y="5"/>
                    <a:pt x="34" y="7"/>
                  </a:cubicBezTo>
                  <a:cubicBezTo>
                    <a:pt x="33" y="8"/>
                    <a:pt x="34" y="10"/>
                    <a:pt x="33" y="11"/>
                  </a:cubicBezTo>
                  <a:cubicBezTo>
                    <a:pt x="31" y="13"/>
                    <a:pt x="29" y="14"/>
                    <a:pt x="26" y="15"/>
                  </a:cubicBezTo>
                  <a:cubicBezTo>
                    <a:pt x="24" y="15"/>
                    <a:pt x="22" y="15"/>
                    <a:pt x="21" y="15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6" y="18"/>
                    <a:pt x="14" y="17"/>
                    <a:pt x="13" y="18"/>
                  </a:cubicBezTo>
                  <a:cubicBezTo>
                    <a:pt x="12" y="20"/>
                    <a:pt x="14" y="23"/>
                    <a:pt x="13" y="25"/>
                  </a:cubicBezTo>
                  <a:cubicBezTo>
                    <a:pt x="12" y="27"/>
                    <a:pt x="11" y="28"/>
                    <a:pt x="9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2"/>
                    <a:pt x="4" y="31"/>
                  </a:cubicBezTo>
                  <a:cubicBezTo>
                    <a:pt x="3" y="31"/>
                    <a:pt x="2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4" y="37"/>
                    <a:pt x="9" y="41"/>
                    <a:pt x="13" y="45"/>
                  </a:cubicBezTo>
                  <a:cubicBezTo>
                    <a:pt x="17" y="49"/>
                    <a:pt x="19" y="53"/>
                    <a:pt x="23" y="56"/>
                  </a:cubicBezTo>
                  <a:cubicBezTo>
                    <a:pt x="24" y="56"/>
                    <a:pt x="24" y="55"/>
                    <a:pt x="25" y="55"/>
                  </a:cubicBezTo>
                  <a:cubicBezTo>
                    <a:pt x="25" y="53"/>
                    <a:pt x="23" y="52"/>
                    <a:pt x="23" y="50"/>
                  </a:cubicBezTo>
                  <a:cubicBezTo>
                    <a:pt x="22" y="48"/>
                    <a:pt x="22" y="45"/>
                    <a:pt x="22" y="43"/>
                  </a:cubicBezTo>
                  <a:cubicBezTo>
                    <a:pt x="22" y="42"/>
                    <a:pt x="23" y="42"/>
                    <a:pt x="23" y="42"/>
                  </a:cubicBezTo>
                  <a:cubicBezTo>
                    <a:pt x="26" y="43"/>
                    <a:pt x="28" y="45"/>
                    <a:pt x="30" y="47"/>
                  </a:cubicBezTo>
                  <a:cubicBezTo>
                    <a:pt x="32" y="49"/>
                    <a:pt x="34" y="51"/>
                    <a:pt x="36" y="54"/>
                  </a:cubicBezTo>
                  <a:cubicBezTo>
                    <a:pt x="36" y="55"/>
                    <a:pt x="37" y="57"/>
                    <a:pt x="36" y="57"/>
                  </a:cubicBezTo>
                  <a:cubicBezTo>
                    <a:pt x="32" y="57"/>
                    <a:pt x="30" y="54"/>
                    <a:pt x="27" y="53"/>
                  </a:cubicBezTo>
                  <a:cubicBezTo>
                    <a:pt x="26" y="53"/>
                    <a:pt x="26" y="54"/>
                    <a:pt x="26" y="5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0" name="Freeform 2545"/>
            <p:cNvSpPr>
              <a:spLocks noChangeAspect="1"/>
            </p:cNvSpPr>
            <p:nvPr/>
          </p:nvSpPr>
          <p:spPr bwMode="auto">
            <a:xfrm>
              <a:off x="8857386" y="11169111"/>
              <a:ext cx="1385801" cy="1209124"/>
            </a:xfrm>
            <a:custGeom>
              <a:avLst/>
              <a:gdLst>
                <a:gd name="T0" fmla="*/ 182 w 173"/>
                <a:gd name="T1" fmla="*/ 104 h 165"/>
                <a:gd name="T2" fmla="*/ 191 w 173"/>
                <a:gd name="T3" fmla="*/ 92 h 165"/>
                <a:gd name="T4" fmla="*/ 190 w 173"/>
                <a:gd name="T5" fmla="*/ 82 h 165"/>
                <a:gd name="T6" fmla="*/ 207 w 173"/>
                <a:gd name="T7" fmla="*/ 67 h 165"/>
                <a:gd name="T8" fmla="*/ 188 w 173"/>
                <a:gd name="T9" fmla="*/ 62 h 165"/>
                <a:gd name="T10" fmla="*/ 191 w 173"/>
                <a:gd name="T11" fmla="*/ 49 h 165"/>
                <a:gd name="T12" fmla="*/ 168 w 173"/>
                <a:gd name="T13" fmla="*/ 38 h 165"/>
                <a:gd name="T14" fmla="*/ 173 w 173"/>
                <a:gd name="T15" fmla="*/ 25 h 165"/>
                <a:gd name="T16" fmla="*/ 144 w 173"/>
                <a:gd name="T17" fmla="*/ 28 h 165"/>
                <a:gd name="T18" fmla="*/ 134 w 173"/>
                <a:gd name="T19" fmla="*/ 34 h 165"/>
                <a:gd name="T20" fmla="*/ 110 w 173"/>
                <a:gd name="T21" fmla="*/ 29 h 165"/>
                <a:gd name="T22" fmla="*/ 83 w 173"/>
                <a:gd name="T23" fmla="*/ 31 h 165"/>
                <a:gd name="T24" fmla="*/ 71 w 173"/>
                <a:gd name="T25" fmla="*/ 12 h 165"/>
                <a:gd name="T26" fmla="*/ 56 w 173"/>
                <a:gd name="T27" fmla="*/ 4 h 165"/>
                <a:gd name="T28" fmla="*/ 50 w 173"/>
                <a:gd name="T29" fmla="*/ 10 h 165"/>
                <a:gd name="T30" fmla="*/ 51 w 173"/>
                <a:gd name="T31" fmla="*/ 13 h 165"/>
                <a:gd name="T32" fmla="*/ 34 w 173"/>
                <a:gd name="T33" fmla="*/ 23 h 165"/>
                <a:gd name="T34" fmla="*/ 35 w 173"/>
                <a:gd name="T35" fmla="*/ 42 h 165"/>
                <a:gd name="T36" fmla="*/ 24 w 173"/>
                <a:gd name="T37" fmla="*/ 48 h 165"/>
                <a:gd name="T38" fmla="*/ 28 w 173"/>
                <a:gd name="T39" fmla="*/ 29 h 165"/>
                <a:gd name="T40" fmla="*/ 23 w 173"/>
                <a:gd name="T41" fmla="*/ 10 h 165"/>
                <a:gd name="T42" fmla="*/ 22 w 173"/>
                <a:gd name="T43" fmla="*/ 8 h 165"/>
                <a:gd name="T44" fmla="*/ 8 w 173"/>
                <a:gd name="T45" fmla="*/ 41 h 165"/>
                <a:gd name="T46" fmla="*/ 6 w 173"/>
                <a:gd name="T47" fmla="*/ 53 h 165"/>
                <a:gd name="T48" fmla="*/ 16 w 173"/>
                <a:gd name="T49" fmla="*/ 77 h 165"/>
                <a:gd name="T50" fmla="*/ 30 w 173"/>
                <a:gd name="T51" fmla="*/ 86 h 165"/>
                <a:gd name="T52" fmla="*/ 44 w 173"/>
                <a:gd name="T53" fmla="*/ 90 h 165"/>
                <a:gd name="T54" fmla="*/ 65 w 173"/>
                <a:gd name="T55" fmla="*/ 102 h 165"/>
                <a:gd name="T56" fmla="*/ 85 w 173"/>
                <a:gd name="T57" fmla="*/ 102 h 165"/>
                <a:gd name="T58" fmla="*/ 84 w 173"/>
                <a:gd name="T59" fmla="*/ 119 h 165"/>
                <a:gd name="T60" fmla="*/ 86 w 173"/>
                <a:gd name="T61" fmla="*/ 136 h 165"/>
                <a:gd name="T62" fmla="*/ 89 w 173"/>
                <a:gd name="T63" fmla="*/ 151 h 165"/>
                <a:gd name="T64" fmla="*/ 91 w 173"/>
                <a:gd name="T65" fmla="*/ 169 h 165"/>
                <a:gd name="T66" fmla="*/ 116 w 173"/>
                <a:gd name="T67" fmla="*/ 196 h 165"/>
                <a:gd name="T68" fmla="*/ 134 w 173"/>
                <a:gd name="T69" fmla="*/ 182 h 165"/>
                <a:gd name="T70" fmla="*/ 138 w 173"/>
                <a:gd name="T71" fmla="*/ 175 h 165"/>
                <a:gd name="T72" fmla="*/ 151 w 173"/>
                <a:gd name="T73" fmla="*/ 168 h 165"/>
                <a:gd name="T74" fmla="*/ 138 w 173"/>
                <a:gd name="T75" fmla="*/ 163 h 165"/>
                <a:gd name="T76" fmla="*/ 139 w 173"/>
                <a:gd name="T77" fmla="*/ 150 h 165"/>
                <a:gd name="T78" fmla="*/ 138 w 173"/>
                <a:gd name="T79" fmla="*/ 138 h 165"/>
                <a:gd name="T80" fmla="*/ 160 w 173"/>
                <a:gd name="T81" fmla="*/ 144 h 165"/>
                <a:gd name="T82" fmla="*/ 183 w 173"/>
                <a:gd name="T83" fmla="*/ 133 h 165"/>
                <a:gd name="T84" fmla="*/ 191 w 173"/>
                <a:gd name="T85" fmla="*/ 119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65"/>
                <a:gd name="T131" fmla="*/ 173 w 173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65">
                  <a:moveTo>
                    <a:pt x="160" y="99"/>
                  </a:moveTo>
                  <a:cubicBezTo>
                    <a:pt x="157" y="95"/>
                    <a:pt x="153" y="92"/>
                    <a:pt x="150" y="88"/>
                  </a:cubicBezTo>
                  <a:cubicBezTo>
                    <a:pt x="150" y="87"/>
                    <a:pt x="152" y="87"/>
                    <a:pt x="152" y="87"/>
                  </a:cubicBezTo>
                  <a:cubicBezTo>
                    <a:pt x="152" y="85"/>
                    <a:pt x="152" y="83"/>
                    <a:pt x="152" y="82"/>
                  </a:cubicBezTo>
                  <a:cubicBezTo>
                    <a:pt x="152" y="81"/>
                    <a:pt x="153" y="80"/>
                    <a:pt x="153" y="79"/>
                  </a:cubicBezTo>
                  <a:cubicBezTo>
                    <a:pt x="155" y="78"/>
                    <a:pt x="158" y="78"/>
                    <a:pt x="160" y="77"/>
                  </a:cubicBezTo>
                  <a:cubicBezTo>
                    <a:pt x="162" y="76"/>
                    <a:pt x="165" y="76"/>
                    <a:pt x="166" y="74"/>
                  </a:cubicBezTo>
                  <a:cubicBezTo>
                    <a:pt x="167" y="73"/>
                    <a:pt x="163" y="73"/>
                    <a:pt x="162" y="72"/>
                  </a:cubicBezTo>
                  <a:cubicBezTo>
                    <a:pt x="161" y="71"/>
                    <a:pt x="159" y="70"/>
                    <a:pt x="159" y="68"/>
                  </a:cubicBezTo>
                  <a:cubicBezTo>
                    <a:pt x="159" y="66"/>
                    <a:pt x="162" y="64"/>
                    <a:pt x="164" y="62"/>
                  </a:cubicBezTo>
                  <a:cubicBezTo>
                    <a:pt x="165" y="61"/>
                    <a:pt x="167" y="59"/>
                    <a:pt x="169" y="58"/>
                  </a:cubicBezTo>
                  <a:cubicBezTo>
                    <a:pt x="170" y="57"/>
                    <a:pt x="172" y="57"/>
                    <a:pt x="173" y="56"/>
                  </a:cubicBezTo>
                  <a:cubicBezTo>
                    <a:pt x="172" y="54"/>
                    <a:pt x="171" y="54"/>
                    <a:pt x="170" y="53"/>
                  </a:cubicBezTo>
                  <a:cubicBezTo>
                    <a:pt x="168" y="52"/>
                    <a:pt x="166" y="51"/>
                    <a:pt x="164" y="50"/>
                  </a:cubicBezTo>
                  <a:cubicBezTo>
                    <a:pt x="162" y="50"/>
                    <a:pt x="160" y="52"/>
                    <a:pt x="157" y="52"/>
                  </a:cubicBezTo>
                  <a:cubicBezTo>
                    <a:pt x="156" y="52"/>
                    <a:pt x="160" y="51"/>
                    <a:pt x="160" y="50"/>
                  </a:cubicBezTo>
                  <a:cubicBezTo>
                    <a:pt x="161" y="49"/>
                    <a:pt x="159" y="48"/>
                    <a:pt x="159" y="47"/>
                  </a:cubicBezTo>
                  <a:cubicBezTo>
                    <a:pt x="159" y="45"/>
                    <a:pt x="161" y="43"/>
                    <a:pt x="160" y="41"/>
                  </a:cubicBezTo>
                  <a:cubicBezTo>
                    <a:pt x="159" y="39"/>
                    <a:pt x="156" y="38"/>
                    <a:pt x="154" y="36"/>
                  </a:cubicBezTo>
                  <a:cubicBezTo>
                    <a:pt x="151" y="35"/>
                    <a:pt x="149" y="33"/>
                    <a:pt x="146" y="32"/>
                  </a:cubicBezTo>
                  <a:cubicBezTo>
                    <a:pt x="144" y="31"/>
                    <a:pt x="141" y="33"/>
                    <a:pt x="140" y="32"/>
                  </a:cubicBezTo>
                  <a:cubicBezTo>
                    <a:pt x="137" y="30"/>
                    <a:pt x="134" y="27"/>
                    <a:pt x="135" y="25"/>
                  </a:cubicBezTo>
                  <a:cubicBezTo>
                    <a:pt x="137" y="22"/>
                    <a:pt x="141" y="25"/>
                    <a:pt x="144" y="24"/>
                  </a:cubicBezTo>
                  <a:cubicBezTo>
                    <a:pt x="145" y="23"/>
                    <a:pt x="145" y="21"/>
                    <a:pt x="145" y="21"/>
                  </a:cubicBezTo>
                  <a:cubicBezTo>
                    <a:pt x="142" y="21"/>
                    <a:pt x="139" y="22"/>
                    <a:pt x="136" y="22"/>
                  </a:cubicBezTo>
                  <a:cubicBezTo>
                    <a:pt x="132" y="22"/>
                    <a:pt x="129" y="22"/>
                    <a:pt x="125" y="22"/>
                  </a:cubicBezTo>
                  <a:cubicBezTo>
                    <a:pt x="123" y="22"/>
                    <a:pt x="120" y="21"/>
                    <a:pt x="120" y="23"/>
                  </a:cubicBezTo>
                  <a:cubicBezTo>
                    <a:pt x="120" y="25"/>
                    <a:pt x="127" y="24"/>
                    <a:pt x="126" y="26"/>
                  </a:cubicBezTo>
                  <a:cubicBezTo>
                    <a:pt x="125" y="28"/>
                    <a:pt x="121" y="25"/>
                    <a:pt x="119" y="25"/>
                  </a:cubicBezTo>
                  <a:cubicBezTo>
                    <a:pt x="117" y="26"/>
                    <a:pt x="114" y="27"/>
                    <a:pt x="112" y="28"/>
                  </a:cubicBezTo>
                  <a:cubicBezTo>
                    <a:pt x="110" y="29"/>
                    <a:pt x="108" y="32"/>
                    <a:pt x="105" y="32"/>
                  </a:cubicBezTo>
                  <a:cubicBezTo>
                    <a:pt x="102" y="32"/>
                    <a:pt x="99" y="30"/>
                    <a:pt x="97" y="29"/>
                  </a:cubicBezTo>
                  <a:cubicBezTo>
                    <a:pt x="95" y="27"/>
                    <a:pt x="94" y="25"/>
                    <a:pt x="92" y="24"/>
                  </a:cubicBezTo>
                  <a:cubicBezTo>
                    <a:pt x="89" y="23"/>
                    <a:pt x="86" y="23"/>
                    <a:pt x="83" y="23"/>
                  </a:cubicBezTo>
                  <a:cubicBezTo>
                    <a:pt x="80" y="23"/>
                    <a:pt x="78" y="25"/>
                    <a:pt x="75" y="25"/>
                  </a:cubicBezTo>
                  <a:cubicBezTo>
                    <a:pt x="73" y="26"/>
                    <a:pt x="71" y="26"/>
                    <a:pt x="69" y="26"/>
                  </a:cubicBezTo>
                  <a:cubicBezTo>
                    <a:pt x="68" y="26"/>
                    <a:pt x="67" y="25"/>
                    <a:pt x="66" y="24"/>
                  </a:cubicBezTo>
                  <a:cubicBezTo>
                    <a:pt x="66" y="21"/>
                    <a:pt x="68" y="18"/>
                    <a:pt x="66" y="16"/>
                  </a:cubicBezTo>
                  <a:cubicBezTo>
                    <a:pt x="65" y="14"/>
                    <a:pt x="62" y="12"/>
                    <a:pt x="59" y="10"/>
                  </a:cubicBezTo>
                  <a:cubicBezTo>
                    <a:pt x="56" y="9"/>
                    <a:pt x="53" y="11"/>
                    <a:pt x="50" y="10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8" y="6"/>
                    <a:pt x="48" y="5"/>
                    <a:pt x="47" y="3"/>
                  </a:cubicBezTo>
                  <a:cubicBezTo>
                    <a:pt x="46" y="2"/>
                    <a:pt x="45" y="0"/>
                    <a:pt x="44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4"/>
                    <a:pt x="41" y="7"/>
                    <a:pt x="42" y="8"/>
                  </a:cubicBezTo>
                  <a:cubicBezTo>
                    <a:pt x="43" y="9"/>
                    <a:pt x="46" y="8"/>
                    <a:pt x="47" y="8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7" y="12"/>
                    <a:pt x="45" y="10"/>
                    <a:pt x="43" y="11"/>
                  </a:cubicBezTo>
                  <a:cubicBezTo>
                    <a:pt x="41" y="11"/>
                    <a:pt x="40" y="13"/>
                    <a:pt x="39" y="14"/>
                  </a:cubicBezTo>
                  <a:cubicBezTo>
                    <a:pt x="37" y="14"/>
                    <a:pt x="35" y="14"/>
                    <a:pt x="34" y="15"/>
                  </a:cubicBezTo>
                  <a:cubicBezTo>
                    <a:pt x="32" y="16"/>
                    <a:pt x="30" y="17"/>
                    <a:pt x="28" y="19"/>
                  </a:cubicBezTo>
                  <a:cubicBezTo>
                    <a:pt x="27" y="20"/>
                    <a:pt x="26" y="21"/>
                    <a:pt x="26" y="23"/>
                  </a:cubicBezTo>
                  <a:cubicBezTo>
                    <a:pt x="26" y="25"/>
                    <a:pt x="26" y="27"/>
                    <a:pt x="27" y="28"/>
                  </a:cubicBezTo>
                  <a:cubicBezTo>
                    <a:pt x="27" y="31"/>
                    <a:pt x="28" y="33"/>
                    <a:pt x="29" y="35"/>
                  </a:cubicBezTo>
                  <a:cubicBezTo>
                    <a:pt x="29" y="37"/>
                    <a:pt x="30" y="39"/>
                    <a:pt x="29" y="41"/>
                  </a:cubicBezTo>
                  <a:cubicBezTo>
                    <a:pt x="28" y="43"/>
                    <a:pt x="25" y="46"/>
                    <a:pt x="23" y="45"/>
                  </a:cubicBezTo>
                  <a:cubicBezTo>
                    <a:pt x="21" y="45"/>
                    <a:pt x="21" y="42"/>
                    <a:pt x="20" y="40"/>
                  </a:cubicBezTo>
                  <a:cubicBezTo>
                    <a:pt x="19" y="39"/>
                    <a:pt x="17" y="38"/>
                    <a:pt x="17" y="36"/>
                  </a:cubicBezTo>
                  <a:cubicBezTo>
                    <a:pt x="17" y="33"/>
                    <a:pt x="18" y="31"/>
                    <a:pt x="19" y="30"/>
                  </a:cubicBezTo>
                  <a:cubicBezTo>
                    <a:pt x="20" y="28"/>
                    <a:pt x="22" y="26"/>
                    <a:pt x="23" y="24"/>
                  </a:cubicBezTo>
                  <a:cubicBezTo>
                    <a:pt x="24" y="22"/>
                    <a:pt x="24" y="20"/>
                    <a:pt x="24" y="18"/>
                  </a:cubicBezTo>
                  <a:cubicBezTo>
                    <a:pt x="23" y="16"/>
                    <a:pt x="21" y="14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22" y="7"/>
                    <a:pt x="25" y="8"/>
                    <a:pt x="27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5" y="4"/>
                    <a:pt x="21" y="4"/>
                    <a:pt x="18" y="7"/>
                  </a:cubicBezTo>
                  <a:cubicBezTo>
                    <a:pt x="16" y="9"/>
                    <a:pt x="16" y="12"/>
                    <a:pt x="15" y="15"/>
                  </a:cubicBezTo>
                  <a:cubicBezTo>
                    <a:pt x="13" y="19"/>
                    <a:pt x="9" y="21"/>
                    <a:pt x="7" y="26"/>
                  </a:cubicBezTo>
                  <a:cubicBezTo>
                    <a:pt x="6" y="28"/>
                    <a:pt x="8" y="32"/>
                    <a:pt x="7" y="34"/>
                  </a:cubicBezTo>
                  <a:cubicBezTo>
                    <a:pt x="5" y="38"/>
                    <a:pt x="1" y="40"/>
                    <a:pt x="0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4"/>
                    <a:pt x="5" y="44"/>
                  </a:cubicBezTo>
                  <a:cubicBezTo>
                    <a:pt x="6" y="43"/>
                    <a:pt x="8" y="44"/>
                    <a:pt x="10" y="45"/>
                  </a:cubicBezTo>
                  <a:cubicBezTo>
                    <a:pt x="12" y="47"/>
                    <a:pt x="12" y="50"/>
                    <a:pt x="13" y="53"/>
                  </a:cubicBezTo>
                  <a:cubicBezTo>
                    <a:pt x="14" y="57"/>
                    <a:pt x="12" y="60"/>
                    <a:pt x="13" y="64"/>
                  </a:cubicBezTo>
                  <a:cubicBezTo>
                    <a:pt x="13" y="66"/>
                    <a:pt x="14" y="68"/>
                    <a:pt x="15" y="70"/>
                  </a:cubicBezTo>
                  <a:cubicBezTo>
                    <a:pt x="16" y="71"/>
                    <a:pt x="16" y="73"/>
                    <a:pt x="17" y="73"/>
                  </a:cubicBezTo>
                  <a:cubicBezTo>
                    <a:pt x="20" y="73"/>
                    <a:pt x="23" y="72"/>
                    <a:pt x="25" y="72"/>
                  </a:cubicBezTo>
                  <a:cubicBezTo>
                    <a:pt x="27" y="72"/>
                    <a:pt x="29" y="73"/>
                    <a:pt x="30" y="73"/>
                  </a:cubicBezTo>
                  <a:cubicBezTo>
                    <a:pt x="32" y="73"/>
                    <a:pt x="33" y="71"/>
                    <a:pt x="35" y="71"/>
                  </a:cubicBezTo>
                  <a:cubicBezTo>
                    <a:pt x="37" y="71"/>
                    <a:pt x="36" y="74"/>
                    <a:pt x="37" y="75"/>
                  </a:cubicBezTo>
                  <a:cubicBezTo>
                    <a:pt x="39" y="76"/>
                    <a:pt x="41" y="74"/>
                    <a:pt x="42" y="75"/>
                  </a:cubicBezTo>
                  <a:cubicBezTo>
                    <a:pt x="45" y="78"/>
                    <a:pt x="47" y="83"/>
                    <a:pt x="50" y="86"/>
                  </a:cubicBezTo>
                  <a:cubicBezTo>
                    <a:pt x="51" y="87"/>
                    <a:pt x="52" y="85"/>
                    <a:pt x="54" y="85"/>
                  </a:cubicBezTo>
                  <a:cubicBezTo>
                    <a:pt x="54" y="85"/>
                    <a:pt x="55" y="86"/>
                    <a:pt x="56" y="86"/>
                  </a:cubicBezTo>
                  <a:cubicBezTo>
                    <a:pt x="58" y="86"/>
                    <a:pt x="59" y="86"/>
                    <a:pt x="61" y="86"/>
                  </a:cubicBezTo>
                  <a:cubicBezTo>
                    <a:pt x="65" y="86"/>
                    <a:pt x="68" y="85"/>
                    <a:pt x="71" y="85"/>
                  </a:cubicBezTo>
                  <a:cubicBezTo>
                    <a:pt x="72" y="85"/>
                    <a:pt x="74" y="85"/>
                    <a:pt x="74" y="86"/>
                  </a:cubicBezTo>
                  <a:cubicBezTo>
                    <a:pt x="75" y="89"/>
                    <a:pt x="75" y="93"/>
                    <a:pt x="74" y="96"/>
                  </a:cubicBezTo>
                  <a:cubicBezTo>
                    <a:pt x="73" y="97"/>
                    <a:pt x="70" y="97"/>
                    <a:pt x="70" y="99"/>
                  </a:cubicBezTo>
                  <a:cubicBezTo>
                    <a:pt x="69" y="100"/>
                    <a:pt x="71" y="101"/>
                    <a:pt x="71" y="102"/>
                  </a:cubicBezTo>
                  <a:cubicBezTo>
                    <a:pt x="70" y="104"/>
                    <a:pt x="68" y="106"/>
                    <a:pt x="68" y="108"/>
                  </a:cubicBezTo>
                  <a:cubicBezTo>
                    <a:pt x="69" y="110"/>
                    <a:pt x="72" y="111"/>
                    <a:pt x="72" y="113"/>
                  </a:cubicBezTo>
                  <a:cubicBezTo>
                    <a:pt x="73" y="115"/>
                    <a:pt x="72" y="117"/>
                    <a:pt x="72" y="119"/>
                  </a:cubicBezTo>
                  <a:cubicBezTo>
                    <a:pt x="72" y="119"/>
                    <a:pt x="74" y="119"/>
                    <a:pt x="74" y="119"/>
                  </a:cubicBezTo>
                  <a:cubicBezTo>
                    <a:pt x="75" y="121"/>
                    <a:pt x="75" y="124"/>
                    <a:pt x="74" y="126"/>
                  </a:cubicBezTo>
                  <a:cubicBezTo>
                    <a:pt x="73" y="129"/>
                    <a:pt x="69" y="130"/>
                    <a:pt x="68" y="133"/>
                  </a:cubicBezTo>
                  <a:cubicBezTo>
                    <a:pt x="68" y="135"/>
                    <a:pt x="72" y="135"/>
                    <a:pt x="73" y="137"/>
                  </a:cubicBezTo>
                  <a:cubicBezTo>
                    <a:pt x="75" y="138"/>
                    <a:pt x="75" y="140"/>
                    <a:pt x="76" y="141"/>
                  </a:cubicBezTo>
                  <a:cubicBezTo>
                    <a:pt x="78" y="146"/>
                    <a:pt x="79" y="150"/>
                    <a:pt x="81" y="155"/>
                  </a:cubicBezTo>
                  <a:cubicBezTo>
                    <a:pt x="84" y="158"/>
                    <a:pt x="86" y="162"/>
                    <a:pt x="89" y="163"/>
                  </a:cubicBezTo>
                  <a:cubicBezTo>
                    <a:pt x="91" y="165"/>
                    <a:pt x="94" y="164"/>
                    <a:pt x="97" y="163"/>
                  </a:cubicBezTo>
                  <a:cubicBezTo>
                    <a:pt x="100" y="161"/>
                    <a:pt x="103" y="158"/>
                    <a:pt x="106" y="156"/>
                  </a:cubicBezTo>
                  <a:cubicBezTo>
                    <a:pt x="107" y="155"/>
                    <a:pt x="108" y="155"/>
                    <a:pt x="109" y="154"/>
                  </a:cubicBezTo>
                  <a:cubicBezTo>
                    <a:pt x="110" y="154"/>
                    <a:pt x="111" y="152"/>
                    <a:pt x="112" y="152"/>
                  </a:cubicBezTo>
                  <a:cubicBezTo>
                    <a:pt x="113" y="152"/>
                    <a:pt x="113" y="154"/>
                    <a:pt x="114" y="154"/>
                  </a:cubicBezTo>
                  <a:cubicBezTo>
                    <a:pt x="115" y="154"/>
                    <a:pt x="115" y="153"/>
                    <a:pt x="115" y="152"/>
                  </a:cubicBezTo>
                  <a:cubicBezTo>
                    <a:pt x="116" y="150"/>
                    <a:pt x="114" y="148"/>
                    <a:pt x="115" y="146"/>
                  </a:cubicBezTo>
                  <a:cubicBezTo>
                    <a:pt x="116" y="145"/>
                    <a:pt x="119" y="146"/>
                    <a:pt x="121" y="145"/>
                  </a:cubicBezTo>
                  <a:cubicBezTo>
                    <a:pt x="121" y="144"/>
                    <a:pt x="120" y="143"/>
                    <a:pt x="121" y="143"/>
                  </a:cubicBezTo>
                  <a:cubicBezTo>
                    <a:pt x="122" y="141"/>
                    <a:pt x="125" y="141"/>
                    <a:pt x="126" y="140"/>
                  </a:cubicBezTo>
                  <a:cubicBezTo>
                    <a:pt x="127" y="139"/>
                    <a:pt x="127" y="138"/>
                    <a:pt x="126" y="138"/>
                  </a:cubicBezTo>
                  <a:cubicBezTo>
                    <a:pt x="123" y="137"/>
                    <a:pt x="120" y="138"/>
                    <a:pt x="117" y="138"/>
                  </a:cubicBezTo>
                  <a:cubicBezTo>
                    <a:pt x="116" y="138"/>
                    <a:pt x="115" y="137"/>
                    <a:pt x="115" y="136"/>
                  </a:cubicBezTo>
                  <a:cubicBezTo>
                    <a:pt x="114" y="135"/>
                    <a:pt x="115" y="133"/>
                    <a:pt x="115" y="132"/>
                  </a:cubicBezTo>
                  <a:cubicBezTo>
                    <a:pt x="114" y="132"/>
                    <a:pt x="113" y="131"/>
                    <a:pt x="113" y="130"/>
                  </a:cubicBezTo>
                  <a:cubicBezTo>
                    <a:pt x="114" y="128"/>
                    <a:pt x="116" y="127"/>
                    <a:pt x="116" y="125"/>
                  </a:cubicBezTo>
                  <a:cubicBezTo>
                    <a:pt x="117" y="123"/>
                    <a:pt x="117" y="121"/>
                    <a:pt x="116" y="119"/>
                  </a:cubicBezTo>
                  <a:cubicBezTo>
                    <a:pt x="115" y="117"/>
                    <a:pt x="112" y="118"/>
                    <a:pt x="111" y="116"/>
                  </a:cubicBezTo>
                  <a:cubicBezTo>
                    <a:pt x="111" y="115"/>
                    <a:pt x="113" y="115"/>
                    <a:pt x="115" y="115"/>
                  </a:cubicBezTo>
                  <a:cubicBezTo>
                    <a:pt x="118" y="115"/>
                    <a:pt x="120" y="118"/>
                    <a:pt x="123" y="118"/>
                  </a:cubicBezTo>
                  <a:cubicBezTo>
                    <a:pt x="125" y="119"/>
                    <a:pt x="126" y="118"/>
                    <a:pt x="127" y="118"/>
                  </a:cubicBezTo>
                  <a:cubicBezTo>
                    <a:pt x="130" y="119"/>
                    <a:pt x="132" y="120"/>
                    <a:pt x="134" y="120"/>
                  </a:cubicBezTo>
                  <a:cubicBezTo>
                    <a:pt x="135" y="119"/>
                    <a:pt x="134" y="117"/>
                    <a:pt x="136" y="116"/>
                  </a:cubicBezTo>
                  <a:cubicBezTo>
                    <a:pt x="140" y="115"/>
                    <a:pt x="145" y="116"/>
                    <a:pt x="149" y="115"/>
                  </a:cubicBezTo>
                  <a:cubicBezTo>
                    <a:pt x="151" y="114"/>
                    <a:pt x="151" y="112"/>
                    <a:pt x="153" y="111"/>
                  </a:cubicBezTo>
                  <a:cubicBezTo>
                    <a:pt x="155" y="110"/>
                    <a:pt x="157" y="111"/>
                    <a:pt x="158" y="110"/>
                  </a:cubicBezTo>
                  <a:cubicBezTo>
                    <a:pt x="159" y="109"/>
                    <a:pt x="160" y="107"/>
                    <a:pt x="160" y="105"/>
                  </a:cubicBezTo>
                  <a:cubicBezTo>
                    <a:pt x="161" y="103"/>
                    <a:pt x="160" y="100"/>
                    <a:pt x="160" y="9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1" name="Freeform 2546"/>
            <p:cNvSpPr>
              <a:spLocks noChangeAspect="1"/>
            </p:cNvSpPr>
            <p:nvPr/>
          </p:nvSpPr>
          <p:spPr bwMode="auto">
            <a:xfrm>
              <a:off x="10062443" y="11578259"/>
              <a:ext cx="502108" cy="757232"/>
            </a:xfrm>
            <a:custGeom>
              <a:avLst/>
              <a:gdLst>
                <a:gd name="T0" fmla="*/ 75 w 63"/>
                <a:gd name="T1" fmla="*/ 108 h 103"/>
                <a:gd name="T2" fmla="*/ 71 w 63"/>
                <a:gd name="T3" fmla="*/ 104 h 103"/>
                <a:gd name="T4" fmla="*/ 68 w 63"/>
                <a:gd name="T5" fmla="*/ 98 h 103"/>
                <a:gd name="T6" fmla="*/ 65 w 63"/>
                <a:gd name="T7" fmla="*/ 88 h 103"/>
                <a:gd name="T8" fmla="*/ 63 w 63"/>
                <a:gd name="T9" fmla="*/ 87 h 103"/>
                <a:gd name="T10" fmla="*/ 63 w 63"/>
                <a:gd name="T11" fmla="*/ 82 h 103"/>
                <a:gd name="T12" fmla="*/ 60 w 63"/>
                <a:gd name="T13" fmla="*/ 82 h 103"/>
                <a:gd name="T14" fmla="*/ 52 w 63"/>
                <a:gd name="T15" fmla="*/ 71 h 103"/>
                <a:gd name="T16" fmla="*/ 55 w 63"/>
                <a:gd name="T17" fmla="*/ 64 h 103"/>
                <a:gd name="T18" fmla="*/ 56 w 63"/>
                <a:gd name="T19" fmla="*/ 57 h 103"/>
                <a:gd name="T20" fmla="*/ 62 w 63"/>
                <a:gd name="T21" fmla="*/ 57 h 103"/>
                <a:gd name="T22" fmla="*/ 64 w 63"/>
                <a:gd name="T23" fmla="*/ 52 h 103"/>
                <a:gd name="T24" fmla="*/ 63 w 63"/>
                <a:gd name="T25" fmla="*/ 45 h 103"/>
                <a:gd name="T26" fmla="*/ 67 w 63"/>
                <a:gd name="T27" fmla="*/ 40 h 103"/>
                <a:gd name="T28" fmla="*/ 64 w 63"/>
                <a:gd name="T29" fmla="*/ 35 h 103"/>
                <a:gd name="T30" fmla="*/ 60 w 63"/>
                <a:gd name="T31" fmla="*/ 31 h 103"/>
                <a:gd name="T32" fmla="*/ 52 w 63"/>
                <a:gd name="T33" fmla="*/ 26 h 103"/>
                <a:gd name="T34" fmla="*/ 46 w 63"/>
                <a:gd name="T35" fmla="*/ 25 h 103"/>
                <a:gd name="T36" fmla="*/ 44 w 63"/>
                <a:gd name="T37" fmla="*/ 31 h 103"/>
                <a:gd name="T38" fmla="*/ 44 w 63"/>
                <a:gd name="T39" fmla="*/ 25 h 103"/>
                <a:gd name="T40" fmla="*/ 44 w 63"/>
                <a:gd name="T41" fmla="*/ 18 h 103"/>
                <a:gd name="T42" fmla="*/ 39 w 63"/>
                <a:gd name="T43" fmla="*/ 8 h 103"/>
                <a:gd name="T44" fmla="*/ 36 w 63"/>
                <a:gd name="T45" fmla="*/ 5 h 103"/>
                <a:gd name="T46" fmla="*/ 30 w 63"/>
                <a:gd name="T47" fmla="*/ 1 h 103"/>
                <a:gd name="T48" fmla="*/ 27 w 63"/>
                <a:gd name="T49" fmla="*/ 0 h 103"/>
                <a:gd name="T50" fmla="*/ 23 w 63"/>
                <a:gd name="T51" fmla="*/ 2 h 103"/>
                <a:gd name="T52" fmla="*/ 17 w 63"/>
                <a:gd name="T53" fmla="*/ 7 h 103"/>
                <a:gd name="T54" fmla="*/ 11 w 63"/>
                <a:gd name="T55" fmla="*/ 14 h 103"/>
                <a:gd name="T56" fmla="*/ 14 w 63"/>
                <a:gd name="T57" fmla="*/ 19 h 103"/>
                <a:gd name="T58" fmla="*/ 19 w 63"/>
                <a:gd name="T59" fmla="*/ 22 h 103"/>
                <a:gd name="T60" fmla="*/ 12 w 63"/>
                <a:gd name="T61" fmla="*/ 25 h 103"/>
                <a:gd name="T62" fmla="*/ 4 w 63"/>
                <a:gd name="T63" fmla="*/ 28 h 103"/>
                <a:gd name="T64" fmla="*/ 2 w 63"/>
                <a:gd name="T65" fmla="*/ 31 h 103"/>
                <a:gd name="T66" fmla="*/ 2 w 63"/>
                <a:gd name="T67" fmla="*/ 37 h 103"/>
                <a:gd name="T68" fmla="*/ 0 w 63"/>
                <a:gd name="T69" fmla="*/ 39 h 103"/>
                <a:gd name="T70" fmla="*/ 12 w 63"/>
                <a:gd name="T71" fmla="*/ 52 h 103"/>
                <a:gd name="T72" fmla="*/ 20 w 63"/>
                <a:gd name="T73" fmla="*/ 52 h 103"/>
                <a:gd name="T74" fmla="*/ 21 w 63"/>
                <a:gd name="T75" fmla="*/ 57 h 103"/>
                <a:gd name="T76" fmla="*/ 19 w 63"/>
                <a:gd name="T77" fmla="*/ 60 h 103"/>
                <a:gd name="T78" fmla="*/ 20 w 63"/>
                <a:gd name="T79" fmla="*/ 64 h 103"/>
                <a:gd name="T80" fmla="*/ 27 w 63"/>
                <a:gd name="T81" fmla="*/ 64 h 103"/>
                <a:gd name="T82" fmla="*/ 27 w 63"/>
                <a:gd name="T83" fmla="*/ 71 h 103"/>
                <a:gd name="T84" fmla="*/ 32 w 63"/>
                <a:gd name="T85" fmla="*/ 73 h 103"/>
                <a:gd name="T86" fmla="*/ 23 w 63"/>
                <a:gd name="T87" fmla="*/ 79 h 103"/>
                <a:gd name="T88" fmla="*/ 23 w 63"/>
                <a:gd name="T89" fmla="*/ 96 h 103"/>
                <a:gd name="T90" fmla="*/ 26 w 63"/>
                <a:gd name="T91" fmla="*/ 100 h 103"/>
                <a:gd name="T92" fmla="*/ 26 w 63"/>
                <a:gd name="T93" fmla="*/ 106 h 103"/>
                <a:gd name="T94" fmla="*/ 29 w 63"/>
                <a:gd name="T95" fmla="*/ 110 h 103"/>
                <a:gd name="T96" fmla="*/ 36 w 63"/>
                <a:gd name="T97" fmla="*/ 113 h 103"/>
                <a:gd name="T98" fmla="*/ 36 w 63"/>
                <a:gd name="T99" fmla="*/ 118 h 103"/>
                <a:gd name="T100" fmla="*/ 40 w 63"/>
                <a:gd name="T101" fmla="*/ 122 h 103"/>
                <a:gd name="T102" fmla="*/ 45 w 63"/>
                <a:gd name="T103" fmla="*/ 123 h 103"/>
                <a:gd name="T104" fmla="*/ 44 w 63"/>
                <a:gd name="T105" fmla="*/ 118 h 103"/>
                <a:gd name="T106" fmla="*/ 50 w 63"/>
                <a:gd name="T107" fmla="*/ 113 h 103"/>
                <a:gd name="T108" fmla="*/ 54 w 63"/>
                <a:gd name="T109" fmla="*/ 116 h 103"/>
                <a:gd name="T110" fmla="*/ 56 w 63"/>
                <a:gd name="T111" fmla="*/ 110 h 103"/>
                <a:gd name="T112" fmla="*/ 61 w 63"/>
                <a:gd name="T113" fmla="*/ 110 h 103"/>
                <a:gd name="T114" fmla="*/ 63 w 63"/>
                <a:gd name="T115" fmla="*/ 107 h 103"/>
                <a:gd name="T116" fmla="*/ 68 w 63"/>
                <a:gd name="T117" fmla="*/ 108 h 103"/>
                <a:gd name="T118" fmla="*/ 75 w 63"/>
                <a:gd name="T119" fmla="*/ 108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"/>
                <a:gd name="T181" fmla="*/ 0 h 103"/>
                <a:gd name="T182" fmla="*/ 63 w 63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" h="103">
                  <a:moveTo>
                    <a:pt x="63" y="90"/>
                  </a:moveTo>
                  <a:cubicBezTo>
                    <a:pt x="62" y="89"/>
                    <a:pt x="60" y="87"/>
                    <a:pt x="60" y="86"/>
                  </a:cubicBezTo>
                  <a:cubicBezTo>
                    <a:pt x="59" y="84"/>
                    <a:pt x="58" y="83"/>
                    <a:pt x="57" y="81"/>
                  </a:cubicBezTo>
                  <a:cubicBezTo>
                    <a:pt x="56" y="78"/>
                    <a:pt x="54" y="75"/>
                    <a:pt x="55" y="73"/>
                  </a:cubicBezTo>
                  <a:cubicBezTo>
                    <a:pt x="55" y="72"/>
                    <a:pt x="53" y="73"/>
                    <a:pt x="53" y="72"/>
                  </a:cubicBezTo>
                  <a:cubicBezTo>
                    <a:pt x="52" y="71"/>
                    <a:pt x="54" y="69"/>
                    <a:pt x="53" y="68"/>
                  </a:cubicBezTo>
                  <a:cubicBezTo>
                    <a:pt x="52" y="67"/>
                    <a:pt x="51" y="69"/>
                    <a:pt x="50" y="68"/>
                  </a:cubicBezTo>
                  <a:cubicBezTo>
                    <a:pt x="48" y="65"/>
                    <a:pt x="45" y="62"/>
                    <a:pt x="44" y="59"/>
                  </a:cubicBezTo>
                  <a:cubicBezTo>
                    <a:pt x="44" y="57"/>
                    <a:pt x="46" y="55"/>
                    <a:pt x="46" y="53"/>
                  </a:cubicBezTo>
                  <a:cubicBezTo>
                    <a:pt x="47" y="51"/>
                    <a:pt x="46" y="49"/>
                    <a:pt x="47" y="47"/>
                  </a:cubicBezTo>
                  <a:cubicBezTo>
                    <a:pt x="48" y="46"/>
                    <a:pt x="50" y="47"/>
                    <a:pt x="52" y="47"/>
                  </a:cubicBezTo>
                  <a:cubicBezTo>
                    <a:pt x="53" y="46"/>
                    <a:pt x="54" y="45"/>
                    <a:pt x="54" y="43"/>
                  </a:cubicBezTo>
                  <a:cubicBezTo>
                    <a:pt x="54" y="41"/>
                    <a:pt x="53" y="39"/>
                    <a:pt x="53" y="37"/>
                  </a:cubicBezTo>
                  <a:cubicBezTo>
                    <a:pt x="53" y="36"/>
                    <a:pt x="55" y="35"/>
                    <a:pt x="56" y="33"/>
                  </a:cubicBezTo>
                  <a:cubicBezTo>
                    <a:pt x="56" y="32"/>
                    <a:pt x="55" y="30"/>
                    <a:pt x="54" y="29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8" y="25"/>
                    <a:pt x="46" y="23"/>
                    <a:pt x="44" y="22"/>
                  </a:cubicBezTo>
                  <a:cubicBezTo>
                    <a:pt x="43" y="21"/>
                    <a:pt x="41" y="20"/>
                    <a:pt x="39" y="21"/>
                  </a:cubicBezTo>
                  <a:cubicBezTo>
                    <a:pt x="38" y="22"/>
                    <a:pt x="38" y="26"/>
                    <a:pt x="37" y="26"/>
                  </a:cubicBezTo>
                  <a:cubicBezTo>
                    <a:pt x="35" y="26"/>
                    <a:pt x="37" y="23"/>
                    <a:pt x="37" y="21"/>
                  </a:cubicBezTo>
                  <a:cubicBezTo>
                    <a:pt x="37" y="19"/>
                    <a:pt x="37" y="17"/>
                    <a:pt x="37" y="15"/>
                  </a:cubicBezTo>
                  <a:cubicBezTo>
                    <a:pt x="36" y="12"/>
                    <a:pt x="34" y="10"/>
                    <a:pt x="33" y="7"/>
                  </a:cubicBezTo>
                  <a:cubicBezTo>
                    <a:pt x="32" y="6"/>
                    <a:pt x="31" y="5"/>
                    <a:pt x="30" y="4"/>
                  </a:cubicBezTo>
                  <a:cubicBezTo>
                    <a:pt x="28" y="3"/>
                    <a:pt x="27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1"/>
                    <a:pt x="20" y="1"/>
                    <a:pt x="19" y="2"/>
                  </a:cubicBezTo>
                  <a:cubicBezTo>
                    <a:pt x="17" y="3"/>
                    <a:pt x="15" y="5"/>
                    <a:pt x="14" y="6"/>
                  </a:cubicBezTo>
                  <a:cubicBezTo>
                    <a:pt x="12" y="8"/>
                    <a:pt x="9" y="10"/>
                    <a:pt x="9" y="12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7" y="17"/>
                    <a:pt x="16" y="18"/>
                  </a:cubicBezTo>
                  <a:cubicBezTo>
                    <a:pt x="15" y="20"/>
                    <a:pt x="12" y="20"/>
                    <a:pt x="10" y="21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2" y="27"/>
                    <a:pt x="2" y="29"/>
                    <a:pt x="2" y="31"/>
                  </a:cubicBezTo>
                  <a:cubicBezTo>
                    <a:pt x="2" y="31"/>
                    <a:pt x="0" y="31"/>
                    <a:pt x="0" y="32"/>
                  </a:cubicBezTo>
                  <a:cubicBezTo>
                    <a:pt x="3" y="36"/>
                    <a:pt x="7" y="39"/>
                    <a:pt x="10" y="43"/>
                  </a:cubicBezTo>
                  <a:cubicBezTo>
                    <a:pt x="13" y="43"/>
                    <a:pt x="15" y="42"/>
                    <a:pt x="17" y="43"/>
                  </a:cubicBezTo>
                  <a:cubicBezTo>
                    <a:pt x="19" y="43"/>
                    <a:pt x="18" y="46"/>
                    <a:pt x="18" y="47"/>
                  </a:cubicBezTo>
                  <a:cubicBezTo>
                    <a:pt x="18" y="48"/>
                    <a:pt x="16" y="49"/>
                    <a:pt x="16" y="50"/>
                  </a:cubicBezTo>
                  <a:cubicBezTo>
                    <a:pt x="16" y="51"/>
                    <a:pt x="16" y="53"/>
                    <a:pt x="17" y="53"/>
                  </a:cubicBezTo>
                  <a:cubicBezTo>
                    <a:pt x="19" y="54"/>
                    <a:pt x="21" y="52"/>
                    <a:pt x="23" y="53"/>
                  </a:cubicBezTo>
                  <a:cubicBezTo>
                    <a:pt x="24" y="54"/>
                    <a:pt x="22" y="57"/>
                    <a:pt x="23" y="59"/>
                  </a:cubicBezTo>
                  <a:cubicBezTo>
                    <a:pt x="24" y="60"/>
                    <a:pt x="27" y="59"/>
                    <a:pt x="27" y="61"/>
                  </a:cubicBezTo>
                  <a:cubicBezTo>
                    <a:pt x="25" y="63"/>
                    <a:pt x="20" y="63"/>
                    <a:pt x="19" y="66"/>
                  </a:cubicBezTo>
                  <a:cubicBezTo>
                    <a:pt x="19" y="70"/>
                    <a:pt x="19" y="76"/>
                    <a:pt x="19" y="80"/>
                  </a:cubicBezTo>
                  <a:cubicBezTo>
                    <a:pt x="19" y="82"/>
                    <a:pt x="22" y="82"/>
                    <a:pt x="22" y="83"/>
                  </a:cubicBezTo>
                  <a:cubicBezTo>
                    <a:pt x="23" y="84"/>
                    <a:pt x="22" y="87"/>
                    <a:pt x="22" y="88"/>
                  </a:cubicBezTo>
                  <a:cubicBezTo>
                    <a:pt x="22" y="90"/>
                    <a:pt x="23" y="91"/>
                    <a:pt x="24" y="91"/>
                  </a:cubicBezTo>
                  <a:cubicBezTo>
                    <a:pt x="25" y="93"/>
                    <a:pt x="28" y="93"/>
                    <a:pt x="30" y="94"/>
                  </a:cubicBezTo>
                  <a:cubicBezTo>
                    <a:pt x="31" y="95"/>
                    <a:pt x="29" y="97"/>
                    <a:pt x="30" y="98"/>
                  </a:cubicBezTo>
                  <a:cubicBezTo>
                    <a:pt x="31" y="99"/>
                    <a:pt x="32" y="101"/>
                    <a:pt x="34" y="101"/>
                  </a:cubicBezTo>
                  <a:cubicBezTo>
                    <a:pt x="35" y="102"/>
                    <a:pt x="37" y="103"/>
                    <a:pt x="38" y="102"/>
                  </a:cubicBezTo>
                  <a:cubicBezTo>
                    <a:pt x="39" y="101"/>
                    <a:pt x="37" y="99"/>
                    <a:pt x="37" y="98"/>
                  </a:cubicBezTo>
                  <a:cubicBezTo>
                    <a:pt x="38" y="96"/>
                    <a:pt x="40" y="95"/>
                    <a:pt x="42" y="94"/>
                  </a:cubicBezTo>
                  <a:cubicBezTo>
                    <a:pt x="43" y="94"/>
                    <a:pt x="44" y="96"/>
                    <a:pt x="45" y="96"/>
                  </a:cubicBezTo>
                  <a:cubicBezTo>
                    <a:pt x="46" y="95"/>
                    <a:pt x="45" y="92"/>
                    <a:pt x="47" y="91"/>
                  </a:cubicBezTo>
                  <a:cubicBezTo>
                    <a:pt x="48" y="91"/>
                    <a:pt x="49" y="92"/>
                    <a:pt x="51" y="91"/>
                  </a:cubicBezTo>
                  <a:cubicBezTo>
                    <a:pt x="52" y="91"/>
                    <a:pt x="52" y="89"/>
                    <a:pt x="53" y="89"/>
                  </a:cubicBezTo>
                  <a:cubicBezTo>
                    <a:pt x="55" y="89"/>
                    <a:pt x="56" y="90"/>
                    <a:pt x="57" y="90"/>
                  </a:cubicBezTo>
                  <a:cubicBezTo>
                    <a:pt x="59" y="91"/>
                    <a:pt x="61" y="90"/>
                    <a:pt x="63" y="9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2" name="Freeform 2548"/>
            <p:cNvSpPr>
              <a:spLocks noChangeAspect="1"/>
            </p:cNvSpPr>
            <p:nvPr/>
          </p:nvSpPr>
          <p:spPr bwMode="auto">
            <a:xfrm>
              <a:off x="10410552" y="11816411"/>
              <a:ext cx="415072" cy="421364"/>
            </a:xfrm>
            <a:custGeom>
              <a:avLst/>
              <a:gdLst>
                <a:gd name="T0" fmla="*/ 50 w 51"/>
                <a:gd name="T1" fmla="*/ 61 h 58"/>
                <a:gd name="T2" fmla="*/ 47 w 51"/>
                <a:gd name="T3" fmla="*/ 57 h 58"/>
                <a:gd name="T4" fmla="*/ 45 w 51"/>
                <a:gd name="T5" fmla="*/ 58 h 58"/>
                <a:gd name="T6" fmla="*/ 40 w 51"/>
                <a:gd name="T7" fmla="*/ 59 h 58"/>
                <a:gd name="T8" fmla="*/ 34 w 51"/>
                <a:gd name="T9" fmla="*/ 57 h 58"/>
                <a:gd name="T10" fmla="*/ 29 w 51"/>
                <a:gd name="T11" fmla="*/ 63 h 58"/>
                <a:gd name="T12" fmla="*/ 34 w 51"/>
                <a:gd name="T13" fmla="*/ 67 h 58"/>
                <a:gd name="T14" fmla="*/ 29 w 51"/>
                <a:gd name="T15" fmla="*/ 69 h 58"/>
                <a:gd name="T16" fmla="*/ 23 w 51"/>
                <a:gd name="T17" fmla="*/ 69 h 58"/>
                <a:gd name="T18" fmla="*/ 19 w 51"/>
                <a:gd name="T19" fmla="*/ 64 h 58"/>
                <a:gd name="T20" fmla="*/ 16 w 51"/>
                <a:gd name="T21" fmla="*/ 58 h 58"/>
                <a:gd name="T22" fmla="*/ 13 w 51"/>
                <a:gd name="T23" fmla="*/ 49 h 58"/>
                <a:gd name="T24" fmla="*/ 11 w 51"/>
                <a:gd name="T25" fmla="*/ 48 h 58"/>
                <a:gd name="T26" fmla="*/ 11 w 51"/>
                <a:gd name="T27" fmla="*/ 43 h 58"/>
                <a:gd name="T28" fmla="*/ 7 w 51"/>
                <a:gd name="T29" fmla="*/ 43 h 58"/>
                <a:gd name="T30" fmla="*/ 0 w 51"/>
                <a:gd name="T31" fmla="*/ 32 h 58"/>
                <a:gd name="T32" fmla="*/ 2 w 51"/>
                <a:gd name="T33" fmla="*/ 25 h 58"/>
                <a:gd name="T34" fmla="*/ 4 w 51"/>
                <a:gd name="T35" fmla="*/ 18 h 58"/>
                <a:gd name="T36" fmla="*/ 10 w 51"/>
                <a:gd name="T37" fmla="*/ 18 h 58"/>
                <a:gd name="T38" fmla="*/ 12 w 51"/>
                <a:gd name="T39" fmla="*/ 13 h 58"/>
                <a:gd name="T40" fmla="*/ 11 w 51"/>
                <a:gd name="T41" fmla="*/ 6 h 58"/>
                <a:gd name="T42" fmla="*/ 15 w 51"/>
                <a:gd name="T43" fmla="*/ 1 h 58"/>
                <a:gd name="T44" fmla="*/ 24 w 51"/>
                <a:gd name="T45" fmla="*/ 2 h 58"/>
                <a:gd name="T46" fmla="*/ 32 w 51"/>
                <a:gd name="T47" fmla="*/ 5 h 58"/>
                <a:gd name="T48" fmla="*/ 38 w 51"/>
                <a:gd name="T49" fmla="*/ 0 h 58"/>
                <a:gd name="T50" fmla="*/ 43 w 51"/>
                <a:gd name="T51" fmla="*/ 2 h 58"/>
                <a:gd name="T52" fmla="*/ 47 w 51"/>
                <a:gd name="T53" fmla="*/ 2 h 58"/>
                <a:gd name="T54" fmla="*/ 53 w 51"/>
                <a:gd name="T55" fmla="*/ 2 h 58"/>
                <a:gd name="T56" fmla="*/ 58 w 51"/>
                <a:gd name="T57" fmla="*/ 2 h 58"/>
                <a:gd name="T58" fmla="*/ 62 w 51"/>
                <a:gd name="T59" fmla="*/ 6 h 58"/>
                <a:gd name="T60" fmla="*/ 60 w 51"/>
                <a:gd name="T61" fmla="*/ 12 h 58"/>
                <a:gd name="T62" fmla="*/ 53 w 51"/>
                <a:gd name="T63" fmla="*/ 20 h 58"/>
                <a:gd name="T64" fmla="*/ 57 w 51"/>
                <a:gd name="T65" fmla="*/ 33 h 58"/>
                <a:gd name="T66" fmla="*/ 61 w 51"/>
                <a:gd name="T67" fmla="*/ 40 h 58"/>
                <a:gd name="T68" fmla="*/ 57 w 51"/>
                <a:gd name="T69" fmla="*/ 48 h 58"/>
                <a:gd name="T70" fmla="*/ 56 w 51"/>
                <a:gd name="T71" fmla="*/ 58 h 58"/>
                <a:gd name="T72" fmla="*/ 50 w 51"/>
                <a:gd name="T73" fmla="*/ 61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58"/>
                <a:gd name="T113" fmla="*/ 51 w 51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58">
                  <a:moveTo>
                    <a:pt x="41" y="51"/>
                  </a:moveTo>
                  <a:cubicBezTo>
                    <a:pt x="41" y="50"/>
                    <a:pt x="41" y="48"/>
                    <a:pt x="39" y="48"/>
                  </a:cubicBezTo>
                  <a:cubicBezTo>
                    <a:pt x="39" y="47"/>
                    <a:pt x="38" y="49"/>
                    <a:pt x="37" y="49"/>
                  </a:cubicBezTo>
                  <a:cubicBezTo>
                    <a:pt x="36" y="49"/>
                    <a:pt x="34" y="50"/>
                    <a:pt x="33" y="50"/>
                  </a:cubicBezTo>
                  <a:cubicBezTo>
                    <a:pt x="31" y="50"/>
                    <a:pt x="30" y="48"/>
                    <a:pt x="28" y="48"/>
                  </a:cubicBezTo>
                  <a:cubicBezTo>
                    <a:pt x="26" y="49"/>
                    <a:pt x="24" y="51"/>
                    <a:pt x="24" y="53"/>
                  </a:cubicBezTo>
                  <a:cubicBezTo>
                    <a:pt x="24" y="55"/>
                    <a:pt x="28" y="54"/>
                    <a:pt x="28" y="56"/>
                  </a:cubicBezTo>
                  <a:cubicBezTo>
                    <a:pt x="28" y="57"/>
                    <a:pt x="26" y="58"/>
                    <a:pt x="24" y="58"/>
                  </a:cubicBezTo>
                  <a:cubicBezTo>
                    <a:pt x="23" y="58"/>
                    <a:pt x="20" y="58"/>
                    <a:pt x="19" y="58"/>
                  </a:cubicBezTo>
                  <a:cubicBezTo>
                    <a:pt x="18" y="57"/>
                    <a:pt x="16" y="55"/>
                    <a:pt x="16" y="54"/>
                  </a:cubicBezTo>
                  <a:cubicBezTo>
                    <a:pt x="15" y="52"/>
                    <a:pt x="14" y="51"/>
                    <a:pt x="13" y="49"/>
                  </a:cubicBezTo>
                  <a:cubicBezTo>
                    <a:pt x="12" y="46"/>
                    <a:pt x="10" y="43"/>
                    <a:pt x="11" y="41"/>
                  </a:cubicBezTo>
                  <a:cubicBezTo>
                    <a:pt x="11" y="40"/>
                    <a:pt x="9" y="41"/>
                    <a:pt x="9" y="40"/>
                  </a:cubicBezTo>
                  <a:cubicBezTo>
                    <a:pt x="8" y="39"/>
                    <a:pt x="10" y="37"/>
                    <a:pt x="9" y="36"/>
                  </a:cubicBezTo>
                  <a:cubicBezTo>
                    <a:pt x="8" y="35"/>
                    <a:pt x="7" y="37"/>
                    <a:pt x="6" y="36"/>
                  </a:cubicBezTo>
                  <a:cubicBezTo>
                    <a:pt x="4" y="33"/>
                    <a:pt x="1" y="30"/>
                    <a:pt x="0" y="27"/>
                  </a:cubicBezTo>
                  <a:cubicBezTo>
                    <a:pt x="0" y="25"/>
                    <a:pt x="2" y="23"/>
                    <a:pt x="2" y="21"/>
                  </a:cubicBezTo>
                  <a:cubicBezTo>
                    <a:pt x="3" y="19"/>
                    <a:pt x="2" y="17"/>
                    <a:pt x="3" y="15"/>
                  </a:cubicBezTo>
                  <a:cubicBezTo>
                    <a:pt x="4" y="14"/>
                    <a:pt x="6" y="15"/>
                    <a:pt x="8" y="15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9" y="7"/>
                    <a:pt x="9" y="5"/>
                  </a:cubicBezTo>
                  <a:cubicBezTo>
                    <a:pt x="9" y="4"/>
                    <a:pt x="11" y="3"/>
                    <a:pt x="12" y="1"/>
                  </a:cubicBezTo>
                  <a:cubicBezTo>
                    <a:pt x="15" y="2"/>
                    <a:pt x="17" y="1"/>
                    <a:pt x="20" y="2"/>
                  </a:cubicBezTo>
                  <a:cubicBezTo>
                    <a:pt x="22" y="2"/>
                    <a:pt x="24" y="4"/>
                    <a:pt x="26" y="4"/>
                  </a:cubicBezTo>
                  <a:cubicBezTo>
                    <a:pt x="28" y="4"/>
                    <a:pt x="29" y="1"/>
                    <a:pt x="31" y="0"/>
                  </a:cubicBezTo>
                  <a:cubicBezTo>
                    <a:pt x="32" y="0"/>
                    <a:pt x="34" y="1"/>
                    <a:pt x="35" y="2"/>
                  </a:cubicBezTo>
                  <a:cubicBezTo>
                    <a:pt x="36" y="2"/>
                    <a:pt x="38" y="2"/>
                    <a:pt x="39" y="2"/>
                  </a:cubicBezTo>
                  <a:cubicBezTo>
                    <a:pt x="41" y="3"/>
                    <a:pt x="42" y="3"/>
                    <a:pt x="44" y="2"/>
                  </a:cubicBezTo>
                  <a:cubicBezTo>
                    <a:pt x="45" y="2"/>
                    <a:pt x="46" y="1"/>
                    <a:pt x="48" y="2"/>
                  </a:cubicBezTo>
                  <a:cubicBezTo>
                    <a:pt x="49" y="2"/>
                    <a:pt x="50" y="4"/>
                    <a:pt x="51" y="5"/>
                  </a:cubicBezTo>
                  <a:cubicBezTo>
                    <a:pt x="51" y="6"/>
                    <a:pt x="49" y="9"/>
                    <a:pt x="49" y="10"/>
                  </a:cubicBezTo>
                  <a:cubicBezTo>
                    <a:pt x="47" y="12"/>
                    <a:pt x="45" y="14"/>
                    <a:pt x="44" y="17"/>
                  </a:cubicBezTo>
                  <a:cubicBezTo>
                    <a:pt x="44" y="21"/>
                    <a:pt x="46" y="24"/>
                    <a:pt x="47" y="28"/>
                  </a:cubicBezTo>
                  <a:cubicBezTo>
                    <a:pt x="48" y="30"/>
                    <a:pt x="50" y="32"/>
                    <a:pt x="50" y="34"/>
                  </a:cubicBezTo>
                  <a:cubicBezTo>
                    <a:pt x="50" y="36"/>
                    <a:pt x="48" y="38"/>
                    <a:pt x="47" y="40"/>
                  </a:cubicBezTo>
                  <a:cubicBezTo>
                    <a:pt x="46" y="43"/>
                    <a:pt x="47" y="46"/>
                    <a:pt x="46" y="49"/>
                  </a:cubicBezTo>
                  <a:cubicBezTo>
                    <a:pt x="45" y="50"/>
                    <a:pt x="43" y="50"/>
                    <a:pt x="41" y="5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3" name="Freeform 2549"/>
            <p:cNvSpPr>
              <a:spLocks noChangeAspect="1"/>
            </p:cNvSpPr>
            <p:nvPr/>
          </p:nvSpPr>
          <p:spPr bwMode="auto">
            <a:xfrm>
              <a:off x="10745290" y="11846951"/>
              <a:ext cx="334733" cy="378613"/>
            </a:xfrm>
            <a:custGeom>
              <a:avLst/>
              <a:gdLst>
                <a:gd name="T0" fmla="*/ 50 w 42"/>
                <a:gd name="T1" fmla="*/ 27 h 52"/>
                <a:gd name="T2" fmla="*/ 46 w 42"/>
                <a:gd name="T3" fmla="*/ 21 h 52"/>
                <a:gd name="T4" fmla="*/ 42 w 42"/>
                <a:gd name="T5" fmla="*/ 21 h 52"/>
                <a:gd name="T6" fmla="*/ 33 w 42"/>
                <a:gd name="T7" fmla="*/ 13 h 52"/>
                <a:gd name="T8" fmla="*/ 30 w 42"/>
                <a:gd name="T9" fmla="*/ 7 h 52"/>
                <a:gd name="T10" fmla="*/ 23 w 42"/>
                <a:gd name="T11" fmla="*/ 6 h 52"/>
                <a:gd name="T12" fmla="*/ 17 w 42"/>
                <a:gd name="T13" fmla="*/ 1 h 52"/>
                <a:gd name="T14" fmla="*/ 12 w 42"/>
                <a:gd name="T15" fmla="*/ 1 h 52"/>
                <a:gd name="T16" fmla="*/ 10 w 42"/>
                <a:gd name="T17" fmla="*/ 7 h 52"/>
                <a:gd name="T18" fmla="*/ 4 w 42"/>
                <a:gd name="T19" fmla="*/ 16 h 52"/>
                <a:gd name="T20" fmla="*/ 7 w 42"/>
                <a:gd name="T21" fmla="*/ 29 h 52"/>
                <a:gd name="T22" fmla="*/ 11 w 42"/>
                <a:gd name="T23" fmla="*/ 36 h 52"/>
                <a:gd name="T24" fmla="*/ 7 w 42"/>
                <a:gd name="T25" fmla="*/ 43 h 52"/>
                <a:gd name="T26" fmla="*/ 6 w 42"/>
                <a:gd name="T27" fmla="*/ 54 h 52"/>
                <a:gd name="T28" fmla="*/ 0 w 42"/>
                <a:gd name="T29" fmla="*/ 56 h 52"/>
                <a:gd name="T30" fmla="*/ 6 w 42"/>
                <a:gd name="T31" fmla="*/ 61 h 52"/>
                <a:gd name="T32" fmla="*/ 12 w 42"/>
                <a:gd name="T33" fmla="*/ 61 h 52"/>
                <a:gd name="T34" fmla="*/ 15 w 42"/>
                <a:gd name="T35" fmla="*/ 58 h 52"/>
                <a:gd name="T36" fmla="*/ 20 w 42"/>
                <a:gd name="T37" fmla="*/ 58 h 52"/>
                <a:gd name="T38" fmla="*/ 23 w 42"/>
                <a:gd name="T39" fmla="*/ 61 h 52"/>
                <a:gd name="T40" fmla="*/ 30 w 42"/>
                <a:gd name="T41" fmla="*/ 61 h 52"/>
                <a:gd name="T42" fmla="*/ 33 w 42"/>
                <a:gd name="T43" fmla="*/ 54 h 52"/>
                <a:gd name="T44" fmla="*/ 36 w 42"/>
                <a:gd name="T45" fmla="*/ 42 h 52"/>
                <a:gd name="T46" fmla="*/ 42 w 42"/>
                <a:gd name="T47" fmla="*/ 33 h 52"/>
                <a:gd name="T48" fmla="*/ 50 w 42"/>
                <a:gd name="T49" fmla="*/ 27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52"/>
                <a:gd name="T77" fmla="*/ 42 w 42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52">
                  <a:moveTo>
                    <a:pt x="42" y="23"/>
                  </a:moveTo>
                  <a:cubicBezTo>
                    <a:pt x="41" y="22"/>
                    <a:pt x="40" y="19"/>
                    <a:pt x="39" y="18"/>
                  </a:cubicBezTo>
                  <a:cubicBezTo>
                    <a:pt x="38" y="17"/>
                    <a:pt x="36" y="19"/>
                    <a:pt x="35" y="18"/>
                  </a:cubicBezTo>
                  <a:cubicBezTo>
                    <a:pt x="32" y="16"/>
                    <a:pt x="30" y="13"/>
                    <a:pt x="28" y="11"/>
                  </a:cubicBezTo>
                  <a:cubicBezTo>
                    <a:pt x="27" y="9"/>
                    <a:pt x="27" y="6"/>
                    <a:pt x="25" y="6"/>
                  </a:cubicBezTo>
                  <a:cubicBezTo>
                    <a:pt x="23" y="6"/>
                    <a:pt x="21" y="6"/>
                    <a:pt x="19" y="5"/>
                  </a:cubicBezTo>
                  <a:cubicBezTo>
                    <a:pt x="17" y="4"/>
                    <a:pt x="16" y="1"/>
                    <a:pt x="14" y="1"/>
                  </a:cubicBezTo>
                  <a:cubicBezTo>
                    <a:pt x="13" y="0"/>
                    <a:pt x="12" y="1"/>
                    <a:pt x="10" y="1"/>
                  </a:cubicBezTo>
                  <a:cubicBezTo>
                    <a:pt x="10" y="2"/>
                    <a:pt x="8" y="5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3" y="17"/>
                    <a:pt x="5" y="20"/>
                    <a:pt x="6" y="24"/>
                  </a:cubicBezTo>
                  <a:cubicBezTo>
                    <a:pt x="7" y="26"/>
                    <a:pt x="9" y="28"/>
                    <a:pt x="9" y="30"/>
                  </a:cubicBezTo>
                  <a:cubicBezTo>
                    <a:pt x="9" y="32"/>
                    <a:pt x="7" y="34"/>
                    <a:pt x="6" y="36"/>
                  </a:cubicBezTo>
                  <a:cubicBezTo>
                    <a:pt x="5" y="39"/>
                    <a:pt x="6" y="42"/>
                    <a:pt x="5" y="45"/>
                  </a:cubicBezTo>
                  <a:cubicBezTo>
                    <a:pt x="4" y="46"/>
                    <a:pt x="2" y="46"/>
                    <a:pt x="0" y="47"/>
                  </a:cubicBezTo>
                  <a:cubicBezTo>
                    <a:pt x="2" y="49"/>
                    <a:pt x="3" y="50"/>
                    <a:pt x="5" y="51"/>
                  </a:cubicBezTo>
                  <a:cubicBezTo>
                    <a:pt x="7" y="52"/>
                    <a:pt x="9" y="52"/>
                    <a:pt x="10" y="51"/>
                  </a:cubicBezTo>
                  <a:cubicBezTo>
                    <a:pt x="11" y="51"/>
                    <a:pt x="12" y="49"/>
                    <a:pt x="13" y="49"/>
                  </a:cubicBezTo>
                  <a:cubicBezTo>
                    <a:pt x="15" y="48"/>
                    <a:pt x="16" y="48"/>
                    <a:pt x="17" y="49"/>
                  </a:cubicBezTo>
                  <a:cubicBezTo>
                    <a:pt x="18" y="49"/>
                    <a:pt x="18" y="51"/>
                    <a:pt x="19" y="51"/>
                  </a:cubicBezTo>
                  <a:cubicBezTo>
                    <a:pt x="20" y="52"/>
                    <a:pt x="23" y="52"/>
                    <a:pt x="25" y="51"/>
                  </a:cubicBezTo>
                  <a:cubicBezTo>
                    <a:pt x="27" y="50"/>
                    <a:pt x="28" y="47"/>
                    <a:pt x="28" y="45"/>
                  </a:cubicBezTo>
                  <a:cubicBezTo>
                    <a:pt x="29" y="42"/>
                    <a:pt x="29" y="39"/>
                    <a:pt x="30" y="35"/>
                  </a:cubicBezTo>
                  <a:cubicBezTo>
                    <a:pt x="31" y="33"/>
                    <a:pt x="33" y="30"/>
                    <a:pt x="35" y="28"/>
                  </a:cubicBezTo>
                  <a:cubicBezTo>
                    <a:pt x="37" y="26"/>
                    <a:pt x="39" y="25"/>
                    <a:pt x="42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4" name="Freeform 3157"/>
            <p:cNvSpPr>
              <a:spLocks noChangeAspect="1"/>
            </p:cNvSpPr>
            <p:nvPr/>
          </p:nvSpPr>
          <p:spPr bwMode="auto">
            <a:xfrm>
              <a:off x="8910953" y="10417985"/>
              <a:ext cx="40174" cy="24422"/>
            </a:xfrm>
            <a:custGeom>
              <a:avLst/>
              <a:gdLst>
                <a:gd name="T0" fmla="*/ 5 w 5"/>
                <a:gd name="T1" fmla="*/ 2 h 4"/>
                <a:gd name="T2" fmla="*/ 6 w 5"/>
                <a:gd name="T3" fmla="*/ 4 h 4"/>
                <a:gd name="T4" fmla="*/ 2 w 5"/>
                <a:gd name="T5" fmla="*/ 3 h 4"/>
                <a:gd name="T6" fmla="*/ 1 w 5"/>
                <a:gd name="T7" fmla="*/ 0 h 4"/>
                <a:gd name="T8" fmla="*/ 5 w 5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2"/>
                  </a:moveTo>
                  <a:cubicBezTo>
                    <a:pt x="4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5" name="Freeform 3161"/>
            <p:cNvSpPr>
              <a:spLocks noChangeAspect="1"/>
            </p:cNvSpPr>
            <p:nvPr/>
          </p:nvSpPr>
          <p:spPr bwMode="auto">
            <a:xfrm>
              <a:off x="4947703" y="9251607"/>
              <a:ext cx="46864" cy="42745"/>
            </a:xfrm>
            <a:custGeom>
              <a:avLst/>
              <a:gdLst>
                <a:gd name="T0" fmla="*/ 5 w 6"/>
                <a:gd name="T1" fmla="*/ 4 h 6"/>
                <a:gd name="T2" fmla="*/ 6 w 6"/>
                <a:gd name="T3" fmla="*/ 7 h 6"/>
                <a:gd name="T4" fmla="*/ 2 w 6"/>
                <a:gd name="T5" fmla="*/ 5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5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2" y="2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6" name="Freeform 3162"/>
            <p:cNvSpPr>
              <a:spLocks noChangeAspect="1"/>
            </p:cNvSpPr>
            <p:nvPr/>
          </p:nvSpPr>
          <p:spPr bwMode="auto">
            <a:xfrm>
              <a:off x="4780327" y="9367635"/>
              <a:ext cx="6692" cy="36640"/>
            </a:xfrm>
            <a:custGeom>
              <a:avLst/>
              <a:gdLst>
                <a:gd name="T0" fmla="*/ 1 w 1"/>
                <a:gd name="T1" fmla="*/ 4 h 5"/>
                <a:gd name="T2" fmla="*/ 1 w 1"/>
                <a:gd name="T3" fmla="*/ 6 h 5"/>
                <a:gd name="T4" fmla="*/ 0 w 1"/>
                <a:gd name="T5" fmla="*/ 4 h 5"/>
                <a:gd name="T6" fmla="*/ 1 w 1"/>
                <a:gd name="T7" fmla="*/ 1 h 5"/>
                <a:gd name="T8" fmla="*/ 1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7" name="Freeform 3163"/>
            <p:cNvSpPr>
              <a:spLocks noChangeAspect="1"/>
            </p:cNvSpPr>
            <p:nvPr/>
          </p:nvSpPr>
          <p:spPr bwMode="auto">
            <a:xfrm>
              <a:off x="4472373" y="9294354"/>
              <a:ext cx="13389" cy="36640"/>
            </a:xfrm>
            <a:custGeom>
              <a:avLst/>
              <a:gdLst>
                <a:gd name="T0" fmla="*/ 2 w 1"/>
                <a:gd name="T1" fmla="*/ 4 h 5"/>
                <a:gd name="T2" fmla="*/ 0 w 1"/>
                <a:gd name="T3" fmla="*/ 6 h 5"/>
                <a:gd name="T4" fmla="*/ 0 w 1"/>
                <a:gd name="T5" fmla="*/ 4 h 5"/>
                <a:gd name="T6" fmla="*/ 2 w 1"/>
                <a:gd name="T7" fmla="*/ 0 h 5"/>
                <a:gd name="T8" fmla="*/ 2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8" name="Freeform 3164"/>
            <p:cNvSpPr>
              <a:spLocks noChangeAspect="1"/>
            </p:cNvSpPr>
            <p:nvPr/>
          </p:nvSpPr>
          <p:spPr bwMode="auto">
            <a:xfrm>
              <a:off x="4492468" y="8927952"/>
              <a:ext cx="33477" cy="3664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5 h 5"/>
                <a:gd name="T4" fmla="*/ 1 w 4"/>
                <a:gd name="T5" fmla="*/ 2 h 5"/>
                <a:gd name="T6" fmla="*/ 4 w 4"/>
                <a:gd name="T7" fmla="*/ 1 h 5"/>
                <a:gd name="T8" fmla="*/ 3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3"/>
                  </a:move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3" y="0"/>
                    <a:pt x="3" y="1"/>
                  </a:cubicBezTo>
                  <a:cubicBezTo>
                    <a:pt x="4" y="2"/>
                    <a:pt x="2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59" name="Freeform 3189"/>
            <p:cNvSpPr>
              <a:spLocks noChangeAspect="1"/>
            </p:cNvSpPr>
            <p:nvPr/>
          </p:nvSpPr>
          <p:spPr bwMode="auto">
            <a:xfrm>
              <a:off x="8656553" y="9917242"/>
              <a:ext cx="26779" cy="30540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5 h 4"/>
                <a:gd name="T4" fmla="*/ 1 w 4"/>
                <a:gd name="T5" fmla="*/ 4 h 4"/>
                <a:gd name="T6" fmla="*/ 0 w 4"/>
                <a:gd name="T7" fmla="*/ 1 h 4"/>
                <a:gd name="T8" fmla="*/ 3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3"/>
                    <a:pt x="4" y="4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0" name="Freeform 3190"/>
            <p:cNvSpPr>
              <a:spLocks noChangeAspect="1"/>
            </p:cNvSpPr>
            <p:nvPr/>
          </p:nvSpPr>
          <p:spPr bwMode="auto">
            <a:xfrm>
              <a:off x="8683328" y="9807314"/>
              <a:ext cx="53560" cy="42745"/>
            </a:xfrm>
            <a:custGeom>
              <a:avLst/>
              <a:gdLst>
                <a:gd name="T0" fmla="*/ 5 w 6"/>
                <a:gd name="T1" fmla="*/ 4 h 6"/>
                <a:gd name="T2" fmla="*/ 8 w 6"/>
                <a:gd name="T3" fmla="*/ 7 h 6"/>
                <a:gd name="T4" fmla="*/ 4 w 6"/>
                <a:gd name="T5" fmla="*/ 5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6" y="6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1" name="Freeform 3191"/>
            <p:cNvSpPr>
              <a:spLocks noChangeAspect="1"/>
            </p:cNvSpPr>
            <p:nvPr/>
          </p:nvSpPr>
          <p:spPr bwMode="auto">
            <a:xfrm>
              <a:off x="8736888" y="9947777"/>
              <a:ext cx="46864" cy="42745"/>
            </a:xfrm>
            <a:custGeom>
              <a:avLst/>
              <a:gdLst>
                <a:gd name="T0" fmla="*/ 5 w 6"/>
                <a:gd name="T1" fmla="*/ 4 h 6"/>
                <a:gd name="T2" fmla="*/ 6 w 6"/>
                <a:gd name="T3" fmla="*/ 7 h 6"/>
                <a:gd name="T4" fmla="*/ 2 w 6"/>
                <a:gd name="T5" fmla="*/ 4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5" y="6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1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2" name="Freeform 3197"/>
            <p:cNvSpPr>
              <a:spLocks noChangeAspect="1"/>
            </p:cNvSpPr>
            <p:nvPr/>
          </p:nvSpPr>
          <p:spPr bwMode="auto">
            <a:xfrm>
              <a:off x="8830617" y="10033261"/>
              <a:ext cx="40174" cy="54960"/>
            </a:xfrm>
            <a:custGeom>
              <a:avLst/>
              <a:gdLst>
                <a:gd name="T0" fmla="*/ 4 w 5"/>
                <a:gd name="T1" fmla="*/ 3 h 7"/>
                <a:gd name="T2" fmla="*/ 6 w 5"/>
                <a:gd name="T3" fmla="*/ 0 h 7"/>
                <a:gd name="T4" fmla="*/ 4 w 5"/>
                <a:gd name="T5" fmla="*/ 4 h 7"/>
                <a:gd name="T6" fmla="*/ 0 w 5"/>
                <a:gd name="T7" fmla="*/ 8 h 7"/>
                <a:gd name="T8" fmla="*/ 4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3" y="2"/>
                  </a:moveTo>
                  <a:cubicBezTo>
                    <a:pt x="4" y="1"/>
                    <a:pt x="5" y="0"/>
                    <a:pt x="5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5"/>
                    <a:pt x="1" y="7"/>
                    <a:pt x="0" y="6"/>
                  </a:cubicBezTo>
                  <a:cubicBezTo>
                    <a:pt x="0" y="5"/>
                    <a:pt x="2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3" name="Freeform 3202"/>
            <p:cNvSpPr>
              <a:spLocks noChangeAspect="1"/>
            </p:cNvSpPr>
            <p:nvPr/>
          </p:nvSpPr>
          <p:spPr bwMode="auto">
            <a:xfrm>
              <a:off x="11120198" y="12469835"/>
              <a:ext cx="33477" cy="36640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6 h 5"/>
                <a:gd name="T4" fmla="*/ 1 w 4"/>
                <a:gd name="T5" fmla="*/ 4 h 5"/>
                <a:gd name="T6" fmla="*/ 5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4" name="Freeform 3203"/>
            <p:cNvSpPr>
              <a:spLocks noChangeAspect="1"/>
            </p:cNvSpPr>
            <p:nvPr/>
          </p:nvSpPr>
          <p:spPr bwMode="auto">
            <a:xfrm>
              <a:off x="11113502" y="12445405"/>
              <a:ext cx="40174" cy="42745"/>
            </a:xfrm>
            <a:custGeom>
              <a:avLst/>
              <a:gdLst>
                <a:gd name="T0" fmla="*/ 4 w 5"/>
                <a:gd name="T1" fmla="*/ 5 h 6"/>
                <a:gd name="T2" fmla="*/ 1 w 5"/>
                <a:gd name="T3" fmla="*/ 6 h 6"/>
                <a:gd name="T4" fmla="*/ 2 w 5"/>
                <a:gd name="T5" fmla="*/ 4 h 6"/>
                <a:gd name="T6" fmla="*/ 5 w 5"/>
                <a:gd name="T7" fmla="*/ 1 h 6"/>
                <a:gd name="T8" fmla="*/ 4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4"/>
                  </a:moveTo>
                  <a:cubicBezTo>
                    <a:pt x="2" y="5"/>
                    <a:pt x="1" y="6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5" name="Freeform 3204"/>
            <p:cNvSpPr>
              <a:spLocks noChangeAspect="1"/>
            </p:cNvSpPr>
            <p:nvPr/>
          </p:nvSpPr>
          <p:spPr bwMode="auto">
            <a:xfrm>
              <a:off x="11180447" y="12201138"/>
              <a:ext cx="20089" cy="30540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5 h 4"/>
                <a:gd name="T4" fmla="*/ 1 w 3"/>
                <a:gd name="T5" fmla="*/ 4 h 4"/>
                <a:gd name="T6" fmla="*/ 0 w 3"/>
                <a:gd name="T7" fmla="*/ 0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6" name="Freeform 3237"/>
            <p:cNvSpPr>
              <a:spLocks noChangeAspect="1"/>
            </p:cNvSpPr>
            <p:nvPr/>
          </p:nvSpPr>
          <p:spPr bwMode="auto">
            <a:xfrm>
              <a:off x="5054815" y="9294354"/>
              <a:ext cx="13389" cy="36640"/>
            </a:xfrm>
            <a:custGeom>
              <a:avLst/>
              <a:gdLst>
                <a:gd name="T0" fmla="*/ 2 w 2"/>
                <a:gd name="T1" fmla="*/ 4 h 5"/>
                <a:gd name="T2" fmla="*/ 1 w 2"/>
                <a:gd name="T3" fmla="*/ 6 h 5"/>
                <a:gd name="T4" fmla="*/ 0 w 2"/>
                <a:gd name="T5" fmla="*/ 4 h 5"/>
                <a:gd name="T6" fmla="*/ 1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7" name="Freeform 3257"/>
            <p:cNvSpPr>
              <a:spLocks noChangeAspect="1"/>
            </p:cNvSpPr>
            <p:nvPr/>
          </p:nvSpPr>
          <p:spPr bwMode="auto">
            <a:xfrm>
              <a:off x="8482498" y="9886698"/>
              <a:ext cx="20089" cy="36640"/>
            </a:xfrm>
            <a:custGeom>
              <a:avLst/>
              <a:gdLst>
                <a:gd name="T0" fmla="*/ 3 w 2"/>
                <a:gd name="T1" fmla="*/ 4 h 5"/>
                <a:gd name="T2" fmla="*/ 2 w 2"/>
                <a:gd name="T3" fmla="*/ 6 h 5"/>
                <a:gd name="T4" fmla="*/ 0 w 2"/>
                <a:gd name="T5" fmla="*/ 2 h 5"/>
                <a:gd name="T6" fmla="*/ 2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2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8" name="Freeform 3263"/>
            <p:cNvSpPr>
              <a:spLocks noChangeAspect="1"/>
            </p:cNvSpPr>
            <p:nvPr/>
          </p:nvSpPr>
          <p:spPr bwMode="auto">
            <a:xfrm>
              <a:off x="11260782" y="12439300"/>
              <a:ext cx="40174" cy="18331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2 h 3"/>
                <a:gd name="T4" fmla="*/ 2 w 5"/>
                <a:gd name="T5" fmla="*/ 0 h 3"/>
                <a:gd name="T6" fmla="*/ 6 w 5"/>
                <a:gd name="T7" fmla="*/ 1 h 3"/>
                <a:gd name="T8" fmla="*/ 2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69" name="Freeform 3366"/>
            <p:cNvSpPr>
              <a:spLocks noChangeAspect="1"/>
            </p:cNvSpPr>
            <p:nvPr/>
          </p:nvSpPr>
          <p:spPr bwMode="auto">
            <a:xfrm>
              <a:off x="11200535" y="12372125"/>
              <a:ext cx="26779" cy="24422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3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0" name="Freeform 3369"/>
            <p:cNvSpPr>
              <a:spLocks noChangeAspect="1"/>
            </p:cNvSpPr>
            <p:nvPr/>
          </p:nvSpPr>
          <p:spPr bwMode="auto">
            <a:xfrm>
              <a:off x="8141057" y="12738529"/>
              <a:ext cx="13389" cy="12211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1" name="Freeform 3370"/>
            <p:cNvSpPr>
              <a:spLocks noChangeAspect="1"/>
            </p:cNvSpPr>
            <p:nvPr/>
          </p:nvSpPr>
          <p:spPr bwMode="auto">
            <a:xfrm>
              <a:off x="8161143" y="12726316"/>
              <a:ext cx="26779" cy="12211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2" name="Freeform 3506"/>
            <p:cNvSpPr>
              <a:spLocks noChangeAspect="1"/>
            </p:cNvSpPr>
            <p:nvPr/>
          </p:nvSpPr>
          <p:spPr bwMode="auto">
            <a:xfrm>
              <a:off x="11046549" y="12506476"/>
              <a:ext cx="60255" cy="85490"/>
            </a:xfrm>
            <a:custGeom>
              <a:avLst/>
              <a:gdLst>
                <a:gd name="T0" fmla="*/ 0 w 7"/>
                <a:gd name="T1" fmla="*/ 14 h 12"/>
                <a:gd name="T2" fmla="*/ 1 w 7"/>
                <a:gd name="T3" fmla="*/ 14 h 12"/>
                <a:gd name="T4" fmla="*/ 6 w 7"/>
                <a:gd name="T5" fmla="*/ 8 h 12"/>
                <a:gd name="T6" fmla="*/ 9 w 7"/>
                <a:gd name="T7" fmla="*/ 1 h 12"/>
                <a:gd name="T8" fmla="*/ 5 w 7"/>
                <a:gd name="T9" fmla="*/ 4 h 12"/>
                <a:gd name="T10" fmla="*/ 4 w 7"/>
                <a:gd name="T11" fmla="*/ 9 h 12"/>
                <a:gd name="T12" fmla="*/ 0 w 7"/>
                <a:gd name="T13" fmla="*/ 1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2"/>
                  </a:moveTo>
                  <a:cubicBezTo>
                    <a:pt x="0" y="12"/>
                    <a:pt x="1" y="12"/>
                    <a:pt x="1" y="12"/>
                  </a:cubicBezTo>
                  <a:cubicBezTo>
                    <a:pt x="3" y="11"/>
                    <a:pt x="4" y="9"/>
                    <a:pt x="5" y="7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2" y="9"/>
                    <a:pt x="0" y="10"/>
                    <a:pt x="0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3" name="Freeform 3507"/>
            <p:cNvSpPr>
              <a:spLocks noChangeAspect="1"/>
            </p:cNvSpPr>
            <p:nvPr/>
          </p:nvSpPr>
          <p:spPr bwMode="auto">
            <a:xfrm>
              <a:off x="11193826" y="12408766"/>
              <a:ext cx="66949" cy="36640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5 h 5"/>
                <a:gd name="T4" fmla="*/ 7 w 8"/>
                <a:gd name="T5" fmla="*/ 5 h 5"/>
                <a:gd name="T6" fmla="*/ 10 w 8"/>
                <a:gd name="T7" fmla="*/ 1 h 5"/>
                <a:gd name="T8" fmla="*/ 6 w 8"/>
                <a:gd name="T9" fmla="*/ 1 h 5"/>
                <a:gd name="T10" fmla="*/ 1 w 8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6" y="4"/>
                  </a:cubicBezTo>
                  <a:cubicBezTo>
                    <a:pt x="7" y="4"/>
                    <a:pt x="8" y="2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4" name="Freeform 3508"/>
            <p:cNvSpPr>
              <a:spLocks noChangeAspect="1"/>
            </p:cNvSpPr>
            <p:nvPr/>
          </p:nvSpPr>
          <p:spPr bwMode="auto">
            <a:xfrm>
              <a:off x="11160366" y="12414863"/>
              <a:ext cx="33477" cy="36640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5 h 5"/>
                <a:gd name="T4" fmla="*/ 4 w 4"/>
                <a:gd name="T5" fmla="*/ 0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3" y="4"/>
                    <a:pt x="4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5" name="Freeform 3509"/>
            <p:cNvSpPr>
              <a:spLocks noChangeAspect="1"/>
            </p:cNvSpPr>
            <p:nvPr/>
          </p:nvSpPr>
          <p:spPr bwMode="auto">
            <a:xfrm>
              <a:off x="9761171" y="11279022"/>
              <a:ext cx="80338" cy="36640"/>
            </a:xfrm>
            <a:custGeom>
              <a:avLst/>
              <a:gdLst>
                <a:gd name="T0" fmla="*/ 4 w 10"/>
                <a:gd name="T1" fmla="*/ 1 h 5"/>
                <a:gd name="T2" fmla="*/ 1 w 10"/>
                <a:gd name="T3" fmla="*/ 5 h 5"/>
                <a:gd name="T4" fmla="*/ 10 w 10"/>
                <a:gd name="T5" fmla="*/ 5 h 5"/>
                <a:gd name="T6" fmla="*/ 11 w 10"/>
                <a:gd name="T7" fmla="*/ 1 h 5"/>
                <a:gd name="T8" fmla="*/ 6 w 10"/>
                <a:gd name="T9" fmla="*/ 1 h 5"/>
                <a:gd name="T10" fmla="*/ 4 w 10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3" y="1"/>
                  </a:moveTo>
                  <a:cubicBezTo>
                    <a:pt x="2" y="1"/>
                    <a:pt x="0" y="3"/>
                    <a:pt x="1" y="4"/>
                  </a:cubicBezTo>
                  <a:cubicBezTo>
                    <a:pt x="3" y="5"/>
                    <a:pt x="6" y="5"/>
                    <a:pt x="8" y="4"/>
                  </a:cubicBezTo>
                  <a:cubicBezTo>
                    <a:pt x="9" y="4"/>
                    <a:pt x="10" y="2"/>
                    <a:pt x="9" y="1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6" name="Freeform 3510"/>
            <p:cNvSpPr>
              <a:spLocks noChangeAspect="1"/>
            </p:cNvSpPr>
            <p:nvPr/>
          </p:nvSpPr>
          <p:spPr bwMode="auto">
            <a:xfrm>
              <a:off x="10028956" y="11315672"/>
              <a:ext cx="87028" cy="79391"/>
            </a:xfrm>
            <a:custGeom>
              <a:avLst/>
              <a:gdLst>
                <a:gd name="T0" fmla="*/ 6 w 11"/>
                <a:gd name="T1" fmla="*/ 1 h 11"/>
                <a:gd name="T2" fmla="*/ 5 w 11"/>
                <a:gd name="T3" fmla="*/ 5 h 11"/>
                <a:gd name="T4" fmla="*/ 6 w 11"/>
                <a:gd name="T5" fmla="*/ 8 h 11"/>
                <a:gd name="T6" fmla="*/ 0 w 11"/>
                <a:gd name="T7" fmla="*/ 11 h 11"/>
                <a:gd name="T8" fmla="*/ 1 w 11"/>
                <a:gd name="T9" fmla="*/ 12 h 11"/>
                <a:gd name="T10" fmla="*/ 11 w 11"/>
                <a:gd name="T11" fmla="*/ 11 h 11"/>
                <a:gd name="T12" fmla="*/ 13 w 11"/>
                <a:gd name="T13" fmla="*/ 9 h 11"/>
                <a:gd name="T14" fmla="*/ 13 w 11"/>
                <a:gd name="T15" fmla="*/ 2 h 11"/>
                <a:gd name="T16" fmla="*/ 13 w 11"/>
                <a:gd name="T17" fmla="*/ 0 h 11"/>
                <a:gd name="T18" fmla="*/ 6 w 11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1"/>
                <a:gd name="T32" fmla="*/ 11 w 1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1">
                  <a:moveTo>
                    <a:pt x="5" y="1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5" y="5"/>
                    <a:pt x="6" y="7"/>
                    <a:pt x="5" y="7"/>
                  </a:cubicBezTo>
                  <a:cubicBezTo>
                    <a:pt x="4" y="9"/>
                    <a:pt x="2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3" y="11"/>
                    <a:pt x="6" y="10"/>
                    <a:pt x="9" y="9"/>
                  </a:cubicBezTo>
                  <a:cubicBezTo>
                    <a:pt x="9" y="9"/>
                    <a:pt x="11" y="9"/>
                    <a:pt x="11" y="8"/>
                  </a:cubicBezTo>
                  <a:cubicBezTo>
                    <a:pt x="11" y="6"/>
                    <a:pt x="11" y="4"/>
                    <a:pt x="11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7" name="Freeform 3511"/>
            <p:cNvSpPr>
              <a:spLocks noChangeAspect="1"/>
            </p:cNvSpPr>
            <p:nvPr/>
          </p:nvSpPr>
          <p:spPr bwMode="auto">
            <a:xfrm>
              <a:off x="9520158" y="10460723"/>
              <a:ext cx="194151" cy="67170"/>
            </a:xfrm>
            <a:custGeom>
              <a:avLst/>
              <a:gdLst>
                <a:gd name="T0" fmla="*/ 1 w 24"/>
                <a:gd name="T1" fmla="*/ 1 h 9"/>
                <a:gd name="T2" fmla="*/ 0 w 24"/>
                <a:gd name="T3" fmla="*/ 5 h 9"/>
                <a:gd name="T4" fmla="*/ 2 w 24"/>
                <a:gd name="T5" fmla="*/ 10 h 9"/>
                <a:gd name="T6" fmla="*/ 12 w 24"/>
                <a:gd name="T7" fmla="*/ 10 h 9"/>
                <a:gd name="T8" fmla="*/ 22 w 24"/>
                <a:gd name="T9" fmla="*/ 10 h 9"/>
                <a:gd name="T10" fmla="*/ 28 w 24"/>
                <a:gd name="T11" fmla="*/ 4 h 9"/>
                <a:gd name="T12" fmla="*/ 19 w 24"/>
                <a:gd name="T13" fmla="*/ 2 h 9"/>
                <a:gd name="T14" fmla="*/ 8 w 24"/>
                <a:gd name="T15" fmla="*/ 1 h 9"/>
                <a:gd name="T16" fmla="*/ 1 w 24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9"/>
                <a:gd name="T29" fmla="*/ 24 w 2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9">
                  <a:moveTo>
                    <a:pt x="1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5" y="9"/>
                    <a:pt x="7" y="8"/>
                    <a:pt x="10" y="8"/>
                  </a:cubicBezTo>
                  <a:cubicBezTo>
                    <a:pt x="13" y="8"/>
                    <a:pt x="16" y="9"/>
                    <a:pt x="18" y="8"/>
                  </a:cubicBezTo>
                  <a:cubicBezTo>
                    <a:pt x="20" y="7"/>
                    <a:pt x="24" y="5"/>
                    <a:pt x="23" y="3"/>
                  </a:cubicBezTo>
                  <a:cubicBezTo>
                    <a:pt x="22" y="1"/>
                    <a:pt x="18" y="2"/>
                    <a:pt x="16" y="2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8" name="Freeform 3512"/>
            <p:cNvSpPr>
              <a:spLocks noChangeAspect="1"/>
            </p:cNvSpPr>
            <p:nvPr/>
          </p:nvSpPr>
          <p:spPr bwMode="auto">
            <a:xfrm>
              <a:off x="8870777" y="10179825"/>
              <a:ext cx="87028" cy="54960"/>
            </a:xfrm>
            <a:custGeom>
              <a:avLst/>
              <a:gdLst>
                <a:gd name="T0" fmla="*/ 8 w 11"/>
                <a:gd name="T1" fmla="*/ 4 h 7"/>
                <a:gd name="T2" fmla="*/ 12 w 11"/>
                <a:gd name="T3" fmla="*/ 0 h 7"/>
                <a:gd name="T4" fmla="*/ 12 w 11"/>
                <a:gd name="T5" fmla="*/ 4 h 7"/>
                <a:gd name="T6" fmla="*/ 9 w 11"/>
                <a:gd name="T7" fmla="*/ 8 h 7"/>
                <a:gd name="T8" fmla="*/ 2 w 11"/>
                <a:gd name="T9" fmla="*/ 8 h 7"/>
                <a:gd name="T10" fmla="*/ 0 w 11"/>
                <a:gd name="T11" fmla="*/ 6 h 7"/>
                <a:gd name="T12" fmla="*/ 4 w 11"/>
                <a:gd name="T13" fmla="*/ 3 h 7"/>
                <a:gd name="T14" fmla="*/ 8 w 11"/>
                <a:gd name="T15" fmla="*/ 4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7" y="3"/>
                  </a:moveTo>
                  <a:cubicBezTo>
                    <a:pt x="8" y="2"/>
                    <a:pt x="9" y="0"/>
                    <a:pt x="10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2"/>
                    <a:pt x="6" y="3"/>
                    <a:pt x="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79" name="Freeform 3513"/>
            <p:cNvSpPr>
              <a:spLocks noChangeAspect="1"/>
            </p:cNvSpPr>
            <p:nvPr/>
          </p:nvSpPr>
          <p:spPr bwMode="auto">
            <a:xfrm>
              <a:off x="8777060" y="10326385"/>
              <a:ext cx="307960" cy="189309"/>
            </a:xfrm>
            <a:custGeom>
              <a:avLst/>
              <a:gdLst>
                <a:gd name="T0" fmla="*/ 44 w 39"/>
                <a:gd name="T1" fmla="*/ 31 h 26"/>
                <a:gd name="T2" fmla="*/ 45 w 39"/>
                <a:gd name="T3" fmla="*/ 29 h 26"/>
                <a:gd name="T4" fmla="*/ 39 w 39"/>
                <a:gd name="T5" fmla="*/ 23 h 26"/>
                <a:gd name="T6" fmla="*/ 44 w 39"/>
                <a:gd name="T7" fmla="*/ 18 h 26"/>
                <a:gd name="T8" fmla="*/ 42 w 39"/>
                <a:gd name="T9" fmla="*/ 14 h 26"/>
                <a:gd name="T10" fmla="*/ 45 w 39"/>
                <a:gd name="T11" fmla="*/ 11 h 26"/>
                <a:gd name="T12" fmla="*/ 44 w 39"/>
                <a:gd name="T13" fmla="*/ 2 h 26"/>
                <a:gd name="T14" fmla="*/ 37 w 39"/>
                <a:gd name="T15" fmla="*/ 4 h 26"/>
                <a:gd name="T16" fmla="*/ 32 w 39"/>
                <a:gd name="T17" fmla="*/ 1 h 26"/>
                <a:gd name="T18" fmla="*/ 21 w 39"/>
                <a:gd name="T19" fmla="*/ 1 h 26"/>
                <a:gd name="T20" fmla="*/ 18 w 39"/>
                <a:gd name="T21" fmla="*/ 6 h 26"/>
                <a:gd name="T22" fmla="*/ 19 w 39"/>
                <a:gd name="T23" fmla="*/ 8 h 26"/>
                <a:gd name="T24" fmla="*/ 26 w 39"/>
                <a:gd name="T25" fmla="*/ 8 h 26"/>
                <a:gd name="T26" fmla="*/ 27 w 39"/>
                <a:gd name="T27" fmla="*/ 17 h 26"/>
                <a:gd name="T28" fmla="*/ 34 w 39"/>
                <a:gd name="T29" fmla="*/ 23 h 26"/>
                <a:gd name="T30" fmla="*/ 28 w 39"/>
                <a:gd name="T31" fmla="*/ 23 h 26"/>
                <a:gd name="T32" fmla="*/ 11 w 39"/>
                <a:gd name="T33" fmla="*/ 21 h 26"/>
                <a:gd name="T34" fmla="*/ 5 w 39"/>
                <a:gd name="T35" fmla="*/ 20 h 26"/>
                <a:gd name="T36" fmla="*/ 0 w 39"/>
                <a:gd name="T37" fmla="*/ 24 h 26"/>
                <a:gd name="T38" fmla="*/ 5 w 39"/>
                <a:gd name="T39" fmla="*/ 27 h 26"/>
                <a:gd name="T40" fmla="*/ 12 w 39"/>
                <a:gd name="T41" fmla="*/ 30 h 26"/>
                <a:gd name="T42" fmla="*/ 22 w 39"/>
                <a:gd name="T43" fmla="*/ 27 h 26"/>
                <a:gd name="T44" fmla="*/ 29 w 39"/>
                <a:gd name="T45" fmla="*/ 29 h 26"/>
                <a:gd name="T46" fmla="*/ 37 w 39"/>
                <a:gd name="T47" fmla="*/ 27 h 26"/>
                <a:gd name="T48" fmla="*/ 44 w 39"/>
                <a:gd name="T49" fmla="*/ 3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26"/>
                <a:gd name="T77" fmla="*/ 39 w 3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26">
                  <a:moveTo>
                    <a:pt x="37" y="26"/>
                  </a:moveTo>
                  <a:cubicBezTo>
                    <a:pt x="37" y="26"/>
                    <a:pt x="38" y="25"/>
                    <a:pt x="38" y="24"/>
                  </a:cubicBezTo>
                  <a:cubicBezTo>
                    <a:pt x="37" y="22"/>
                    <a:pt x="34" y="21"/>
                    <a:pt x="33" y="19"/>
                  </a:cubicBezTo>
                  <a:cubicBezTo>
                    <a:pt x="33" y="18"/>
                    <a:pt x="36" y="17"/>
                    <a:pt x="37" y="15"/>
                  </a:cubicBezTo>
                  <a:cubicBezTo>
                    <a:pt x="37" y="14"/>
                    <a:pt x="36" y="13"/>
                    <a:pt x="36" y="12"/>
                  </a:cubicBezTo>
                  <a:cubicBezTo>
                    <a:pt x="37" y="11"/>
                    <a:pt x="38" y="11"/>
                    <a:pt x="38" y="9"/>
                  </a:cubicBezTo>
                  <a:cubicBezTo>
                    <a:pt x="39" y="7"/>
                    <a:pt x="38" y="5"/>
                    <a:pt x="37" y="2"/>
                  </a:cubicBezTo>
                  <a:cubicBezTo>
                    <a:pt x="35" y="3"/>
                    <a:pt x="33" y="4"/>
                    <a:pt x="31" y="3"/>
                  </a:cubicBezTo>
                  <a:cubicBezTo>
                    <a:pt x="30" y="3"/>
                    <a:pt x="29" y="1"/>
                    <a:pt x="27" y="1"/>
                  </a:cubicBezTo>
                  <a:cubicBezTo>
                    <a:pt x="24" y="0"/>
                    <a:pt x="21" y="0"/>
                    <a:pt x="18" y="1"/>
                  </a:cubicBezTo>
                  <a:cubicBezTo>
                    <a:pt x="17" y="2"/>
                    <a:pt x="15" y="4"/>
                    <a:pt x="15" y="5"/>
                  </a:cubicBezTo>
                  <a:cubicBezTo>
                    <a:pt x="14" y="6"/>
                    <a:pt x="16" y="7"/>
                    <a:pt x="16" y="7"/>
                  </a:cubicBezTo>
                  <a:cubicBezTo>
                    <a:pt x="18" y="7"/>
                    <a:pt x="20" y="6"/>
                    <a:pt x="22" y="7"/>
                  </a:cubicBezTo>
                  <a:cubicBezTo>
                    <a:pt x="23" y="9"/>
                    <a:pt x="22" y="12"/>
                    <a:pt x="23" y="14"/>
                  </a:cubicBezTo>
                  <a:cubicBezTo>
                    <a:pt x="25" y="16"/>
                    <a:pt x="29" y="16"/>
                    <a:pt x="29" y="19"/>
                  </a:cubicBezTo>
                  <a:cubicBezTo>
                    <a:pt x="29" y="20"/>
                    <a:pt x="25" y="19"/>
                    <a:pt x="24" y="19"/>
                  </a:cubicBezTo>
                  <a:cubicBezTo>
                    <a:pt x="19" y="19"/>
                    <a:pt x="14" y="19"/>
                    <a:pt x="9" y="18"/>
                  </a:cubicBezTo>
                  <a:cubicBezTo>
                    <a:pt x="7" y="18"/>
                    <a:pt x="6" y="16"/>
                    <a:pt x="4" y="17"/>
                  </a:cubicBezTo>
                  <a:cubicBezTo>
                    <a:pt x="2" y="17"/>
                    <a:pt x="0" y="19"/>
                    <a:pt x="0" y="20"/>
                  </a:cubicBezTo>
                  <a:cubicBezTo>
                    <a:pt x="0" y="22"/>
                    <a:pt x="3" y="23"/>
                    <a:pt x="4" y="23"/>
                  </a:cubicBezTo>
                  <a:cubicBezTo>
                    <a:pt x="6" y="24"/>
                    <a:pt x="8" y="25"/>
                    <a:pt x="10" y="25"/>
                  </a:cubicBezTo>
                  <a:cubicBezTo>
                    <a:pt x="13" y="25"/>
                    <a:pt x="16" y="24"/>
                    <a:pt x="19" y="23"/>
                  </a:cubicBezTo>
                  <a:cubicBezTo>
                    <a:pt x="21" y="23"/>
                    <a:pt x="23" y="24"/>
                    <a:pt x="25" y="24"/>
                  </a:cubicBezTo>
                  <a:cubicBezTo>
                    <a:pt x="27" y="24"/>
                    <a:pt x="29" y="22"/>
                    <a:pt x="31" y="23"/>
                  </a:cubicBezTo>
                  <a:cubicBezTo>
                    <a:pt x="33" y="24"/>
                    <a:pt x="34" y="25"/>
                    <a:pt x="37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0" name="Freeform 3514"/>
            <p:cNvSpPr>
              <a:spLocks noChangeAspect="1"/>
            </p:cNvSpPr>
            <p:nvPr/>
          </p:nvSpPr>
          <p:spPr bwMode="auto">
            <a:xfrm>
              <a:off x="8375376" y="10472944"/>
              <a:ext cx="227620" cy="91606"/>
            </a:xfrm>
            <a:custGeom>
              <a:avLst/>
              <a:gdLst>
                <a:gd name="T0" fmla="*/ 22 w 29"/>
                <a:gd name="T1" fmla="*/ 1 h 12"/>
                <a:gd name="T2" fmla="*/ 33 w 29"/>
                <a:gd name="T3" fmla="*/ 9 h 12"/>
                <a:gd name="T4" fmla="*/ 33 w 29"/>
                <a:gd name="T5" fmla="*/ 13 h 12"/>
                <a:gd name="T6" fmla="*/ 23 w 29"/>
                <a:gd name="T7" fmla="*/ 11 h 12"/>
                <a:gd name="T8" fmla="*/ 19 w 29"/>
                <a:gd name="T9" fmla="*/ 15 h 12"/>
                <a:gd name="T10" fmla="*/ 7 w 29"/>
                <a:gd name="T11" fmla="*/ 9 h 12"/>
                <a:gd name="T12" fmla="*/ 0 w 29"/>
                <a:gd name="T13" fmla="*/ 5 h 12"/>
                <a:gd name="T14" fmla="*/ 5 w 29"/>
                <a:gd name="T15" fmla="*/ 0 h 12"/>
                <a:gd name="T16" fmla="*/ 18 w 29"/>
                <a:gd name="T17" fmla="*/ 1 h 12"/>
                <a:gd name="T18" fmla="*/ 22 w 2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"/>
                <a:gd name="T32" fmla="*/ 29 w 2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">
                  <a:moveTo>
                    <a:pt x="19" y="1"/>
                  </a:moveTo>
                  <a:cubicBezTo>
                    <a:pt x="22" y="2"/>
                    <a:pt x="25" y="4"/>
                    <a:pt x="28" y="7"/>
                  </a:cubicBezTo>
                  <a:cubicBezTo>
                    <a:pt x="29" y="7"/>
                    <a:pt x="29" y="10"/>
                    <a:pt x="28" y="10"/>
                  </a:cubicBezTo>
                  <a:cubicBezTo>
                    <a:pt x="25" y="11"/>
                    <a:pt x="22" y="8"/>
                    <a:pt x="20" y="9"/>
                  </a:cubicBezTo>
                  <a:cubicBezTo>
                    <a:pt x="18" y="9"/>
                    <a:pt x="18" y="12"/>
                    <a:pt x="16" y="12"/>
                  </a:cubicBezTo>
                  <a:cubicBezTo>
                    <a:pt x="12" y="11"/>
                    <a:pt x="9" y="8"/>
                    <a:pt x="6" y="7"/>
                  </a:cubicBezTo>
                  <a:cubicBezTo>
                    <a:pt x="4" y="6"/>
                    <a:pt x="1" y="6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ubicBezTo>
                    <a:pt x="8" y="0"/>
                    <a:pt x="12" y="1"/>
                    <a:pt x="15" y="1"/>
                  </a:cubicBezTo>
                  <a:cubicBezTo>
                    <a:pt x="17" y="1"/>
                    <a:pt x="18" y="0"/>
                    <a:pt x="1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1" name="Freeform 3515"/>
            <p:cNvSpPr>
              <a:spLocks noChangeAspect="1"/>
            </p:cNvSpPr>
            <p:nvPr/>
          </p:nvSpPr>
          <p:spPr bwMode="auto">
            <a:xfrm>
              <a:off x="7759467" y="9966093"/>
              <a:ext cx="1077842" cy="384731"/>
            </a:xfrm>
            <a:custGeom>
              <a:avLst/>
              <a:gdLst>
                <a:gd name="T0" fmla="*/ 155 w 134"/>
                <a:gd name="T1" fmla="*/ 52 h 52"/>
                <a:gd name="T2" fmla="*/ 160 w 134"/>
                <a:gd name="T3" fmla="*/ 55 h 52"/>
                <a:gd name="T4" fmla="*/ 150 w 134"/>
                <a:gd name="T5" fmla="*/ 58 h 52"/>
                <a:gd name="T6" fmla="*/ 138 w 134"/>
                <a:gd name="T7" fmla="*/ 62 h 52"/>
                <a:gd name="T8" fmla="*/ 120 w 134"/>
                <a:gd name="T9" fmla="*/ 61 h 52"/>
                <a:gd name="T10" fmla="*/ 115 w 134"/>
                <a:gd name="T11" fmla="*/ 63 h 52"/>
                <a:gd name="T12" fmla="*/ 105 w 134"/>
                <a:gd name="T13" fmla="*/ 62 h 52"/>
                <a:gd name="T14" fmla="*/ 106 w 134"/>
                <a:gd name="T15" fmla="*/ 59 h 52"/>
                <a:gd name="T16" fmla="*/ 114 w 134"/>
                <a:gd name="T17" fmla="*/ 52 h 52"/>
                <a:gd name="T18" fmla="*/ 112 w 134"/>
                <a:gd name="T19" fmla="*/ 48 h 52"/>
                <a:gd name="T20" fmla="*/ 101 w 134"/>
                <a:gd name="T21" fmla="*/ 47 h 52"/>
                <a:gd name="T22" fmla="*/ 94 w 134"/>
                <a:gd name="T23" fmla="*/ 41 h 52"/>
                <a:gd name="T24" fmla="*/ 93 w 134"/>
                <a:gd name="T25" fmla="*/ 30 h 52"/>
                <a:gd name="T26" fmla="*/ 83 w 134"/>
                <a:gd name="T27" fmla="*/ 30 h 52"/>
                <a:gd name="T28" fmla="*/ 71 w 134"/>
                <a:gd name="T29" fmla="*/ 27 h 52"/>
                <a:gd name="T30" fmla="*/ 66 w 134"/>
                <a:gd name="T31" fmla="*/ 21 h 52"/>
                <a:gd name="T32" fmla="*/ 58 w 134"/>
                <a:gd name="T33" fmla="*/ 22 h 52"/>
                <a:gd name="T34" fmla="*/ 50 w 134"/>
                <a:gd name="T35" fmla="*/ 19 h 52"/>
                <a:gd name="T36" fmla="*/ 41 w 134"/>
                <a:gd name="T37" fmla="*/ 18 h 52"/>
                <a:gd name="T38" fmla="*/ 43 w 134"/>
                <a:gd name="T39" fmla="*/ 16 h 52"/>
                <a:gd name="T40" fmla="*/ 47 w 134"/>
                <a:gd name="T41" fmla="*/ 13 h 52"/>
                <a:gd name="T42" fmla="*/ 36 w 134"/>
                <a:gd name="T43" fmla="*/ 10 h 52"/>
                <a:gd name="T44" fmla="*/ 24 w 134"/>
                <a:gd name="T45" fmla="*/ 15 h 52"/>
                <a:gd name="T46" fmla="*/ 14 w 134"/>
                <a:gd name="T47" fmla="*/ 21 h 52"/>
                <a:gd name="T48" fmla="*/ 7 w 134"/>
                <a:gd name="T49" fmla="*/ 27 h 52"/>
                <a:gd name="T50" fmla="*/ 0 w 134"/>
                <a:gd name="T51" fmla="*/ 24 h 52"/>
                <a:gd name="T52" fmla="*/ 6 w 134"/>
                <a:gd name="T53" fmla="*/ 21 h 52"/>
                <a:gd name="T54" fmla="*/ 10 w 134"/>
                <a:gd name="T55" fmla="*/ 12 h 52"/>
                <a:gd name="T56" fmla="*/ 24 w 134"/>
                <a:gd name="T57" fmla="*/ 5 h 52"/>
                <a:gd name="T58" fmla="*/ 41 w 134"/>
                <a:gd name="T59" fmla="*/ 0 h 52"/>
                <a:gd name="T60" fmla="*/ 55 w 134"/>
                <a:gd name="T61" fmla="*/ 2 h 52"/>
                <a:gd name="T62" fmla="*/ 65 w 134"/>
                <a:gd name="T63" fmla="*/ 4 h 52"/>
                <a:gd name="T64" fmla="*/ 68 w 134"/>
                <a:gd name="T65" fmla="*/ 6 h 52"/>
                <a:gd name="T66" fmla="*/ 76 w 134"/>
                <a:gd name="T67" fmla="*/ 7 h 52"/>
                <a:gd name="T68" fmla="*/ 82 w 134"/>
                <a:gd name="T69" fmla="*/ 16 h 52"/>
                <a:gd name="T70" fmla="*/ 96 w 134"/>
                <a:gd name="T71" fmla="*/ 17 h 52"/>
                <a:gd name="T72" fmla="*/ 102 w 134"/>
                <a:gd name="T73" fmla="*/ 25 h 52"/>
                <a:gd name="T74" fmla="*/ 105 w 134"/>
                <a:gd name="T75" fmla="*/ 24 h 52"/>
                <a:gd name="T76" fmla="*/ 99 w 134"/>
                <a:gd name="T77" fmla="*/ 17 h 52"/>
                <a:gd name="T78" fmla="*/ 101 w 134"/>
                <a:gd name="T79" fmla="*/ 16 h 52"/>
                <a:gd name="T80" fmla="*/ 109 w 134"/>
                <a:gd name="T81" fmla="*/ 24 h 52"/>
                <a:gd name="T82" fmla="*/ 109 w 134"/>
                <a:gd name="T83" fmla="*/ 28 h 52"/>
                <a:gd name="T84" fmla="*/ 117 w 134"/>
                <a:gd name="T85" fmla="*/ 29 h 52"/>
                <a:gd name="T86" fmla="*/ 127 w 134"/>
                <a:gd name="T87" fmla="*/ 35 h 52"/>
                <a:gd name="T88" fmla="*/ 131 w 134"/>
                <a:gd name="T89" fmla="*/ 40 h 52"/>
                <a:gd name="T90" fmla="*/ 139 w 134"/>
                <a:gd name="T91" fmla="*/ 41 h 52"/>
                <a:gd name="T92" fmla="*/ 135 w 134"/>
                <a:gd name="T93" fmla="*/ 47 h 52"/>
                <a:gd name="T94" fmla="*/ 145 w 134"/>
                <a:gd name="T95" fmla="*/ 46 h 52"/>
                <a:gd name="T96" fmla="*/ 154 w 134"/>
                <a:gd name="T97" fmla="*/ 48 h 52"/>
                <a:gd name="T98" fmla="*/ 155 w 134"/>
                <a:gd name="T99" fmla="*/ 52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"/>
                <a:gd name="T151" fmla="*/ 0 h 52"/>
                <a:gd name="T152" fmla="*/ 134 w 134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" h="52">
                  <a:moveTo>
                    <a:pt x="129" y="43"/>
                  </a:moveTo>
                  <a:cubicBezTo>
                    <a:pt x="130" y="44"/>
                    <a:pt x="134" y="44"/>
                    <a:pt x="133" y="45"/>
                  </a:cubicBezTo>
                  <a:cubicBezTo>
                    <a:pt x="131" y="47"/>
                    <a:pt x="127" y="47"/>
                    <a:pt x="125" y="48"/>
                  </a:cubicBezTo>
                  <a:cubicBezTo>
                    <a:pt x="122" y="49"/>
                    <a:pt x="119" y="51"/>
                    <a:pt x="115" y="51"/>
                  </a:cubicBezTo>
                  <a:cubicBezTo>
                    <a:pt x="110" y="51"/>
                    <a:pt x="105" y="50"/>
                    <a:pt x="100" y="50"/>
                  </a:cubicBezTo>
                  <a:cubicBezTo>
                    <a:pt x="99" y="50"/>
                    <a:pt x="97" y="52"/>
                    <a:pt x="96" y="52"/>
                  </a:cubicBezTo>
                  <a:cubicBezTo>
                    <a:pt x="93" y="52"/>
                    <a:pt x="90" y="52"/>
                    <a:pt x="87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90" y="47"/>
                    <a:pt x="94" y="46"/>
                    <a:pt x="95" y="43"/>
                  </a:cubicBezTo>
                  <a:cubicBezTo>
                    <a:pt x="95" y="42"/>
                    <a:pt x="94" y="41"/>
                    <a:pt x="93" y="40"/>
                  </a:cubicBezTo>
                  <a:cubicBezTo>
                    <a:pt x="90" y="39"/>
                    <a:pt x="87" y="40"/>
                    <a:pt x="84" y="39"/>
                  </a:cubicBezTo>
                  <a:cubicBezTo>
                    <a:pt x="82" y="38"/>
                    <a:pt x="79" y="36"/>
                    <a:pt x="78" y="34"/>
                  </a:cubicBezTo>
                  <a:cubicBezTo>
                    <a:pt x="77" y="31"/>
                    <a:pt x="79" y="28"/>
                    <a:pt x="77" y="25"/>
                  </a:cubicBezTo>
                  <a:cubicBezTo>
                    <a:pt x="76" y="23"/>
                    <a:pt x="72" y="25"/>
                    <a:pt x="69" y="25"/>
                  </a:cubicBezTo>
                  <a:cubicBezTo>
                    <a:pt x="66" y="24"/>
                    <a:pt x="62" y="24"/>
                    <a:pt x="59" y="22"/>
                  </a:cubicBezTo>
                  <a:cubicBezTo>
                    <a:pt x="57" y="21"/>
                    <a:pt x="57" y="18"/>
                    <a:pt x="55" y="17"/>
                  </a:cubicBezTo>
                  <a:cubicBezTo>
                    <a:pt x="53" y="17"/>
                    <a:pt x="50" y="18"/>
                    <a:pt x="48" y="18"/>
                  </a:cubicBezTo>
                  <a:cubicBezTo>
                    <a:pt x="46" y="18"/>
                    <a:pt x="44" y="16"/>
                    <a:pt x="42" y="16"/>
                  </a:cubicBezTo>
                  <a:cubicBezTo>
                    <a:pt x="40" y="15"/>
                    <a:pt x="36" y="16"/>
                    <a:pt x="34" y="15"/>
                  </a:cubicBezTo>
                  <a:cubicBezTo>
                    <a:pt x="33" y="15"/>
                    <a:pt x="35" y="14"/>
                    <a:pt x="36" y="13"/>
                  </a:cubicBezTo>
                  <a:cubicBezTo>
                    <a:pt x="37" y="12"/>
                    <a:pt x="40" y="12"/>
                    <a:pt x="39" y="11"/>
                  </a:cubicBezTo>
                  <a:cubicBezTo>
                    <a:pt x="37" y="9"/>
                    <a:pt x="33" y="8"/>
                    <a:pt x="30" y="8"/>
                  </a:cubicBezTo>
                  <a:cubicBezTo>
                    <a:pt x="27" y="9"/>
                    <a:pt x="24" y="11"/>
                    <a:pt x="20" y="12"/>
                  </a:cubicBezTo>
                  <a:cubicBezTo>
                    <a:pt x="17" y="14"/>
                    <a:pt x="14" y="15"/>
                    <a:pt x="12" y="17"/>
                  </a:cubicBezTo>
                  <a:cubicBezTo>
                    <a:pt x="9" y="18"/>
                    <a:pt x="8" y="22"/>
                    <a:pt x="6" y="22"/>
                  </a:cubicBezTo>
                  <a:cubicBezTo>
                    <a:pt x="4" y="23"/>
                    <a:pt x="1" y="22"/>
                    <a:pt x="0" y="20"/>
                  </a:cubicBezTo>
                  <a:cubicBezTo>
                    <a:pt x="0" y="19"/>
                    <a:pt x="4" y="19"/>
                    <a:pt x="5" y="17"/>
                  </a:cubicBezTo>
                  <a:cubicBezTo>
                    <a:pt x="6" y="15"/>
                    <a:pt x="6" y="11"/>
                    <a:pt x="8" y="10"/>
                  </a:cubicBezTo>
                  <a:cubicBezTo>
                    <a:pt x="12" y="7"/>
                    <a:pt x="16" y="6"/>
                    <a:pt x="20" y="4"/>
                  </a:cubicBezTo>
                  <a:cubicBezTo>
                    <a:pt x="24" y="3"/>
                    <a:pt x="29" y="1"/>
                    <a:pt x="34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48" y="2"/>
                    <a:pt x="51" y="2"/>
                    <a:pt x="54" y="3"/>
                  </a:cubicBezTo>
                  <a:cubicBezTo>
                    <a:pt x="55" y="3"/>
                    <a:pt x="56" y="4"/>
                    <a:pt x="57" y="5"/>
                  </a:cubicBezTo>
                  <a:cubicBezTo>
                    <a:pt x="59" y="5"/>
                    <a:pt x="61" y="4"/>
                    <a:pt x="63" y="6"/>
                  </a:cubicBezTo>
                  <a:cubicBezTo>
                    <a:pt x="66" y="7"/>
                    <a:pt x="65" y="12"/>
                    <a:pt x="68" y="13"/>
                  </a:cubicBezTo>
                  <a:cubicBezTo>
                    <a:pt x="72" y="15"/>
                    <a:pt x="76" y="13"/>
                    <a:pt x="80" y="14"/>
                  </a:cubicBezTo>
                  <a:cubicBezTo>
                    <a:pt x="82" y="15"/>
                    <a:pt x="83" y="19"/>
                    <a:pt x="85" y="21"/>
                  </a:cubicBezTo>
                  <a:cubicBezTo>
                    <a:pt x="86" y="21"/>
                    <a:pt x="88" y="20"/>
                    <a:pt x="87" y="20"/>
                  </a:cubicBezTo>
                  <a:cubicBezTo>
                    <a:pt x="86" y="17"/>
                    <a:pt x="83" y="16"/>
                    <a:pt x="82" y="14"/>
                  </a:cubicBezTo>
                  <a:cubicBezTo>
                    <a:pt x="82" y="13"/>
                    <a:pt x="83" y="12"/>
                    <a:pt x="84" y="13"/>
                  </a:cubicBezTo>
                  <a:cubicBezTo>
                    <a:pt x="86" y="15"/>
                    <a:pt x="89" y="17"/>
                    <a:pt x="91" y="20"/>
                  </a:cubicBezTo>
                  <a:cubicBezTo>
                    <a:pt x="92" y="21"/>
                    <a:pt x="90" y="22"/>
                    <a:pt x="91" y="23"/>
                  </a:cubicBezTo>
                  <a:cubicBezTo>
                    <a:pt x="92" y="24"/>
                    <a:pt x="95" y="23"/>
                    <a:pt x="97" y="24"/>
                  </a:cubicBezTo>
                  <a:cubicBezTo>
                    <a:pt x="100" y="25"/>
                    <a:pt x="103" y="27"/>
                    <a:pt x="106" y="29"/>
                  </a:cubicBezTo>
                  <a:cubicBezTo>
                    <a:pt x="107" y="30"/>
                    <a:pt x="108" y="32"/>
                    <a:pt x="109" y="33"/>
                  </a:cubicBezTo>
                  <a:cubicBezTo>
                    <a:pt x="111" y="34"/>
                    <a:pt x="115" y="32"/>
                    <a:pt x="116" y="34"/>
                  </a:cubicBezTo>
                  <a:cubicBezTo>
                    <a:pt x="117" y="36"/>
                    <a:pt x="110" y="38"/>
                    <a:pt x="112" y="39"/>
                  </a:cubicBezTo>
                  <a:cubicBezTo>
                    <a:pt x="115" y="41"/>
                    <a:pt x="118" y="38"/>
                    <a:pt x="121" y="38"/>
                  </a:cubicBezTo>
                  <a:cubicBezTo>
                    <a:pt x="124" y="38"/>
                    <a:pt x="126" y="39"/>
                    <a:pt x="128" y="40"/>
                  </a:cubicBezTo>
                  <a:cubicBezTo>
                    <a:pt x="128" y="41"/>
                    <a:pt x="128" y="43"/>
                    <a:pt x="129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2" name="Freeform 3516"/>
            <p:cNvSpPr>
              <a:spLocks noChangeAspect="1"/>
            </p:cNvSpPr>
            <p:nvPr/>
          </p:nvSpPr>
          <p:spPr bwMode="auto">
            <a:xfrm>
              <a:off x="7920141" y="10124871"/>
              <a:ext cx="73639" cy="54960"/>
            </a:xfrm>
            <a:custGeom>
              <a:avLst/>
              <a:gdLst>
                <a:gd name="T0" fmla="*/ 6 w 9"/>
                <a:gd name="T1" fmla="*/ 0 h 8"/>
                <a:gd name="T2" fmla="*/ 10 w 9"/>
                <a:gd name="T3" fmla="*/ 7 h 8"/>
                <a:gd name="T4" fmla="*/ 1 w 9"/>
                <a:gd name="T5" fmla="*/ 8 h 8"/>
                <a:gd name="T6" fmla="*/ 2 w 9"/>
                <a:gd name="T7" fmla="*/ 5 h 8"/>
                <a:gd name="T8" fmla="*/ 1 w 9"/>
                <a:gd name="T9" fmla="*/ 1 h 8"/>
                <a:gd name="T10" fmla="*/ 6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5" y="0"/>
                  </a:moveTo>
                  <a:cubicBezTo>
                    <a:pt x="6" y="2"/>
                    <a:pt x="9" y="4"/>
                    <a:pt x="8" y="6"/>
                  </a:cubicBezTo>
                  <a:cubicBezTo>
                    <a:pt x="7" y="8"/>
                    <a:pt x="3" y="8"/>
                    <a:pt x="1" y="7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3" name="Freeform 3517"/>
            <p:cNvSpPr>
              <a:spLocks noChangeAspect="1"/>
            </p:cNvSpPr>
            <p:nvPr/>
          </p:nvSpPr>
          <p:spPr bwMode="auto">
            <a:xfrm>
              <a:off x="8435628" y="9764564"/>
              <a:ext cx="60255" cy="85490"/>
            </a:xfrm>
            <a:custGeom>
              <a:avLst/>
              <a:gdLst>
                <a:gd name="T0" fmla="*/ 6 w 7"/>
                <a:gd name="T1" fmla="*/ 1 h 12"/>
                <a:gd name="T2" fmla="*/ 4 w 7"/>
                <a:gd name="T3" fmla="*/ 1 h 12"/>
                <a:gd name="T4" fmla="*/ 0 w 7"/>
                <a:gd name="T5" fmla="*/ 9 h 12"/>
                <a:gd name="T6" fmla="*/ 4 w 7"/>
                <a:gd name="T7" fmla="*/ 13 h 12"/>
                <a:gd name="T8" fmla="*/ 9 w 7"/>
                <a:gd name="T9" fmla="*/ 11 h 12"/>
                <a:gd name="T10" fmla="*/ 6 w 7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5" y="1"/>
                  </a:moveTo>
                  <a:cubicBezTo>
                    <a:pt x="5" y="0"/>
                    <a:pt x="3" y="0"/>
                    <a:pt x="3" y="1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2"/>
                    <a:pt x="6" y="10"/>
                    <a:pt x="7" y="9"/>
                  </a:cubicBezTo>
                  <a:cubicBezTo>
                    <a:pt x="7" y="6"/>
                    <a:pt x="7" y="3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4" name="Freeform 3518"/>
            <p:cNvSpPr>
              <a:spLocks noChangeAspect="1"/>
            </p:cNvSpPr>
            <p:nvPr/>
          </p:nvSpPr>
          <p:spPr bwMode="auto">
            <a:xfrm>
              <a:off x="8375370" y="9581366"/>
              <a:ext cx="133896" cy="30540"/>
            </a:xfrm>
            <a:custGeom>
              <a:avLst/>
              <a:gdLst>
                <a:gd name="T0" fmla="*/ 18 w 17"/>
                <a:gd name="T1" fmla="*/ 0 h 4"/>
                <a:gd name="T2" fmla="*/ 19 w 17"/>
                <a:gd name="T3" fmla="*/ 3 h 4"/>
                <a:gd name="T4" fmla="*/ 13 w 17"/>
                <a:gd name="T5" fmla="*/ 3 h 4"/>
                <a:gd name="T6" fmla="*/ 5 w 17"/>
                <a:gd name="T7" fmla="*/ 5 h 4"/>
                <a:gd name="T8" fmla="*/ 1 w 17"/>
                <a:gd name="T9" fmla="*/ 1 h 4"/>
                <a:gd name="T10" fmla="*/ 7 w 17"/>
                <a:gd name="T11" fmla="*/ 1 h 4"/>
                <a:gd name="T12" fmla="*/ 14 w 17"/>
                <a:gd name="T13" fmla="*/ 0 h 4"/>
                <a:gd name="T14" fmla="*/ 18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"/>
                <a:gd name="T26" fmla="*/ 17 w 1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">
                  <a:moveTo>
                    <a:pt x="15" y="0"/>
                  </a:moveTo>
                  <a:cubicBezTo>
                    <a:pt x="16" y="1"/>
                    <a:pt x="17" y="2"/>
                    <a:pt x="16" y="2"/>
                  </a:cubicBezTo>
                  <a:cubicBezTo>
                    <a:pt x="15" y="3"/>
                    <a:pt x="13" y="2"/>
                    <a:pt x="11" y="2"/>
                  </a:cubicBezTo>
                  <a:cubicBezTo>
                    <a:pt x="9" y="2"/>
                    <a:pt x="7" y="4"/>
                    <a:pt x="4" y="4"/>
                  </a:cubicBezTo>
                  <a:cubicBezTo>
                    <a:pt x="3" y="4"/>
                    <a:pt x="0" y="2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5" name="Freeform 3519"/>
            <p:cNvSpPr>
              <a:spLocks noChangeAspect="1"/>
            </p:cNvSpPr>
            <p:nvPr/>
          </p:nvSpPr>
          <p:spPr bwMode="auto">
            <a:xfrm>
              <a:off x="8522661" y="9556944"/>
              <a:ext cx="60255" cy="140455"/>
            </a:xfrm>
            <a:custGeom>
              <a:avLst/>
              <a:gdLst>
                <a:gd name="T0" fmla="*/ 1 w 7"/>
                <a:gd name="T1" fmla="*/ 1 h 19"/>
                <a:gd name="T2" fmla="*/ 3 w 7"/>
                <a:gd name="T3" fmla="*/ 6 h 19"/>
                <a:gd name="T4" fmla="*/ 6 w 7"/>
                <a:gd name="T5" fmla="*/ 7 h 19"/>
                <a:gd name="T6" fmla="*/ 4 w 7"/>
                <a:gd name="T7" fmla="*/ 16 h 19"/>
                <a:gd name="T8" fmla="*/ 1 w 7"/>
                <a:gd name="T9" fmla="*/ 19 h 19"/>
                <a:gd name="T10" fmla="*/ 4 w 7"/>
                <a:gd name="T11" fmla="*/ 22 h 19"/>
                <a:gd name="T12" fmla="*/ 5 w 7"/>
                <a:gd name="T13" fmla="*/ 18 h 19"/>
                <a:gd name="T14" fmla="*/ 9 w 7"/>
                <a:gd name="T15" fmla="*/ 8 h 19"/>
                <a:gd name="T16" fmla="*/ 9 w 7"/>
                <a:gd name="T17" fmla="*/ 6 h 19"/>
                <a:gd name="T18" fmla="*/ 5 w 7"/>
                <a:gd name="T19" fmla="*/ 4 h 19"/>
                <a:gd name="T20" fmla="*/ 1 w 7"/>
                <a:gd name="T21" fmla="*/ 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9"/>
                <a:gd name="T35" fmla="*/ 7 w 7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9">
                  <a:moveTo>
                    <a:pt x="1" y="1"/>
                  </a:moveTo>
                  <a:cubicBezTo>
                    <a:pt x="0" y="2"/>
                    <a:pt x="1" y="4"/>
                    <a:pt x="2" y="5"/>
                  </a:cubicBezTo>
                  <a:cubicBezTo>
                    <a:pt x="3" y="6"/>
                    <a:pt x="5" y="5"/>
                    <a:pt x="5" y="6"/>
                  </a:cubicBezTo>
                  <a:cubicBezTo>
                    <a:pt x="6" y="9"/>
                    <a:pt x="4" y="11"/>
                    <a:pt x="3" y="13"/>
                  </a:cubicBezTo>
                  <a:cubicBezTo>
                    <a:pt x="3" y="14"/>
                    <a:pt x="1" y="15"/>
                    <a:pt x="1" y="16"/>
                  </a:cubicBezTo>
                  <a:cubicBezTo>
                    <a:pt x="1" y="17"/>
                    <a:pt x="2" y="19"/>
                    <a:pt x="3" y="18"/>
                  </a:cubicBezTo>
                  <a:cubicBezTo>
                    <a:pt x="4" y="18"/>
                    <a:pt x="4" y="16"/>
                    <a:pt x="4" y="15"/>
                  </a:cubicBezTo>
                  <a:cubicBezTo>
                    <a:pt x="5" y="12"/>
                    <a:pt x="6" y="10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6" name="Freeform 3520"/>
            <p:cNvSpPr>
              <a:spLocks noChangeAspect="1"/>
            </p:cNvSpPr>
            <p:nvPr/>
          </p:nvSpPr>
          <p:spPr bwMode="auto">
            <a:xfrm>
              <a:off x="8596303" y="9734034"/>
              <a:ext cx="60255" cy="85490"/>
            </a:xfrm>
            <a:custGeom>
              <a:avLst/>
              <a:gdLst>
                <a:gd name="T0" fmla="*/ 0 w 7"/>
                <a:gd name="T1" fmla="*/ 1 h 12"/>
                <a:gd name="T2" fmla="*/ 6 w 7"/>
                <a:gd name="T3" fmla="*/ 6 h 12"/>
                <a:gd name="T4" fmla="*/ 8 w 7"/>
                <a:gd name="T5" fmla="*/ 13 h 12"/>
                <a:gd name="T6" fmla="*/ 9 w 7"/>
                <a:gd name="T7" fmla="*/ 12 h 12"/>
                <a:gd name="T8" fmla="*/ 8 w 7"/>
                <a:gd name="T9" fmla="*/ 5 h 12"/>
                <a:gd name="T10" fmla="*/ 4 w 7"/>
                <a:gd name="T11" fmla="*/ 0 h 12"/>
                <a:gd name="T12" fmla="*/ 0 w 7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"/>
                  </a:moveTo>
                  <a:cubicBezTo>
                    <a:pt x="1" y="3"/>
                    <a:pt x="4" y="3"/>
                    <a:pt x="5" y="5"/>
                  </a:cubicBezTo>
                  <a:cubicBezTo>
                    <a:pt x="6" y="7"/>
                    <a:pt x="5" y="9"/>
                    <a:pt x="6" y="11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8"/>
                    <a:pt x="7" y="6"/>
                    <a:pt x="6" y="4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7" name="Freeform 3156"/>
            <p:cNvSpPr>
              <a:spLocks noChangeAspect="1"/>
            </p:cNvSpPr>
            <p:nvPr/>
          </p:nvSpPr>
          <p:spPr bwMode="auto">
            <a:xfrm>
              <a:off x="14541160" y="1862506"/>
              <a:ext cx="80338" cy="67176"/>
            </a:xfrm>
            <a:custGeom>
              <a:avLst/>
              <a:gdLst>
                <a:gd name="T0" fmla="*/ 8 w 10"/>
                <a:gd name="T1" fmla="*/ 5 h 9"/>
                <a:gd name="T2" fmla="*/ 12 w 10"/>
                <a:gd name="T3" fmla="*/ 11 h 9"/>
                <a:gd name="T4" fmla="*/ 5 w 10"/>
                <a:gd name="T5" fmla="*/ 7 h 9"/>
                <a:gd name="T6" fmla="*/ 1 w 10"/>
                <a:gd name="T7" fmla="*/ 0 h 9"/>
                <a:gd name="T8" fmla="*/ 8 w 10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7" y="4"/>
                  </a:moveTo>
                  <a:cubicBezTo>
                    <a:pt x="8" y="5"/>
                    <a:pt x="10" y="8"/>
                    <a:pt x="10" y="9"/>
                  </a:cubicBezTo>
                  <a:cubicBezTo>
                    <a:pt x="9" y="9"/>
                    <a:pt x="5" y="7"/>
                    <a:pt x="4" y="6"/>
                  </a:cubicBezTo>
                  <a:cubicBezTo>
                    <a:pt x="2" y="4"/>
                    <a:pt x="0" y="0"/>
                    <a:pt x="1" y="0"/>
                  </a:cubicBezTo>
                  <a:cubicBezTo>
                    <a:pt x="2" y="0"/>
                    <a:pt x="5" y="3"/>
                    <a:pt x="7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8" name="Freeform 3179"/>
            <p:cNvSpPr>
              <a:spLocks noChangeAspect="1"/>
            </p:cNvSpPr>
            <p:nvPr/>
          </p:nvSpPr>
          <p:spPr bwMode="auto">
            <a:xfrm>
              <a:off x="14654975" y="1856406"/>
              <a:ext cx="66949" cy="48855"/>
            </a:xfrm>
            <a:custGeom>
              <a:avLst/>
              <a:gdLst>
                <a:gd name="T0" fmla="*/ 6 w 8"/>
                <a:gd name="T1" fmla="*/ 5 h 7"/>
                <a:gd name="T2" fmla="*/ 9 w 8"/>
                <a:gd name="T3" fmla="*/ 8 h 7"/>
                <a:gd name="T4" fmla="*/ 5 w 8"/>
                <a:gd name="T5" fmla="*/ 6 h 7"/>
                <a:gd name="T6" fmla="*/ 1 w 8"/>
                <a:gd name="T7" fmla="*/ 0 h 7"/>
                <a:gd name="T8" fmla="*/ 6 w 8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5" y="4"/>
                  </a:moveTo>
                  <a:cubicBezTo>
                    <a:pt x="6" y="5"/>
                    <a:pt x="8" y="7"/>
                    <a:pt x="7" y="7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2" y="3"/>
                    <a:pt x="0" y="1"/>
                    <a:pt x="1" y="0"/>
                  </a:cubicBezTo>
                  <a:cubicBezTo>
                    <a:pt x="1" y="0"/>
                    <a:pt x="4" y="3"/>
                    <a:pt x="5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89" name="Freeform 3180"/>
            <p:cNvSpPr>
              <a:spLocks noChangeAspect="1"/>
            </p:cNvSpPr>
            <p:nvPr/>
          </p:nvSpPr>
          <p:spPr bwMode="auto">
            <a:xfrm>
              <a:off x="14688446" y="1929681"/>
              <a:ext cx="46864" cy="36644"/>
            </a:xfrm>
            <a:custGeom>
              <a:avLst/>
              <a:gdLst>
                <a:gd name="T0" fmla="*/ 5 w 6"/>
                <a:gd name="T1" fmla="*/ 2 h 5"/>
                <a:gd name="T2" fmla="*/ 6 w 6"/>
                <a:gd name="T3" fmla="*/ 6 h 5"/>
                <a:gd name="T4" fmla="*/ 2 w 6"/>
                <a:gd name="T5" fmla="*/ 4 h 5"/>
                <a:gd name="T6" fmla="*/ 1 w 6"/>
                <a:gd name="T7" fmla="*/ 0 h 5"/>
                <a:gd name="T8" fmla="*/ 5 w 6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4" y="2"/>
                  </a:moveTo>
                  <a:cubicBezTo>
                    <a:pt x="4" y="3"/>
                    <a:pt x="6" y="5"/>
                    <a:pt x="5" y="5"/>
                  </a:cubicBezTo>
                  <a:cubicBezTo>
                    <a:pt x="5" y="5"/>
                    <a:pt x="3" y="4"/>
                    <a:pt x="2" y="3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0" name="Freeform 3181"/>
            <p:cNvSpPr>
              <a:spLocks noChangeAspect="1"/>
            </p:cNvSpPr>
            <p:nvPr/>
          </p:nvSpPr>
          <p:spPr bwMode="auto">
            <a:xfrm>
              <a:off x="12211426" y="1795339"/>
              <a:ext cx="33477" cy="24422"/>
            </a:xfrm>
            <a:custGeom>
              <a:avLst/>
              <a:gdLst>
                <a:gd name="T0" fmla="*/ 4 w 4"/>
                <a:gd name="T1" fmla="*/ 3 h 3"/>
                <a:gd name="T2" fmla="*/ 5 w 4"/>
                <a:gd name="T3" fmla="*/ 4 h 3"/>
                <a:gd name="T4" fmla="*/ 3 w 4"/>
                <a:gd name="T5" fmla="*/ 3 h 3"/>
                <a:gd name="T6" fmla="*/ 0 w 4"/>
                <a:gd name="T7" fmla="*/ 0 h 3"/>
                <a:gd name="T8" fmla="*/ 4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1" name="Freeform 3182"/>
            <p:cNvSpPr>
              <a:spLocks noChangeAspect="1"/>
            </p:cNvSpPr>
            <p:nvPr/>
          </p:nvSpPr>
          <p:spPr bwMode="auto">
            <a:xfrm>
              <a:off x="12305142" y="1728166"/>
              <a:ext cx="60255" cy="42751"/>
            </a:xfrm>
            <a:custGeom>
              <a:avLst/>
              <a:gdLst>
                <a:gd name="T0" fmla="*/ 7 w 8"/>
                <a:gd name="T1" fmla="*/ 4 h 6"/>
                <a:gd name="T2" fmla="*/ 9 w 8"/>
                <a:gd name="T3" fmla="*/ 7 h 6"/>
                <a:gd name="T4" fmla="*/ 5 w 8"/>
                <a:gd name="T5" fmla="*/ 5 h 6"/>
                <a:gd name="T6" fmla="*/ 1 w 8"/>
                <a:gd name="T7" fmla="*/ 1 h 6"/>
                <a:gd name="T8" fmla="*/ 7 w 8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3"/>
                  </a:moveTo>
                  <a:cubicBezTo>
                    <a:pt x="7" y="3"/>
                    <a:pt x="8" y="5"/>
                    <a:pt x="8" y="6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2" y="4"/>
                    <a:pt x="0" y="1"/>
                    <a:pt x="1" y="1"/>
                  </a:cubicBezTo>
                  <a:cubicBezTo>
                    <a:pt x="2" y="0"/>
                    <a:pt x="4" y="2"/>
                    <a:pt x="6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2" name="Freeform 3183"/>
            <p:cNvSpPr>
              <a:spLocks noChangeAspect="1"/>
            </p:cNvSpPr>
            <p:nvPr/>
          </p:nvSpPr>
          <p:spPr bwMode="auto">
            <a:xfrm>
              <a:off x="12847412" y="1648777"/>
              <a:ext cx="120509" cy="42751"/>
            </a:xfrm>
            <a:custGeom>
              <a:avLst/>
              <a:gdLst>
                <a:gd name="T0" fmla="*/ 11 w 15"/>
                <a:gd name="T1" fmla="*/ 4 h 6"/>
                <a:gd name="T2" fmla="*/ 17 w 15"/>
                <a:gd name="T3" fmla="*/ 6 h 6"/>
                <a:gd name="T4" fmla="*/ 10 w 15"/>
                <a:gd name="T5" fmla="*/ 6 h 6"/>
                <a:gd name="T6" fmla="*/ 1 w 15"/>
                <a:gd name="T7" fmla="*/ 2 h 6"/>
                <a:gd name="T8" fmla="*/ 11 w 1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6"/>
                <a:gd name="T17" fmla="*/ 15 w 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6">
                  <a:moveTo>
                    <a:pt x="9" y="3"/>
                  </a:moveTo>
                  <a:cubicBezTo>
                    <a:pt x="11" y="3"/>
                    <a:pt x="15" y="4"/>
                    <a:pt x="14" y="5"/>
                  </a:cubicBezTo>
                  <a:cubicBezTo>
                    <a:pt x="14" y="6"/>
                    <a:pt x="10" y="5"/>
                    <a:pt x="8" y="5"/>
                  </a:cubicBezTo>
                  <a:cubicBezTo>
                    <a:pt x="5" y="4"/>
                    <a:pt x="0" y="3"/>
                    <a:pt x="1" y="2"/>
                  </a:cubicBezTo>
                  <a:cubicBezTo>
                    <a:pt x="2" y="0"/>
                    <a:pt x="7" y="2"/>
                    <a:pt x="9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3" name="Freeform 3244"/>
            <p:cNvSpPr>
              <a:spLocks noChangeAspect="1"/>
            </p:cNvSpPr>
            <p:nvPr/>
          </p:nvSpPr>
          <p:spPr bwMode="auto">
            <a:xfrm>
              <a:off x="14634895" y="2228909"/>
              <a:ext cx="40174" cy="36644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2 w 5"/>
                <a:gd name="T5" fmla="*/ 2 h 5"/>
                <a:gd name="T6" fmla="*/ 6 w 5"/>
                <a:gd name="T7" fmla="*/ 1 h 5"/>
                <a:gd name="T8" fmla="*/ 4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3" y="4"/>
                  </a:moveTo>
                  <a:cubicBezTo>
                    <a:pt x="2" y="4"/>
                    <a:pt x="1" y="5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1"/>
                    <a:pt x="5" y="0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4" name="Freeform 3245"/>
            <p:cNvSpPr>
              <a:spLocks noChangeAspect="1"/>
            </p:cNvSpPr>
            <p:nvPr/>
          </p:nvSpPr>
          <p:spPr bwMode="auto">
            <a:xfrm>
              <a:off x="12921066" y="1636568"/>
              <a:ext cx="33477" cy="18325"/>
            </a:xfrm>
            <a:custGeom>
              <a:avLst/>
              <a:gdLst>
                <a:gd name="T0" fmla="*/ 4 w 4"/>
                <a:gd name="T1" fmla="*/ 1 h 3"/>
                <a:gd name="T2" fmla="*/ 5 w 4"/>
                <a:gd name="T3" fmla="*/ 3 h 3"/>
                <a:gd name="T4" fmla="*/ 3 w 4"/>
                <a:gd name="T5" fmla="*/ 3 h 3"/>
                <a:gd name="T6" fmla="*/ 1 w 4"/>
                <a:gd name="T7" fmla="*/ 1 h 3"/>
                <a:gd name="T8" fmla="*/ 4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1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5" name="Freeform 3246"/>
            <p:cNvSpPr>
              <a:spLocks noChangeAspect="1"/>
            </p:cNvSpPr>
            <p:nvPr/>
          </p:nvSpPr>
          <p:spPr bwMode="auto">
            <a:xfrm>
              <a:off x="12111008" y="1746490"/>
              <a:ext cx="20089" cy="18325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6" name="Freeform 3296"/>
            <p:cNvSpPr>
              <a:spLocks noChangeAspect="1"/>
            </p:cNvSpPr>
            <p:nvPr/>
          </p:nvSpPr>
          <p:spPr bwMode="auto">
            <a:xfrm>
              <a:off x="12854110" y="4622733"/>
              <a:ext cx="40174" cy="30534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5 h 4"/>
                <a:gd name="T4" fmla="*/ 2 w 5"/>
                <a:gd name="T5" fmla="*/ 4 h 4"/>
                <a:gd name="T6" fmla="*/ 1 w 5"/>
                <a:gd name="T7" fmla="*/ 0 h 4"/>
                <a:gd name="T8" fmla="*/ 5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2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7" name="Freeform 3331"/>
            <p:cNvSpPr>
              <a:spLocks noChangeAspect="1"/>
            </p:cNvSpPr>
            <p:nvPr/>
          </p:nvSpPr>
          <p:spPr bwMode="auto">
            <a:xfrm>
              <a:off x="10283354" y="4018176"/>
              <a:ext cx="26775" cy="12211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2" y="1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8" name="Freeform 3332"/>
            <p:cNvSpPr>
              <a:spLocks noChangeAspect="1"/>
            </p:cNvSpPr>
            <p:nvPr/>
          </p:nvSpPr>
          <p:spPr bwMode="auto">
            <a:xfrm>
              <a:off x="10243187" y="3999849"/>
              <a:ext cx="26775" cy="24422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4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299" name="Freeform 3601"/>
            <p:cNvSpPr>
              <a:spLocks noChangeAspect="1"/>
            </p:cNvSpPr>
            <p:nvPr/>
          </p:nvSpPr>
          <p:spPr bwMode="auto">
            <a:xfrm>
              <a:off x="10102597" y="1581601"/>
              <a:ext cx="5181684" cy="3902176"/>
            </a:xfrm>
            <a:custGeom>
              <a:avLst/>
              <a:gdLst>
                <a:gd name="T0" fmla="*/ 702 w 645"/>
                <a:gd name="T1" fmla="*/ 88 h 532"/>
                <a:gd name="T2" fmla="*/ 726 w 645"/>
                <a:gd name="T3" fmla="*/ 98 h 532"/>
                <a:gd name="T4" fmla="*/ 685 w 645"/>
                <a:gd name="T5" fmla="*/ 112 h 532"/>
                <a:gd name="T6" fmla="*/ 683 w 645"/>
                <a:gd name="T7" fmla="*/ 136 h 532"/>
                <a:gd name="T8" fmla="*/ 661 w 645"/>
                <a:gd name="T9" fmla="*/ 174 h 532"/>
                <a:gd name="T10" fmla="*/ 684 w 645"/>
                <a:gd name="T11" fmla="*/ 193 h 532"/>
                <a:gd name="T12" fmla="*/ 665 w 645"/>
                <a:gd name="T13" fmla="*/ 207 h 532"/>
                <a:gd name="T14" fmla="*/ 671 w 645"/>
                <a:gd name="T15" fmla="*/ 223 h 532"/>
                <a:gd name="T16" fmla="*/ 674 w 645"/>
                <a:gd name="T17" fmla="*/ 251 h 532"/>
                <a:gd name="T18" fmla="*/ 646 w 645"/>
                <a:gd name="T19" fmla="*/ 256 h 532"/>
                <a:gd name="T20" fmla="*/ 678 w 645"/>
                <a:gd name="T21" fmla="*/ 274 h 532"/>
                <a:gd name="T22" fmla="*/ 641 w 645"/>
                <a:gd name="T23" fmla="*/ 291 h 532"/>
                <a:gd name="T24" fmla="*/ 637 w 645"/>
                <a:gd name="T25" fmla="*/ 303 h 532"/>
                <a:gd name="T26" fmla="*/ 598 w 645"/>
                <a:gd name="T27" fmla="*/ 297 h 532"/>
                <a:gd name="T28" fmla="*/ 594 w 645"/>
                <a:gd name="T29" fmla="*/ 310 h 532"/>
                <a:gd name="T30" fmla="*/ 599 w 645"/>
                <a:gd name="T31" fmla="*/ 324 h 532"/>
                <a:gd name="T32" fmla="*/ 629 w 645"/>
                <a:gd name="T33" fmla="*/ 340 h 532"/>
                <a:gd name="T34" fmla="*/ 640 w 645"/>
                <a:gd name="T35" fmla="*/ 362 h 532"/>
                <a:gd name="T36" fmla="*/ 622 w 645"/>
                <a:gd name="T37" fmla="*/ 376 h 532"/>
                <a:gd name="T38" fmla="*/ 554 w 645"/>
                <a:gd name="T39" fmla="*/ 336 h 532"/>
                <a:gd name="T40" fmla="*/ 584 w 645"/>
                <a:gd name="T41" fmla="*/ 359 h 532"/>
                <a:gd name="T42" fmla="*/ 540 w 645"/>
                <a:gd name="T43" fmla="*/ 380 h 532"/>
                <a:gd name="T44" fmla="*/ 580 w 645"/>
                <a:gd name="T45" fmla="*/ 383 h 532"/>
                <a:gd name="T46" fmla="*/ 598 w 645"/>
                <a:gd name="T47" fmla="*/ 405 h 532"/>
                <a:gd name="T48" fmla="*/ 487 w 645"/>
                <a:gd name="T49" fmla="*/ 429 h 532"/>
                <a:gd name="T50" fmla="*/ 434 w 645"/>
                <a:gd name="T51" fmla="*/ 492 h 532"/>
                <a:gd name="T52" fmla="*/ 406 w 645"/>
                <a:gd name="T53" fmla="*/ 500 h 532"/>
                <a:gd name="T54" fmla="*/ 377 w 645"/>
                <a:gd name="T55" fmla="*/ 531 h 532"/>
                <a:gd name="T56" fmla="*/ 344 w 645"/>
                <a:gd name="T57" fmla="*/ 590 h 532"/>
                <a:gd name="T58" fmla="*/ 299 w 645"/>
                <a:gd name="T59" fmla="*/ 614 h 532"/>
                <a:gd name="T60" fmla="*/ 238 w 645"/>
                <a:gd name="T61" fmla="*/ 565 h 532"/>
                <a:gd name="T62" fmla="*/ 210 w 645"/>
                <a:gd name="T63" fmla="*/ 494 h 532"/>
                <a:gd name="T64" fmla="*/ 208 w 645"/>
                <a:gd name="T65" fmla="*/ 437 h 532"/>
                <a:gd name="T66" fmla="*/ 253 w 645"/>
                <a:gd name="T67" fmla="*/ 392 h 532"/>
                <a:gd name="T68" fmla="*/ 222 w 645"/>
                <a:gd name="T69" fmla="*/ 370 h 532"/>
                <a:gd name="T70" fmla="*/ 217 w 645"/>
                <a:gd name="T71" fmla="*/ 352 h 532"/>
                <a:gd name="T72" fmla="*/ 193 w 645"/>
                <a:gd name="T73" fmla="*/ 270 h 532"/>
                <a:gd name="T74" fmla="*/ 85 w 645"/>
                <a:gd name="T75" fmla="*/ 221 h 532"/>
                <a:gd name="T76" fmla="*/ 50 w 645"/>
                <a:gd name="T77" fmla="*/ 211 h 532"/>
                <a:gd name="T78" fmla="*/ 34 w 645"/>
                <a:gd name="T79" fmla="*/ 195 h 532"/>
                <a:gd name="T80" fmla="*/ 65 w 645"/>
                <a:gd name="T81" fmla="*/ 181 h 532"/>
                <a:gd name="T82" fmla="*/ 37 w 645"/>
                <a:gd name="T83" fmla="*/ 148 h 532"/>
                <a:gd name="T84" fmla="*/ 122 w 645"/>
                <a:gd name="T85" fmla="*/ 106 h 532"/>
                <a:gd name="T86" fmla="*/ 132 w 645"/>
                <a:gd name="T87" fmla="*/ 79 h 532"/>
                <a:gd name="T88" fmla="*/ 254 w 645"/>
                <a:gd name="T89" fmla="*/ 43 h 532"/>
                <a:gd name="T90" fmla="*/ 300 w 645"/>
                <a:gd name="T91" fmla="*/ 55 h 532"/>
                <a:gd name="T92" fmla="*/ 362 w 645"/>
                <a:gd name="T93" fmla="*/ 61 h 532"/>
                <a:gd name="T94" fmla="*/ 388 w 645"/>
                <a:gd name="T95" fmla="*/ 32 h 532"/>
                <a:gd name="T96" fmla="*/ 407 w 645"/>
                <a:gd name="T97" fmla="*/ 20 h 532"/>
                <a:gd name="T98" fmla="*/ 458 w 645"/>
                <a:gd name="T99" fmla="*/ 11 h 532"/>
                <a:gd name="T100" fmla="*/ 592 w 645"/>
                <a:gd name="T101" fmla="*/ 7 h 532"/>
                <a:gd name="T102" fmla="*/ 522 w 645"/>
                <a:gd name="T103" fmla="*/ 25 h 532"/>
                <a:gd name="T104" fmla="*/ 655 w 645"/>
                <a:gd name="T105" fmla="*/ 30 h 532"/>
                <a:gd name="T106" fmla="*/ 508 w 645"/>
                <a:gd name="T107" fmla="*/ 55 h 532"/>
                <a:gd name="T108" fmla="*/ 622 w 645"/>
                <a:gd name="T109" fmla="*/ 52 h 532"/>
                <a:gd name="T110" fmla="*/ 634 w 645"/>
                <a:gd name="T111" fmla="*/ 85 h 532"/>
                <a:gd name="T112" fmla="*/ 701 w 645"/>
                <a:gd name="T113" fmla="*/ 66 h 5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5"/>
                <a:gd name="T172" fmla="*/ 0 h 532"/>
                <a:gd name="T173" fmla="*/ 645 w 645"/>
                <a:gd name="T174" fmla="*/ 532 h 5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5" h="532">
                  <a:moveTo>
                    <a:pt x="645" y="54"/>
                  </a:moveTo>
                  <a:cubicBezTo>
                    <a:pt x="638" y="61"/>
                    <a:pt x="627" y="60"/>
                    <a:pt x="618" y="65"/>
                  </a:cubicBezTo>
                  <a:cubicBezTo>
                    <a:pt x="616" y="66"/>
                    <a:pt x="619" y="70"/>
                    <a:pt x="616" y="70"/>
                  </a:cubicBezTo>
                  <a:cubicBezTo>
                    <a:pt x="610" y="72"/>
                    <a:pt x="605" y="74"/>
                    <a:pt x="601" y="75"/>
                  </a:cubicBezTo>
                  <a:cubicBezTo>
                    <a:pt x="596" y="76"/>
                    <a:pt x="590" y="73"/>
                    <a:pt x="585" y="73"/>
                  </a:cubicBezTo>
                  <a:cubicBezTo>
                    <a:pt x="579" y="80"/>
                    <a:pt x="567" y="73"/>
                    <a:pt x="558" y="76"/>
                  </a:cubicBezTo>
                  <a:cubicBezTo>
                    <a:pt x="556" y="76"/>
                    <a:pt x="556" y="80"/>
                    <a:pt x="558" y="80"/>
                  </a:cubicBezTo>
                  <a:cubicBezTo>
                    <a:pt x="563" y="78"/>
                    <a:pt x="569" y="81"/>
                    <a:pt x="574" y="80"/>
                  </a:cubicBezTo>
                  <a:cubicBezTo>
                    <a:pt x="579" y="80"/>
                    <a:pt x="583" y="78"/>
                    <a:pt x="588" y="78"/>
                  </a:cubicBezTo>
                  <a:cubicBezTo>
                    <a:pt x="594" y="78"/>
                    <a:pt x="601" y="79"/>
                    <a:pt x="605" y="82"/>
                  </a:cubicBezTo>
                  <a:cubicBezTo>
                    <a:pt x="601" y="86"/>
                    <a:pt x="594" y="87"/>
                    <a:pt x="589" y="88"/>
                  </a:cubicBezTo>
                  <a:cubicBezTo>
                    <a:pt x="584" y="89"/>
                    <a:pt x="579" y="88"/>
                    <a:pt x="574" y="88"/>
                  </a:cubicBezTo>
                  <a:cubicBezTo>
                    <a:pt x="571" y="88"/>
                    <a:pt x="566" y="86"/>
                    <a:pt x="563" y="88"/>
                  </a:cubicBezTo>
                  <a:cubicBezTo>
                    <a:pt x="560" y="90"/>
                    <a:pt x="555" y="95"/>
                    <a:pt x="558" y="97"/>
                  </a:cubicBezTo>
                  <a:cubicBezTo>
                    <a:pt x="562" y="99"/>
                    <a:pt x="566" y="93"/>
                    <a:pt x="571" y="93"/>
                  </a:cubicBezTo>
                  <a:cubicBezTo>
                    <a:pt x="576" y="92"/>
                    <a:pt x="583" y="89"/>
                    <a:pt x="586" y="92"/>
                  </a:cubicBezTo>
                  <a:cubicBezTo>
                    <a:pt x="589" y="94"/>
                    <a:pt x="583" y="99"/>
                    <a:pt x="580" y="100"/>
                  </a:cubicBezTo>
                  <a:cubicBezTo>
                    <a:pt x="578" y="101"/>
                    <a:pt x="574" y="98"/>
                    <a:pt x="571" y="99"/>
                  </a:cubicBezTo>
                  <a:cubicBezTo>
                    <a:pt x="568" y="101"/>
                    <a:pt x="566" y="105"/>
                    <a:pt x="565" y="109"/>
                  </a:cubicBezTo>
                  <a:cubicBezTo>
                    <a:pt x="565" y="111"/>
                    <a:pt x="570" y="111"/>
                    <a:pt x="569" y="113"/>
                  </a:cubicBezTo>
                  <a:cubicBezTo>
                    <a:pt x="567" y="117"/>
                    <a:pt x="564" y="120"/>
                    <a:pt x="560" y="122"/>
                  </a:cubicBezTo>
                  <a:cubicBezTo>
                    <a:pt x="558" y="123"/>
                    <a:pt x="554" y="119"/>
                    <a:pt x="553" y="121"/>
                  </a:cubicBezTo>
                  <a:cubicBezTo>
                    <a:pt x="550" y="126"/>
                    <a:pt x="549" y="132"/>
                    <a:pt x="547" y="137"/>
                  </a:cubicBezTo>
                  <a:cubicBezTo>
                    <a:pt x="546" y="141"/>
                    <a:pt x="542" y="144"/>
                    <a:pt x="542" y="148"/>
                  </a:cubicBezTo>
                  <a:cubicBezTo>
                    <a:pt x="542" y="151"/>
                    <a:pt x="548" y="145"/>
                    <a:pt x="551" y="145"/>
                  </a:cubicBezTo>
                  <a:cubicBezTo>
                    <a:pt x="557" y="145"/>
                    <a:pt x="562" y="147"/>
                    <a:pt x="568" y="150"/>
                  </a:cubicBezTo>
                  <a:cubicBezTo>
                    <a:pt x="569" y="151"/>
                    <a:pt x="570" y="154"/>
                    <a:pt x="568" y="154"/>
                  </a:cubicBezTo>
                  <a:cubicBezTo>
                    <a:pt x="563" y="154"/>
                    <a:pt x="558" y="149"/>
                    <a:pt x="553" y="150"/>
                  </a:cubicBezTo>
                  <a:cubicBezTo>
                    <a:pt x="551" y="150"/>
                    <a:pt x="552" y="155"/>
                    <a:pt x="554" y="156"/>
                  </a:cubicBezTo>
                  <a:cubicBezTo>
                    <a:pt x="559" y="159"/>
                    <a:pt x="564" y="160"/>
                    <a:pt x="570" y="161"/>
                  </a:cubicBezTo>
                  <a:cubicBezTo>
                    <a:pt x="572" y="162"/>
                    <a:pt x="574" y="158"/>
                    <a:pt x="576" y="160"/>
                  </a:cubicBezTo>
                  <a:cubicBezTo>
                    <a:pt x="578" y="163"/>
                    <a:pt x="580" y="170"/>
                    <a:pt x="577" y="171"/>
                  </a:cubicBezTo>
                  <a:cubicBezTo>
                    <a:pt x="570" y="172"/>
                    <a:pt x="564" y="170"/>
                    <a:pt x="557" y="169"/>
                  </a:cubicBezTo>
                  <a:cubicBezTo>
                    <a:pt x="553" y="169"/>
                    <a:pt x="542" y="167"/>
                    <a:pt x="539" y="168"/>
                  </a:cubicBezTo>
                  <a:cubicBezTo>
                    <a:pt x="537" y="169"/>
                    <a:pt x="551" y="170"/>
                    <a:pt x="554" y="172"/>
                  </a:cubicBezTo>
                  <a:cubicBezTo>
                    <a:pt x="555" y="173"/>
                    <a:pt x="545" y="174"/>
                    <a:pt x="542" y="175"/>
                  </a:cubicBezTo>
                  <a:cubicBezTo>
                    <a:pt x="539" y="175"/>
                    <a:pt x="540" y="172"/>
                    <a:pt x="537" y="172"/>
                  </a:cubicBezTo>
                  <a:cubicBezTo>
                    <a:pt x="534" y="172"/>
                    <a:pt x="530" y="173"/>
                    <a:pt x="531" y="175"/>
                  </a:cubicBezTo>
                  <a:cubicBezTo>
                    <a:pt x="532" y="179"/>
                    <a:pt x="541" y="180"/>
                    <a:pt x="541" y="184"/>
                  </a:cubicBezTo>
                  <a:cubicBezTo>
                    <a:pt x="547" y="186"/>
                    <a:pt x="554" y="184"/>
                    <a:pt x="559" y="186"/>
                  </a:cubicBezTo>
                  <a:cubicBezTo>
                    <a:pt x="561" y="187"/>
                    <a:pt x="559" y="190"/>
                    <a:pt x="557" y="191"/>
                  </a:cubicBezTo>
                  <a:cubicBezTo>
                    <a:pt x="551" y="191"/>
                    <a:pt x="546" y="189"/>
                    <a:pt x="540" y="190"/>
                  </a:cubicBezTo>
                  <a:cubicBezTo>
                    <a:pt x="539" y="191"/>
                    <a:pt x="539" y="193"/>
                    <a:pt x="540" y="194"/>
                  </a:cubicBezTo>
                  <a:cubicBezTo>
                    <a:pt x="546" y="196"/>
                    <a:pt x="556" y="192"/>
                    <a:pt x="561" y="196"/>
                  </a:cubicBezTo>
                  <a:cubicBezTo>
                    <a:pt x="564" y="198"/>
                    <a:pt x="564" y="206"/>
                    <a:pt x="562" y="209"/>
                  </a:cubicBezTo>
                  <a:cubicBezTo>
                    <a:pt x="559" y="212"/>
                    <a:pt x="555" y="207"/>
                    <a:pt x="551" y="205"/>
                  </a:cubicBezTo>
                  <a:cubicBezTo>
                    <a:pt x="546" y="203"/>
                    <a:pt x="542" y="199"/>
                    <a:pt x="536" y="198"/>
                  </a:cubicBezTo>
                  <a:cubicBezTo>
                    <a:pt x="534" y="198"/>
                    <a:pt x="531" y="201"/>
                    <a:pt x="532" y="202"/>
                  </a:cubicBezTo>
                  <a:cubicBezTo>
                    <a:pt x="537" y="206"/>
                    <a:pt x="547" y="204"/>
                    <a:pt x="550" y="210"/>
                  </a:cubicBezTo>
                  <a:cubicBezTo>
                    <a:pt x="552" y="214"/>
                    <a:pt x="539" y="209"/>
                    <a:pt x="538" y="213"/>
                  </a:cubicBezTo>
                  <a:cubicBezTo>
                    <a:pt x="537" y="217"/>
                    <a:pt x="546" y="211"/>
                    <a:pt x="549" y="213"/>
                  </a:cubicBezTo>
                  <a:cubicBezTo>
                    <a:pt x="551" y="214"/>
                    <a:pt x="549" y="217"/>
                    <a:pt x="549" y="219"/>
                  </a:cubicBezTo>
                  <a:cubicBezTo>
                    <a:pt x="548" y="220"/>
                    <a:pt x="545" y="222"/>
                    <a:pt x="546" y="222"/>
                  </a:cubicBezTo>
                  <a:cubicBezTo>
                    <a:pt x="551" y="224"/>
                    <a:pt x="557" y="222"/>
                    <a:pt x="562" y="224"/>
                  </a:cubicBezTo>
                  <a:cubicBezTo>
                    <a:pt x="563" y="224"/>
                    <a:pt x="565" y="227"/>
                    <a:pt x="565" y="228"/>
                  </a:cubicBezTo>
                  <a:cubicBezTo>
                    <a:pt x="564" y="230"/>
                    <a:pt x="561" y="231"/>
                    <a:pt x="559" y="231"/>
                  </a:cubicBezTo>
                  <a:cubicBezTo>
                    <a:pt x="554" y="230"/>
                    <a:pt x="550" y="227"/>
                    <a:pt x="546" y="226"/>
                  </a:cubicBezTo>
                  <a:cubicBezTo>
                    <a:pt x="543" y="225"/>
                    <a:pt x="539" y="226"/>
                    <a:pt x="536" y="225"/>
                  </a:cubicBezTo>
                  <a:cubicBezTo>
                    <a:pt x="534" y="225"/>
                    <a:pt x="533" y="228"/>
                    <a:pt x="533" y="230"/>
                  </a:cubicBezTo>
                  <a:cubicBezTo>
                    <a:pt x="532" y="234"/>
                    <a:pt x="531" y="239"/>
                    <a:pt x="534" y="242"/>
                  </a:cubicBezTo>
                  <a:cubicBezTo>
                    <a:pt x="536" y="244"/>
                    <a:pt x="534" y="235"/>
                    <a:pt x="537" y="235"/>
                  </a:cubicBezTo>
                  <a:cubicBezTo>
                    <a:pt x="542" y="235"/>
                    <a:pt x="544" y="239"/>
                    <a:pt x="551" y="240"/>
                  </a:cubicBezTo>
                  <a:cubicBezTo>
                    <a:pt x="552" y="242"/>
                    <a:pt x="549" y="246"/>
                    <a:pt x="549" y="248"/>
                  </a:cubicBezTo>
                  <a:cubicBezTo>
                    <a:pt x="545" y="250"/>
                    <a:pt x="541" y="248"/>
                    <a:pt x="537" y="249"/>
                  </a:cubicBezTo>
                  <a:cubicBezTo>
                    <a:pt x="535" y="250"/>
                    <a:pt x="533" y="253"/>
                    <a:pt x="531" y="252"/>
                  </a:cubicBezTo>
                  <a:cubicBezTo>
                    <a:pt x="524" y="252"/>
                    <a:pt x="516" y="249"/>
                    <a:pt x="510" y="246"/>
                  </a:cubicBezTo>
                  <a:cubicBezTo>
                    <a:pt x="508" y="245"/>
                    <a:pt x="510" y="241"/>
                    <a:pt x="507" y="241"/>
                  </a:cubicBezTo>
                  <a:cubicBezTo>
                    <a:pt x="505" y="241"/>
                    <a:pt x="505" y="247"/>
                    <a:pt x="503" y="246"/>
                  </a:cubicBezTo>
                  <a:cubicBezTo>
                    <a:pt x="499" y="246"/>
                    <a:pt x="498" y="238"/>
                    <a:pt x="494" y="238"/>
                  </a:cubicBezTo>
                  <a:cubicBezTo>
                    <a:pt x="492" y="241"/>
                    <a:pt x="497" y="244"/>
                    <a:pt x="498" y="247"/>
                  </a:cubicBezTo>
                  <a:cubicBezTo>
                    <a:pt x="498" y="248"/>
                    <a:pt x="493" y="250"/>
                    <a:pt x="490" y="253"/>
                  </a:cubicBezTo>
                  <a:cubicBezTo>
                    <a:pt x="485" y="256"/>
                    <a:pt x="478" y="246"/>
                    <a:pt x="473" y="249"/>
                  </a:cubicBezTo>
                  <a:cubicBezTo>
                    <a:pt x="470" y="251"/>
                    <a:pt x="478" y="252"/>
                    <a:pt x="484" y="254"/>
                  </a:cubicBezTo>
                  <a:cubicBezTo>
                    <a:pt x="480" y="255"/>
                    <a:pt x="474" y="253"/>
                    <a:pt x="472" y="256"/>
                  </a:cubicBezTo>
                  <a:cubicBezTo>
                    <a:pt x="478" y="257"/>
                    <a:pt x="490" y="256"/>
                    <a:pt x="495" y="258"/>
                  </a:cubicBezTo>
                  <a:cubicBezTo>
                    <a:pt x="497" y="258"/>
                    <a:pt x="495" y="260"/>
                    <a:pt x="494" y="261"/>
                  </a:cubicBezTo>
                  <a:cubicBezTo>
                    <a:pt x="488" y="262"/>
                    <a:pt x="478" y="259"/>
                    <a:pt x="472" y="261"/>
                  </a:cubicBezTo>
                  <a:cubicBezTo>
                    <a:pt x="474" y="264"/>
                    <a:pt x="478" y="263"/>
                    <a:pt x="480" y="264"/>
                  </a:cubicBezTo>
                  <a:cubicBezTo>
                    <a:pt x="483" y="264"/>
                    <a:pt x="480" y="268"/>
                    <a:pt x="491" y="264"/>
                  </a:cubicBezTo>
                  <a:cubicBezTo>
                    <a:pt x="495" y="265"/>
                    <a:pt x="501" y="266"/>
                    <a:pt x="499" y="270"/>
                  </a:cubicBezTo>
                  <a:cubicBezTo>
                    <a:pt x="496" y="274"/>
                    <a:pt x="489" y="270"/>
                    <a:pt x="484" y="271"/>
                  </a:cubicBezTo>
                  <a:cubicBezTo>
                    <a:pt x="483" y="274"/>
                    <a:pt x="490" y="272"/>
                    <a:pt x="491" y="274"/>
                  </a:cubicBezTo>
                  <a:cubicBezTo>
                    <a:pt x="492" y="275"/>
                    <a:pt x="488" y="278"/>
                    <a:pt x="490" y="278"/>
                  </a:cubicBezTo>
                  <a:cubicBezTo>
                    <a:pt x="493" y="279"/>
                    <a:pt x="496" y="273"/>
                    <a:pt x="498" y="273"/>
                  </a:cubicBezTo>
                  <a:cubicBezTo>
                    <a:pt x="508" y="275"/>
                    <a:pt x="516" y="278"/>
                    <a:pt x="524" y="283"/>
                  </a:cubicBezTo>
                  <a:cubicBezTo>
                    <a:pt x="526" y="284"/>
                    <a:pt x="519" y="286"/>
                    <a:pt x="518" y="289"/>
                  </a:cubicBezTo>
                  <a:cubicBezTo>
                    <a:pt x="519" y="292"/>
                    <a:pt x="529" y="286"/>
                    <a:pt x="530" y="288"/>
                  </a:cubicBezTo>
                  <a:cubicBezTo>
                    <a:pt x="532" y="291"/>
                    <a:pt x="523" y="296"/>
                    <a:pt x="525" y="299"/>
                  </a:cubicBezTo>
                  <a:cubicBezTo>
                    <a:pt x="527" y="301"/>
                    <a:pt x="530" y="294"/>
                    <a:pt x="533" y="295"/>
                  </a:cubicBezTo>
                  <a:cubicBezTo>
                    <a:pt x="535" y="295"/>
                    <a:pt x="534" y="299"/>
                    <a:pt x="533" y="301"/>
                  </a:cubicBezTo>
                  <a:cubicBezTo>
                    <a:pt x="532" y="302"/>
                    <a:pt x="527" y="299"/>
                    <a:pt x="528" y="301"/>
                  </a:cubicBezTo>
                  <a:cubicBezTo>
                    <a:pt x="528" y="305"/>
                    <a:pt x="535" y="307"/>
                    <a:pt x="534" y="311"/>
                  </a:cubicBezTo>
                  <a:cubicBezTo>
                    <a:pt x="534" y="313"/>
                    <a:pt x="529" y="314"/>
                    <a:pt x="526" y="313"/>
                  </a:cubicBezTo>
                  <a:cubicBezTo>
                    <a:pt x="523" y="312"/>
                    <a:pt x="525" y="305"/>
                    <a:pt x="522" y="305"/>
                  </a:cubicBezTo>
                  <a:cubicBezTo>
                    <a:pt x="519" y="305"/>
                    <a:pt x="521" y="312"/>
                    <a:pt x="518" y="313"/>
                  </a:cubicBezTo>
                  <a:cubicBezTo>
                    <a:pt x="514" y="314"/>
                    <a:pt x="509" y="312"/>
                    <a:pt x="506" y="309"/>
                  </a:cubicBezTo>
                  <a:cubicBezTo>
                    <a:pt x="502" y="305"/>
                    <a:pt x="503" y="298"/>
                    <a:pt x="499" y="294"/>
                  </a:cubicBezTo>
                  <a:cubicBezTo>
                    <a:pt x="497" y="292"/>
                    <a:pt x="494" y="294"/>
                    <a:pt x="491" y="293"/>
                  </a:cubicBezTo>
                  <a:cubicBezTo>
                    <a:pt x="486" y="292"/>
                    <a:pt x="479" y="289"/>
                    <a:pt x="474" y="287"/>
                  </a:cubicBezTo>
                  <a:cubicBezTo>
                    <a:pt x="470" y="285"/>
                    <a:pt x="467" y="280"/>
                    <a:pt x="462" y="280"/>
                  </a:cubicBezTo>
                  <a:cubicBezTo>
                    <a:pt x="460" y="280"/>
                    <a:pt x="466" y="285"/>
                    <a:pt x="465" y="286"/>
                  </a:cubicBezTo>
                  <a:cubicBezTo>
                    <a:pt x="464" y="288"/>
                    <a:pt x="460" y="288"/>
                    <a:pt x="461" y="289"/>
                  </a:cubicBezTo>
                  <a:cubicBezTo>
                    <a:pt x="464" y="291"/>
                    <a:pt x="468" y="292"/>
                    <a:pt x="472" y="293"/>
                  </a:cubicBezTo>
                  <a:cubicBezTo>
                    <a:pt x="477" y="294"/>
                    <a:pt x="481" y="293"/>
                    <a:pt x="485" y="294"/>
                  </a:cubicBezTo>
                  <a:cubicBezTo>
                    <a:pt x="487" y="295"/>
                    <a:pt x="488" y="298"/>
                    <a:pt x="487" y="299"/>
                  </a:cubicBezTo>
                  <a:cubicBezTo>
                    <a:pt x="482" y="301"/>
                    <a:pt x="474" y="303"/>
                    <a:pt x="469" y="303"/>
                  </a:cubicBezTo>
                  <a:cubicBezTo>
                    <a:pt x="467" y="303"/>
                    <a:pt x="468" y="299"/>
                    <a:pt x="466" y="299"/>
                  </a:cubicBezTo>
                  <a:cubicBezTo>
                    <a:pt x="463" y="300"/>
                    <a:pt x="459" y="302"/>
                    <a:pt x="458" y="305"/>
                  </a:cubicBezTo>
                  <a:cubicBezTo>
                    <a:pt x="464" y="306"/>
                    <a:pt x="461" y="309"/>
                    <a:pt x="460" y="311"/>
                  </a:cubicBezTo>
                  <a:cubicBezTo>
                    <a:pt x="458" y="314"/>
                    <a:pt x="447" y="314"/>
                    <a:pt x="450" y="316"/>
                  </a:cubicBezTo>
                  <a:cubicBezTo>
                    <a:pt x="455" y="316"/>
                    <a:pt x="462" y="316"/>
                    <a:pt x="468" y="316"/>
                  </a:cubicBezTo>
                  <a:cubicBezTo>
                    <a:pt x="469" y="316"/>
                    <a:pt x="479" y="316"/>
                    <a:pt x="478" y="317"/>
                  </a:cubicBezTo>
                  <a:cubicBezTo>
                    <a:pt x="474" y="319"/>
                    <a:pt x="458" y="318"/>
                    <a:pt x="456" y="323"/>
                  </a:cubicBezTo>
                  <a:cubicBezTo>
                    <a:pt x="460" y="324"/>
                    <a:pt x="466" y="324"/>
                    <a:pt x="468" y="325"/>
                  </a:cubicBezTo>
                  <a:cubicBezTo>
                    <a:pt x="471" y="321"/>
                    <a:pt x="478" y="320"/>
                    <a:pt x="483" y="319"/>
                  </a:cubicBezTo>
                  <a:cubicBezTo>
                    <a:pt x="488" y="318"/>
                    <a:pt x="493" y="318"/>
                    <a:pt x="497" y="318"/>
                  </a:cubicBezTo>
                  <a:cubicBezTo>
                    <a:pt x="505" y="319"/>
                    <a:pt x="513" y="321"/>
                    <a:pt x="521" y="322"/>
                  </a:cubicBezTo>
                  <a:cubicBezTo>
                    <a:pt x="523" y="323"/>
                    <a:pt x="529" y="320"/>
                    <a:pt x="527" y="323"/>
                  </a:cubicBezTo>
                  <a:cubicBezTo>
                    <a:pt x="521" y="328"/>
                    <a:pt x="515" y="327"/>
                    <a:pt x="508" y="330"/>
                  </a:cubicBezTo>
                  <a:cubicBezTo>
                    <a:pt x="508" y="335"/>
                    <a:pt x="501" y="334"/>
                    <a:pt x="498" y="337"/>
                  </a:cubicBezTo>
                  <a:cubicBezTo>
                    <a:pt x="493" y="342"/>
                    <a:pt x="488" y="348"/>
                    <a:pt x="481" y="351"/>
                  </a:cubicBezTo>
                  <a:cubicBezTo>
                    <a:pt x="472" y="355"/>
                    <a:pt x="461" y="355"/>
                    <a:pt x="451" y="357"/>
                  </a:cubicBezTo>
                  <a:cubicBezTo>
                    <a:pt x="444" y="359"/>
                    <a:pt x="437" y="362"/>
                    <a:pt x="430" y="363"/>
                  </a:cubicBezTo>
                  <a:cubicBezTo>
                    <a:pt x="426" y="364"/>
                    <a:pt x="422" y="364"/>
                    <a:pt x="418" y="363"/>
                  </a:cubicBezTo>
                  <a:cubicBezTo>
                    <a:pt x="414" y="362"/>
                    <a:pt x="410" y="356"/>
                    <a:pt x="406" y="357"/>
                  </a:cubicBezTo>
                  <a:cubicBezTo>
                    <a:pt x="403" y="358"/>
                    <a:pt x="413" y="363"/>
                    <a:pt x="411" y="366"/>
                  </a:cubicBezTo>
                  <a:cubicBezTo>
                    <a:pt x="409" y="370"/>
                    <a:pt x="400" y="369"/>
                    <a:pt x="397" y="373"/>
                  </a:cubicBezTo>
                  <a:cubicBezTo>
                    <a:pt x="391" y="379"/>
                    <a:pt x="391" y="389"/>
                    <a:pt x="386" y="395"/>
                  </a:cubicBezTo>
                  <a:cubicBezTo>
                    <a:pt x="382" y="400"/>
                    <a:pt x="375" y="400"/>
                    <a:pt x="370" y="403"/>
                  </a:cubicBezTo>
                  <a:cubicBezTo>
                    <a:pt x="367" y="405"/>
                    <a:pt x="366" y="411"/>
                    <a:pt x="362" y="410"/>
                  </a:cubicBezTo>
                  <a:cubicBezTo>
                    <a:pt x="358" y="409"/>
                    <a:pt x="348" y="413"/>
                    <a:pt x="344" y="410"/>
                  </a:cubicBezTo>
                  <a:cubicBezTo>
                    <a:pt x="342" y="408"/>
                    <a:pt x="354" y="404"/>
                    <a:pt x="352" y="402"/>
                  </a:cubicBezTo>
                  <a:cubicBezTo>
                    <a:pt x="349" y="399"/>
                    <a:pt x="344" y="400"/>
                    <a:pt x="341" y="402"/>
                  </a:cubicBezTo>
                  <a:cubicBezTo>
                    <a:pt x="338" y="404"/>
                    <a:pt x="339" y="408"/>
                    <a:pt x="338" y="411"/>
                  </a:cubicBezTo>
                  <a:cubicBezTo>
                    <a:pt x="338" y="413"/>
                    <a:pt x="339" y="415"/>
                    <a:pt x="338" y="416"/>
                  </a:cubicBezTo>
                  <a:cubicBezTo>
                    <a:pt x="335" y="417"/>
                    <a:pt x="330" y="415"/>
                    <a:pt x="327" y="416"/>
                  </a:cubicBezTo>
                  <a:cubicBezTo>
                    <a:pt x="323" y="416"/>
                    <a:pt x="318" y="416"/>
                    <a:pt x="316" y="419"/>
                  </a:cubicBezTo>
                  <a:cubicBezTo>
                    <a:pt x="315" y="421"/>
                    <a:pt x="321" y="424"/>
                    <a:pt x="319" y="425"/>
                  </a:cubicBezTo>
                  <a:cubicBezTo>
                    <a:pt x="316" y="428"/>
                    <a:pt x="308" y="423"/>
                    <a:pt x="307" y="427"/>
                  </a:cubicBezTo>
                  <a:cubicBezTo>
                    <a:pt x="305" y="432"/>
                    <a:pt x="316" y="437"/>
                    <a:pt x="314" y="442"/>
                  </a:cubicBezTo>
                  <a:cubicBezTo>
                    <a:pt x="313" y="446"/>
                    <a:pt x="303" y="438"/>
                    <a:pt x="302" y="442"/>
                  </a:cubicBezTo>
                  <a:cubicBezTo>
                    <a:pt x="300" y="447"/>
                    <a:pt x="310" y="450"/>
                    <a:pt x="309" y="456"/>
                  </a:cubicBezTo>
                  <a:cubicBezTo>
                    <a:pt x="309" y="460"/>
                    <a:pt x="302" y="459"/>
                    <a:pt x="299" y="462"/>
                  </a:cubicBezTo>
                  <a:cubicBezTo>
                    <a:pt x="295" y="466"/>
                    <a:pt x="292" y="470"/>
                    <a:pt x="290" y="474"/>
                  </a:cubicBezTo>
                  <a:cubicBezTo>
                    <a:pt x="288" y="480"/>
                    <a:pt x="289" y="486"/>
                    <a:pt x="287" y="491"/>
                  </a:cubicBezTo>
                  <a:cubicBezTo>
                    <a:pt x="285" y="496"/>
                    <a:pt x="280" y="499"/>
                    <a:pt x="278" y="503"/>
                  </a:cubicBezTo>
                  <a:cubicBezTo>
                    <a:pt x="276" y="507"/>
                    <a:pt x="275" y="512"/>
                    <a:pt x="274" y="517"/>
                  </a:cubicBezTo>
                  <a:cubicBezTo>
                    <a:pt x="273" y="521"/>
                    <a:pt x="275" y="527"/>
                    <a:pt x="271" y="530"/>
                  </a:cubicBezTo>
                  <a:cubicBezTo>
                    <a:pt x="266" y="532"/>
                    <a:pt x="259" y="531"/>
                    <a:pt x="254" y="527"/>
                  </a:cubicBezTo>
                  <a:cubicBezTo>
                    <a:pt x="250" y="524"/>
                    <a:pt x="252" y="516"/>
                    <a:pt x="249" y="511"/>
                  </a:cubicBezTo>
                  <a:cubicBezTo>
                    <a:pt x="247" y="509"/>
                    <a:pt x="244" y="511"/>
                    <a:pt x="241" y="511"/>
                  </a:cubicBezTo>
                  <a:cubicBezTo>
                    <a:pt x="235" y="511"/>
                    <a:pt x="227" y="515"/>
                    <a:pt x="221" y="512"/>
                  </a:cubicBezTo>
                  <a:cubicBezTo>
                    <a:pt x="216" y="510"/>
                    <a:pt x="214" y="504"/>
                    <a:pt x="211" y="499"/>
                  </a:cubicBezTo>
                  <a:cubicBezTo>
                    <a:pt x="206" y="493"/>
                    <a:pt x="200" y="488"/>
                    <a:pt x="197" y="481"/>
                  </a:cubicBezTo>
                  <a:cubicBezTo>
                    <a:pt x="195" y="478"/>
                    <a:pt x="199" y="474"/>
                    <a:pt x="198" y="470"/>
                  </a:cubicBezTo>
                  <a:cubicBezTo>
                    <a:pt x="197" y="467"/>
                    <a:pt x="193" y="466"/>
                    <a:pt x="192" y="463"/>
                  </a:cubicBezTo>
                  <a:cubicBezTo>
                    <a:pt x="189" y="460"/>
                    <a:pt x="189" y="456"/>
                    <a:pt x="187" y="452"/>
                  </a:cubicBezTo>
                  <a:cubicBezTo>
                    <a:pt x="185" y="447"/>
                    <a:pt x="182" y="442"/>
                    <a:pt x="181" y="437"/>
                  </a:cubicBezTo>
                  <a:cubicBezTo>
                    <a:pt x="180" y="431"/>
                    <a:pt x="184" y="426"/>
                    <a:pt x="182" y="421"/>
                  </a:cubicBezTo>
                  <a:cubicBezTo>
                    <a:pt x="182" y="417"/>
                    <a:pt x="177" y="415"/>
                    <a:pt x="175" y="411"/>
                  </a:cubicBezTo>
                  <a:cubicBezTo>
                    <a:pt x="173" y="408"/>
                    <a:pt x="171" y="404"/>
                    <a:pt x="172" y="400"/>
                  </a:cubicBezTo>
                  <a:cubicBezTo>
                    <a:pt x="173" y="396"/>
                    <a:pt x="180" y="394"/>
                    <a:pt x="179" y="390"/>
                  </a:cubicBezTo>
                  <a:cubicBezTo>
                    <a:pt x="179" y="386"/>
                    <a:pt x="172" y="388"/>
                    <a:pt x="170" y="385"/>
                  </a:cubicBezTo>
                  <a:cubicBezTo>
                    <a:pt x="169" y="382"/>
                    <a:pt x="170" y="379"/>
                    <a:pt x="170" y="376"/>
                  </a:cubicBezTo>
                  <a:cubicBezTo>
                    <a:pt x="171" y="372"/>
                    <a:pt x="170" y="367"/>
                    <a:pt x="173" y="364"/>
                  </a:cubicBezTo>
                  <a:cubicBezTo>
                    <a:pt x="175" y="362"/>
                    <a:pt x="181" y="365"/>
                    <a:pt x="184" y="363"/>
                  </a:cubicBezTo>
                  <a:cubicBezTo>
                    <a:pt x="186" y="361"/>
                    <a:pt x="184" y="356"/>
                    <a:pt x="187" y="354"/>
                  </a:cubicBezTo>
                  <a:cubicBezTo>
                    <a:pt x="192" y="352"/>
                    <a:pt x="198" y="357"/>
                    <a:pt x="202" y="354"/>
                  </a:cubicBezTo>
                  <a:cubicBezTo>
                    <a:pt x="206" y="351"/>
                    <a:pt x="206" y="344"/>
                    <a:pt x="207" y="339"/>
                  </a:cubicBezTo>
                  <a:cubicBezTo>
                    <a:pt x="209" y="335"/>
                    <a:pt x="212" y="330"/>
                    <a:pt x="211" y="326"/>
                  </a:cubicBezTo>
                  <a:cubicBezTo>
                    <a:pt x="211" y="324"/>
                    <a:pt x="208" y="323"/>
                    <a:pt x="206" y="323"/>
                  </a:cubicBezTo>
                  <a:cubicBezTo>
                    <a:pt x="202" y="322"/>
                    <a:pt x="198" y="323"/>
                    <a:pt x="195" y="322"/>
                  </a:cubicBezTo>
                  <a:cubicBezTo>
                    <a:pt x="188" y="321"/>
                    <a:pt x="182" y="319"/>
                    <a:pt x="176" y="317"/>
                  </a:cubicBezTo>
                  <a:cubicBezTo>
                    <a:pt x="174" y="315"/>
                    <a:pt x="168" y="312"/>
                    <a:pt x="170" y="310"/>
                  </a:cubicBezTo>
                  <a:cubicBezTo>
                    <a:pt x="174" y="306"/>
                    <a:pt x="180" y="308"/>
                    <a:pt x="185" y="308"/>
                  </a:cubicBezTo>
                  <a:cubicBezTo>
                    <a:pt x="195" y="310"/>
                    <a:pt x="204" y="320"/>
                    <a:pt x="213" y="317"/>
                  </a:cubicBezTo>
                  <a:cubicBezTo>
                    <a:pt x="219" y="315"/>
                    <a:pt x="208" y="306"/>
                    <a:pt x="204" y="302"/>
                  </a:cubicBezTo>
                  <a:cubicBezTo>
                    <a:pt x="201" y="298"/>
                    <a:pt x="196" y="296"/>
                    <a:pt x="193" y="293"/>
                  </a:cubicBezTo>
                  <a:cubicBezTo>
                    <a:pt x="190" y="291"/>
                    <a:pt x="190" y="285"/>
                    <a:pt x="186" y="285"/>
                  </a:cubicBezTo>
                  <a:cubicBezTo>
                    <a:pt x="183" y="285"/>
                    <a:pt x="184" y="292"/>
                    <a:pt x="181" y="293"/>
                  </a:cubicBezTo>
                  <a:cubicBezTo>
                    <a:pt x="174" y="293"/>
                    <a:pt x="166" y="292"/>
                    <a:pt x="161" y="287"/>
                  </a:cubicBezTo>
                  <a:cubicBezTo>
                    <a:pt x="158" y="284"/>
                    <a:pt x="162" y="279"/>
                    <a:pt x="164" y="275"/>
                  </a:cubicBezTo>
                  <a:cubicBezTo>
                    <a:pt x="165" y="271"/>
                    <a:pt x="171" y="268"/>
                    <a:pt x="171" y="264"/>
                  </a:cubicBezTo>
                  <a:cubicBezTo>
                    <a:pt x="172" y="258"/>
                    <a:pt x="169" y="253"/>
                    <a:pt x="167" y="247"/>
                  </a:cubicBezTo>
                  <a:cubicBezTo>
                    <a:pt x="165" y="240"/>
                    <a:pt x="164" y="232"/>
                    <a:pt x="161" y="225"/>
                  </a:cubicBezTo>
                  <a:cubicBezTo>
                    <a:pt x="156" y="217"/>
                    <a:pt x="148" y="212"/>
                    <a:pt x="142" y="204"/>
                  </a:cubicBezTo>
                  <a:cubicBezTo>
                    <a:pt x="141" y="202"/>
                    <a:pt x="142" y="198"/>
                    <a:pt x="139" y="197"/>
                  </a:cubicBezTo>
                  <a:cubicBezTo>
                    <a:pt x="133" y="193"/>
                    <a:pt x="125" y="191"/>
                    <a:pt x="118" y="189"/>
                  </a:cubicBezTo>
                  <a:cubicBezTo>
                    <a:pt x="110" y="187"/>
                    <a:pt x="102" y="184"/>
                    <a:pt x="93" y="183"/>
                  </a:cubicBezTo>
                  <a:cubicBezTo>
                    <a:pt x="86" y="182"/>
                    <a:pt x="79" y="183"/>
                    <a:pt x="71" y="184"/>
                  </a:cubicBezTo>
                  <a:cubicBezTo>
                    <a:pt x="67" y="184"/>
                    <a:pt x="61" y="183"/>
                    <a:pt x="57" y="185"/>
                  </a:cubicBezTo>
                  <a:cubicBezTo>
                    <a:pt x="55" y="186"/>
                    <a:pt x="58" y="191"/>
                    <a:pt x="56" y="191"/>
                  </a:cubicBezTo>
                  <a:cubicBezTo>
                    <a:pt x="49" y="193"/>
                    <a:pt x="41" y="192"/>
                    <a:pt x="34" y="189"/>
                  </a:cubicBezTo>
                  <a:cubicBezTo>
                    <a:pt x="31" y="188"/>
                    <a:pt x="28" y="184"/>
                    <a:pt x="29" y="182"/>
                  </a:cubicBezTo>
                  <a:cubicBezTo>
                    <a:pt x="32" y="178"/>
                    <a:pt x="43" y="181"/>
                    <a:pt x="42" y="176"/>
                  </a:cubicBezTo>
                  <a:cubicBezTo>
                    <a:pt x="41" y="171"/>
                    <a:pt x="32" y="175"/>
                    <a:pt x="28" y="173"/>
                  </a:cubicBezTo>
                  <a:cubicBezTo>
                    <a:pt x="26" y="172"/>
                    <a:pt x="27" y="168"/>
                    <a:pt x="25" y="168"/>
                  </a:cubicBezTo>
                  <a:cubicBezTo>
                    <a:pt x="22" y="168"/>
                    <a:pt x="20" y="175"/>
                    <a:pt x="17" y="174"/>
                  </a:cubicBezTo>
                  <a:cubicBezTo>
                    <a:pt x="14" y="173"/>
                    <a:pt x="11" y="168"/>
                    <a:pt x="13" y="166"/>
                  </a:cubicBezTo>
                  <a:cubicBezTo>
                    <a:pt x="17" y="162"/>
                    <a:pt x="23" y="162"/>
                    <a:pt x="28" y="162"/>
                  </a:cubicBezTo>
                  <a:cubicBezTo>
                    <a:pt x="34" y="161"/>
                    <a:pt x="40" y="163"/>
                    <a:pt x="47" y="163"/>
                  </a:cubicBezTo>
                  <a:cubicBezTo>
                    <a:pt x="54" y="164"/>
                    <a:pt x="62" y="167"/>
                    <a:pt x="68" y="163"/>
                  </a:cubicBezTo>
                  <a:cubicBezTo>
                    <a:pt x="71" y="162"/>
                    <a:pt x="63" y="158"/>
                    <a:pt x="64" y="155"/>
                  </a:cubicBezTo>
                  <a:cubicBezTo>
                    <a:pt x="65" y="151"/>
                    <a:pt x="77" y="149"/>
                    <a:pt x="74" y="148"/>
                  </a:cubicBezTo>
                  <a:cubicBezTo>
                    <a:pt x="68" y="145"/>
                    <a:pt x="61" y="150"/>
                    <a:pt x="54" y="151"/>
                  </a:cubicBezTo>
                  <a:cubicBezTo>
                    <a:pt x="49" y="151"/>
                    <a:pt x="43" y="152"/>
                    <a:pt x="37" y="151"/>
                  </a:cubicBezTo>
                  <a:cubicBezTo>
                    <a:pt x="31" y="151"/>
                    <a:pt x="24" y="150"/>
                    <a:pt x="18" y="148"/>
                  </a:cubicBezTo>
                  <a:cubicBezTo>
                    <a:pt x="12" y="147"/>
                    <a:pt x="6" y="145"/>
                    <a:pt x="2" y="140"/>
                  </a:cubicBezTo>
                  <a:cubicBezTo>
                    <a:pt x="0" y="138"/>
                    <a:pt x="0" y="132"/>
                    <a:pt x="3" y="131"/>
                  </a:cubicBezTo>
                  <a:cubicBezTo>
                    <a:pt x="11" y="126"/>
                    <a:pt x="22" y="125"/>
                    <a:pt x="31" y="123"/>
                  </a:cubicBezTo>
                  <a:cubicBezTo>
                    <a:pt x="36" y="121"/>
                    <a:pt x="41" y="119"/>
                    <a:pt x="47" y="118"/>
                  </a:cubicBezTo>
                  <a:cubicBezTo>
                    <a:pt x="56" y="117"/>
                    <a:pt x="66" y="119"/>
                    <a:pt x="75" y="116"/>
                  </a:cubicBezTo>
                  <a:cubicBezTo>
                    <a:pt x="81" y="114"/>
                    <a:pt x="86" y="110"/>
                    <a:pt x="90" y="105"/>
                  </a:cubicBezTo>
                  <a:cubicBezTo>
                    <a:pt x="92" y="103"/>
                    <a:pt x="89" y="100"/>
                    <a:pt x="90" y="98"/>
                  </a:cubicBezTo>
                  <a:cubicBezTo>
                    <a:pt x="93" y="94"/>
                    <a:pt x="104" y="92"/>
                    <a:pt x="102" y="88"/>
                  </a:cubicBezTo>
                  <a:cubicBezTo>
                    <a:pt x="99" y="83"/>
                    <a:pt x="92" y="90"/>
                    <a:pt x="87" y="91"/>
                  </a:cubicBezTo>
                  <a:cubicBezTo>
                    <a:pt x="83" y="91"/>
                    <a:pt x="80" y="91"/>
                    <a:pt x="77" y="91"/>
                  </a:cubicBezTo>
                  <a:cubicBezTo>
                    <a:pt x="74" y="91"/>
                    <a:pt x="66" y="91"/>
                    <a:pt x="68" y="89"/>
                  </a:cubicBezTo>
                  <a:cubicBezTo>
                    <a:pt x="73" y="82"/>
                    <a:pt x="82" y="80"/>
                    <a:pt x="89" y="77"/>
                  </a:cubicBezTo>
                  <a:cubicBezTo>
                    <a:pt x="96" y="73"/>
                    <a:pt x="102" y="68"/>
                    <a:pt x="110" y="66"/>
                  </a:cubicBezTo>
                  <a:cubicBezTo>
                    <a:pt x="115" y="64"/>
                    <a:pt x="122" y="68"/>
                    <a:pt x="127" y="65"/>
                  </a:cubicBezTo>
                  <a:cubicBezTo>
                    <a:pt x="134" y="62"/>
                    <a:pt x="138" y="54"/>
                    <a:pt x="145" y="50"/>
                  </a:cubicBezTo>
                  <a:cubicBezTo>
                    <a:pt x="153" y="46"/>
                    <a:pt x="163" y="44"/>
                    <a:pt x="172" y="41"/>
                  </a:cubicBezTo>
                  <a:cubicBezTo>
                    <a:pt x="181" y="39"/>
                    <a:pt x="189" y="36"/>
                    <a:pt x="198" y="35"/>
                  </a:cubicBezTo>
                  <a:cubicBezTo>
                    <a:pt x="203" y="34"/>
                    <a:pt x="209" y="32"/>
                    <a:pt x="212" y="36"/>
                  </a:cubicBezTo>
                  <a:cubicBezTo>
                    <a:pt x="215" y="40"/>
                    <a:pt x="208" y="48"/>
                    <a:pt x="213" y="51"/>
                  </a:cubicBezTo>
                  <a:cubicBezTo>
                    <a:pt x="216" y="53"/>
                    <a:pt x="217" y="42"/>
                    <a:pt x="221" y="42"/>
                  </a:cubicBezTo>
                  <a:cubicBezTo>
                    <a:pt x="229" y="42"/>
                    <a:pt x="234" y="50"/>
                    <a:pt x="241" y="52"/>
                  </a:cubicBezTo>
                  <a:cubicBezTo>
                    <a:pt x="243" y="52"/>
                    <a:pt x="238" y="47"/>
                    <a:pt x="240" y="46"/>
                  </a:cubicBezTo>
                  <a:cubicBezTo>
                    <a:pt x="243" y="44"/>
                    <a:pt x="250" y="50"/>
                    <a:pt x="250" y="46"/>
                  </a:cubicBezTo>
                  <a:cubicBezTo>
                    <a:pt x="250" y="40"/>
                    <a:pt x="238" y="38"/>
                    <a:pt x="240" y="32"/>
                  </a:cubicBezTo>
                  <a:cubicBezTo>
                    <a:pt x="241" y="27"/>
                    <a:pt x="250" y="32"/>
                    <a:pt x="255" y="33"/>
                  </a:cubicBezTo>
                  <a:cubicBezTo>
                    <a:pt x="264" y="35"/>
                    <a:pt x="274" y="36"/>
                    <a:pt x="282" y="40"/>
                  </a:cubicBezTo>
                  <a:cubicBezTo>
                    <a:pt x="286" y="42"/>
                    <a:pt x="287" y="48"/>
                    <a:pt x="291" y="49"/>
                  </a:cubicBezTo>
                  <a:cubicBezTo>
                    <a:pt x="294" y="51"/>
                    <a:pt x="299" y="53"/>
                    <a:pt x="302" y="51"/>
                  </a:cubicBezTo>
                  <a:cubicBezTo>
                    <a:pt x="304" y="50"/>
                    <a:pt x="300" y="45"/>
                    <a:pt x="300" y="43"/>
                  </a:cubicBezTo>
                  <a:cubicBezTo>
                    <a:pt x="301" y="40"/>
                    <a:pt x="301" y="37"/>
                    <a:pt x="303" y="37"/>
                  </a:cubicBezTo>
                  <a:cubicBezTo>
                    <a:pt x="306" y="35"/>
                    <a:pt x="319" y="40"/>
                    <a:pt x="317" y="37"/>
                  </a:cubicBezTo>
                  <a:cubicBezTo>
                    <a:pt x="312" y="32"/>
                    <a:pt x="292" y="32"/>
                    <a:pt x="296" y="27"/>
                  </a:cubicBezTo>
                  <a:cubicBezTo>
                    <a:pt x="303" y="26"/>
                    <a:pt x="314" y="27"/>
                    <a:pt x="323" y="27"/>
                  </a:cubicBezTo>
                  <a:cubicBezTo>
                    <a:pt x="328" y="26"/>
                    <a:pt x="344" y="26"/>
                    <a:pt x="339" y="25"/>
                  </a:cubicBezTo>
                  <a:cubicBezTo>
                    <a:pt x="330" y="23"/>
                    <a:pt x="320" y="26"/>
                    <a:pt x="312" y="24"/>
                  </a:cubicBezTo>
                  <a:cubicBezTo>
                    <a:pt x="306" y="22"/>
                    <a:pt x="291" y="20"/>
                    <a:pt x="293" y="14"/>
                  </a:cubicBezTo>
                  <a:cubicBezTo>
                    <a:pt x="301" y="12"/>
                    <a:pt x="313" y="17"/>
                    <a:pt x="319" y="11"/>
                  </a:cubicBezTo>
                  <a:cubicBezTo>
                    <a:pt x="327" y="11"/>
                    <a:pt x="331" y="16"/>
                    <a:pt x="339" y="17"/>
                  </a:cubicBezTo>
                  <a:cubicBezTo>
                    <a:pt x="345" y="18"/>
                    <a:pt x="351" y="18"/>
                    <a:pt x="358" y="18"/>
                  </a:cubicBezTo>
                  <a:cubicBezTo>
                    <a:pt x="362" y="17"/>
                    <a:pt x="369" y="18"/>
                    <a:pt x="370" y="14"/>
                  </a:cubicBezTo>
                  <a:cubicBezTo>
                    <a:pt x="372" y="11"/>
                    <a:pt x="359" y="15"/>
                    <a:pt x="361" y="12"/>
                  </a:cubicBezTo>
                  <a:cubicBezTo>
                    <a:pt x="364" y="7"/>
                    <a:pt x="368" y="6"/>
                    <a:pt x="373" y="6"/>
                  </a:cubicBezTo>
                  <a:cubicBezTo>
                    <a:pt x="376" y="5"/>
                    <a:pt x="380" y="9"/>
                    <a:pt x="382" y="9"/>
                  </a:cubicBezTo>
                  <a:cubicBezTo>
                    <a:pt x="385" y="8"/>
                    <a:pt x="378" y="4"/>
                    <a:pt x="381" y="3"/>
                  </a:cubicBezTo>
                  <a:cubicBezTo>
                    <a:pt x="388" y="1"/>
                    <a:pt x="403" y="2"/>
                    <a:pt x="410" y="2"/>
                  </a:cubicBezTo>
                  <a:cubicBezTo>
                    <a:pt x="416" y="2"/>
                    <a:pt x="422" y="2"/>
                    <a:pt x="429" y="2"/>
                  </a:cubicBezTo>
                  <a:cubicBezTo>
                    <a:pt x="440" y="2"/>
                    <a:pt x="451" y="0"/>
                    <a:pt x="463" y="1"/>
                  </a:cubicBezTo>
                  <a:cubicBezTo>
                    <a:pt x="473" y="2"/>
                    <a:pt x="483" y="3"/>
                    <a:pt x="493" y="6"/>
                  </a:cubicBezTo>
                  <a:cubicBezTo>
                    <a:pt x="497" y="7"/>
                    <a:pt x="507" y="11"/>
                    <a:pt x="507" y="15"/>
                  </a:cubicBezTo>
                  <a:cubicBezTo>
                    <a:pt x="503" y="19"/>
                    <a:pt x="496" y="18"/>
                    <a:pt x="492" y="19"/>
                  </a:cubicBezTo>
                  <a:cubicBezTo>
                    <a:pt x="485" y="21"/>
                    <a:pt x="477" y="19"/>
                    <a:pt x="470" y="19"/>
                  </a:cubicBezTo>
                  <a:cubicBezTo>
                    <a:pt x="461" y="19"/>
                    <a:pt x="453" y="19"/>
                    <a:pt x="444" y="19"/>
                  </a:cubicBezTo>
                  <a:cubicBezTo>
                    <a:pt x="441" y="19"/>
                    <a:pt x="432" y="20"/>
                    <a:pt x="435" y="21"/>
                  </a:cubicBezTo>
                  <a:cubicBezTo>
                    <a:pt x="444" y="22"/>
                    <a:pt x="453" y="22"/>
                    <a:pt x="462" y="22"/>
                  </a:cubicBezTo>
                  <a:cubicBezTo>
                    <a:pt x="475" y="23"/>
                    <a:pt x="488" y="24"/>
                    <a:pt x="500" y="24"/>
                  </a:cubicBezTo>
                  <a:cubicBezTo>
                    <a:pt x="506" y="24"/>
                    <a:pt x="511" y="20"/>
                    <a:pt x="517" y="20"/>
                  </a:cubicBezTo>
                  <a:cubicBezTo>
                    <a:pt x="523" y="20"/>
                    <a:pt x="529" y="20"/>
                    <a:pt x="534" y="20"/>
                  </a:cubicBezTo>
                  <a:cubicBezTo>
                    <a:pt x="538" y="21"/>
                    <a:pt x="544" y="21"/>
                    <a:pt x="546" y="25"/>
                  </a:cubicBezTo>
                  <a:cubicBezTo>
                    <a:pt x="545" y="31"/>
                    <a:pt x="537" y="32"/>
                    <a:pt x="531" y="34"/>
                  </a:cubicBezTo>
                  <a:cubicBezTo>
                    <a:pt x="524" y="36"/>
                    <a:pt x="517" y="35"/>
                    <a:pt x="509" y="36"/>
                  </a:cubicBezTo>
                  <a:cubicBezTo>
                    <a:pt x="502" y="37"/>
                    <a:pt x="495" y="39"/>
                    <a:pt x="488" y="40"/>
                  </a:cubicBezTo>
                  <a:cubicBezTo>
                    <a:pt x="475" y="40"/>
                    <a:pt x="463" y="38"/>
                    <a:pt x="450" y="40"/>
                  </a:cubicBezTo>
                  <a:cubicBezTo>
                    <a:pt x="441" y="40"/>
                    <a:pt x="431" y="43"/>
                    <a:pt x="423" y="46"/>
                  </a:cubicBezTo>
                  <a:cubicBezTo>
                    <a:pt x="420" y="46"/>
                    <a:pt x="416" y="50"/>
                    <a:pt x="418" y="51"/>
                  </a:cubicBezTo>
                  <a:cubicBezTo>
                    <a:pt x="431" y="54"/>
                    <a:pt x="444" y="53"/>
                    <a:pt x="457" y="53"/>
                  </a:cubicBezTo>
                  <a:cubicBezTo>
                    <a:pt x="469" y="54"/>
                    <a:pt x="482" y="55"/>
                    <a:pt x="494" y="55"/>
                  </a:cubicBezTo>
                  <a:cubicBezTo>
                    <a:pt x="501" y="54"/>
                    <a:pt x="507" y="53"/>
                    <a:pt x="513" y="50"/>
                  </a:cubicBezTo>
                  <a:cubicBezTo>
                    <a:pt x="516" y="49"/>
                    <a:pt x="516" y="45"/>
                    <a:pt x="518" y="43"/>
                  </a:cubicBezTo>
                  <a:cubicBezTo>
                    <a:pt x="523" y="41"/>
                    <a:pt x="529" y="39"/>
                    <a:pt x="534" y="41"/>
                  </a:cubicBezTo>
                  <a:cubicBezTo>
                    <a:pt x="537" y="43"/>
                    <a:pt x="540" y="48"/>
                    <a:pt x="539" y="52"/>
                  </a:cubicBezTo>
                  <a:cubicBezTo>
                    <a:pt x="537" y="57"/>
                    <a:pt x="530" y="60"/>
                    <a:pt x="525" y="64"/>
                  </a:cubicBezTo>
                  <a:cubicBezTo>
                    <a:pt x="519" y="79"/>
                    <a:pt x="507" y="80"/>
                    <a:pt x="500" y="89"/>
                  </a:cubicBezTo>
                  <a:cubicBezTo>
                    <a:pt x="507" y="90"/>
                    <a:pt x="519" y="77"/>
                    <a:pt x="528" y="71"/>
                  </a:cubicBezTo>
                  <a:cubicBezTo>
                    <a:pt x="537" y="66"/>
                    <a:pt x="544" y="62"/>
                    <a:pt x="552" y="56"/>
                  </a:cubicBezTo>
                  <a:cubicBezTo>
                    <a:pt x="555" y="54"/>
                    <a:pt x="556" y="49"/>
                    <a:pt x="559" y="50"/>
                  </a:cubicBezTo>
                  <a:cubicBezTo>
                    <a:pt x="563" y="50"/>
                    <a:pt x="557" y="57"/>
                    <a:pt x="560" y="58"/>
                  </a:cubicBezTo>
                  <a:cubicBezTo>
                    <a:pt x="564" y="60"/>
                    <a:pt x="567" y="54"/>
                    <a:pt x="571" y="54"/>
                  </a:cubicBezTo>
                  <a:cubicBezTo>
                    <a:pt x="574" y="54"/>
                    <a:pt x="581" y="57"/>
                    <a:pt x="584" y="55"/>
                  </a:cubicBezTo>
                  <a:cubicBezTo>
                    <a:pt x="591" y="54"/>
                    <a:pt x="595" y="47"/>
                    <a:pt x="602" y="46"/>
                  </a:cubicBezTo>
                  <a:cubicBezTo>
                    <a:pt x="609" y="44"/>
                    <a:pt x="617" y="46"/>
                    <a:pt x="624" y="47"/>
                  </a:cubicBezTo>
                  <a:cubicBezTo>
                    <a:pt x="631" y="48"/>
                    <a:pt x="635" y="50"/>
                    <a:pt x="645" y="5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0" name="Freeform 3602"/>
            <p:cNvSpPr>
              <a:spLocks noChangeAspect="1"/>
            </p:cNvSpPr>
            <p:nvPr/>
          </p:nvSpPr>
          <p:spPr bwMode="auto">
            <a:xfrm>
              <a:off x="11401368" y="3908254"/>
              <a:ext cx="281178" cy="183206"/>
            </a:xfrm>
            <a:custGeom>
              <a:avLst/>
              <a:gdLst>
                <a:gd name="T0" fmla="*/ 7 w 35"/>
                <a:gd name="T1" fmla="*/ 0 h 25"/>
                <a:gd name="T2" fmla="*/ 23 w 35"/>
                <a:gd name="T3" fmla="*/ 4 h 25"/>
                <a:gd name="T4" fmla="*/ 34 w 35"/>
                <a:gd name="T5" fmla="*/ 11 h 25"/>
                <a:gd name="T6" fmla="*/ 41 w 35"/>
                <a:gd name="T7" fmla="*/ 14 h 25"/>
                <a:gd name="T8" fmla="*/ 36 w 35"/>
                <a:gd name="T9" fmla="*/ 25 h 25"/>
                <a:gd name="T10" fmla="*/ 18 w 35"/>
                <a:gd name="T11" fmla="*/ 29 h 25"/>
                <a:gd name="T12" fmla="*/ 10 w 35"/>
                <a:gd name="T13" fmla="*/ 26 h 25"/>
                <a:gd name="T14" fmla="*/ 18 w 35"/>
                <a:gd name="T15" fmla="*/ 22 h 25"/>
                <a:gd name="T16" fmla="*/ 2 w 35"/>
                <a:gd name="T17" fmla="*/ 19 h 25"/>
                <a:gd name="T18" fmla="*/ 4 w 35"/>
                <a:gd name="T19" fmla="*/ 14 h 25"/>
                <a:gd name="T20" fmla="*/ 4 w 35"/>
                <a:gd name="T21" fmla="*/ 10 h 25"/>
                <a:gd name="T22" fmla="*/ 8 w 35"/>
                <a:gd name="T23" fmla="*/ 10 h 25"/>
                <a:gd name="T24" fmla="*/ 4 w 35"/>
                <a:gd name="T25" fmla="*/ 5 h 25"/>
                <a:gd name="T26" fmla="*/ 7 w 35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25"/>
                <a:gd name="T44" fmla="*/ 35 w 35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25">
                  <a:moveTo>
                    <a:pt x="6" y="0"/>
                  </a:moveTo>
                  <a:cubicBezTo>
                    <a:pt x="11" y="0"/>
                    <a:pt x="15" y="1"/>
                    <a:pt x="19" y="3"/>
                  </a:cubicBezTo>
                  <a:cubicBezTo>
                    <a:pt x="22" y="4"/>
                    <a:pt x="24" y="7"/>
                    <a:pt x="28" y="9"/>
                  </a:cubicBezTo>
                  <a:cubicBezTo>
                    <a:pt x="30" y="11"/>
                    <a:pt x="34" y="10"/>
                    <a:pt x="34" y="12"/>
                  </a:cubicBezTo>
                  <a:cubicBezTo>
                    <a:pt x="35" y="15"/>
                    <a:pt x="33" y="19"/>
                    <a:pt x="30" y="21"/>
                  </a:cubicBezTo>
                  <a:cubicBezTo>
                    <a:pt x="26" y="24"/>
                    <a:pt x="20" y="24"/>
                    <a:pt x="15" y="24"/>
                  </a:cubicBezTo>
                  <a:cubicBezTo>
                    <a:pt x="13" y="25"/>
                    <a:pt x="8" y="25"/>
                    <a:pt x="8" y="22"/>
                  </a:cubicBezTo>
                  <a:cubicBezTo>
                    <a:pt x="8" y="20"/>
                    <a:pt x="17" y="20"/>
                    <a:pt x="15" y="18"/>
                  </a:cubicBezTo>
                  <a:cubicBezTo>
                    <a:pt x="12" y="15"/>
                    <a:pt x="6" y="18"/>
                    <a:pt x="2" y="16"/>
                  </a:cubicBezTo>
                  <a:cubicBezTo>
                    <a:pt x="0" y="15"/>
                    <a:pt x="3" y="13"/>
                    <a:pt x="3" y="12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4" y="7"/>
                    <a:pt x="7" y="9"/>
                    <a:pt x="7" y="8"/>
                  </a:cubicBezTo>
                  <a:cubicBezTo>
                    <a:pt x="7" y="6"/>
                    <a:pt x="3" y="6"/>
                    <a:pt x="3" y="4"/>
                  </a:cubicBezTo>
                  <a:cubicBezTo>
                    <a:pt x="3" y="2"/>
                    <a:pt x="5" y="0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1" name="Freeform 3603"/>
            <p:cNvSpPr>
              <a:spLocks noChangeAspect="1"/>
            </p:cNvSpPr>
            <p:nvPr/>
          </p:nvSpPr>
          <p:spPr bwMode="auto">
            <a:xfrm>
              <a:off x="10390475" y="2723555"/>
              <a:ext cx="234316" cy="54964"/>
            </a:xfrm>
            <a:custGeom>
              <a:avLst/>
              <a:gdLst>
                <a:gd name="T0" fmla="*/ 6 w 29"/>
                <a:gd name="T1" fmla="*/ 1 h 7"/>
                <a:gd name="T2" fmla="*/ 1 w 29"/>
                <a:gd name="T3" fmla="*/ 4 h 7"/>
                <a:gd name="T4" fmla="*/ 12 w 29"/>
                <a:gd name="T5" fmla="*/ 6 h 7"/>
                <a:gd name="T6" fmla="*/ 25 w 29"/>
                <a:gd name="T7" fmla="*/ 8 h 7"/>
                <a:gd name="T8" fmla="*/ 35 w 29"/>
                <a:gd name="T9" fmla="*/ 9 h 7"/>
                <a:gd name="T10" fmla="*/ 35 w 29"/>
                <a:gd name="T11" fmla="*/ 6 h 7"/>
                <a:gd name="T12" fmla="*/ 24 w 29"/>
                <a:gd name="T13" fmla="*/ 1 h 7"/>
                <a:gd name="T14" fmla="*/ 13 w 29"/>
                <a:gd name="T15" fmla="*/ 3 h 7"/>
                <a:gd name="T16" fmla="*/ 6 w 29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7"/>
                <a:gd name="T29" fmla="*/ 29 w 2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7">
                  <a:moveTo>
                    <a:pt x="5" y="1"/>
                  </a:moveTo>
                  <a:cubicBezTo>
                    <a:pt x="4" y="2"/>
                    <a:pt x="0" y="2"/>
                    <a:pt x="1" y="3"/>
                  </a:cubicBezTo>
                  <a:cubicBezTo>
                    <a:pt x="4" y="5"/>
                    <a:pt x="7" y="4"/>
                    <a:pt x="10" y="5"/>
                  </a:cubicBezTo>
                  <a:cubicBezTo>
                    <a:pt x="14" y="5"/>
                    <a:pt x="17" y="6"/>
                    <a:pt x="21" y="6"/>
                  </a:cubicBezTo>
                  <a:cubicBezTo>
                    <a:pt x="24" y="6"/>
                    <a:pt x="26" y="7"/>
                    <a:pt x="29" y="7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26" y="3"/>
                    <a:pt x="23" y="1"/>
                    <a:pt x="20" y="1"/>
                  </a:cubicBezTo>
                  <a:cubicBezTo>
                    <a:pt x="17" y="0"/>
                    <a:pt x="14" y="2"/>
                    <a:pt x="11" y="2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2" name="Freeform 3604"/>
            <p:cNvSpPr>
              <a:spLocks noChangeAspect="1"/>
            </p:cNvSpPr>
            <p:nvPr/>
          </p:nvSpPr>
          <p:spPr bwMode="auto">
            <a:xfrm>
              <a:off x="10189625" y="2717447"/>
              <a:ext cx="113809" cy="30534"/>
            </a:xfrm>
            <a:custGeom>
              <a:avLst/>
              <a:gdLst>
                <a:gd name="T0" fmla="*/ 9 w 14"/>
                <a:gd name="T1" fmla="*/ 1 h 4"/>
                <a:gd name="T2" fmla="*/ 16 w 14"/>
                <a:gd name="T3" fmla="*/ 3 h 4"/>
                <a:gd name="T4" fmla="*/ 16 w 14"/>
                <a:gd name="T5" fmla="*/ 5 h 4"/>
                <a:gd name="T6" fmla="*/ 5 w 14"/>
                <a:gd name="T7" fmla="*/ 5 h 4"/>
                <a:gd name="T8" fmla="*/ 1 w 14"/>
                <a:gd name="T9" fmla="*/ 3 h 4"/>
                <a:gd name="T10" fmla="*/ 9 w 1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"/>
                <a:gd name="T20" fmla="*/ 14 w 1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">
                  <a:moveTo>
                    <a:pt x="7" y="1"/>
                  </a:moveTo>
                  <a:cubicBezTo>
                    <a:pt x="9" y="1"/>
                    <a:pt x="11" y="1"/>
                    <a:pt x="13" y="2"/>
                  </a:cubicBezTo>
                  <a:cubicBezTo>
                    <a:pt x="14" y="2"/>
                    <a:pt x="14" y="4"/>
                    <a:pt x="13" y="4"/>
                  </a:cubicBezTo>
                  <a:cubicBezTo>
                    <a:pt x="10" y="4"/>
                    <a:pt x="7" y="4"/>
                    <a:pt x="4" y="4"/>
                  </a:cubicBezTo>
                  <a:cubicBezTo>
                    <a:pt x="3" y="4"/>
                    <a:pt x="0" y="2"/>
                    <a:pt x="1" y="2"/>
                  </a:cubicBezTo>
                  <a:cubicBezTo>
                    <a:pt x="2" y="0"/>
                    <a:pt x="5" y="1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3" name="Freeform 3606"/>
            <p:cNvSpPr>
              <a:spLocks noChangeAspect="1"/>
            </p:cNvSpPr>
            <p:nvPr/>
          </p:nvSpPr>
          <p:spPr bwMode="auto">
            <a:xfrm>
              <a:off x="11836513" y="1819766"/>
              <a:ext cx="147284" cy="85494"/>
            </a:xfrm>
            <a:custGeom>
              <a:avLst/>
              <a:gdLst>
                <a:gd name="T0" fmla="*/ 1 w 18"/>
                <a:gd name="T1" fmla="*/ 0 h 12"/>
                <a:gd name="T2" fmla="*/ 1 w 18"/>
                <a:gd name="T3" fmla="*/ 6 h 12"/>
                <a:gd name="T4" fmla="*/ 16 w 18"/>
                <a:gd name="T5" fmla="*/ 12 h 12"/>
                <a:gd name="T6" fmla="*/ 22 w 18"/>
                <a:gd name="T7" fmla="*/ 12 h 12"/>
                <a:gd name="T8" fmla="*/ 17 w 18"/>
                <a:gd name="T9" fmla="*/ 8 h 12"/>
                <a:gd name="T10" fmla="*/ 9 w 18"/>
                <a:gd name="T11" fmla="*/ 5 h 12"/>
                <a:gd name="T12" fmla="*/ 1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1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5" y="8"/>
                    <a:pt x="9" y="9"/>
                    <a:pt x="13" y="10"/>
                  </a:cubicBezTo>
                  <a:cubicBezTo>
                    <a:pt x="14" y="11"/>
                    <a:pt x="17" y="12"/>
                    <a:pt x="18" y="10"/>
                  </a:cubicBezTo>
                  <a:cubicBezTo>
                    <a:pt x="18" y="9"/>
                    <a:pt x="16" y="8"/>
                    <a:pt x="14" y="7"/>
                  </a:cubicBezTo>
                  <a:cubicBezTo>
                    <a:pt x="12" y="6"/>
                    <a:pt x="10" y="5"/>
                    <a:pt x="7" y="4"/>
                  </a:cubicBezTo>
                  <a:cubicBezTo>
                    <a:pt x="5" y="3"/>
                    <a:pt x="4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4" name="Freeform 3607"/>
            <p:cNvSpPr>
              <a:spLocks noChangeAspect="1"/>
            </p:cNvSpPr>
            <p:nvPr/>
          </p:nvSpPr>
          <p:spPr bwMode="auto">
            <a:xfrm>
              <a:off x="12285071" y="1795335"/>
              <a:ext cx="234316" cy="103819"/>
            </a:xfrm>
            <a:custGeom>
              <a:avLst/>
              <a:gdLst>
                <a:gd name="T0" fmla="*/ 2 w 29"/>
                <a:gd name="T1" fmla="*/ 0 h 14"/>
                <a:gd name="T2" fmla="*/ 10 w 29"/>
                <a:gd name="T3" fmla="*/ 0 h 14"/>
                <a:gd name="T4" fmla="*/ 21 w 29"/>
                <a:gd name="T5" fmla="*/ 1 h 14"/>
                <a:gd name="T6" fmla="*/ 34 w 29"/>
                <a:gd name="T7" fmla="*/ 5 h 14"/>
                <a:gd name="T8" fmla="*/ 35 w 29"/>
                <a:gd name="T9" fmla="*/ 7 h 14"/>
                <a:gd name="T10" fmla="*/ 29 w 29"/>
                <a:gd name="T11" fmla="*/ 10 h 14"/>
                <a:gd name="T12" fmla="*/ 31 w 29"/>
                <a:gd name="T13" fmla="*/ 13 h 14"/>
                <a:gd name="T14" fmla="*/ 28 w 29"/>
                <a:gd name="T15" fmla="*/ 17 h 14"/>
                <a:gd name="T16" fmla="*/ 8 w 29"/>
                <a:gd name="T17" fmla="*/ 6 h 14"/>
                <a:gd name="T18" fmla="*/ 1 w 29"/>
                <a:gd name="T19" fmla="*/ 1 h 14"/>
                <a:gd name="T20" fmla="*/ 2 w 2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4"/>
                <a:gd name="T35" fmla="*/ 29 w 2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4">
                  <a:moveTo>
                    <a:pt x="2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4" y="0"/>
                    <a:pt x="17" y="1"/>
                  </a:cubicBezTo>
                  <a:cubicBezTo>
                    <a:pt x="21" y="2"/>
                    <a:pt x="24" y="3"/>
                    <a:pt x="28" y="4"/>
                  </a:cubicBezTo>
                  <a:cubicBezTo>
                    <a:pt x="28" y="4"/>
                    <a:pt x="29" y="5"/>
                    <a:pt x="29" y="6"/>
                  </a:cubicBezTo>
                  <a:cubicBezTo>
                    <a:pt x="28" y="7"/>
                    <a:pt x="25" y="6"/>
                    <a:pt x="24" y="8"/>
                  </a:cubicBezTo>
                  <a:cubicBezTo>
                    <a:pt x="23" y="9"/>
                    <a:pt x="26" y="10"/>
                    <a:pt x="26" y="11"/>
                  </a:cubicBezTo>
                  <a:cubicBezTo>
                    <a:pt x="25" y="12"/>
                    <a:pt x="24" y="14"/>
                    <a:pt x="23" y="14"/>
                  </a:cubicBezTo>
                  <a:cubicBezTo>
                    <a:pt x="17" y="12"/>
                    <a:pt x="12" y="8"/>
                    <a:pt x="7" y="5"/>
                  </a:cubicBezTo>
                  <a:cubicBezTo>
                    <a:pt x="5" y="4"/>
                    <a:pt x="2" y="3"/>
                    <a:pt x="1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5" name="Freeform 3608"/>
            <p:cNvSpPr>
              <a:spLocks noChangeAspect="1"/>
            </p:cNvSpPr>
            <p:nvPr/>
          </p:nvSpPr>
          <p:spPr bwMode="auto">
            <a:xfrm>
              <a:off x="12231502" y="1734268"/>
              <a:ext cx="53560" cy="48855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5 h 6"/>
                <a:gd name="T4" fmla="*/ 8 w 7"/>
                <a:gd name="T5" fmla="*/ 5 h 6"/>
                <a:gd name="T6" fmla="*/ 1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5"/>
                    <a:pt x="7" y="6"/>
                    <a:pt x="7" y="4"/>
                  </a:cubicBezTo>
                  <a:cubicBezTo>
                    <a:pt x="7" y="1"/>
                    <a:pt x="4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6" name="Freeform 3609"/>
            <p:cNvSpPr>
              <a:spLocks noChangeAspect="1"/>
            </p:cNvSpPr>
            <p:nvPr/>
          </p:nvSpPr>
          <p:spPr bwMode="auto">
            <a:xfrm>
              <a:off x="12345310" y="1679307"/>
              <a:ext cx="160671" cy="103819"/>
            </a:xfrm>
            <a:custGeom>
              <a:avLst/>
              <a:gdLst>
                <a:gd name="T0" fmla="*/ 1 w 20"/>
                <a:gd name="T1" fmla="*/ 9 h 14"/>
                <a:gd name="T2" fmla="*/ 11 w 20"/>
                <a:gd name="T3" fmla="*/ 17 h 14"/>
                <a:gd name="T4" fmla="*/ 23 w 20"/>
                <a:gd name="T5" fmla="*/ 13 h 14"/>
                <a:gd name="T6" fmla="*/ 16 w 20"/>
                <a:gd name="T7" fmla="*/ 7 h 14"/>
                <a:gd name="T8" fmla="*/ 11 w 20"/>
                <a:gd name="T9" fmla="*/ 1 h 14"/>
                <a:gd name="T10" fmla="*/ 5 w 20"/>
                <a:gd name="T11" fmla="*/ 5 h 14"/>
                <a:gd name="T12" fmla="*/ 8 w 20"/>
                <a:gd name="T13" fmla="*/ 10 h 14"/>
                <a:gd name="T14" fmla="*/ 1 w 20"/>
                <a:gd name="T15" fmla="*/ 9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4"/>
                <a:gd name="T26" fmla="*/ 20 w 20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4">
                  <a:moveTo>
                    <a:pt x="1" y="7"/>
                  </a:moveTo>
                  <a:cubicBezTo>
                    <a:pt x="2" y="10"/>
                    <a:pt x="6" y="13"/>
                    <a:pt x="9" y="14"/>
                  </a:cubicBezTo>
                  <a:cubicBezTo>
                    <a:pt x="12" y="14"/>
                    <a:pt x="17" y="14"/>
                    <a:pt x="19" y="11"/>
                  </a:cubicBezTo>
                  <a:cubicBezTo>
                    <a:pt x="20" y="9"/>
                    <a:pt x="15" y="8"/>
                    <a:pt x="13" y="6"/>
                  </a:cubicBezTo>
                  <a:cubicBezTo>
                    <a:pt x="12" y="4"/>
                    <a:pt x="11" y="1"/>
                    <a:pt x="9" y="1"/>
                  </a:cubicBezTo>
                  <a:cubicBezTo>
                    <a:pt x="7" y="0"/>
                    <a:pt x="5" y="2"/>
                    <a:pt x="4" y="4"/>
                  </a:cubicBezTo>
                  <a:cubicBezTo>
                    <a:pt x="4" y="6"/>
                    <a:pt x="8" y="7"/>
                    <a:pt x="7" y="8"/>
                  </a:cubicBezTo>
                  <a:cubicBezTo>
                    <a:pt x="5" y="9"/>
                    <a:pt x="0" y="5"/>
                    <a:pt x="1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7" name="Freeform 3613"/>
            <p:cNvSpPr>
              <a:spLocks noChangeAspect="1"/>
            </p:cNvSpPr>
            <p:nvPr/>
          </p:nvSpPr>
          <p:spPr bwMode="auto">
            <a:xfrm>
              <a:off x="14400580" y="3248730"/>
              <a:ext cx="153977" cy="73277"/>
            </a:xfrm>
            <a:custGeom>
              <a:avLst/>
              <a:gdLst>
                <a:gd name="T0" fmla="*/ 1 w 19"/>
                <a:gd name="T1" fmla="*/ 1 h 10"/>
                <a:gd name="T2" fmla="*/ 1 w 19"/>
                <a:gd name="T3" fmla="*/ 5 h 10"/>
                <a:gd name="T4" fmla="*/ 8 w 19"/>
                <a:gd name="T5" fmla="*/ 7 h 10"/>
                <a:gd name="T6" fmla="*/ 13 w 19"/>
                <a:gd name="T7" fmla="*/ 10 h 10"/>
                <a:gd name="T8" fmla="*/ 22 w 19"/>
                <a:gd name="T9" fmla="*/ 10 h 10"/>
                <a:gd name="T10" fmla="*/ 19 w 19"/>
                <a:gd name="T11" fmla="*/ 5 h 10"/>
                <a:gd name="T12" fmla="*/ 16 w 19"/>
                <a:gd name="T13" fmla="*/ 2 h 10"/>
                <a:gd name="T14" fmla="*/ 1 w 19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0"/>
                <a:gd name="T26" fmla="*/ 19 w 19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0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6"/>
                    <a:pt x="5" y="6"/>
                    <a:pt x="7" y="6"/>
                  </a:cubicBezTo>
                  <a:cubicBezTo>
                    <a:pt x="8" y="7"/>
                    <a:pt x="9" y="8"/>
                    <a:pt x="11" y="8"/>
                  </a:cubicBezTo>
                  <a:cubicBezTo>
                    <a:pt x="13" y="9"/>
                    <a:pt x="16" y="10"/>
                    <a:pt x="18" y="8"/>
                  </a:cubicBezTo>
                  <a:cubicBezTo>
                    <a:pt x="19" y="7"/>
                    <a:pt x="17" y="6"/>
                    <a:pt x="16" y="4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9" y="1"/>
                    <a:pt x="5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8" name="Freeform 3614"/>
            <p:cNvSpPr>
              <a:spLocks noChangeAspect="1"/>
            </p:cNvSpPr>
            <p:nvPr/>
          </p:nvSpPr>
          <p:spPr bwMode="auto">
            <a:xfrm>
              <a:off x="14126100" y="3505211"/>
              <a:ext cx="267784" cy="116032"/>
            </a:xfrm>
            <a:custGeom>
              <a:avLst/>
              <a:gdLst>
                <a:gd name="T0" fmla="*/ 1 w 33"/>
                <a:gd name="T1" fmla="*/ 1 h 16"/>
                <a:gd name="T2" fmla="*/ 1 w 33"/>
                <a:gd name="T3" fmla="*/ 5 h 16"/>
                <a:gd name="T4" fmla="*/ 11 w 33"/>
                <a:gd name="T5" fmla="*/ 11 h 16"/>
                <a:gd name="T6" fmla="*/ 19 w 33"/>
                <a:gd name="T7" fmla="*/ 12 h 16"/>
                <a:gd name="T8" fmla="*/ 36 w 33"/>
                <a:gd name="T9" fmla="*/ 19 h 16"/>
                <a:gd name="T10" fmla="*/ 36 w 33"/>
                <a:gd name="T11" fmla="*/ 17 h 16"/>
                <a:gd name="T12" fmla="*/ 25 w 33"/>
                <a:gd name="T13" fmla="*/ 11 h 16"/>
                <a:gd name="T14" fmla="*/ 28 w 33"/>
                <a:gd name="T15" fmla="*/ 10 h 16"/>
                <a:gd name="T16" fmla="*/ 39 w 33"/>
                <a:gd name="T17" fmla="*/ 13 h 16"/>
                <a:gd name="T18" fmla="*/ 38 w 33"/>
                <a:gd name="T19" fmla="*/ 10 h 16"/>
                <a:gd name="T20" fmla="*/ 22 w 33"/>
                <a:gd name="T21" fmla="*/ 4 h 16"/>
                <a:gd name="T22" fmla="*/ 11 w 33"/>
                <a:gd name="T23" fmla="*/ 1 h 16"/>
                <a:gd name="T24" fmla="*/ 1 w 33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6"/>
                <a:gd name="T41" fmla="*/ 33 w 3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6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6"/>
                    <a:pt x="6" y="8"/>
                    <a:pt x="9" y="9"/>
                  </a:cubicBezTo>
                  <a:cubicBezTo>
                    <a:pt x="11" y="10"/>
                    <a:pt x="14" y="9"/>
                    <a:pt x="16" y="10"/>
                  </a:cubicBezTo>
                  <a:cubicBezTo>
                    <a:pt x="21" y="12"/>
                    <a:pt x="25" y="15"/>
                    <a:pt x="30" y="16"/>
                  </a:cubicBezTo>
                  <a:cubicBezTo>
                    <a:pt x="30" y="16"/>
                    <a:pt x="30" y="14"/>
                    <a:pt x="30" y="14"/>
                  </a:cubicBezTo>
                  <a:cubicBezTo>
                    <a:pt x="27" y="12"/>
                    <a:pt x="23" y="11"/>
                    <a:pt x="21" y="9"/>
                  </a:cubicBezTo>
                  <a:cubicBezTo>
                    <a:pt x="20" y="8"/>
                    <a:pt x="22" y="8"/>
                    <a:pt x="23" y="8"/>
                  </a:cubicBezTo>
                  <a:cubicBezTo>
                    <a:pt x="26" y="9"/>
                    <a:pt x="29" y="11"/>
                    <a:pt x="32" y="11"/>
                  </a:cubicBezTo>
                  <a:cubicBezTo>
                    <a:pt x="33" y="11"/>
                    <a:pt x="32" y="9"/>
                    <a:pt x="31" y="8"/>
                  </a:cubicBezTo>
                  <a:cubicBezTo>
                    <a:pt x="27" y="6"/>
                    <a:pt x="22" y="4"/>
                    <a:pt x="18" y="3"/>
                  </a:cubicBezTo>
                  <a:cubicBezTo>
                    <a:pt x="15" y="2"/>
                    <a:pt x="12" y="1"/>
                    <a:pt x="9" y="1"/>
                  </a:cubicBezTo>
                  <a:cubicBezTo>
                    <a:pt x="6" y="1"/>
                    <a:pt x="4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09" name="Freeform 3615"/>
            <p:cNvSpPr>
              <a:spLocks noChangeAspect="1"/>
            </p:cNvSpPr>
            <p:nvPr/>
          </p:nvSpPr>
          <p:spPr bwMode="auto">
            <a:xfrm>
              <a:off x="14045760" y="3425825"/>
              <a:ext cx="254397" cy="42751"/>
            </a:xfrm>
            <a:custGeom>
              <a:avLst/>
              <a:gdLst>
                <a:gd name="T0" fmla="*/ 5 w 32"/>
                <a:gd name="T1" fmla="*/ 1 h 6"/>
                <a:gd name="T2" fmla="*/ 1 w 32"/>
                <a:gd name="T3" fmla="*/ 5 h 6"/>
                <a:gd name="T4" fmla="*/ 14 w 32"/>
                <a:gd name="T5" fmla="*/ 7 h 6"/>
                <a:gd name="T6" fmla="*/ 31 w 32"/>
                <a:gd name="T7" fmla="*/ 7 h 6"/>
                <a:gd name="T8" fmla="*/ 37 w 32"/>
                <a:gd name="T9" fmla="*/ 6 h 6"/>
                <a:gd name="T10" fmla="*/ 30 w 32"/>
                <a:gd name="T11" fmla="*/ 5 h 6"/>
                <a:gd name="T12" fmla="*/ 14 w 32"/>
                <a:gd name="T13" fmla="*/ 4 h 6"/>
                <a:gd name="T14" fmla="*/ 13 w 32"/>
                <a:gd name="T15" fmla="*/ 2 h 6"/>
                <a:gd name="T16" fmla="*/ 28 w 32"/>
                <a:gd name="T17" fmla="*/ 4 h 6"/>
                <a:gd name="T18" fmla="*/ 28 w 32"/>
                <a:gd name="T19" fmla="*/ 1 h 6"/>
                <a:gd name="T20" fmla="*/ 14 w 32"/>
                <a:gd name="T21" fmla="*/ 0 h 6"/>
                <a:gd name="T22" fmla="*/ 5 w 32"/>
                <a:gd name="T23" fmla="*/ 1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"/>
                <a:gd name="T38" fmla="*/ 32 w 32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">
                  <a:moveTo>
                    <a:pt x="4" y="1"/>
                  </a:moveTo>
                  <a:cubicBezTo>
                    <a:pt x="3" y="2"/>
                    <a:pt x="0" y="4"/>
                    <a:pt x="1" y="4"/>
                  </a:cubicBezTo>
                  <a:cubicBezTo>
                    <a:pt x="5" y="6"/>
                    <a:pt x="9" y="6"/>
                    <a:pt x="12" y="6"/>
                  </a:cubicBezTo>
                  <a:cubicBezTo>
                    <a:pt x="17" y="6"/>
                    <a:pt x="21" y="6"/>
                    <a:pt x="26" y="6"/>
                  </a:cubicBezTo>
                  <a:cubicBezTo>
                    <a:pt x="28" y="6"/>
                    <a:pt x="32" y="6"/>
                    <a:pt x="31" y="5"/>
                  </a:cubicBezTo>
                  <a:cubicBezTo>
                    <a:pt x="29" y="4"/>
                    <a:pt x="27" y="4"/>
                    <a:pt x="25" y="4"/>
                  </a:cubicBezTo>
                  <a:cubicBezTo>
                    <a:pt x="21" y="4"/>
                    <a:pt x="16" y="4"/>
                    <a:pt x="12" y="3"/>
                  </a:cubicBezTo>
                  <a:cubicBezTo>
                    <a:pt x="11" y="3"/>
                    <a:pt x="10" y="2"/>
                    <a:pt x="11" y="2"/>
                  </a:cubicBezTo>
                  <a:cubicBezTo>
                    <a:pt x="15" y="1"/>
                    <a:pt x="20" y="3"/>
                    <a:pt x="24" y="3"/>
                  </a:cubicBezTo>
                  <a:cubicBezTo>
                    <a:pt x="25" y="3"/>
                    <a:pt x="25" y="1"/>
                    <a:pt x="24" y="1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9" y="0"/>
                    <a:pt x="6" y="0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0" name="Freeform 3616"/>
            <p:cNvSpPr>
              <a:spLocks noChangeAspect="1"/>
            </p:cNvSpPr>
            <p:nvPr/>
          </p:nvSpPr>
          <p:spPr bwMode="auto">
            <a:xfrm>
              <a:off x="14132796" y="3474673"/>
              <a:ext cx="247705" cy="61066"/>
            </a:xfrm>
            <a:custGeom>
              <a:avLst/>
              <a:gdLst>
                <a:gd name="T0" fmla="*/ 1 w 31"/>
                <a:gd name="T1" fmla="*/ 1 h 8"/>
                <a:gd name="T2" fmla="*/ 2 w 31"/>
                <a:gd name="T3" fmla="*/ 4 h 8"/>
                <a:gd name="T4" fmla="*/ 19 w 31"/>
                <a:gd name="T5" fmla="*/ 4 h 8"/>
                <a:gd name="T6" fmla="*/ 27 w 31"/>
                <a:gd name="T7" fmla="*/ 9 h 8"/>
                <a:gd name="T8" fmla="*/ 36 w 31"/>
                <a:gd name="T9" fmla="*/ 9 h 8"/>
                <a:gd name="T10" fmla="*/ 33 w 31"/>
                <a:gd name="T11" fmla="*/ 6 h 8"/>
                <a:gd name="T12" fmla="*/ 35 w 31"/>
                <a:gd name="T13" fmla="*/ 3 h 8"/>
                <a:gd name="T14" fmla="*/ 30 w 31"/>
                <a:gd name="T15" fmla="*/ 0 h 8"/>
                <a:gd name="T16" fmla="*/ 18 w 31"/>
                <a:gd name="T17" fmla="*/ 1 h 8"/>
                <a:gd name="T18" fmla="*/ 1 w 31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8"/>
                <a:gd name="T32" fmla="*/ 31 w 3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8">
                  <a:moveTo>
                    <a:pt x="1" y="1"/>
                  </a:moveTo>
                  <a:cubicBezTo>
                    <a:pt x="0" y="1"/>
                    <a:pt x="2" y="3"/>
                    <a:pt x="2" y="3"/>
                  </a:cubicBezTo>
                  <a:cubicBezTo>
                    <a:pt x="7" y="4"/>
                    <a:pt x="12" y="2"/>
                    <a:pt x="16" y="3"/>
                  </a:cubicBezTo>
                  <a:cubicBezTo>
                    <a:pt x="19" y="4"/>
                    <a:pt x="21" y="6"/>
                    <a:pt x="23" y="7"/>
                  </a:cubicBezTo>
                  <a:cubicBezTo>
                    <a:pt x="25" y="7"/>
                    <a:pt x="28" y="8"/>
                    <a:pt x="30" y="7"/>
                  </a:cubicBezTo>
                  <a:cubicBezTo>
                    <a:pt x="31" y="7"/>
                    <a:pt x="28" y="6"/>
                    <a:pt x="28" y="5"/>
                  </a:cubicBezTo>
                  <a:cubicBezTo>
                    <a:pt x="27" y="4"/>
                    <a:pt x="30" y="3"/>
                    <a:pt x="29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2" y="0"/>
                    <a:pt x="19" y="1"/>
                    <a:pt x="15" y="1"/>
                  </a:cubicBezTo>
                  <a:cubicBezTo>
                    <a:pt x="10" y="1"/>
                    <a:pt x="6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1" name="Freeform 3617"/>
            <p:cNvSpPr>
              <a:spLocks noChangeAspect="1"/>
            </p:cNvSpPr>
            <p:nvPr/>
          </p:nvSpPr>
          <p:spPr bwMode="auto">
            <a:xfrm>
              <a:off x="13804748" y="3798330"/>
              <a:ext cx="267784" cy="91606"/>
            </a:xfrm>
            <a:custGeom>
              <a:avLst/>
              <a:gdLst>
                <a:gd name="T0" fmla="*/ 6 w 33"/>
                <a:gd name="T1" fmla="*/ 10 h 13"/>
                <a:gd name="T2" fmla="*/ 13 w 33"/>
                <a:gd name="T3" fmla="*/ 5 h 13"/>
                <a:gd name="T4" fmla="*/ 22 w 33"/>
                <a:gd name="T5" fmla="*/ 3 h 13"/>
                <a:gd name="T6" fmla="*/ 29 w 33"/>
                <a:gd name="T7" fmla="*/ 0 h 13"/>
                <a:gd name="T8" fmla="*/ 36 w 33"/>
                <a:gd name="T9" fmla="*/ 2 h 13"/>
                <a:gd name="T10" fmla="*/ 34 w 33"/>
                <a:gd name="T11" fmla="*/ 6 h 13"/>
                <a:gd name="T12" fmla="*/ 39 w 33"/>
                <a:gd name="T13" fmla="*/ 10 h 13"/>
                <a:gd name="T14" fmla="*/ 25 w 33"/>
                <a:gd name="T15" fmla="*/ 13 h 13"/>
                <a:gd name="T16" fmla="*/ 22 w 33"/>
                <a:gd name="T17" fmla="*/ 12 h 13"/>
                <a:gd name="T18" fmla="*/ 15 w 33"/>
                <a:gd name="T19" fmla="*/ 14 h 13"/>
                <a:gd name="T20" fmla="*/ 8 w 33"/>
                <a:gd name="T21" fmla="*/ 15 h 13"/>
                <a:gd name="T22" fmla="*/ 1 w 33"/>
                <a:gd name="T23" fmla="*/ 14 h 13"/>
                <a:gd name="T24" fmla="*/ 2 w 33"/>
                <a:gd name="T25" fmla="*/ 12 h 13"/>
                <a:gd name="T26" fmla="*/ 6 w 33"/>
                <a:gd name="T27" fmla="*/ 1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3"/>
                <a:gd name="T44" fmla="*/ 33 w 33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3">
                  <a:moveTo>
                    <a:pt x="5" y="9"/>
                  </a:moveTo>
                  <a:cubicBezTo>
                    <a:pt x="7" y="8"/>
                    <a:pt x="8" y="5"/>
                    <a:pt x="11" y="4"/>
                  </a:cubicBezTo>
                  <a:cubicBezTo>
                    <a:pt x="13" y="3"/>
                    <a:pt x="16" y="4"/>
                    <a:pt x="18" y="3"/>
                  </a:cubicBezTo>
                  <a:cubicBezTo>
                    <a:pt x="20" y="3"/>
                    <a:pt x="22" y="0"/>
                    <a:pt x="24" y="0"/>
                  </a:cubicBezTo>
                  <a:cubicBezTo>
                    <a:pt x="26" y="0"/>
                    <a:pt x="29" y="1"/>
                    <a:pt x="30" y="2"/>
                  </a:cubicBezTo>
                  <a:cubicBezTo>
                    <a:pt x="31" y="3"/>
                    <a:pt x="28" y="4"/>
                    <a:pt x="28" y="5"/>
                  </a:cubicBezTo>
                  <a:cubicBezTo>
                    <a:pt x="29" y="7"/>
                    <a:pt x="33" y="8"/>
                    <a:pt x="32" y="9"/>
                  </a:cubicBezTo>
                  <a:cubicBezTo>
                    <a:pt x="29" y="11"/>
                    <a:pt x="25" y="10"/>
                    <a:pt x="21" y="11"/>
                  </a:cubicBezTo>
                  <a:cubicBezTo>
                    <a:pt x="20" y="11"/>
                    <a:pt x="19" y="10"/>
                    <a:pt x="18" y="10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10" y="12"/>
                    <a:pt x="9" y="12"/>
                    <a:pt x="7" y="13"/>
                  </a:cubicBezTo>
                  <a:cubicBezTo>
                    <a:pt x="5" y="13"/>
                    <a:pt x="3" y="13"/>
                    <a:pt x="1" y="12"/>
                  </a:cubicBezTo>
                  <a:cubicBezTo>
                    <a:pt x="0" y="12"/>
                    <a:pt x="1" y="10"/>
                    <a:pt x="2" y="10"/>
                  </a:cubicBezTo>
                  <a:cubicBezTo>
                    <a:pt x="3" y="9"/>
                    <a:pt x="4" y="10"/>
                    <a:pt x="5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2" name="Freeform 3646"/>
            <p:cNvSpPr>
              <a:spLocks noChangeAspect="1"/>
            </p:cNvSpPr>
            <p:nvPr/>
          </p:nvSpPr>
          <p:spPr bwMode="auto">
            <a:xfrm>
              <a:off x="10524360" y="18265084"/>
              <a:ext cx="160675" cy="116032"/>
            </a:xfrm>
            <a:custGeom>
              <a:avLst/>
              <a:gdLst>
                <a:gd name="T0" fmla="*/ 7 w 20"/>
                <a:gd name="T1" fmla="*/ 18 h 16"/>
                <a:gd name="T2" fmla="*/ 23 w 20"/>
                <a:gd name="T3" fmla="*/ 2 h 16"/>
                <a:gd name="T4" fmla="*/ 20 w 20"/>
                <a:gd name="T5" fmla="*/ 0 h 16"/>
                <a:gd name="T6" fmla="*/ 13 w 20"/>
                <a:gd name="T7" fmla="*/ 2 h 16"/>
                <a:gd name="T8" fmla="*/ 7 w 20"/>
                <a:gd name="T9" fmla="*/ 1 h 16"/>
                <a:gd name="T10" fmla="*/ 7 w 20"/>
                <a:gd name="T11" fmla="*/ 4 h 16"/>
                <a:gd name="T12" fmla="*/ 5 w 20"/>
                <a:gd name="T13" fmla="*/ 6 h 16"/>
                <a:gd name="T14" fmla="*/ 11 w 20"/>
                <a:gd name="T15" fmla="*/ 7 h 16"/>
                <a:gd name="T16" fmla="*/ 6 w 20"/>
                <a:gd name="T17" fmla="*/ 12 h 16"/>
                <a:gd name="T18" fmla="*/ 0 w 20"/>
                <a:gd name="T19" fmla="*/ 15 h 16"/>
                <a:gd name="T20" fmla="*/ 7 w 20"/>
                <a:gd name="T21" fmla="*/ 1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6"/>
                <a:gd name="T35" fmla="*/ 20 w 20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6">
                  <a:moveTo>
                    <a:pt x="6" y="15"/>
                  </a:moveTo>
                  <a:cubicBezTo>
                    <a:pt x="11" y="12"/>
                    <a:pt x="15" y="7"/>
                    <a:pt x="19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5" y="0"/>
                    <a:pt x="13" y="2"/>
                    <a:pt x="11" y="2"/>
                  </a:cubicBezTo>
                  <a:cubicBezTo>
                    <a:pt x="9" y="2"/>
                    <a:pt x="8" y="1"/>
                    <a:pt x="6" y="1"/>
                  </a:cubicBezTo>
                  <a:cubicBezTo>
                    <a:pt x="6" y="1"/>
                    <a:pt x="7" y="3"/>
                    <a:pt x="6" y="3"/>
                  </a:cubicBezTo>
                  <a:cubicBezTo>
                    <a:pt x="6" y="4"/>
                    <a:pt x="4" y="4"/>
                    <a:pt x="4" y="5"/>
                  </a:cubicBezTo>
                  <a:cubicBezTo>
                    <a:pt x="6" y="6"/>
                    <a:pt x="9" y="4"/>
                    <a:pt x="9" y="6"/>
                  </a:cubicBezTo>
                  <a:cubicBezTo>
                    <a:pt x="10" y="8"/>
                    <a:pt x="6" y="9"/>
                    <a:pt x="5" y="10"/>
                  </a:cubicBezTo>
                  <a:cubicBezTo>
                    <a:pt x="3" y="11"/>
                    <a:pt x="0" y="11"/>
                    <a:pt x="0" y="13"/>
                  </a:cubicBezTo>
                  <a:cubicBezTo>
                    <a:pt x="1" y="15"/>
                    <a:pt x="4" y="16"/>
                    <a:pt x="6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3" name="Freeform 3647"/>
            <p:cNvSpPr>
              <a:spLocks noChangeAspect="1"/>
            </p:cNvSpPr>
            <p:nvPr/>
          </p:nvSpPr>
          <p:spPr bwMode="auto">
            <a:xfrm>
              <a:off x="10651564" y="18265084"/>
              <a:ext cx="187448" cy="128240"/>
            </a:xfrm>
            <a:custGeom>
              <a:avLst/>
              <a:gdLst>
                <a:gd name="T0" fmla="*/ 1 w 23"/>
                <a:gd name="T1" fmla="*/ 11 h 17"/>
                <a:gd name="T2" fmla="*/ 22 w 23"/>
                <a:gd name="T3" fmla="*/ 1 h 17"/>
                <a:gd name="T4" fmla="*/ 28 w 23"/>
                <a:gd name="T5" fmla="*/ 5 h 17"/>
                <a:gd name="T6" fmla="*/ 23 w 23"/>
                <a:gd name="T7" fmla="*/ 9 h 17"/>
                <a:gd name="T8" fmla="*/ 18 w 23"/>
                <a:gd name="T9" fmla="*/ 10 h 17"/>
                <a:gd name="T10" fmla="*/ 12 w 23"/>
                <a:gd name="T11" fmla="*/ 14 h 17"/>
                <a:gd name="T12" fmla="*/ 7 w 23"/>
                <a:gd name="T13" fmla="*/ 15 h 17"/>
                <a:gd name="T14" fmla="*/ 7 w 23"/>
                <a:gd name="T15" fmla="*/ 19 h 17"/>
                <a:gd name="T16" fmla="*/ 1 w 23"/>
                <a:gd name="T17" fmla="*/ 20 h 17"/>
                <a:gd name="T18" fmla="*/ 1 w 23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7"/>
                <a:gd name="T32" fmla="*/ 23 w 2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7">
                  <a:moveTo>
                    <a:pt x="1" y="9"/>
                  </a:moveTo>
                  <a:cubicBezTo>
                    <a:pt x="6" y="5"/>
                    <a:pt x="12" y="2"/>
                    <a:pt x="18" y="1"/>
                  </a:cubicBezTo>
                  <a:cubicBezTo>
                    <a:pt x="20" y="0"/>
                    <a:pt x="22" y="2"/>
                    <a:pt x="23" y="4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8" y="7"/>
                    <a:pt x="16" y="7"/>
                    <a:pt x="15" y="8"/>
                  </a:cubicBezTo>
                  <a:cubicBezTo>
                    <a:pt x="13" y="9"/>
                    <a:pt x="12" y="10"/>
                    <a:pt x="10" y="11"/>
                  </a:cubicBezTo>
                  <a:cubicBezTo>
                    <a:pt x="9" y="12"/>
                    <a:pt x="7" y="11"/>
                    <a:pt x="6" y="12"/>
                  </a:cubicBezTo>
                  <a:cubicBezTo>
                    <a:pt x="5" y="12"/>
                    <a:pt x="6" y="14"/>
                    <a:pt x="6" y="15"/>
                  </a:cubicBezTo>
                  <a:cubicBezTo>
                    <a:pt x="4" y="15"/>
                    <a:pt x="2" y="17"/>
                    <a:pt x="1" y="16"/>
                  </a:cubicBezTo>
                  <a:cubicBezTo>
                    <a:pt x="0" y="14"/>
                    <a:pt x="0" y="10"/>
                    <a:pt x="1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4" name="Freeform 3651"/>
            <p:cNvSpPr>
              <a:spLocks noChangeAspect="1"/>
            </p:cNvSpPr>
            <p:nvPr/>
          </p:nvSpPr>
          <p:spPr bwMode="auto">
            <a:xfrm>
              <a:off x="7618880" y="11224068"/>
              <a:ext cx="20089" cy="18331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3 h 3"/>
                <a:gd name="T4" fmla="*/ 1 w 3"/>
                <a:gd name="T5" fmla="*/ 2 h 3"/>
                <a:gd name="T6" fmla="*/ 1 w 3"/>
                <a:gd name="T7" fmla="*/ 1 h 3"/>
                <a:gd name="T8" fmla="*/ 2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5" name="Freeform 2509"/>
            <p:cNvSpPr>
              <a:spLocks noChangeAspect="1"/>
            </p:cNvSpPr>
            <p:nvPr/>
          </p:nvSpPr>
          <p:spPr bwMode="auto">
            <a:xfrm>
              <a:off x="30701636" y="12494264"/>
              <a:ext cx="1017595" cy="940432"/>
            </a:xfrm>
            <a:custGeom>
              <a:avLst/>
              <a:gdLst>
                <a:gd name="T0" fmla="*/ 141 w 127"/>
                <a:gd name="T1" fmla="*/ 146 h 128"/>
                <a:gd name="T2" fmla="*/ 121 w 127"/>
                <a:gd name="T3" fmla="*/ 138 h 128"/>
                <a:gd name="T4" fmla="*/ 121 w 127"/>
                <a:gd name="T5" fmla="*/ 130 h 128"/>
                <a:gd name="T6" fmla="*/ 115 w 127"/>
                <a:gd name="T7" fmla="*/ 120 h 128"/>
                <a:gd name="T8" fmla="*/ 117 w 127"/>
                <a:gd name="T9" fmla="*/ 113 h 128"/>
                <a:gd name="T10" fmla="*/ 111 w 127"/>
                <a:gd name="T11" fmla="*/ 100 h 128"/>
                <a:gd name="T12" fmla="*/ 101 w 127"/>
                <a:gd name="T13" fmla="*/ 84 h 128"/>
                <a:gd name="T14" fmla="*/ 73 w 127"/>
                <a:gd name="T15" fmla="*/ 72 h 128"/>
                <a:gd name="T16" fmla="*/ 56 w 127"/>
                <a:gd name="T17" fmla="*/ 67 h 128"/>
                <a:gd name="T18" fmla="*/ 51 w 127"/>
                <a:gd name="T19" fmla="*/ 64 h 128"/>
                <a:gd name="T20" fmla="*/ 42 w 127"/>
                <a:gd name="T21" fmla="*/ 54 h 128"/>
                <a:gd name="T22" fmla="*/ 42 w 127"/>
                <a:gd name="T23" fmla="*/ 46 h 128"/>
                <a:gd name="T24" fmla="*/ 37 w 127"/>
                <a:gd name="T25" fmla="*/ 60 h 128"/>
                <a:gd name="T26" fmla="*/ 29 w 127"/>
                <a:gd name="T27" fmla="*/ 64 h 128"/>
                <a:gd name="T28" fmla="*/ 29 w 127"/>
                <a:gd name="T29" fmla="*/ 57 h 128"/>
                <a:gd name="T30" fmla="*/ 16 w 127"/>
                <a:gd name="T31" fmla="*/ 45 h 128"/>
                <a:gd name="T32" fmla="*/ 30 w 127"/>
                <a:gd name="T33" fmla="*/ 42 h 128"/>
                <a:gd name="T34" fmla="*/ 38 w 127"/>
                <a:gd name="T35" fmla="*/ 41 h 128"/>
                <a:gd name="T36" fmla="*/ 44 w 127"/>
                <a:gd name="T37" fmla="*/ 31 h 128"/>
                <a:gd name="T38" fmla="*/ 20 w 127"/>
                <a:gd name="T39" fmla="*/ 34 h 128"/>
                <a:gd name="T40" fmla="*/ 11 w 127"/>
                <a:gd name="T41" fmla="*/ 20 h 128"/>
                <a:gd name="T42" fmla="*/ 5 w 127"/>
                <a:gd name="T43" fmla="*/ 14 h 128"/>
                <a:gd name="T44" fmla="*/ 19 w 127"/>
                <a:gd name="T45" fmla="*/ 4 h 128"/>
                <a:gd name="T46" fmla="*/ 39 w 127"/>
                <a:gd name="T47" fmla="*/ 7 h 128"/>
                <a:gd name="T48" fmla="*/ 51 w 127"/>
                <a:gd name="T49" fmla="*/ 17 h 128"/>
                <a:gd name="T50" fmla="*/ 54 w 127"/>
                <a:gd name="T51" fmla="*/ 45 h 128"/>
                <a:gd name="T52" fmla="*/ 56 w 127"/>
                <a:gd name="T53" fmla="*/ 41 h 128"/>
                <a:gd name="T54" fmla="*/ 66 w 127"/>
                <a:gd name="T55" fmla="*/ 54 h 128"/>
                <a:gd name="T56" fmla="*/ 81 w 127"/>
                <a:gd name="T57" fmla="*/ 34 h 128"/>
                <a:gd name="T58" fmla="*/ 95 w 127"/>
                <a:gd name="T59" fmla="*/ 25 h 128"/>
                <a:gd name="T60" fmla="*/ 113 w 127"/>
                <a:gd name="T61" fmla="*/ 22 h 128"/>
                <a:gd name="T62" fmla="*/ 139 w 127"/>
                <a:gd name="T63" fmla="*/ 36 h 128"/>
                <a:gd name="T64" fmla="*/ 152 w 127"/>
                <a:gd name="T65" fmla="*/ 105 h 128"/>
                <a:gd name="T66" fmla="*/ 151 w 127"/>
                <a:gd name="T67" fmla="*/ 115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128"/>
                <a:gd name="T104" fmla="*/ 127 w 127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128">
                  <a:moveTo>
                    <a:pt x="124" y="128"/>
                  </a:moveTo>
                  <a:cubicBezTo>
                    <a:pt x="122" y="127"/>
                    <a:pt x="120" y="124"/>
                    <a:pt x="118" y="121"/>
                  </a:cubicBezTo>
                  <a:cubicBezTo>
                    <a:pt x="116" y="119"/>
                    <a:pt x="114" y="116"/>
                    <a:pt x="110" y="115"/>
                  </a:cubicBezTo>
                  <a:cubicBezTo>
                    <a:pt x="107" y="114"/>
                    <a:pt x="104" y="115"/>
                    <a:pt x="101" y="115"/>
                  </a:cubicBezTo>
                  <a:cubicBezTo>
                    <a:pt x="100" y="115"/>
                    <a:pt x="98" y="115"/>
                    <a:pt x="98" y="114"/>
                  </a:cubicBezTo>
                  <a:cubicBezTo>
                    <a:pt x="98" y="112"/>
                    <a:pt x="100" y="110"/>
                    <a:pt x="101" y="108"/>
                  </a:cubicBezTo>
                  <a:cubicBezTo>
                    <a:pt x="101" y="107"/>
                    <a:pt x="101" y="105"/>
                    <a:pt x="100" y="103"/>
                  </a:cubicBezTo>
                  <a:cubicBezTo>
                    <a:pt x="99" y="102"/>
                    <a:pt x="97" y="102"/>
                    <a:pt x="96" y="100"/>
                  </a:cubicBezTo>
                  <a:cubicBezTo>
                    <a:pt x="95" y="99"/>
                    <a:pt x="94" y="97"/>
                    <a:pt x="95" y="95"/>
                  </a:cubicBezTo>
                  <a:cubicBezTo>
                    <a:pt x="95" y="94"/>
                    <a:pt x="98" y="95"/>
                    <a:pt x="98" y="94"/>
                  </a:cubicBezTo>
                  <a:cubicBezTo>
                    <a:pt x="99" y="93"/>
                    <a:pt x="97" y="93"/>
                    <a:pt x="96" y="92"/>
                  </a:cubicBezTo>
                  <a:cubicBezTo>
                    <a:pt x="95" y="89"/>
                    <a:pt x="94" y="86"/>
                    <a:pt x="93" y="83"/>
                  </a:cubicBezTo>
                  <a:cubicBezTo>
                    <a:pt x="92" y="80"/>
                    <a:pt x="90" y="78"/>
                    <a:pt x="89" y="76"/>
                  </a:cubicBezTo>
                  <a:cubicBezTo>
                    <a:pt x="87" y="74"/>
                    <a:pt x="86" y="72"/>
                    <a:pt x="84" y="70"/>
                  </a:cubicBezTo>
                  <a:cubicBezTo>
                    <a:pt x="81" y="68"/>
                    <a:pt x="77" y="67"/>
                    <a:pt x="74" y="65"/>
                  </a:cubicBezTo>
                  <a:cubicBezTo>
                    <a:pt x="70" y="63"/>
                    <a:pt x="66" y="61"/>
                    <a:pt x="61" y="60"/>
                  </a:cubicBezTo>
                  <a:cubicBezTo>
                    <a:pt x="59" y="59"/>
                    <a:pt x="57" y="60"/>
                    <a:pt x="55" y="60"/>
                  </a:cubicBezTo>
                  <a:cubicBezTo>
                    <a:pt x="52" y="59"/>
                    <a:pt x="49" y="58"/>
                    <a:pt x="47" y="56"/>
                  </a:cubicBezTo>
                  <a:cubicBezTo>
                    <a:pt x="46" y="55"/>
                    <a:pt x="48" y="53"/>
                    <a:pt x="47" y="52"/>
                  </a:cubicBezTo>
                  <a:cubicBezTo>
                    <a:pt x="46" y="51"/>
                    <a:pt x="45" y="54"/>
                    <a:pt x="43" y="53"/>
                  </a:cubicBezTo>
                  <a:cubicBezTo>
                    <a:pt x="41" y="53"/>
                    <a:pt x="40" y="52"/>
                    <a:pt x="39" y="51"/>
                  </a:cubicBezTo>
                  <a:cubicBezTo>
                    <a:pt x="37" y="49"/>
                    <a:pt x="35" y="47"/>
                    <a:pt x="35" y="45"/>
                  </a:cubicBezTo>
                  <a:cubicBezTo>
                    <a:pt x="34" y="43"/>
                    <a:pt x="37" y="42"/>
                    <a:pt x="37" y="40"/>
                  </a:cubicBezTo>
                  <a:cubicBezTo>
                    <a:pt x="37" y="39"/>
                    <a:pt x="36" y="37"/>
                    <a:pt x="35" y="38"/>
                  </a:cubicBezTo>
                  <a:cubicBezTo>
                    <a:pt x="34" y="40"/>
                    <a:pt x="33" y="43"/>
                    <a:pt x="32" y="45"/>
                  </a:cubicBezTo>
                  <a:cubicBezTo>
                    <a:pt x="32" y="47"/>
                    <a:pt x="32" y="48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6" y="54"/>
                    <a:pt x="24" y="54"/>
                    <a:pt x="24" y="53"/>
                  </a:cubicBezTo>
                  <a:cubicBezTo>
                    <a:pt x="22" y="52"/>
                    <a:pt x="22" y="50"/>
                    <a:pt x="22" y="48"/>
                  </a:cubicBezTo>
                  <a:cubicBezTo>
                    <a:pt x="22" y="47"/>
                    <a:pt x="25" y="48"/>
                    <a:pt x="24" y="47"/>
                  </a:cubicBezTo>
                  <a:cubicBezTo>
                    <a:pt x="23" y="44"/>
                    <a:pt x="22" y="41"/>
                    <a:pt x="19" y="39"/>
                  </a:cubicBezTo>
                  <a:cubicBezTo>
                    <a:pt x="18" y="37"/>
                    <a:pt x="15" y="38"/>
                    <a:pt x="13" y="37"/>
                  </a:cubicBezTo>
                  <a:cubicBezTo>
                    <a:pt x="13" y="36"/>
                    <a:pt x="15" y="35"/>
                    <a:pt x="17" y="35"/>
                  </a:cubicBezTo>
                  <a:cubicBezTo>
                    <a:pt x="19" y="34"/>
                    <a:pt x="22" y="36"/>
                    <a:pt x="25" y="35"/>
                  </a:cubicBezTo>
                  <a:cubicBezTo>
                    <a:pt x="27" y="35"/>
                    <a:pt x="27" y="31"/>
                    <a:pt x="29" y="31"/>
                  </a:cubicBezTo>
                  <a:cubicBezTo>
                    <a:pt x="30" y="31"/>
                    <a:pt x="31" y="33"/>
                    <a:pt x="32" y="34"/>
                  </a:cubicBezTo>
                  <a:cubicBezTo>
                    <a:pt x="33" y="34"/>
                    <a:pt x="35" y="33"/>
                    <a:pt x="35" y="32"/>
                  </a:cubicBezTo>
                  <a:cubicBezTo>
                    <a:pt x="36" y="31"/>
                    <a:pt x="38" y="28"/>
                    <a:pt x="37" y="26"/>
                  </a:cubicBezTo>
                  <a:cubicBezTo>
                    <a:pt x="36" y="25"/>
                    <a:pt x="33" y="27"/>
                    <a:pt x="32" y="27"/>
                  </a:cubicBezTo>
                  <a:cubicBezTo>
                    <a:pt x="27" y="27"/>
                    <a:pt x="22" y="29"/>
                    <a:pt x="17" y="28"/>
                  </a:cubicBezTo>
                  <a:cubicBezTo>
                    <a:pt x="15" y="27"/>
                    <a:pt x="15" y="25"/>
                    <a:pt x="14" y="23"/>
                  </a:cubicBezTo>
                  <a:cubicBezTo>
                    <a:pt x="13" y="21"/>
                    <a:pt x="11" y="18"/>
                    <a:pt x="9" y="17"/>
                  </a:cubicBezTo>
                  <a:cubicBezTo>
                    <a:pt x="7" y="16"/>
                    <a:pt x="3" y="18"/>
                    <a:pt x="1" y="17"/>
                  </a:cubicBezTo>
                  <a:cubicBezTo>
                    <a:pt x="0" y="15"/>
                    <a:pt x="3" y="14"/>
                    <a:pt x="4" y="12"/>
                  </a:cubicBezTo>
                  <a:cubicBezTo>
                    <a:pt x="5" y="11"/>
                    <a:pt x="5" y="8"/>
                    <a:pt x="6" y="7"/>
                  </a:cubicBezTo>
                  <a:cubicBezTo>
                    <a:pt x="9" y="4"/>
                    <a:pt x="13" y="4"/>
                    <a:pt x="16" y="3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7" y="1"/>
                    <a:pt x="30" y="4"/>
                    <a:pt x="33" y="6"/>
                  </a:cubicBezTo>
                  <a:cubicBezTo>
                    <a:pt x="35" y="6"/>
                    <a:pt x="37" y="4"/>
                    <a:pt x="39" y="5"/>
                  </a:cubicBezTo>
                  <a:cubicBezTo>
                    <a:pt x="41" y="7"/>
                    <a:pt x="43" y="11"/>
                    <a:pt x="43" y="14"/>
                  </a:cubicBezTo>
                  <a:cubicBezTo>
                    <a:pt x="44" y="18"/>
                    <a:pt x="40" y="22"/>
                    <a:pt x="41" y="26"/>
                  </a:cubicBezTo>
                  <a:cubicBezTo>
                    <a:pt x="41" y="30"/>
                    <a:pt x="43" y="34"/>
                    <a:pt x="45" y="37"/>
                  </a:cubicBezTo>
                  <a:cubicBezTo>
                    <a:pt x="46" y="38"/>
                    <a:pt x="46" y="35"/>
                    <a:pt x="46" y="34"/>
                  </a:cubicBezTo>
                  <a:cubicBezTo>
                    <a:pt x="46" y="33"/>
                    <a:pt x="47" y="33"/>
                    <a:pt x="47" y="34"/>
                  </a:cubicBezTo>
                  <a:cubicBezTo>
                    <a:pt x="48" y="36"/>
                    <a:pt x="47" y="40"/>
                    <a:pt x="49" y="42"/>
                  </a:cubicBezTo>
                  <a:cubicBezTo>
                    <a:pt x="50" y="44"/>
                    <a:pt x="53" y="46"/>
                    <a:pt x="55" y="45"/>
                  </a:cubicBezTo>
                  <a:cubicBezTo>
                    <a:pt x="60" y="43"/>
                    <a:pt x="64" y="38"/>
                    <a:pt x="67" y="33"/>
                  </a:cubicBezTo>
                  <a:cubicBezTo>
                    <a:pt x="68" y="32"/>
                    <a:pt x="67" y="29"/>
                    <a:pt x="68" y="28"/>
                  </a:cubicBezTo>
                  <a:cubicBezTo>
                    <a:pt x="71" y="27"/>
                    <a:pt x="74" y="29"/>
                    <a:pt x="76" y="28"/>
                  </a:cubicBezTo>
                  <a:cubicBezTo>
                    <a:pt x="78" y="27"/>
                    <a:pt x="77" y="23"/>
                    <a:pt x="79" y="21"/>
                  </a:cubicBezTo>
                  <a:cubicBezTo>
                    <a:pt x="81" y="19"/>
                    <a:pt x="84" y="18"/>
                    <a:pt x="87" y="17"/>
                  </a:cubicBezTo>
                  <a:cubicBezTo>
                    <a:pt x="89" y="17"/>
                    <a:pt x="92" y="17"/>
                    <a:pt x="94" y="18"/>
                  </a:cubicBezTo>
                  <a:cubicBezTo>
                    <a:pt x="100" y="22"/>
                    <a:pt x="105" y="27"/>
                    <a:pt x="111" y="30"/>
                  </a:cubicBezTo>
                  <a:cubicBezTo>
                    <a:pt x="112" y="31"/>
                    <a:pt x="115" y="29"/>
                    <a:pt x="116" y="30"/>
                  </a:cubicBezTo>
                  <a:cubicBezTo>
                    <a:pt x="120" y="31"/>
                    <a:pt x="124" y="32"/>
                    <a:pt x="127" y="34"/>
                  </a:cubicBezTo>
                  <a:lnTo>
                    <a:pt x="127" y="87"/>
                  </a:lnTo>
                  <a:cubicBezTo>
                    <a:pt x="127" y="89"/>
                    <a:pt x="124" y="90"/>
                    <a:pt x="124" y="92"/>
                  </a:cubicBezTo>
                  <a:cubicBezTo>
                    <a:pt x="124" y="93"/>
                    <a:pt x="126" y="95"/>
                    <a:pt x="126" y="96"/>
                  </a:cubicBezTo>
                  <a:lnTo>
                    <a:pt x="124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6" name="Freeform 2510"/>
            <p:cNvSpPr>
              <a:spLocks noChangeAspect="1"/>
            </p:cNvSpPr>
            <p:nvPr/>
          </p:nvSpPr>
          <p:spPr bwMode="auto">
            <a:xfrm>
              <a:off x="29904971" y="13416356"/>
              <a:ext cx="180758" cy="164879"/>
            </a:xfrm>
            <a:custGeom>
              <a:avLst/>
              <a:gdLst>
                <a:gd name="T0" fmla="*/ 23 w 23"/>
                <a:gd name="T1" fmla="*/ 0 h 23"/>
                <a:gd name="T2" fmla="*/ 19 w 23"/>
                <a:gd name="T3" fmla="*/ 5 h 23"/>
                <a:gd name="T4" fmla="*/ 11 w 23"/>
                <a:gd name="T5" fmla="*/ 7 h 23"/>
                <a:gd name="T6" fmla="*/ 5 w 23"/>
                <a:gd name="T7" fmla="*/ 12 h 23"/>
                <a:gd name="T8" fmla="*/ 4 w 23"/>
                <a:gd name="T9" fmla="*/ 20 h 23"/>
                <a:gd name="T10" fmla="*/ 0 w 23"/>
                <a:gd name="T11" fmla="*/ 25 h 23"/>
                <a:gd name="T12" fmla="*/ 4 w 23"/>
                <a:gd name="T13" fmla="*/ 26 h 23"/>
                <a:gd name="T14" fmla="*/ 13 w 23"/>
                <a:gd name="T15" fmla="*/ 22 h 23"/>
                <a:gd name="T16" fmla="*/ 16 w 23"/>
                <a:gd name="T17" fmla="*/ 21 h 23"/>
                <a:gd name="T18" fmla="*/ 23 w 23"/>
                <a:gd name="T19" fmla="*/ 14 h 23"/>
                <a:gd name="T20" fmla="*/ 27 w 23"/>
                <a:gd name="T21" fmla="*/ 9 h 23"/>
                <a:gd name="T22" fmla="*/ 27 w 23"/>
                <a:gd name="T23" fmla="*/ 4 h 23"/>
                <a:gd name="T24" fmla="*/ 23 w 23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3"/>
                <a:gd name="T41" fmla="*/ 23 w 23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3">
                  <a:moveTo>
                    <a:pt x="20" y="0"/>
                  </a:moveTo>
                  <a:cubicBezTo>
                    <a:pt x="19" y="2"/>
                    <a:pt x="18" y="3"/>
                    <a:pt x="16" y="4"/>
                  </a:cubicBezTo>
                  <a:cubicBezTo>
                    <a:pt x="14" y="5"/>
                    <a:pt x="11" y="5"/>
                    <a:pt x="9" y="6"/>
                  </a:cubicBezTo>
                  <a:cubicBezTo>
                    <a:pt x="7" y="7"/>
                    <a:pt x="5" y="8"/>
                    <a:pt x="4" y="10"/>
                  </a:cubicBezTo>
                  <a:cubicBezTo>
                    <a:pt x="3" y="12"/>
                    <a:pt x="4" y="15"/>
                    <a:pt x="3" y="17"/>
                  </a:cubicBezTo>
                  <a:cubicBezTo>
                    <a:pt x="3" y="18"/>
                    <a:pt x="1" y="20"/>
                    <a:pt x="0" y="21"/>
                  </a:cubicBezTo>
                  <a:cubicBezTo>
                    <a:pt x="0" y="22"/>
                    <a:pt x="2" y="23"/>
                    <a:pt x="3" y="22"/>
                  </a:cubicBezTo>
                  <a:cubicBezTo>
                    <a:pt x="6" y="22"/>
                    <a:pt x="8" y="20"/>
                    <a:pt x="11" y="19"/>
                  </a:cubicBezTo>
                  <a:cubicBezTo>
                    <a:pt x="12" y="18"/>
                    <a:pt x="13" y="19"/>
                    <a:pt x="14" y="18"/>
                  </a:cubicBezTo>
                  <a:cubicBezTo>
                    <a:pt x="16" y="17"/>
                    <a:pt x="18" y="14"/>
                    <a:pt x="20" y="12"/>
                  </a:cubicBezTo>
                  <a:cubicBezTo>
                    <a:pt x="21" y="11"/>
                    <a:pt x="22" y="10"/>
                    <a:pt x="23" y="8"/>
                  </a:cubicBezTo>
                  <a:cubicBezTo>
                    <a:pt x="23" y="7"/>
                    <a:pt x="23" y="5"/>
                    <a:pt x="23" y="3"/>
                  </a:cubicBezTo>
                  <a:cubicBezTo>
                    <a:pt x="22" y="2"/>
                    <a:pt x="21" y="1"/>
                    <a:pt x="2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7" name="Freeform 2512"/>
            <p:cNvSpPr>
              <a:spLocks noChangeAspect="1"/>
            </p:cNvSpPr>
            <p:nvPr/>
          </p:nvSpPr>
          <p:spPr bwMode="auto">
            <a:xfrm>
              <a:off x="20458776" y="15254488"/>
              <a:ext cx="147278" cy="177096"/>
            </a:xfrm>
            <a:custGeom>
              <a:avLst/>
              <a:gdLst>
                <a:gd name="T0" fmla="*/ 22 w 18"/>
                <a:gd name="T1" fmla="*/ 19 h 24"/>
                <a:gd name="T2" fmla="*/ 22 w 18"/>
                <a:gd name="T3" fmla="*/ 13 h 24"/>
                <a:gd name="T4" fmla="*/ 22 w 18"/>
                <a:gd name="T5" fmla="*/ 6 h 24"/>
                <a:gd name="T6" fmla="*/ 11 w 18"/>
                <a:gd name="T7" fmla="*/ 0 h 24"/>
                <a:gd name="T8" fmla="*/ 5 w 18"/>
                <a:gd name="T9" fmla="*/ 5 h 24"/>
                <a:gd name="T10" fmla="*/ 1 w 18"/>
                <a:gd name="T11" fmla="*/ 12 h 24"/>
                <a:gd name="T12" fmla="*/ 1 w 18"/>
                <a:gd name="T13" fmla="*/ 21 h 24"/>
                <a:gd name="T14" fmla="*/ 9 w 18"/>
                <a:gd name="T15" fmla="*/ 27 h 24"/>
                <a:gd name="T16" fmla="*/ 16 w 18"/>
                <a:gd name="T17" fmla="*/ 29 h 24"/>
                <a:gd name="T18" fmla="*/ 20 w 18"/>
                <a:gd name="T19" fmla="*/ 27 h 24"/>
                <a:gd name="T20" fmla="*/ 22 w 18"/>
                <a:gd name="T21" fmla="*/ 19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8" y="16"/>
                  </a:moveTo>
                  <a:cubicBezTo>
                    <a:pt x="18" y="14"/>
                    <a:pt x="18" y="13"/>
                    <a:pt x="18" y="11"/>
                  </a:cubicBezTo>
                  <a:cubicBezTo>
                    <a:pt x="18" y="9"/>
                    <a:pt x="17" y="7"/>
                    <a:pt x="18" y="5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7" y="0"/>
                    <a:pt x="6" y="2"/>
                    <a:pt x="4" y="4"/>
                  </a:cubicBezTo>
                  <a:cubicBezTo>
                    <a:pt x="3" y="6"/>
                    <a:pt x="1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2" y="19"/>
                    <a:pt x="4" y="21"/>
                    <a:pt x="7" y="22"/>
                  </a:cubicBezTo>
                  <a:cubicBezTo>
                    <a:pt x="8" y="23"/>
                    <a:pt x="11" y="24"/>
                    <a:pt x="13" y="24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17" y="21"/>
                    <a:pt x="18" y="19"/>
                    <a:pt x="18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8" name="Freeform 2513"/>
            <p:cNvSpPr>
              <a:spLocks noChangeAspect="1"/>
            </p:cNvSpPr>
            <p:nvPr/>
          </p:nvSpPr>
          <p:spPr bwMode="auto">
            <a:xfrm>
              <a:off x="18557495" y="14283522"/>
              <a:ext cx="1372414" cy="1337367"/>
            </a:xfrm>
            <a:custGeom>
              <a:avLst/>
              <a:gdLst>
                <a:gd name="T0" fmla="*/ 205 w 171"/>
                <a:gd name="T1" fmla="*/ 18 h 182"/>
                <a:gd name="T2" fmla="*/ 199 w 171"/>
                <a:gd name="T3" fmla="*/ 17 h 182"/>
                <a:gd name="T4" fmla="*/ 195 w 171"/>
                <a:gd name="T5" fmla="*/ 20 h 182"/>
                <a:gd name="T6" fmla="*/ 191 w 171"/>
                <a:gd name="T7" fmla="*/ 18 h 182"/>
                <a:gd name="T8" fmla="*/ 183 w 171"/>
                <a:gd name="T9" fmla="*/ 28 h 182"/>
                <a:gd name="T10" fmla="*/ 177 w 171"/>
                <a:gd name="T11" fmla="*/ 28 h 182"/>
                <a:gd name="T12" fmla="*/ 171 w 171"/>
                <a:gd name="T13" fmla="*/ 20 h 182"/>
                <a:gd name="T14" fmla="*/ 162 w 171"/>
                <a:gd name="T15" fmla="*/ 22 h 182"/>
                <a:gd name="T16" fmla="*/ 147 w 171"/>
                <a:gd name="T17" fmla="*/ 25 h 182"/>
                <a:gd name="T18" fmla="*/ 141 w 171"/>
                <a:gd name="T19" fmla="*/ 25 h 182"/>
                <a:gd name="T20" fmla="*/ 141 w 171"/>
                <a:gd name="T21" fmla="*/ 90 h 182"/>
                <a:gd name="T22" fmla="*/ 125 w 171"/>
                <a:gd name="T23" fmla="*/ 90 h 182"/>
                <a:gd name="T24" fmla="*/ 125 w 171"/>
                <a:gd name="T25" fmla="*/ 141 h 182"/>
                <a:gd name="T26" fmla="*/ 123 w 171"/>
                <a:gd name="T27" fmla="*/ 208 h 182"/>
                <a:gd name="T28" fmla="*/ 120 w 171"/>
                <a:gd name="T29" fmla="*/ 212 h 182"/>
                <a:gd name="T30" fmla="*/ 115 w 171"/>
                <a:gd name="T31" fmla="*/ 214 h 182"/>
                <a:gd name="T32" fmla="*/ 111 w 171"/>
                <a:gd name="T33" fmla="*/ 218 h 182"/>
                <a:gd name="T34" fmla="*/ 104 w 171"/>
                <a:gd name="T35" fmla="*/ 215 h 182"/>
                <a:gd name="T36" fmla="*/ 95 w 171"/>
                <a:gd name="T37" fmla="*/ 218 h 182"/>
                <a:gd name="T38" fmla="*/ 86 w 171"/>
                <a:gd name="T39" fmla="*/ 214 h 182"/>
                <a:gd name="T40" fmla="*/ 84 w 171"/>
                <a:gd name="T41" fmla="*/ 207 h 182"/>
                <a:gd name="T42" fmla="*/ 79 w 171"/>
                <a:gd name="T43" fmla="*/ 201 h 182"/>
                <a:gd name="T44" fmla="*/ 76 w 171"/>
                <a:gd name="T45" fmla="*/ 203 h 182"/>
                <a:gd name="T46" fmla="*/ 76 w 171"/>
                <a:gd name="T47" fmla="*/ 211 h 182"/>
                <a:gd name="T48" fmla="*/ 71 w 171"/>
                <a:gd name="T49" fmla="*/ 211 h 182"/>
                <a:gd name="T50" fmla="*/ 60 w 171"/>
                <a:gd name="T51" fmla="*/ 202 h 182"/>
                <a:gd name="T52" fmla="*/ 53 w 171"/>
                <a:gd name="T53" fmla="*/ 185 h 182"/>
                <a:gd name="T54" fmla="*/ 53 w 171"/>
                <a:gd name="T55" fmla="*/ 176 h 182"/>
                <a:gd name="T56" fmla="*/ 48 w 171"/>
                <a:gd name="T57" fmla="*/ 168 h 182"/>
                <a:gd name="T58" fmla="*/ 49 w 171"/>
                <a:gd name="T59" fmla="*/ 162 h 182"/>
                <a:gd name="T60" fmla="*/ 47 w 171"/>
                <a:gd name="T61" fmla="*/ 156 h 182"/>
                <a:gd name="T62" fmla="*/ 47 w 171"/>
                <a:gd name="T63" fmla="*/ 148 h 182"/>
                <a:gd name="T64" fmla="*/ 44 w 171"/>
                <a:gd name="T65" fmla="*/ 137 h 182"/>
                <a:gd name="T66" fmla="*/ 42 w 171"/>
                <a:gd name="T67" fmla="*/ 124 h 182"/>
                <a:gd name="T68" fmla="*/ 42 w 171"/>
                <a:gd name="T69" fmla="*/ 111 h 182"/>
                <a:gd name="T70" fmla="*/ 44 w 171"/>
                <a:gd name="T71" fmla="*/ 102 h 182"/>
                <a:gd name="T72" fmla="*/ 31 w 171"/>
                <a:gd name="T73" fmla="*/ 85 h 182"/>
                <a:gd name="T74" fmla="*/ 24 w 171"/>
                <a:gd name="T75" fmla="*/ 71 h 182"/>
                <a:gd name="T76" fmla="*/ 24 w 171"/>
                <a:gd name="T77" fmla="*/ 59 h 182"/>
                <a:gd name="T78" fmla="*/ 16 w 171"/>
                <a:gd name="T79" fmla="*/ 49 h 182"/>
                <a:gd name="T80" fmla="*/ 12 w 171"/>
                <a:gd name="T81" fmla="*/ 37 h 182"/>
                <a:gd name="T82" fmla="*/ 1 w 171"/>
                <a:gd name="T83" fmla="*/ 23 h 182"/>
                <a:gd name="T84" fmla="*/ 0 w 171"/>
                <a:gd name="T85" fmla="*/ 12 h 182"/>
                <a:gd name="T86" fmla="*/ 2 w 171"/>
                <a:gd name="T87" fmla="*/ 5 h 182"/>
                <a:gd name="T88" fmla="*/ 11 w 171"/>
                <a:gd name="T89" fmla="*/ 5 h 182"/>
                <a:gd name="T90" fmla="*/ 20 w 171"/>
                <a:gd name="T91" fmla="*/ 0 h 182"/>
                <a:gd name="T92" fmla="*/ 29 w 171"/>
                <a:gd name="T93" fmla="*/ 2 h 182"/>
                <a:gd name="T94" fmla="*/ 36 w 171"/>
                <a:gd name="T95" fmla="*/ 7 h 182"/>
                <a:gd name="T96" fmla="*/ 102 w 171"/>
                <a:gd name="T97" fmla="*/ 7 h 182"/>
                <a:gd name="T98" fmla="*/ 109 w 171"/>
                <a:gd name="T99" fmla="*/ 14 h 182"/>
                <a:gd name="T100" fmla="*/ 119 w 171"/>
                <a:gd name="T101" fmla="*/ 17 h 182"/>
                <a:gd name="T102" fmla="*/ 133 w 171"/>
                <a:gd name="T103" fmla="*/ 19 h 182"/>
                <a:gd name="T104" fmla="*/ 141 w 171"/>
                <a:gd name="T105" fmla="*/ 17 h 182"/>
                <a:gd name="T106" fmla="*/ 151 w 171"/>
                <a:gd name="T107" fmla="*/ 19 h 182"/>
                <a:gd name="T108" fmla="*/ 180 w 171"/>
                <a:gd name="T109" fmla="*/ 13 h 182"/>
                <a:gd name="T110" fmla="*/ 193 w 171"/>
                <a:gd name="T111" fmla="*/ 10 h 182"/>
                <a:gd name="T112" fmla="*/ 199 w 171"/>
                <a:gd name="T113" fmla="*/ 11 h 182"/>
                <a:gd name="T114" fmla="*/ 205 w 171"/>
                <a:gd name="T115" fmla="*/ 18 h 1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"/>
                <a:gd name="T175" fmla="*/ 0 h 182"/>
                <a:gd name="T176" fmla="*/ 171 w 171"/>
                <a:gd name="T177" fmla="*/ 182 h 1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" h="182">
                  <a:moveTo>
                    <a:pt x="171" y="15"/>
                  </a:moveTo>
                  <a:cubicBezTo>
                    <a:pt x="169" y="14"/>
                    <a:pt x="167" y="14"/>
                    <a:pt x="166" y="14"/>
                  </a:cubicBezTo>
                  <a:cubicBezTo>
                    <a:pt x="165" y="15"/>
                    <a:pt x="164" y="17"/>
                    <a:pt x="163" y="17"/>
                  </a:cubicBezTo>
                  <a:cubicBezTo>
                    <a:pt x="161" y="17"/>
                    <a:pt x="160" y="15"/>
                    <a:pt x="159" y="15"/>
                  </a:cubicBezTo>
                  <a:cubicBezTo>
                    <a:pt x="156" y="17"/>
                    <a:pt x="155" y="21"/>
                    <a:pt x="153" y="23"/>
                  </a:cubicBezTo>
                  <a:cubicBezTo>
                    <a:pt x="152" y="24"/>
                    <a:pt x="150" y="24"/>
                    <a:pt x="148" y="23"/>
                  </a:cubicBezTo>
                  <a:cubicBezTo>
                    <a:pt x="146" y="22"/>
                    <a:pt x="146" y="18"/>
                    <a:pt x="143" y="17"/>
                  </a:cubicBezTo>
                  <a:cubicBezTo>
                    <a:pt x="141" y="16"/>
                    <a:pt x="138" y="17"/>
                    <a:pt x="135" y="18"/>
                  </a:cubicBezTo>
                  <a:cubicBezTo>
                    <a:pt x="131" y="18"/>
                    <a:pt x="127" y="21"/>
                    <a:pt x="123" y="21"/>
                  </a:cubicBezTo>
                  <a:lnTo>
                    <a:pt x="118" y="21"/>
                  </a:lnTo>
                  <a:lnTo>
                    <a:pt x="118" y="75"/>
                  </a:lnTo>
                  <a:lnTo>
                    <a:pt x="104" y="75"/>
                  </a:lnTo>
                  <a:lnTo>
                    <a:pt x="104" y="117"/>
                  </a:lnTo>
                  <a:lnTo>
                    <a:pt x="103" y="173"/>
                  </a:lnTo>
                  <a:cubicBezTo>
                    <a:pt x="102" y="174"/>
                    <a:pt x="101" y="175"/>
                    <a:pt x="100" y="176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5" y="179"/>
                    <a:pt x="94" y="181"/>
                    <a:pt x="93" y="181"/>
                  </a:cubicBezTo>
                  <a:cubicBezTo>
                    <a:pt x="91" y="182"/>
                    <a:pt x="89" y="179"/>
                    <a:pt x="87" y="179"/>
                  </a:cubicBezTo>
                  <a:cubicBezTo>
                    <a:pt x="84" y="179"/>
                    <a:pt x="82" y="181"/>
                    <a:pt x="79" y="181"/>
                  </a:cubicBezTo>
                  <a:cubicBezTo>
                    <a:pt x="77" y="180"/>
                    <a:pt x="74" y="180"/>
                    <a:pt x="72" y="178"/>
                  </a:cubicBezTo>
                  <a:cubicBezTo>
                    <a:pt x="70" y="177"/>
                    <a:pt x="71" y="174"/>
                    <a:pt x="70" y="172"/>
                  </a:cubicBezTo>
                  <a:cubicBezTo>
                    <a:pt x="69" y="170"/>
                    <a:pt x="68" y="167"/>
                    <a:pt x="66" y="167"/>
                  </a:cubicBezTo>
                  <a:cubicBezTo>
                    <a:pt x="65" y="166"/>
                    <a:pt x="63" y="168"/>
                    <a:pt x="63" y="169"/>
                  </a:cubicBezTo>
                  <a:cubicBezTo>
                    <a:pt x="62" y="171"/>
                    <a:pt x="63" y="173"/>
                    <a:pt x="63" y="175"/>
                  </a:cubicBezTo>
                  <a:cubicBezTo>
                    <a:pt x="62" y="175"/>
                    <a:pt x="60" y="175"/>
                    <a:pt x="59" y="175"/>
                  </a:cubicBezTo>
                  <a:cubicBezTo>
                    <a:pt x="56" y="173"/>
                    <a:pt x="53" y="171"/>
                    <a:pt x="50" y="168"/>
                  </a:cubicBezTo>
                  <a:cubicBezTo>
                    <a:pt x="48" y="164"/>
                    <a:pt x="46" y="159"/>
                    <a:pt x="44" y="154"/>
                  </a:cubicBezTo>
                  <a:cubicBezTo>
                    <a:pt x="44" y="152"/>
                    <a:pt x="44" y="149"/>
                    <a:pt x="44" y="146"/>
                  </a:cubicBezTo>
                  <a:cubicBezTo>
                    <a:pt x="43" y="143"/>
                    <a:pt x="41" y="142"/>
                    <a:pt x="40" y="140"/>
                  </a:cubicBezTo>
                  <a:cubicBezTo>
                    <a:pt x="40" y="138"/>
                    <a:pt x="41" y="137"/>
                    <a:pt x="41" y="135"/>
                  </a:cubicBezTo>
                  <a:cubicBezTo>
                    <a:pt x="40" y="133"/>
                    <a:pt x="39" y="132"/>
                    <a:pt x="39" y="130"/>
                  </a:cubicBezTo>
                  <a:cubicBezTo>
                    <a:pt x="38" y="127"/>
                    <a:pt x="39" y="125"/>
                    <a:pt x="39" y="123"/>
                  </a:cubicBezTo>
                  <a:cubicBezTo>
                    <a:pt x="38" y="120"/>
                    <a:pt x="37" y="117"/>
                    <a:pt x="37" y="114"/>
                  </a:cubicBezTo>
                  <a:cubicBezTo>
                    <a:pt x="36" y="110"/>
                    <a:pt x="35" y="107"/>
                    <a:pt x="35" y="103"/>
                  </a:cubicBezTo>
                  <a:cubicBezTo>
                    <a:pt x="35" y="99"/>
                    <a:pt x="34" y="96"/>
                    <a:pt x="35" y="92"/>
                  </a:cubicBezTo>
                  <a:cubicBezTo>
                    <a:pt x="35" y="89"/>
                    <a:pt x="38" y="87"/>
                    <a:pt x="37" y="85"/>
                  </a:cubicBezTo>
                  <a:cubicBezTo>
                    <a:pt x="35" y="79"/>
                    <a:pt x="30" y="76"/>
                    <a:pt x="26" y="71"/>
                  </a:cubicBezTo>
                  <a:cubicBezTo>
                    <a:pt x="24" y="67"/>
                    <a:pt x="21" y="63"/>
                    <a:pt x="20" y="59"/>
                  </a:cubicBezTo>
                  <a:cubicBezTo>
                    <a:pt x="19" y="56"/>
                    <a:pt x="21" y="52"/>
                    <a:pt x="20" y="49"/>
                  </a:cubicBezTo>
                  <a:cubicBezTo>
                    <a:pt x="18" y="46"/>
                    <a:pt x="15" y="44"/>
                    <a:pt x="13" y="41"/>
                  </a:cubicBezTo>
                  <a:cubicBezTo>
                    <a:pt x="12" y="38"/>
                    <a:pt x="12" y="34"/>
                    <a:pt x="10" y="31"/>
                  </a:cubicBezTo>
                  <a:cubicBezTo>
                    <a:pt x="7" y="26"/>
                    <a:pt x="3" y="23"/>
                    <a:pt x="1" y="19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8"/>
                    <a:pt x="1" y="6"/>
                    <a:pt x="2" y="4"/>
                  </a:cubicBezTo>
                  <a:cubicBezTo>
                    <a:pt x="4" y="4"/>
                    <a:pt x="6" y="4"/>
                    <a:pt x="9" y="4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8" y="6"/>
                    <a:pt x="30" y="6"/>
                  </a:cubicBezTo>
                  <a:cubicBezTo>
                    <a:pt x="48" y="7"/>
                    <a:pt x="67" y="4"/>
                    <a:pt x="85" y="6"/>
                  </a:cubicBezTo>
                  <a:cubicBezTo>
                    <a:pt x="88" y="6"/>
                    <a:pt x="89" y="10"/>
                    <a:pt x="91" y="12"/>
                  </a:cubicBezTo>
                  <a:cubicBezTo>
                    <a:pt x="94" y="13"/>
                    <a:pt x="96" y="14"/>
                    <a:pt x="99" y="14"/>
                  </a:cubicBezTo>
                  <a:cubicBezTo>
                    <a:pt x="103" y="15"/>
                    <a:pt x="107" y="16"/>
                    <a:pt x="111" y="16"/>
                  </a:cubicBezTo>
                  <a:cubicBezTo>
                    <a:pt x="113" y="16"/>
                    <a:pt x="116" y="14"/>
                    <a:pt x="118" y="14"/>
                  </a:cubicBezTo>
                  <a:cubicBezTo>
                    <a:pt x="121" y="14"/>
                    <a:pt x="124" y="16"/>
                    <a:pt x="126" y="16"/>
                  </a:cubicBezTo>
                  <a:cubicBezTo>
                    <a:pt x="134" y="15"/>
                    <a:pt x="142" y="12"/>
                    <a:pt x="150" y="11"/>
                  </a:cubicBezTo>
                  <a:cubicBezTo>
                    <a:pt x="154" y="10"/>
                    <a:pt x="157" y="9"/>
                    <a:pt x="161" y="8"/>
                  </a:cubicBezTo>
                  <a:cubicBezTo>
                    <a:pt x="163" y="8"/>
                    <a:pt x="165" y="8"/>
                    <a:pt x="166" y="9"/>
                  </a:cubicBezTo>
                  <a:cubicBezTo>
                    <a:pt x="168" y="10"/>
                    <a:pt x="169" y="13"/>
                    <a:pt x="171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19" name="Freeform 2514"/>
            <p:cNvSpPr>
              <a:spLocks noChangeAspect="1"/>
            </p:cNvSpPr>
            <p:nvPr/>
          </p:nvSpPr>
          <p:spPr bwMode="auto">
            <a:xfrm>
              <a:off x="19394323" y="14387331"/>
              <a:ext cx="930557" cy="989285"/>
            </a:xfrm>
            <a:custGeom>
              <a:avLst/>
              <a:gdLst>
                <a:gd name="T0" fmla="*/ 139 w 116"/>
                <a:gd name="T1" fmla="*/ 76 h 135"/>
                <a:gd name="T2" fmla="*/ 137 w 116"/>
                <a:gd name="T3" fmla="*/ 73 h 135"/>
                <a:gd name="T4" fmla="*/ 137 w 116"/>
                <a:gd name="T5" fmla="*/ 70 h 135"/>
                <a:gd name="T6" fmla="*/ 128 w 116"/>
                <a:gd name="T7" fmla="*/ 66 h 135"/>
                <a:gd name="T8" fmla="*/ 121 w 116"/>
                <a:gd name="T9" fmla="*/ 65 h 135"/>
                <a:gd name="T10" fmla="*/ 116 w 116"/>
                <a:gd name="T11" fmla="*/ 58 h 135"/>
                <a:gd name="T12" fmla="*/ 116 w 116"/>
                <a:gd name="T13" fmla="*/ 47 h 135"/>
                <a:gd name="T14" fmla="*/ 111 w 116"/>
                <a:gd name="T15" fmla="*/ 47 h 135"/>
                <a:gd name="T16" fmla="*/ 111 w 116"/>
                <a:gd name="T17" fmla="*/ 40 h 135"/>
                <a:gd name="T18" fmla="*/ 99 w 116"/>
                <a:gd name="T19" fmla="*/ 32 h 135"/>
                <a:gd name="T20" fmla="*/ 93 w 116"/>
                <a:gd name="T21" fmla="*/ 30 h 135"/>
                <a:gd name="T22" fmla="*/ 90 w 116"/>
                <a:gd name="T23" fmla="*/ 18 h 135"/>
                <a:gd name="T24" fmla="*/ 85 w 116"/>
                <a:gd name="T25" fmla="*/ 11 h 135"/>
                <a:gd name="T26" fmla="*/ 80 w 116"/>
                <a:gd name="T27" fmla="*/ 1 h 135"/>
                <a:gd name="T28" fmla="*/ 74 w 116"/>
                <a:gd name="T29" fmla="*/ 0 h 135"/>
                <a:gd name="T30" fmla="*/ 71 w 116"/>
                <a:gd name="T31" fmla="*/ 4 h 135"/>
                <a:gd name="T32" fmla="*/ 66 w 116"/>
                <a:gd name="T33" fmla="*/ 1 h 135"/>
                <a:gd name="T34" fmla="*/ 59 w 116"/>
                <a:gd name="T35" fmla="*/ 11 h 135"/>
                <a:gd name="T36" fmla="*/ 53 w 116"/>
                <a:gd name="T37" fmla="*/ 11 h 135"/>
                <a:gd name="T38" fmla="*/ 47 w 116"/>
                <a:gd name="T39" fmla="*/ 4 h 135"/>
                <a:gd name="T40" fmla="*/ 37 w 116"/>
                <a:gd name="T41" fmla="*/ 5 h 135"/>
                <a:gd name="T42" fmla="*/ 23 w 116"/>
                <a:gd name="T43" fmla="*/ 8 h 135"/>
                <a:gd name="T44" fmla="*/ 17 w 116"/>
                <a:gd name="T45" fmla="*/ 8 h 135"/>
                <a:gd name="T46" fmla="*/ 17 w 116"/>
                <a:gd name="T47" fmla="*/ 73 h 135"/>
                <a:gd name="T48" fmla="*/ 0 w 116"/>
                <a:gd name="T49" fmla="*/ 73 h 135"/>
                <a:gd name="T50" fmla="*/ 0 w 116"/>
                <a:gd name="T51" fmla="*/ 124 h 135"/>
                <a:gd name="T52" fmla="*/ 5 w 116"/>
                <a:gd name="T53" fmla="*/ 128 h 135"/>
                <a:gd name="T54" fmla="*/ 7 w 116"/>
                <a:gd name="T55" fmla="*/ 139 h 135"/>
                <a:gd name="T56" fmla="*/ 11 w 116"/>
                <a:gd name="T57" fmla="*/ 145 h 135"/>
                <a:gd name="T58" fmla="*/ 6 w 116"/>
                <a:gd name="T59" fmla="*/ 155 h 135"/>
                <a:gd name="T60" fmla="*/ 8 w 116"/>
                <a:gd name="T61" fmla="*/ 161 h 135"/>
                <a:gd name="T62" fmla="*/ 14 w 116"/>
                <a:gd name="T63" fmla="*/ 158 h 135"/>
                <a:gd name="T64" fmla="*/ 25 w 116"/>
                <a:gd name="T65" fmla="*/ 160 h 135"/>
                <a:gd name="T66" fmla="*/ 26 w 116"/>
                <a:gd name="T67" fmla="*/ 156 h 135"/>
                <a:gd name="T68" fmla="*/ 35 w 116"/>
                <a:gd name="T69" fmla="*/ 150 h 135"/>
                <a:gd name="T70" fmla="*/ 40 w 116"/>
                <a:gd name="T71" fmla="*/ 144 h 135"/>
                <a:gd name="T72" fmla="*/ 43 w 116"/>
                <a:gd name="T73" fmla="*/ 134 h 135"/>
                <a:gd name="T74" fmla="*/ 49 w 116"/>
                <a:gd name="T75" fmla="*/ 132 h 135"/>
                <a:gd name="T76" fmla="*/ 55 w 116"/>
                <a:gd name="T77" fmla="*/ 132 h 135"/>
                <a:gd name="T78" fmla="*/ 60 w 116"/>
                <a:gd name="T79" fmla="*/ 139 h 135"/>
                <a:gd name="T80" fmla="*/ 68 w 116"/>
                <a:gd name="T81" fmla="*/ 142 h 135"/>
                <a:gd name="T82" fmla="*/ 73 w 116"/>
                <a:gd name="T83" fmla="*/ 140 h 135"/>
                <a:gd name="T84" fmla="*/ 84 w 116"/>
                <a:gd name="T85" fmla="*/ 139 h 135"/>
                <a:gd name="T86" fmla="*/ 86 w 116"/>
                <a:gd name="T87" fmla="*/ 132 h 135"/>
                <a:gd name="T88" fmla="*/ 89 w 116"/>
                <a:gd name="T89" fmla="*/ 121 h 135"/>
                <a:gd name="T90" fmla="*/ 97 w 116"/>
                <a:gd name="T91" fmla="*/ 119 h 135"/>
                <a:gd name="T92" fmla="*/ 104 w 116"/>
                <a:gd name="T93" fmla="*/ 112 h 135"/>
                <a:gd name="T94" fmla="*/ 107 w 116"/>
                <a:gd name="T95" fmla="*/ 101 h 135"/>
                <a:gd name="T96" fmla="*/ 121 w 116"/>
                <a:gd name="T97" fmla="*/ 88 h 135"/>
                <a:gd name="T98" fmla="*/ 129 w 116"/>
                <a:gd name="T99" fmla="*/ 82 h 135"/>
                <a:gd name="T100" fmla="*/ 134 w 116"/>
                <a:gd name="T101" fmla="*/ 79 h 135"/>
                <a:gd name="T102" fmla="*/ 139 w 116"/>
                <a:gd name="T103" fmla="*/ 76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35"/>
                <a:gd name="T158" fmla="*/ 116 w 116"/>
                <a:gd name="T159" fmla="*/ 135 h 1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35">
                  <a:moveTo>
                    <a:pt x="116" y="63"/>
                  </a:moveTo>
                  <a:cubicBezTo>
                    <a:pt x="115" y="63"/>
                    <a:pt x="115" y="62"/>
                    <a:pt x="114" y="61"/>
                  </a:cubicBezTo>
                  <a:cubicBezTo>
                    <a:pt x="114" y="60"/>
                    <a:pt x="115" y="58"/>
                    <a:pt x="114" y="58"/>
                  </a:cubicBezTo>
                  <a:cubicBezTo>
                    <a:pt x="112" y="56"/>
                    <a:pt x="110" y="56"/>
                    <a:pt x="107" y="55"/>
                  </a:cubicBezTo>
                  <a:cubicBezTo>
                    <a:pt x="105" y="54"/>
                    <a:pt x="103" y="56"/>
                    <a:pt x="101" y="54"/>
                  </a:cubicBezTo>
                  <a:cubicBezTo>
                    <a:pt x="99" y="53"/>
                    <a:pt x="98" y="51"/>
                    <a:pt x="97" y="48"/>
                  </a:cubicBezTo>
                  <a:cubicBezTo>
                    <a:pt x="97" y="45"/>
                    <a:pt x="99" y="41"/>
                    <a:pt x="97" y="39"/>
                  </a:cubicBezTo>
                  <a:cubicBezTo>
                    <a:pt x="97" y="37"/>
                    <a:pt x="94" y="40"/>
                    <a:pt x="93" y="39"/>
                  </a:cubicBezTo>
                  <a:cubicBezTo>
                    <a:pt x="92" y="37"/>
                    <a:pt x="94" y="35"/>
                    <a:pt x="93" y="33"/>
                  </a:cubicBezTo>
                  <a:cubicBezTo>
                    <a:pt x="90" y="31"/>
                    <a:pt x="86" y="29"/>
                    <a:pt x="83" y="27"/>
                  </a:cubicBezTo>
                  <a:cubicBezTo>
                    <a:pt x="81" y="26"/>
                    <a:pt x="79" y="27"/>
                    <a:pt x="78" y="25"/>
                  </a:cubicBezTo>
                  <a:cubicBezTo>
                    <a:pt x="76" y="22"/>
                    <a:pt x="76" y="18"/>
                    <a:pt x="75" y="15"/>
                  </a:cubicBezTo>
                  <a:cubicBezTo>
                    <a:pt x="74" y="13"/>
                    <a:pt x="73" y="11"/>
                    <a:pt x="71" y="9"/>
                  </a:cubicBezTo>
                  <a:cubicBezTo>
                    <a:pt x="70" y="6"/>
                    <a:pt x="68" y="3"/>
                    <a:pt x="67" y="1"/>
                  </a:cubicBezTo>
                  <a:cubicBezTo>
                    <a:pt x="65" y="0"/>
                    <a:pt x="63" y="0"/>
                    <a:pt x="62" y="0"/>
                  </a:cubicBezTo>
                  <a:cubicBezTo>
                    <a:pt x="61" y="1"/>
                    <a:pt x="60" y="3"/>
                    <a:pt x="59" y="3"/>
                  </a:cubicBezTo>
                  <a:cubicBezTo>
                    <a:pt x="57" y="3"/>
                    <a:pt x="56" y="1"/>
                    <a:pt x="55" y="1"/>
                  </a:cubicBezTo>
                  <a:cubicBezTo>
                    <a:pt x="52" y="3"/>
                    <a:pt x="51" y="7"/>
                    <a:pt x="49" y="9"/>
                  </a:cubicBezTo>
                  <a:cubicBezTo>
                    <a:pt x="48" y="10"/>
                    <a:pt x="46" y="10"/>
                    <a:pt x="44" y="9"/>
                  </a:cubicBezTo>
                  <a:cubicBezTo>
                    <a:pt x="42" y="8"/>
                    <a:pt x="42" y="4"/>
                    <a:pt x="39" y="3"/>
                  </a:cubicBezTo>
                  <a:cubicBezTo>
                    <a:pt x="37" y="2"/>
                    <a:pt x="34" y="3"/>
                    <a:pt x="31" y="4"/>
                  </a:cubicBezTo>
                  <a:cubicBezTo>
                    <a:pt x="27" y="4"/>
                    <a:pt x="23" y="7"/>
                    <a:pt x="19" y="7"/>
                  </a:cubicBezTo>
                  <a:lnTo>
                    <a:pt x="14" y="7"/>
                  </a:lnTo>
                  <a:lnTo>
                    <a:pt x="14" y="61"/>
                  </a:lnTo>
                  <a:lnTo>
                    <a:pt x="0" y="61"/>
                  </a:lnTo>
                  <a:lnTo>
                    <a:pt x="0" y="103"/>
                  </a:lnTo>
                  <a:cubicBezTo>
                    <a:pt x="1" y="104"/>
                    <a:pt x="3" y="105"/>
                    <a:pt x="4" y="107"/>
                  </a:cubicBezTo>
                  <a:cubicBezTo>
                    <a:pt x="6" y="110"/>
                    <a:pt x="5" y="113"/>
                    <a:pt x="6" y="116"/>
                  </a:cubicBezTo>
                  <a:cubicBezTo>
                    <a:pt x="7" y="118"/>
                    <a:pt x="9" y="119"/>
                    <a:pt x="9" y="121"/>
                  </a:cubicBezTo>
                  <a:cubicBezTo>
                    <a:pt x="9" y="124"/>
                    <a:pt x="6" y="126"/>
                    <a:pt x="5" y="129"/>
                  </a:cubicBezTo>
                  <a:cubicBezTo>
                    <a:pt x="5" y="131"/>
                    <a:pt x="5" y="133"/>
                    <a:pt x="7" y="134"/>
                  </a:cubicBezTo>
                  <a:cubicBezTo>
                    <a:pt x="8" y="135"/>
                    <a:pt x="10" y="133"/>
                    <a:pt x="12" y="132"/>
                  </a:cubicBezTo>
                  <a:cubicBezTo>
                    <a:pt x="15" y="132"/>
                    <a:pt x="18" y="134"/>
                    <a:pt x="21" y="133"/>
                  </a:cubicBezTo>
                  <a:cubicBezTo>
                    <a:pt x="22" y="133"/>
                    <a:pt x="21" y="130"/>
                    <a:pt x="22" y="130"/>
                  </a:cubicBezTo>
                  <a:cubicBezTo>
                    <a:pt x="24" y="128"/>
                    <a:pt x="27" y="127"/>
                    <a:pt x="29" y="125"/>
                  </a:cubicBezTo>
                  <a:cubicBezTo>
                    <a:pt x="31" y="124"/>
                    <a:pt x="32" y="122"/>
                    <a:pt x="33" y="120"/>
                  </a:cubicBezTo>
                  <a:cubicBezTo>
                    <a:pt x="35" y="118"/>
                    <a:pt x="35" y="115"/>
                    <a:pt x="36" y="112"/>
                  </a:cubicBezTo>
                  <a:cubicBezTo>
                    <a:pt x="37" y="111"/>
                    <a:pt x="39" y="110"/>
                    <a:pt x="41" y="110"/>
                  </a:cubicBezTo>
                  <a:cubicBezTo>
                    <a:pt x="43" y="109"/>
                    <a:pt x="45" y="109"/>
                    <a:pt x="46" y="110"/>
                  </a:cubicBezTo>
                  <a:cubicBezTo>
                    <a:pt x="48" y="111"/>
                    <a:pt x="48" y="114"/>
                    <a:pt x="50" y="116"/>
                  </a:cubicBezTo>
                  <a:cubicBezTo>
                    <a:pt x="52" y="117"/>
                    <a:pt x="55" y="118"/>
                    <a:pt x="57" y="118"/>
                  </a:cubicBezTo>
                  <a:cubicBezTo>
                    <a:pt x="59" y="118"/>
                    <a:pt x="60" y="118"/>
                    <a:pt x="61" y="117"/>
                  </a:cubicBezTo>
                  <a:cubicBezTo>
                    <a:pt x="64" y="117"/>
                    <a:pt x="67" y="117"/>
                    <a:pt x="70" y="116"/>
                  </a:cubicBezTo>
                  <a:cubicBezTo>
                    <a:pt x="71" y="114"/>
                    <a:pt x="71" y="112"/>
                    <a:pt x="72" y="110"/>
                  </a:cubicBezTo>
                  <a:cubicBezTo>
                    <a:pt x="73" y="107"/>
                    <a:pt x="72" y="104"/>
                    <a:pt x="74" y="101"/>
                  </a:cubicBezTo>
                  <a:cubicBezTo>
                    <a:pt x="76" y="100"/>
                    <a:pt x="79" y="100"/>
                    <a:pt x="81" y="99"/>
                  </a:cubicBezTo>
                  <a:cubicBezTo>
                    <a:pt x="84" y="97"/>
                    <a:pt x="86" y="95"/>
                    <a:pt x="87" y="93"/>
                  </a:cubicBezTo>
                  <a:cubicBezTo>
                    <a:pt x="89" y="90"/>
                    <a:pt x="88" y="86"/>
                    <a:pt x="89" y="84"/>
                  </a:cubicBezTo>
                  <a:cubicBezTo>
                    <a:pt x="92" y="80"/>
                    <a:pt x="97" y="77"/>
                    <a:pt x="101" y="73"/>
                  </a:cubicBezTo>
                  <a:cubicBezTo>
                    <a:pt x="103" y="72"/>
                    <a:pt x="105" y="70"/>
                    <a:pt x="108" y="68"/>
                  </a:cubicBezTo>
                  <a:cubicBezTo>
                    <a:pt x="109" y="68"/>
                    <a:pt x="111" y="67"/>
                    <a:pt x="112" y="66"/>
                  </a:cubicBezTo>
                  <a:cubicBezTo>
                    <a:pt x="113" y="65"/>
                    <a:pt x="115" y="64"/>
                    <a:pt x="116" y="6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0" name="Freeform 2515"/>
            <p:cNvSpPr>
              <a:spLocks noChangeAspect="1"/>
            </p:cNvSpPr>
            <p:nvPr/>
          </p:nvSpPr>
          <p:spPr bwMode="auto">
            <a:xfrm>
              <a:off x="19929907" y="14136961"/>
              <a:ext cx="789965" cy="751130"/>
            </a:xfrm>
            <a:custGeom>
              <a:avLst/>
              <a:gdLst>
                <a:gd name="T0" fmla="*/ 92 w 98"/>
                <a:gd name="T1" fmla="*/ 122 h 102"/>
                <a:gd name="T2" fmla="*/ 108 w 98"/>
                <a:gd name="T3" fmla="*/ 103 h 102"/>
                <a:gd name="T4" fmla="*/ 108 w 98"/>
                <a:gd name="T5" fmla="*/ 92 h 102"/>
                <a:gd name="T6" fmla="*/ 111 w 98"/>
                <a:gd name="T7" fmla="*/ 88 h 102"/>
                <a:gd name="T8" fmla="*/ 113 w 98"/>
                <a:gd name="T9" fmla="*/ 82 h 102"/>
                <a:gd name="T10" fmla="*/ 117 w 98"/>
                <a:gd name="T11" fmla="*/ 76 h 102"/>
                <a:gd name="T12" fmla="*/ 112 w 98"/>
                <a:gd name="T13" fmla="*/ 72 h 102"/>
                <a:gd name="T14" fmla="*/ 113 w 98"/>
                <a:gd name="T15" fmla="*/ 68 h 102"/>
                <a:gd name="T16" fmla="*/ 110 w 98"/>
                <a:gd name="T17" fmla="*/ 62 h 102"/>
                <a:gd name="T18" fmla="*/ 112 w 98"/>
                <a:gd name="T19" fmla="*/ 59 h 102"/>
                <a:gd name="T20" fmla="*/ 118 w 98"/>
                <a:gd name="T21" fmla="*/ 52 h 102"/>
                <a:gd name="T22" fmla="*/ 116 w 98"/>
                <a:gd name="T23" fmla="*/ 45 h 102"/>
                <a:gd name="T24" fmla="*/ 116 w 98"/>
                <a:gd name="T25" fmla="*/ 33 h 102"/>
                <a:gd name="T26" fmla="*/ 111 w 98"/>
                <a:gd name="T27" fmla="*/ 22 h 102"/>
                <a:gd name="T28" fmla="*/ 101 w 98"/>
                <a:gd name="T29" fmla="*/ 19 h 102"/>
                <a:gd name="T30" fmla="*/ 98 w 98"/>
                <a:gd name="T31" fmla="*/ 14 h 102"/>
                <a:gd name="T32" fmla="*/ 94 w 98"/>
                <a:gd name="T33" fmla="*/ 10 h 102"/>
                <a:gd name="T34" fmla="*/ 87 w 98"/>
                <a:gd name="T35" fmla="*/ 7 h 102"/>
                <a:gd name="T36" fmla="*/ 78 w 98"/>
                <a:gd name="T37" fmla="*/ 7 h 102"/>
                <a:gd name="T38" fmla="*/ 76 w 98"/>
                <a:gd name="T39" fmla="*/ 5 h 102"/>
                <a:gd name="T40" fmla="*/ 78 w 98"/>
                <a:gd name="T41" fmla="*/ 1 h 102"/>
                <a:gd name="T42" fmla="*/ 70 w 98"/>
                <a:gd name="T43" fmla="*/ 1 h 102"/>
                <a:gd name="T44" fmla="*/ 57 w 98"/>
                <a:gd name="T45" fmla="*/ 8 h 102"/>
                <a:gd name="T46" fmla="*/ 55 w 98"/>
                <a:gd name="T47" fmla="*/ 17 h 102"/>
                <a:gd name="T48" fmla="*/ 43 w 98"/>
                <a:gd name="T49" fmla="*/ 24 h 102"/>
                <a:gd name="T50" fmla="*/ 36 w 98"/>
                <a:gd name="T51" fmla="*/ 30 h 102"/>
                <a:gd name="T52" fmla="*/ 33 w 98"/>
                <a:gd name="T53" fmla="*/ 37 h 102"/>
                <a:gd name="T54" fmla="*/ 26 w 98"/>
                <a:gd name="T55" fmla="*/ 43 h 102"/>
                <a:gd name="T56" fmla="*/ 18 w 98"/>
                <a:gd name="T57" fmla="*/ 45 h 102"/>
                <a:gd name="T58" fmla="*/ 13 w 98"/>
                <a:gd name="T59" fmla="*/ 42 h 102"/>
                <a:gd name="T60" fmla="*/ 5 w 98"/>
                <a:gd name="T61" fmla="*/ 41 h 102"/>
                <a:gd name="T62" fmla="*/ 0 w 98"/>
                <a:gd name="T63" fmla="*/ 42 h 102"/>
                <a:gd name="T64" fmla="*/ 5 w 98"/>
                <a:gd name="T65" fmla="*/ 52 h 102"/>
                <a:gd name="T66" fmla="*/ 10 w 98"/>
                <a:gd name="T67" fmla="*/ 59 h 102"/>
                <a:gd name="T68" fmla="*/ 13 w 98"/>
                <a:gd name="T69" fmla="*/ 71 h 102"/>
                <a:gd name="T70" fmla="*/ 19 w 98"/>
                <a:gd name="T71" fmla="*/ 74 h 102"/>
                <a:gd name="T72" fmla="*/ 31 w 98"/>
                <a:gd name="T73" fmla="*/ 81 h 102"/>
                <a:gd name="T74" fmla="*/ 31 w 98"/>
                <a:gd name="T75" fmla="*/ 88 h 102"/>
                <a:gd name="T76" fmla="*/ 36 w 98"/>
                <a:gd name="T77" fmla="*/ 88 h 102"/>
                <a:gd name="T78" fmla="*/ 36 w 98"/>
                <a:gd name="T79" fmla="*/ 99 h 102"/>
                <a:gd name="T80" fmla="*/ 41 w 98"/>
                <a:gd name="T81" fmla="*/ 106 h 102"/>
                <a:gd name="T82" fmla="*/ 48 w 98"/>
                <a:gd name="T83" fmla="*/ 107 h 102"/>
                <a:gd name="T84" fmla="*/ 57 w 98"/>
                <a:gd name="T85" fmla="*/ 111 h 102"/>
                <a:gd name="T86" fmla="*/ 57 w 98"/>
                <a:gd name="T87" fmla="*/ 115 h 102"/>
                <a:gd name="T88" fmla="*/ 59 w 98"/>
                <a:gd name="T89" fmla="*/ 117 h 102"/>
                <a:gd name="T90" fmla="*/ 67 w 98"/>
                <a:gd name="T91" fmla="*/ 118 h 102"/>
                <a:gd name="T92" fmla="*/ 78 w 98"/>
                <a:gd name="T93" fmla="*/ 119 h 102"/>
                <a:gd name="T94" fmla="*/ 84 w 98"/>
                <a:gd name="T95" fmla="*/ 119 h 102"/>
                <a:gd name="T96" fmla="*/ 89 w 98"/>
                <a:gd name="T97" fmla="*/ 122 h 102"/>
                <a:gd name="T98" fmla="*/ 92 w 98"/>
                <a:gd name="T99" fmla="*/ 122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02"/>
                <a:gd name="T152" fmla="*/ 98 w 98"/>
                <a:gd name="T153" fmla="*/ 102 h 1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02">
                  <a:moveTo>
                    <a:pt x="76" y="101"/>
                  </a:moveTo>
                  <a:cubicBezTo>
                    <a:pt x="80" y="96"/>
                    <a:pt x="86" y="91"/>
                    <a:pt x="90" y="85"/>
                  </a:cubicBezTo>
                  <a:cubicBezTo>
                    <a:pt x="91" y="83"/>
                    <a:pt x="89" y="79"/>
                    <a:pt x="90" y="76"/>
                  </a:cubicBezTo>
                  <a:cubicBezTo>
                    <a:pt x="90" y="75"/>
                    <a:pt x="91" y="74"/>
                    <a:pt x="92" y="73"/>
                  </a:cubicBezTo>
                  <a:cubicBezTo>
                    <a:pt x="93" y="72"/>
                    <a:pt x="93" y="70"/>
                    <a:pt x="94" y="68"/>
                  </a:cubicBezTo>
                  <a:cubicBezTo>
                    <a:pt x="95" y="67"/>
                    <a:pt x="97" y="65"/>
                    <a:pt x="97" y="63"/>
                  </a:cubicBezTo>
                  <a:cubicBezTo>
                    <a:pt x="97" y="62"/>
                    <a:pt x="94" y="61"/>
                    <a:pt x="93" y="60"/>
                  </a:cubicBezTo>
                  <a:cubicBezTo>
                    <a:pt x="93" y="59"/>
                    <a:pt x="94" y="57"/>
                    <a:pt x="94" y="56"/>
                  </a:cubicBezTo>
                  <a:cubicBezTo>
                    <a:pt x="93" y="54"/>
                    <a:pt x="91" y="53"/>
                    <a:pt x="91" y="51"/>
                  </a:cubicBezTo>
                  <a:cubicBezTo>
                    <a:pt x="90" y="50"/>
                    <a:pt x="92" y="50"/>
                    <a:pt x="93" y="49"/>
                  </a:cubicBezTo>
                  <a:cubicBezTo>
                    <a:pt x="94" y="47"/>
                    <a:pt x="97" y="45"/>
                    <a:pt x="98" y="43"/>
                  </a:cubicBezTo>
                  <a:cubicBezTo>
                    <a:pt x="98" y="41"/>
                    <a:pt x="96" y="39"/>
                    <a:pt x="96" y="37"/>
                  </a:cubicBezTo>
                  <a:cubicBezTo>
                    <a:pt x="96" y="33"/>
                    <a:pt x="97" y="30"/>
                    <a:pt x="96" y="27"/>
                  </a:cubicBezTo>
                  <a:cubicBezTo>
                    <a:pt x="96" y="24"/>
                    <a:pt x="95" y="20"/>
                    <a:pt x="92" y="18"/>
                  </a:cubicBezTo>
                  <a:cubicBezTo>
                    <a:pt x="90" y="16"/>
                    <a:pt x="86" y="17"/>
                    <a:pt x="84" y="16"/>
                  </a:cubicBezTo>
                  <a:cubicBezTo>
                    <a:pt x="82" y="15"/>
                    <a:pt x="82" y="13"/>
                    <a:pt x="81" y="12"/>
                  </a:cubicBezTo>
                  <a:cubicBezTo>
                    <a:pt x="80" y="10"/>
                    <a:pt x="79" y="9"/>
                    <a:pt x="78" y="8"/>
                  </a:cubicBezTo>
                  <a:cubicBezTo>
                    <a:pt x="76" y="7"/>
                    <a:pt x="74" y="7"/>
                    <a:pt x="72" y="6"/>
                  </a:cubicBezTo>
                  <a:cubicBezTo>
                    <a:pt x="70" y="6"/>
                    <a:pt x="67" y="7"/>
                    <a:pt x="65" y="6"/>
                  </a:cubicBezTo>
                  <a:cubicBezTo>
                    <a:pt x="64" y="6"/>
                    <a:pt x="63" y="5"/>
                    <a:pt x="63" y="4"/>
                  </a:cubicBezTo>
                  <a:cubicBezTo>
                    <a:pt x="64" y="3"/>
                    <a:pt x="65" y="2"/>
                    <a:pt x="65" y="1"/>
                  </a:cubicBezTo>
                  <a:cubicBezTo>
                    <a:pt x="62" y="1"/>
                    <a:pt x="60" y="0"/>
                    <a:pt x="58" y="1"/>
                  </a:cubicBezTo>
                  <a:cubicBezTo>
                    <a:pt x="54" y="2"/>
                    <a:pt x="49" y="4"/>
                    <a:pt x="47" y="7"/>
                  </a:cubicBezTo>
                  <a:cubicBezTo>
                    <a:pt x="45" y="8"/>
                    <a:pt x="48" y="12"/>
                    <a:pt x="46" y="14"/>
                  </a:cubicBezTo>
                  <a:cubicBezTo>
                    <a:pt x="43" y="17"/>
                    <a:pt x="39" y="17"/>
                    <a:pt x="36" y="20"/>
                  </a:cubicBezTo>
                  <a:cubicBezTo>
                    <a:pt x="34" y="21"/>
                    <a:pt x="32" y="23"/>
                    <a:pt x="30" y="25"/>
                  </a:cubicBezTo>
                  <a:cubicBezTo>
                    <a:pt x="29" y="27"/>
                    <a:pt x="28" y="29"/>
                    <a:pt x="27" y="31"/>
                  </a:cubicBezTo>
                  <a:cubicBezTo>
                    <a:pt x="25" y="33"/>
                    <a:pt x="24" y="35"/>
                    <a:pt x="22" y="36"/>
                  </a:cubicBezTo>
                  <a:cubicBezTo>
                    <a:pt x="20" y="37"/>
                    <a:pt x="18" y="38"/>
                    <a:pt x="15" y="37"/>
                  </a:cubicBezTo>
                  <a:cubicBezTo>
                    <a:pt x="14" y="37"/>
                    <a:pt x="13" y="36"/>
                    <a:pt x="11" y="35"/>
                  </a:cubicBezTo>
                  <a:cubicBezTo>
                    <a:pt x="9" y="35"/>
                    <a:pt x="7" y="34"/>
                    <a:pt x="4" y="34"/>
                  </a:cubicBezTo>
                  <a:cubicBezTo>
                    <a:pt x="2" y="34"/>
                    <a:pt x="1" y="34"/>
                    <a:pt x="0" y="35"/>
                  </a:cubicBezTo>
                  <a:cubicBezTo>
                    <a:pt x="1" y="37"/>
                    <a:pt x="3" y="40"/>
                    <a:pt x="4" y="43"/>
                  </a:cubicBezTo>
                  <a:cubicBezTo>
                    <a:pt x="6" y="45"/>
                    <a:pt x="7" y="47"/>
                    <a:pt x="8" y="49"/>
                  </a:cubicBezTo>
                  <a:cubicBezTo>
                    <a:pt x="9" y="52"/>
                    <a:pt x="9" y="56"/>
                    <a:pt x="11" y="59"/>
                  </a:cubicBezTo>
                  <a:cubicBezTo>
                    <a:pt x="12" y="61"/>
                    <a:pt x="14" y="60"/>
                    <a:pt x="16" y="61"/>
                  </a:cubicBezTo>
                  <a:cubicBezTo>
                    <a:pt x="19" y="63"/>
                    <a:pt x="23" y="65"/>
                    <a:pt x="26" y="67"/>
                  </a:cubicBezTo>
                  <a:cubicBezTo>
                    <a:pt x="27" y="69"/>
                    <a:pt x="25" y="71"/>
                    <a:pt x="26" y="73"/>
                  </a:cubicBezTo>
                  <a:cubicBezTo>
                    <a:pt x="27" y="74"/>
                    <a:pt x="30" y="71"/>
                    <a:pt x="30" y="73"/>
                  </a:cubicBezTo>
                  <a:cubicBezTo>
                    <a:pt x="32" y="75"/>
                    <a:pt x="30" y="79"/>
                    <a:pt x="30" y="82"/>
                  </a:cubicBezTo>
                  <a:cubicBezTo>
                    <a:pt x="31" y="85"/>
                    <a:pt x="32" y="87"/>
                    <a:pt x="34" y="88"/>
                  </a:cubicBezTo>
                  <a:cubicBezTo>
                    <a:pt x="36" y="90"/>
                    <a:pt x="38" y="88"/>
                    <a:pt x="40" y="89"/>
                  </a:cubicBezTo>
                  <a:cubicBezTo>
                    <a:pt x="43" y="90"/>
                    <a:pt x="45" y="90"/>
                    <a:pt x="47" y="92"/>
                  </a:cubicBezTo>
                  <a:cubicBezTo>
                    <a:pt x="48" y="92"/>
                    <a:pt x="47" y="94"/>
                    <a:pt x="47" y="95"/>
                  </a:cubicBezTo>
                  <a:cubicBezTo>
                    <a:pt x="48" y="96"/>
                    <a:pt x="48" y="97"/>
                    <a:pt x="49" y="97"/>
                  </a:cubicBezTo>
                  <a:cubicBezTo>
                    <a:pt x="52" y="97"/>
                    <a:pt x="54" y="97"/>
                    <a:pt x="56" y="98"/>
                  </a:cubicBezTo>
                  <a:cubicBezTo>
                    <a:pt x="59" y="98"/>
                    <a:pt x="62" y="99"/>
                    <a:pt x="65" y="99"/>
                  </a:cubicBezTo>
                  <a:cubicBezTo>
                    <a:pt x="66" y="99"/>
                    <a:pt x="68" y="99"/>
                    <a:pt x="70" y="99"/>
                  </a:cubicBezTo>
                  <a:cubicBezTo>
                    <a:pt x="72" y="99"/>
                    <a:pt x="73" y="101"/>
                    <a:pt x="74" y="101"/>
                  </a:cubicBezTo>
                  <a:cubicBezTo>
                    <a:pt x="75" y="102"/>
                    <a:pt x="75" y="101"/>
                    <a:pt x="76" y="10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1" name="Freeform 2516"/>
            <p:cNvSpPr>
              <a:spLocks noChangeAspect="1"/>
            </p:cNvSpPr>
            <p:nvPr/>
          </p:nvSpPr>
          <p:spPr bwMode="auto">
            <a:xfrm>
              <a:off x="20438702" y="13569040"/>
              <a:ext cx="1077842" cy="1807580"/>
            </a:xfrm>
            <a:custGeom>
              <a:avLst/>
              <a:gdLst>
                <a:gd name="T0" fmla="*/ 37 w 134"/>
                <a:gd name="T1" fmla="*/ 290 h 247"/>
                <a:gd name="T2" fmla="*/ 35 w 134"/>
                <a:gd name="T3" fmla="*/ 276 h 247"/>
                <a:gd name="T4" fmla="*/ 40 w 134"/>
                <a:gd name="T5" fmla="*/ 270 h 247"/>
                <a:gd name="T6" fmla="*/ 58 w 134"/>
                <a:gd name="T7" fmla="*/ 260 h 247"/>
                <a:gd name="T8" fmla="*/ 76 w 134"/>
                <a:gd name="T9" fmla="*/ 248 h 247"/>
                <a:gd name="T10" fmla="*/ 77 w 134"/>
                <a:gd name="T11" fmla="*/ 231 h 247"/>
                <a:gd name="T12" fmla="*/ 74 w 134"/>
                <a:gd name="T13" fmla="*/ 207 h 247"/>
                <a:gd name="T14" fmla="*/ 67 w 134"/>
                <a:gd name="T15" fmla="*/ 191 h 247"/>
                <a:gd name="T16" fmla="*/ 66 w 134"/>
                <a:gd name="T17" fmla="*/ 173 h 247"/>
                <a:gd name="T18" fmla="*/ 85 w 134"/>
                <a:gd name="T19" fmla="*/ 153 h 247"/>
                <a:gd name="T20" fmla="*/ 102 w 134"/>
                <a:gd name="T21" fmla="*/ 134 h 247"/>
                <a:gd name="T22" fmla="*/ 137 w 134"/>
                <a:gd name="T23" fmla="*/ 114 h 247"/>
                <a:gd name="T24" fmla="*/ 161 w 134"/>
                <a:gd name="T25" fmla="*/ 80 h 247"/>
                <a:gd name="T26" fmla="*/ 160 w 134"/>
                <a:gd name="T27" fmla="*/ 73 h 247"/>
                <a:gd name="T28" fmla="*/ 157 w 134"/>
                <a:gd name="T29" fmla="*/ 53 h 247"/>
                <a:gd name="T30" fmla="*/ 154 w 134"/>
                <a:gd name="T31" fmla="*/ 22 h 247"/>
                <a:gd name="T32" fmla="*/ 159 w 134"/>
                <a:gd name="T33" fmla="*/ 6 h 247"/>
                <a:gd name="T34" fmla="*/ 153 w 134"/>
                <a:gd name="T35" fmla="*/ 2 h 247"/>
                <a:gd name="T36" fmla="*/ 133 w 134"/>
                <a:gd name="T37" fmla="*/ 16 h 247"/>
                <a:gd name="T38" fmla="*/ 124 w 134"/>
                <a:gd name="T39" fmla="*/ 17 h 247"/>
                <a:gd name="T40" fmla="*/ 113 w 134"/>
                <a:gd name="T41" fmla="*/ 23 h 247"/>
                <a:gd name="T42" fmla="*/ 96 w 134"/>
                <a:gd name="T43" fmla="*/ 24 h 247"/>
                <a:gd name="T44" fmla="*/ 83 w 134"/>
                <a:gd name="T45" fmla="*/ 22 h 247"/>
                <a:gd name="T46" fmla="*/ 70 w 134"/>
                <a:gd name="T47" fmla="*/ 19 h 247"/>
                <a:gd name="T48" fmla="*/ 66 w 134"/>
                <a:gd name="T49" fmla="*/ 35 h 247"/>
                <a:gd name="T50" fmla="*/ 68 w 134"/>
                <a:gd name="T51" fmla="*/ 53 h 247"/>
                <a:gd name="T52" fmla="*/ 77 w 134"/>
                <a:gd name="T53" fmla="*/ 66 h 247"/>
                <a:gd name="T54" fmla="*/ 85 w 134"/>
                <a:gd name="T55" fmla="*/ 81 h 247"/>
                <a:gd name="T56" fmla="*/ 85 w 134"/>
                <a:gd name="T57" fmla="*/ 102 h 247"/>
                <a:gd name="T58" fmla="*/ 77 w 134"/>
                <a:gd name="T59" fmla="*/ 109 h 247"/>
                <a:gd name="T60" fmla="*/ 65 w 134"/>
                <a:gd name="T61" fmla="*/ 107 h 247"/>
                <a:gd name="T62" fmla="*/ 61 w 134"/>
                <a:gd name="T63" fmla="*/ 97 h 247"/>
                <a:gd name="T64" fmla="*/ 66 w 134"/>
                <a:gd name="T65" fmla="*/ 79 h 247"/>
                <a:gd name="T66" fmla="*/ 52 w 134"/>
                <a:gd name="T67" fmla="*/ 75 h 247"/>
                <a:gd name="T68" fmla="*/ 43 w 134"/>
                <a:gd name="T69" fmla="*/ 67 h 247"/>
                <a:gd name="T70" fmla="*/ 4 w 134"/>
                <a:gd name="T71" fmla="*/ 91 h 247"/>
                <a:gd name="T72" fmla="*/ 0 w 134"/>
                <a:gd name="T73" fmla="*/ 98 h 247"/>
                <a:gd name="T74" fmla="*/ 11 w 134"/>
                <a:gd name="T75" fmla="*/ 101 h 247"/>
                <a:gd name="T76" fmla="*/ 22 w 134"/>
                <a:gd name="T77" fmla="*/ 108 h 247"/>
                <a:gd name="T78" fmla="*/ 35 w 134"/>
                <a:gd name="T79" fmla="*/ 115 h 247"/>
                <a:gd name="T80" fmla="*/ 40 w 134"/>
                <a:gd name="T81" fmla="*/ 138 h 247"/>
                <a:gd name="T82" fmla="*/ 36 w 134"/>
                <a:gd name="T83" fmla="*/ 152 h 247"/>
                <a:gd name="T84" fmla="*/ 37 w 134"/>
                <a:gd name="T85" fmla="*/ 161 h 247"/>
                <a:gd name="T86" fmla="*/ 41 w 134"/>
                <a:gd name="T87" fmla="*/ 169 h 247"/>
                <a:gd name="T88" fmla="*/ 35 w 134"/>
                <a:gd name="T89" fmla="*/ 181 h 247"/>
                <a:gd name="T90" fmla="*/ 32 w 134"/>
                <a:gd name="T91" fmla="*/ 195 h 247"/>
                <a:gd name="T92" fmla="*/ 17 w 134"/>
                <a:gd name="T93" fmla="*/ 224 h 247"/>
                <a:gd name="T94" fmla="*/ 19 w 134"/>
                <a:gd name="T95" fmla="*/ 236 h 247"/>
                <a:gd name="T96" fmla="*/ 24 w 134"/>
                <a:gd name="T97" fmla="*/ 254 h 247"/>
                <a:gd name="T98" fmla="*/ 23 w 134"/>
                <a:gd name="T99" fmla="*/ 277 h 247"/>
                <a:gd name="T100" fmla="*/ 25 w 134"/>
                <a:gd name="T101" fmla="*/ 289 h 247"/>
                <a:gd name="T102" fmla="*/ 37 w 134"/>
                <a:gd name="T103" fmla="*/ 296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247"/>
                <a:gd name="T158" fmla="*/ 134 w 134"/>
                <a:gd name="T159" fmla="*/ 247 h 2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247">
                  <a:moveTo>
                    <a:pt x="31" y="247"/>
                  </a:moveTo>
                  <a:cubicBezTo>
                    <a:pt x="31" y="246"/>
                    <a:pt x="31" y="243"/>
                    <a:pt x="31" y="242"/>
                  </a:cubicBezTo>
                  <a:cubicBezTo>
                    <a:pt x="31" y="239"/>
                    <a:pt x="29" y="237"/>
                    <a:pt x="28" y="235"/>
                  </a:cubicBezTo>
                  <a:cubicBezTo>
                    <a:pt x="28" y="234"/>
                    <a:pt x="28" y="232"/>
                    <a:pt x="29" y="230"/>
                  </a:cubicBezTo>
                  <a:cubicBezTo>
                    <a:pt x="29" y="228"/>
                    <a:pt x="30" y="226"/>
                    <a:pt x="31" y="225"/>
                  </a:cubicBezTo>
                  <a:cubicBezTo>
                    <a:pt x="31" y="224"/>
                    <a:pt x="32" y="225"/>
                    <a:pt x="33" y="225"/>
                  </a:cubicBezTo>
                  <a:cubicBezTo>
                    <a:pt x="35" y="223"/>
                    <a:pt x="37" y="222"/>
                    <a:pt x="39" y="220"/>
                  </a:cubicBezTo>
                  <a:cubicBezTo>
                    <a:pt x="42" y="219"/>
                    <a:pt x="45" y="218"/>
                    <a:pt x="48" y="217"/>
                  </a:cubicBezTo>
                  <a:cubicBezTo>
                    <a:pt x="51" y="215"/>
                    <a:pt x="55" y="214"/>
                    <a:pt x="59" y="212"/>
                  </a:cubicBezTo>
                  <a:cubicBezTo>
                    <a:pt x="60" y="210"/>
                    <a:pt x="62" y="209"/>
                    <a:pt x="63" y="207"/>
                  </a:cubicBezTo>
                  <a:cubicBezTo>
                    <a:pt x="63" y="206"/>
                    <a:pt x="63" y="204"/>
                    <a:pt x="63" y="203"/>
                  </a:cubicBezTo>
                  <a:cubicBezTo>
                    <a:pt x="64" y="199"/>
                    <a:pt x="64" y="196"/>
                    <a:pt x="64" y="193"/>
                  </a:cubicBezTo>
                  <a:cubicBezTo>
                    <a:pt x="64" y="189"/>
                    <a:pt x="64" y="185"/>
                    <a:pt x="64" y="181"/>
                  </a:cubicBezTo>
                  <a:cubicBezTo>
                    <a:pt x="63" y="178"/>
                    <a:pt x="63" y="176"/>
                    <a:pt x="62" y="173"/>
                  </a:cubicBezTo>
                  <a:cubicBezTo>
                    <a:pt x="62" y="169"/>
                    <a:pt x="61" y="165"/>
                    <a:pt x="60" y="161"/>
                  </a:cubicBezTo>
                  <a:cubicBezTo>
                    <a:pt x="59" y="160"/>
                    <a:pt x="57" y="160"/>
                    <a:pt x="56" y="159"/>
                  </a:cubicBezTo>
                  <a:cubicBezTo>
                    <a:pt x="56" y="158"/>
                    <a:pt x="58" y="157"/>
                    <a:pt x="58" y="155"/>
                  </a:cubicBezTo>
                  <a:cubicBezTo>
                    <a:pt x="58" y="151"/>
                    <a:pt x="54" y="148"/>
                    <a:pt x="55" y="144"/>
                  </a:cubicBezTo>
                  <a:cubicBezTo>
                    <a:pt x="55" y="143"/>
                    <a:pt x="58" y="142"/>
                    <a:pt x="59" y="141"/>
                  </a:cubicBezTo>
                  <a:cubicBezTo>
                    <a:pt x="63" y="137"/>
                    <a:pt x="67" y="133"/>
                    <a:pt x="71" y="128"/>
                  </a:cubicBezTo>
                  <a:cubicBezTo>
                    <a:pt x="75" y="124"/>
                    <a:pt x="78" y="120"/>
                    <a:pt x="82" y="116"/>
                  </a:cubicBezTo>
                  <a:cubicBezTo>
                    <a:pt x="83" y="115"/>
                    <a:pt x="84" y="113"/>
                    <a:pt x="85" y="112"/>
                  </a:cubicBezTo>
                  <a:cubicBezTo>
                    <a:pt x="91" y="108"/>
                    <a:pt x="96" y="105"/>
                    <a:pt x="102" y="102"/>
                  </a:cubicBezTo>
                  <a:cubicBezTo>
                    <a:pt x="106" y="99"/>
                    <a:pt x="111" y="98"/>
                    <a:pt x="114" y="95"/>
                  </a:cubicBezTo>
                  <a:cubicBezTo>
                    <a:pt x="120" y="90"/>
                    <a:pt x="124" y="84"/>
                    <a:pt x="128" y="78"/>
                  </a:cubicBezTo>
                  <a:cubicBezTo>
                    <a:pt x="130" y="74"/>
                    <a:pt x="133" y="71"/>
                    <a:pt x="134" y="67"/>
                  </a:cubicBezTo>
                  <a:cubicBezTo>
                    <a:pt x="134" y="66"/>
                    <a:pt x="131" y="66"/>
                    <a:pt x="131" y="65"/>
                  </a:cubicBezTo>
                  <a:cubicBezTo>
                    <a:pt x="131" y="64"/>
                    <a:pt x="133" y="63"/>
                    <a:pt x="133" y="61"/>
                  </a:cubicBezTo>
                  <a:cubicBezTo>
                    <a:pt x="133" y="60"/>
                    <a:pt x="130" y="59"/>
                    <a:pt x="130" y="57"/>
                  </a:cubicBezTo>
                  <a:cubicBezTo>
                    <a:pt x="129" y="53"/>
                    <a:pt x="131" y="49"/>
                    <a:pt x="131" y="44"/>
                  </a:cubicBezTo>
                  <a:cubicBezTo>
                    <a:pt x="131" y="41"/>
                    <a:pt x="130" y="37"/>
                    <a:pt x="130" y="33"/>
                  </a:cubicBezTo>
                  <a:cubicBezTo>
                    <a:pt x="129" y="28"/>
                    <a:pt x="128" y="23"/>
                    <a:pt x="128" y="18"/>
                  </a:cubicBezTo>
                  <a:cubicBezTo>
                    <a:pt x="128" y="15"/>
                    <a:pt x="128" y="12"/>
                    <a:pt x="129" y="9"/>
                  </a:cubicBezTo>
                  <a:cubicBezTo>
                    <a:pt x="129" y="8"/>
                    <a:pt x="132" y="7"/>
                    <a:pt x="132" y="5"/>
                  </a:cubicBezTo>
                  <a:cubicBezTo>
                    <a:pt x="132" y="4"/>
                    <a:pt x="132" y="2"/>
                    <a:pt x="131" y="1"/>
                  </a:cubicBezTo>
                  <a:cubicBezTo>
                    <a:pt x="130" y="0"/>
                    <a:pt x="128" y="2"/>
                    <a:pt x="127" y="2"/>
                  </a:cubicBezTo>
                  <a:cubicBezTo>
                    <a:pt x="124" y="5"/>
                    <a:pt x="121" y="9"/>
                    <a:pt x="117" y="11"/>
                  </a:cubicBezTo>
                  <a:cubicBezTo>
                    <a:pt x="116" y="12"/>
                    <a:pt x="113" y="12"/>
                    <a:pt x="111" y="13"/>
                  </a:cubicBezTo>
                  <a:cubicBezTo>
                    <a:pt x="110" y="14"/>
                    <a:pt x="108" y="15"/>
                    <a:pt x="106" y="16"/>
                  </a:cubicBezTo>
                  <a:cubicBezTo>
                    <a:pt x="105" y="16"/>
                    <a:pt x="105" y="14"/>
                    <a:pt x="103" y="14"/>
                  </a:cubicBezTo>
                  <a:cubicBezTo>
                    <a:pt x="102" y="13"/>
                    <a:pt x="100" y="13"/>
                    <a:pt x="99" y="14"/>
                  </a:cubicBezTo>
                  <a:cubicBezTo>
                    <a:pt x="96" y="15"/>
                    <a:pt x="96" y="18"/>
                    <a:pt x="94" y="19"/>
                  </a:cubicBezTo>
                  <a:cubicBezTo>
                    <a:pt x="91" y="20"/>
                    <a:pt x="90" y="17"/>
                    <a:pt x="87" y="17"/>
                  </a:cubicBezTo>
                  <a:cubicBezTo>
                    <a:pt x="85" y="17"/>
                    <a:pt x="83" y="20"/>
                    <a:pt x="80" y="20"/>
                  </a:cubicBezTo>
                  <a:cubicBezTo>
                    <a:pt x="77" y="19"/>
                    <a:pt x="77" y="14"/>
                    <a:pt x="74" y="13"/>
                  </a:cubicBezTo>
                  <a:cubicBezTo>
                    <a:pt x="72" y="13"/>
                    <a:pt x="71" y="17"/>
                    <a:pt x="69" y="18"/>
                  </a:cubicBezTo>
                  <a:cubicBezTo>
                    <a:pt x="67" y="18"/>
                    <a:pt x="64" y="18"/>
                    <a:pt x="62" y="18"/>
                  </a:cubicBezTo>
                  <a:cubicBezTo>
                    <a:pt x="61" y="17"/>
                    <a:pt x="60" y="17"/>
                    <a:pt x="58" y="16"/>
                  </a:cubicBezTo>
                  <a:cubicBezTo>
                    <a:pt x="58" y="19"/>
                    <a:pt x="57" y="21"/>
                    <a:pt x="56" y="23"/>
                  </a:cubicBezTo>
                  <a:cubicBezTo>
                    <a:pt x="56" y="25"/>
                    <a:pt x="55" y="27"/>
                    <a:pt x="55" y="29"/>
                  </a:cubicBezTo>
                  <a:cubicBezTo>
                    <a:pt x="55" y="31"/>
                    <a:pt x="55" y="34"/>
                    <a:pt x="55" y="36"/>
                  </a:cubicBezTo>
                  <a:cubicBezTo>
                    <a:pt x="56" y="38"/>
                    <a:pt x="56" y="41"/>
                    <a:pt x="57" y="44"/>
                  </a:cubicBezTo>
                  <a:cubicBezTo>
                    <a:pt x="57" y="46"/>
                    <a:pt x="57" y="48"/>
                    <a:pt x="58" y="50"/>
                  </a:cubicBezTo>
                  <a:cubicBezTo>
                    <a:pt x="59" y="52"/>
                    <a:pt x="62" y="53"/>
                    <a:pt x="64" y="55"/>
                  </a:cubicBezTo>
                  <a:cubicBezTo>
                    <a:pt x="66" y="57"/>
                    <a:pt x="66" y="59"/>
                    <a:pt x="67" y="61"/>
                  </a:cubicBezTo>
                  <a:cubicBezTo>
                    <a:pt x="69" y="64"/>
                    <a:pt x="70" y="66"/>
                    <a:pt x="71" y="68"/>
                  </a:cubicBezTo>
                  <a:cubicBezTo>
                    <a:pt x="72" y="71"/>
                    <a:pt x="71" y="75"/>
                    <a:pt x="71" y="79"/>
                  </a:cubicBezTo>
                  <a:cubicBezTo>
                    <a:pt x="71" y="81"/>
                    <a:pt x="72" y="83"/>
                    <a:pt x="71" y="85"/>
                  </a:cubicBezTo>
                  <a:cubicBezTo>
                    <a:pt x="70" y="87"/>
                    <a:pt x="67" y="85"/>
                    <a:pt x="65" y="86"/>
                  </a:cubicBezTo>
                  <a:cubicBezTo>
                    <a:pt x="64" y="87"/>
                    <a:pt x="64" y="89"/>
                    <a:pt x="64" y="91"/>
                  </a:cubicBezTo>
                  <a:cubicBezTo>
                    <a:pt x="63" y="93"/>
                    <a:pt x="64" y="98"/>
                    <a:pt x="62" y="97"/>
                  </a:cubicBezTo>
                  <a:cubicBezTo>
                    <a:pt x="58" y="96"/>
                    <a:pt x="56" y="92"/>
                    <a:pt x="54" y="89"/>
                  </a:cubicBezTo>
                  <a:cubicBezTo>
                    <a:pt x="53" y="87"/>
                    <a:pt x="52" y="86"/>
                    <a:pt x="52" y="84"/>
                  </a:cubicBezTo>
                  <a:cubicBezTo>
                    <a:pt x="51" y="83"/>
                    <a:pt x="50" y="82"/>
                    <a:pt x="51" y="81"/>
                  </a:cubicBezTo>
                  <a:cubicBezTo>
                    <a:pt x="52" y="78"/>
                    <a:pt x="54" y="77"/>
                    <a:pt x="55" y="75"/>
                  </a:cubicBezTo>
                  <a:cubicBezTo>
                    <a:pt x="56" y="72"/>
                    <a:pt x="56" y="69"/>
                    <a:pt x="55" y="66"/>
                  </a:cubicBezTo>
                  <a:cubicBezTo>
                    <a:pt x="54" y="64"/>
                    <a:pt x="54" y="61"/>
                    <a:pt x="52" y="61"/>
                  </a:cubicBezTo>
                  <a:cubicBezTo>
                    <a:pt x="49" y="60"/>
                    <a:pt x="46" y="65"/>
                    <a:pt x="43" y="63"/>
                  </a:cubicBezTo>
                  <a:cubicBezTo>
                    <a:pt x="40" y="62"/>
                    <a:pt x="41" y="57"/>
                    <a:pt x="39" y="55"/>
                  </a:cubicBezTo>
                  <a:cubicBezTo>
                    <a:pt x="39" y="54"/>
                    <a:pt x="37" y="56"/>
                    <a:pt x="36" y="56"/>
                  </a:cubicBezTo>
                  <a:lnTo>
                    <a:pt x="1" y="70"/>
                  </a:lnTo>
                  <a:lnTo>
                    <a:pt x="3" y="76"/>
                  </a:lnTo>
                  <a:lnTo>
                    <a:pt x="2" y="79"/>
                  </a:lnTo>
                  <a:cubicBezTo>
                    <a:pt x="2" y="80"/>
                    <a:pt x="1" y="81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4" y="85"/>
                    <a:pt x="7" y="84"/>
                    <a:pt x="9" y="84"/>
                  </a:cubicBezTo>
                  <a:cubicBezTo>
                    <a:pt x="11" y="85"/>
                    <a:pt x="13" y="85"/>
                    <a:pt x="15" y="86"/>
                  </a:cubicBezTo>
                  <a:cubicBezTo>
                    <a:pt x="16" y="87"/>
                    <a:pt x="17" y="88"/>
                    <a:pt x="18" y="90"/>
                  </a:cubicBezTo>
                  <a:cubicBezTo>
                    <a:pt x="19" y="91"/>
                    <a:pt x="19" y="93"/>
                    <a:pt x="21" y="94"/>
                  </a:cubicBezTo>
                  <a:cubicBezTo>
                    <a:pt x="23" y="95"/>
                    <a:pt x="27" y="94"/>
                    <a:pt x="29" y="96"/>
                  </a:cubicBezTo>
                  <a:cubicBezTo>
                    <a:pt x="32" y="98"/>
                    <a:pt x="33" y="102"/>
                    <a:pt x="33" y="105"/>
                  </a:cubicBezTo>
                  <a:cubicBezTo>
                    <a:pt x="34" y="108"/>
                    <a:pt x="33" y="111"/>
                    <a:pt x="33" y="115"/>
                  </a:cubicBezTo>
                  <a:cubicBezTo>
                    <a:pt x="33" y="117"/>
                    <a:pt x="35" y="119"/>
                    <a:pt x="35" y="121"/>
                  </a:cubicBezTo>
                  <a:cubicBezTo>
                    <a:pt x="34" y="123"/>
                    <a:pt x="31" y="125"/>
                    <a:pt x="30" y="127"/>
                  </a:cubicBezTo>
                  <a:cubicBezTo>
                    <a:pt x="29" y="128"/>
                    <a:pt x="27" y="128"/>
                    <a:pt x="28" y="129"/>
                  </a:cubicBezTo>
                  <a:cubicBezTo>
                    <a:pt x="28" y="131"/>
                    <a:pt x="30" y="132"/>
                    <a:pt x="31" y="134"/>
                  </a:cubicBezTo>
                  <a:cubicBezTo>
                    <a:pt x="31" y="135"/>
                    <a:pt x="30" y="137"/>
                    <a:pt x="30" y="138"/>
                  </a:cubicBezTo>
                  <a:cubicBezTo>
                    <a:pt x="31" y="139"/>
                    <a:pt x="34" y="140"/>
                    <a:pt x="34" y="141"/>
                  </a:cubicBezTo>
                  <a:cubicBezTo>
                    <a:pt x="34" y="143"/>
                    <a:pt x="32" y="145"/>
                    <a:pt x="31" y="146"/>
                  </a:cubicBezTo>
                  <a:cubicBezTo>
                    <a:pt x="30" y="148"/>
                    <a:pt x="30" y="150"/>
                    <a:pt x="29" y="151"/>
                  </a:cubicBezTo>
                  <a:cubicBezTo>
                    <a:pt x="28" y="152"/>
                    <a:pt x="27" y="153"/>
                    <a:pt x="27" y="154"/>
                  </a:cubicBezTo>
                  <a:cubicBezTo>
                    <a:pt x="26" y="157"/>
                    <a:pt x="28" y="161"/>
                    <a:pt x="27" y="163"/>
                  </a:cubicBezTo>
                  <a:cubicBezTo>
                    <a:pt x="23" y="169"/>
                    <a:pt x="17" y="174"/>
                    <a:pt x="13" y="179"/>
                  </a:cubicBezTo>
                  <a:cubicBezTo>
                    <a:pt x="13" y="182"/>
                    <a:pt x="13" y="184"/>
                    <a:pt x="14" y="187"/>
                  </a:cubicBezTo>
                  <a:cubicBezTo>
                    <a:pt x="14" y="188"/>
                    <a:pt x="16" y="190"/>
                    <a:pt x="16" y="191"/>
                  </a:cubicBezTo>
                  <a:cubicBezTo>
                    <a:pt x="16" y="193"/>
                    <a:pt x="15" y="195"/>
                    <a:pt x="16" y="197"/>
                  </a:cubicBezTo>
                  <a:cubicBezTo>
                    <a:pt x="16" y="200"/>
                    <a:pt x="17" y="202"/>
                    <a:pt x="18" y="205"/>
                  </a:cubicBezTo>
                  <a:cubicBezTo>
                    <a:pt x="19" y="207"/>
                    <a:pt x="20" y="210"/>
                    <a:pt x="20" y="212"/>
                  </a:cubicBezTo>
                  <a:cubicBezTo>
                    <a:pt x="20" y="217"/>
                    <a:pt x="20" y="222"/>
                    <a:pt x="19" y="227"/>
                  </a:cubicBezTo>
                  <a:cubicBezTo>
                    <a:pt x="19" y="229"/>
                    <a:pt x="19" y="230"/>
                    <a:pt x="19" y="231"/>
                  </a:cubicBezTo>
                  <a:cubicBezTo>
                    <a:pt x="19" y="232"/>
                    <a:pt x="20" y="233"/>
                    <a:pt x="21" y="235"/>
                  </a:cubicBezTo>
                  <a:cubicBezTo>
                    <a:pt x="20" y="237"/>
                    <a:pt x="21" y="239"/>
                    <a:pt x="21" y="241"/>
                  </a:cubicBezTo>
                  <a:cubicBezTo>
                    <a:pt x="21" y="243"/>
                    <a:pt x="21" y="244"/>
                    <a:pt x="21" y="246"/>
                  </a:cubicBezTo>
                  <a:lnTo>
                    <a:pt x="31" y="24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2" name="Freeform 2517"/>
            <p:cNvSpPr>
              <a:spLocks noChangeAspect="1"/>
            </p:cNvSpPr>
            <p:nvPr/>
          </p:nvSpPr>
          <p:spPr bwMode="auto">
            <a:xfrm>
              <a:off x="20686391" y="13459115"/>
              <a:ext cx="328036" cy="824403"/>
            </a:xfrm>
            <a:custGeom>
              <a:avLst/>
              <a:gdLst>
                <a:gd name="T0" fmla="*/ 7 w 41"/>
                <a:gd name="T1" fmla="*/ 0 h 113"/>
                <a:gd name="T2" fmla="*/ 18 w 41"/>
                <a:gd name="T3" fmla="*/ 6 h 113"/>
                <a:gd name="T4" fmla="*/ 30 w 41"/>
                <a:gd name="T5" fmla="*/ 18 h 113"/>
                <a:gd name="T6" fmla="*/ 29 w 41"/>
                <a:gd name="T7" fmla="*/ 30 h 113"/>
                <a:gd name="T8" fmla="*/ 32 w 41"/>
                <a:gd name="T9" fmla="*/ 37 h 113"/>
                <a:gd name="T10" fmla="*/ 30 w 41"/>
                <a:gd name="T11" fmla="*/ 45 h 113"/>
                <a:gd name="T12" fmla="*/ 29 w 41"/>
                <a:gd name="T13" fmla="*/ 53 h 113"/>
                <a:gd name="T14" fmla="*/ 29 w 41"/>
                <a:gd name="T15" fmla="*/ 61 h 113"/>
                <a:gd name="T16" fmla="*/ 31 w 41"/>
                <a:gd name="T17" fmla="*/ 70 h 113"/>
                <a:gd name="T18" fmla="*/ 32 w 41"/>
                <a:gd name="T19" fmla="*/ 78 h 113"/>
                <a:gd name="T20" fmla="*/ 39 w 41"/>
                <a:gd name="T21" fmla="*/ 84 h 113"/>
                <a:gd name="T22" fmla="*/ 43 w 41"/>
                <a:gd name="T23" fmla="*/ 91 h 113"/>
                <a:gd name="T24" fmla="*/ 48 w 41"/>
                <a:gd name="T25" fmla="*/ 99 h 113"/>
                <a:gd name="T26" fmla="*/ 48 w 41"/>
                <a:gd name="T27" fmla="*/ 112 h 113"/>
                <a:gd name="T28" fmla="*/ 48 w 41"/>
                <a:gd name="T29" fmla="*/ 119 h 113"/>
                <a:gd name="T30" fmla="*/ 41 w 41"/>
                <a:gd name="T31" fmla="*/ 121 h 113"/>
                <a:gd name="T32" fmla="*/ 39 w 41"/>
                <a:gd name="T33" fmla="*/ 127 h 113"/>
                <a:gd name="T34" fmla="*/ 37 w 41"/>
                <a:gd name="T35" fmla="*/ 134 h 113"/>
                <a:gd name="T36" fmla="*/ 27 w 41"/>
                <a:gd name="T37" fmla="*/ 124 h 113"/>
                <a:gd name="T38" fmla="*/ 25 w 41"/>
                <a:gd name="T39" fmla="*/ 118 h 113"/>
                <a:gd name="T40" fmla="*/ 24 w 41"/>
                <a:gd name="T41" fmla="*/ 115 h 113"/>
                <a:gd name="T42" fmla="*/ 29 w 41"/>
                <a:gd name="T43" fmla="*/ 108 h 113"/>
                <a:gd name="T44" fmla="*/ 29 w 41"/>
                <a:gd name="T45" fmla="*/ 97 h 113"/>
                <a:gd name="T46" fmla="*/ 25 w 41"/>
                <a:gd name="T47" fmla="*/ 91 h 113"/>
                <a:gd name="T48" fmla="*/ 14 w 41"/>
                <a:gd name="T49" fmla="*/ 93 h 113"/>
                <a:gd name="T50" fmla="*/ 10 w 41"/>
                <a:gd name="T51" fmla="*/ 84 h 113"/>
                <a:gd name="T52" fmla="*/ 6 w 41"/>
                <a:gd name="T53" fmla="*/ 85 h 113"/>
                <a:gd name="T54" fmla="*/ 0 w 41"/>
                <a:gd name="T55" fmla="*/ 79 h 113"/>
                <a:gd name="T56" fmla="*/ 6 w 41"/>
                <a:gd name="T57" fmla="*/ 69 h 113"/>
                <a:gd name="T58" fmla="*/ 5 w 41"/>
                <a:gd name="T59" fmla="*/ 59 h 113"/>
                <a:gd name="T60" fmla="*/ 13 w 41"/>
                <a:gd name="T61" fmla="*/ 55 h 113"/>
                <a:gd name="T62" fmla="*/ 11 w 41"/>
                <a:gd name="T63" fmla="*/ 53 h 113"/>
                <a:gd name="T64" fmla="*/ 11 w 41"/>
                <a:gd name="T65" fmla="*/ 41 h 113"/>
                <a:gd name="T66" fmla="*/ 13 w 41"/>
                <a:gd name="T67" fmla="*/ 33 h 113"/>
                <a:gd name="T68" fmla="*/ 10 w 41"/>
                <a:gd name="T69" fmla="*/ 27 h 113"/>
                <a:gd name="T70" fmla="*/ 17 w 41"/>
                <a:gd name="T71" fmla="*/ 24 h 113"/>
                <a:gd name="T72" fmla="*/ 14 w 41"/>
                <a:gd name="T73" fmla="*/ 16 h 113"/>
                <a:gd name="T74" fmla="*/ 7 w 41"/>
                <a:gd name="T75" fmla="*/ 7 h 113"/>
                <a:gd name="T76" fmla="*/ 7 w 41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113"/>
                <a:gd name="T119" fmla="*/ 41 w 41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113">
                  <a:moveTo>
                    <a:pt x="6" y="0"/>
                  </a:moveTo>
                  <a:cubicBezTo>
                    <a:pt x="9" y="2"/>
                    <a:pt x="12" y="3"/>
                    <a:pt x="15" y="5"/>
                  </a:cubicBezTo>
                  <a:cubicBezTo>
                    <a:pt x="19" y="8"/>
                    <a:pt x="23" y="11"/>
                    <a:pt x="25" y="15"/>
                  </a:cubicBezTo>
                  <a:cubicBezTo>
                    <a:pt x="26" y="18"/>
                    <a:pt x="23" y="21"/>
                    <a:pt x="24" y="25"/>
                  </a:cubicBezTo>
                  <a:cubicBezTo>
                    <a:pt x="24" y="27"/>
                    <a:pt x="26" y="29"/>
                    <a:pt x="27" y="31"/>
                  </a:cubicBezTo>
                  <a:cubicBezTo>
                    <a:pt x="27" y="34"/>
                    <a:pt x="26" y="36"/>
                    <a:pt x="25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6"/>
                    <a:pt x="24" y="49"/>
                    <a:pt x="24" y="51"/>
                  </a:cubicBezTo>
                  <a:cubicBezTo>
                    <a:pt x="25" y="53"/>
                    <a:pt x="25" y="56"/>
                    <a:pt x="26" y="59"/>
                  </a:cubicBezTo>
                  <a:cubicBezTo>
                    <a:pt x="26" y="61"/>
                    <a:pt x="26" y="63"/>
                    <a:pt x="27" y="65"/>
                  </a:cubicBezTo>
                  <a:cubicBezTo>
                    <a:pt x="28" y="67"/>
                    <a:pt x="31" y="68"/>
                    <a:pt x="33" y="70"/>
                  </a:cubicBezTo>
                  <a:cubicBezTo>
                    <a:pt x="35" y="72"/>
                    <a:pt x="35" y="74"/>
                    <a:pt x="36" y="76"/>
                  </a:cubicBezTo>
                  <a:cubicBezTo>
                    <a:pt x="38" y="79"/>
                    <a:pt x="39" y="81"/>
                    <a:pt x="40" y="83"/>
                  </a:cubicBezTo>
                  <a:cubicBezTo>
                    <a:pt x="41" y="86"/>
                    <a:pt x="40" y="90"/>
                    <a:pt x="40" y="94"/>
                  </a:cubicBezTo>
                  <a:cubicBezTo>
                    <a:pt x="40" y="96"/>
                    <a:pt x="41" y="98"/>
                    <a:pt x="40" y="100"/>
                  </a:cubicBezTo>
                  <a:cubicBezTo>
                    <a:pt x="39" y="102"/>
                    <a:pt x="36" y="100"/>
                    <a:pt x="34" y="101"/>
                  </a:cubicBezTo>
                  <a:cubicBezTo>
                    <a:pt x="33" y="102"/>
                    <a:pt x="33" y="104"/>
                    <a:pt x="33" y="106"/>
                  </a:cubicBezTo>
                  <a:cubicBezTo>
                    <a:pt x="32" y="108"/>
                    <a:pt x="33" y="113"/>
                    <a:pt x="31" y="112"/>
                  </a:cubicBezTo>
                  <a:cubicBezTo>
                    <a:pt x="27" y="111"/>
                    <a:pt x="25" y="107"/>
                    <a:pt x="23" y="104"/>
                  </a:cubicBezTo>
                  <a:cubicBezTo>
                    <a:pt x="22" y="102"/>
                    <a:pt x="21" y="101"/>
                    <a:pt x="21" y="99"/>
                  </a:cubicBezTo>
                  <a:cubicBezTo>
                    <a:pt x="20" y="98"/>
                    <a:pt x="19" y="97"/>
                    <a:pt x="20" y="96"/>
                  </a:cubicBezTo>
                  <a:cubicBezTo>
                    <a:pt x="21" y="93"/>
                    <a:pt x="23" y="92"/>
                    <a:pt x="24" y="90"/>
                  </a:cubicBezTo>
                  <a:cubicBezTo>
                    <a:pt x="25" y="87"/>
                    <a:pt x="25" y="84"/>
                    <a:pt x="24" y="81"/>
                  </a:cubicBezTo>
                  <a:cubicBezTo>
                    <a:pt x="23" y="79"/>
                    <a:pt x="23" y="76"/>
                    <a:pt x="21" y="76"/>
                  </a:cubicBezTo>
                  <a:cubicBezTo>
                    <a:pt x="18" y="75"/>
                    <a:pt x="15" y="80"/>
                    <a:pt x="12" y="78"/>
                  </a:cubicBezTo>
                  <a:cubicBezTo>
                    <a:pt x="9" y="77"/>
                    <a:pt x="10" y="72"/>
                    <a:pt x="8" y="70"/>
                  </a:cubicBezTo>
                  <a:cubicBezTo>
                    <a:pt x="8" y="69"/>
                    <a:pt x="6" y="71"/>
                    <a:pt x="5" y="71"/>
                  </a:cubicBezTo>
                  <a:cubicBezTo>
                    <a:pt x="4" y="69"/>
                    <a:pt x="0" y="68"/>
                    <a:pt x="0" y="66"/>
                  </a:cubicBezTo>
                  <a:cubicBezTo>
                    <a:pt x="0" y="63"/>
                    <a:pt x="4" y="61"/>
                    <a:pt x="5" y="58"/>
                  </a:cubicBezTo>
                  <a:cubicBezTo>
                    <a:pt x="6" y="55"/>
                    <a:pt x="3" y="52"/>
                    <a:pt x="4" y="49"/>
                  </a:cubicBezTo>
                  <a:cubicBezTo>
                    <a:pt x="5" y="47"/>
                    <a:pt x="9" y="48"/>
                    <a:pt x="11" y="46"/>
                  </a:cubicBezTo>
                  <a:cubicBezTo>
                    <a:pt x="11" y="45"/>
                    <a:pt x="10" y="45"/>
                    <a:pt x="9" y="44"/>
                  </a:cubicBezTo>
                  <a:cubicBezTo>
                    <a:pt x="9" y="41"/>
                    <a:pt x="8" y="37"/>
                    <a:pt x="9" y="34"/>
                  </a:cubicBezTo>
                  <a:cubicBezTo>
                    <a:pt x="9" y="32"/>
                    <a:pt x="12" y="30"/>
                    <a:pt x="11" y="28"/>
                  </a:cubicBezTo>
                  <a:cubicBezTo>
                    <a:pt x="11" y="26"/>
                    <a:pt x="7" y="25"/>
                    <a:pt x="8" y="23"/>
                  </a:cubicBezTo>
                  <a:cubicBezTo>
                    <a:pt x="8" y="21"/>
                    <a:pt x="13" y="23"/>
                    <a:pt x="14" y="20"/>
                  </a:cubicBezTo>
                  <a:cubicBezTo>
                    <a:pt x="15" y="18"/>
                    <a:pt x="14" y="15"/>
                    <a:pt x="12" y="13"/>
                  </a:cubicBezTo>
                  <a:cubicBezTo>
                    <a:pt x="11" y="10"/>
                    <a:pt x="7" y="9"/>
                    <a:pt x="6" y="6"/>
                  </a:cubicBezTo>
                  <a:cubicBezTo>
                    <a:pt x="5" y="5"/>
                    <a:pt x="6" y="2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3" name="Freeform 2518"/>
            <p:cNvSpPr>
              <a:spLocks noChangeAspect="1"/>
            </p:cNvSpPr>
            <p:nvPr/>
          </p:nvSpPr>
          <p:spPr bwMode="auto">
            <a:xfrm>
              <a:off x="19608549" y="13343094"/>
              <a:ext cx="1198363" cy="1074775"/>
            </a:xfrm>
            <a:custGeom>
              <a:avLst/>
              <a:gdLst>
                <a:gd name="T0" fmla="*/ 161 w 149"/>
                <a:gd name="T1" fmla="*/ 19 h 147"/>
                <a:gd name="T2" fmla="*/ 141 w 149"/>
                <a:gd name="T3" fmla="*/ 10 h 147"/>
                <a:gd name="T4" fmla="*/ 106 w 149"/>
                <a:gd name="T5" fmla="*/ 4 h 147"/>
                <a:gd name="T6" fmla="*/ 103 w 149"/>
                <a:gd name="T7" fmla="*/ 29 h 147"/>
                <a:gd name="T8" fmla="*/ 99 w 149"/>
                <a:gd name="T9" fmla="*/ 53 h 147"/>
                <a:gd name="T10" fmla="*/ 109 w 149"/>
                <a:gd name="T11" fmla="*/ 73 h 147"/>
                <a:gd name="T12" fmla="*/ 119 w 149"/>
                <a:gd name="T13" fmla="*/ 72 h 147"/>
                <a:gd name="T14" fmla="*/ 107 w 149"/>
                <a:gd name="T15" fmla="*/ 93 h 147"/>
                <a:gd name="T16" fmla="*/ 89 w 149"/>
                <a:gd name="T17" fmla="*/ 72 h 147"/>
                <a:gd name="T18" fmla="*/ 76 w 149"/>
                <a:gd name="T19" fmla="*/ 59 h 147"/>
                <a:gd name="T20" fmla="*/ 55 w 149"/>
                <a:gd name="T21" fmla="*/ 62 h 147"/>
                <a:gd name="T22" fmla="*/ 48 w 149"/>
                <a:gd name="T23" fmla="*/ 54 h 147"/>
                <a:gd name="T24" fmla="*/ 29 w 149"/>
                <a:gd name="T25" fmla="*/ 51 h 147"/>
                <a:gd name="T26" fmla="*/ 29 w 149"/>
                <a:gd name="T27" fmla="*/ 67 h 147"/>
                <a:gd name="T28" fmla="*/ 26 w 149"/>
                <a:gd name="T29" fmla="*/ 79 h 147"/>
                <a:gd name="T30" fmla="*/ 0 w 149"/>
                <a:gd name="T31" fmla="*/ 84 h 147"/>
                <a:gd name="T32" fmla="*/ 11 w 149"/>
                <a:gd name="T33" fmla="*/ 156 h 147"/>
                <a:gd name="T34" fmla="*/ 23 w 149"/>
                <a:gd name="T35" fmla="*/ 168 h 147"/>
                <a:gd name="T36" fmla="*/ 42 w 149"/>
                <a:gd name="T37" fmla="*/ 165 h 147"/>
                <a:gd name="T38" fmla="*/ 53 w 149"/>
                <a:gd name="T39" fmla="*/ 171 h 147"/>
                <a:gd name="T40" fmla="*/ 66 w 149"/>
                <a:gd name="T41" fmla="*/ 175 h 147"/>
                <a:gd name="T42" fmla="*/ 80 w 149"/>
                <a:gd name="T43" fmla="*/ 168 h 147"/>
                <a:gd name="T44" fmla="*/ 91 w 149"/>
                <a:gd name="T45" fmla="*/ 154 h 147"/>
                <a:gd name="T46" fmla="*/ 105 w 149"/>
                <a:gd name="T47" fmla="*/ 139 h 147"/>
                <a:gd name="T48" fmla="*/ 126 w 149"/>
                <a:gd name="T49" fmla="*/ 132 h 147"/>
                <a:gd name="T50" fmla="*/ 125 w 149"/>
                <a:gd name="T51" fmla="*/ 121 h 147"/>
                <a:gd name="T52" fmla="*/ 161 w 149"/>
                <a:gd name="T53" fmla="*/ 98 h 147"/>
                <a:gd name="T54" fmla="*/ 166 w 149"/>
                <a:gd name="T55" fmla="*/ 78 h 147"/>
                <a:gd name="T56" fmla="*/ 172 w 149"/>
                <a:gd name="T57" fmla="*/ 72 h 147"/>
                <a:gd name="T58" fmla="*/ 174 w 149"/>
                <a:gd name="T59" fmla="*/ 53 h 147"/>
                <a:gd name="T60" fmla="*/ 178 w 149"/>
                <a:gd name="T61" fmla="*/ 43 h 147"/>
                <a:gd name="T62" fmla="*/ 168 w 149"/>
                <a:gd name="T63" fmla="*/ 2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7"/>
                <a:gd name="T98" fmla="*/ 149 w 149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7">
                  <a:moveTo>
                    <a:pt x="140" y="16"/>
                  </a:moveTo>
                  <a:lnTo>
                    <a:pt x="134" y="16"/>
                  </a:lnTo>
                  <a:lnTo>
                    <a:pt x="126" y="13"/>
                  </a:lnTo>
                  <a:lnTo>
                    <a:pt x="117" y="8"/>
                  </a:lnTo>
                  <a:lnTo>
                    <a:pt x="111" y="2"/>
                  </a:lnTo>
                  <a:cubicBezTo>
                    <a:pt x="103" y="3"/>
                    <a:pt x="95" y="0"/>
                    <a:pt x="88" y="3"/>
                  </a:cubicBezTo>
                  <a:cubicBezTo>
                    <a:pt x="84" y="6"/>
                    <a:pt x="85" y="13"/>
                    <a:pt x="84" y="17"/>
                  </a:cubicBezTo>
                  <a:cubicBezTo>
                    <a:pt x="84" y="20"/>
                    <a:pt x="86" y="21"/>
                    <a:pt x="86" y="24"/>
                  </a:cubicBezTo>
                  <a:cubicBezTo>
                    <a:pt x="86" y="28"/>
                    <a:pt x="85" y="33"/>
                    <a:pt x="84" y="38"/>
                  </a:cubicBezTo>
                  <a:cubicBezTo>
                    <a:pt x="84" y="40"/>
                    <a:pt x="82" y="42"/>
                    <a:pt x="82" y="44"/>
                  </a:cubicBezTo>
                  <a:cubicBezTo>
                    <a:pt x="82" y="48"/>
                    <a:pt x="82" y="51"/>
                    <a:pt x="83" y="54"/>
                  </a:cubicBezTo>
                  <a:cubicBezTo>
                    <a:pt x="85" y="57"/>
                    <a:pt x="88" y="60"/>
                    <a:pt x="91" y="61"/>
                  </a:cubicBezTo>
                  <a:cubicBezTo>
                    <a:pt x="92" y="62"/>
                    <a:pt x="93" y="62"/>
                    <a:pt x="95" y="62"/>
                  </a:cubicBezTo>
                  <a:cubicBezTo>
                    <a:pt x="96" y="62"/>
                    <a:pt x="100" y="59"/>
                    <a:pt x="99" y="60"/>
                  </a:cubicBezTo>
                  <a:cubicBezTo>
                    <a:pt x="98" y="65"/>
                    <a:pt x="98" y="72"/>
                    <a:pt x="97" y="77"/>
                  </a:cubicBezTo>
                  <a:cubicBezTo>
                    <a:pt x="96" y="80"/>
                    <a:pt x="91" y="79"/>
                    <a:pt x="89" y="78"/>
                  </a:cubicBezTo>
                  <a:cubicBezTo>
                    <a:pt x="85" y="76"/>
                    <a:pt x="84" y="71"/>
                    <a:pt x="81" y="67"/>
                  </a:cubicBezTo>
                  <a:cubicBezTo>
                    <a:pt x="78" y="65"/>
                    <a:pt x="76" y="62"/>
                    <a:pt x="74" y="60"/>
                  </a:cubicBezTo>
                  <a:cubicBezTo>
                    <a:pt x="72" y="58"/>
                    <a:pt x="70" y="57"/>
                    <a:pt x="68" y="55"/>
                  </a:cubicBezTo>
                  <a:cubicBezTo>
                    <a:pt x="66" y="53"/>
                    <a:pt x="66" y="49"/>
                    <a:pt x="63" y="49"/>
                  </a:cubicBezTo>
                  <a:cubicBezTo>
                    <a:pt x="60" y="49"/>
                    <a:pt x="60" y="54"/>
                    <a:pt x="58" y="55"/>
                  </a:cubicBezTo>
                  <a:cubicBezTo>
                    <a:pt x="54" y="55"/>
                    <a:pt x="50" y="54"/>
                    <a:pt x="46" y="52"/>
                  </a:cubicBezTo>
                  <a:cubicBezTo>
                    <a:pt x="44" y="52"/>
                    <a:pt x="43" y="50"/>
                    <a:pt x="41" y="48"/>
                  </a:cubicBezTo>
                  <a:cubicBezTo>
                    <a:pt x="41" y="47"/>
                    <a:pt x="41" y="45"/>
                    <a:pt x="40" y="45"/>
                  </a:cubicBezTo>
                  <a:cubicBezTo>
                    <a:pt x="37" y="45"/>
                    <a:pt x="34" y="48"/>
                    <a:pt x="31" y="48"/>
                  </a:cubicBezTo>
                  <a:cubicBezTo>
                    <a:pt x="28" y="47"/>
                    <a:pt x="27" y="45"/>
                    <a:pt x="24" y="43"/>
                  </a:cubicBezTo>
                  <a:cubicBezTo>
                    <a:pt x="25" y="45"/>
                    <a:pt x="26" y="47"/>
                    <a:pt x="26" y="49"/>
                  </a:cubicBezTo>
                  <a:cubicBezTo>
                    <a:pt x="26" y="51"/>
                    <a:pt x="25" y="54"/>
                    <a:pt x="24" y="56"/>
                  </a:cubicBezTo>
                  <a:cubicBezTo>
                    <a:pt x="24" y="58"/>
                    <a:pt x="24" y="60"/>
                    <a:pt x="24" y="62"/>
                  </a:cubicBezTo>
                  <a:cubicBezTo>
                    <a:pt x="24" y="64"/>
                    <a:pt x="22" y="65"/>
                    <a:pt x="22" y="66"/>
                  </a:cubicBezTo>
                  <a:cubicBezTo>
                    <a:pt x="23" y="68"/>
                    <a:pt x="28" y="70"/>
                    <a:pt x="26" y="70"/>
                  </a:cubicBezTo>
                  <a:lnTo>
                    <a:pt x="0" y="70"/>
                  </a:lnTo>
                  <a:lnTo>
                    <a:pt x="0" y="119"/>
                  </a:lnTo>
                  <a:cubicBezTo>
                    <a:pt x="3" y="123"/>
                    <a:pt x="6" y="126"/>
                    <a:pt x="9" y="130"/>
                  </a:cubicBezTo>
                  <a:cubicBezTo>
                    <a:pt x="10" y="132"/>
                    <a:pt x="11" y="135"/>
                    <a:pt x="13" y="136"/>
                  </a:cubicBezTo>
                  <a:cubicBezTo>
                    <a:pt x="15" y="138"/>
                    <a:pt x="17" y="139"/>
                    <a:pt x="19" y="140"/>
                  </a:cubicBezTo>
                  <a:cubicBezTo>
                    <a:pt x="23" y="139"/>
                    <a:pt x="26" y="138"/>
                    <a:pt x="30" y="137"/>
                  </a:cubicBezTo>
                  <a:cubicBezTo>
                    <a:pt x="32" y="137"/>
                    <a:pt x="34" y="137"/>
                    <a:pt x="35" y="138"/>
                  </a:cubicBezTo>
                  <a:cubicBezTo>
                    <a:pt x="37" y="139"/>
                    <a:pt x="38" y="142"/>
                    <a:pt x="40" y="144"/>
                  </a:cubicBezTo>
                  <a:cubicBezTo>
                    <a:pt x="41" y="143"/>
                    <a:pt x="42" y="143"/>
                    <a:pt x="44" y="143"/>
                  </a:cubicBezTo>
                  <a:cubicBezTo>
                    <a:pt x="47" y="143"/>
                    <a:pt x="49" y="144"/>
                    <a:pt x="51" y="144"/>
                  </a:cubicBezTo>
                  <a:cubicBezTo>
                    <a:pt x="53" y="145"/>
                    <a:pt x="54" y="146"/>
                    <a:pt x="55" y="146"/>
                  </a:cubicBezTo>
                  <a:cubicBezTo>
                    <a:pt x="58" y="147"/>
                    <a:pt x="60" y="146"/>
                    <a:pt x="62" y="145"/>
                  </a:cubicBezTo>
                  <a:cubicBezTo>
                    <a:pt x="64" y="144"/>
                    <a:pt x="65" y="142"/>
                    <a:pt x="67" y="140"/>
                  </a:cubicBezTo>
                  <a:cubicBezTo>
                    <a:pt x="68" y="138"/>
                    <a:pt x="69" y="136"/>
                    <a:pt x="70" y="134"/>
                  </a:cubicBezTo>
                  <a:cubicBezTo>
                    <a:pt x="72" y="132"/>
                    <a:pt x="74" y="130"/>
                    <a:pt x="76" y="129"/>
                  </a:cubicBezTo>
                  <a:cubicBezTo>
                    <a:pt x="79" y="126"/>
                    <a:pt x="83" y="126"/>
                    <a:pt x="86" y="123"/>
                  </a:cubicBezTo>
                  <a:cubicBezTo>
                    <a:pt x="88" y="121"/>
                    <a:pt x="85" y="117"/>
                    <a:pt x="87" y="116"/>
                  </a:cubicBezTo>
                  <a:cubicBezTo>
                    <a:pt x="89" y="113"/>
                    <a:pt x="94" y="111"/>
                    <a:pt x="98" y="110"/>
                  </a:cubicBezTo>
                  <a:cubicBezTo>
                    <a:pt x="100" y="109"/>
                    <a:pt x="102" y="110"/>
                    <a:pt x="105" y="110"/>
                  </a:cubicBezTo>
                  <a:lnTo>
                    <a:pt x="106" y="107"/>
                  </a:lnTo>
                  <a:lnTo>
                    <a:pt x="104" y="101"/>
                  </a:lnTo>
                  <a:lnTo>
                    <a:pt x="139" y="87"/>
                  </a:lnTo>
                  <a:cubicBezTo>
                    <a:pt x="138" y="85"/>
                    <a:pt x="134" y="84"/>
                    <a:pt x="134" y="82"/>
                  </a:cubicBezTo>
                  <a:cubicBezTo>
                    <a:pt x="134" y="79"/>
                    <a:pt x="138" y="77"/>
                    <a:pt x="139" y="74"/>
                  </a:cubicBezTo>
                  <a:cubicBezTo>
                    <a:pt x="140" y="71"/>
                    <a:pt x="137" y="68"/>
                    <a:pt x="138" y="65"/>
                  </a:cubicBezTo>
                  <a:cubicBezTo>
                    <a:pt x="139" y="63"/>
                    <a:pt x="143" y="64"/>
                    <a:pt x="145" y="62"/>
                  </a:cubicBezTo>
                  <a:cubicBezTo>
                    <a:pt x="145" y="61"/>
                    <a:pt x="144" y="61"/>
                    <a:pt x="143" y="60"/>
                  </a:cubicBezTo>
                  <a:cubicBezTo>
                    <a:pt x="143" y="57"/>
                    <a:pt x="142" y="53"/>
                    <a:pt x="143" y="50"/>
                  </a:cubicBezTo>
                  <a:cubicBezTo>
                    <a:pt x="143" y="48"/>
                    <a:pt x="146" y="46"/>
                    <a:pt x="145" y="44"/>
                  </a:cubicBezTo>
                  <a:cubicBezTo>
                    <a:pt x="145" y="42"/>
                    <a:pt x="141" y="41"/>
                    <a:pt x="142" y="39"/>
                  </a:cubicBezTo>
                  <a:cubicBezTo>
                    <a:pt x="142" y="37"/>
                    <a:pt x="147" y="39"/>
                    <a:pt x="148" y="36"/>
                  </a:cubicBezTo>
                  <a:cubicBezTo>
                    <a:pt x="149" y="34"/>
                    <a:pt x="148" y="31"/>
                    <a:pt x="146" y="29"/>
                  </a:cubicBezTo>
                  <a:cubicBezTo>
                    <a:pt x="145" y="26"/>
                    <a:pt x="141" y="25"/>
                    <a:pt x="140" y="22"/>
                  </a:cubicBezTo>
                  <a:cubicBezTo>
                    <a:pt x="139" y="21"/>
                    <a:pt x="140" y="18"/>
                    <a:pt x="140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4" name="Freeform 2519"/>
            <p:cNvSpPr>
              <a:spLocks noChangeAspect="1"/>
            </p:cNvSpPr>
            <p:nvPr/>
          </p:nvSpPr>
          <p:spPr bwMode="auto">
            <a:xfrm>
              <a:off x="18570870" y="13086606"/>
              <a:ext cx="1265292" cy="1319037"/>
            </a:xfrm>
            <a:custGeom>
              <a:avLst/>
              <a:gdLst>
                <a:gd name="T0" fmla="*/ 11 w 157"/>
                <a:gd name="T1" fmla="*/ 6 h 180"/>
                <a:gd name="T2" fmla="*/ 12 w 157"/>
                <a:gd name="T3" fmla="*/ 16 h 180"/>
                <a:gd name="T4" fmla="*/ 25 w 157"/>
                <a:gd name="T5" fmla="*/ 48 h 180"/>
                <a:gd name="T6" fmla="*/ 22 w 157"/>
                <a:gd name="T7" fmla="*/ 64 h 180"/>
                <a:gd name="T8" fmla="*/ 33 w 157"/>
                <a:gd name="T9" fmla="*/ 94 h 180"/>
                <a:gd name="T10" fmla="*/ 23 w 157"/>
                <a:gd name="T11" fmla="*/ 120 h 180"/>
                <a:gd name="T12" fmla="*/ 10 w 157"/>
                <a:gd name="T13" fmla="*/ 144 h 180"/>
                <a:gd name="T14" fmla="*/ 1 w 157"/>
                <a:gd name="T15" fmla="*/ 180 h 180"/>
                <a:gd name="T16" fmla="*/ 8 w 157"/>
                <a:gd name="T17" fmla="*/ 202 h 180"/>
                <a:gd name="T18" fmla="*/ 26 w 157"/>
                <a:gd name="T19" fmla="*/ 199 h 180"/>
                <a:gd name="T20" fmla="*/ 100 w 157"/>
                <a:gd name="T21" fmla="*/ 204 h 180"/>
                <a:gd name="T22" fmla="*/ 117 w 157"/>
                <a:gd name="T23" fmla="*/ 214 h 180"/>
                <a:gd name="T24" fmla="*/ 140 w 157"/>
                <a:gd name="T25" fmla="*/ 214 h 180"/>
                <a:gd name="T26" fmla="*/ 178 w 157"/>
                <a:gd name="T27" fmla="*/ 210 h 180"/>
                <a:gd name="T28" fmla="*/ 166 w 157"/>
                <a:gd name="T29" fmla="*/ 198 h 180"/>
                <a:gd name="T30" fmla="*/ 155 w 157"/>
                <a:gd name="T31" fmla="*/ 126 h 180"/>
                <a:gd name="T32" fmla="*/ 182 w 157"/>
                <a:gd name="T33" fmla="*/ 121 h 180"/>
                <a:gd name="T34" fmla="*/ 184 w 157"/>
                <a:gd name="T35" fmla="*/ 109 h 180"/>
                <a:gd name="T36" fmla="*/ 184 w 157"/>
                <a:gd name="T37" fmla="*/ 94 h 180"/>
                <a:gd name="T38" fmla="*/ 171 w 157"/>
                <a:gd name="T39" fmla="*/ 94 h 180"/>
                <a:gd name="T40" fmla="*/ 159 w 157"/>
                <a:gd name="T41" fmla="*/ 92 h 180"/>
                <a:gd name="T42" fmla="*/ 160 w 157"/>
                <a:gd name="T43" fmla="*/ 73 h 180"/>
                <a:gd name="T44" fmla="*/ 154 w 157"/>
                <a:gd name="T45" fmla="*/ 44 h 180"/>
                <a:gd name="T46" fmla="*/ 153 w 157"/>
                <a:gd name="T47" fmla="*/ 31 h 180"/>
                <a:gd name="T48" fmla="*/ 136 w 157"/>
                <a:gd name="T49" fmla="*/ 25 h 180"/>
                <a:gd name="T50" fmla="*/ 130 w 157"/>
                <a:gd name="T51" fmla="*/ 22 h 180"/>
                <a:gd name="T52" fmla="*/ 119 w 157"/>
                <a:gd name="T53" fmla="*/ 31 h 180"/>
                <a:gd name="T54" fmla="*/ 117 w 157"/>
                <a:gd name="T55" fmla="*/ 40 h 180"/>
                <a:gd name="T56" fmla="*/ 102 w 157"/>
                <a:gd name="T57" fmla="*/ 40 h 180"/>
                <a:gd name="T58" fmla="*/ 79 w 157"/>
                <a:gd name="T59" fmla="*/ 26 h 180"/>
                <a:gd name="T60" fmla="*/ 76 w 157"/>
                <a:gd name="T61" fmla="*/ 7 h 180"/>
                <a:gd name="T62" fmla="*/ 24 w 157"/>
                <a:gd name="T63" fmla="*/ 1 h 180"/>
                <a:gd name="T64" fmla="*/ 12 w 157"/>
                <a:gd name="T65" fmla="*/ 4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80"/>
                <a:gd name="T101" fmla="*/ 157 w 157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80">
                  <a:moveTo>
                    <a:pt x="6" y="0"/>
                  </a:moveTo>
                  <a:cubicBezTo>
                    <a:pt x="6" y="1"/>
                    <a:pt x="9" y="3"/>
                    <a:pt x="9" y="5"/>
                  </a:cubicBezTo>
                  <a:cubicBezTo>
                    <a:pt x="9" y="6"/>
                    <a:pt x="6" y="5"/>
                    <a:pt x="7" y="6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6"/>
                    <a:pt x="14" y="18"/>
                    <a:pt x="15" y="21"/>
                  </a:cubicBezTo>
                  <a:cubicBezTo>
                    <a:pt x="17" y="27"/>
                    <a:pt x="21" y="33"/>
                    <a:pt x="21" y="40"/>
                  </a:cubicBezTo>
                  <a:cubicBezTo>
                    <a:pt x="21" y="42"/>
                    <a:pt x="17" y="43"/>
                    <a:pt x="16" y="46"/>
                  </a:cubicBezTo>
                  <a:cubicBezTo>
                    <a:pt x="16" y="48"/>
                    <a:pt x="17" y="51"/>
                    <a:pt x="18" y="53"/>
                  </a:cubicBezTo>
                  <a:cubicBezTo>
                    <a:pt x="19" y="57"/>
                    <a:pt x="21" y="61"/>
                    <a:pt x="22" y="65"/>
                  </a:cubicBezTo>
                  <a:cubicBezTo>
                    <a:pt x="24" y="69"/>
                    <a:pt x="27" y="73"/>
                    <a:pt x="27" y="78"/>
                  </a:cubicBezTo>
                  <a:cubicBezTo>
                    <a:pt x="27" y="83"/>
                    <a:pt x="26" y="89"/>
                    <a:pt x="24" y="93"/>
                  </a:cubicBezTo>
                  <a:cubicBezTo>
                    <a:pt x="23" y="96"/>
                    <a:pt x="21" y="98"/>
                    <a:pt x="19" y="100"/>
                  </a:cubicBezTo>
                  <a:cubicBezTo>
                    <a:pt x="17" y="103"/>
                    <a:pt x="13" y="106"/>
                    <a:pt x="11" y="110"/>
                  </a:cubicBezTo>
                  <a:cubicBezTo>
                    <a:pt x="9" y="113"/>
                    <a:pt x="9" y="116"/>
                    <a:pt x="8" y="120"/>
                  </a:cubicBezTo>
                  <a:cubicBezTo>
                    <a:pt x="7" y="125"/>
                    <a:pt x="6" y="131"/>
                    <a:pt x="5" y="137"/>
                  </a:cubicBezTo>
                  <a:cubicBezTo>
                    <a:pt x="4" y="142"/>
                    <a:pt x="2" y="146"/>
                    <a:pt x="1" y="150"/>
                  </a:cubicBezTo>
                  <a:cubicBezTo>
                    <a:pt x="0" y="156"/>
                    <a:pt x="0" y="162"/>
                    <a:pt x="0" y="168"/>
                  </a:cubicBezTo>
                  <a:cubicBezTo>
                    <a:pt x="2" y="168"/>
                    <a:pt x="4" y="168"/>
                    <a:pt x="7" y="168"/>
                  </a:cubicBezTo>
                  <a:cubicBezTo>
                    <a:pt x="10" y="167"/>
                    <a:pt x="12" y="164"/>
                    <a:pt x="15" y="164"/>
                  </a:cubicBezTo>
                  <a:cubicBezTo>
                    <a:pt x="17" y="164"/>
                    <a:pt x="20" y="165"/>
                    <a:pt x="22" y="166"/>
                  </a:cubicBezTo>
                  <a:cubicBezTo>
                    <a:pt x="24" y="167"/>
                    <a:pt x="26" y="170"/>
                    <a:pt x="28" y="170"/>
                  </a:cubicBezTo>
                  <a:cubicBezTo>
                    <a:pt x="46" y="171"/>
                    <a:pt x="65" y="168"/>
                    <a:pt x="83" y="170"/>
                  </a:cubicBezTo>
                  <a:cubicBezTo>
                    <a:pt x="86" y="170"/>
                    <a:pt x="87" y="174"/>
                    <a:pt x="89" y="176"/>
                  </a:cubicBezTo>
                  <a:cubicBezTo>
                    <a:pt x="92" y="177"/>
                    <a:pt x="94" y="178"/>
                    <a:pt x="97" y="178"/>
                  </a:cubicBezTo>
                  <a:cubicBezTo>
                    <a:pt x="101" y="179"/>
                    <a:pt x="105" y="180"/>
                    <a:pt x="109" y="180"/>
                  </a:cubicBezTo>
                  <a:cubicBezTo>
                    <a:pt x="111" y="180"/>
                    <a:pt x="114" y="178"/>
                    <a:pt x="116" y="178"/>
                  </a:cubicBezTo>
                  <a:cubicBezTo>
                    <a:pt x="119" y="178"/>
                    <a:pt x="122" y="180"/>
                    <a:pt x="124" y="180"/>
                  </a:cubicBezTo>
                  <a:cubicBezTo>
                    <a:pt x="132" y="179"/>
                    <a:pt x="140" y="176"/>
                    <a:pt x="148" y="175"/>
                  </a:cubicBezTo>
                  <a:cubicBezTo>
                    <a:pt x="146" y="174"/>
                    <a:pt x="144" y="173"/>
                    <a:pt x="142" y="171"/>
                  </a:cubicBezTo>
                  <a:cubicBezTo>
                    <a:pt x="140" y="170"/>
                    <a:pt x="139" y="167"/>
                    <a:pt x="138" y="165"/>
                  </a:cubicBezTo>
                  <a:cubicBezTo>
                    <a:pt x="135" y="161"/>
                    <a:pt x="132" y="158"/>
                    <a:pt x="129" y="154"/>
                  </a:cubicBezTo>
                  <a:lnTo>
                    <a:pt x="129" y="105"/>
                  </a:lnTo>
                  <a:lnTo>
                    <a:pt x="155" y="105"/>
                  </a:lnTo>
                  <a:cubicBezTo>
                    <a:pt x="157" y="105"/>
                    <a:pt x="152" y="103"/>
                    <a:pt x="151" y="101"/>
                  </a:cubicBezTo>
                  <a:cubicBezTo>
                    <a:pt x="151" y="100"/>
                    <a:pt x="153" y="99"/>
                    <a:pt x="153" y="97"/>
                  </a:cubicBezTo>
                  <a:cubicBezTo>
                    <a:pt x="153" y="95"/>
                    <a:pt x="153" y="93"/>
                    <a:pt x="153" y="91"/>
                  </a:cubicBezTo>
                  <a:cubicBezTo>
                    <a:pt x="154" y="89"/>
                    <a:pt x="155" y="86"/>
                    <a:pt x="155" y="84"/>
                  </a:cubicBezTo>
                  <a:cubicBezTo>
                    <a:pt x="155" y="82"/>
                    <a:pt x="154" y="80"/>
                    <a:pt x="153" y="78"/>
                  </a:cubicBezTo>
                  <a:cubicBezTo>
                    <a:pt x="153" y="77"/>
                    <a:pt x="153" y="76"/>
                    <a:pt x="152" y="76"/>
                  </a:cubicBezTo>
                  <a:cubicBezTo>
                    <a:pt x="149" y="76"/>
                    <a:pt x="145" y="77"/>
                    <a:pt x="142" y="78"/>
                  </a:cubicBezTo>
                  <a:cubicBezTo>
                    <a:pt x="139" y="79"/>
                    <a:pt x="135" y="81"/>
                    <a:pt x="132" y="81"/>
                  </a:cubicBezTo>
                  <a:cubicBezTo>
                    <a:pt x="130" y="81"/>
                    <a:pt x="131" y="79"/>
                    <a:pt x="132" y="77"/>
                  </a:cubicBezTo>
                  <a:cubicBezTo>
                    <a:pt x="132" y="76"/>
                    <a:pt x="133" y="74"/>
                    <a:pt x="133" y="72"/>
                  </a:cubicBezTo>
                  <a:cubicBezTo>
                    <a:pt x="133" y="68"/>
                    <a:pt x="134" y="64"/>
                    <a:pt x="133" y="61"/>
                  </a:cubicBezTo>
                  <a:cubicBezTo>
                    <a:pt x="132" y="58"/>
                    <a:pt x="127" y="58"/>
                    <a:pt x="127" y="55"/>
                  </a:cubicBezTo>
                  <a:cubicBezTo>
                    <a:pt x="126" y="50"/>
                    <a:pt x="128" y="43"/>
                    <a:pt x="128" y="37"/>
                  </a:cubicBezTo>
                  <a:cubicBezTo>
                    <a:pt x="128" y="35"/>
                    <a:pt x="127" y="33"/>
                    <a:pt x="126" y="30"/>
                  </a:cubicBezTo>
                  <a:cubicBezTo>
                    <a:pt x="126" y="29"/>
                    <a:pt x="128" y="28"/>
                    <a:pt x="127" y="26"/>
                  </a:cubicBezTo>
                  <a:cubicBezTo>
                    <a:pt x="127" y="24"/>
                    <a:pt x="127" y="21"/>
                    <a:pt x="125" y="20"/>
                  </a:cubicBezTo>
                  <a:cubicBezTo>
                    <a:pt x="121" y="18"/>
                    <a:pt x="117" y="21"/>
                    <a:pt x="113" y="21"/>
                  </a:cubicBezTo>
                  <a:cubicBezTo>
                    <a:pt x="112" y="20"/>
                    <a:pt x="112" y="18"/>
                    <a:pt x="111" y="18"/>
                  </a:cubicBezTo>
                  <a:cubicBezTo>
                    <a:pt x="110" y="17"/>
                    <a:pt x="109" y="18"/>
                    <a:pt x="108" y="18"/>
                  </a:cubicBezTo>
                  <a:cubicBezTo>
                    <a:pt x="105" y="18"/>
                    <a:pt x="102" y="18"/>
                    <a:pt x="100" y="20"/>
                  </a:cubicBezTo>
                  <a:cubicBezTo>
                    <a:pt x="98" y="21"/>
                    <a:pt x="100" y="24"/>
                    <a:pt x="99" y="26"/>
                  </a:cubicBezTo>
                  <a:cubicBezTo>
                    <a:pt x="99" y="27"/>
                    <a:pt x="98" y="28"/>
                    <a:pt x="98" y="29"/>
                  </a:cubicBezTo>
                  <a:cubicBezTo>
                    <a:pt x="97" y="30"/>
                    <a:pt x="98" y="32"/>
                    <a:pt x="97" y="33"/>
                  </a:cubicBezTo>
                  <a:cubicBezTo>
                    <a:pt x="95" y="34"/>
                    <a:pt x="93" y="33"/>
                    <a:pt x="92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0" y="33"/>
                    <a:pt x="76" y="35"/>
                    <a:pt x="72" y="33"/>
                  </a:cubicBezTo>
                  <a:cubicBezTo>
                    <a:pt x="68" y="31"/>
                    <a:pt x="67" y="26"/>
                    <a:pt x="66" y="22"/>
                  </a:cubicBezTo>
                  <a:cubicBezTo>
                    <a:pt x="65" y="19"/>
                    <a:pt x="64" y="16"/>
                    <a:pt x="64" y="14"/>
                  </a:cubicBezTo>
                  <a:cubicBezTo>
                    <a:pt x="64" y="11"/>
                    <a:pt x="64" y="9"/>
                    <a:pt x="63" y="6"/>
                  </a:cubicBezTo>
                  <a:cubicBezTo>
                    <a:pt x="63" y="4"/>
                    <a:pt x="64" y="1"/>
                    <a:pt x="62" y="1"/>
                  </a:cubicBezTo>
                  <a:lnTo>
                    <a:pt x="20" y="1"/>
                  </a:lnTo>
                  <a:cubicBezTo>
                    <a:pt x="18" y="1"/>
                    <a:pt x="16" y="1"/>
                    <a:pt x="14" y="1"/>
                  </a:cubicBezTo>
                  <a:cubicBezTo>
                    <a:pt x="12" y="1"/>
                    <a:pt x="11" y="3"/>
                    <a:pt x="10" y="3"/>
                  </a:cubicBezTo>
                  <a:cubicBezTo>
                    <a:pt x="8" y="3"/>
                    <a:pt x="7" y="1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5" name="Freeform 2520"/>
            <p:cNvSpPr>
              <a:spLocks noChangeAspect="1"/>
            </p:cNvSpPr>
            <p:nvPr/>
          </p:nvSpPr>
          <p:spPr bwMode="auto">
            <a:xfrm>
              <a:off x="20378439" y="12549219"/>
              <a:ext cx="1077842" cy="1166381"/>
            </a:xfrm>
            <a:custGeom>
              <a:avLst/>
              <a:gdLst>
                <a:gd name="T0" fmla="*/ 18 w 134"/>
                <a:gd name="T1" fmla="*/ 132 h 159"/>
                <a:gd name="T2" fmla="*/ 25 w 134"/>
                <a:gd name="T3" fmla="*/ 139 h 159"/>
                <a:gd name="T4" fmla="*/ 36 w 134"/>
                <a:gd name="T5" fmla="*/ 145 h 159"/>
                <a:gd name="T6" fmla="*/ 46 w 134"/>
                <a:gd name="T7" fmla="*/ 149 h 159"/>
                <a:gd name="T8" fmla="*/ 53 w 134"/>
                <a:gd name="T9" fmla="*/ 149 h 159"/>
                <a:gd name="T10" fmla="*/ 64 w 134"/>
                <a:gd name="T11" fmla="*/ 155 h 159"/>
                <a:gd name="T12" fmla="*/ 76 w 134"/>
                <a:gd name="T13" fmla="*/ 167 h 159"/>
                <a:gd name="T14" fmla="*/ 74 w 134"/>
                <a:gd name="T15" fmla="*/ 179 h 159"/>
                <a:gd name="T16" fmla="*/ 78 w 134"/>
                <a:gd name="T17" fmla="*/ 186 h 159"/>
                <a:gd name="T18" fmla="*/ 83 w 134"/>
                <a:gd name="T19" fmla="*/ 189 h 159"/>
                <a:gd name="T20" fmla="*/ 91 w 134"/>
                <a:gd name="T21" fmla="*/ 189 h 159"/>
                <a:gd name="T22" fmla="*/ 97 w 134"/>
                <a:gd name="T23" fmla="*/ 183 h 159"/>
                <a:gd name="T24" fmla="*/ 105 w 134"/>
                <a:gd name="T25" fmla="*/ 191 h 159"/>
                <a:gd name="T26" fmla="*/ 113 w 134"/>
                <a:gd name="T27" fmla="*/ 187 h 159"/>
                <a:gd name="T28" fmla="*/ 121 w 134"/>
                <a:gd name="T29" fmla="*/ 190 h 159"/>
                <a:gd name="T30" fmla="*/ 127 w 134"/>
                <a:gd name="T31" fmla="*/ 184 h 159"/>
                <a:gd name="T32" fmla="*/ 132 w 134"/>
                <a:gd name="T33" fmla="*/ 184 h 159"/>
                <a:gd name="T34" fmla="*/ 136 w 134"/>
                <a:gd name="T35" fmla="*/ 186 h 159"/>
                <a:gd name="T36" fmla="*/ 142 w 134"/>
                <a:gd name="T37" fmla="*/ 183 h 159"/>
                <a:gd name="T38" fmla="*/ 149 w 134"/>
                <a:gd name="T39" fmla="*/ 180 h 159"/>
                <a:gd name="T40" fmla="*/ 161 w 134"/>
                <a:gd name="T41" fmla="*/ 169 h 159"/>
                <a:gd name="T42" fmla="*/ 159 w 134"/>
                <a:gd name="T43" fmla="*/ 163 h 159"/>
                <a:gd name="T44" fmla="*/ 155 w 134"/>
                <a:gd name="T45" fmla="*/ 155 h 159"/>
                <a:gd name="T46" fmla="*/ 153 w 134"/>
                <a:gd name="T47" fmla="*/ 147 h 159"/>
                <a:gd name="T48" fmla="*/ 147 w 134"/>
                <a:gd name="T49" fmla="*/ 132 h 159"/>
                <a:gd name="T50" fmla="*/ 148 w 134"/>
                <a:gd name="T51" fmla="*/ 124 h 159"/>
                <a:gd name="T52" fmla="*/ 148 w 134"/>
                <a:gd name="T53" fmla="*/ 114 h 159"/>
                <a:gd name="T54" fmla="*/ 150 w 134"/>
                <a:gd name="T55" fmla="*/ 108 h 159"/>
                <a:gd name="T56" fmla="*/ 145 w 134"/>
                <a:gd name="T57" fmla="*/ 96 h 159"/>
                <a:gd name="T58" fmla="*/ 139 w 134"/>
                <a:gd name="T59" fmla="*/ 91 h 159"/>
                <a:gd name="T60" fmla="*/ 139 w 134"/>
                <a:gd name="T61" fmla="*/ 84 h 159"/>
                <a:gd name="T62" fmla="*/ 143 w 134"/>
                <a:gd name="T63" fmla="*/ 76 h 159"/>
                <a:gd name="T64" fmla="*/ 148 w 134"/>
                <a:gd name="T65" fmla="*/ 70 h 159"/>
                <a:gd name="T66" fmla="*/ 123 w 134"/>
                <a:gd name="T67" fmla="*/ 47 h 159"/>
                <a:gd name="T68" fmla="*/ 121 w 134"/>
                <a:gd name="T69" fmla="*/ 40 h 159"/>
                <a:gd name="T70" fmla="*/ 61 w 134"/>
                <a:gd name="T71" fmla="*/ 0 h 159"/>
                <a:gd name="T72" fmla="*/ 55 w 134"/>
                <a:gd name="T73" fmla="*/ 4 h 159"/>
                <a:gd name="T74" fmla="*/ 41 w 134"/>
                <a:gd name="T75" fmla="*/ 4 h 159"/>
                <a:gd name="T76" fmla="*/ 23 w 134"/>
                <a:gd name="T77" fmla="*/ 2 h 159"/>
                <a:gd name="T78" fmla="*/ 13 w 134"/>
                <a:gd name="T79" fmla="*/ 5 h 159"/>
                <a:gd name="T80" fmla="*/ 19 w 134"/>
                <a:gd name="T81" fmla="*/ 12 h 159"/>
                <a:gd name="T82" fmla="*/ 19 w 134"/>
                <a:gd name="T83" fmla="*/ 20 h 159"/>
                <a:gd name="T84" fmla="*/ 22 w 134"/>
                <a:gd name="T85" fmla="*/ 26 h 159"/>
                <a:gd name="T86" fmla="*/ 16 w 134"/>
                <a:gd name="T87" fmla="*/ 32 h 159"/>
                <a:gd name="T88" fmla="*/ 16 w 134"/>
                <a:gd name="T89" fmla="*/ 36 h 159"/>
                <a:gd name="T90" fmla="*/ 20 w 134"/>
                <a:gd name="T91" fmla="*/ 40 h 159"/>
                <a:gd name="T92" fmla="*/ 20 w 134"/>
                <a:gd name="T93" fmla="*/ 44 h 159"/>
                <a:gd name="T94" fmla="*/ 14 w 134"/>
                <a:gd name="T95" fmla="*/ 50 h 159"/>
                <a:gd name="T96" fmla="*/ 11 w 134"/>
                <a:gd name="T97" fmla="*/ 56 h 159"/>
                <a:gd name="T98" fmla="*/ 0 w 134"/>
                <a:gd name="T99" fmla="*/ 68 h 159"/>
                <a:gd name="T100" fmla="*/ 1 w 134"/>
                <a:gd name="T101" fmla="*/ 78 h 159"/>
                <a:gd name="T102" fmla="*/ 1 w 134"/>
                <a:gd name="T103" fmla="*/ 86 h 159"/>
                <a:gd name="T104" fmla="*/ 2 w 134"/>
                <a:gd name="T105" fmla="*/ 97 h 159"/>
                <a:gd name="T106" fmla="*/ 8 w 134"/>
                <a:gd name="T107" fmla="*/ 106 h 159"/>
                <a:gd name="T108" fmla="*/ 14 w 134"/>
                <a:gd name="T109" fmla="*/ 118 h 159"/>
                <a:gd name="T110" fmla="*/ 18 w 134"/>
                <a:gd name="T111" fmla="*/ 132 h 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59"/>
                <a:gd name="T170" fmla="*/ 134 w 134"/>
                <a:gd name="T171" fmla="*/ 159 h 1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59">
                  <a:moveTo>
                    <a:pt x="15" y="110"/>
                  </a:moveTo>
                  <a:lnTo>
                    <a:pt x="21" y="116"/>
                  </a:lnTo>
                  <a:lnTo>
                    <a:pt x="30" y="121"/>
                  </a:lnTo>
                  <a:lnTo>
                    <a:pt x="38" y="124"/>
                  </a:lnTo>
                  <a:lnTo>
                    <a:pt x="44" y="124"/>
                  </a:lnTo>
                  <a:cubicBezTo>
                    <a:pt x="47" y="126"/>
                    <a:pt x="50" y="127"/>
                    <a:pt x="53" y="129"/>
                  </a:cubicBezTo>
                  <a:cubicBezTo>
                    <a:pt x="57" y="132"/>
                    <a:pt x="61" y="135"/>
                    <a:pt x="63" y="139"/>
                  </a:cubicBezTo>
                  <a:cubicBezTo>
                    <a:pt x="64" y="142"/>
                    <a:pt x="61" y="145"/>
                    <a:pt x="62" y="149"/>
                  </a:cubicBezTo>
                  <a:cubicBezTo>
                    <a:pt x="62" y="151"/>
                    <a:pt x="64" y="153"/>
                    <a:pt x="65" y="155"/>
                  </a:cubicBezTo>
                  <a:cubicBezTo>
                    <a:pt x="67" y="156"/>
                    <a:pt x="68" y="156"/>
                    <a:pt x="69" y="157"/>
                  </a:cubicBezTo>
                  <a:cubicBezTo>
                    <a:pt x="71" y="157"/>
                    <a:pt x="74" y="157"/>
                    <a:pt x="76" y="157"/>
                  </a:cubicBezTo>
                  <a:cubicBezTo>
                    <a:pt x="78" y="156"/>
                    <a:pt x="79" y="152"/>
                    <a:pt x="81" y="152"/>
                  </a:cubicBezTo>
                  <a:cubicBezTo>
                    <a:pt x="84" y="153"/>
                    <a:pt x="84" y="158"/>
                    <a:pt x="87" y="159"/>
                  </a:cubicBezTo>
                  <a:cubicBezTo>
                    <a:pt x="90" y="159"/>
                    <a:pt x="92" y="156"/>
                    <a:pt x="94" y="156"/>
                  </a:cubicBezTo>
                  <a:cubicBezTo>
                    <a:pt x="97" y="156"/>
                    <a:pt x="98" y="159"/>
                    <a:pt x="101" y="158"/>
                  </a:cubicBezTo>
                  <a:cubicBezTo>
                    <a:pt x="103" y="157"/>
                    <a:pt x="103" y="154"/>
                    <a:pt x="106" y="153"/>
                  </a:cubicBezTo>
                  <a:cubicBezTo>
                    <a:pt x="107" y="152"/>
                    <a:pt x="109" y="152"/>
                    <a:pt x="110" y="153"/>
                  </a:cubicBezTo>
                  <a:cubicBezTo>
                    <a:pt x="112" y="153"/>
                    <a:pt x="112" y="155"/>
                    <a:pt x="113" y="155"/>
                  </a:cubicBezTo>
                  <a:cubicBezTo>
                    <a:pt x="115" y="154"/>
                    <a:pt x="117" y="153"/>
                    <a:pt x="118" y="152"/>
                  </a:cubicBezTo>
                  <a:cubicBezTo>
                    <a:pt x="120" y="151"/>
                    <a:pt x="123" y="151"/>
                    <a:pt x="124" y="150"/>
                  </a:cubicBezTo>
                  <a:cubicBezTo>
                    <a:pt x="128" y="148"/>
                    <a:pt x="131" y="144"/>
                    <a:pt x="134" y="141"/>
                  </a:cubicBezTo>
                  <a:cubicBezTo>
                    <a:pt x="134" y="139"/>
                    <a:pt x="133" y="138"/>
                    <a:pt x="132" y="136"/>
                  </a:cubicBezTo>
                  <a:cubicBezTo>
                    <a:pt x="131" y="134"/>
                    <a:pt x="129" y="132"/>
                    <a:pt x="129" y="129"/>
                  </a:cubicBezTo>
                  <a:cubicBezTo>
                    <a:pt x="128" y="127"/>
                    <a:pt x="128" y="124"/>
                    <a:pt x="127" y="122"/>
                  </a:cubicBezTo>
                  <a:cubicBezTo>
                    <a:pt x="126" y="118"/>
                    <a:pt x="123" y="114"/>
                    <a:pt x="122" y="110"/>
                  </a:cubicBezTo>
                  <a:cubicBezTo>
                    <a:pt x="122" y="108"/>
                    <a:pt x="123" y="105"/>
                    <a:pt x="123" y="103"/>
                  </a:cubicBezTo>
                  <a:cubicBezTo>
                    <a:pt x="124" y="100"/>
                    <a:pt x="123" y="97"/>
                    <a:pt x="123" y="95"/>
                  </a:cubicBezTo>
                  <a:cubicBezTo>
                    <a:pt x="124" y="93"/>
                    <a:pt x="125" y="92"/>
                    <a:pt x="125" y="90"/>
                  </a:cubicBezTo>
                  <a:cubicBezTo>
                    <a:pt x="124" y="86"/>
                    <a:pt x="123" y="83"/>
                    <a:pt x="121" y="80"/>
                  </a:cubicBezTo>
                  <a:cubicBezTo>
                    <a:pt x="120" y="78"/>
                    <a:pt x="117" y="78"/>
                    <a:pt x="116" y="76"/>
                  </a:cubicBezTo>
                  <a:cubicBezTo>
                    <a:pt x="115" y="74"/>
                    <a:pt x="116" y="72"/>
                    <a:pt x="116" y="70"/>
                  </a:cubicBezTo>
                  <a:cubicBezTo>
                    <a:pt x="117" y="67"/>
                    <a:pt x="118" y="65"/>
                    <a:pt x="119" y="63"/>
                  </a:cubicBezTo>
                  <a:cubicBezTo>
                    <a:pt x="120" y="61"/>
                    <a:pt x="122" y="59"/>
                    <a:pt x="123" y="58"/>
                  </a:cubicBezTo>
                  <a:lnTo>
                    <a:pt x="102" y="39"/>
                  </a:lnTo>
                  <a:lnTo>
                    <a:pt x="101" y="33"/>
                  </a:lnTo>
                  <a:lnTo>
                    <a:pt x="51" y="0"/>
                  </a:lnTo>
                  <a:cubicBezTo>
                    <a:pt x="49" y="1"/>
                    <a:pt x="48" y="2"/>
                    <a:pt x="46" y="3"/>
                  </a:cubicBezTo>
                  <a:cubicBezTo>
                    <a:pt x="42" y="4"/>
                    <a:pt x="38" y="4"/>
                    <a:pt x="34" y="3"/>
                  </a:cubicBezTo>
                  <a:cubicBezTo>
                    <a:pt x="29" y="3"/>
                    <a:pt x="24" y="2"/>
                    <a:pt x="19" y="2"/>
                  </a:cubicBezTo>
                  <a:cubicBezTo>
                    <a:pt x="16" y="2"/>
                    <a:pt x="14" y="4"/>
                    <a:pt x="11" y="4"/>
                  </a:cubicBezTo>
                  <a:cubicBezTo>
                    <a:pt x="13" y="6"/>
                    <a:pt x="15" y="7"/>
                    <a:pt x="16" y="10"/>
                  </a:cubicBezTo>
                  <a:cubicBezTo>
                    <a:pt x="17" y="12"/>
                    <a:pt x="16" y="14"/>
                    <a:pt x="16" y="17"/>
                  </a:cubicBezTo>
                  <a:cubicBezTo>
                    <a:pt x="16" y="18"/>
                    <a:pt x="18" y="20"/>
                    <a:pt x="18" y="22"/>
                  </a:cubicBezTo>
                  <a:cubicBezTo>
                    <a:pt x="17" y="24"/>
                    <a:pt x="14" y="25"/>
                    <a:pt x="13" y="27"/>
                  </a:cubicBezTo>
                  <a:lnTo>
                    <a:pt x="13" y="30"/>
                  </a:lnTo>
                  <a:lnTo>
                    <a:pt x="17" y="33"/>
                  </a:lnTo>
                  <a:lnTo>
                    <a:pt x="17" y="37"/>
                  </a:lnTo>
                  <a:lnTo>
                    <a:pt x="12" y="42"/>
                  </a:lnTo>
                  <a:lnTo>
                    <a:pt x="9" y="47"/>
                  </a:lnTo>
                  <a:lnTo>
                    <a:pt x="0" y="57"/>
                  </a:lnTo>
                  <a:cubicBezTo>
                    <a:pt x="0" y="60"/>
                    <a:pt x="1" y="63"/>
                    <a:pt x="1" y="65"/>
                  </a:cubicBezTo>
                  <a:cubicBezTo>
                    <a:pt x="1" y="68"/>
                    <a:pt x="1" y="70"/>
                    <a:pt x="1" y="72"/>
                  </a:cubicBezTo>
                  <a:cubicBezTo>
                    <a:pt x="1" y="75"/>
                    <a:pt x="1" y="78"/>
                    <a:pt x="2" y="81"/>
                  </a:cubicBezTo>
                  <a:cubicBezTo>
                    <a:pt x="3" y="84"/>
                    <a:pt x="5" y="86"/>
                    <a:pt x="7" y="88"/>
                  </a:cubicBezTo>
                  <a:cubicBezTo>
                    <a:pt x="9" y="92"/>
                    <a:pt x="11" y="95"/>
                    <a:pt x="12" y="98"/>
                  </a:cubicBezTo>
                  <a:cubicBezTo>
                    <a:pt x="14" y="102"/>
                    <a:pt x="14" y="106"/>
                    <a:pt x="15" y="1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6" name="Freeform 2521"/>
            <p:cNvSpPr>
              <a:spLocks noChangeAspect="1"/>
            </p:cNvSpPr>
            <p:nvPr/>
          </p:nvSpPr>
          <p:spPr bwMode="auto">
            <a:xfrm>
              <a:off x="20324891" y="12714099"/>
              <a:ext cx="194151" cy="250381"/>
            </a:xfrm>
            <a:custGeom>
              <a:avLst/>
              <a:gdLst>
                <a:gd name="T0" fmla="*/ 8 w 24"/>
                <a:gd name="T1" fmla="*/ 41 h 34"/>
                <a:gd name="T2" fmla="*/ 6 w 24"/>
                <a:gd name="T3" fmla="*/ 31 h 34"/>
                <a:gd name="T4" fmla="*/ 4 w 24"/>
                <a:gd name="T5" fmla="*/ 16 h 34"/>
                <a:gd name="T6" fmla="*/ 5 w 24"/>
                <a:gd name="T7" fmla="*/ 11 h 34"/>
                <a:gd name="T8" fmla="*/ 0 w 24"/>
                <a:gd name="T9" fmla="*/ 6 h 34"/>
                <a:gd name="T10" fmla="*/ 5 w 24"/>
                <a:gd name="T11" fmla="*/ 5 h 34"/>
                <a:gd name="T12" fmla="*/ 7 w 24"/>
                <a:gd name="T13" fmla="*/ 7 h 34"/>
                <a:gd name="T14" fmla="*/ 12 w 24"/>
                <a:gd name="T15" fmla="*/ 7 h 34"/>
                <a:gd name="T16" fmla="*/ 15 w 24"/>
                <a:gd name="T17" fmla="*/ 1 h 34"/>
                <a:gd name="T18" fmla="*/ 21 w 24"/>
                <a:gd name="T19" fmla="*/ 2 h 34"/>
                <a:gd name="T20" fmla="*/ 24 w 24"/>
                <a:gd name="T21" fmla="*/ 5 h 34"/>
                <a:gd name="T22" fmla="*/ 24 w 24"/>
                <a:gd name="T23" fmla="*/ 8 h 34"/>
                <a:gd name="T24" fmla="*/ 29 w 24"/>
                <a:gd name="T25" fmla="*/ 12 h 34"/>
                <a:gd name="T26" fmla="*/ 29 w 24"/>
                <a:gd name="T27" fmla="*/ 17 h 34"/>
                <a:gd name="T28" fmla="*/ 23 w 24"/>
                <a:gd name="T29" fmla="*/ 23 h 34"/>
                <a:gd name="T30" fmla="*/ 19 w 24"/>
                <a:gd name="T31" fmla="*/ 29 h 34"/>
                <a:gd name="T32" fmla="*/ 8 w 24"/>
                <a:gd name="T33" fmla="*/ 4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4"/>
                <a:gd name="T53" fmla="*/ 24 w 2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4">
                  <a:moveTo>
                    <a:pt x="7" y="34"/>
                  </a:moveTo>
                  <a:cubicBezTo>
                    <a:pt x="6" y="31"/>
                    <a:pt x="5" y="29"/>
                    <a:pt x="5" y="26"/>
                  </a:cubicBezTo>
                  <a:cubicBezTo>
                    <a:pt x="4" y="22"/>
                    <a:pt x="3" y="17"/>
                    <a:pt x="3" y="13"/>
                  </a:cubicBezTo>
                  <a:cubicBezTo>
                    <a:pt x="3" y="12"/>
                    <a:pt x="4" y="11"/>
                    <a:pt x="4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5" y="6"/>
                    <a:pt x="6" y="6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1" y="5"/>
                    <a:pt x="11" y="2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2"/>
                    <a:pt x="19" y="3"/>
                    <a:pt x="20" y="4"/>
                  </a:cubicBezTo>
                  <a:lnTo>
                    <a:pt x="20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7" name="Freeform 2522"/>
            <p:cNvSpPr>
              <a:spLocks noChangeAspect="1"/>
            </p:cNvSpPr>
            <p:nvPr/>
          </p:nvSpPr>
          <p:spPr bwMode="auto">
            <a:xfrm>
              <a:off x="20318185" y="12579753"/>
              <a:ext cx="207535" cy="183200"/>
            </a:xfrm>
            <a:custGeom>
              <a:avLst/>
              <a:gdLst>
                <a:gd name="T0" fmla="*/ 1 w 26"/>
                <a:gd name="T1" fmla="*/ 29 h 25"/>
                <a:gd name="T2" fmla="*/ 0 w 26"/>
                <a:gd name="T3" fmla="*/ 24 h 25"/>
                <a:gd name="T4" fmla="*/ 5 w 26"/>
                <a:gd name="T5" fmla="*/ 10 h 25"/>
                <a:gd name="T6" fmla="*/ 10 w 26"/>
                <a:gd name="T7" fmla="*/ 4 h 25"/>
                <a:gd name="T8" fmla="*/ 17 w 26"/>
                <a:gd name="T9" fmla="*/ 5 h 25"/>
                <a:gd name="T10" fmla="*/ 23 w 26"/>
                <a:gd name="T11" fmla="*/ 0 h 25"/>
                <a:gd name="T12" fmla="*/ 29 w 26"/>
                <a:gd name="T13" fmla="*/ 7 h 25"/>
                <a:gd name="T14" fmla="*/ 29 w 26"/>
                <a:gd name="T15" fmla="*/ 16 h 25"/>
                <a:gd name="T16" fmla="*/ 31 w 26"/>
                <a:gd name="T17" fmla="*/ 22 h 25"/>
                <a:gd name="T18" fmla="*/ 25 w 26"/>
                <a:gd name="T19" fmla="*/ 28 h 25"/>
                <a:gd name="T20" fmla="*/ 21 w 26"/>
                <a:gd name="T21" fmla="*/ 25 h 25"/>
                <a:gd name="T22" fmla="*/ 16 w 26"/>
                <a:gd name="T23" fmla="*/ 24 h 25"/>
                <a:gd name="T24" fmla="*/ 13 w 26"/>
                <a:gd name="T25" fmla="*/ 30 h 25"/>
                <a:gd name="T26" fmla="*/ 8 w 26"/>
                <a:gd name="T27" fmla="*/ 30 h 25"/>
                <a:gd name="T28" fmla="*/ 6 w 26"/>
                <a:gd name="T29" fmla="*/ 28 h 25"/>
                <a:gd name="T30" fmla="*/ 1 w 26"/>
                <a:gd name="T31" fmla="*/ 29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5"/>
                <a:gd name="T50" fmla="*/ 26 w 26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5">
                  <a:moveTo>
                    <a:pt x="1" y="24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1" y="16"/>
                    <a:pt x="3" y="12"/>
                    <a:pt x="4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10" y="4"/>
                    <a:pt x="12" y="5"/>
                    <a:pt x="14" y="4"/>
                  </a:cubicBezTo>
                  <a:cubicBezTo>
                    <a:pt x="17" y="4"/>
                    <a:pt x="18" y="1"/>
                    <a:pt x="19" y="0"/>
                  </a:cubicBezTo>
                  <a:cubicBezTo>
                    <a:pt x="21" y="2"/>
                    <a:pt x="23" y="3"/>
                    <a:pt x="24" y="6"/>
                  </a:cubicBezTo>
                  <a:cubicBezTo>
                    <a:pt x="25" y="8"/>
                    <a:pt x="24" y="10"/>
                    <a:pt x="24" y="13"/>
                  </a:cubicBezTo>
                  <a:cubicBezTo>
                    <a:pt x="24" y="14"/>
                    <a:pt x="26" y="16"/>
                    <a:pt x="26" y="18"/>
                  </a:cubicBezTo>
                  <a:cubicBezTo>
                    <a:pt x="25" y="20"/>
                    <a:pt x="22" y="21"/>
                    <a:pt x="21" y="23"/>
                  </a:cubicBezTo>
                  <a:cubicBezTo>
                    <a:pt x="20" y="22"/>
                    <a:pt x="20" y="21"/>
                    <a:pt x="18" y="21"/>
                  </a:cubicBezTo>
                  <a:cubicBezTo>
                    <a:pt x="17" y="20"/>
                    <a:pt x="15" y="19"/>
                    <a:pt x="13" y="20"/>
                  </a:cubicBezTo>
                  <a:cubicBezTo>
                    <a:pt x="12" y="21"/>
                    <a:pt x="12" y="24"/>
                    <a:pt x="11" y="25"/>
                  </a:cubicBezTo>
                  <a:cubicBezTo>
                    <a:pt x="10" y="25"/>
                    <a:pt x="8" y="25"/>
                    <a:pt x="7" y="25"/>
                  </a:cubicBezTo>
                  <a:cubicBezTo>
                    <a:pt x="6" y="25"/>
                    <a:pt x="6" y="23"/>
                    <a:pt x="5" y="23"/>
                  </a:cubicBezTo>
                  <a:cubicBezTo>
                    <a:pt x="4" y="23"/>
                    <a:pt x="3" y="23"/>
                    <a:pt x="1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8" name="Freeform 2523"/>
            <p:cNvSpPr>
              <a:spLocks noChangeAspect="1"/>
            </p:cNvSpPr>
            <p:nvPr/>
          </p:nvSpPr>
          <p:spPr bwMode="auto">
            <a:xfrm>
              <a:off x="18597656" y="12933943"/>
              <a:ext cx="113809" cy="158771"/>
            </a:xfrm>
            <a:custGeom>
              <a:avLst/>
              <a:gdLst>
                <a:gd name="T0" fmla="*/ 4 w 14"/>
                <a:gd name="T1" fmla="*/ 25 h 21"/>
                <a:gd name="T2" fmla="*/ 4 w 14"/>
                <a:gd name="T3" fmla="*/ 17 h 21"/>
                <a:gd name="T4" fmla="*/ 0 w 14"/>
                <a:gd name="T5" fmla="*/ 10 h 21"/>
                <a:gd name="T6" fmla="*/ 12 w 14"/>
                <a:gd name="T7" fmla="*/ 1 h 21"/>
                <a:gd name="T8" fmla="*/ 17 w 14"/>
                <a:gd name="T9" fmla="*/ 5 h 21"/>
                <a:gd name="T10" fmla="*/ 7 w 14"/>
                <a:gd name="T11" fmla="*/ 11 h 21"/>
                <a:gd name="T12" fmla="*/ 9 w 14"/>
                <a:gd name="T13" fmla="*/ 24 h 21"/>
                <a:gd name="T14" fmla="*/ 4 w 14"/>
                <a:gd name="T15" fmla="*/ 2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3" y="20"/>
                  </a:moveTo>
                  <a:cubicBezTo>
                    <a:pt x="3" y="18"/>
                    <a:pt x="3" y="16"/>
                    <a:pt x="3" y="14"/>
                  </a:cubicBezTo>
                  <a:cubicBezTo>
                    <a:pt x="2" y="12"/>
                    <a:pt x="1" y="10"/>
                    <a:pt x="0" y="8"/>
                  </a:cubicBezTo>
                  <a:cubicBezTo>
                    <a:pt x="3" y="6"/>
                    <a:pt x="6" y="2"/>
                    <a:pt x="10" y="1"/>
                  </a:cubicBezTo>
                  <a:cubicBezTo>
                    <a:pt x="11" y="0"/>
                    <a:pt x="13" y="3"/>
                    <a:pt x="14" y="4"/>
                  </a:cubicBezTo>
                  <a:cubicBezTo>
                    <a:pt x="11" y="5"/>
                    <a:pt x="8" y="7"/>
                    <a:pt x="6" y="9"/>
                  </a:cubicBezTo>
                  <a:cubicBezTo>
                    <a:pt x="5" y="12"/>
                    <a:pt x="8" y="16"/>
                    <a:pt x="7" y="19"/>
                  </a:cubicBezTo>
                  <a:cubicBezTo>
                    <a:pt x="6" y="21"/>
                    <a:pt x="4" y="20"/>
                    <a:pt x="3" y="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29" name="Freeform 2524"/>
            <p:cNvSpPr>
              <a:spLocks noChangeAspect="1"/>
            </p:cNvSpPr>
            <p:nvPr/>
          </p:nvSpPr>
          <p:spPr bwMode="auto">
            <a:xfrm>
              <a:off x="18624440" y="11908023"/>
              <a:ext cx="1934767" cy="2021318"/>
            </a:xfrm>
            <a:custGeom>
              <a:avLst/>
              <a:gdLst>
                <a:gd name="T0" fmla="*/ 22 w 241"/>
                <a:gd name="T1" fmla="*/ 171 h 275"/>
                <a:gd name="T2" fmla="*/ 40 w 241"/>
                <a:gd name="T3" fmla="*/ 175 h 275"/>
                <a:gd name="T4" fmla="*/ 61 w 241"/>
                <a:gd name="T5" fmla="*/ 146 h 275"/>
                <a:gd name="T6" fmla="*/ 71 w 241"/>
                <a:gd name="T7" fmla="*/ 114 h 275"/>
                <a:gd name="T8" fmla="*/ 86 w 241"/>
                <a:gd name="T9" fmla="*/ 102 h 275"/>
                <a:gd name="T10" fmla="*/ 88 w 241"/>
                <a:gd name="T11" fmla="*/ 65 h 275"/>
                <a:gd name="T12" fmla="*/ 97 w 241"/>
                <a:gd name="T13" fmla="*/ 29 h 275"/>
                <a:gd name="T14" fmla="*/ 107 w 241"/>
                <a:gd name="T15" fmla="*/ 4 h 275"/>
                <a:gd name="T16" fmla="*/ 137 w 241"/>
                <a:gd name="T17" fmla="*/ 16 h 275"/>
                <a:gd name="T18" fmla="*/ 162 w 241"/>
                <a:gd name="T19" fmla="*/ 7 h 275"/>
                <a:gd name="T20" fmla="*/ 186 w 241"/>
                <a:gd name="T21" fmla="*/ 2 h 275"/>
                <a:gd name="T22" fmla="*/ 200 w 241"/>
                <a:gd name="T23" fmla="*/ 0 h 275"/>
                <a:gd name="T24" fmla="*/ 216 w 241"/>
                <a:gd name="T25" fmla="*/ 7 h 275"/>
                <a:gd name="T26" fmla="*/ 236 w 241"/>
                <a:gd name="T27" fmla="*/ 11 h 275"/>
                <a:gd name="T28" fmla="*/ 257 w 241"/>
                <a:gd name="T29" fmla="*/ 12 h 275"/>
                <a:gd name="T30" fmla="*/ 276 w 241"/>
                <a:gd name="T31" fmla="*/ 28 h 275"/>
                <a:gd name="T32" fmla="*/ 279 w 241"/>
                <a:gd name="T33" fmla="*/ 40 h 275"/>
                <a:gd name="T34" fmla="*/ 289 w 241"/>
                <a:gd name="T35" fmla="*/ 54 h 275"/>
                <a:gd name="T36" fmla="*/ 276 w 241"/>
                <a:gd name="T37" fmla="*/ 70 h 275"/>
                <a:gd name="T38" fmla="*/ 265 w 241"/>
                <a:gd name="T39" fmla="*/ 93 h 275"/>
                <a:gd name="T40" fmla="*/ 258 w 241"/>
                <a:gd name="T41" fmla="*/ 119 h 275"/>
                <a:gd name="T42" fmla="*/ 259 w 241"/>
                <a:gd name="T43" fmla="*/ 143 h 275"/>
                <a:gd name="T44" fmla="*/ 263 w 241"/>
                <a:gd name="T45" fmla="*/ 173 h 275"/>
                <a:gd name="T46" fmla="*/ 265 w 241"/>
                <a:gd name="T47" fmla="*/ 202 h 275"/>
                <a:gd name="T48" fmla="*/ 281 w 241"/>
                <a:gd name="T49" fmla="*/ 237 h 275"/>
                <a:gd name="T50" fmla="*/ 251 w 241"/>
                <a:gd name="T51" fmla="*/ 264 h 275"/>
                <a:gd name="T52" fmla="*/ 247 w 241"/>
                <a:gd name="T53" fmla="*/ 300 h 275"/>
                <a:gd name="T54" fmla="*/ 266 w 241"/>
                <a:gd name="T55" fmla="*/ 307 h 275"/>
                <a:gd name="T56" fmla="*/ 245 w 241"/>
                <a:gd name="T57" fmla="*/ 315 h 275"/>
                <a:gd name="T58" fmla="*/ 223 w 241"/>
                <a:gd name="T59" fmla="*/ 294 h 275"/>
                <a:gd name="T60" fmla="*/ 197 w 241"/>
                <a:gd name="T61" fmla="*/ 292 h 275"/>
                <a:gd name="T62" fmla="*/ 176 w 241"/>
                <a:gd name="T63" fmla="*/ 286 h 275"/>
                <a:gd name="T64" fmla="*/ 151 w 241"/>
                <a:gd name="T65" fmla="*/ 290 h 275"/>
                <a:gd name="T66" fmla="*/ 152 w 241"/>
                <a:gd name="T67" fmla="*/ 266 h 275"/>
                <a:gd name="T68" fmla="*/ 144 w 241"/>
                <a:gd name="T69" fmla="*/ 229 h 275"/>
                <a:gd name="T70" fmla="*/ 128 w 241"/>
                <a:gd name="T71" fmla="*/ 218 h 275"/>
                <a:gd name="T72" fmla="*/ 113 w 241"/>
                <a:gd name="T73" fmla="*/ 217 h 275"/>
                <a:gd name="T74" fmla="*/ 109 w 241"/>
                <a:gd name="T75" fmla="*/ 232 h 275"/>
                <a:gd name="T76" fmla="*/ 79 w 241"/>
                <a:gd name="T77" fmla="*/ 232 h 275"/>
                <a:gd name="T78" fmla="*/ 68 w 241"/>
                <a:gd name="T79" fmla="*/ 200 h 275"/>
                <a:gd name="T80" fmla="*/ 10 w 241"/>
                <a:gd name="T81" fmla="*/ 194 h 275"/>
                <a:gd name="T82" fmla="*/ 5 w 241"/>
                <a:gd name="T83" fmla="*/ 191 h 2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1"/>
                <a:gd name="T127" fmla="*/ 0 h 275"/>
                <a:gd name="T128" fmla="*/ 241 w 241"/>
                <a:gd name="T129" fmla="*/ 275 h 2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1" h="275">
                  <a:moveTo>
                    <a:pt x="11" y="144"/>
                  </a:moveTo>
                  <a:cubicBezTo>
                    <a:pt x="12" y="144"/>
                    <a:pt x="14" y="147"/>
                    <a:pt x="16" y="147"/>
                  </a:cubicBezTo>
                  <a:cubicBezTo>
                    <a:pt x="17" y="146"/>
                    <a:pt x="17" y="143"/>
                    <a:pt x="18" y="142"/>
                  </a:cubicBezTo>
                  <a:cubicBezTo>
                    <a:pt x="21" y="140"/>
                    <a:pt x="24" y="138"/>
                    <a:pt x="27" y="138"/>
                  </a:cubicBezTo>
                  <a:cubicBezTo>
                    <a:pt x="29" y="138"/>
                    <a:pt x="26" y="142"/>
                    <a:pt x="27" y="144"/>
                  </a:cubicBezTo>
                  <a:cubicBezTo>
                    <a:pt x="28" y="145"/>
                    <a:pt x="31" y="146"/>
                    <a:pt x="33" y="145"/>
                  </a:cubicBezTo>
                  <a:cubicBezTo>
                    <a:pt x="36" y="144"/>
                    <a:pt x="36" y="140"/>
                    <a:pt x="38" y="138"/>
                  </a:cubicBezTo>
                  <a:cubicBezTo>
                    <a:pt x="40" y="136"/>
                    <a:pt x="45" y="137"/>
                    <a:pt x="47" y="134"/>
                  </a:cubicBezTo>
                  <a:cubicBezTo>
                    <a:pt x="49" y="130"/>
                    <a:pt x="50" y="126"/>
                    <a:pt x="51" y="121"/>
                  </a:cubicBezTo>
                  <a:cubicBezTo>
                    <a:pt x="52" y="117"/>
                    <a:pt x="49" y="113"/>
                    <a:pt x="50" y="110"/>
                  </a:cubicBezTo>
                  <a:cubicBezTo>
                    <a:pt x="51" y="106"/>
                    <a:pt x="55" y="104"/>
                    <a:pt x="57" y="101"/>
                  </a:cubicBezTo>
                  <a:cubicBezTo>
                    <a:pt x="58" y="99"/>
                    <a:pt x="57" y="96"/>
                    <a:pt x="59" y="95"/>
                  </a:cubicBezTo>
                  <a:cubicBezTo>
                    <a:pt x="61" y="93"/>
                    <a:pt x="64" y="94"/>
                    <a:pt x="66" y="93"/>
                  </a:cubicBezTo>
                  <a:cubicBezTo>
                    <a:pt x="67" y="92"/>
                    <a:pt x="65" y="89"/>
                    <a:pt x="66" y="88"/>
                  </a:cubicBezTo>
                  <a:cubicBezTo>
                    <a:pt x="67" y="87"/>
                    <a:pt x="71" y="87"/>
                    <a:pt x="72" y="85"/>
                  </a:cubicBezTo>
                  <a:cubicBezTo>
                    <a:pt x="73" y="82"/>
                    <a:pt x="71" y="78"/>
                    <a:pt x="72" y="75"/>
                  </a:cubicBezTo>
                  <a:cubicBezTo>
                    <a:pt x="72" y="71"/>
                    <a:pt x="72" y="67"/>
                    <a:pt x="72" y="63"/>
                  </a:cubicBezTo>
                  <a:cubicBezTo>
                    <a:pt x="72" y="60"/>
                    <a:pt x="73" y="57"/>
                    <a:pt x="73" y="54"/>
                  </a:cubicBezTo>
                  <a:cubicBezTo>
                    <a:pt x="74" y="49"/>
                    <a:pt x="75" y="45"/>
                    <a:pt x="77" y="41"/>
                  </a:cubicBezTo>
                  <a:cubicBezTo>
                    <a:pt x="78" y="37"/>
                    <a:pt x="81" y="34"/>
                    <a:pt x="81" y="30"/>
                  </a:cubicBezTo>
                  <a:cubicBezTo>
                    <a:pt x="82" y="28"/>
                    <a:pt x="81" y="26"/>
                    <a:pt x="81" y="24"/>
                  </a:cubicBezTo>
                  <a:cubicBezTo>
                    <a:pt x="81" y="21"/>
                    <a:pt x="80" y="18"/>
                    <a:pt x="81" y="14"/>
                  </a:cubicBezTo>
                  <a:cubicBezTo>
                    <a:pt x="81" y="12"/>
                    <a:pt x="83" y="9"/>
                    <a:pt x="84" y="7"/>
                  </a:cubicBezTo>
                  <a:cubicBezTo>
                    <a:pt x="85" y="5"/>
                    <a:pt x="87" y="4"/>
                    <a:pt x="89" y="3"/>
                  </a:cubicBezTo>
                  <a:cubicBezTo>
                    <a:pt x="90" y="3"/>
                    <a:pt x="93" y="2"/>
                    <a:pt x="94" y="3"/>
                  </a:cubicBezTo>
                  <a:cubicBezTo>
                    <a:pt x="98" y="5"/>
                    <a:pt x="101" y="9"/>
                    <a:pt x="105" y="11"/>
                  </a:cubicBezTo>
                  <a:cubicBezTo>
                    <a:pt x="108" y="13"/>
                    <a:pt x="111" y="12"/>
                    <a:pt x="114" y="13"/>
                  </a:cubicBezTo>
                  <a:cubicBezTo>
                    <a:pt x="119" y="14"/>
                    <a:pt x="123" y="17"/>
                    <a:pt x="127" y="16"/>
                  </a:cubicBezTo>
                  <a:cubicBezTo>
                    <a:pt x="130" y="16"/>
                    <a:pt x="130" y="11"/>
                    <a:pt x="131" y="9"/>
                  </a:cubicBezTo>
                  <a:cubicBezTo>
                    <a:pt x="132" y="8"/>
                    <a:pt x="134" y="6"/>
                    <a:pt x="135" y="6"/>
                  </a:cubicBezTo>
                  <a:cubicBezTo>
                    <a:pt x="138" y="6"/>
                    <a:pt x="140" y="9"/>
                    <a:pt x="142" y="9"/>
                  </a:cubicBezTo>
                  <a:cubicBezTo>
                    <a:pt x="145" y="9"/>
                    <a:pt x="149" y="7"/>
                    <a:pt x="152" y="6"/>
                  </a:cubicBezTo>
                  <a:cubicBezTo>
                    <a:pt x="153" y="5"/>
                    <a:pt x="154" y="2"/>
                    <a:pt x="155" y="2"/>
                  </a:cubicBezTo>
                  <a:cubicBezTo>
                    <a:pt x="157" y="2"/>
                    <a:pt x="157" y="5"/>
                    <a:pt x="158" y="5"/>
                  </a:cubicBezTo>
                  <a:cubicBezTo>
                    <a:pt x="160" y="6"/>
                    <a:pt x="162" y="6"/>
                    <a:pt x="164" y="5"/>
                  </a:cubicBezTo>
                  <a:cubicBezTo>
                    <a:pt x="166" y="4"/>
                    <a:pt x="165" y="0"/>
                    <a:pt x="167" y="0"/>
                  </a:cubicBezTo>
                  <a:cubicBezTo>
                    <a:pt x="170" y="0"/>
                    <a:pt x="171" y="4"/>
                    <a:pt x="173" y="4"/>
                  </a:cubicBezTo>
                  <a:cubicBezTo>
                    <a:pt x="175" y="4"/>
                    <a:pt x="176" y="2"/>
                    <a:pt x="177" y="2"/>
                  </a:cubicBezTo>
                  <a:cubicBezTo>
                    <a:pt x="179" y="2"/>
                    <a:pt x="178" y="6"/>
                    <a:pt x="180" y="6"/>
                  </a:cubicBezTo>
                  <a:cubicBezTo>
                    <a:pt x="183" y="5"/>
                    <a:pt x="184" y="2"/>
                    <a:pt x="187" y="2"/>
                  </a:cubicBezTo>
                  <a:cubicBezTo>
                    <a:pt x="188" y="2"/>
                    <a:pt x="190" y="4"/>
                    <a:pt x="191" y="5"/>
                  </a:cubicBezTo>
                  <a:cubicBezTo>
                    <a:pt x="193" y="6"/>
                    <a:pt x="195" y="8"/>
                    <a:pt x="197" y="9"/>
                  </a:cubicBezTo>
                  <a:cubicBezTo>
                    <a:pt x="199" y="10"/>
                    <a:pt x="202" y="12"/>
                    <a:pt x="204" y="12"/>
                  </a:cubicBezTo>
                  <a:cubicBezTo>
                    <a:pt x="206" y="12"/>
                    <a:pt x="207" y="10"/>
                    <a:pt x="208" y="10"/>
                  </a:cubicBezTo>
                  <a:cubicBezTo>
                    <a:pt x="210" y="9"/>
                    <a:pt x="212" y="10"/>
                    <a:pt x="214" y="10"/>
                  </a:cubicBezTo>
                  <a:cubicBezTo>
                    <a:pt x="216" y="9"/>
                    <a:pt x="216" y="7"/>
                    <a:pt x="218" y="7"/>
                  </a:cubicBezTo>
                  <a:cubicBezTo>
                    <a:pt x="221" y="9"/>
                    <a:pt x="224" y="13"/>
                    <a:pt x="226" y="17"/>
                  </a:cubicBezTo>
                  <a:cubicBezTo>
                    <a:pt x="228" y="18"/>
                    <a:pt x="228" y="21"/>
                    <a:pt x="230" y="23"/>
                  </a:cubicBezTo>
                  <a:cubicBezTo>
                    <a:pt x="231" y="24"/>
                    <a:pt x="232" y="25"/>
                    <a:pt x="233" y="26"/>
                  </a:cubicBezTo>
                  <a:cubicBezTo>
                    <a:pt x="234" y="27"/>
                    <a:pt x="236" y="29"/>
                    <a:pt x="235" y="30"/>
                  </a:cubicBezTo>
                  <a:cubicBezTo>
                    <a:pt x="235" y="31"/>
                    <a:pt x="233" y="32"/>
                    <a:pt x="233" y="33"/>
                  </a:cubicBezTo>
                  <a:cubicBezTo>
                    <a:pt x="233" y="35"/>
                    <a:pt x="236" y="35"/>
                    <a:pt x="237" y="36"/>
                  </a:cubicBezTo>
                  <a:cubicBezTo>
                    <a:pt x="237" y="39"/>
                    <a:pt x="234" y="41"/>
                    <a:pt x="235" y="43"/>
                  </a:cubicBezTo>
                  <a:cubicBezTo>
                    <a:pt x="236" y="44"/>
                    <a:pt x="240" y="43"/>
                    <a:pt x="241" y="45"/>
                  </a:cubicBezTo>
                  <a:cubicBezTo>
                    <a:pt x="241" y="47"/>
                    <a:pt x="237" y="47"/>
                    <a:pt x="236" y="49"/>
                  </a:cubicBezTo>
                  <a:cubicBezTo>
                    <a:pt x="234" y="50"/>
                    <a:pt x="232" y="51"/>
                    <a:pt x="231" y="53"/>
                  </a:cubicBezTo>
                  <a:cubicBezTo>
                    <a:pt x="230" y="54"/>
                    <a:pt x="231" y="56"/>
                    <a:pt x="230" y="58"/>
                  </a:cubicBezTo>
                  <a:cubicBezTo>
                    <a:pt x="229" y="59"/>
                    <a:pt x="227" y="59"/>
                    <a:pt x="227" y="61"/>
                  </a:cubicBezTo>
                  <a:cubicBezTo>
                    <a:pt x="225" y="63"/>
                    <a:pt x="225" y="65"/>
                    <a:pt x="224" y="68"/>
                  </a:cubicBezTo>
                  <a:cubicBezTo>
                    <a:pt x="223" y="71"/>
                    <a:pt x="222" y="74"/>
                    <a:pt x="221" y="77"/>
                  </a:cubicBezTo>
                  <a:cubicBezTo>
                    <a:pt x="220" y="79"/>
                    <a:pt x="220" y="81"/>
                    <a:pt x="220" y="83"/>
                  </a:cubicBezTo>
                  <a:cubicBezTo>
                    <a:pt x="220" y="87"/>
                    <a:pt x="219" y="90"/>
                    <a:pt x="219" y="94"/>
                  </a:cubicBezTo>
                  <a:cubicBezTo>
                    <a:pt x="218" y="96"/>
                    <a:pt x="216" y="97"/>
                    <a:pt x="215" y="99"/>
                  </a:cubicBezTo>
                  <a:cubicBezTo>
                    <a:pt x="214" y="103"/>
                    <a:pt x="212" y="107"/>
                    <a:pt x="211" y="111"/>
                  </a:cubicBezTo>
                  <a:cubicBezTo>
                    <a:pt x="211" y="112"/>
                    <a:pt x="212" y="113"/>
                    <a:pt x="212" y="115"/>
                  </a:cubicBezTo>
                  <a:cubicBezTo>
                    <a:pt x="214" y="116"/>
                    <a:pt x="215" y="118"/>
                    <a:pt x="216" y="119"/>
                  </a:cubicBezTo>
                  <a:cubicBezTo>
                    <a:pt x="216" y="121"/>
                    <a:pt x="215" y="122"/>
                    <a:pt x="215" y="123"/>
                  </a:cubicBezTo>
                  <a:cubicBezTo>
                    <a:pt x="215" y="127"/>
                    <a:pt x="216" y="132"/>
                    <a:pt x="217" y="136"/>
                  </a:cubicBezTo>
                  <a:cubicBezTo>
                    <a:pt x="217" y="139"/>
                    <a:pt x="218" y="141"/>
                    <a:pt x="219" y="144"/>
                  </a:cubicBezTo>
                  <a:cubicBezTo>
                    <a:pt x="219" y="147"/>
                    <a:pt x="220" y="150"/>
                    <a:pt x="220" y="152"/>
                  </a:cubicBezTo>
                  <a:cubicBezTo>
                    <a:pt x="220" y="155"/>
                    <a:pt x="220" y="157"/>
                    <a:pt x="220" y="159"/>
                  </a:cubicBezTo>
                  <a:cubicBezTo>
                    <a:pt x="220" y="162"/>
                    <a:pt x="220" y="165"/>
                    <a:pt x="221" y="168"/>
                  </a:cubicBezTo>
                  <a:cubicBezTo>
                    <a:pt x="222" y="171"/>
                    <a:pt x="224" y="173"/>
                    <a:pt x="226" y="175"/>
                  </a:cubicBezTo>
                  <a:cubicBezTo>
                    <a:pt x="228" y="179"/>
                    <a:pt x="230" y="182"/>
                    <a:pt x="231" y="185"/>
                  </a:cubicBezTo>
                  <a:cubicBezTo>
                    <a:pt x="233" y="189"/>
                    <a:pt x="233" y="193"/>
                    <a:pt x="234" y="197"/>
                  </a:cubicBezTo>
                  <a:cubicBezTo>
                    <a:pt x="226" y="198"/>
                    <a:pt x="218" y="195"/>
                    <a:pt x="211" y="198"/>
                  </a:cubicBezTo>
                  <a:cubicBezTo>
                    <a:pt x="207" y="201"/>
                    <a:pt x="208" y="208"/>
                    <a:pt x="207" y="212"/>
                  </a:cubicBezTo>
                  <a:cubicBezTo>
                    <a:pt x="207" y="215"/>
                    <a:pt x="209" y="216"/>
                    <a:pt x="209" y="219"/>
                  </a:cubicBezTo>
                  <a:cubicBezTo>
                    <a:pt x="209" y="223"/>
                    <a:pt x="208" y="228"/>
                    <a:pt x="207" y="233"/>
                  </a:cubicBezTo>
                  <a:cubicBezTo>
                    <a:pt x="207" y="235"/>
                    <a:pt x="205" y="237"/>
                    <a:pt x="205" y="239"/>
                  </a:cubicBezTo>
                  <a:cubicBezTo>
                    <a:pt x="205" y="243"/>
                    <a:pt x="205" y="246"/>
                    <a:pt x="206" y="249"/>
                  </a:cubicBezTo>
                  <a:cubicBezTo>
                    <a:pt x="208" y="252"/>
                    <a:pt x="211" y="255"/>
                    <a:pt x="214" y="256"/>
                  </a:cubicBezTo>
                  <a:cubicBezTo>
                    <a:pt x="215" y="257"/>
                    <a:pt x="216" y="257"/>
                    <a:pt x="218" y="257"/>
                  </a:cubicBezTo>
                  <a:cubicBezTo>
                    <a:pt x="219" y="257"/>
                    <a:pt x="223" y="254"/>
                    <a:pt x="222" y="255"/>
                  </a:cubicBezTo>
                  <a:cubicBezTo>
                    <a:pt x="221" y="260"/>
                    <a:pt x="221" y="267"/>
                    <a:pt x="220" y="272"/>
                  </a:cubicBezTo>
                  <a:cubicBezTo>
                    <a:pt x="219" y="275"/>
                    <a:pt x="214" y="274"/>
                    <a:pt x="212" y="273"/>
                  </a:cubicBezTo>
                  <a:cubicBezTo>
                    <a:pt x="208" y="271"/>
                    <a:pt x="207" y="266"/>
                    <a:pt x="204" y="262"/>
                  </a:cubicBezTo>
                  <a:cubicBezTo>
                    <a:pt x="201" y="260"/>
                    <a:pt x="199" y="257"/>
                    <a:pt x="197" y="255"/>
                  </a:cubicBezTo>
                  <a:cubicBezTo>
                    <a:pt x="195" y="253"/>
                    <a:pt x="193" y="252"/>
                    <a:pt x="191" y="250"/>
                  </a:cubicBezTo>
                  <a:cubicBezTo>
                    <a:pt x="189" y="248"/>
                    <a:pt x="189" y="244"/>
                    <a:pt x="186" y="244"/>
                  </a:cubicBezTo>
                  <a:cubicBezTo>
                    <a:pt x="183" y="244"/>
                    <a:pt x="183" y="249"/>
                    <a:pt x="181" y="250"/>
                  </a:cubicBezTo>
                  <a:cubicBezTo>
                    <a:pt x="177" y="250"/>
                    <a:pt x="173" y="249"/>
                    <a:pt x="169" y="247"/>
                  </a:cubicBezTo>
                  <a:cubicBezTo>
                    <a:pt x="167" y="247"/>
                    <a:pt x="166" y="245"/>
                    <a:pt x="164" y="243"/>
                  </a:cubicBezTo>
                  <a:cubicBezTo>
                    <a:pt x="164" y="242"/>
                    <a:pt x="164" y="240"/>
                    <a:pt x="163" y="240"/>
                  </a:cubicBezTo>
                  <a:cubicBezTo>
                    <a:pt x="160" y="240"/>
                    <a:pt x="157" y="243"/>
                    <a:pt x="154" y="243"/>
                  </a:cubicBezTo>
                  <a:cubicBezTo>
                    <a:pt x="151" y="242"/>
                    <a:pt x="150" y="240"/>
                    <a:pt x="147" y="238"/>
                  </a:cubicBezTo>
                  <a:cubicBezTo>
                    <a:pt x="147" y="237"/>
                    <a:pt x="147" y="236"/>
                    <a:pt x="146" y="236"/>
                  </a:cubicBezTo>
                  <a:cubicBezTo>
                    <a:pt x="143" y="236"/>
                    <a:pt x="139" y="237"/>
                    <a:pt x="136" y="238"/>
                  </a:cubicBezTo>
                  <a:cubicBezTo>
                    <a:pt x="133" y="239"/>
                    <a:pt x="129" y="241"/>
                    <a:pt x="126" y="241"/>
                  </a:cubicBezTo>
                  <a:cubicBezTo>
                    <a:pt x="124" y="241"/>
                    <a:pt x="125" y="239"/>
                    <a:pt x="126" y="237"/>
                  </a:cubicBezTo>
                  <a:cubicBezTo>
                    <a:pt x="126" y="236"/>
                    <a:pt x="127" y="234"/>
                    <a:pt x="127" y="232"/>
                  </a:cubicBezTo>
                  <a:cubicBezTo>
                    <a:pt x="127" y="228"/>
                    <a:pt x="128" y="224"/>
                    <a:pt x="127" y="221"/>
                  </a:cubicBezTo>
                  <a:cubicBezTo>
                    <a:pt x="126" y="218"/>
                    <a:pt x="121" y="218"/>
                    <a:pt x="121" y="215"/>
                  </a:cubicBezTo>
                  <a:cubicBezTo>
                    <a:pt x="120" y="210"/>
                    <a:pt x="122" y="203"/>
                    <a:pt x="122" y="197"/>
                  </a:cubicBezTo>
                  <a:cubicBezTo>
                    <a:pt x="122" y="195"/>
                    <a:pt x="121" y="193"/>
                    <a:pt x="120" y="190"/>
                  </a:cubicBezTo>
                  <a:cubicBezTo>
                    <a:pt x="120" y="189"/>
                    <a:pt x="122" y="188"/>
                    <a:pt x="121" y="186"/>
                  </a:cubicBezTo>
                  <a:cubicBezTo>
                    <a:pt x="121" y="184"/>
                    <a:pt x="121" y="181"/>
                    <a:pt x="119" y="180"/>
                  </a:cubicBezTo>
                  <a:cubicBezTo>
                    <a:pt x="115" y="178"/>
                    <a:pt x="111" y="181"/>
                    <a:pt x="107" y="181"/>
                  </a:cubicBezTo>
                  <a:cubicBezTo>
                    <a:pt x="106" y="180"/>
                    <a:pt x="106" y="178"/>
                    <a:pt x="105" y="178"/>
                  </a:cubicBezTo>
                  <a:cubicBezTo>
                    <a:pt x="104" y="177"/>
                    <a:pt x="103" y="178"/>
                    <a:pt x="102" y="178"/>
                  </a:cubicBezTo>
                  <a:cubicBezTo>
                    <a:pt x="99" y="178"/>
                    <a:pt x="96" y="178"/>
                    <a:pt x="94" y="180"/>
                  </a:cubicBezTo>
                  <a:cubicBezTo>
                    <a:pt x="92" y="181"/>
                    <a:pt x="94" y="184"/>
                    <a:pt x="93" y="186"/>
                  </a:cubicBezTo>
                  <a:cubicBezTo>
                    <a:pt x="93" y="187"/>
                    <a:pt x="92" y="188"/>
                    <a:pt x="92" y="189"/>
                  </a:cubicBezTo>
                  <a:cubicBezTo>
                    <a:pt x="91" y="190"/>
                    <a:pt x="92" y="192"/>
                    <a:pt x="91" y="193"/>
                  </a:cubicBezTo>
                  <a:cubicBezTo>
                    <a:pt x="89" y="194"/>
                    <a:pt x="87" y="193"/>
                    <a:pt x="86" y="193"/>
                  </a:cubicBezTo>
                  <a:cubicBezTo>
                    <a:pt x="83" y="193"/>
                    <a:pt x="81" y="193"/>
                    <a:pt x="79" y="193"/>
                  </a:cubicBezTo>
                  <a:cubicBezTo>
                    <a:pt x="74" y="193"/>
                    <a:pt x="70" y="195"/>
                    <a:pt x="66" y="193"/>
                  </a:cubicBezTo>
                  <a:cubicBezTo>
                    <a:pt x="62" y="191"/>
                    <a:pt x="61" y="186"/>
                    <a:pt x="60" y="182"/>
                  </a:cubicBezTo>
                  <a:cubicBezTo>
                    <a:pt x="59" y="179"/>
                    <a:pt x="58" y="176"/>
                    <a:pt x="58" y="174"/>
                  </a:cubicBezTo>
                  <a:cubicBezTo>
                    <a:pt x="58" y="171"/>
                    <a:pt x="58" y="169"/>
                    <a:pt x="57" y="166"/>
                  </a:cubicBezTo>
                  <a:cubicBezTo>
                    <a:pt x="57" y="164"/>
                    <a:pt x="58" y="161"/>
                    <a:pt x="56" y="161"/>
                  </a:cubicBezTo>
                  <a:lnTo>
                    <a:pt x="14" y="161"/>
                  </a:lnTo>
                  <a:cubicBezTo>
                    <a:pt x="12" y="161"/>
                    <a:pt x="10" y="161"/>
                    <a:pt x="8" y="161"/>
                  </a:cubicBezTo>
                  <a:cubicBezTo>
                    <a:pt x="6" y="161"/>
                    <a:pt x="5" y="163"/>
                    <a:pt x="4" y="163"/>
                  </a:cubicBezTo>
                  <a:cubicBezTo>
                    <a:pt x="2" y="163"/>
                    <a:pt x="1" y="161"/>
                    <a:pt x="0" y="160"/>
                  </a:cubicBezTo>
                  <a:cubicBezTo>
                    <a:pt x="1" y="160"/>
                    <a:pt x="3" y="161"/>
                    <a:pt x="4" y="159"/>
                  </a:cubicBezTo>
                  <a:cubicBezTo>
                    <a:pt x="5" y="156"/>
                    <a:pt x="2" y="152"/>
                    <a:pt x="3" y="149"/>
                  </a:cubicBezTo>
                  <a:cubicBezTo>
                    <a:pt x="5" y="147"/>
                    <a:pt x="8" y="145"/>
                    <a:pt x="11" y="1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0" name="Freeform 2525"/>
            <p:cNvSpPr>
              <a:spLocks noChangeAspect="1"/>
            </p:cNvSpPr>
            <p:nvPr/>
          </p:nvSpPr>
          <p:spPr bwMode="auto">
            <a:xfrm>
              <a:off x="18510627" y="12079003"/>
              <a:ext cx="769884" cy="916003"/>
            </a:xfrm>
            <a:custGeom>
              <a:avLst/>
              <a:gdLst>
                <a:gd name="T0" fmla="*/ 13 w 96"/>
                <a:gd name="T1" fmla="*/ 150 h 125"/>
                <a:gd name="T2" fmla="*/ 6 w 96"/>
                <a:gd name="T3" fmla="*/ 140 h 125"/>
                <a:gd name="T4" fmla="*/ 0 w 96"/>
                <a:gd name="T5" fmla="*/ 132 h 125"/>
                <a:gd name="T6" fmla="*/ 2 w 96"/>
                <a:gd name="T7" fmla="*/ 126 h 125"/>
                <a:gd name="T8" fmla="*/ 10 w 96"/>
                <a:gd name="T9" fmla="*/ 127 h 125"/>
                <a:gd name="T10" fmla="*/ 11 w 96"/>
                <a:gd name="T11" fmla="*/ 119 h 125"/>
                <a:gd name="T12" fmla="*/ 5 w 96"/>
                <a:gd name="T13" fmla="*/ 113 h 125"/>
                <a:gd name="T14" fmla="*/ 6 w 96"/>
                <a:gd name="T15" fmla="*/ 104 h 125"/>
                <a:gd name="T16" fmla="*/ 17 w 96"/>
                <a:gd name="T17" fmla="*/ 106 h 125"/>
                <a:gd name="T18" fmla="*/ 19 w 96"/>
                <a:gd name="T19" fmla="*/ 97 h 125"/>
                <a:gd name="T20" fmla="*/ 26 w 96"/>
                <a:gd name="T21" fmla="*/ 103 h 125"/>
                <a:gd name="T22" fmla="*/ 36 w 96"/>
                <a:gd name="T23" fmla="*/ 102 h 125"/>
                <a:gd name="T24" fmla="*/ 38 w 96"/>
                <a:gd name="T25" fmla="*/ 106 h 125"/>
                <a:gd name="T26" fmla="*/ 43 w 96"/>
                <a:gd name="T27" fmla="*/ 106 h 125"/>
                <a:gd name="T28" fmla="*/ 44 w 96"/>
                <a:gd name="T29" fmla="*/ 95 h 125"/>
                <a:gd name="T30" fmla="*/ 44 w 96"/>
                <a:gd name="T31" fmla="*/ 83 h 125"/>
                <a:gd name="T32" fmla="*/ 47 w 96"/>
                <a:gd name="T33" fmla="*/ 74 h 125"/>
                <a:gd name="T34" fmla="*/ 40 w 96"/>
                <a:gd name="T35" fmla="*/ 72 h 125"/>
                <a:gd name="T36" fmla="*/ 42 w 96"/>
                <a:gd name="T37" fmla="*/ 59 h 125"/>
                <a:gd name="T38" fmla="*/ 50 w 96"/>
                <a:gd name="T39" fmla="*/ 54 h 125"/>
                <a:gd name="T40" fmla="*/ 50 w 96"/>
                <a:gd name="T41" fmla="*/ 42 h 125"/>
                <a:gd name="T42" fmla="*/ 34 w 96"/>
                <a:gd name="T43" fmla="*/ 41 h 125"/>
                <a:gd name="T44" fmla="*/ 31 w 96"/>
                <a:gd name="T45" fmla="*/ 35 h 125"/>
                <a:gd name="T46" fmla="*/ 35 w 96"/>
                <a:gd name="T47" fmla="*/ 26 h 125"/>
                <a:gd name="T48" fmla="*/ 52 w 96"/>
                <a:gd name="T49" fmla="*/ 26 h 125"/>
                <a:gd name="T50" fmla="*/ 75 w 96"/>
                <a:gd name="T51" fmla="*/ 35 h 125"/>
                <a:gd name="T52" fmla="*/ 75 w 96"/>
                <a:gd name="T53" fmla="*/ 29 h 125"/>
                <a:gd name="T54" fmla="*/ 77 w 96"/>
                <a:gd name="T55" fmla="*/ 22 h 125"/>
                <a:gd name="T56" fmla="*/ 80 w 96"/>
                <a:gd name="T57" fmla="*/ 18 h 125"/>
                <a:gd name="T58" fmla="*/ 81 w 96"/>
                <a:gd name="T59" fmla="*/ 8 h 125"/>
                <a:gd name="T60" fmla="*/ 83 w 96"/>
                <a:gd name="T61" fmla="*/ 2 h 125"/>
                <a:gd name="T62" fmla="*/ 93 w 96"/>
                <a:gd name="T63" fmla="*/ 2 h 125"/>
                <a:gd name="T64" fmla="*/ 98 w 96"/>
                <a:gd name="T65" fmla="*/ 0 h 125"/>
                <a:gd name="T66" fmla="*/ 105 w 96"/>
                <a:gd name="T67" fmla="*/ 2 h 125"/>
                <a:gd name="T68" fmla="*/ 114 w 96"/>
                <a:gd name="T69" fmla="*/ 1 h 125"/>
                <a:gd name="T70" fmla="*/ 114 w 96"/>
                <a:gd name="T71" fmla="*/ 8 h 125"/>
                <a:gd name="T72" fmla="*/ 109 w 96"/>
                <a:gd name="T73" fmla="*/ 22 h 125"/>
                <a:gd name="T74" fmla="*/ 104 w 96"/>
                <a:gd name="T75" fmla="*/ 37 h 125"/>
                <a:gd name="T76" fmla="*/ 103 w 96"/>
                <a:gd name="T77" fmla="*/ 48 h 125"/>
                <a:gd name="T78" fmla="*/ 103 w 96"/>
                <a:gd name="T79" fmla="*/ 62 h 125"/>
                <a:gd name="T80" fmla="*/ 103 w 96"/>
                <a:gd name="T81" fmla="*/ 74 h 125"/>
                <a:gd name="T82" fmla="*/ 96 w 96"/>
                <a:gd name="T83" fmla="*/ 78 h 125"/>
                <a:gd name="T84" fmla="*/ 96 w 96"/>
                <a:gd name="T85" fmla="*/ 84 h 125"/>
                <a:gd name="T86" fmla="*/ 87 w 96"/>
                <a:gd name="T87" fmla="*/ 86 h 125"/>
                <a:gd name="T88" fmla="*/ 85 w 96"/>
                <a:gd name="T89" fmla="*/ 94 h 125"/>
                <a:gd name="T90" fmla="*/ 77 w 96"/>
                <a:gd name="T91" fmla="*/ 104 h 125"/>
                <a:gd name="T92" fmla="*/ 78 w 96"/>
                <a:gd name="T93" fmla="*/ 118 h 125"/>
                <a:gd name="T94" fmla="*/ 73 w 96"/>
                <a:gd name="T95" fmla="*/ 133 h 125"/>
                <a:gd name="T96" fmla="*/ 62 w 96"/>
                <a:gd name="T97" fmla="*/ 138 h 125"/>
                <a:gd name="T98" fmla="*/ 56 w 96"/>
                <a:gd name="T99" fmla="*/ 146 h 125"/>
                <a:gd name="T100" fmla="*/ 49 w 96"/>
                <a:gd name="T101" fmla="*/ 145 h 125"/>
                <a:gd name="T102" fmla="*/ 49 w 96"/>
                <a:gd name="T103" fmla="*/ 138 h 125"/>
                <a:gd name="T104" fmla="*/ 38 w 96"/>
                <a:gd name="T105" fmla="*/ 143 h 125"/>
                <a:gd name="T106" fmla="*/ 36 w 96"/>
                <a:gd name="T107" fmla="*/ 149 h 125"/>
                <a:gd name="T108" fmla="*/ 30 w 96"/>
                <a:gd name="T109" fmla="*/ 145 h 125"/>
                <a:gd name="T110" fmla="*/ 25 w 96"/>
                <a:gd name="T111" fmla="*/ 142 h 125"/>
                <a:gd name="T112" fmla="*/ 13 w 96"/>
                <a:gd name="T113" fmla="*/ 15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25"/>
                <a:gd name="T173" fmla="*/ 96 w 9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25">
                  <a:moveTo>
                    <a:pt x="11" y="125"/>
                  </a:moveTo>
                  <a:lnTo>
                    <a:pt x="5" y="117"/>
                  </a:lnTo>
                  <a:lnTo>
                    <a:pt x="0" y="110"/>
                  </a:lnTo>
                  <a:cubicBezTo>
                    <a:pt x="1" y="108"/>
                    <a:pt x="1" y="106"/>
                    <a:pt x="2" y="105"/>
                  </a:cubicBezTo>
                  <a:cubicBezTo>
                    <a:pt x="4" y="104"/>
                    <a:pt x="7" y="107"/>
                    <a:pt x="8" y="106"/>
                  </a:cubicBezTo>
                  <a:cubicBezTo>
                    <a:pt x="9" y="104"/>
                    <a:pt x="9" y="101"/>
                    <a:pt x="9" y="99"/>
                  </a:cubicBezTo>
                  <a:cubicBezTo>
                    <a:pt x="8" y="97"/>
                    <a:pt x="4" y="96"/>
                    <a:pt x="4" y="94"/>
                  </a:cubicBezTo>
                  <a:cubicBezTo>
                    <a:pt x="3" y="91"/>
                    <a:pt x="3" y="88"/>
                    <a:pt x="5" y="87"/>
                  </a:cubicBezTo>
                  <a:cubicBezTo>
                    <a:pt x="8" y="85"/>
                    <a:pt x="12" y="90"/>
                    <a:pt x="14" y="88"/>
                  </a:cubicBezTo>
                  <a:cubicBezTo>
                    <a:pt x="16" y="87"/>
                    <a:pt x="14" y="82"/>
                    <a:pt x="16" y="81"/>
                  </a:cubicBezTo>
                  <a:cubicBezTo>
                    <a:pt x="19" y="80"/>
                    <a:pt x="20" y="85"/>
                    <a:pt x="22" y="86"/>
                  </a:cubicBezTo>
                  <a:cubicBezTo>
                    <a:pt x="25" y="87"/>
                    <a:pt x="28" y="85"/>
                    <a:pt x="30" y="85"/>
                  </a:cubicBezTo>
                  <a:cubicBezTo>
                    <a:pt x="31" y="86"/>
                    <a:pt x="31" y="88"/>
                    <a:pt x="32" y="88"/>
                  </a:cubicBezTo>
                  <a:cubicBezTo>
                    <a:pt x="33" y="89"/>
                    <a:pt x="35" y="90"/>
                    <a:pt x="36" y="88"/>
                  </a:cubicBezTo>
                  <a:cubicBezTo>
                    <a:pt x="38" y="86"/>
                    <a:pt x="37" y="82"/>
                    <a:pt x="37" y="79"/>
                  </a:cubicBezTo>
                  <a:cubicBezTo>
                    <a:pt x="37" y="76"/>
                    <a:pt x="37" y="72"/>
                    <a:pt x="37" y="69"/>
                  </a:cubicBezTo>
                  <a:cubicBezTo>
                    <a:pt x="37" y="67"/>
                    <a:pt x="40" y="64"/>
                    <a:pt x="39" y="62"/>
                  </a:cubicBezTo>
                  <a:cubicBezTo>
                    <a:pt x="38" y="60"/>
                    <a:pt x="34" y="62"/>
                    <a:pt x="33" y="60"/>
                  </a:cubicBezTo>
                  <a:cubicBezTo>
                    <a:pt x="32" y="56"/>
                    <a:pt x="33" y="52"/>
                    <a:pt x="35" y="49"/>
                  </a:cubicBezTo>
                  <a:cubicBezTo>
                    <a:pt x="36" y="47"/>
                    <a:pt x="40" y="47"/>
                    <a:pt x="42" y="45"/>
                  </a:cubicBezTo>
                  <a:cubicBezTo>
                    <a:pt x="43" y="42"/>
                    <a:pt x="45" y="37"/>
                    <a:pt x="42" y="35"/>
                  </a:cubicBezTo>
                  <a:cubicBezTo>
                    <a:pt x="39" y="32"/>
                    <a:pt x="32" y="36"/>
                    <a:pt x="28" y="34"/>
                  </a:cubicBezTo>
                  <a:cubicBezTo>
                    <a:pt x="26" y="34"/>
                    <a:pt x="26" y="31"/>
                    <a:pt x="26" y="29"/>
                  </a:cubicBezTo>
                  <a:cubicBezTo>
                    <a:pt x="26" y="27"/>
                    <a:pt x="28" y="24"/>
                    <a:pt x="29" y="22"/>
                  </a:cubicBezTo>
                  <a:cubicBezTo>
                    <a:pt x="34" y="22"/>
                    <a:pt x="38" y="21"/>
                    <a:pt x="43" y="22"/>
                  </a:cubicBezTo>
                  <a:cubicBezTo>
                    <a:pt x="50" y="23"/>
                    <a:pt x="56" y="28"/>
                    <a:pt x="63" y="29"/>
                  </a:cubicBezTo>
                  <a:cubicBezTo>
                    <a:pt x="64" y="29"/>
                    <a:pt x="62" y="26"/>
                    <a:pt x="63" y="24"/>
                  </a:cubicBezTo>
                  <a:cubicBezTo>
                    <a:pt x="63" y="22"/>
                    <a:pt x="63" y="20"/>
                    <a:pt x="64" y="18"/>
                  </a:cubicBezTo>
                  <a:cubicBezTo>
                    <a:pt x="65" y="17"/>
                    <a:pt x="67" y="17"/>
                    <a:pt x="67" y="15"/>
                  </a:cubicBezTo>
                  <a:cubicBezTo>
                    <a:pt x="68" y="13"/>
                    <a:pt x="68" y="10"/>
                    <a:pt x="68" y="7"/>
                  </a:cubicBezTo>
                  <a:cubicBezTo>
                    <a:pt x="68" y="6"/>
                    <a:pt x="68" y="3"/>
                    <a:pt x="69" y="2"/>
                  </a:cubicBezTo>
                  <a:cubicBezTo>
                    <a:pt x="72" y="1"/>
                    <a:pt x="75" y="2"/>
                    <a:pt x="78" y="2"/>
                  </a:cubicBezTo>
                  <a:cubicBezTo>
                    <a:pt x="79" y="2"/>
                    <a:pt x="80" y="0"/>
                    <a:pt x="82" y="0"/>
                  </a:cubicBezTo>
                  <a:cubicBezTo>
                    <a:pt x="84" y="1"/>
                    <a:pt x="86" y="2"/>
                    <a:pt x="88" y="2"/>
                  </a:cubicBezTo>
                  <a:cubicBezTo>
                    <a:pt x="90" y="3"/>
                    <a:pt x="92" y="2"/>
                    <a:pt x="95" y="1"/>
                  </a:cubicBezTo>
                  <a:cubicBezTo>
                    <a:pt x="95" y="3"/>
                    <a:pt x="96" y="5"/>
                    <a:pt x="95" y="7"/>
                  </a:cubicBezTo>
                  <a:cubicBezTo>
                    <a:pt x="95" y="11"/>
                    <a:pt x="92" y="14"/>
                    <a:pt x="91" y="18"/>
                  </a:cubicBezTo>
                  <a:cubicBezTo>
                    <a:pt x="89" y="22"/>
                    <a:pt x="88" y="26"/>
                    <a:pt x="87" y="31"/>
                  </a:cubicBezTo>
                  <a:cubicBezTo>
                    <a:pt x="87" y="34"/>
                    <a:pt x="86" y="37"/>
                    <a:pt x="86" y="40"/>
                  </a:cubicBezTo>
                  <a:cubicBezTo>
                    <a:pt x="86" y="44"/>
                    <a:pt x="86" y="48"/>
                    <a:pt x="86" y="52"/>
                  </a:cubicBezTo>
                  <a:cubicBezTo>
                    <a:pt x="85" y="55"/>
                    <a:pt x="87" y="59"/>
                    <a:pt x="86" y="62"/>
                  </a:cubicBezTo>
                  <a:cubicBezTo>
                    <a:pt x="85" y="64"/>
                    <a:pt x="81" y="64"/>
                    <a:pt x="80" y="65"/>
                  </a:cubicBezTo>
                  <a:cubicBezTo>
                    <a:pt x="79" y="66"/>
                    <a:pt x="81" y="69"/>
                    <a:pt x="80" y="70"/>
                  </a:cubicBezTo>
                  <a:cubicBezTo>
                    <a:pt x="78" y="71"/>
                    <a:pt x="75" y="70"/>
                    <a:pt x="73" y="72"/>
                  </a:cubicBezTo>
                  <a:cubicBezTo>
                    <a:pt x="71" y="73"/>
                    <a:pt x="72" y="76"/>
                    <a:pt x="71" y="78"/>
                  </a:cubicBezTo>
                  <a:cubicBezTo>
                    <a:pt x="69" y="81"/>
                    <a:pt x="65" y="83"/>
                    <a:pt x="64" y="87"/>
                  </a:cubicBezTo>
                  <a:cubicBezTo>
                    <a:pt x="63" y="90"/>
                    <a:pt x="66" y="94"/>
                    <a:pt x="65" y="98"/>
                  </a:cubicBezTo>
                  <a:cubicBezTo>
                    <a:pt x="64" y="103"/>
                    <a:pt x="63" y="107"/>
                    <a:pt x="61" y="111"/>
                  </a:cubicBezTo>
                  <a:cubicBezTo>
                    <a:pt x="59" y="114"/>
                    <a:pt x="54" y="113"/>
                    <a:pt x="52" y="115"/>
                  </a:cubicBezTo>
                  <a:cubicBezTo>
                    <a:pt x="50" y="117"/>
                    <a:pt x="50" y="121"/>
                    <a:pt x="47" y="122"/>
                  </a:cubicBezTo>
                  <a:cubicBezTo>
                    <a:pt x="45" y="123"/>
                    <a:pt x="42" y="122"/>
                    <a:pt x="41" y="121"/>
                  </a:cubicBezTo>
                  <a:cubicBezTo>
                    <a:pt x="40" y="119"/>
                    <a:pt x="43" y="115"/>
                    <a:pt x="41" y="115"/>
                  </a:cubicBezTo>
                  <a:cubicBezTo>
                    <a:pt x="38" y="115"/>
                    <a:pt x="35" y="117"/>
                    <a:pt x="32" y="119"/>
                  </a:cubicBezTo>
                  <a:cubicBezTo>
                    <a:pt x="31" y="120"/>
                    <a:pt x="31" y="123"/>
                    <a:pt x="30" y="124"/>
                  </a:cubicBezTo>
                  <a:cubicBezTo>
                    <a:pt x="28" y="124"/>
                    <a:pt x="26" y="121"/>
                    <a:pt x="25" y="121"/>
                  </a:cubicBezTo>
                  <a:cubicBezTo>
                    <a:pt x="24" y="120"/>
                    <a:pt x="22" y="117"/>
                    <a:pt x="21" y="118"/>
                  </a:cubicBezTo>
                  <a:cubicBezTo>
                    <a:pt x="17" y="119"/>
                    <a:pt x="14" y="123"/>
                    <a:pt x="11" y="1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1" name="Freeform 2552"/>
            <p:cNvSpPr>
              <a:spLocks noChangeAspect="1"/>
            </p:cNvSpPr>
            <p:nvPr/>
          </p:nvSpPr>
          <p:spPr bwMode="auto">
            <a:xfrm>
              <a:off x="15665391" y="9526405"/>
              <a:ext cx="1211745" cy="1374001"/>
            </a:xfrm>
            <a:custGeom>
              <a:avLst/>
              <a:gdLst>
                <a:gd name="T0" fmla="*/ 70 w 151"/>
                <a:gd name="T1" fmla="*/ 224 h 187"/>
                <a:gd name="T2" fmla="*/ 76 w 151"/>
                <a:gd name="T3" fmla="*/ 223 h 187"/>
                <a:gd name="T4" fmla="*/ 79 w 151"/>
                <a:gd name="T5" fmla="*/ 213 h 187"/>
                <a:gd name="T6" fmla="*/ 84 w 151"/>
                <a:gd name="T7" fmla="*/ 213 h 187"/>
                <a:gd name="T8" fmla="*/ 90 w 151"/>
                <a:gd name="T9" fmla="*/ 220 h 187"/>
                <a:gd name="T10" fmla="*/ 95 w 151"/>
                <a:gd name="T11" fmla="*/ 214 h 187"/>
                <a:gd name="T12" fmla="*/ 110 w 151"/>
                <a:gd name="T13" fmla="*/ 214 h 187"/>
                <a:gd name="T14" fmla="*/ 114 w 151"/>
                <a:gd name="T15" fmla="*/ 209 h 187"/>
                <a:gd name="T16" fmla="*/ 116 w 151"/>
                <a:gd name="T17" fmla="*/ 214 h 187"/>
                <a:gd name="T18" fmla="*/ 173 w 151"/>
                <a:gd name="T19" fmla="*/ 214 h 187"/>
                <a:gd name="T20" fmla="*/ 176 w 151"/>
                <a:gd name="T21" fmla="*/ 197 h 187"/>
                <a:gd name="T22" fmla="*/ 171 w 151"/>
                <a:gd name="T23" fmla="*/ 195 h 187"/>
                <a:gd name="T24" fmla="*/ 158 w 151"/>
                <a:gd name="T25" fmla="*/ 42 h 187"/>
                <a:gd name="T26" fmla="*/ 181 w 151"/>
                <a:gd name="T27" fmla="*/ 42 h 187"/>
                <a:gd name="T28" fmla="*/ 123 w 151"/>
                <a:gd name="T29" fmla="*/ 0 h 187"/>
                <a:gd name="T30" fmla="*/ 123 w 151"/>
                <a:gd name="T31" fmla="*/ 25 h 187"/>
                <a:gd name="T32" fmla="*/ 74 w 151"/>
                <a:gd name="T33" fmla="*/ 25 h 187"/>
                <a:gd name="T34" fmla="*/ 74 w 151"/>
                <a:gd name="T35" fmla="*/ 70 h 187"/>
                <a:gd name="T36" fmla="*/ 70 w 151"/>
                <a:gd name="T37" fmla="*/ 72 h 187"/>
                <a:gd name="T38" fmla="*/ 64 w 151"/>
                <a:gd name="T39" fmla="*/ 73 h 187"/>
                <a:gd name="T40" fmla="*/ 55 w 151"/>
                <a:gd name="T41" fmla="*/ 83 h 187"/>
                <a:gd name="T42" fmla="*/ 58 w 151"/>
                <a:gd name="T43" fmla="*/ 105 h 187"/>
                <a:gd name="T44" fmla="*/ 55 w 151"/>
                <a:gd name="T45" fmla="*/ 108 h 187"/>
                <a:gd name="T46" fmla="*/ 5 w 151"/>
                <a:gd name="T47" fmla="*/ 107 h 187"/>
                <a:gd name="T48" fmla="*/ 0 w 151"/>
                <a:gd name="T49" fmla="*/ 114 h 187"/>
                <a:gd name="T50" fmla="*/ 5 w 151"/>
                <a:gd name="T51" fmla="*/ 119 h 187"/>
                <a:gd name="T52" fmla="*/ 7 w 151"/>
                <a:gd name="T53" fmla="*/ 119 h 187"/>
                <a:gd name="T54" fmla="*/ 10 w 151"/>
                <a:gd name="T55" fmla="*/ 129 h 187"/>
                <a:gd name="T56" fmla="*/ 6 w 151"/>
                <a:gd name="T57" fmla="*/ 146 h 187"/>
                <a:gd name="T58" fmla="*/ 8 w 151"/>
                <a:gd name="T59" fmla="*/ 149 h 187"/>
                <a:gd name="T60" fmla="*/ 11 w 151"/>
                <a:gd name="T61" fmla="*/ 162 h 187"/>
                <a:gd name="T62" fmla="*/ 8 w 151"/>
                <a:gd name="T63" fmla="*/ 179 h 187"/>
                <a:gd name="T64" fmla="*/ 4 w 151"/>
                <a:gd name="T65" fmla="*/ 197 h 187"/>
                <a:gd name="T66" fmla="*/ 10 w 151"/>
                <a:gd name="T67" fmla="*/ 191 h 187"/>
                <a:gd name="T68" fmla="*/ 25 w 151"/>
                <a:gd name="T69" fmla="*/ 191 h 187"/>
                <a:gd name="T70" fmla="*/ 28 w 151"/>
                <a:gd name="T71" fmla="*/ 189 h 187"/>
                <a:gd name="T72" fmla="*/ 37 w 151"/>
                <a:gd name="T73" fmla="*/ 190 h 187"/>
                <a:gd name="T74" fmla="*/ 44 w 151"/>
                <a:gd name="T75" fmla="*/ 200 h 187"/>
                <a:gd name="T76" fmla="*/ 52 w 151"/>
                <a:gd name="T77" fmla="*/ 200 h 187"/>
                <a:gd name="T78" fmla="*/ 55 w 151"/>
                <a:gd name="T79" fmla="*/ 212 h 187"/>
                <a:gd name="T80" fmla="*/ 61 w 151"/>
                <a:gd name="T81" fmla="*/ 219 h 187"/>
                <a:gd name="T82" fmla="*/ 70 w 151"/>
                <a:gd name="T83" fmla="*/ 22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"/>
                <a:gd name="T127" fmla="*/ 0 h 187"/>
                <a:gd name="T128" fmla="*/ 151 w 151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" h="187">
                  <a:moveTo>
                    <a:pt x="58" y="186"/>
                  </a:moveTo>
                  <a:cubicBezTo>
                    <a:pt x="60" y="186"/>
                    <a:pt x="62" y="187"/>
                    <a:pt x="63" y="185"/>
                  </a:cubicBezTo>
                  <a:cubicBezTo>
                    <a:pt x="65" y="183"/>
                    <a:pt x="64" y="179"/>
                    <a:pt x="66" y="177"/>
                  </a:cubicBezTo>
                  <a:cubicBezTo>
                    <a:pt x="66" y="176"/>
                    <a:pt x="69" y="176"/>
                    <a:pt x="70" y="177"/>
                  </a:cubicBezTo>
                  <a:cubicBezTo>
                    <a:pt x="72" y="178"/>
                    <a:pt x="72" y="182"/>
                    <a:pt x="75" y="183"/>
                  </a:cubicBezTo>
                  <a:cubicBezTo>
                    <a:pt x="77" y="183"/>
                    <a:pt x="77" y="178"/>
                    <a:pt x="79" y="178"/>
                  </a:cubicBezTo>
                  <a:cubicBezTo>
                    <a:pt x="83" y="176"/>
                    <a:pt x="88" y="179"/>
                    <a:pt x="92" y="178"/>
                  </a:cubicBezTo>
                  <a:cubicBezTo>
                    <a:pt x="94" y="177"/>
                    <a:pt x="93" y="174"/>
                    <a:pt x="95" y="174"/>
                  </a:cubicBezTo>
                  <a:cubicBezTo>
                    <a:pt x="96" y="174"/>
                    <a:pt x="96" y="178"/>
                    <a:pt x="97" y="178"/>
                  </a:cubicBezTo>
                  <a:lnTo>
                    <a:pt x="144" y="178"/>
                  </a:lnTo>
                  <a:lnTo>
                    <a:pt x="147" y="164"/>
                  </a:lnTo>
                  <a:lnTo>
                    <a:pt x="143" y="162"/>
                  </a:lnTo>
                  <a:lnTo>
                    <a:pt x="132" y="35"/>
                  </a:lnTo>
                  <a:cubicBezTo>
                    <a:pt x="131" y="29"/>
                    <a:pt x="144" y="35"/>
                    <a:pt x="151" y="35"/>
                  </a:cubicBezTo>
                  <a:lnTo>
                    <a:pt x="103" y="0"/>
                  </a:lnTo>
                  <a:lnTo>
                    <a:pt x="103" y="21"/>
                  </a:lnTo>
                  <a:lnTo>
                    <a:pt x="62" y="21"/>
                  </a:lnTo>
                  <a:lnTo>
                    <a:pt x="62" y="58"/>
                  </a:lnTo>
                  <a:lnTo>
                    <a:pt x="58" y="60"/>
                  </a:lnTo>
                  <a:cubicBezTo>
                    <a:pt x="56" y="60"/>
                    <a:pt x="54" y="60"/>
                    <a:pt x="53" y="61"/>
                  </a:cubicBezTo>
                  <a:cubicBezTo>
                    <a:pt x="50" y="63"/>
                    <a:pt x="48" y="66"/>
                    <a:pt x="46" y="69"/>
                  </a:cubicBezTo>
                  <a:cubicBezTo>
                    <a:pt x="46" y="75"/>
                    <a:pt x="48" y="81"/>
                    <a:pt x="48" y="87"/>
                  </a:cubicBezTo>
                  <a:cubicBezTo>
                    <a:pt x="48" y="89"/>
                    <a:pt x="46" y="89"/>
                    <a:pt x="46" y="90"/>
                  </a:cubicBezTo>
                  <a:lnTo>
                    <a:pt x="4" y="89"/>
                  </a:lnTo>
                  <a:lnTo>
                    <a:pt x="0" y="95"/>
                  </a:lnTo>
                  <a:cubicBezTo>
                    <a:pt x="1" y="96"/>
                    <a:pt x="2" y="98"/>
                    <a:pt x="4" y="99"/>
                  </a:cubicBezTo>
                  <a:cubicBezTo>
                    <a:pt x="4" y="99"/>
                    <a:pt x="6" y="98"/>
                    <a:pt x="6" y="99"/>
                  </a:cubicBezTo>
                  <a:cubicBezTo>
                    <a:pt x="7" y="101"/>
                    <a:pt x="8" y="104"/>
                    <a:pt x="8" y="107"/>
                  </a:cubicBezTo>
                  <a:cubicBezTo>
                    <a:pt x="8" y="111"/>
                    <a:pt x="6" y="116"/>
                    <a:pt x="5" y="121"/>
                  </a:cubicBezTo>
                  <a:cubicBezTo>
                    <a:pt x="5" y="122"/>
                    <a:pt x="7" y="123"/>
                    <a:pt x="7" y="124"/>
                  </a:cubicBezTo>
                  <a:cubicBezTo>
                    <a:pt x="8" y="127"/>
                    <a:pt x="9" y="131"/>
                    <a:pt x="9" y="135"/>
                  </a:cubicBezTo>
                  <a:cubicBezTo>
                    <a:pt x="9" y="139"/>
                    <a:pt x="8" y="144"/>
                    <a:pt x="7" y="149"/>
                  </a:cubicBezTo>
                  <a:cubicBezTo>
                    <a:pt x="6" y="154"/>
                    <a:pt x="4" y="160"/>
                    <a:pt x="3" y="164"/>
                  </a:cubicBezTo>
                  <a:cubicBezTo>
                    <a:pt x="5" y="163"/>
                    <a:pt x="6" y="160"/>
                    <a:pt x="8" y="159"/>
                  </a:cubicBezTo>
                  <a:cubicBezTo>
                    <a:pt x="12" y="158"/>
                    <a:pt x="17" y="160"/>
                    <a:pt x="21" y="159"/>
                  </a:cubicBezTo>
                  <a:cubicBezTo>
                    <a:pt x="22" y="159"/>
                    <a:pt x="22" y="157"/>
                    <a:pt x="23" y="157"/>
                  </a:cubicBezTo>
                  <a:cubicBezTo>
                    <a:pt x="26" y="157"/>
                    <a:pt x="29" y="156"/>
                    <a:pt x="31" y="158"/>
                  </a:cubicBezTo>
                  <a:cubicBezTo>
                    <a:pt x="34" y="159"/>
                    <a:pt x="34" y="164"/>
                    <a:pt x="37" y="166"/>
                  </a:cubicBezTo>
                  <a:cubicBezTo>
                    <a:pt x="39" y="167"/>
                    <a:pt x="41" y="165"/>
                    <a:pt x="43" y="166"/>
                  </a:cubicBezTo>
                  <a:cubicBezTo>
                    <a:pt x="45" y="169"/>
                    <a:pt x="45" y="173"/>
                    <a:pt x="46" y="176"/>
                  </a:cubicBezTo>
                  <a:cubicBezTo>
                    <a:pt x="47" y="178"/>
                    <a:pt x="49" y="181"/>
                    <a:pt x="51" y="182"/>
                  </a:cubicBezTo>
                  <a:cubicBezTo>
                    <a:pt x="53" y="184"/>
                    <a:pt x="56" y="185"/>
                    <a:pt x="58" y="18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2" name="Freeform 2553"/>
            <p:cNvSpPr>
              <a:spLocks noChangeAspect="1"/>
            </p:cNvSpPr>
            <p:nvPr/>
          </p:nvSpPr>
          <p:spPr bwMode="auto">
            <a:xfrm>
              <a:off x="15585048" y="10674469"/>
              <a:ext cx="622609" cy="464103"/>
            </a:xfrm>
            <a:custGeom>
              <a:avLst/>
              <a:gdLst>
                <a:gd name="T0" fmla="*/ 12 w 78"/>
                <a:gd name="T1" fmla="*/ 76 h 64"/>
                <a:gd name="T2" fmla="*/ 11 w 78"/>
                <a:gd name="T3" fmla="*/ 70 h 64"/>
                <a:gd name="T4" fmla="*/ 11 w 78"/>
                <a:gd name="T5" fmla="*/ 64 h 64"/>
                <a:gd name="T6" fmla="*/ 24 w 78"/>
                <a:gd name="T7" fmla="*/ 64 h 64"/>
                <a:gd name="T8" fmla="*/ 36 w 78"/>
                <a:gd name="T9" fmla="*/ 61 h 64"/>
                <a:gd name="T10" fmla="*/ 46 w 78"/>
                <a:gd name="T11" fmla="*/ 62 h 64"/>
                <a:gd name="T12" fmla="*/ 55 w 78"/>
                <a:gd name="T13" fmla="*/ 61 h 64"/>
                <a:gd name="T14" fmla="*/ 56 w 78"/>
                <a:gd name="T15" fmla="*/ 56 h 64"/>
                <a:gd name="T16" fmla="*/ 43 w 78"/>
                <a:gd name="T17" fmla="*/ 53 h 64"/>
                <a:gd name="T18" fmla="*/ 35 w 78"/>
                <a:gd name="T19" fmla="*/ 52 h 64"/>
                <a:gd name="T20" fmla="*/ 31 w 78"/>
                <a:gd name="T21" fmla="*/ 56 h 64"/>
                <a:gd name="T22" fmla="*/ 17 w 78"/>
                <a:gd name="T23" fmla="*/ 57 h 64"/>
                <a:gd name="T24" fmla="*/ 13 w 78"/>
                <a:gd name="T25" fmla="*/ 49 h 64"/>
                <a:gd name="T26" fmla="*/ 10 w 78"/>
                <a:gd name="T27" fmla="*/ 39 h 64"/>
                <a:gd name="T28" fmla="*/ 0 w 78"/>
                <a:gd name="T29" fmla="*/ 37 h 64"/>
                <a:gd name="T30" fmla="*/ 10 w 78"/>
                <a:gd name="T31" fmla="*/ 27 h 64"/>
                <a:gd name="T32" fmla="*/ 17 w 78"/>
                <a:gd name="T33" fmla="*/ 19 h 64"/>
                <a:gd name="T34" fmla="*/ 15 w 78"/>
                <a:gd name="T35" fmla="*/ 10 h 64"/>
                <a:gd name="T36" fmla="*/ 21 w 78"/>
                <a:gd name="T37" fmla="*/ 4 h 64"/>
                <a:gd name="T38" fmla="*/ 37 w 78"/>
                <a:gd name="T39" fmla="*/ 4 h 64"/>
                <a:gd name="T40" fmla="*/ 39 w 78"/>
                <a:gd name="T41" fmla="*/ 1 h 64"/>
                <a:gd name="T42" fmla="*/ 49 w 78"/>
                <a:gd name="T43" fmla="*/ 2 h 64"/>
                <a:gd name="T44" fmla="*/ 56 w 78"/>
                <a:gd name="T45" fmla="*/ 12 h 64"/>
                <a:gd name="T46" fmla="*/ 63 w 78"/>
                <a:gd name="T47" fmla="*/ 12 h 64"/>
                <a:gd name="T48" fmla="*/ 67 w 78"/>
                <a:gd name="T49" fmla="*/ 24 h 64"/>
                <a:gd name="T50" fmla="*/ 73 w 78"/>
                <a:gd name="T51" fmla="*/ 31 h 64"/>
                <a:gd name="T52" fmla="*/ 81 w 78"/>
                <a:gd name="T53" fmla="*/ 36 h 64"/>
                <a:gd name="T54" fmla="*/ 85 w 78"/>
                <a:gd name="T55" fmla="*/ 45 h 64"/>
                <a:gd name="T56" fmla="*/ 82 w 78"/>
                <a:gd name="T57" fmla="*/ 56 h 64"/>
                <a:gd name="T58" fmla="*/ 86 w 78"/>
                <a:gd name="T59" fmla="*/ 61 h 64"/>
                <a:gd name="T60" fmla="*/ 89 w 78"/>
                <a:gd name="T61" fmla="*/ 61 h 64"/>
                <a:gd name="T62" fmla="*/ 93 w 78"/>
                <a:gd name="T63" fmla="*/ 68 h 64"/>
                <a:gd name="T64" fmla="*/ 91 w 78"/>
                <a:gd name="T65" fmla="*/ 75 h 64"/>
                <a:gd name="T66" fmla="*/ 81 w 78"/>
                <a:gd name="T67" fmla="*/ 76 h 64"/>
                <a:gd name="T68" fmla="*/ 72 w 78"/>
                <a:gd name="T69" fmla="*/ 75 h 64"/>
                <a:gd name="T70" fmla="*/ 68 w 78"/>
                <a:gd name="T71" fmla="*/ 75 h 64"/>
                <a:gd name="T72" fmla="*/ 66 w 78"/>
                <a:gd name="T73" fmla="*/ 72 h 64"/>
                <a:gd name="T74" fmla="*/ 57 w 78"/>
                <a:gd name="T75" fmla="*/ 72 h 64"/>
                <a:gd name="T76" fmla="*/ 39 w 78"/>
                <a:gd name="T77" fmla="*/ 71 h 64"/>
                <a:gd name="T78" fmla="*/ 30 w 78"/>
                <a:gd name="T79" fmla="*/ 76 h 64"/>
                <a:gd name="T80" fmla="*/ 19 w 78"/>
                <a:gd name="T81" fmla="*/ 75 h 64"/>
                <a:gd name="T82" fmla="*/ 12 w 78"/>
                <a:gd name="T83" fmla="*/ 7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64"/>
                <a:gd name="T128" fmla="*/ 78 w 78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64">
                  <a:moveTo>
                    <a:pt x="10" y="64"/>
                  </a:moveTo>
                  <a:cubicBezTo>
                    <a:pt x="10" y="62"/>
                    <a:pt x="9" y="61"/>
                    <a:pt x="9" y="59"/>
                  </a:cubicBezTo>
                  <a:cubicBezTo>
                    <a:pt x="9" y="57"/>
                    <a:pt x="9" y="56"/>
                    <a:pt x="9" y="54"/>
                  </a:cubicBezTo>
                  <a:cubicBezTo>
                    <a:pt x="13" y="54"/>
                    <a:pt x="16" y="55"/>
                    <a:pt x="20" y="54"/>
                  </a:cubicBezTo>
                  <a:cubicBezTo>
                    <a:pt x="23" y="54"/>
                    <a:pt x="26" y="51"/>
                    <a:pt x="30" y="51"/>
                  </a:cubicBezTo>
                  <a:cubicBezTo>
                    <a:pt x="33" y="51"/>
                    <a:pt x="36" y="52"/>
                    <a:pt x="39" y="52"/>
                  </a:cubicBezTo>
                  <a:cubicBezTo>
                    <a:pt x="42" y="52"/>
                    <a:pt x="44" y="52"/>
                    <a:pt x="46" y="51"/>
                  </a:cubicBezTo>
                  <a:cubicBezTo>
                    <a:pt x="47" y="50"/>
                    <a:pt x="48" y="48"/>
                    <a:pt x="47" y="47"/>
                  </a:cubicBezTo>
                  <a:cubicBezTo>
                    <a:pt x="44" y="46"/>
                    <a:pt x="39" y="45"/>
                    <a:pt x="36" y="45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5"/>
                    <a:pt x="27" y="47"/>
                    <a:pt x="26" y="47"/>
                  </a:cubicBezTo>
                  <a:cubicBezTo>
                    <a:pt x="22" y="48"/>
                    <a:pt x="18" y="48"/>
                    <a:pt x="14" y="48"/>
                  </a:cubicBezTo>
                  <a:cubicBezTo>
                    <a:pt x="13" y="46"/>
                    <a:pt x="12" y="43"/>
                    <a:pt x="11" y="41"/>
                  </a:cubicBezTo>
                  <a:cubicBezTo>
                    <a:pt x="10" y="38"/>
                    <a:pt x="10" y="35"/>
                    <a:pt x="8" y="33"/>
                  </a:cubicBezTo>
                  <a:cubicBezTo>
                    <a:pt x="6" y="32"/>
                    <a:pt x="0" y="34"/>
                    <a:pt x="0" y="31"/>
                  </a:cubicBezTo>
                  <a:cubicBezTo>
                    <a:pt x="0" y="27"/>
                    <a:pt x="6" y="26"/>
                    <a:pt x="8" y="23"/>
                  </a:cubicBezTo>
                  <a:cubicBezTo>
                    <a:pt x="10" y="21"/>
                    <a:pt x="13" y="19"/>
                    <a:pt x="14" y="16"/>
                  </a:cubicBezTo>
                  <a:cubicBezTo>
                    <a:pt x="14" y="14"/>
                    <a:pt x="13" y="11"/>
                    <a:pt x="13" y="8"/>
                  </a:cubicBezTo>
                  <a:cubicBezTo>
                    <a:pt x="15" y="7"/>
                    <a:pt x="16" y="4"/>
                    <a:pt x="18" y="3"/>
                  </a:cubicBezTo>
                  <a:cubicBezTo>
                    <a:pt x="22" y="2"/>
                    <a:pt x="27" y="4"/>
                    <a:pt x="31" y="3"/>
                  </a:cubicBezTo>
                  <a:cubicBezTo>
                    <a:pt x="32" y="3"/>
                    <a:pt x="32" y="1"/>
                    <a:pt x="33" y="1"/>
                  </a:cubicBezTo>
                  <a:cubicBezTo>
                    <a:pt x="36" y="1"/>
                    <a:pt x="39" y="0"/>
                    <a:pt x="41" y="2"/>
                  </a:cubicBezTo>
                  <a:cubicBezTo>
                    <a:pt x="44" y="3"/>
                    <a:pt x="44" y="8"/>
                    <a:pt x="47" y="10"/>
                  </a:cubicBezTo>
                  <a:cubicBezTo>
                    <a:pt x="49" y="11"/>
                    <a:pt x="51" y="9"/>
                    <a:pt x="53" y="10"/>
                  </a:cubicBezTo>
                  <a:cubicBezTo>
                    <a:pt x="55" y="13"/>
                    <a:pt x="55" y="17"/>
                    <a:pt x="56" y="20"/>
                  </a:cubicBezTo>
                  <a:cubicBezTo>
                    <a:pt x="57" y="22"/>
                    <a:pt x="59" y="25"/>
                    <a:pt x="61" y="26"/>
                  </a:cubicBezTo>
                  <a:cubicBezTo>
                    <a:pt x="63" y="28"/>
                    <a:pt x="66" y="29"/>
                    <a:pt x="68" y="30"/>
                  </a:cubicBezTo>
                  <a:lnTo>
                    <a:pt x="71" y="38"/>
                  </a:lnTo>
                  <a:lnTo>
                    <a:pt x="69" y="47"/>
                  </a:lnTo>
                  <a:lnTo>
                    <a:pt x="72" y="51"/>
                  </a:lnTo>
                  <a:lnTo>
                    <a:pt x="75" y="51"/>
                  </a:lnTo>
                  <a:lnTo>
                    <a:pt x="78" y="57"/>
                  </a:lnTo>
                  <a:lnTo>
                    <a:pt x="76" y="63"/>
                  </a:lnTo>
                  <a:cubicBezTo>
                    <a:pt x="73" y="63"/>
                    <a:pt x="71" y="64"/>
                    <a:pt x="68" y="64"/>
                  </a:cubicBezTo>
                  <a:cubicBezTo>
                    <a:pt x="66" y="63"/>
                    <a:pt x="63" y="63"/>
                    <a:pt x="60" y="63"/>
                  </a:cubicBezTo>
                  <a:cubicBezTo>
                    <a:pt x="59" y="63"/>
                    <a:pt x="58" y="64"/>
                    <a:pt x="57" y="63"/>
                  </a:cubicBezTo>
                  <a:cubicBezTo>
                    <a:pt x="56" y="63"/>
                    <a:pt x="56" y="61"/>
                    <a:pt x="55" y="61"/>
                  </a:cubicBezTo>
                  <a:cubicBezTo>
                    <a:pt x="53" y="60"/>
                    <a:pt x="50" y="61"/>
                    <a:pt x="48" y="61"/>
                  </a:cubicBezTo>
                  <a:cubicBezTo>
                    <a:pt x="43" y="60"/>
                    <a:pt x="38" y="59"/>
                    <a:pt x="33" y="60"/>
                  </a:cubicBezTo>
                  <a:cubicBezTo>
                    <a:pt x="30" y="60"/>
                    <a:pt x="28" y="63"/>
                    <a:pt x="25" y="64"/>
                  </a:cubicBezTo>
                  <a:cubicBezTo>
                    <a:pt x="22" y="64"/>
                    <a:pt x="19" y="63"/>
                    <a:pt x="16" y="63"/>
                  </a:cubicBezTo>
                  <a:cubicBezTo>
                    <a:pt x="14" y="63"/>
                    <a:pt x="12" y="63"/>
                    <a:pt x="10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3" name="Freeform 2554"/>
            <p:cNvSpPr>
              <a:spLocks noChangeAspect="1"/>
            </p:cNvSpPr>
            <p:nvPr/>
          </p:nvSpPr>
          <p:spPr bwMode="auto">
            <a:xfrm>
              <a:off x="15665394" y="11101926"/>
              <a:ext cx="334739" cy="201531"/>
            </a:xfrm>
            <a:custGeom>
              <a:avLst/>
              <a:gdLst>
                <a:gd name="T0" fmla="*/ 26 w 42"/>
                <a:gd name="T1" fmla="*/ 33 h 27"/>
                <a:gd name="T2" fmla="*/ 31 w 42"/>
                <a:gd name="T3" fmla="*/ 22 h 27"/>
                <a:gd name="T4" fmla="*/ 39 w 42"/>
                <a:gd name="T5" fmla="*/ 18 h 27"/>
                <a:gd name="T6" fmla="*/ 48 w 42"/>
                <a:gd name="T7" fmla="*/ 17 h 27"/>
                <a:gd name="T8" fmla="*/ 45 w 42"/>
                <a:gd name="T9" fmla="*/ 10 h 27"/>
                <a:gd name="T10" fmla="*/ 46 w 42"/>
                <a:gd name="T11" fmla="*/ 6 h 27"/>
                <a:gd name="T12" fmla="*/ 45 w 42"/>
                <a:gd name="T13" fmla="*/ 2 h 27"/>
                <a:gd name="T14" fmla="*/ 27 w 42"/>
                <a:gd name="T15" fmla="*/ 1 h 27"/>
                <a:gd name="T16" fmla="*/ 18 w 42"/>
                <a:gd name="T17" fmla="*/ 6 h 27"/>
                <a:gd name="T18" fmla="*/ 7 w 42"/>
                <a:gd name="T19" fmla="*/ 5 h 27"/>
                <a:gd name="T20" fmla="*/ 0 w 42"/>
                <a:gd name="T21" fmla="*/ 6 h 27"/>
                <a:gd name="T22" fmla="*/ 6 w 42"/>
                <a:gd name="T23" fmla="*/ 15 h 27"/>
                <a:gd name="T24" fmla="*/ 26 w 42"/>
                <a:gd name="T25" fmla="*/ 15 h 27"/>
                <a:gd name="T26" fmla="*/ 17 w 42"/>
                <a:gd name="T27" fmla="*/ 18 h 27"/>
                <a:gd name="T28" fmla="*/ 21 w 42"/>
                <a:gd name="T29" fmla="*/ 24 h 27"/>
                <a:gd name="T30" fmla="*/ 26 w 42"/>
                <a:gd name="T31" fmla="*/ 33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7"/>
                <a:gd name="T50" fmla="*/ 42 w 4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7">
                  <a:moveTo>
                    <a:pt x="22" y="27"/>
                  </a:moveTo>
                  <a:cubicBezTo>
                    <a:pt x="23" y="24"/>
                    <a:pt x="23" y="21"/>
                    <a:pt x="26" y="18"/>
                  </a:cubicBezTo>
                  <a:cubicBezTo>
                    <a:pt x="27" y="16"/>
                    <a:pt x="31" y="16"/>
                    <a:pt x="33" y="15"/>
                  </a:cubicBezTo>
                  <a:cubicBezTo>
                    <a:pt x="36" y="15"/>
                    <a:pt x="39" y="16"/>
                    <a:pt x="40" y="14"/>
                  </a:cubicBezTo>
                  <a:cubicBezTo>
                    <a:pt x="42" y="12"/>
                    <a:pt x="38" y="10"/>
                    <a:pt x="38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ubicBezTo>
                    <a:pt x="33" y="1"/>
                    <a:pt x="28" y="0"/>
                    <a:pt x="23" y="1"/>
                  </a:cubicBezTo>
                  <a:cubicBezTo>
                    <a:pt x="20" y="1"/>
                    <a:pt x="18" y="4"/>
                    <a:pt x="15" y="5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1" y="7"/>
                    <a:pt x="2" y="11"/>
                    <a:pt x="5" y="12"/>
                  </a:cubicBezTo>
                  <a:cubicBezTo>
                    <a:pt x="11" y="14"/>
                    <a:pt x="16" y="10"/>
                    <a:pt x="22" y="12"/>
                  </a:cubicBezTo>
                  <a:cubicBezTo>
                    <a:pt x="24" y="12"/>
                    <a:pt x="15" y="12"/>
                    <a:pt x="14" y="15"/>
                  </a:cubicBezTo>
                  <a:cubicBezTo>
                    <a:pt x="14" y="16"/>
                    <a:pt x="17" y="18"/>
                    <a:pt x="18" y="20"/>
                  </a:cubicBezTo>
                  <a:cubicBezTo>
                    <a:pt x="20" y="22"/>
                    <a:pt x="21" y="24"/>
                    <a:pt x="22" y="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4" name="Freeform 2555"/>
            <p:cNvSpPr>
              <a:spLocks noChangeAspect="1"/>
            </p:cNvSpPr>
            <p:nvPr/>
          </p:nvSpPr>
          <p:spPr bwMode="auto">
            <a:xfrm>
              <a:off x="15658693" y="10992021"/>
              <a:ext cx="307952" cy="85498"/>
            </a:xfrm>
            <a:custGeom>
              <a:avLst/>
              <a:gdLst>
                <a:gd name="T0" fmla="*/ 0 w 39"/>
                <a:gd name="T1" fmla="*/ 13 h 11"/>
                <a:gd name="T2" fmla="*/ 17 w 39"/>
                <a:gd name="T3" fmla="*/ 9 h 11"/>
                <a:gd name="T4" fmla="*/ 6 w 39"/>
                <a:gd name="T5" fmla="*/ 5 h 11"/>
                <a:gd name="T6" fmla="*/ 20 w 39"/>
                <a:gd name="T7" fmla="*/ 4 h 11"/>
                <a:gd name="T8" fmla="*/ 24 w 39"/>
                <a:gd name="T9" fmla="*/ 0 h 11"/>
                <a:gd name="T10" fmla="*/ 32 w 39"/>
                <a:gd name="T11" fmla="*/ 1 h 11"/>
                <a:gd name="T12" fmla="*/ 45 w 39"/>
                <a:gd name="T13" fmla="*/ 4 h 11"/>
                <a:gd name="T14" fmla="*/ 44 w 39"/>
                <a:gd name="T15" fmla="*/ 9 h 11"/>
                <a:gd name="T16" fmla="*/ 35 w 39"/>
                <a:gd name="T17" fmla="*/ 10 h 11"/>
                <a:gd name="T18" fmla="*/ 25 w 39"/>
                <a:gd name="T19" fmla="*/ 9 h 11"/>
                <a:gd name="T20" fmla="*/ 13 w 39"/>
                <a:gd name="T21" fmla="*/ 13 h 11"/>
                <a:gd name="T22" fmla="*/ 0 w 39"/>
                <a:gd name="T23" fmla="*/ 1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1"/>
                <a:gd name="T38" fmla="*/ 39 w 3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1">
                  <a:moveTo>
                    <a:pt x="0" y="10"/>
                  </a:moveTo>
                  <a:cubicBezTo>
                    <a:pt x="5" y="9"/>
                    <a:pt x="9" y="8"/>
                    <a:pt x="14" y="7"/>
                  </a:cubicBezTo>
                  <a:cubicBezTo>
                    <a:pt x="11" y="5"/>
                    <a:pt x="8" y="5"/>
                    <a:pt x="5" y="4"/>
                  </a:cubicBezTo>
                  <a:cubicBezTo>
                    <a:pt x="9" y="4"/>
                    <a:pt x="13" y="4"/>
                    <a:pt x="17" y="3"/>
                  </a:cubicBezTo>
                  <a:cubicBezTo>
                    <a:pt x="18" y="3"/>
                    <a:pt x="19" y="1"/>
                    <a:pt x="20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30" y="1"/>
                    <a:pt x="35" y="2"/>
                    <a:pt x="38" y="3"/>
                  </a:cubicBezTo>
                  <a:cubicBezTo>
                    <a:pt x="39" y="4"/>
                    <a:pt x="38" y="6"/>
                    <a:pt x="37" y="7"/>
                  </a:cubicBezTo>
                  <a:cubicBezTo>
                    <a:pt x="35" y="8"/>
                    <a:pt x="33" y="8"/>
                    <a:pt x="30" y="8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10"/>
                    <a:pt x="11" y="10"/>
                  </a:cubicBezTo>
                  <a:cubicBezTo>
                    <a:pt x="7" y="11"/>
                    <a:pt x="4" y="10"/>
                    <a:pt x="0" y="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5" name="Freeform 2556"/>
            <p:cNvSpPr>
              <a:spLocks noChangeAspect="1"/>
            </p:cNvSpPr>
            <p:nvPr/>
          </p:nvSpPr>
          <p:spPr bwMode="auto">
            <a:xfrm>
              <a:off x="15839453" y="11114146"/>
              <a:ext cx="769884" cy="592359"/>
            </a:xfrm>
            <a:custGeom>
              <a:avLst/>
              <a:gdLst>
                <a:gd name="T0" fmla="*/ 102 w 96"/>
                <a:gd name="T1" fmla="*/ 38 h 81"/>
                <a:gd name="T2" fmla="*/ 96 w 96"/>
                <a:gd name="T3" fmla="*/ 32 h 81"/>
                <a:gd name="T4" fmla="*/ 96 w 96"/>
                <a:gd name="T5" fmla="*/ 18 h 81"/>
                <a:gd name="T6" fmla="*/ 85 w 96"/>
                <a:gd name="T7" fmla="*/ 6 h 81"/>
                <a:gd name="T8" fmla="*/ 80 w 96"/>
                <a:gd name="T9" fmla="*/ 11 h 81"/>
                <a:gd name="T10" fmla="*/ 67 w 96"/>
                <a:gd name="T11" fmla="*/ 14 h 81"/>
                <a:gd name="T12" fmla="*/ 59 w 96"/>
                <a:gd name="T13" fmla="*/ 11 h 81"/>
                <a:gd name="T14" fmla="*/ 53 w 96"/>
                <a:gd name="T15" fmla="*/ 4 h 81"/>
                <a:gd name="T16" fmla="*/ 34 w 96"/>
                <a:gd name="T17" fmla="*/ 4 h 81"/>
                <a:gd name="T18" fmla="*/ 28 w 96"/>
                <a:gd name="T19" fmla="*/ 1 h 81"/>
                <a:gd name="T20" fmla="*/ 20 w 96"/>
                <a:gd name="T21" fmla="*/ 5 h 81"/>
                <a:gd name="T22" fmla="*/ 22 w 96"/>
                <a:gd name="T23" fmla="*/ 16 h 81"/>
                <a:gd name="T24" fmla="*/ 5 w 96"/>
                <a:gd name="T25" fmla="*/ 20 h 81"/>
                <a:gd name="T26" fmla="*/ 7 w 96"/>
                <a:gd name="T27" fmla="*/ 31 h 81"/>
                <a:gd name="T28" fmla="*/ 14 w 96"/>
                <a:gd name="T29" fmla="*/ 44 h 81"/>
                <a:gd name="T30" fmla="*/ 25 w 96"/>
                <a:gd name="T31" fmla="*/ 56 h 81"/>
                <a:gd name="T32" fmla="*/ 34 w 96"/>
                <a:gd name="T33" fmla="*/ 57 h 81"/>
                <a:gd name="T34" fmla="*/ 47 w 96"/>
                <a:gd name="T35" fmla="*/ 50 h 81"/>
                <a:gd name="T36" fmla="*/ 56 w 96"/>
                <a:gd name="T37" fmla="*/ 48 h 81"/>
                <a:gd name="T38" fmla="*/ 62 w 96"/>
                <a:gd name="T39" fmla="*/ 55 h 81"/>
                <a:gd name="T40" fmla="*/ 66 w 96"/>
                <a:gd name="T41" fmla="*/ 63 h 81"/>
                <a:gd name="T42" fmla="*/ 66 w 96"/>
                <a:gd name="T43" fmla="*/ 75 h 81"/>
                <a:gd name="T44" fmla="*/ 74 w 96"/>
                <a:gd name="T45" fmla="*/ 74 h 81"/>
                <a:gd name="T46" fmla="*/ 80 w 96"/>
                <a:gd name="T47" fmla="*/ 73 h 81"/>
                <a:gd name="T48" fmla="*/ 85 w 96"/>
                <a:gd name="T49" fmla="*/ 80 h 81"/>
                <a:gd name="T50" fmla="*/ 85 w 96"/>
                <a:gd name="T51" fmla="*/ 89 h 81"/>
                <a:gd name="T52" fmla="*/ 89 w 96"/>
                <a:gd name="T53" fmla="*/ 97 h 81"/>
                <a:gd name="T54" fmla="*/ 97 w 96"/>
                <a:gd name="T55" fmla="*/ 89 h 81"/>
                <a:gd name="T56" fmla="*/ 105 w 96"/>
                <a:gd name="T57" fmla="*/ 90 h 81"/>
                <a:gd name="T58" fmla="*/ 109 w 96"/>
                <a:gd name="T59" fmla="*/ 80 h 81"/>
                <a:gd name="T60" fmla="*/ 114 w 96"/>
                <a:gd name="T61" fmla="*/ 74 h 81"/>
                <a:gd name="T62" fmla="*/ 111 w 96"/>
                <a:gd name="T63" fmla="*/ 66 h 81"/>
                <a:gd name="T64" fmla="*/ 105 w 96"/>
                <a:gd name="T65" fmla="*/ 5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81"/>
                <a:gd name="T101" fmla="*/ 96 w 9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81">
                  <a:moveTo>
                    <a:pt x="92" y="38"/>
                  </a:moveTo>
                  <a:cubicBezTo>
                    <a:pt x="90" y="36"/>
                    <a:pt x="86" y="35"/>
                    <a:pt x="85" y="32"/>
                  </a:cubicBezTo>
                  <a:cubicBezTo>
                    <a:pt x="84" y="31"/>
                    <a:pt x="86" y="28"/>
                    <a:pt x="85" y="26"/>
                  </a:cubicBezTo>
                  <a:cubicBezTo>
                    <a:pt x="84" y="25"/>
                    <a:pt x="80" y="28"/>
                    <a:pt x="80" y="27"/>
                  </a:cubicBezTo>
                  <a:cubicBezTo>
                    <a:pt x="80" y="24"/>
                    <a:pt x="84" y="22"/>
                    <a:pt x="84" y="19"/>
                  </a:cubicBezTo>
                  <a:cubicBezTo>
                    <a:pt x="84" y="17"/>
                    <a:pt x="81" y="17"/>
                    <a:pt x="80" y="15"/>
                  </a:cubicBezTo>
                  <a:cubicBezTo>
                    <a:pt x="79" y="13"/>
                    <a:pt x="80" y="9"/>
                    <a:pt x="79" y="7"/>
                  </a:cubicBezTo>
                  <a:cubicBezTo>
                    <a:pt x="77" y="5"/>
                    <a:pt x="74" y="4"/>
                    <a:pt x="71" y="5"/>
                  </a:cubicBezTo>
                  <a:cubicBezTo>
                    <a:pt x="70" y="5"/>
                    <a:pt x="72" y="7"/>
                    <a:pt x="71" y="8"/>
                  </a:cubicBezTo>
                  <a:cubicBezTo>
                    <a:pt x="70" y="9"/>
                    <a:pt x="69" y="9"/>
                    <a:pt x="67" y="9"/>
                  </a:cubicBezTo>
                  <a:cubicBezTo>
                    <a:pt x="66" y="9"/>
                    <a:pt x="64" y="7"/>
                    <a:pt x="63" y="8"/>
                  </a:cubicBezTo>
                  <a:cubicBezTo>
                    <a:pt x="60" y="8"/>
                    <a:pt x="58" y="12"/>
                    <a:pt x="56" y="12"/>
                  </a:cubicBezTo>
                  <a:cubicBezTo>
                    <a:pt x="54" y="11"/>
                    <a:pt x="54" y="7"/>
                    <a:pt x="52" y="6"/>
                  </a:cubicBezTo>
                  <a:cubicBezTo>
                    <a:pt x="51" y="6"/>
                    <a:pt x="50" y="8"/>
                    <a:pt x="49" y="9"/>
                  </a:cubicBezTo>
                  <a:cubicBezTo>
                    <a:pt x="48" y="9"/>
                    <a:pt x="46" y="10"/>
                    <a:pt x="45" y="9"/>
                  </a:cubicBezTo>
                  <a:cubicBezTo>
                    <a:pt x="44" y="8"/>
                    <a:pt x="44" y="5"/>
                    <a:pt x="44" y="3"/>
                  </a:cubicBezTo>
                  <a:cubicBezTo>
                    <a:pt x="41" y="3"/>
                    <a:pt x="39" y="4"/>
                    <a:pt x="36" y="4"/>
                  </a:cubicBezTo>
                  <a:cubicBezTo>
                    <a:pt x="34" y="3"/>
                    <a:pt x="31" y="3"/>
                    <a:pt x="28" y="3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1" y="0"/>
                    <a:pt x="18" y="1"/>
                    <a:pt x="16" y="1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9"/>
                    <a:pt x="20" y="11"/>
                    <a:pt x="18" y="13"/>
                  </a:cubicBezTo>
                  <a:cubicBezTo>
                    <a:pt x="17" y="15"/>
                    <a:pt x="14" y="14"/>
                    <a:pt x="11" y="14"/>
                  </a:cubicBezTo>
                  <a:cubicBezTo>
                    <a:pt x="9" y="15"/>
                    <a:pt x="5" y="15"/>
                    <a:pt x="4" y="17"/>
                  </a:cubicBezTo>
                  <a:cubicBezTo>
                    <a:pt x="1" y="20"/>
                    <a:pt x="1" y="23"/>
                    <a:pt x="0" y="26"/>
                  </a:cubicBezTo>
                  <a:cubicBezTo>
                    <a:pt x="2" y="26"/>
                    <a:pt x="4" y="25"/>
                    <a:pt x="6" y="26"/>
                  </a:cubicBezTo>
                  <a:cubicBezTo>
                    <a:pt x="7" y="26"/>
                    <a:pt x="6" y="29"/>
                    <a:pt x="7" y="30"/>
                  </a:cubicBezTo>
                  <a:cubicBezTo>
                    <a:pt x="9" y="33"/>
                    <a:pt x="11" y="35"/>
                    <a:pt x="12" y="37"/>
                  </a:cubicBezTo>
                  <a:cubicBezTo>
                    <a:pt x="13" y="39"/>
                    <a:pt x="13" y="41"/>
                    <a:pt x="15" y="42"/>
                  </a:cubicBezTo>
                  <a:cubicBezTo>
                    <a:pt x="16" y="44"/>
                    <a:pt x="19" y="45"/>
                    <a:pt x="21" y="47"/>
                  </a:cubicBezTo>
                  <a:cubicBezTo>
                    <a:pt x="22" y="49"/>
                    <a:pt x="24" y="50"/>
                    <a:pt x="25" y="52"/>
                  </a:cubicBezTo>
                  <a:cubicBezTo>
                    <a:pt x="26" y="51"/>
                    <a:pt x="26" y="49"/>
                    <a:pt x="28" y="48"/>
                  </a:cubicBezTo>
                  <a:cubicBezTo>
                    <a:pt x="29" y="45"/>
                    <a:pt x="31" y="43"/>
                    <a:pt x="34" y="42"/>
                  </a:cubicBezTo>
                  <a:cubicBezTo>
                    <a:pt x="35" y="41"/>
                    <a:pt x="37" y="42"/>
                    <a:pt x="39" y="42"/>
                  </a:cubicBezTo>
                  <a:cubicBezTo>
                    <a:pt x="40" y="42"/>
                    <a:pt x="40" y="40"/>
                    <a:pt x="41" y="40"/>
                  </a:cubicBezTo>
                  <a:cubicBezTo>
                    <a:pt x="43" y="39"/>
                    <a:pt x="45" y="39"/>
                    <a:pt x="47" y="40"/>
                  </a:cubicBezTo>
                  <a:cubicBezTo>
                    <a:pt x="49" y="40"/>
                    <a:pt x="50" y="41"/>
                    <a:pt x="51" y="42"/>
                  </a:cubicBezTo>
                  <a:cubicBezTo>
                    <a:pt x="52" y="43"/>
                    <a:pt x="52" y="45"/>
                    <a:pt x="52" y="46"/>
                  </a:cubicBezTo>
                  <a:cubicBezTo>
                    <a:pt x="53" y="47"/>
                    <a:pt x="55" y="48"/>
                    <a:pt x="56" y="49"/>
                  </a:cubicBezTo>
                  <a:cubicBezTo>
                    <a:pt x="56" y="50"/>
                    <a:pt x="55" y="52"/>
                    <a:pt x="55" y="53"/>
                  </a:cubicBezTo>
                  <a:cubicBezTo>
                    <a:pt x="56" y="55"/>
                    <a:pt x="58" y="57"/>
                    <a:pt x="58" y="59"/>
                  </a:cubicBezTo>
                  <a:cubicBezTo>
                    <a:pt x="58" y="60"/>
                    <a:pt x="56" y="61"/>
                    <a:pt x="55" y="63"/>
                  </a:cubicBezTo>
                  <a:cubicBezTo>
                    <a:pt x="55" y="64"/>
                    <a:pt x="57" y="65"/>
                    <a:pt x="57" y="65"/>
                  </a:cubicBezTo>
                  <a:cubicBezTo>
                    <a:pt x="59" y="64"/>
                    <a:pt x="60" y="63"/>
                    <a:pt x="62" y="62"/>
                  </a:cubicBezTo>
                  <a:cubicBezTo>
                    <a:pt x="63" y="62"/>
                    <a:pt x="65" y="63"/>
                    <a:pt x="66" y="63"/>
                  </a:cubicBezTo>
                  <a:cubicBezTo>
                    <a:pt x="67" y="63"/>
                    <a:pt x="66" y="61"/>
                    <a:pt x="67" y="61"/>
                  </a:cubicBezTo>
                  <a:cubicBezTo>
                    <a:pt x="69" y="61"/>
                    <a:pt x="70" y="61"/>
                    <a:pt x="71" y="62"/>
                  </a:cubicBezTo>
                  <a:cubicBezTo>
                    <a:pt x="72" y="64"/>
                    <a:pt x="70" y="66"/>
                    <a:pt x="71" y="67"/>
                  </a:cubicBezTo>
                  <a:cubicBezTo>
                    <a:pt x="72" y="69"/>
                    <a:pt x="75" y="70"/>
                    <a:pt x="75" y="72"/>
                  </a:cubicBezTo>
                  <a:cubicBezTo>
                    <a:pt x="75" y="74"/>
                    <a:pt x="72" y="73"/>
                    <a:pt x="71" y="74"/>
                  </a:cubicBezTo>
                  <a:cubicBezTo>
                    <a:pt x="70" y="76"/>
                    <a:pt x="70" y="78"/>
                    <a:pt x="70" y="80"/>
                  </a:cubicBezTo>
                  <a:cubicBezTo>
                    <a:pt x="71" y="81"/>
                    <a:pt x="73" y="81"/>
                    <a:pt x="74" y="81"/>
                  </a:cubicBezTo>
                  <a:cubicBezTo>
                    <a:pt x="76" y="81"/>
                    <a:pt x="77" y="80"/>
                    <a:pt x="78" y="79"/>
                  </a:cubicBezTo>
                  <a:cubicBezTo>
                    <a:pt x="79" y="78"/>
                    <a:pt x="79" y="74"/>
                    <a:pt x="81" y="74"/>
                  </a:cubicBezTo>
                  <a:cubicBezTo>
                    <a:pt x="83" y="74"/>
                    <a:pt x="84" y="77"/>
                    <a:pt x="86" y="79"/>
                  </a:cubicBezTo>
                  <a:cubicBezTo>
                    <a:pt x="87" y="78"/>
                    <a:pt x="88" y="77"/>
                    <a:pt x="88" y="75"/>
                  </a:cubicBezTo>
                  <a:cubicBezTo>
                    <a:pt x="89" y="74"/>
                    <a:pt x="87" y="73"/>
                    <a:pt x="87" y="72"/>
                  </a:cubicBezTo>
                  <a:cubicBezTo>
                    <a:pt x="87" y="70"/>
                    <a:pt x="91" y="69"/>
                    <a:pt x="91" y="67"/>
                  </a:cubicBezTo>
                  <a:cubicBezTo>
                    <a:pt x="91" y="66"/>
                    <a:pt x="85" y="66"/>
                    <a:pt x="86" y="65"/>
                  </a:cubicBezTo>
                  <a:cubicBezTo>
                    <a:pt x="88" y="62"/>
                    <a:pt x="93" y="64"/>
                    <a:pt x="95" y="62"/>
                  </a:cubicBezTo>
                  <a:cubicBezTo>
                    <a:pt x="96" y="60"/>
                    <a:pt x="91" y="60"/>
                    <a:pt x="90" y="58"/>
                  </a:cubicBezTo>
                  <a:cubicBezTo>
                    <a:pt x="90" y="57"/>
                    <a:pt x="92" y="57"/>
                    <a:pt x="93" y="55"/>
                  </a:cubicBezTo>
                  <a:cubicBezTo>
                    <a:pt x="93" y="54"/>
                    <a:pt x="93" y="52"/>
                    <a:pt x="92" y="50"/>
                  </a:cubicBezTo>
                  <a:cubicBezTo>
                    <a:pt x="92" y="48"/>
                    <a:pt x="89" y="46"/>
                    <a:pt x="88" y="43"/>
                  </a:cubicBezTo>
                  <a:cubicBezTo>
                    <a:pt x="88" y="41"/>
                    <a:pt x="91" y="40"/>
                    <a:pt x="92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6" name="Freeform 2557"/>
            <p:cNvSpPr>
              <a:spLocks noChangeAspect="1"/>
            </p:cNvSpPr>
            <p:nvPr/>
          </p:nvSpPr>
          <p:spPr bwMode="auto">
            <a:xfrm>
              <a:off x="16026904" y="11395051"/>
              <a:ext cx="287873" cy="341971"/>
            </a:xfrm>
            <a:custGeom>
              <a:avLst/>
              <a:gdLst>
                <a:gd name="T0" fmla="*/ 41 w 36"/>
                <a:gd name="T1" fmla="*/ 32 h 46"/>
                <a:gd name="T2" fmla="*/ 42 w 36"/>
                <a:gd name="T3" fmla="*/ 41 h 46"/>
                <a:gd name="T4" fmla="*/ 33 w 36"/>
                <a:gd name="T5" fmla="*/ 46 h 46"/>
                <a:gd name="T6" fmla="*/ 31 w 36"/>
                <a:gd name="T7" fmla="*/ 51 h 46"/>
                <a:gd name="T8" fmla="*/ 27 w 36"/>
                <a:gd name="T9" fmla="*/ 56 h 46"/>
                <a:gd name="T10" fmla="*/ 13 w 36"/>
                <a:gd name="T11" fmla="*/ 49 h 46"/>
                <a:gd name="T12" fmla="*/ 13 w 36"/>
                <a:gd name="T13" fmla="*/ 44 h 46"/>
                <a:gd name="T14" fmla="*/ 5 w 36"/>
                <a:gd name="T15" fmla="*/ 39 h 46"/>
                <a:gd name="T16" fmla="*/ 5 w 36"/>
                <a:gd name="T17" fmla="*/ 32 h 46"/>
                <a:gd name="T18" fmla="*/ 0 w 36"/>
                <a:gd name="T19" fmla="*/ 28 h 46"/>
                <a:gd name="T20" fmla="*/ 1 w 36"/>
                <a:gd name="T21" fmla="*/ 21 h 46"/>
                <a:gd name="T22" fmla="*/ 2 w 36"/>
                <a:gd name="T23" fmla="*/ 16 h 46"/>
                <a:gd name="T24" fmla="*/ 6 w 36"/>
                <a:gd name="T25" fmla="*/ 11 h 46"/>
                <a:gd name="T26" fmla="*/ 13 w 36"/>
                <a:gd name="T27" fmla="*/ 4 h 46"/>
                <a:gd name="T28" fmla="*/ 19 w 36"/>
                <a:gd name="T29" fmla="*/ 4 h 46"/>
                <a:gd name="T30" fmla="*/ 22 w 36"/>
                <a:gd name="T31" fmla="*/ 1 h 46"/>
                <a:gd name="T32" fmla="*/ 29 w 36"/>
                <a:gd name="T33" fmla="*/ 1 h 46"/>
                <a:gd name="T34" fmla="*/ 33 w 36"/>
                <a:gd name="T35" fmla="*/ 4 h 46"/>
                <a:gd name="T36" fmla="*/ 35 w 36"/>
                <a:gd name="T37" fmla="*/ 9 h 46"/>
                <a:gd name="T38" fmla="*/ 39 w 36"/>
                <a:gd name="T39" fmla="*/ 12 h 46"/>
                <a:gd name="T40" fmla="*/ 38 w 36"/>
                <a:gd name="T41" fmla="*/ 17 h 46"/>
                <a:gd name="T42" fmla="*/ 42 w 36"/>
                <a:gd name="T43" fmla="*/ 24 h 46"/>
                <a:gd name="T44" fmla="*/ 38 w 36"/>
                <a:gd name="T45" fmla="*/ 29 h 46"/>
                <a:gd name="T46" fmla="*/ 41 w 36"/>
                <a:gd name="T47" fmla="*/ 32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6"/>
                <a:gd name="T74" fmla="*/ 36 w 36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6">
                  <a:moveTo>
                    <a:pt x="34" y="26"/>
                  </a:moveTo>
                  <a:cubicBezTo>
                    <a:pt x="34" y="29"/>
                    <a:pt x="36" y="31"/>
                    <a:pt x="35" y="34"/>
                  </a:cubicBezTo>
                  <a:cubicBezTo>
                    <a:pt x="33" y="36"/>
                    <a:pt x="30" y="36"/>
                    <a:pt x="28" y="38"/>
                  </a:cubicBezTo>
                  <a:cubicBezTo>
                    <a:pt x="27" y="39"/>
                    <a:pt x="27" y="41"/>
                    <a:pt x="26" y="42"/>
                  </a:cubicBezTo>
                  <a:cubicBezTo>
                    <a:pt x="25" y="44"/>
                    <a:pt x="24" y="45"/>
                    <a:pt x="23" y="46"/>
                  </a:cubicBezTo>
                  <a:cubicBezTo>
                    <a:pt x="19" y="45"/>
                    <a:pt x="15" y="43"/>
                    <a:pt x="11" y="40"/>
                  </a:cubicBezTo>
                  <a:cubicBezTo>
                    <a:pt x="10" y="39"/>
                    <a:pt x="12" y="37"/>
                    <a:pt x="11" y="36"/>
                  </a:cubicBezTo>
                  <a:cubicBezTo>
                    <a:pt x="9" y="34"/>
                    <a:pt x="6" y="34"/>
                    <a:pt x="4" y="32"/>
                  </a:cubicBezTo>
                  <a:cubicBezTo>
                    <a:pt x="3" y="30"/>
                    <a:pt x="5" y="27"/>
                    <a:pt x="4" y="26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0" y="21"/>
                    <a:pt x="1" y="19"/>
                    <a:pt x="1" y="17"/>
                  </a:cubicBezTo>
                  <a:cubicBezTo>
                    <a:pt x="1" y="16"/>
                    <a:pt x="2" y="15"/>
                    <a:pt x="2" y="13"/>
                  </a:cubicBezTo>
                  <a:cubicBezTo>
                    <a:pt x="3" y="12"/>
                    <a:pt x="3" y="10"/>
                    <a:pt x="5" y="9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29" y="4"/>
                    <a:pt x="29" y="6"/>
                    <a:pt x="29" y="7"/>
                  </a:cubicBezTo>
                  <a:cubicBezTo>
                    <a:pt x="30" y="8"/>
                    <a:pt x="32" y="9"/>
                    <a:pt x="33" y="10"/>
                  </a:cubicBezTo>
                  <a:cubicBezTo>
                    <a:pt x="33" y="11"/>
                    <a:pt x="32" y="13"/>
                    <a:pt x="32" y="14"/>
                  </a:cubicBezTo>
                  <a:cubicBezTo>
                    <a:pt x="33" y="16"/>
                    <a:pt x="35" y="18"/>
                    <a:pt x="35" y="20"/>
                  </a:cubicBezTo>
                  <a:cubicBezTo>
                    <a:pt x="35" y="21"/>
                    <a:pt x="33" y="22"/>
                    <a:pt x="32" y="24"/>
                  </a:cubicBezTo>
                  <a:cubicBezTo>
                    <a:pt x="32" y="25"/>
                    <a:pt x="34" y="26"/>
                    <a:pt x="34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7" name="Freeform 2558"/>
            <p:cNvSpPr>
              <a:spLocks noChangeAspect="1"/>
            </p:cNvSpPr>
            <p:nvPr/>
          </p:nvSpPr>
          <p:spPr bwMode="auto">
            <a:xfrm>
              <a:off x="16207651" y="11559940"/>
              <a:ext cx="421769" cy="451900"/>
            </a:xfrm>
            <a:custGeom>
              <a:avLst/>
              <a:gdLst>
                <a:gd name="T0" fmla="*/ 59 w 52"/>
                <a:gd name="T1" fmla="*/ 74 h 62"/>
                <a:gd name="T2" fmla="*/ 52 w 52"/>
                <a:gd name="T3" fmla="*/ 69 h 62"/>
                <a:gd name="T4" fmla="*/ 42 w 52"/>
                <a:gd name="T5" fmla="*/ 64 h 62"/>
                <a:gd name="T6" fmla="*/ 30 w 52"/>
                <a:gd name="T7" fmla="*/ 56 h 62"/>
                <a:gd name="T8" fmla="*/ 19 w 52"/>
                <a:gd name="T9" fmla="*/ 45 h 62"/>
                <a:gd name="T10" fmla="*/ 10 w 52"/>
                <a:gd name="T11" fmla="*/ 38 h 62"/>
                <a:gd name="T12" fmla="*/ 1 w 52"/>
                <a:gd name="T13" fmla="*/ 33 h 62"/>
                <a:gd name="T14" fmla="*/ 0 w 52"/>
                <a:gd name="T15" fmla="*/ 29 h 62"/>
                <a:gd name="T16" fmla="*/ 4 w 52"/>
                <a:gd name="T17" fmla="*/ 24 h 62"/>
                <a:gd name="T18" fmla="*/ 6 w 52"/>
                <a:gd name="T19" fmla="*/ 19 h 62"/>
                <a:gd name="T20" fmla="*/ 15 w 52"/>
                <a:gd name="T21" fmla="*/ 14 h 62"/>
                <a:gd name="T22" fmla="*/ 13 w 52"/>
                <a:gd name="T23" fmla="*/ 5 h 62"/>
                <a:gd name="T24" fmla="*/ 19 w 52"/>
                <a:gd name="T25" fmla="*/ 1 h 62"/>
                <a:gd name="T26" fmla="*/ 24 w 52"/>
                <a:gd name="T27" fmla="*/ 2 h 62"/>
                <a:gd name="T28" fmla="*/ 25 w 52"/>
                <a:gd name="T29" fmla="*/ 0 h 62"/>
                <a:gd name="T30" fmla="*/ 30 w 52"/>
                <a:gd name="T31" fmla="*/ 1 h 62"/>
                <a:gd name="T32" fmla="*/ 30 w 52"/>
                <a:gd name="T33" fmla="*/ 7 h 62"/>
                <a:gd name="T34" fmla="*/ 35 w 52"/>
                <a:gd name="T35" fmla="*/ 13 h 62"/>
                <a:gd name="T36" fmla="*/ 30 w 52"/>
                <a:gd name="T37" fmla="*/ 16 h 62"/>
                <a:gd name="T38" fmla="*/ 29 w 52"/>
                <a:gd name="T39" fmla="*/ 23 h 62"/>
                <a:gd name="T40" fmla="*/ 34 w 52"/>
                <a:gd name="T41" fmla="*/ 24 h 62"/>
                <a:gd name="T42" fmla="*/ 39 w 52"/>
                <a:gd name="T43" fmla="*/ 21 h 62"/>
                <a:gd name="T44" fmla="*/ 42 w 52"/>
                <a:gd name="T45" fmla="*/ 16 h 62"/>
                <a:gd name="T46" fmla="*/ 48 w 52"/>
                <a:gd name="T47" fmla="*/ 21 h 62"/>
                <a:gd name="T48" fmla="*/ 50 w 52"/>
                <a:gd name="T49" fmla="*/ 27 h 62"/>
                <a:gd name="T50" fmla="*/ 45 w 52"/>
                <a:gd name="T51" fmla="*/ 33 h 62"/>
                <a:gd name="T52" fmla="*/ 50 w 52"/>
                <a:gd name="T53" fmla="*/ 39 h 62"/>
                <a:gd name="T54" fmla="*/ 56 w 52"/>
                <a:gd name="T55" fmla="*/ 41 h 62"/>
                <a:gd name="T56" fmla="*/ 56 w 52"/>
                <a:gd name="T57" fmla="*/ 45 h 62"/>
                <a:gd name="T58" fmla="*/ 62 w 52"/>
                <a:gd name="T59" fmla="*/ 47 h 62"/>
                <a:gd name="T60" fmla="*/ 62 w 52"/>
                <a:gd name="T61" fmla="*/ 55 h 62"/>
                <a:gd name="T62" fmla="*/ 58 w 52"/>
                <a:gd name="T63" fmla="*/ 61 h 62"/>
                <a:gd name="T64" fmla="*/ 59 w 52"/>
                <a:gd name="T65" fmla="*/ 74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62"/>
                <a:gd name="T101" fmla="*/ 52 w 52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62">
                  <a:moveTo>
                    <a:pt x="49" y="62"/>
                  </a:moveTo>
                  <a:cubicBezTo>
                    <a:pt x="47" y="61"/>
                    <a:pt x="45" y="59"/>
                    <a:pt x="43" y="58"/>
                  </a:cubicBezTo>
                  <a:cubicBezTo>
                    <a:pt x="40" y="57"/>
                    <a:pt x="38" y="56"/>
                    <a:pt x="35" y="54"/>
                  </a:cubicBezTo>
                  <a:cubicBezTo>
                    <a:pt x="32" y="52"/>
                    <a:pt x="28" y="50"/>
                    <a:pt x="25" y="47"/>
                  </a:cubicBezTo>
                  <a:cubicBezTo>
                    <a:pt x="21" y="44"/>
                    <a:pt x="19" y="41"/>
                    <a:pt x="16" y="38"/>
                  </a:cubicBezTo>
                  <a:cubicBezTo>
                    <a:pt x="14" y="36"/>
                    <a:pt x="11" y="33"/>
                    <a:pt x="8" y="32"/>
                  </a:cubicBezTo>
                  <a:cubicBezTo>
                    <a:pt x="6" y="30"/>
                    <a:pt x="3" y="30"/>
                    <a:pt x="1" y="28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1" y="23"/>
                    <a:pt x="2" y="22"/>
                    <a:pt x="3" y="20"/>
                  </a:cubicBezTo>
                  <a:cubicBezTo>
                    <a:pt x="4" y="19"/>
                    <a:pt x="4" y="17"/>
                    <a:pt x="5" y="16"/>
                  </a:cubicBezTo>
                  <a:cubicBezTo>
                    <a:pt x="7" y="14"/>
                    <a:pt x="10" y="14"/>
                    <a:pt x="12" y="12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7" y="1"/>
                    <a:pt x="19" y="2"/>
                    <a:pt x="20" y="2"/>
                  </a:cubicBezTo>
                  <a:cubicBezTo>
                    <a:pt x="21" y="2"/>
                    <a:pt x="20" y="0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3"/>
                    <a:pt x="24" y="5"/>
                    <a:pt x="25" y="6"/>
                  </a:cubicBezTo>
                  <a:cubicBezTo>
                    <a:pt x="26" y="8"/>
                    <a:pt x="29" y="9"/>
                    <a:pt x="29" y="11"/>
                  </a:cubicBezTo>
                  <a:cubicBezTo>
                    <a:pt x="29" y="13"/>
                    <a:pt x="26" y="12"/>
                    <a:pt x="25" y="13"/>
                  </a:cubicBezTo>
                  <a:cubicBezTo>
                    <a:pt x="24" y="15"/>
                    <a:pt x="24" y="17"/>
                    <a:pt x="24" y="19"/>
                  </a:cubicBezTo>
                  <a:cubicBezTo>
                    <a:pt x="25" y="20"/>
                    <a:pt x="27" y="20"/>
                    <a:pt x="28" y="20"/>
                  </a:cubicBezTo>
                  <a:cubicBezTo>
                    <a:pt x="30" y="20"/>
                    <a:pt x="31" y="19"/>
                    <a:pt x="32" y="18"/>
                  </a:cubicBezTo>
                  <a:cubicBezTo>
                    <a:pt x="33" y="17"/>
                    <a:pt x="33" y="13"/>
                    <a:pt x="35" y="13"/>
                  </a:cubicBezTo>
                  <a:cubicBezTo>
                    <a:pt x="37" y="13"/>
                    <a:pt x="38" y="16"/>
                    <a:pt x="40" y="18"/>
                  </a:cubicBezTo>
                  <a:cubicBezTo>
                    <a:pt x="40" y="20"/>
                    <a:pt x="41" y="21"/>
                    <a:pt x="41" y="23"/>
                  </a:cubicBezTo>
                  <a:cubicBezTo>
                    <a:pt x="40" y="25"/>
                    <a:pt x="37" y="26"/>
                    <a:pt x="37" y="28"/>
                  </a:cubicBezTo>
                  <a:cubicBezTo>
                    <a:pt x="37" y="30"/>
                    <a:pt x="39" y="32"/>
                    <a:pt x="41" y="33"/>
                  </a:cubicBezTo>
                  <a:cubicBezTo>
                    <a:pt x="43" y="34"/>
                    <a:pt x="45" y="33"/>
                    <a:pt x="46" y="34"/>
                  </a:cubicBezTo>
                  <a:cubicBezTo>
                    <a:pt x="47" y="35"/>
                    <a:pt x="45" y="37"/>
                    <a:pt x="46" y="38"/>
                  </a:cubicBezTo>
                  <a:cubicBezTo>
                    <a:pt x="47" y="39"/>
                    <a:pt x="50" y="38"/>
                    <a:pt x="51" y="39"/>
                  </a:cubicBezTo>
                  <a:cubicBezTo>
                    <a:pt x="52" y="41"/>
                    <a:pt x="51" y="44"/>
                    <a:pt x="51" y="46"/>
                  </a:cubicBezTo>
                  <a:cubicBezTo>
                    <a:pt x="50" y="48"/>
                    <a:pt x="48" y="49"/>
                    <a:pt x="48" y="51"/>
                  </a:cubicBezTo>
                  <a:cubicBezTo>
                    <a:pt x="48" y="54"/>
                    <a:pt x="49" y="58"/>
                    <a:pt x="49" y="6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8" name="Freeform 2559"/>
            <p:cNvSpPr>
              <a:spLocks noChangeAspect="1"/>
            </p:cNvSpPr>
            <p:nvPr/>
          </p:nvSpPr>
          <p:spPr bwMode="auto">
            <a:xfrm>
              <a:off x="16508912" y="11340088"/>
              <a:ext cx="609219" cy="671734"/>
            </a:xfrm>
            <a:custGeom>
              <a:avLst/>
              <a:gdLst>
                <a:gd name="T0" fmla="*/ 86 w 76"/>
                <a:gd name="T1" fmla="*/ 97 h 92"/>
                <a:gd name="T2" fmla="*/ 72 w 76"/>
                <a:gd name="T3" fmla="*/ 94 h 92"/>
                <a:gd name="T4" fmla="*/ 68 w 76"/>
                <a:gd name="T5" fmla="*/ 97 h 92"/>
                <a:gd name="T6" fmla="*/ 63 w 76"/>
                <a:gd name="T7" fmla="*/ 94 h 92"/>
                <a:gd name="T8" fmla="*/ 46 w 76"/>
                <a:gd name="T9" fmla="*/ 96 h 92"/>
                <a:gd name="T10" fmla="*/ 28 w 76"/>
                <a:gd name="T11" fmla="*/ 102 h 92"/>
                <a:gd name="T12" fmla="*/ 14 w 76"/>
                <a:gd name="T13" fmla="*/ 110 h 92"/>
                <a:gd name="T14" fmla="*/ 13 w 76"/>
                <a:gd name="T15" fmla="*/ 97 h 92"/>
                <a:gd name="T16" fmla="*/ 17 w 76"/>
                <a:gd name="T17" fmla="*/ 91 h 92"/>
                <a:gd name="T18" fmla="*/ 17 w 76"/>
                <a:gd name="T19" fmla="*/ 83 h 92"/>
                <a:gd name="T20" fmla="*/ 11 w 76"/>
                <a:gd name="T21" fmla="*/ 81 h 92"/>
                <a:gd name="T22" fmla="*/ 11 w 76"/>
                <a:gd name="T23" fmla="*/ 77 h 92"/>
                <a:gd name="T24" fmla="*/ 5 w 76"/>
                <a:gd name="T25" fmla="*/ 75 h 92"/>
                <a:gd name="T26" fmla="*/ 0 w 76"/>
                <a:gd name="T27" fmla="*/ 69 h 92"/>
                <a:gd name="T28" fmla="*/ 5 w 76"/>
                <a:gd name="T29" fmla="*/ 63 h 92"/>
                <a:gd name="T30" fmla="*/ 4 w 76"/>
                <a:gd name="T31" fmla="*/ 57 h 92"/>
                <a:gd name="T32" fmla="*/ 6 w 76"/>
                <a:gd name="T33" fmla="*/ 53 h 92"/>
                <a:gd name="T34" fmla="*/ 5 w 76"/>
                <a:gd name="T35" fmla="*/ 49 h 92"/>
                <a:gd name="T36" fmla="*/ 10 w 76"/>
                <a:gd name="T37" fmla="*/ 43 h 92"/>
                <a:gd name="T38" fmla="*/ 4 w 76"/>
                <a:gd name="T39" fmla="*/ 41 h 92"/>
                <a:gd name="T40" fmla="*/ 14 w 76"/>
                <a:gd name="T41" fmla="*/ 37 h 92"/>
                <a:gd name="T42" fmla="*/ 8 w 76"/>
                <a:gd name="T43" fmla="*/ 32 h 92"/>
                <a:gd name="T44" fmla="*/ 12 w 76"/>
                <a:gd name="T45" fmla="*/ 29 h 92"/>
                <a:gd name="T46" fmla="*/ 11 w 76"/>
                <a:gd name="T47" fmla="*/ 23 h 92"/>
                <a:gd name="T48" fmla="*/ 6 w 76"/>
                <a:gd name="T49" fmla="*/ 14 h 92"/>
                <a:gd name="T50" fmla="*/ 11 w 76"/>
                <a:gd name="T51" fmla="*/ 8 h 92"/>
                <a:gd name="T52" fmla="*/ 13 w 76"/>
                <a:gd name="T53" fmla="*/ 4 h 92"/>
                <a:gd name="T54" fmla="*/ 19 w 76"/>
                <a:gd name="T55" fmla="*/ 5 h 92"/>
                <a:gd name="T56" fmla="*/ 25 w 76"/>
                <a:gd name="T57" fmla="*/ 6 h 92"/>
                <a:gd name="T58" fmla="*/ 26 w 76"/>
                <a:gd name="T59" fmla="*/ 0 h 92"/>
                <a:gd name="T60" fmla="*/ 30 w 76"/>
                <a:gd name="T61" fmla="*/ 2 h 92"/>
                <a:gd name="T62" fmla="*/ 35 w 76"/>
                <a:gd name="T63" fmla="*/ 0 h 92"/>
                <a:gd name="T64" fmla="*/ 35 w 76"/>
                <a:gd name="T65" fmla="*/ 7 h 92"/>
                <a:gd name="T66" fmla="*/ 40 w 76"/>
                <a:gd name="T67" fmla="*/ 6 h 92"/>
                <a:gd name="T68" fmla="*/ 49 w 76"/>
                <a:gd name="T69" fmla="*/ 4 h 92"/>
                <a:gd name="T70" fmla="*/ 49 w 76"/>
                <a:gd name="T71" fmla="*/ 8 h 92"/>
                <a:gd name="T72" fmla="*/ 53 w 76"/>
                <a:gd name="T73" fmla="*/ 10 h 92"/>
                <a:gd name="T74" fmla="*/ 53 w 76"/>
                <a:gd name="T75" fmla="*/ 14 h 92"/>
                <a:gd name="T76" fmla="*/ 56 w 76"/>
                <a:gd name="T77" fmla="*/ 16 h 92"/>
                <a:gd name="T78" fmla="*/ 60 w 76"/>
                <a:gd name="T79" fmla="*/ 17 h 92"/>
                <a:gd name="T80" fmla="*/ 67 w 76"/>
                <a:gd name="T81" fmla="*/ 14 h 92"/>
                <a:gd name="T82" fmla="*/ 77 w 76"/>
                <a:gd name="T83" fmla="*/ 13 h 92"/>
                <a:gd name="T84" fmla="*/ 83 w 76"/>
                <a:gd name="T85" fmla="*/ 14 h 92"/>
                <a:gd name="T86" fmla="*/ 86 w 76"/>
                <a:gd name="T87" fmla="*/ 18 h 92"/>
                <a:gd name="T88" fmla="*/ 87 w 76"/>
                <a:gd name="T89" fmla="*/ 25 h 92"/>
                <a:gd name="T90" fmla="*/ 89 w 76"/>
                <a:gd name="T91" fmla="*/ 30 h 92"/>
                <a:gd name="T92" fmla="*/ 90 w 76"/>
                <a:gd name="T93" fmla="*/ 36 h 92"/>
                <a:gd name="T94" fmla="*/ 90 w 76"/>
                <a:gd name="T95" fmla="*/ 42 h 92"/>
                <a:gd name="T96" fmla="*/ 87 w 76"/>
                <a:gd name="T97" fmla="*/ 48 h 92"/>
                <a:gd name="T98" fmla="*/ 86 w 76"/>
                <a:gd name="T99" fmla="*/ 59 h 92"/>
                <a:gd name="T100" fmla="*/ 81 w 76"/>
                <a:gd name="T101" fmla="*/ 66 h 92"/>
                <a:gd name="T102" fmla="*/ 84 w 76"/>
                <a:gd name="T103" fmla="*/ 75 h 92"/>
                <a:gd name="T104" fmla="*/ 83 w 76"/>
                <a:gd name="T105" fmla="*/ 84 h 92"/>
                <a:gd name="T106" fmla="*/ 87 w 76"/>
                <a:gd name="T107" fmla="*/ 87 h 92"/>
                <a:gd name="T108" fmla="*/ 87 w 76"/>
                <a:gd name="T109" fmla="*/ 94 h 92"/>
                <a:gd name="T110" fmla="*/ 86 w 76"/>
                <a:gd name="T111" fmla="*/ 9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92"/>
                <a:gd name="T170" fmla="*/ 76 w 76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92">
                  <a:moveTo>
                    <a:pt x="72" y="81"/>
                  </a:moveTo>
                  <a:cubicBezTo>
                    <a:pt x="68" y="80"/>
                    <a:pt x="64" y="79"/>
                    <a:pt x="60" y="79"/>
                  </a:cubicBezTo>
                  <a:cubicBezTo>
                    <a:pt x="59" y="79"/>
                    <a:pt x="58" y="81"/>
                    <a:pt x="57" y="81"/>
                  </a:cubicBezTo>
                  <a:cubicBezTo>
                    <a:pt x="56" y="81"/>
                    <a:pt x="54" y="79"/>
                    <a:pt x="53" y="79"/>
                  </a:cubicBezTo>
                  <a:cubicBezTo>
                    <a:pt x="48" y="79"/>
                    <a:pt x="42" y="79"/>
                    <a:pt x="38" y="80"/>
                  </a:cubicBezTo>
                  <a:cubicBezTo>
                    <a:pt x="32" y="81"/>
                    <a:pt x="28" y="83"/>
                    <a:pt x="23" y="85"/>
                  </a:cubicBezTo>
                  <a:cubicBezTo>
                    <a:pt x="19" y="87"/>
                    <a:pt x="16" y="89"/>
                    <a:pt x="12" y="92"/>
                  </a:cubicBezTo>
                  <a:cubicBezTo>
                    <a:pt x="12" y="88"/>
                    <a:pt x="11" y="84"/>
                    <a:pt x="11" y="81"/>
                  </a:cubicBezTo>
                  <a:cubicBezTo>
                    <a:pt x="11" y="79"/>
                    <a:pt x="13" y="78"/>
                    <a:pt x="14" y="76"/>
                  </a:cubicBezTo>
                  <a:cubicBezTo>
                    <a:pt x="14" y="74"/>
                    <a:pt x="15" y="71"/>
                    <a:pt x="14" y="69"/>
                  </a:cubicBezTo>
                  <a:cubicBezTo>
                    <a:pt x="13" y="68"/>
                    <a:pt x="10" y="69"/>
                    <a:pt x="9" y="68"/>
                  </a:cubicBezTo>
                  <a:cubicBezTo>
                    <a:pt x="8" y="67"/>
                    <a:pt x="10" y="65"/>
                    <a:pt x="9" y="64"/>
                  </a:cubicBezTo>
                  <a:cubicBezTo>
                    <a:pt x="8" y="63"/>
                    <a:pt x="6" y="64"/>
                    <a:pt x="4" y="63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56"/>
                    <a:pt x="3" y="55"/>
                    <a:pt x="4" y="53"/>
                  </a:cubicBezTo>
                  <a:cubicBezTo>
                    <a:pt x="4" y="51"/>
                    <a:pt x="3" y="50"/>
                    <a:pt x="3" y="48"/>
                  </a:cubicBezTo>
                  <a:cubicBezTo>
                    <a:pt x="4" y="47"/>
                    <a:pt x="5" y="46"/>
                    <a:pt x="5" y="44"/>
                  </a:cubicBezTo>
                  <a:cubicBezTo>
                    <a:pt x="6" y="43"/>
                    <a:pt x="4" y="42"/>
                    <a:pt x="4" y="41"/>
                  </a:cubicBezTo>
                  <a:cubicBezTo>
                    <a:pt x="4" y="39"/>
                    <a:pt x="8" y="38"/>
                    <a:pt x="8" y="36"/>
                  </a:cubicBezTo>
                  <a:cubicBezTo>
                    <a:pt x="8" y="35"/>
                    <a:pt x="2" y="35"/>
                    <a:pt x="3" y="34"/>
                  </a:cubicBezTo>
                  <a:cubicBezTo>
                    <a:pt x="5" y="31"/>
                    <a:pt x="10" y="33"/>
                    <a:pt x="12" y="31"/>
                  </a:cubicBezTo>
                  <a:cubicBezTo>
                    <a:pt x="13" y="29"/>
                    <a:pt x="8" y="29"/>
                    <a:pt x="7" y="27"/>
                  </a:cubicBezTo>
                  <a:cubicBezTo>
                    <a:pt x="7" y="26"/>
                    <a:pt x="9" y="26"/>
                    <a:pt x="10" y="24"/>
                  </a:cubicBezTo>
                  <a:cubicBezTo>
                    <a:pt x="10" y="23"/>
                    <a:pt x="10" y="21"/>
                    <a:pt x="9" y="19"/>
                  </a:cubicBezTo>
                  <a:cubicBezTo>
                    <a:pt x="9" y="17"/>
                    <a:pt x="6" y="15"/>
                    <a:pt x="5" y="12"/>
                  </a:cubicBezTo>
                  <a:cubicBezTo>
                    <a:pt x="5" y="10"/>
                    <a:pt x="8" y="9"/>
                    <a:pt x="9" y="7"/>
                  </a:cubicBezTo>
                  <a:cubicBezTo>
                    <a:pt x="10" y="6"/>
                    <a:pt x="10" y="4"/>
                    <a:pt x="11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5"/>
                    <a:pt x="19" y="6"/>
                    <a:pt x="21" y="5"/>
                  </a:cubicBezTo>
                  <a:cubicBezTo>
                    <a:pt x="22" y="4"/>
                    <a:pt x="21" y="1"/>
                    <a:pt x="22" y="0"/>
                  </a:cubicBezTo>
                  <a:cubicBezTo>
                    <a:pt x="23" y="0"/>
                    <a:pt x="24" y="2"/>
                    <a:pt x="25" y="2"/>
                  </a:cubicBezTo>
                  <a:cubicBezTo>
                    <a:pt x="27" y="2"/>
                    <a:pt x="28" y="0"/>
                    <a:pt x="29" y="0"/>
                  </a:cubicBezTo>
                  <a:cubicBezTo>
                    <a:pt x="30" y="2"/>
                    <a:pt x="28" y="5"/>
                    <a:pt x="29" y="6"/>
                  </a:cubicBezTo>
                  <a:cubicBezTo>
                    <a:pt x="30" y="7"/>
                    <a:pt x="32" y="5"/>
                    <a:pt x="33" y="5"/>
                  </a:cubicBezTo>
                  <a:cubicBezTo>
                    <a:pt x="36" y="4"/>
                    <a:pt x="39" y="4"/>
                    <a:pt x="41" y="3"/>
                  </a:cubicBezTo>
                  <a:cubicBezTo>
                    <a:pt x="41" y="4"/>
                    <a:pt x="40" y="6"/>
                    <a:pt x="41" y="7"/>
                  </a:cubicBezTo>
                  <a:cubicBezTo>
                    <a:pt x="41" y="8"/>
                    <a:pt x="43" y="7"/>
                    <a:pt x="44" y="8"/>
                  </a:cubicBezTo>
                  <a:cubicBezTo>
                    <a:pt x="44" y="9"/>
                    <a:pt x="43" y="11"/>
                    <a:pt x="44" y="12"/>
                  </a:cubicBezTo>
                  <a:cubicBezTo>
                    <a:pt x="44" y="13"/>
                    <a:pt x="46" y="12"/>
                    <a:pt x="47" y="13"/>
                  </a:cubicBezTo>
                  <a:cubicBezTo>
                    <a:pt x="48" y="13"/>
                    <a:pt x="49" y="15"/>
                    <a:pt x="50" y="14"/>
                  </a:cubicBezTo>
                  <a:cubicBezTo>
                    <a:pt x="52" y="14"/>
                    <a:pt x="54" y="12"/>
                    <a:pt x="56" y="12"/>
                  </a:cubicBezTo>
                  <a:cubicBezTo>
                    <a:pt x="58" y="11"/>
                    <a:pt x="61" y="11"/>
                    <a:pt x="64" y="11"/>
                  </a:cubicBezTo>
                  <a:cubicBezTo>
                    <a:pt x="66" y="11"/>
                    <a:pt x="68" y="11"/>
                    <a:pt x="69" y="12"/>
                  </a:cubicBezTo>
                  <a:cubicBezTo>
                    <a:pt x="70" y="13"/>
                    <a:pt x="71" y="14"/>
                    <a:pt x="72" y="15"/>
                  </a:cubicBezTo>
                  <a:cubicBezTo>
                    <a:pt x="72" y="17"/>
                    <a:pt x="72" y="19"/>
                    <a:pt x="73" y="21"/>
                  </a:cubicBezTo>
                  <a:cubicBezTo>
                    <a:pt x="73" y="22"/>
                    <a:pt x="73" y="23"/>
                    <a:pt x="74" y="25"/>
                  </a:cubicBezTo>
                  <a:cubicBezTo>
                    <a:pt x="74" y="27"/>
                    <a:pt x="75" y="28"/>
                    <a:pt x="75" y="30"/>
                  </a:cubicBezTo>
                  <a:cubicBezTo>
                    <a:pt x="76" y="32"/>
                    <a:pt x="76" y="34"/>
                    <a:pt x="75" y="35"/>
                  </a:cubicBezTo>
                  <a:cubicBezTo>
                    <a:pt x="75" y="37"/>
                    <a:pt x="73" y="38"/>
                    <a:pt x="73" y="40"/>
                  </a:cubicBezTo>
                  <a:cubicBezTo>
                    <a:pt x="72" y="43"/>
                    <a:pt x="73" y="46"/>
                    <a:pt x="72" y="49"/>
                  </a:cubicBezTo>
                  <a:cubicBezTo>
                    <a:pt x="71" y="51"/>
                    <a:pt x="68" y="53"/>
                    <a:pt x="68" y="55"/>
                  </a:cubicBezTo>
                  <a:cubicBezTo>
                    <a:pt x="67" y="58"/>
                    <a:pt x="70" y="60"/>
                    <a:pt x="70" y="63"/>
                  </a:cubicBezTo>
                  <a:cubicBezTo>
                    <a:pt x="70" y="65"/>
                    <a:pt x="69" y="68"/>
                    <a:pt x="69" y="70"/>
                  </a:cubicBezTo>
                  <a:cubicBezTo>
                    <a:pt x="70" y="71"/>
                    <a:pt x="72" y="71"/>
                    <a:pt x="73" y="73"/>
                  </a:cubicBezTo>
                  <a:cubicBezTo>
                    <a:pt x="74" y="75"/>
                    <a:pt x="73" y="77"/>
                    <a:pt x="73" y="79"/>
                  </a:cubicBezTo>
                  <a:cubicBezTo>
                    <a:pt x="73" y="79"/>
                    <a:pt x="72" y="80"/>
                    <a:pt x="72" y="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39" name="Freeform 2560"/>
            <p:cNvSpPr>
              <a:spLocks noChangeAspect="1"/>
            </p:cNvSpPr>
            <p:nvPr/>
          </p:nvSpPr>
          <p:spPr bwMode="auto">
            <a:xfrm>
              <a:off x="16127327" y="9740142"/>
              <a:ext cx="1673662" cy="1648809"/>
            </a:xfrm>
            <a:custGeom>
              <a:avLst/>
              <a:gdLst>
                <a:gd name="T0" fmla="*/ 96 w 208"/>
                <a:gd name="T1" fmla="*/ 268 h 225"/>
                <a:gd name="T2" fmla="*/ 91 w 208"/>
                <a:gd name="T3" fmla="*/ 262 h 225"/>
                <a:gd name="T4" fmla="*/ 83 w 208"/>
                <a:gd name="T5" fmla="*/ 262 h 225"/>
                <a:gd name="T6" fmla="*/ 76 w 208"/>
                <a:gd name="T7" fmla="*/ 266 h 225"/>
                <a:gd name="T8" fmla="*/ 67 w 208"/>
                <a:gd name="T9" fmla="*/ 270 h 225"/>
                <a:gd name="T10" fmla="*/ 59 w 208"/>
                <a:gd name="T11" fmla="*/ 256 h 225"/>
                <a:gd name="T12" fmla="*/ 58 w 208"/>
                <a:gd name="T13" fmla="*/ 247 h 225"/>
                <a:gd name="T14" fmla="*/ 52 w 208"/>
                <a:gd name="T15" fmla="*/ 233 h 225"/>
                <a:gd name="T16" fmla="*/ 42 w 208"/>
                <a:gd name="T17" fmla="*/ 234 h 225"/>
                <a:gd name="T18" fmla="*/ 32 w 208"/>
                <a:gd name="T19" fmla="*/ 234 h 225"/>
                <a:gd name="T20" fmla="*/ 19 w 208"/>
                <a:gd name="T21" fmla="*/ 232 h 225"/>
                <a:gd name="T22" fmla="*/ 11 w 208"/>
                <a:gd name="T23" fmla="*/ 235 h 225"/>
                <a:gd name="T24" fmla="*/ 12 w 208"/>
                <a:gd name="T25" fmla="*/ 221 h 225"/>
                <a:gd name="T26" fmla="*/ 5 w 208"/>
                <a:gd name="T27" fmla="*/ 214 h 225"/>
                <a:gd name="T28" fmla="*/ 4 w 208"/>
                <a:gd name="T29" fmla="*/ 198 h 225"/>
                <a:gd name="T30" fmla="*/ 6 w 208"/>
                <a:gd name="T31" fmla="*/ 187 h 225"/>
                <a:gd name="T32" fmla="*/ 14 w 208"/>
                <a:gd name="T33" fmla="*/ 178 h 225"/>
                <a:gd name="T34" fmla="*/ 25 w 208"/>
                <a:gd name="T35" fmla="*/ 179 h 225"/>
                <a:gd name="T36" fmla="*/ 44 w 208"/>
                <a:gd name="T37" fmla="*/ 174 h 225"/>
                <a:gd name="T38" fmla="*/ 103 w 208"/>
                <a:gd name="T39" fmla="*/ 179 h 225"/>
                <a:gd name="T40" fmla="*/ 102 w 208"/>
                <a:gd name="T41" fmla="*/ 160 h 225"/>
                <a:gd name="T42" fmla="*/ 112 w 208"/>
                <a:gd name="T43" fmla="*/ 7 h 225"/>
                <a:gd name="T44" fmla="*/ 203 w 208"/>
                <a:gd name="T45" fmla="*/ 86 h 225"/>
                <a:gd name="T46" fmla="*/ 215 w 208"/>
                <a:gd name="T47" fmla="*/ 95 h 225"/>
                <a:gd name="T48" fmla="*/ 233 w 208"/>
                <a:gd name="T49" fmla="*/ 102 h 225"/>
                <a:gd name="T50" fmla="*/ 236 w 208"/>
                <a:gd name="T51" fmla="*/ 116 h 225"/>
                <a:gd name="T52" fmla="*/ 250 w 208"/>
                <a:gd name="T53" fmla="*/ 167 h 225"/>
                <a:gd name="T54" fmla="*/ 243 w 208"/>
                <a:gd name="T55" fmla="*/ 173 h 225"/>
                <a:gd name="T56" fmla="*/ 236 w 208"/>
                <a:gd name="T57" fmla="*/ 179 h 225"/>
                <a:gd name="T58" fmla="*/ 198 w 208"/>
                <a:gd name="T59" fmla="*/ 187 h 225"/>
                <a:gd name="T60" fmla="*/ 177 w 208"/>
                <a:gd name="T61" fmla="*/ 184 h 225"/>
                <a:gd name="T62" fmla="*/ 155 w 208"/>
                <a:gd name="T63" fmla="*/ 200 h 225"/>
                <a:gd name="T64" fmla="*/ 144 w 208"/>
                <a:gd name="T65" fmla="*/ 204 h 225"/>
                <a:gd name="T66" fmla="*/ 138 w 208"/>
                <a:gd name="T67" fmla="*/ 209 h 225"/>
                <a:gd name="T68" fmla="*/ 133 w 208"/>
                <a:gd name="T69" fmla="*/ 217 h 225"/>
                <a:gd name="T70" fmla="*/ 121 w 208"/>
                <a:gd name="T71" fmla="*/ 216 h 225"/>
                <a:gd name="T72" fmla="*/ 119 w 208"/>
                <a:gd name="T73" fmla="*/ 227 h 225"/>
                <a:gd name="T74" fmla="*/ 118 w 208"/>
                <a:gd name="T75" fmla="*/ 232 h 225"/>
                <a:gd name="T76" fmla="*/ 103 w 208"/>
                <a:gd name="T77" fmla="*/ 239 h 225"/>
                <a:gd name="T78" fmla="*/ 105 w 208"/>
                <a:gd name="T79" fmla="*/ 254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225"/>
                <a:gd name="T122" fmla="*/ 208 w 208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225">
                  <a:moveTo>
                    <a:pt x="88" y="221"/>
                  </a:moveTo>
                  <a:cubicBezTo>
                    <a:pt x="86" y="222"/>
                    <a:pt x="83" y="222"/>
                    <a:pt x="80" y="223"/>
                  </a:cubicBezTo>
                  <a:cubicBezTo>
                    <a:pt x="79" y="223"/>
                    <a:pt x="77" y="225"/>
                    <a:pt x="76" y="224"/>
                  </a:cubicBezTo>
                  <a:cubicBezTo>
                    <a:pt x="75" y="223"/>
                    <a:pt x="77" y="220"/>
                    <a:pt x="76" y="218"/>
                  </a:cubicBezTo>
                  <a:cubicBezTo>
                    <a:pt x="75" y="218"/>
                    <a:pt x="74" y="220"/>
                    <a:pt x="72" y="220"/>
                  </a:cubicBezTo>
                  <a:cubicBezTo>
                    <a:pt x="71" y="220"/>
                    <a:pt x="70" y="218"/>
                    <a:pt x="69" y="218"/>
                  </a:cubicBezTo>
                  <a:cubicBezTo>
                    <a:pt x="68" y="219"/>
                    <a:pt x="69" y="222"/>
                    <a:pt x="68" y="223"/>
                  </a:cubicBezTo>
                  <a:cubicBezTo>
                    <a:pt x="66" y="224"/>
                    <a:pt x="65" y="223"/>
                    <a:pt x="63" y="222"/>
                  </a:cubicBezTo>
                  <a:cubicBezTo>
                    <a:pt x="62" y="222"/>
                    <a:pt x="60" y="221"/>
                    <a:pt x="58" y="221"/>
                  </a:cubicBezTo>
                  <a:cubicBezTo>
                    <a:pt x="57" y="222"/>
                    <a:pt x="57" y="224"/>
                    <a:pt x="56" y="225"/>
                  </a:cubicBezTo>
                  <a:cubicBezTo>
                    <a:pt x="54" y="223"/>
                    <a:pt x="50" y="222"/>
                    <a:pt x="49" y="219"/>
                  </a:cubicBezTo>
                  <a:cubicBezTo>
                    <a:pt x="48" y="218"/>
                    <a:pt x="50" y="215"/>
                    <a:pt x="49" y="213"/>
                  </a:cubicBezTo>
                  <a:cubicBezTo>
                    <a:pt x="48" y="212"/>
                    <a:pt x="44" y="215"/>
                    <a:pt x="44" y="214"/>
                  </a:cubicBezTo>
                  <a:cubicBezTo>
                    <a:pt x="44" y="211"/>
                    <a:pt x="48" y="209"/>
                    <a:pt x="48" y="206"/>
                  </a:cubicBezTo>
                  <a:cubicBezTo>
                    <a:pt x="48" y="204"/>
                    <a:pt x="45" y="204"/>
                    <a:pt x="44" y="202"/>
                  </a:cubicBezTo>
                  <a:cubicBezTo>
                    <a:pt x="43" y="200"/>
                    <a:pt x="44" y="196"/>
                    <a:pt x="43" y="194"/>
                  </a:cubicBezTo>
                  <a:cubicBezTo>
                    <a:pt x="41" y="192"/>
                    <a:pt x="38" y="191"/>
                    <a:pt x="35" y="192"/>
                  </a:cubicBezTo>
                  <a:cubicBezTo>
                    <a:pt x="34" y="192"/>
                    <a:pt x="36" y="194"/>
                    <a:pt x="35" y="195"/>
                  </a:cubicBezTo>
                  <a:cubicBezTo>
                    <a:pt x="34" y="196"/>
                    <a:pt x="33" y="196"/>
                    <a:pt x="31" y="196"/>
                  </a:cubicBezTo>
                  <a:cubicBezTo>
                    <a:pt x="30" y="196"/>
                    <a:pt x="28" y="194"/>
                    <a:pt x="27" y="195"/>
                  </a:cubicBezTo>
                  <a:cubicBezTo>
                    <a:pt x="24" y="195"/>
                    <a:pt x="22" y="199"/>
                    <a:pt x="20" y="199"/>
                  </a:cubicBezTo>
                  <a:cubicBezTo>
                    <a:pt x="18" y="198"/>
                    <a:pt x="18" y="194"/>
                    <a:pt x="16" y="193"/>
                  </a:cubicBezTo>
                  <a:cubicBezTo>
                    <a:pt x="15" y="193"/>
                    <a:pt x="14" y="195"/>
                    <a:pt x="13" y="196"/>
                  </a:cubicBezTo>
                  <a:cubicBezTo>
                    <a:pt x="12" y="196"/>
                    <a:pt x="10" y="197"/>
                    <a:pt x="9" y="196"/>
                  </a:cubicBezTo>
                  <a:cubicBezTo>
                    <a:pt x="8" y="195"/>
                    <a:pt x="8" y="192"/>
                    <a:pt x="8" y="190"/>
                  </a:cubicBezTo>
                  <a:lnTo>
                    <a:pt x="10" y="184"/>
                  </a:lnTo>
                  <a:lnTo>
                    <a:pt x="7" y="178"/>
                  </a:lnTo>
                  <a:lnTo>
                    <a:pt x="4" y="178"/>
                  </a:lnTo>
                  <a:lnTo>
                    <a:pt x="1" y="174"/>
                  </a:lnTo>
                  <a:lnTo>
                    <a:pt x="3" y="165"/>
                  </a:lnTo>
                  <a:lnTo>
                    <a:pt x="0" y="157"/>
                  </a:lnTo>
                  <a:cubicBezTo>
                    <a:pt x="2" y="157"/>
                    <a:pt x="4" y="158"/>
                    <a:pt x="5" y="156"/>
                  </a:cubicBezTo>
                  <a:cubicBezTo>
                    <a:pt x="7" y="154"/>
                    <a:pt x="6" y="150"/>
                    <a:pt x="8" y="148"/>
                  </a:cubicBezTo>
                  <a:cubicBezTo>
                    <a:pt x="8" y="147"/>
                    <a:pt x="11" y="147"/>
                    <a:pt x="12" y="148"/>
                  </a:cubicBezTo>
                  <a:cubicBezTo>
                    <a:pt x="14" y="149"/>
                    <a:pt x="14" y="153"/>
                    <a:pt x="17" y="154"/>
                  </a:cubicBezTo>
                  <a:cubicBezTo>
                    <a:pt x="19" y="154"/>
                    <a:pt x="19" y="149"/>
                    <a:pt x="21" y="149"/>
                  </a:cubicBezTo>
                  <a:cubicBezTo>
                    <a:pt x="25" y="147"/>
                    <a:pt x="30" y="150"/>
                    <a:pt x="34" y="149"/>
                  </a:cubicBezTo>
                  <a:cubicBezTo>
                    <a:pt x="36" y="148"/>
                    <a:pt x="35" y="145"/>
                    <a:pt x="37" y="145"/>
                  </a:cubicBezTo>
                  <a:cubicBezTo>
                    <a:pt x="38" y="145"/>
                    <a:pt x="38" y="149"/>
                    <a:pt x="39" y="149"/>
                  </a:cubicBezTo>
                  <a:lnTo>
                    <a:pt x="86" y="149"/>
                  </a:lnTo>
                  <a:lnTo>
                    <a:pt x="89" y="135"/>
                  </a:lnTo>
                  <a:lnTo>
                    <a:pt x="85" y="133"/>
                  </a:lnTo>
                  <a:lnTo>
                    <a:pt x="74" y="6"/>
                  </a:lnTo>
                  <a:cubicBezTo>
                    <a:pt x="73" y="0"/>
                    <a:pt x="86" y="6"/>
                    <a:pt x="93" y="6"/>
                  </a:cubicBezTo>
                  <a:lnTo>
                    <a:pt x="169" y="65"/>
                  </a:lnTo>
                  <a:cubicBezTo>
                    <a:pt x="169" y="68"/>
                    <a:pt x="168" y="70"/>
                    <a:pt x="169" y="72"/>
                  </a:cubicBezTo>
                  <a:cubicBezTo>
                    <a:pt x="170" y="74"/>
                    <a:pt x="173" y="73"/>
                    <a:pt x="175" y="74"/>
                  </a:cubicBezTo>
                  <a:cubicBezTo>
                    <a:pt x="176" y="76"/>
                    <a:pt x="177" y="78"/>
                    <a:pt x="179" y="79"/>
                  </a:cubicBezTo>
                  <a:cubicBezTo>
                    <a:pt x="181" y="80"/>
                    <a:pt x="183" y="79"/>
                    <a:pt x="185" y="80"/>
                  </a:cubicBezTo>
                  <a:cubicBezTo>
                    <a:pt x="188" y="81"/>
                    <a:pt x="192" y="82"/>
                    <a:pt x="194" y="85"/>
                  </a:cubicBezTo>
                  <a:cubicBezTo>
                    <a:pt x="195" y="88"/>
                    <a:pt x="192" y="92"/>
                    <a:pt x="193" y="96"/>
                  </a:cubicBezTo>
                  <a:cubicBezTo>
                    <a:pt x="193" y="97"/>
                    <a:pt x="195" y="97"/>
                    <a:pt x="196" y="97"/>
                  </a:cubicBezTo>
                  <a:cubicBezTo>
                    <a:pt x="201" y="97"/>
                    <a:pt x="204" y="95"/>
                    <a:pt x="208" y="94"/>
                  </a:cubicBezTo>
                  <a:lnTo>
                    <a:pt x="208" y="139"/>
                  </a:lnTo>
                  <a:cubicBezTo>
                    <a:pt x="207" y="139"/>
                    <a:pt x="205" y="139"/>
                    <a:pt x="204" y="140"/>
                  </a:cubicBezTo>
                  <a:cubicBezTo>
                    <a:pt x="203" y="141"/>
                    <a:pt x="203" y="143"/>
                    <a:pt x="202" y="144"/>
                  </a:cubicBezTo>
                  <a:cubicBezTo>
                    <a:pt x="201" y="145"/>
                    <a:pt x="199" y="144"/>
                    <a:pt x="198" y="145"/>
                  </a:cubicBezTo>
                  <a:lnTo>
                    <a:pt x="196" y="149"/>
                  </a:lnTo>
                  <a:lnTo>
                    <a:pt x="169" y="152"/>
                  </a:lnTo>
                  <a:cubicBezTo>
                    <a:pt x="168" y="153"/>
                    <a:pt x="167" y="156"/>
                    <a:pt x="165" y="156"/>
                  </a:cubicBezTo>
                  <a:lnTo>
                    <a:pt x="156" y="155"/>
                  </a:lnTo>
                  <a:cubicBezTo>
                    <a:pt x="153" y="155"/>
                    <a:pt x="150" y="152"/>
                    <a:pt x="147" y="153"/>
                  </a:cubicBezTo>
                  <a:cubicBezTo>
                    <a:pt x="141" y="155"/>
                    <a:pt x="136" y="159"/>
                    <a:pt x="131" y="162"/>
                  </a:cubicBezTo>
                  <a:cubicBezTo>
                    <a:pt x="130" y="163"/>
                    <a:pt x="131" y="166"/>
                    <a:pt x="129" y="167"/>
                  </a:cubicBezTo>
                  <a:cubicBezTo>
                    <a:pt x="128" y="168"/>
                    <a:pt x="127" y="165"/>
                    <a:pt x="126" y="166"/>
                  </a:cubicBezTo>
                  <a:cubicBezTo>
                    <a:pt x="124" y="166"/>
                    <a:pt x="121" y="168"/>
                    <a:pt x="120" y="170"/>
                  </a:cubicBezTo>
                  <a:cubicBezTo>
                    <a:pt x="119" y="171"/>
                    <a:pt x="122" y="174"/>
                    <a:pt x="120" y="175"/>
                  </a:cubicBezTo>
                  <a:cubicBezTo>
                    <a:pt x="119" y="176"/>
                    <a:pt x="117" y="173"/>
                    <a:pt x="115" y="174"/>
                  </a:cubicBezTo>
                  <a:cubicBezTo>
                    <a:pt x="114" y="175"/>
                    <a:pt x="116" y="177"/>
                    <a:pt x="115" y="179"/>
                  </a:cubicBezTo>
                  <a:cubicBezTo>
                    <a:pt x="114" y="180"/>
                    <a:pt x="112" y="181"/>
                    <a:pt x="111" y="181"/>
                  </a:cubicBezTo>
                  <a:cubicBezTo>
                    <a:pt x="108" y="181"/>
                    <a:pt x="107" y="177"/>
                    <a:pt x="105" y="177"/>
                  </a:cubicBezTo>
                  <a:cubicBezTo>
                    <a:pt x="103" y="177"/>
                    <a:pt x="103" y="179"/>
                    <a:pt x="101" y="180"/>
                  </a:cubicBezTo>
                  <a:cubicBezTo>
                    <a:pt x="100" y="181"/>
                    <a:pt x="97" y="180"/>
                    <a:pt x="97" y="182"/>
                  </a:cubicBezTo>
                  <a:cubicBezTo>
                    <a:pt x="96" y="184"/>
                    <a:pt x="100" y="186"/>
                    <a:pt x="99" y="189"/>
                  </a:cubicBezTo>
                  <a:cubicBezTo>
                    <a:pt x="99" y="190"/>
                    <a:pt x="97" y="188"/>
                    <a:pt x="96" y="189"/>
                  </a:cubicBezTo>
                  <a:cubicBezTo>
                    <a:pt x="96" y="190"/>
                    <a:pt x="99" y="191"/>
                    <a:pt x="98" y="193"/>
                  </a:cubicBezTo>
                  <a:cubicBezTo>
                    <a:pt x="97" y="195"/>
                    <a:pt x="95" y="197"/>
                    <a:pt x="93" y="199"/>
                  </a:cubicBezTo>
                  <a:cubicBezTo>
                    <a:pt x="91" y="200"/>
                    <a:pt x="87" y="197"/>
                    <a:pt x="86" y="199"/>
                  </a:cubicBezTo>
                  <a:cubicBezTo>
                    <a:pt x="85" y="201"/>
                    <a:pt x="89" y="202"/>
                    <a:pt x="89" y="205"/>
                  </a:cubicBezTo>
                  <a:cubicBezTo>
                    <a:pt x="89" y="207"/>
                    <a:pt x="87" y="210"/>
                    <a:pt x="87" y="212"/>
                  </a:cubicBezTo>
                  <a:cubicBezTo>
                    <a:pt x="87" y="215"/>
                    <a:pt x="88" y="218"/>
                    <a:pt x="88" y="22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0" name="Freeform 2561"/>
            <p:cNvSpPr>
              <a:spLocks noChangeAspect="1"/>
            </p:cNvSpPr>
            <p:nvPr/>
          </p:nvSpPr>
          <p:spPr bwMode="auto">
            <a:xfrm>
              <a:off x="16810184" y="10857663"/>
              <a:ext cx="796665" cy="592359"/>
            </a:xfrm>
            <a:custGeom>
              <a:avLst/>
              <a:gdLst>
                <a:gd name="T0" fmla="*/ 41 w 99"/>
                <a:gd name="T1" fmla="*/ 97 h 81"/>
                <a:gd name="T2" fmla="*/ 37 w 99"/>
                <a:gd name="T3" fmla="*/ 93 h 81"/>
                <a:gd name="T4" fmla="*/ 31 w 99"/>
                <a:gd name="T5" fmla="*/ 92 h 81"/>
                <a:gd name="T6" fmla="*/ 22 w 99"/>
                <a:gd name="T7" fmla="*/ 93 h 81"/>
                <a:gd name="T8" fmla="*/ 14 w 99"/>
                <a:gd name="T9" fmla="*/ 96 h 81"/>
                <a:gd name="T10" fmla="*/ 11 w 99"/>
                <a:gd name="T11" fmla="*/ 95 h 81"/>
                <a:gd name="T12" fmla="*/ 7 w 99"/>
                <a:gd name="T13" fmla="*/ 93 h 81"/>
                <a:gd name="T14" fmla="*/ 7 w 99"/>
                <a:gd name="T15" fmla="*/ 89 h 81"/>
                <a:gd name="T16" fmla="*/ 4 w 99"/>
                <a:gd name="T17" fmla="*/ 87 h 81"/>
                <a:gd name="T18" fmla="*/ 4 w 99"/>
                <a:gd name="T19" fmla="*/ 83 h 81"/>
                <a:gd name="T20" fmla="*/ 2 w 99"/>
                <a:gd name="T21" fmla="*/ 72 h 81"/>
                <a:gd name="T22" fmla="*/ 5 w 99"/>
                <a:gd name="T23" fmla="*/ 63 h 81"/>
                <a:gd name="T24" fmla="*/ 1 w 99"/>
                <a:gd name="T25" fmla="*/ 56 h 81"/>
                <a:gd name="T26" fmla="*/ 10 w 99"/>
                <a:gd name="T27" fmla="*/ 56 h 81"/>
                <a:gd name="T28" fmla="*/ 16 w 99"/>
                <a:gd name="T29" fmla="*/ 49 h 81"/>
                <a:gd name="T30" fmla="*/ 13 w 99"/>
                <a:gd name="T31" fmla="*/ 44 h 81"/>
                <a:gd name="T32" fmla="*/ 17 w 99"/>
                <a:gd name="T33" fmla="*/ 44 h 81"/>
                <a:gd name="T34" fmla="*/ 14 w 99"/>
                <a:gd name="T35" fmla="*/ 36 h 81"/>
                <a:gd name="T36" fmla="*/ 19 w 99"/>
                <a:gd name="T37" fmla="*/ 34 h 81"/>
                <a:gd name="T38" fmla="*/ 24 w 99"/>
                <a:gd name="T39" fmla="*/ 30 h 81"/>
                <a:gd name="T40" fmla="*/ 31 w 99"/>
                <a:gd name="T41" fmla="*/ 35 h 81"/>
                <a:gd name="T42" fmla="*/ 36 w 99"/>
                <a:gd name="T43" fmla="*/ 32 h 81"/>
                <a:gd name="T44" fmla="*/ 36 w 99"/>
                <a:gd name="T45" fmla="*/ 26 h 81"/>
                <a:gd name="T46" fmla="*/ 42 w 99"/>
                <a:gd name="T47" fmla="*/ 28 h 81"/>
                <a:gd name="T48" fmla="*/ 42 w 99"/>
                <a:gd name="T49" fmla="*/ 22 h 81"/>
                <a:gd name="T50" fmla="*/ 49 w 99"/>
                <a:gd name="T51" fmla="*/ 17 h 81"/>
                <a:gd name="T52" fmla="*/ 53 w 99"/>
                <a:gd name="T53" fmla="*/ 18 h 81"/>
                <a:gd name="T54" fmla="*/ 55 w 99"/>
                <a:gd name="T55" fmla="*/ 12 h 81"/>
                <a:gd name="T56" fmla="*/ 75 w 99"/>
                <a:gd name="T57" fmla="*/ 1 h 81"/>
                <a:gd name="T58" fmla="*/ 85 w 99"/>
                <a:gd name="T59" fmla="*/ 4 h 81"/>
                <a:gd name="T60" fmla="*/ 84 w 99"/>
                <a:gd name="T61" fmla="*/ 14 h 81"/>
                <a:gd name="T62" fmla="*/ 87 w 99"/>
                <a:gd name="T63" fmla="*/ 23 h 81"/>
                <a:gd name="T64" fmla="*/ 94 w 99"/>
                <a:gd name="T65" fmla="*/ 29 h 81"/>
                <a:gd name="T66" fmla="*/ 97 w 99"/>
                <a:gd name="T67" fmla="*/ 30 h 81"/>
                <a:gd name="T68" fmla="*/ 94 w 99"/>
                <a:gd name="T69" fmla="*/ 38 h 81"/>
                <a:gd name="T70" fmla="*/ 108 w 99"/>
                <a:gd name="T71" fmla="*/ 44 h 81"/>
                <a:gd name="T72" fmla="*/ 113 w 99"/>
                <a:gd name="T73" fmla="*/ 43 h 81"/>
                <a:gd name="T74" fmla="*/ 118 w 99"/>
                <a:gd name="T75" fmla="*/ 47 h 81"/>
                <a:gd name="T76" fmla="*/ 115 w 99"/>
                <a:gd name="T77" fmla="*/ 50 h 81"/>
                <a:gd name="T78" fmla="*/ 117 w 99"/>
                <a:gd name="T79" fmla="*/ 57 h 81"/>
                <a:gd name="T80" fmla="*/ 119 w 99"/>
                <a:gd name="T81" fmla="*/ 59 h 81"/>
                <a:gd name="T82" fmla="*/ 118 w 99"/>
                <a:gd name="T83" fmla="*/ 63 h 81"/>
                <a:gd name="T84" fmla="*/ 112 w 99"/>
                <a:gd name="T85" fmla="*/ 66 h 81"/>
                <a:gd name="T86" fmla="*/ 105 w 99"/>
                <a:gd name="T87" fmla="*/ 66 h 81"/>
                <a:gd name="T88" fmla="*/ 100 w 99"/>
                <a:gd name="T89" fmla="*/ 67 h 81"/>
                <a:gd name="T90" fmla="*/ 100 w 99"/>
                <a:gd name="T91" fmla="*/ 73 h 81"/>
                <a:gd name="T92" fmla="*/ 96 w 99"/>
                <a:gd name="T93" fmla="*/ 72 h 81"/>
                <a:gd name="T94" fmla="*/ 95 w 99"/>
                <a:gd name="T95" fmla="*/ 77 h 81"/>
                <a:gd name="T96" fmla="*/ 89 w 99"/>
                <a:gd name="T97" fmla="*/ 75 h 81"/>
                <a:gd name="T98" fmla="*/ 83 w 99"/>
                <a:gd name="T99" fmla="*/ 73 h 81"/>
                <a:gd name="T100" fmla="*/ 78 w 99"/>
                <a:gd name="T101" fmla="*/ 71 h 81"/>
                <a:gd name="T102" fmla="*/ 73 w 99"/>
                <a:gd name="T103" fmla="*/ 73 h 81"/>
                <a:gd name="T104" fmla="*/ 53 w 99"/>
                <a:gd name="T105" fmla="*/ 73 h 81"/>
                <a:gd name="T106" fmla="*/ 41 w 99"/>
                <a:gd name="T107" fmla="*/ 73 h 81"/>
                <a:gd name="T108" fmla="*/ 38 w 99"/>
                <a:gd name="T109" fmla="*/ 78 h 81"/>
                <a:gd name="T110" fmla="*/ 41 w 99"/>
                <a:gd name="T111" fmla="*/ 81 h 81"/>
                <a:gd name="T112" fmla="*/ 40 w 99"/>
                <a:gd name="T113" fmla="*/ 84 h 81"/>
                <a:gd name="T114" fmla="*/ 42 w 99"/>
                <a:gd name="T115" fmla="*/ 86 h 81"/>
                <a:gd name="T116" fmla="*/ 40 w 99"/>
                <a:gd name="T117" fmla="*/ 87 h 81"/>
                <a:gd name="T118" fmla="*/ 41 w 99"/>
                <a:gd name="T119" fmla="*/ 9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81"/>
                <a:gd name="T182" fmla="*/ 99 w 99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81">
                  <a:moveTo>
                    <a:pt x="34" y="81"/>
                  </a:moveTo>
                  <a:cubicBezTo>
                    <a:pt x="33" y="80"/>
                    <a:pt x="32" y="79"/>
                    <a:pt x="31" y="78"/>
                  </a:cubicBezTo>
                  <a:cubicBezTo>
                    <a:pt x="30" y="77"/>
                    <a:pt x="28" y="77"/>
                    <a:pt x="26" y="77"/>
                  </a:cubicBezTo>
                  <a:cubicBezTo>
                    <a:pt x="23" y="77"/>
                    <a:pt x="20" y="77"/>
                    <a:pt x="18" y="78"/>
                  </a:cubicBezTo>
                  <a:cubicBezTo>
                    <a:pt x="16" y="78"/>
                    <a:pt x="14" y="80"/>
                    <a:pt x="12" y="80"/>
                  </a:cubicBezTo>
                  <a:cubicBezTo>
                    <a:pt x="11" y="81"/>
                    <a:pt x="10" y="79"/>
                    <a:pt x="9" y="79"/>
                  </a:cubicBezTo>
                  <a:cubicBezTo>
                    <a:pt x="8" y="78"/>
                    <a:pt x="6" y="79"/>
                    <a:pt x="6" y="78"/>
                  </a:cubicBezTo>
                  <a:cubicBezTo>
                    <a:pt x="5" y="77"/>
                    <a:pt x="6" y="75"/>
                    <a:pt x="6" y="74"/>
                  </a:cubicBezTo>
                  <a:cubicBezTo>
                    <a:pt x="5" y="73"/>
                    <a:pt x="3" y="74"/>
                    <a:pt x="3" y="73"/>
                  </a:cubicBezTo>
                  <a:cubicBezTo>
                    <a:pt x="2" y="72"/>
                    <a:pt x="3" y="70"/>
                    <a:pt x="3" y="69"/>
                  </a:cubicBezTo>
                  <a:cubicBezTo>
                    <a:pt x="3" y="66"/>
                    <a:pt x="2" y="63"/>
                    <a:pt x="2" y="60"/>
                  </a:cubicBezTo>
                  <a:cubicBezTo>
                    <a:pt x="2" y="58"/>
                    <a:pt x="4" y="55"/>
                    <a:pt x="4" y="53"/>
                  </a:cubicBezTo>
                  <a:cubicBezTo>
                    <a:pt x="4" y="50"/>
                    <a:pt x="0" y="49"/>
                    <a:pt x="1" y="47"/>
                  </a:cubicBezTo>
                  <a:cubicBezTo>
                    <a:pt x="2" y="45"/>
                    <a:pt x="6" y="48"/>
                    <a:pt x="8" y="47"/>
                  </a:cubicBezTo>
                  <a:cubicBezTo>
                    <a:pt x="10" y="45"/>
                    <a:pt x="12" y="43"/>
                    <a:pt x="13" y="41"/>
                  </a:cubicBezTo>
                  <a:cubicBezTo>
                    <a:pt x="14" y="39"/>
                    <a:pt x="11" y="38"/>
                    <a:pt x="11" y="37"/>
                  </a:cubicBezTo>
                  <a:cubicBezTo>
                    <a:pt x="12" y="36"/>
                    <a:pt x="14" y="38"/>
                    <a:pt x="14" y="37"/>
                  </a:cubicBezTo>
                  <a:cubicBezTo>
                    <a:pt x="15" y="34"/>
                    <a:pt x="11" y="32"/>
                    <a:pt x="12" y="30"/>
                  </a:cubicBezTo>
                  <a:cubicBezTo>
                    <a:pt x="12" y="28"/>
                    <a:pt x="15" y="29"/>
                    <a:pt x="16" y="28"/>
                  </a:cubicBezTo>
                  <a:cubicBezTo>
                    <a:pt x="18" y="27"/>
                    <a:pt x="18" y="25"/>
                    <a:pt x="20" y="25"/>
                  </a:cubicBezTo>
                  <a:cubicBezTo>
                    <a:pt x="22" y="25"/>
                    <a:pt x="23" y="29"/>
                    <a:pt x="26" y="29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31" y="25"/>
                    <a:pt x="29" y="23"/>
                    <a:pt x="30" y="22"/>
                  </a:cubicBezTo>
                  <a:cubicBezTo>
                    <a:pt x="32" y="21"/>
                    <a:pt x="34" y="24"/>
                    <a:pt x="35" y="23"/>
                  </a:cubicBezTo>
                  <a:cubicBezTo>
                    <a:pt x="37" y="22"/>
                    <a:pt x="34" y="19"/>
                    <a:pt x="35" y="18"/>
                  </a:cubicBezTo>
                  <a:cubicBezTo>
                    <a:pt x="36" y="16"/>
                    <a:pt x="39" y="14"/>
                    <a:pt x="41" y="14"/>
                  </a:cubicBezTo>
                  <a:cubicBezTo>
                    <a:pt x="42" y="13"/>
                    <a:pt x="43" y="16"/>
                    <a:pt x="44" y="15"/>
                  </a:cubicBezTo>
                  <a:cubicBezTo>
                    <a:pt x="46" y="14"/>
                    <a:pt x="45" y="11"/>
                    <a:pt x="46" y="10"/>
                  </a:cubicBezTo>
                  <a:cubicBezTo>
                    <a:pt x="51" y="7"/>
                    <a:pt x="56" y="3"/>
                    <a:pt x="62" y="1"/>
                  </a:cubicBezTo>
                  <a:cubicBezTo>
                    <a:pt x="65" y="0"/>
                    <a:pt x="68" y="3"/>
                    <a:pt x="71" y="3"/>
                  </a:cubicBezTo>
                  <a:cubicBezTo>
                    <a:pt x="70" y="6"/>
                    <a:pt x="70" y="9"/>
                    <a:pt x="70" y="12"/>
                  </a:cubicBezTo>
                  <a:cubicBezTo>
                    <a:pt x="70" y="15"/>
                    <a:pt x="71" y="17"/>
                    <a:pt x="72" y="19"/>
                  </a:cubicBezTo>
                  <a:cubicBezTo>
                    <a:pt x="74" y="21"/>
                    <a:pt x="76" y="22"/>
                    <a:pt x="78" y="24"/>
                  </a:cubicBezTo>
                  <a:cubicBezTo>
                    <a:pt x="79" y="25"/>
                    <a:pt x="81" y="24"/>
                    <a:pt x="81" y="25"/>
                  </a:cubicBezTo>
                  <a:cubicBezTo>
                    <a:pt x="82" y="28"/>
                    <a:pt x="77" y="30"/>
                    <a:pt x="78" y="32"/>
                  </a:cubicBezTo>
                  <a:cubicBezTo>
                    <a:pt x="81" y="36"/>
                    <a:pt x="86" y="36"/>
                    <a:pt x="90" y="37"/>
                  </a:cubicBezTo>
                  <a:cubicBezTo>
                    <a:pt x="91" y="38"/>
                    <a:pt x="93" y="35"/>
                    <a:pt x="94" y="36"/>
                  </a:cubicBezTo>
                  <a:cubicBezTo>
                    <a:pt x="96" y="36"/>
                    <a:pt x="97" y="38"/>
                    <a:pt x="98" y="39"/>
                  </a:cubicBezTo>
                  <a:cubicBezTo>
                    <a:pt x="98" y="40"/>
                    <a:pt x="96" y="41"/>
                    <a:pt x="96" y="42"/>
                  </a:cubicBezTo>
                  <a:cubicBezTo>
                    <a:pt x="96" y="44"/>
                    <a:pt x="96" y="46"/>
                    <a:pt x="97" y="48"/>
                  </a:cubicBezTo>
                  <a:cubicBezTo>
                    <a:pt x="97" y="49"/>
                    <a:pt x="98" y="48"/>
                    <a:pt x="99" y="49"/>
                  </a:cubicBezTo>
                  <a:cubicBezTo>
                    <a:pt x="99" y="50"/>
                    <a:pt x="99" y="52"/>
                    <a:pt x="98" y="53"/>
                  </a:cubicBezTo>
                  <a:cubicBezTo>
                    <a:pt x="97" y="55"/>
                    <a:pt x="95" y="55"/>
                    <a:pt x="93" y="55"/>
                  </a:cubicBezTo>
                  <a:cubicBezTo>
                    <a:pt x="91" y="55"/>
                    <a:pt x="89" y="54"/>
                    <a:pt x="87" y="55"/>
                  </a:cubicBezTo>
                  <a:cubicBezTo>
                    <a:pt x="85" y="55"/>
                    <a:pt x="84" y="55"/>
                    <a:pt x="83" y="56"/>
                  </a:cubicBezTo>
                  <a:cubicBezTo>
                    <a:pt x="82" y="58"/>
                    <a:pt x="84" y="60"/>
                    <a:pt x="83" y="61"/>
                  </a:cubicBezTo>
                  <a:cubicBezTo>
                    <a:pt x="82" y="62"/>
                    <a:pt x="81" y="60"/>
                    <a:pt x="80" y="60"/>
                  </a:cubicBezTo>
                  <a:cubicBezTo>
                    <a:pt x="79" y="61"/>
                    <a:pt x="79" y="62"/>
                    <a:pt x="79" y="64"/>
                  </a:cubicBezTo>
                  <a:cubicBezTo>
                    <a:pt x="77" y="63"/>
                    <a:pt x="76" y="63"/>
                    <a:pt x="74" y="63"/>
                  </a:cubicBezTo>
                  <a:cubicBezTo>
                    <a:pt x="72" y="62"/>
                    <a:pt x="71" y="62"/>
                    <a:pt x="69" y="61"/>
                  </a:cubicBezTo>
                  <a:cubicBezTo>
                    <a:pt x="68" y="60"/>
                    <a:pt x="67" y="59"/>
                    <a:pt x="65" y="59"/>
                  </a:cubicBezTo>
                  <a:cubicBezTo>
                    <a:pt x="63" y="59"/>
                    <a:pt x="62" y="61"/>
                    <a:pt x="61" y="61"/>
                  </a:cubicBezTo>
                  <a:cubicBezTo>
                    <a:pt x="55" y="62"/>
                    <a:pt x="49" y="61"/>
                    <a:pt x="44" y="61"/>
                  </a:cubicBezTo>
                  <a:cubicBezTo>
                    <a:pt x="41" y="61"/>
                    <a:pt x="37" y="60"/>
                    <a:pt x="34" y="61"/>
                  </a:cubicBezTo>
                  <a:cubicBezTo>
                    <a:pt x="33" y="61"/>
                    <a:pt x="32" y="63"/>
                    <a:pt x="32" y="65"/>
                  </a:cubicBezTo>
                  <a:cubicBezTo>
                    <a:pt x="32" y="66"/>
                    <a:pt x="34" y="67"/>
                    <a:pt x="34" y="68"/>
                  </a:cubicBezTo>
                  <a:cubicBezTo>
                    <a:pt x="34" y="69"/>
                    <a:pt x="33" y="70"/>
                    <a:pt x="33" y="70"/>
                  </a:cubicBezTo>
                  <a:cubicBezTo>
                    <a:pt x="33" y="71"/>
                    <a:pt x="35" y="71"/>
                    <a:pt x="35" y="72"/>
                  </a:cubicBezTo>
                  <a:cubicBezTo>
                    <a:pt x="35" y="73"/>
                    <a:pt x="33" y="73"/>
                    <a:pt x="33" y="73"/>
                  </a:cubicBezTo>
                  <a:cubicBezTo>
                    <a:pt x="33" y="76"/>
                    <a:pt x="34" y="78"/>
                    <a:pt x="34" y="8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1" name="Freeform 2562"/>
            <p:cNvSpPr>
              <a:spLocks noChangeAspect="1"/>
            </p:cNvSpPr>
            <p:nvPr/>
          </p:nvSpPr>
          <p:spPr bwMode="auto">
            <a:xfrm>
              <a:off x="17044494" y="11285134"/>
              <a:ext cx="468623" cy="677843"/>
            </a:xfrm>
            <a:custGeom>
              <a:avLst/>
              <a:gdLst>
                <a:gd name="T0" fmla="*/ 6 w 58"/>
                <a:gd name="T1" fmla="*/ 106 h 92"/>
                <a:gd name="T2" fmla="*/ 21 w 58"/>
                <a:gd name="T3" fmla="*/ 111 h 92"/>
                <a:gd name="T4" fmla="*/ 25 w 58"/>
                <a:gd name="T5" fmla="*/ 106 h 92"/>
                <a:gd name="T6" fmla="*/ 35 w 58"/>
                <a:gd name="T7" fmla="*/ 106 h 92"/>
                <a:gd name="T8" fmla="*/ 41 w 58"/>
                <a:gd name="T9" fmla="*/ 103 h 92"/>
                <a:gd name="T10" fmla="*/ 46 w 58"/>
                <a:gd name="T11" fmla="*/ 98 h 92"/>
                <a:gd name="T12" fmla="*/ 57 w 58"/>
                <a:gd name="T13" fmla="*/ 95 h 92"/>
                <a:gd name="T14" fmla="*/ 63 w 58"/>
                <a:gd name="T15" fmla="*/ 92 h 92"/>
                <a:gd name="T16" fmla="*/ 70 w 58"/>
                <a:gd name="T17" fmla="*/ 89 h 92"/>
                <a:gd name="T18" fmla="*/ 59 w 58"/>
                <a:gd name="T19" fmla="*/ 83 h 92"/>
                <a:gd name="T20" fmla="*/ 56 w 58"/>
                <a:gd name="T21" fmla="*/ 78 h 92"/>
                <a:gd name="T22" fmla="*/ 58 w 58"/>
                <a:gd name="T23" fmla="*/ 70 h 92"/>
                <a:gd name="T24" fmla="*/ 57 w 58"/>
                <a:gd name="T25" fmla="*/ 65 h 92"/>
                <a:gd name="T26" fmla="*/ 58 w 58"/>
                <a:gd name="T27" fmla="*/ 56 h 92"/>
                <a:gd name="T28" fmla="*/ 59 w 58"/>
                <a:gd name="T29" fmla="*/ 51 h 92"/>
                <a:gd name="T30" fmla="*/ 57 w 58"/>
                <a:gd name="T31" fmla="*/ 45 h 92"/>
                <a:gd name="T32" fmla="*/ 57 w 58"/>
                <a:gd name="T33" fmla="*/ 31 h 92"/>
                <a:gd name="T34" fmla="*/ 53 w 58"/>
                <a:gd name="T35" fmla="*/ 28 h 92"/>
                <a:gd name="T36" fmla="*/ 54 w 58"/>
                <a:gd name="T37" fmla="*/ 17 h 92"/>
                <a:gd name="T38" fmla="*/ 51 w 58"/>
                <a:gd name="T39" fmla="*/ 14 h 92"/>
                <a:gd name="T40" fmla="*/ 51 w 58"/>
                <a:gd name="T41" fmla="*/ 11 h 92"/>
                <a:gd name="T42" fmla="*/ 47 w 58"/>
                <a:gd name="T43" fmla="*/ 7 h 92"/>
                <a:gd name="T44" fmla="*/ 48 w 58"/>
                <a:gd name="T45" fmla="*/ 2 h 92"/>
                <a:gd name="T46" fmla="*/ 43 w 58"/>
                <a:gd name="T47" fmla="*/ 0 h 92"/>
                <a:gd name="T48" fmla="*/ 39 w 58"/>
                <a:gd name="T49" fmla="*/ 2 h 92"/>
                <a:gd name="T50" fmla="*/ 18 w 58"/>
                <a:gd name="T51" fmla="*/ 2 h 92"/>
                <a:gd name="T52" fmla="*/ 6 w 58"/>
                <a:gd name="T53" fmla="*/ 2 h 92"/>
                <a:gd name="T54" fmla="*/ 4 w 58"/>
                <a:gd name="T55" fmla="*/ 7 h 92"/>
                <a:gd name="T56" fmla="*/ 6 w 58"/>
                <a:gd name="T57" fmla="*/ 11 h 92"/>
                <a:gd name="T58" fmla="*/ 5 w 58"/>
                <a:gd name="T59" fmla="*/ 13 h 92"/>
                <a:gd name="T60" fmla="*/ 7 w 58"/>
                <a:gd name="T61" fmla="*/ 16 h 92"/>
                <a:gd name="T62" fmla="*/ 5 w 58"/>
                <a:gd name="T63" fmla="*/ 17 h 92"/>
                <a:gd name="T64" fmla="*/ 6 w 58"/>
                <a:gd name="T65" fmla="*/ 27 h 92"/>
                <a:gd name="T66" fmla="*/ 7 w 58"/>
                <a:gd name="T67" fmla="*/ 34 h 92"/>
                <a:gd name="T68" fmla="*/ 8 w 58"/>
                <a:gd name="T69" fmla="*/ 39 h 92"/>
                <a:gd name="T70" fmla="*/ 10 w 58"/>
                <a:gd name="T71" fmla="*/ 45 h 92"/>
                <a:gd name="T72" fmla="*/ 10 w 58"/>
                <a:gd name="T73" fmla="*/ 51 h 92"/>
                <a:gd name="T74" fmla="*/ 7 w 58"/>
                <a:gd name="T75" fmla="*/ 57 h 92"/>
                <a:gd name="T76" fmla="*/ 6 w 58"/>
                <a:gd name="T77" fmla="*/ 68 h 92"/>
                <a:gd name="T78" fmla="*/ 1 w 58"/>
                <a:gd name="T79" fmla="*/ 75 h 92"/>
                <a:gd name="T80" fmla="*/ 4 w 58"/>
                <a:gd name="T81" fmla="*/ 84 h 92"/>
                <a:gd name="T82" fmla="*/ 2 w 58"/>
                <a:gd name="T83" fmla="*/ 93 h 92"/>
                <a:gd name="T84" fmla="*/ 7 w 58"/>
                <a:gd name="T85" fmla="*/ 97 h 92"/>
                <a:gd name="T86" fmla="*/ 7 w 58"/>
                <a:gd name="T87" fmla="*/ 104 h 92"/>
                <a:gd name="T88" fmla="*/ 6 w 58"/>
                <a:gd name="T89" fmla="*/ 106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92"/>
                <a:gd name="T137" fmla="*/ 58 w 58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92">
                  <a:moveTo>
                    <a:pt x="5" y="88"/>
                  </a:moveTo>
                  <a:cubicBezTo>
                    <a:pt x="9" y="89"/>
                    <a:pt x="13" y="92"/>
                    <a:pt x="17" y="92"/>
                  </a:cubicBezTo>
                  <a:cubicBezTo>
                    <a:pt x="19" y="92"/>
                    <a:pt x="19" y="88"/>
                    <a:pt x="21" y="88"/>
                  </a:cubicBezTo>
                  <a:cubicBezTo>
                    <a:pt x="24" y="87"/>
                    <a:pt x="27" y="88"/>
                    <a:pt x="29" y="88"/>
                  </a:cubicBezTo>
                  <a:cubicBezTo>
                    <a:pt x="31" y="87"/>
                    <a:pt x="32" y="86"/>
                    <a:pt x="34" y="85"/>
                  </a:cubicBezTo>
                  <a:cubicBezTo>
                    <a:pt x="35" y="84"/>
                    <a:pt x="36" y="82"/>
                    <a:pt x="38" y="81"/>
                  </a:cubicBezTo>
                  <a:cubicBezTo>
                    <a:pt x="41" y="80"/>
                    <a:pt x="44" y="80"/>
                    <a:pt x="47" y="79"/>
                  </a:cubicBezTo>
                  <a:cubicBezTo>
                    <a:pt x="49" y="79"/>
                    <a:pt x="51" y="77"/>
                    <a:pt x="52" y="76"/>
                  </a:cubicBezTo>
                  <a:cubicBezTo>
                    <a:pt x="54" y="75"/>
                    <a:pt x="56" y="75"/>
                    <a:pt x="58" y="74"/>
                  </a:cubicBezTo>
                  <a:cubicBezTo>
                    <a:pt x="55" y="73"/>
                    <a:pt x="51" y="71"/>
                    <a:pt x="49" y="69"/>
                  </a:cubicBezTo>
                  <a:cubicBezTo>
                    <a:pt x="47" y="68"/>
                    <a:pt x="46" y="66"/>
                    <a:pt x="46" y="65"/>
                  </a:cubicBezTo>
                  <a:cubicBezTo>
                    <a:pt x="46" y="62"/>
                    <a:pt x="48" y="60"/>
                    <a:pt x="48" y="58"/>
                  </a:cubicBezTo>
                  <a:cubicBezTo>
                    <a:pt x="48" y="57"/>
                    <a:pt x="47" y="55"/>
                    <a:pt x="47" y="54"/>
                  </a:cubicBezTo>
                  <a:cubicBezTo>
                    <a:pt x="47" y="51"/>
                    <a:pt x="47" y="48"/>
                    <a:pt x="48" y="46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40"/>
                    <a:pt x="47" y="39"/>
                    <a:pt x="47" y="37"/>
                  </a:cubicBezTo>
                  <a:cubicBezTo>
                    <a:pt x="46" y="33"/>
                    <a:pt x="48" y="30"/>
                    <a:pt x="47" y="26"/>
                  </a:cubicBezTo>
                  <a:cubicBezTo>
                    <a:pt x="47" y="25"/>
                    <a:pt x="45" y="25"/>
                    <a:pt x="44" y="23"/>
                  </a:cubicBezTo>
                  <a:cubicBezTo>
                    <a:pt x="44" y="20"/>
                    <a:pt x="45" y="17"/>
                    <a:pt x="45" y="14"/>
                  </a:cubicBezTo>
                  <a:cubicBezTo>
                    <a:pt x="44" y="13"/>
                    <a:pt x="42" y="13"/>
                    <a:pt x="42" y="12"/>
                  </a:cubicBezTo>
                  <a:cubicBezTo>
                    <a:pt x="41" y="11"/>
                    <a:pt x="42" y="10"/>
                    <a:pt x="42" y="9"/>
                  </a:cubicBezTo>
                  <a:cubicBezTo>
                    <a:pt x="41" y="8"/>
                    <a:pt x="40" y="7"/>
                    <a:pt x="39" y="6"/>
                  </a:cubicBezTo>
                  <a:cubicBezTo>
                    <a:pt x="39" y="5"/>
                    <a:pt x="40" y="3"/>
                    <a:pt x="40" y="2"/>
                  </a:cubicBezTo>
                  <a:cubicBezTo>
                    <a:pt x="39" y="1"/>
                    <a:pt x="38" y="0"/>
                    <a:pt x="36" y="0"/>
                  </a:cubicBezTo>
                  <a:cubicBezTo>
                    <a:pt x="34" y="0"/>
                    <a:pt x="33" y="2"/>
                    <a:pt x="32" y="2"/>
                  </a:cubicBezTo>
                  <a:cubicBezTo>
                    <a:pt x="26" y="3"/>
                    <a:pt x="20" y="2"/>
                    <a:pt x="15" y="2"/>
                  </a:cubicBezTo>
                  <a:cubicBezTo>
                    <a:pt x="12" y="2"/>
                    <a:pt x="8" y="1"/>
                    <a:pt x="5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6" y="12"/>
                    <a:pt x="6" y="13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7"/>
                    <a:pt x="5" y="19"/>
                    <a:pt x="5" y="22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6" y="29"/>
                    <a:pt x="6" y="30"/>
                    <a:pt x="7" y="32"/>
                  </a:cubicBezTo>
                  <a:cubicBezTo>
                    <a:pt x="7" y="34"/>
                    <a:pt x="8" y="35"/>
                    <a:pt x="8" y="37"/>
                  </a:cubicBezTo>
                  <a:cubicBezTo>
                    <a:pt x="9" y="39"/>
                    <a:pt x="9" y="41"/>
                    <a:pt x="8" y="42"/>
                  </a:cubicBezTo>
                  <a:cubicBezTo>
                    <a:pt x="8" y="44"/>
                    <a:pt x="6" y="45"/>
                    <a:pt x="6" y="47"/>
                  </a:cubicBezTo>
                  <a:cubicBezTo>
                    <a:pt x="5" y="50"/>
                    <a:pt x="6" y="53"/>
                    <a:pt x="5" y="56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0" y="65"/>
                    <a:pt x="3" y="67"/>
                    <a:pt x="3" y="70"/>
                  </a:cubicBezTo>
                  <a:cubicBezTo>
                    <a:pt x="3" y="72"/>
                    <a:pt x="2" y="75"/>
                    <a:pt x="2" y="77"/>
                  </a:cubicBezTo>
                  <a:cubicBezTo>
                    <a:pt x="3" y="78"/>
                    <a:pt x="5" y="78"/>
                    <a:pt x="6" y="80"/>
                  </a:cubicBezTo>
                  <a:cubicBezTo>
                    <a:pt x="7" y="82"/>
                    <a:pt x="6" y="84"/>
                    <a:pt x="6" y="86"/>
                  </a:cubicBezTo>
                  <a:cubicBezTo>
                    <a:pt x="6" y="86"/>
                    <a:pt x="5" y="87"/>
                    <a:pt x="5" y="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2" name="Freeform 2563"/>
            <p:cNvSpPr>
              <a:spLocks noChangeAspect="1"/>
            </p:cNvSpPr>
            <p:nvPr/>
          </p:nvSpPr>
          <p:spPr bwMode="auto">
            <a:xfrm>
              <a:off x="17359142" y="11303458"/>
              <a:ext cx="194151" cy="525173"/>
            </a:xfrm>
            <a:custGeom>
              <a:avLst/>
              <a:gdLst>
                <a:gd name="T0" fmla="*/ 23 w 24"/>
                <a:gd name="T1" fmla="*/ 86 h 72"/>
                <a:gd name="T2" fmla="*/ 12 w 24"/>
                <a:gd name="T3" fmla="*/ 80 h 72"/>
                <a:gd name="T4" fmla="*/ 8 w 24"/>
                <a:gd name="T5" fmla="*/ 75 h 72"/>
                <a:gd name="T6" fmla="*/ 11 w 24"/>
                <a:gd name="T7" fmla="*/ 67 h 72"/>
                <a:gd name="T8" fmla="*/ 10 w 24"/>
                <a:gd name="T9" fmla="*/ 62 h 72"/>
                <a:gd name="T10" fmla="*/ 11 w 24"/>
                <a:gd name="T11" fmla="*/ 53 h 72"/>
                <a:gd name="T12" fmla="*/ 12 w 24"/>
                <a:gd name="T13" fmla="*/ 48 h 72"/>
                <a:gd name="T14" fmla="*/ 10 w 24"/>
                <a:gd name="T15" fmla="*/ 42 h 72"/>
                <a:gd name="T16" fmla="*/ 10 w 24"/>
                <a:gd name="T17" fmla="*/ 29 h 72"/>
                <a:gd name="T18" fmla="*/ 6 w 24"/>
                <a:gd name="T19" fmla="*/ 25 h 72"/>
                <a:gd name="T20" fmla="*/ 7 w 24"/>
                <a:gd name="T21" fmla="*/ 14 h 72"/>
                <a:gd name="T22" fmla="*/ 4 w 24"/>
                <a:gd name="T23" fmla="*/ 12 h 72"/>
                <a:gd name="T24" fmla="*/ 4 w 24"/>
                <a:gd name="T25" fmla="*/ 8 h 72"/>
                <a:gd name="T26" fmla="*/ 0 w 24"/>
                <a:gd name="T27" fmla="*/ 5 h 72"/>
                <a:gd name="T28" fmla="*/ 1 w 24"/>
                <a:gd name="T29" fmla="*/ 0 h 72"/>
                <a:gd name="T30" fmla="*/ 7 w 24"/>
                <a:gd name="T31" fmla="*/ 2 h 72"/>
                <a:gd name="T32" fmla="*/ 13 w 24"/>
                <a:gd name="T33" fmla="*/ 4 h 72"/>
                <a:gd name="T34" fmla="*/ 15 w 24"/>
                <a:gd name="T35" fmla="*/ 11 h 72"/>
                <a:gd name="T36" fmla="*/ 21 w 24"/>
                <a:gd name="T37" fmla="*/ 18 h 72"/>
                <a:gd name="T38" fmla="*/ 22 w 24"/>
                <a:gd name="T39" fmla="*/ 29 h 72"/>
                <a:gd name="T40" fmla="*/ 25 w 24"/>
                <a:gd name="T41" fmla="*/ 33 h 72"/>
                <a:gd name="T42" fmla="*/ 25 w 24"/>
                <a:gd name="T43" fmla="*/ 74 h 72"/>
                <a:gd name="T44" fmla="*/ 29 w 24"/>
                <a:gd name="T45" fmla="*/ 82 h 72"/>
                <a:gd name="T46" fmla="*/ 23 w 24"/>
                <a:gd name="T47" fmla="*/ 86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72"/>
                <a:gd name="T74" fmla="*/ 24 w 2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72">
                  <a:moveTo>
                    <a:pt x="19" y="72"/>
                  </a:moveTo>
                  <a:cubicBezTo>
                    <a:pt x="16" y="71"/>
                    <a:pt x="12" y="69"/>
                    <a:pt x="10" y="67"/>
                  </a:cubicBezTo>
                  <a:cubicBezTo>
                    <a:pt x="8" y="66"/>
                    <a:pt x="7" y="64"/>
                    <a:pt x="7" y="63"/>
                  </a:cubicBezTo>
                  <a:cubicBezTo>
                    <a:pt x="7" y="60"/>
                    <a:pt x="9" y="58"/>
                    <a:pt x="9" y="56"/>
                  </a:cubicBezTo>
                  <a:cubicBezTo>
                    <a:pt x="9" y="55"/>
                    <a:pt x="8" y="53"/>
                    <a:pt x="8" y="52"/>
                  </a:cubicBezTo>
                  <a:cubicBezTo>
                    <a:pt x="8" y="49"/>
                    <a:pt x="8" y="46"/>
                    <a:pt x="9" y="44"/>
                  </a:cubicBezTo>
                  <a:cubicBezTo>
                    <a:pt x="9" y="43"/>
                    <a:pt x="10" y="42"/>
                    <a:pt x="10" y="40"/>
                  </a:cubicBezTo>
                  <a:cubicBezTo>
                    <a:pt x="10" y="38"/>
                    <a:pt x="8" y="37"/>
                    <a:pt x="8" y="35"/>
                  </a:cubicBezTo>
                  <a:cubicBezTo>
                    <a:pt x="7" y="31"/>
                    <a:pt x="9" y="28"/>
                    <a:pt x="8" y="24"/>
                  </a:cubicBezTo>
                  <a:cubicBezTo>
                    <a:pt x="8" y="23"/>
                    <a:pt x="6" y="23"/>
                    <a:pt x="5" y="21"/>
                  </a:cubicBezTo>
                  <a:cubicBezTo>
                    <a:pt x="5" y="18"/>
                    <a:pt x="6" y="15"/>
                    <a:pt x="6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3" y="1"/>
                    <a:pt x="4" y="1"/>
                    <a:pt x="6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1" y="5"/>
                    <a:pt x="11" y="7"/>
                    <a:pt x="12" y="9"/>
                  </a:cubicBezTo>
                  <a:cubicBezTo>
                    <a:pt x="13" y="12"/>
                    <a:pt x="16" y="13"/>
                    <a:pt x="17" y="15"/>
                  </a:cubicBezTo>
                  <a:cubicBezTo>
                    <a:pt x="18" y="18"/>
                    <a:pt x="17" y="21"/>
                    <a:pt x="18" y="24"/>
                  </a:cubicBezTo>
                  <a:cubicBezTo>
                    <a:pt x="18" y="26"/>
                    <a:pt x="21" y="27"/>
                    <a:pt x="21" y="28"/>
                  </a:cubicBezTo>
                  <a:cubicBezTo>
                    <a:pt x="22" y="39"/>
                    <a:pt x="20" y="51"/>
                    <a:pt x="21" y="62"/>
                  </a:cubicBezTo>
                  <a:cubicBezTo>
                    <a:pt x="21" y="64"/>
                    <a:pt x="23" y="67"/>
                    <a:pt x="24" y="69"/>
                  </a:cubicBezTo>
                  <a:cubicBezTo>
                    <a:pt x="22" y="70"/>
                    <a:pt x="20" y="71"/>
                    <a:pt x="19" y="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3" name="Freeform 2564"/>
            <p:cNvSpPr>
              <a:spLocks noChangeAspect="1"/>
            </p:cNvSpPr>
            <p:nvPr/>
          </p:nvSpPr>
          <p:spPr bwMode="auto">
            <a:xfrm>
              <a:off x="17446168" y="11138578"/>
              <a:ext cx="314648" cy="671734"/>
            </a:xfrm>
            <a:custGeom>
              <a:avLst/>
              <a:gdLst>
                <a:gd name="T0" fmla="*/ 16 w 39"/>
                <a:gd name="T1" fmla="*/ 110 h 91"/>
                <a:gd name="T2" fmla="*/ 23 w 39"/>
                <a:gd name="T3" fmla="*/ 109 h 91"/>
                <a:gd name="T4" fmla="*/ 31 w 39"/>
                <a:gd name="T5" fmla="*/ 109 h 91"/>
                <a:gd name="T6" fmla="*/ 29 w 39"/>
                <a:gd name="T7" fmla="*/ 88 h 91"/>
                <a:gd name="T8" fmla="*/ 30 w 39"/>
                <a:gd name="T9" fmla="*/ 76 h 91"/>
                <a:gd name="T10" fmla="*/ 31 w 39"/>
                <a:gd name="T11" fmla="*/ 60 h 91"/>
                <a:gd name="T12" fmla="*/ 36 w 39"/>
                <a:gd name="T13" fmla="*/ 59 h 91"/>
                <a:gd name="T14" fmla="*/ 40 w 39"/>
                <a:gd name="T15" fmla="*/ 50 h 91"/>
                <a:gd name="T16" fmla="*/ 45 w 39"/>
                <a:gd name="T17" fmla="*/ 44 h 91"/>
                <a:gd name="T18" fmla="*/ 42 w 39"/>
                <a:gd name="T19" fmla="*/ 37 h 91"/>
                <a:gd name="T20" fmla="*/ 47 w 39"/>
                <a:gd name="T21" fmla="*/ 35 h 91"/>
                <a:gd name="T22" fmla="*/ 43 w 39"/>
                <a:gd name="T23" fmla="*/ 29 h 91"/>
                <a:gd name="T24" fmla="*/ 41 w 39"/>
                <a:gd name="T25" fmla="*/ 21 h 91"/>
                <a:gd name="T26" fmla="*/ 45 w 39"/>
                <a:gd name="T27" fmla="*/ 12 h 91"/>
                <a:gd name="T28" fmla="*/ 40 w 39"/>
                <a:gd name="T29" fmla="*/ 11 h 91"/>
                <a:gd name="T30" fmla="*/ 31 w 39"/>
                <a:gd name="T31" fmla="*/ 1 h 91"/>
                <a:gd name="T32" fmla="*/ 27 w 39"/>
                <a:gd name="T33" fmla="*/ 4 h 91"/>
                <a:gd name="T34" fmla="*/ 25 w 39"/>
                <a:gd name="T35" fmla="*/ 10 h 91"/>
                <a:gd name="T36" fmla="*/ 24 w 39"/>
                <a:gd name="T37" fmla="*/ 12 h 91"/>
                <a:gd name="T38" fmla="*/ 23 w 39"/>
                <a:gd name="T39" fmla="*/ 17 h 91"/>
                <a:gd name="T40" fmla="*/ 17 w 39"/>
                <a:gd name="T41" fmla="*/ 19 h 91"/>
                <a:gd name="T42" fmla="*/ 10 w 39"/>
                <a:gd name="T43" fmla="*/ 19 h 91"/>
                <a:gd name="T44" fmla="*/ 5 w 39"/>
                <a:gd name="T45" fmla="*/ 21 h 91"/>
                <a:gd name="T46" fmla="*/ 5 w 39"/>
                <a:gd name="T47" fmla="*/ 27 h 91"/>
                <a:gd name="T48" fmla="*/ 1 w 39"/>
                <a:gd name="T49" fmla="*/ 25 h 91"/>
                <a:gd name="T50" fmla="*/ 0 w 39"/>
                <a:gd name="T51" fmla="*/ 30 h 91"/>
                <a:gd name="T52" fmla="*/ 1 w 39"/>
                <a:gd name="T53" fmla="*/ 37 h 91"/>
                <a:gd name="T54" fmla="*/ 7 w 39"/>
                <a:gd name="T55" fmla="*/ 45 h 91"/>
                <a:gd name="T56" fmla="*/ 8 w 39"/>
                <a:gd name="T57" fmla="*/ 56 h 91"/>
                <a:gd name="T58" fmla="*/ 12 w 39"/>
                <a:gd name="T59" fmla="*/ 60 h 91"/>
                <a:gd name="T60" fmla="*/ 12 w 39"/>
                <a:gd name="T61" fmla="*/ 102 h 91"/>
                <a:gd name="T62" fmla="*/ 16 w 39"/>
                <a:gd name="T63" fmla="*/ 110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91"/>
                <a:gd name="T98" fmla="*/ 39 w 39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91">
                  <a:moveTo>
                    <a:pt x="13" y="91"/>
                  </a:moveTo>
                  <a:cubicBezTo>
                    <a:pt x="15" y="91"/>
                    <a:pt x="17" y="90"/>
                    <a:pt x="19" y="90"/>
                  </a:cubicBezTo>
                  <a:cubicBezTo>
                    <a:pt x="21" y="89"/>
                    <a:pt x="23" y="90"/>
                    <a:pt x="26" y="90"/>
                  </a:cubicBezTo>
                  <a:cubicBezTo>
                    <a:pt x="25" y="84"/>
                    <a:pt x="25" y="79"/>
                    <a:pt x="24" y="73"/>
                  </a:cubicBezTo>
                  <a:cubicBezTo>
                    <a:pt x="24" y="70"/>
                    <a:pt x="25" y="66"/>
                    <a:pt x="25" y="63"/>
                  </a:cubicBezTo>
                  <a:cubicBezTo>
                    <a:pt x="25" y="59"/>
                    <a:pt x="24" y="54"/>
                    <a:pt x="26" y="50"/>
                  </a:cubicBezTo>
                  <a:cubicBezTo>
                    <a:pt x="26" y="49"/>
                    <a:pt x="30" y="50"/>
                    <a:pt x="30" y="49"/>
                  </a:cubicBezTo>
                  <a:cubicBezTo>
                    <a:pt x="32" y="46"/>
                    <a:pt x="31" y="43"/>
                    <a:pt x="33" y="41"/>
                  </a:cubicBezTo>
                  <a:cubicBezTo>
                    <a:pt x="34" y="39"/>
                    <a:pt x="37" y="38"/>
                    <a:pt x="37" y="36"/>
                  </a:cubicBezTo>
                  <a:cubicBezTo>
                    <a:pt x="38" y="34"/>
                    <a:pt x="34" y="33"/>
                    <a:pt x="35" y="31"/>
                  </a:cubicBezTo>
                  <a:cubicBezTo>
                    <a:pt x="35" y="29"/>
                    <a:pt x="39" y="31"/>
                    <a:pt x="39" y="29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5" y="22"/>
                    <a:pt x="34" y="20"/>
                    <a:pt x="34" y="17"/>
                  </a:cubicBezTo>
                  <a:cubicBezTo>
                    <a:pt x="34" y="15"/>
                    <a:pt x="36" y="13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0" y="7"/>
                    <a:pt x="29" y="2"/>
                    <a:pt x="26" y="1"/>
                  </a:cubicBezTo>
                  <a:cubicBezTo>
                    <a:pt x="25" y="0"/>
                    <a:pt x="23" y="1"/>
                    <a:pt x="22" y="3"/>
                  </a:cubicBezTo>
                  <a:cubicBezTo>
                    <a:pt x="21" y="4"/>
                    <a:pt x="22" y="7"/>
                    <a:pt x="21" y="8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1"/>
                    <a:pt x="20" y="13"/>
                    <a:pt x="19" y="14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2" y="16"/>
                    <a:pt x="10" y="15"/>
                    <a:pt x="8" y="16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9"/>
                    <a:pt x="5" y="21"/>
                    <a:pt x="4" y="22"/>
                  </a:cubicBezTo>
                  <a:cubicBezTo>
                    <a:pt x="3" y="23"/>
                    <a:pt x="2" y="21"/>
                    <a:pt x="1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7"/>
                    <a:pt x="0" y="29"/>
                    <a:pt x="1" y="31"/>
                  </a:cubicBezTo>
                  <a:cubicBezTo>
                    <a:pt x="2" y="34"/>
                    <a:pt x="5" y="35"/>
                    <a:pt x="6" y="37"/>
                  </a:cubicBezTo>
                  <a:cubicBezTo>
                    <a:pt x="7" y="40"/>
                    <a:pt x="6" y="43"/>
                    <a:pt x="7" y="46"/>
                  </a:cubicBezTo>
                  <a:cubicBezTo>
                    <a:pt x="7" y="48"/>
                    <a:pt x="10" y="49"/>
                    <a:pt x="10" y="50"/>
                  </a:cubicBezTo>
                  <a:cubicBezTo>
                    <a:pt x="11" y="61"/>
                    <a:pt x="9" y="73"/>
                    <a:pt x="10" y="84"/>
                  </a:cubicBezTo>
                  <a:cubicBezTo>
                    <a:pt x="10" y="86"/>
                    <a:pt x="12" y="89"/>
                    <a:pt x="13" y="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4" name="Freeform 2565"/>
            <p:cNvSpPr>
              <a:spLocks noChangeAspect="1"/>
            </p:cNvSpPr>
            <p:nvPr/>
          </p:nvSpPr>
          <p:spPr bwMode="auto">
            <a:xfrm>
              <a:off x="17640313" y="11010340"/>
              <a:ext cx="1231824" cy="1001496"/>
            </a:xfrm>
            <a:custGeom>
              <a:avLst/>
              <a:gdLst>
                <a:gd name="T0" fmla="*/ 94 w 153"/>
                <a:gd name="T1" fmla="*/ 148 h 137"/>
                <a:gd name="T2" fmla="*/ 97 w 153"/>
                <a:gd name="T3" fmla="*/ 129 h 137"/>
                <a:gd name="T4" fmla="*/ 113 w 153"/>
                <a:gd name="T5" fmla="*/ 116 h 137"/>
                <a:gd name="T6" fmla="*/ 120 w 153"/>
                <a:gd name="T7" fmla="*/ 119 h 137"/>
                <a:gd name="T8" fmla="*/ 129 w 153"/>
                <a:gd name="T9" fmla="*/ 124 h 137"/>
                <a:gd name="T10" fmla="*/ 141 w 153"/>
                <a:gd name="T11" fmla="*/ 114 h 137"/>
                <a:gd name="T12" fmla="*/ 146 w 153"/>
                <a:gd name="T13" fmla="*/ 96 h 137"/>
                <a:gd name="T14" fmla="*/ 156 w 153"/>
                <a:gd name="T15" fmla="*/ 75 h 137"/>
                <a:gd name="T16" fmla="*/ 161 w 153"/>
                <a:gd name="T17" fmla="*/ 65 h 137"/>
                <a:gd name="T18" fmla="*/ 171 w 153"/>
                <a:gd name="T19" fmla="*/ 44 h 137"/>
                <a:gd name="T20" fmla="*/ 180 w 153"/>
                <a:gd name="T21" fmla="*/ 28 h 137"/>
                <a:gd name="T22" fmla="*/ 176 w 153"/>
                <a:gd name="T23" fmla="*/ 17 h 137"/>
                <a:gd name="T24" fmla="*/ 166 w 153"/>
                <a:gd name="T25" fmla="*/ 2 h 137"/>
                <a:gd name="T26" fmla="*/ 152 w 153"/>
                <a:gd name="T27" fmla="*/ 8 h 137"/>
                <a:gd name="T28" fmla="*/ 129 w 153"/>
                <a:gd name="T29" fmla="*/ 8 h 137"/>
                <a:gd name="T30" fmla="*/ 105 w 153"/>
                <a:gd name="T31" fmla="*/ 17 h 137"/>
                <a:gd name="T32" fmla="*/ 88 w 153"/>
                <a:gd name="T33" fmla="*/ 11 h 137"/>
                <a:gd name="T34" fmla="*/ 67 w 153"/>
                <a:gd name="T35" fmla="*/ 11 h 137"/>
                <a:gd name="T36" fmla="*/ 38 w 153"/>
                <a:gd name="T37" fmla="*/ 0 h 137"/>
                <a:gd name="T38" fmla="*/ 19 w 153"/>
                <a:gd name="T39" fmla="*/ 14 h 137"/>
                <a:gd name="T40" fmla="*/ 16 w 153"/>
                <a:gd name="T41" fmla="*/ 34 h 137"/>
                <a:gd name="T42" fmla="*/ 14 w 153"/>
                <a:gd name="T43" fmla="*/ 50 h 137"/>
                <a:gd name="T44" fmla="*/ 13 w 153"/>
                <a:gd name="T45" fmla="*/ 59 h 137"/>
                <a:gd name="T46" fmla="*/ 11 w 153"/>
                <a:gd name="T47" fmla="*/ 71 h 137"/>
                <a:gd name="T48" fmla="*/ 2 w 153"/>
                <a:gd name="T49" fmla="*/ 81 h 137"/>
                <a:gd name="T50" fmla="*/ 0 w 153"/>
                <a:gd name="T51" fmla="*/ 109 h 137"/>
                <a:gd name="T52" fmla="*/ 14 w 153"/>
                <a:gd name="T53" fmla="*/ 127 h 137"/>
                <a:gd name="T54" fmla="*/ 36 w 153"/>
                <a:gd name="T55" fmla="*/ 135 h 137"/>
                <a:gd name="T56" fmla="*/ 43 w 153"/>
                <a:gd name="T57" fmla="*/ 146 h 137"/>
                <a:gd name="T58" fmla="*/ 44 w 153"/>
                <a:gd name="T59" fmla="*/ 160 h 137"/>
                <a:gd name="T60" fmla="*/ 67 w 153"/>
                <a:gd name="T61" fmla="*/ 163 h 137"/>
                <a:gd name="T62" fmla="*/ 83 w 153"/>
                <a:gd name="T63" fmla="*/ 153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37"/>
                <a:gd name="T98" fmla="*/ 153 w 15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37">
                  <a:moveTo>
                    <a:pt x="73" y="130"/>
                  </a:moveTo>
                  <a:cubicBezTo>
                    <a:pt x="75" y="128"/>
                    <a:pt x="77" y="126"/>
                    <a:pt x="78" y="124"/>
                  </a:cubicBezTo>
                  <a:cubicBezTo>
                    <a:pt x="78" y="121"/>
                    <a:pt x="76" y="117"/>
                    <a:pt x="77" y="114"/>
                  </a:cubicBezTo>
                  <a:cubicBezTo>
                    <a:pt x="78" y="112"/>
                    <a:pt x="80" y="110"/>
                    <a:pt x="81" y="108"/>
                  </a:cubicBezTo>
                  <a:cubicBezTo>
                    <a:pt x="83" y="106"/>
                    <a:pt x="86" y="105"/>
                    <a:pt x="88" y="104"/>
                  </a:cubicBezTo>
                  <a:cubicBezTo>
                    <a:pt x="90" y="102"/>
                    <a:pt x="91" y="98"/>
                    <a:pt x="94" y="97"/>
                  </a:cubicBezTo>
                  <a:cubicBezTo>
                    <a:pt x="95" y="97"/>
                    <a:pt x="96" y="99"/>
                    <a:pt x="98" y="100"/>
                  </a:cubicBezTo>
                  <a:cubicBezTo>
                    <a:pt x="99" y="100"/>
                    <a:pt x="100" y="100"/>
                    <a:pt x="100" y="99"/>
                  </a:cubicBezTo>
                  <a:cubicBezTo>
                    <a:pt x="101" y="99"/>
                    <a:pt x="101" y="96"/>
                    <a:pt x="101" y="97"/>
                  </a:cubicBezTo>
                  <a:cubicBezTo>
                    <a:pt x="104" y="98"/>
                    <a:pt x="105" y="102"/>
                    <a:pt x="107" y="104"/>
                  </a:cubicBezTo>
                  <a:cubicBezTo>
                    <a:pt x="108" y="105"/>
                    <a:pt x="111" y="106"/>
                    <a:pt x="112" y="105"/>
                  </a:cubicBezTo>
                  <a:cubicBezTo>
                    <a:pt x="115" y="103"/>
                    <a:pt x="116" y="98"/>
                    <a:pt x="117" y="95"/>
                  </a:cubicBezTo>
                  <a:cubicBezTo>
                    <a:pt x="119" y="92"/>
                    <a:pt x="120" y="89"/>
                    <a:pt x="121" y="86"/>
                  </a:cubicBezTo>
                  <a:cubicBezTo>
                    <a:pt x="121" y="84"/>
                    <a:pt x="120" y="82"/>
                    <a:pt x="121" y="80"/>
                  </a:cubicBezTo>
                  <a:cubicBezTo>
                    <a:pt x="123" y="77"/>
                    <a:pt x="126" y="76"/>
                    <a:pt x="128" y="73"/>
                  </a:cubicBezTo>
                  <a:cubicBezTo>
                    <a:pt x="129" y="70"/>
                    <a:pt x="128" y="66"/>
                    <a:pt x="130" y="63"/>
                  </a:cubicBezTo>
                  <a:cubicBezTo>
                    <a:pt x="131" y="61"/>
                    <a:pt x="133" y="60"/>
                    <a:pt x="134" y="58"/>
                  </a:cubicBezTo>
                  <a:cubicBezTo>
                    <a:pt x="135" y="57"/>
                    <a:pt x="134" y="55"/>
                    <a:pt x="134" y="54"/>
                  </a:cubicBezTo>
                  <a:cubicBezTo>
                    <a:pt x="134" y="52"/>
                    <a:pt x="136" y="50"/>
                    <a:pt x="137" y="48"/>
                  </a:cubicBezTo>
                  <a:cubicBezTo>
                    <a:pt x="138" y="44"/>
                    <a:pt x="139" y="40"/>
                    <a:pt x="142" y="37"/>
                  </a:cubicBezTo>
                  <a:cubicBezTo>
                    <a:pt x="144" y="35"/>
                    <a:pt x="150" y="36"/>
                    <a:pt x="152" y="33"/>
                  </a:cubicBezTo>
                  <a:cubicBezTo>
                    <a:pt x="153" y="30"/>
                    <a:pt x="151" y="26"/>
                    <a:pt x="150" y="23"/>
                  </a:cubicBezTo>
                  <a:cubicBezTo>
                    <a:pt x="149" y="21"/>
                    <a:pt x="145" y="22"/>
                    <a:pt x="144" y="20"/>
                  </a:cubicBezTo>
                  <a:cubicBezTo>
                    <a:pt x="144" y="18"/>
                    <a:pt x="145" y="15"/>
                    <a:pt x="146" y="14"/>
                  </a:cubicBezTo>
                  <a:cubicBezTo>
                    <a:pt x="145" y="13"/>
                    <a:pt x="144" y="11"/>
                    <a:pt x="143" y="10"/>
                  </a:cubicBezTo>
                  <a:cubicBezTo>
                    <a:pt x="141" y="8"/>
                    <a:pt x="140" y="4"/>
                    <a:pt x="138" y="2"/>
                  </a:cubicBezTo>
                  <a:cubicBezTo>
                    <a:pt x="136" y="2"/>
                    <a:pt x="133" y="2"/>
                    <a:pt x="131" y="3"/>
                  </a:cubicBezTo>
                  <a:cubicBezTo>
                    <a:pt x="129" y="4"/>
                    <a:pt x="127" y="6"/>
                    <a:pt x="126" y="7"/>
                  </a:cubicBezTo>
                  <a:cubicBezTo>
                    <a:pt x="124" y="8"/>
                    <a:pt x="122" y="9"/>
                    <a:pt x="120" y="9"/>
                  </a:cubicBezTo>
                  <a:cubicBezTo>
                    <a:pt x="115" y="9"/>
                    <a:pt x="111" y="7"/>
                    <a:pt x="107" y="7"/>
                  </a:cubicBezTo>
                  <a:cubicBezTo>
                    <a:pt x="103" y="6"/>
                    <a:pt x="98" y="6"/>
                    <a:pt x="95" y="8"/>
                  </a:cubicBezTo>
                  <a:cubicBezTo>
                    <a:pt x="92" y="9"/>
                    <a:pt x="90" y="13"/>
                    <a:pt x="87" y="14"/>
                  </a:cubicBezTo>
                  <a:cubicBezTo>
                    <a:pt x="85" y="15"/>
                    <a:pt x="83" y="15"/>
                    <a:pt x="81" y="15"/>
                  </a:cubicBezTo>
                  <a:cubicBezTo>
                    <a:pt x="78" y="13"/>
                    <a:pt x="76" y="10"/>
                    <a:pt x="73" y="9"/>
                  </a:cubicBezTo>
                  <a:cubicBezTo>
                    <a:pt x="70" y="7"/>
                    <a:pt x="66" y="7"/>
                    <a:pt x="63" y="7"/>
                  </a:cubicBezTo>
                  <a:cubicBezTo>
                    <a:pt x="60" y="7"/>
                    <a:pt x="58" y="10"/>
                    <a:pt x="56" y="9"/>
                  </a:cubicBezTo>
                  <a:cubicBezTo>
                    <a:pt x="53" y="9"/>
                    <a:pt x="51" y="6"/>
                    <a:pt x="48" y="5"/>
                  </a:cubicBezTo>
                  <a:cubicBezTo>
                    <a:pt x="43" y="3"/>
                    <a:pt x="38" y="1"/>
                    <a:pt x="32" y="0"/>
                  </a:cubicBezTo>
                  <a:cubicBezTo>
                    <a:pt x="28" y="0"/>
                    <a:pt x="23" y="0"/>
                    <a:pt x="19" y="2"/>
                  </a:cubicBezTo>
                  <a:cubicBezTo>
                    <a:pt x="17" y="4"/>
                    <a:pt x="18" y="9"/>
                    <a:pt x="16" y="12"/>
                  </a:cubicBezTo>
                  <a:cubicBezTo>
                    <a:pt x="15" y="15"/>
                    <a:pt x="12" y="16"/>
                    <a:pt x="12" y="18"/>
                  </a:cubicBezTo>
                  <a:cubicBezTo>
                    <a:pt x="11" y="21"/>
                    <a:pt x="12" y="25"/>
                    <a:pt x="13" y="28"/>
                  </a:cubicBezTo>
                  <a:cubicBezTo>
                    <a:pt x="12" y="31"/>
                    <a:pt x="10" y="33"/>
                    <a:pt x="10" y="35"/>
                  </a:cubicBezTo>
                  <a:cubicBezTo>
                    <a:pt x="10" y="38"/>
                    <a:pt x="11" y="40"/>
                    <a:pt x="12" y="42"/>
                  </a:cubicBezTo>
                  <a:cubicBezTo>
                    <a:pt x="12" y="44"/>
                    <a:pt x="15" y="45"/>
                    <a:pt x="15" y="47"/>
                  </a:cubicBezTo>
                  <a:cubicBezTo>
                    <a:pt x="15" y="49"/>
                    <a:pt x="11" y="47"/>
                    <a:pt x="11" y="49"/>
                  </a:cubicBezTo>
                  <a:cubicBezTo>
                    <a:pt x="10" y="51"/>
                    <a:pt x="14" y="52"/>
                    <a:pt x="13" y="54"/>
                  </a:cubicBezTo>
                  <a:cubicBezTo>
                    <a:pt x="13" y="56"/>
                    <a:pt x="10" y="57"/>
                    <a:pt x="9" y="59"/>
                  </a:cubicBezTo>
                  <a:cubicBezTo>
                    <a:pt x="7" y="61"/>
                    <a:pt x="8" y="64"/>
                    <a:pt x="6" y="67"/>
                  </a:cubicBezTo>
                  <a:cubicBezTo>
                    <a:pt x="6" y="68"/>
                    <a:pt x="2" y="67"/>
                    <a:pt x="2" y="68"/>
                  </a:cubicBezTo>
                  <a:cubicBezTo>
                    <a:pt x="0" y="72"/>
                    <a:pt x="1" y="77"/>
                    <a:pt x="1" y="81"/>
                  </a:cubicBezTo>
                  <a:cubicBezTo>
                    <a:pt x="1" y="84"/>
                    <a:pt x="0" y="88"/>
                    <a:pt x="0" y="91"/>
                  </a:cubicBezTo>
                  <a:cubicBezTo>
                    <a:pt x="1" y="97"/>
                    <a:pt x="1" y="102"/>
                    <a:pt x="2" y="108"/>
                  </a:cubicBezTo>
                  <a:cubicBezTo>
                    <a:pt x="5" y="107"/>
                    <a:pt x="8" y="106"/>
                    <a:pt x="12" y="106"/>
                  </a:cubicBezTo>
                  <a:cubicBezTo>
                    <a:pt x="15" y="106"/>
                    <a:pt x="18" y="107"/>
                    <a:pt x="21" y="108"/>
                  </a:cubicBezTo>
                  <a:cubicBezTo>
                    <a:pt x="25" y="109"/>
                    <a:pt x="28" y="111"/>
                    <a:pt x="30" y="113"/>
                  </a:cubicBezTo>
                  <a:cubicBezTo>
                    <a:pt x="32" y="115"/>
                    <a:pt x="32" y="119"/>
                    <a:pt x="34" y="122"/>
                  </a:cubicBezTo>
                  <a:cubicBezTo>
                    <a:pt x="34" y="122"/>
                    <a:pt x="36" y="121"/>
                    <a:pt x="36" y="122"/>
                  </a:cubicBezTo>
                  <a:cubicBezTo>
                    <a:pt x="36" y="123"/>
                    <a:pt x="34" y="124"/>
                    <a:pt x="34" y="125"/>
                  </a:cubicBezTo>
                  <a:cubicBezTo>
                    <a:pt x="34" y="128"/>
                    <a:pt x="35" y="132"/>
                    <a:pt x="37" y="134"/>
                  </a:cubicBezTo>
                  <a:cubicBezTo>
                    <a:pt x="39" y="136"/>
                    <a:pt x="42" y="136"/>
                    <a:pt x="44" y="136"/>
                  </a:cubicBezTo>
                  <a:cubicBezTo>
                    <a:pt x="48" y="137"/>
                    <a:pt x="52" y="137"/>
                    <a:pt x="56" y="136"/>
                  </a:cubicBezTo>
                  <a:cubicBezTo>
                    <a:pt x="61" y="136"/>
                    <a:pt x="66" y="136"/>
                    <a:pt x="71" y="133"/>
                  </a:cubicBezTo>
                  <a:cubicBezTo>
                    <a:pt x="72" y="132"/>
                    <a:pt x="68" y="129"/>
                    <a:pt x="69" y="128"/>
                  </a:cubicBezTo>
                  <a:cubicBezTo>
                    <a:pt x="70" y="127"/>
                    <a:pt x="72" y="129"/>
                    <a:pt x="73" y="1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5" name="Freeform 2566"/>
            <p:cNvSpPr>
              <a:spLocks noChangeAspect="1"/>
            </p:cNvSpPr>
            <p:nvPr/>
          </p:nvSpPr>
          <p:spPr bwMode="auto">
            <a:xfrm>
              <a:off x="17372536" y="9953868"/>
              <a:ext cx="1613419" cy="1257975"/>
            </a:xfrm>
            <a:custGeom>
              <a:avLst/>
              <a:gdLst>
                <a:gd name="T0" fmla="*/ 206 w 200"/>
                <a:gd name="T1" fmla="*/ 175 h 172"/>
                <a:gd name="T2" fmla="*/ 206 w 200"/>
                <a:gd name="T3" fmla="*/ 157 h 172"/>
                <a:gd name="T4" fmla="*/ 234 w 200"/>
                <a:gd name="T5" fmla="*/ 122 h 172"/>
                <a:gd name="T6" fmla="*/ 233 w 200"/>
                <a:gd name="T7" fmla="*/ 98 h 172"/>
                <a:gd name="T8" fmla="*/ 233 w 200"/>
                <a:gd name="T9" fmla="*/ 72 h 172"/>
                <a:gd name="T10" fmla="*/ 241 w 200"/>
                <a:gd name="T11" fmla="*/ 55 h 172"/>
                <a:gd name="T12" fmla="*/ 233 w 200"/>
                <a:gd name="T13" fmla="*/ 49 h 172"/>
                <a:gd name="T14" fmla="*/ 234 w 200"/>
                <a:gd name="T15" fmla="*/ 42 h 172"/>
                <a:gd name="T16" fmla="*/ 229 w 200"/>
                <a:gd name="T17" fmla="*/ 36 h 172"/>
                <a:gd name="T18" fmla="*/ 230 w 200"/>
                <a:gd name="T19" fmla="*/ 25 h 172"/>
                <a:gd name="T20" fmla="*/ 225 w 200"/>
                <a:gd name="T21" fmla="*/ 11 h 172"/>
                <a:gd name="T22" fmla="*/ 208 w 200"/>
                <a:gd name="T23" fmla="*/ 18 h 172"/>
                <a:gd name="T24" fmla="*/ 201 w 200"/>
                <a:gd name="T25" fmla="*/ 7 h 172"/>
                <a:gd name="T26" fmla="*/ 187 w 200"/>
                <a:gd name="T27" fmla="*/ 6 h 172"/>
                <a:gd name="T28" fmla="*/ 178 w 200"/>
                <a:gd name="T29" fmla="*/ 0 h 172"/>
                <a:gd name="T30" fmla="*/ 83 w 200"/>
                <a:gd name="T31" fmla="*/ 71 h 172"/>
                <a:gd name="T32" fmla="*/ 64 w 200"/>
                <a:gd name="T33" fmla="*/ 78 h 172"/>
                <a:gd name="T34" fmla="*/ 64 w 200"/>
                <a:gd name="T35" fmla="*/ 132 h 172"/>
                <a:gd name="T36" fmla="*/ 59 w 200"/>
                <a:gd name="T37" fmla="*/ 133 h 172"/>
                <a:gd name="T38" fmla="*/ 57 w 200"/>
                <a:gd name="T39" fmla="*/ 138 h 172"/>
                <a:gd name="T40" fmla="*/ 52 w 200"/>
                <a:gd name="T41" fmla="*/ 139 h 172"/>
                <a:gd name="T42" fmla="*/ 49 w 200"/>
                <a:gd name="T43" fmla="*/ 144 h 172"/>
                <a:gd name="T44" fmla="*/ 17 w 200"/>
                <a:gd name="T45" fmla="*/ 147 h 172"/>
                <a:gd name="T46" fmla="*/ 12 w 200"/>
                <a:gd name="T47" fmla="*/ 152 h 172"/>
                <a:gd name="T48" fmla="*/ 1 w 200"/>
                <a:gd name="T49" fmla="*/ 151 h 172"/>
                <a:gd name="T50" fmla="*/ 0 w 200"/>
                <a:gd name="T51" fmla="*/ 162 h 172"/>
                <a:gd name="T52" fmla="*/ 2 w 200"/>
                <a:gd name="T53" fmla="*/ 170 h 172"/>
                <a:gd name="T54" fmla="*/ 10 w 200"/>
                <a:gd name="T55" fmla="*/ 176 h 172"/>
                <a:gd name="T56" fmla="*/ 13 w 200"/>
                <a:gd name="T57" fmla="*/ 177 h 172"/>
                <a:gd name="T58" fmla="*/ 10 w 200"/>
                <a:gd name="T59" fmla="*/ 186 h 172"/>
                <a:gd name="T60" fmla="*/ 24 w 200"/>
                <a:gd name="T61" fmla="*/ 192 h 172"/>
                <a:gd name="T62" fmla="*/ 29 w 200"/>
                <a:gd name="T63" fmla="*/ 190 h 172"/>
                <a:gd name="T64" fmla="*/ 34 w 200"/>
                <a:gd name="T65" fmla="*/ 194 h 172"/>
                <a:gd name="T66" fmla="*/ 31 w 200"/>
                <a:gd name="T67" fmla="*/ 198 h 172"/>
                <a:gd name="T68" fmla="*/ 33 w 200"/>
                <a:gd name="T69" fmla="*/ 205 h 172"/>
                <a:gd name="T70" fmla="*/ 35 w 200"/>
                <a:gd name="T71" fmla="*/ 206 h 172"/>
                <a:gd name="T72" fmla="*/ 36 w 200"/>
                <a:gd name="T73" fmla="*/ 204 h 172"/>
                <a:gd name="T74" fmla="*/ 37 w 200"/>
                <a:gd name="T75" fmla="*/ 198 h 172"/>
                <a:gd name="T76" fmla="*/ 42 w 200"/>
                <a:gd name="T77" fmla="*/ 195 h 172"/>
                <a:gd name="T78" fmla="*/ 51 w 200"/>
                <a:gd name="T79" fmla="*/ 205 h 172"/>
                <a:gd name="T80" fmla="*/ 55 w 200"/>
                <a:gd name="T81" fmla="*/ 206 h 172"/>
                <a:gd name="T82" fmla="*/ 54 w 200"/>
                <a:gd name="T83" fmla="*/ 194 h 172"/>
                <a:gd name="T84" fmla="*/ 59 w 200"/>
                <a:gd name="T85" fmla="*/ 187 h 172"/>
                <a:gd name="T86" fmla="*/ 63 w 200"/>
                <a:gd name="T87" fmla="*/ 175 h 172"/>
                <a:gd name="T88" fmla="*/ 78 w 200"/>
                <a:gd name="T89" fmla="*/ 172 h 172"/>
                <a:gd name="T90" fmla="*/ 98 w 200"/>
                <a:gd name="T91" fmla="*/ 178 h 172"/>
                <a:gd name="T92" fmla="*/ 107 w 200"/>
                <a:gd name="T93" fmla="*/ 183 h 172"/>
                <a:gd name="T94" fmla="*/ 116 w 200"/>
                <a:gd name="T95" fmla="*/ 181 h 172"/>
                <a:gd name="T96" fmla="*/ 128 w 200"/>
                <a:gd name="T97" fmla="*/ 183 h 172"/>
                <a:gd name="T98" fmla="*/ 137 w 200"/>
                <a:gd name="T99" fmla="*/ 190 h 172"/>
                <a:gd name="T100" fmla="*/ 145 w 200"/>
                <a:gd name="T101" fmla="*/ 189 h 172"/>
                <a:gd name="T102" fmla="*/ 154 w 200"/>
                <a:gd name="T103" fmla="*/ 182 h 172"/>
                <a:gd name="T104" fmla="*/ 169 w 200"/>
                <a:gd name="T105" fmla="*/ 181 h 172"/>
                <a:gd name="T106" fmla="*/ 184 w 200"/>
                <a:gd name="T107" fmla="*/ 183 h 172"/>
                <a:gd name="T108" fmla="*/ 192 w 200"/>
                <a:gd name="T109" fmla="*/ 181 h 172"/>
                <a:gd name="T110" fmla="*/ 198 w 200"/>
                <a:gd name="T111" fmla="*/ 176 h 172"/>
                <a:gd name="T112" fmla="*/ 206 w 200"/>
                <a:gd name="T113" fmla="*/ 175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172"/>
                <a:gd name="T173" fmla="*/ 200 w 200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172">
                  <a:moveTo>
                    <a:pt x="171" y="146"/>
                  </a:moveTo>
                  <a:lnTo>
                    <a:pt x="171" y="131"/>
                  </a:lnTo>
                  <a:lnTo>
                    <a:pt x="194" y="102"/>
                  </a:lnTo>
                  <a:lnTo>
                    <a:pt x="193" y="82"/>
                  </a:lnTo>
                  <a:lnTo>
                    <a:pt x="193" y="60"/>
                  </a:lnTo>
                  <a:lnTo>
                    <a:pt x="200" y="46"/>
                  </a:lnTo>
                  <a:lnTo>
                    <a:pt x="193" y="41"/>
                  </a:lnTo>
                  <a:lnTo>
                    <a:pt x="194" y="35"/>
                  </a:lnTo>
                  <a:lnTo>
                    <a:pt x="190" y="30"/>
                  </a:lnTo>
                  <a:lnTo>
                    <a:pt x="191" y="21"/>
                  </a:lnTo>
                  <a:lnTo>
                    <a:pt x="187" y="9"/>
                  </a:lnTo>
                  <a:cubicBezTo>
                    <a:pt x="182" y="11"/>
                    <a:pt x="178" y="14"/>
                    <a:pt x="173" y="15"/>
                  </a:cubicBezTo>
                  <a:cubicBezTo>
                    <a:pt x="172" y="13"/>
                    <a:pt x="171" y="8"/>
                    <a:pt x="167" y="6"/>
                  </a:cubicBezTo>
                  <a:cubicBezTo>
                    <a:pt x="164" y="4"/>
                    <a:pt x="159" y="7"/>
                    <a:pt x="155" y="5"/>
                  </a:cubicBezTo>
                  <a:cubicBezTo>
                    <a:pt x="152" y="5"/>
                    <a:pt x="150" y="2"/>
                    <a:pt x="148" y="0"/>
                  </a:cubicBezTo>
                  <a:lnTo>
                    <a:pt x="69" y="59"/>
                  </a:lnTo>
                  <a:lnTo>
                    <a:pt x="53" y="65"/>
                  </a:lnTo>
                  <a:lnTo>
                    <a:pt x="53" y="110"/>
                  </a:lnTo>
                  <a:cubicBezTo>
                    <a:pt x="52" y="110"/>
                    <a:pt x="50" y="110"/>
                    <a:pt x="49" y="111"/>
                  </a:cubicBezTo>
                  <a:cubicBezTo>
                    <a:pt x="48" y="112"/>
                    <a:pt x="48" y="114"/>
                    <a:pt x="47" y="115"/>
                  </a:cubicBezTo>
                  <a:cubicBezTo>
                    <a:pt x="46" y="116"/>
                    <a:pt x="44" y="115"/>
                    <a:pt x="43" y="116"/>
                  </a:cubicBezTo>
                  <a:lnTo>
                    <a:pt x="41" y="120"/>
                  </a:lnTo>
                  <a:lnTo>
                    <a:pt x="14" y="123"/>
                  </a:lnTo>
                  <a:cubicBezTo>
                    <a:pt x="13" y="124"/>
                    <a:pt x="12" y="127"/>
                    <a:pt x="10" y="127"/>
                  </a:cubicBezTo>
                  <a:lnTo>
                    <a:pt x="1" y="126"/>
                  </a:lnTo>
                  <a:cubicBezTo>
                    <a:pt x="0" y="129"/>
                    <a:pt x="0" y="132"/>
                    <a:pt x="0" y="135"/>
                  </a:cubicBezTo>
                  <a:cubicBezTo>
                    <a:pt x="0" y="138"/>
                    <a:pt x="1" y="140"/>
                    <a:pt x="2" y="142"/>
                  </a:cubicBezTo>
                  <a:cubicBezTo>
                    <a:pt x="4" y="144"/>
                    <a:pt x="6" y="145"/>
                    <a:pt x="8" y="147"/>
                  </a:cubicBezTo>
                  <a:cubicBezTo>
                    <a:pt x="9" y="148"/>
                    <a:pt x="11" y="147"/>
                    <a:pt x="11" y="148"/>
                  </a:cubicBezTo>
                  <a:cubicBezTo>
                    <a:pt x="12" y="151"/>
                    <a:pt x="7" y="153"/>
                    <a:pt x="8" y="155"/>
                  </a:cubicBezTo>
                  <a:cubicBezTo>
                    <a:pt x="11" y="159"/>
                    <a:pt x="16" y="159"/>
                    <a:pt x="20" y="160"/>
                  </a:cubicBezTo>
                  <a:cubicBezTo>
                    <a:pt x="21" y="161"/>
                    <a:pt x="23" y="158"/>
                    <a:pt x="24" y="159"/>
                  </a:cubicBezTo>
                  <a:cubicBezTo>
                    <a:pt x="26" y="159"/>
                    <a:pt x="27" y="161"/>
                    <a:pt x="28" y="162"/>
                  </a:cubicBezTo>
                  <a:cubicBezTo>
                    <a:pt x="28" y="163"/>
                    <a:pt x="26" y="164"/>
                    <a:pt x="26" y="165"/>
                  </a:cubicBezTo>
                  <a:cubicBezTo>
                    <a:pt x="26" y="167"/>
                    <a:pt x="26" y="169"/>
                    <a:pt x="27" y="171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9" y="171"/>
                    <a:pt x="30" y="171"/>
                    <a:pt x="30" y="170"/>
                  </a:cubicBezTo>
                  <a:cubicBezTo>
                    <a:pt x="31" y="169"/>
                    <a:pt x="30" y="166"/>
                    <a:pt x="31" y="165"/>
                  </a:cubicBezTo>
                  <a:cubicBezTo>
                    <a:pt x="32" y="163"/>
                    <a:pt x="34" y="162"/>
                    <a:pt x="35" y="163"/>
                  </a:cubicBezTo>
                  <a:cubicBezTo>
                    <a:pt x="38" y="164"/>
                    <a:pt x="39" y="169"/>
                    <a:pt x="42" y="171"/>
                  </a:cubicBezTo>
                  <a:cubicBezTo>
                    <a:pt x="43" y="172"/>
                    <a:pt x="44" y="172"/>
                    <a:pt x="46" y="172"/>
                  </a:cubicBezTo>
                  <a:cubicBezTo>
                    <a:pt x="45" y="169"/>
                    <a:pt x="44" y="165"/>
                    <a:pt x="45" y="162"/>
                  </a:cubicBezTo>
                  <a:cubicBezTo>
                    <a:pt x="45" y="160"/>
                    <a:pt x="48" y="159"/>
                    <a:pt x="49" y="156"/>
                  </a:cubicBezTo>
                  <a:cubicBezTo>
                    <a:pt x="51" y="153"/>
                    <a:pt x="50" y="148"/>
                    <a:pt x="52" y="146"/>
                  </a:cubicBezTo>
                  <a:cubicBezTo>
                    <a:pt x="56" y="144"/>
                    <a:pt x="61" y="144"/>
                    <a:pt x="65" y="144"/>
                  </a:cubicBezTo>
                  <a:cubicBezTo>
                    <a:pt x="71" y="145"/>
                    <a:pt x="76" y="147"/>
                    <a:pt x="81" y="149"/>
                  </a:cubicBezTo>
                  <a:cubicBezTo>
                    <a:pt x="84" y="150"/>
                    <a:pt x="86" y="153"/>
                    <a:pt x="89" y="153"/>
                  </a:cubicBezTo>
                  <a:cubicBezTo>
                    <a:pt x="91" y="154"/>
                    <a:pt x="93" y="151"/>
                    <a:pt x="96" y="151"/>
                  </a:cubicBezTo>
                  <a:cubicBezTo>
                    <a:pt x="99" y="151"/>
                    <a:pt x="103" y="151"/>
                    <a:pt x="106" y="153"/>
                  </a:cubicBezTo>
                  <a:cubicBezTo>
                    <a:pt x="109" y="154"/>
                    <a:pt x="111" y="157"/>
                    <a:pt x="114" y="159"/>
                  </a:cubicBezTo>
                  <a:cubicBezTo>
                    <a:pt x="116" y="159"/>
                    <a:pt x="118" y="159"/>
                    <a:pt x="120" y="158"/>
                  </a:cubicBezTo>
                  <a:cubicBezTo>
                    <a:pt x="123" y="157"/>
                    <a:pt x="125" y="153"/>
                    <a:pt x="128" y="152"/>
                  </a:cubicBezTo>
                  <a:cubicBezTo>
                    <a:pt x="131" y="150"/>
                    <a:pt x="136" y="150"/>
                    <a:pt x="140" y="151"/>
                  </a:cubicBezTo>
                  <a:cubicBezTo>
                    <a:pt x="144" y="151"/>
                    <a:pt x="148" y="153"/>
                    <a:pt x="153" y="153"/>
                  </a:cubicBezTo>
                  <a:cubicBezTo>
                    <a:pt x="155" y="153"/>
                    <a:pt x="157" y="152"/>
                    <a:pt x="159" y="151"/>
                  </a:cubicBezTo>
                  <a:cubicBezTo>
                    <a:pt x="160" y="150"/>
                    <a:pt x="162" y="148"/>
                    <a:pt x="164" y="147"/>
                  </a:cubicBezTo>
                  <a:cubicBezTo>
                    <a:pt x="166" y="146"/>
                    <a:pt x="169" y="146"/>
                    <a:pt x="171" y="1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6" name="Freeform 2568"/>
            <p:cNvSpPr>
              <a:spLocks noChangeAspect="1"/>
            </p:cNvSpPr>
            <p:nvPr/>
          </p:nvSpPr>
          <p:spPr bwMode="auto">
            <a:xfrm>
              <a:off x="18102253" y="8384451"/>
              <a:ext cx="421769" cy="812192"/>
            </a:xfrm>
            <a:custGeom>
              <a:avLst/>
              <a:gdLst>
                <a:gd name="T0" fmla="*/ 31 w 53"/>
                <a:gd name="T1" fmla="*/ 133 h 111"/>
                <a:gd name="T2" fmla="*/ 39 w 53"/>
                <a:gd name="T3" fmla="*/ 128 h 111"/>
                <a:gd name="T4" fmla="*/ 42 w 53"/>
                <a:gd name="T5" fmla="*/ 121 h 111"/>
                <a:gd name="T6" fmla="*/ 39 w 53"/>
                <a:gd name="T7" fmla="*/ 108 h 111"/>
                <a:gd name="T8" fmla="*/ 45 w 53"/>
                <a:gd name="T9" fmla="*/ 104 h 111"/>
                <a:gd name="T10" fmla="*/ 52 w 53"/>
                <a:gd name="T11" fmla="*/ 97 h 111"/>
                <a:gd name="T12" fmla="*/ 62 w 53"/>
                <a:gd name="T13" fmla="*/ 91 h 111"/>
                <a:gd name="T14" fmla="*/ 59 w 53"/>
                <a:gd name="T15" fmla="*/ 87 h 111"/>
                <a:gd name="T16" fmla="*/ 61 w 53"/>
                <a:gd name="T17" fmla="*/ 78 h 111"/>
                <a:gd name="T18" fmla="*/ 45 w 53"/>
                <a:gd name="T19" fmla="*/ 69 h 111"/>
                <a:gd name="T20" fmla="*/ 40 w 53"/>
                <a:gd name="T21" fmla="*/ 66 h 111"/>
                <a:gd name="T22" fmla="*/ 38 w 53"/>
                <a:gd name="T23" fmla="*/ 58 h 111"/>
                <a:gd name="T24" fmla="*/ 46 w 53"/>
                <a:gd name="T25" fmla="*/ 54 h 111"/>
                <a:gd name="T26" fmla="*/ 52 w 53"/>
                <a:gd name="T27" fmla="*/ 42 h 111"/>
                <a:gd name="T28" fmla="*/ 52 w 53"/>
                <a:gd name="T29" fmla="*/ 30 h 111"/>
                <a:gd name="T30" fmla="*/ 45 w 53"/>
                <a:gd name="T31" fmla="*/ 25 h 111"/>
                <a:gd name="T32" fmla="*/ 44 w 53"/>
                <a:gd name="T33" fmla="*/ 20 h 111"/>
                <a:gd name="T34" fmla="*/ 50 w 53"/>
                <a:gd name="T35" fmla="*/ 17 h 111"/>
                <a:gd name="T36" fmla="*/ 53 w 53"/>
                <a:gd name="T37" fmla="*/ 10 h 111"/>
                <a:gd name="T38" fmla="*/ 52 w 53"/>
                <a:gd name="T39" fmla="*/ 5 h 111"/>
                <a:gd name="T40" fmla="*/ 46 w 53"/>
                <a:gd name="T41" fmla="*/ 11 h 111"/>
                <a:gd name="T42" fmla="*/ 40 w 53"/>
                <a:gd name="T43" fmla="*/ 10 h 111"/>
                <a:gd name="T44" fmla="*/ 43 w 53"/>
                <a:gd name="T45" fmla="*/ 4 h 111"/>
                <a:gd name="T46" fmla="*/ 36 w 53"/>
                <a:gd name="T47" fmla="*/ 1 h 111"/>
                <a:gd name="T48" fmla="*/ 26 w 53"/>
                <a:gd name="T49" fmla="*/ 1 h 111"/>
                <a:gd name="T50" fmla="*/ 17 w 53"/>
                <a:gd name="T51" fmla="*/ 7 h 111"/>
                <a:gd name="T52" fmla="*/ 17 w 53"/>
                <a:gd name="T53" fmla="*/ 11 h 111"/>
                <a:gd name="T54" fmla="*/ 13 w 53"/>
                <a:gd name="T55" fmla="*/ 14 h 111"/>
                <a:gd name="T56" fmla="*/ 11 w 53"/>
                <a:gd name="T57" fmla="*/ 17 h 111"/>
                <a:gd name="T58" fmla="*/ 14 w 53"/>
                <a:gd name="T59" fmla="*/ 22 h 111"/>
                <a:gd name="T60" fmla="*/ 13 w 53"/>
                <a:gd name="T61" fmla="*/ 26 h 111"/>
                <a:gd name="T62" fmla="*/ 14 w 53"/>
                <a:gd name="T63" fmla="*/ 40 h 111"/>
                <a:gd name="T64" fmla="*/ 12 w 53"/>
                <a:gd name="T65" fmla="*/ 50 h 111"/>
                <a:gd name="T66" fmla="*/ 7 w 53"/>
                <a:gd name="T67" fmla="*/ 55 h 111"/>
                <a:gd name="T68" fmla="*/ 1 w 53"/>
                <a:gd name="T69" fmla="*/ 62 h 111"/>
                <a:gd name="T70" fmla="*/ 1 w 53"/>
                <a:gd name="T71" fmla="*/ 68 h 111"/>
                <a:gd name="T72" fmla="*/ 5 w 53"/>
                <a:gd name="T73" fmla="*/ 78 h 111"/>
                <a:gd name="T74" fmla="*/ 13 w 53"/>
                <a:gd name="T75" fmla="*/ 84 h 111"/>
                <a:gd name="T76" fmla="*/ 13 w 53"/>
                <a:gd name="T77" fmla="*/ 91 h 111"/>
                <a:gd name="T78" fmla="*/ 19 w 53"/>
                <a:gd name="T79" fmla="*/ 96 h 111"/>
                <a:gd name="T80" fmla="*/ 25 w 53"/>
                <a:gd name="T81" fmla="*/ 98 h 111"/>
                <a:gd name="T82" fmla="*/ 31 w 53"/>
                <a:gd name="T83" fmla="*/ 133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"/>
                <a:gd name="T127" fmla="*/ 0 h 111"/>
                <a:gd name="T128" fmla="*/ 53 w 53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" h="111">
                  <a:moveTo>
                    <a:pt x="26" y="111"/>
                  </a:moveTo>
                  <a:cubicBezTo>
                    <a:pt x="28" y="110"/>
                    <a:pt x="31" y="109"/>
                    <a:pt x="33" y="107"/>
                  </a:cubicBezTo>
                  <a:cubicBezTo>
                    <a:pt x="34" y="105"/>
                    <a:pt x="35" y="103"/>
                    <a:pt x="35" y="101"/>
                  </a:cubicBezTo>
                  <a:cubicBezTo>
                    <a:pt x="35" y="97"/>
                    <a:pt x="33" y="94"/>
                    <a:pt x="33" y="90"/>
                  </a:cubicBezTo>
                  <a:cubicBezTo>
                    <a:pt x="34" y="88"/>
                    <a:pt x="37" y="89"/>
                    <a:pt x="38" y="87"/>
                  </a:cubicBezTo>
                  <a:cubicBezTo>
                    <a:pt x="40" y="86"/>
                    <a:pt x="42" y="83"/>
                    <a:pt x="44" y="81"/>
                  </a:cubicBezTo>
                  <a:cubicBezTo>
                    <a:pt x="46" y="79"/>
                    <a:pt x="50" y="78"/>
                    <a:pt x="52" y="76"/>
                  </a:cubicBezTo>
                  <a:cubicBezTo>
                    <a:pt x="53" y="75"/>
                    <a:pt x="50" y="74"/>
                    <a:pt x="50" y="73"/>
                  </a:cubicBezTo>
                  <a:cubicBezTo>
                    <a:pt x="49" y="70"/>
                    <a:pt x="50" y="67"/>
                    <a:pt x="51" y="65"/>
                  </a:cubicBezTo>
                  <a:cubicBezTo>
                    <a:pt x="47" y="63"/>
                    <a:pt x="42" y="61"/>
                    <a:pt x="38" y="58"/>
                  </a:cubicBezTo>
                  <a:cubicBezTo>
                    <a:pt x="37" y="58"/>
                    <a:pt x="35" y="57"/>
                    <a:pt x="34" y="55"/>
                  </a:cubicBezTo>
                  <a:cubicBezTo>
                    <a:pt x="33" y="53"/>
                    <a:pt x="31" y="51"/>
                    <a:pt x="32" y="48"/>
                  </a:cubicBezTo>
                  <a:cubicBezTo>
                    <a:pt x="33" y="46"/>
                    <a:pt x="37" y="47"/>
                    <a:pt x="39" y="45"/>
                  </a:cubicBezTo>
                  <a:cubicBezTo>
                    <a:pt x="41" y="42"/>
                    <a:pt x="43" y="39"/>
                    <a:pt x="44" y="35"/>
                  </a:cubicBezTo>
                  <a:cubicBezTo>
                    <a:pt x="45" y="32"/>
                    <a:pt x="46" y="28"/>
                    <a:pt x="44" y="25"/>
                  </a:cubicBezTo>
                  <a:cubicBezTo>
                    <a:pt x="43" y="22"/>
                    <a:pt x="39" y="23"/>
                    <a:pt x="38" y="21"/>
                  </a:cubicBezTo>
                  <a:cubicBezTo>
                    <a:pt x="36" y="20"/>
                    <a:pt x="36" y="18"/>
                    <a:pt x="37" y="17"/>
                  </a:cubicBezTo>
                  <a:cubicBezTo>
                    <a:pt x="38" y="15"/>
                    <a:pt x="41" y="15"/>
                    <a:pt x="42" y="14"/>
                  </a:cubicBezTo>
                  <a:cubicBezTo>
                    <a:pt x="43" y="12"/>
                    <a:pt x="45" y="10"/>
                    <a:pt x="45" y="8"/>
                  </a:cubicBezTo>
                  <a:cubicBezTo>
                    <a:pt x="45" y="7"/>
                    <a:pt x="46" y="3"/>
                    <a:pt x="44" y="4"/>
                  </a:cubicBezTo>
                  <a:cubicBezTo>
                    <a:pt x="42" y="4"/>
                    <a:pt x="41" y="8"/>
                    <a:pt x="39" y="9"/>
                  </a:cubicBezTo>
                  <a:cubicBezTo>
                    <a:pt x="38" y="10"/>
                    <a:pt x="35" y="10"/>
                    <a:pt x="34" y="8"/>
                  </a:cubicBezTo>
                  <a:cubicBezTo>
                    <a:pt x="33" y="7"/>
                    <a:pt x="37" y="5"/>
                    <a:pt x="36" y="3"/>
                  </a:cubicBezTo>
                  <a:cubicBezTo>
                    <a:pt x="35" y="1"/>
                    <a:pt x="32" y="2"/>
                    <a:pt x="30" y="1"/>
                  </a:cubicBezTo>
                  <a:cubicBezTo>
                    <a:pt x="27" y="1"/>
                    <a:pt x="25" y="0"/>
                    <a:pt x="22" y="1"/>
                  </a:cubicBezTo>
                  <a:cubicBezTo>
                    <a:pt x="19" y="2"/>
                    <a:pt x="17" y="4"/>
                    <a:pt x="14" y="6"/>
                  </a:cubicBezTo>
                  <a:cubicBezTo>
                    <a:pt x="14" y="6"/>
                    <a:pt x="14" y="8"/>
                    <a:pt x="14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9" y="13"/>
                    <a:pt x="9" y="14"/>
                  </a:cubicBezTo>
                  <a:cubicBezTo>
                    <a:pt x="9" y="15"/>
                    <a:pt x="11" y="16"/>
                    <a:pt x="12" y="18"/>
                  </a:cubicBezTo>
                  <a:cubicBezTo>
                    <a:pt x="12" y="20"/>
                    <a:pt x="11" y="21"/>
                    <a:pt x="11" y="22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36"/>
                    <a:pt x="12" y="40"/>
                    <a:pt x="10" y="42"/>
                  </a:cubicBezTo>
                  <a:cubicBezTo>
                    <a:pt x="10" y="44"/>
                    <a:pt x="7" y="45"/>
                    <a:pt x="6" y="46"/>
                  </a:cubicBezTo>
                  <a:cubicBezTo>
                    <a:pt x="4" y="48"/>
                    <a:pt x="2" y="50"/>
                    <a:pt x="1" y="52"/>
                  </a:cubicBezTo>
                  <a:cubicBezTo>
                    <a:pt x="0" y="54"/>
                    <a:pt x="0" y="56"/>
                    <a:pt x="1" y="57"/>
                  </a:cubicBezTo>
                  <a:cubicBezTo>
                    <a:pt x="1" y="60"/>
                    <a:pt x="2" y="63"/>
                    <a:pt x="4" y="65"/>
                  </a:cubicBezTo>
                  <a:cubicBezTo>
                    <a:pt x="6" y="67"/>
                    <a:pt x="9" y="68"/>
                    <a:pt x="11" y="70"/>
                  </a:cubicBezTo>
                  <a:cubicBezTo>
                    <a:pt x="12" y="72"/>
                    <a:pt x="10" y="74"/>
                    <a:pt x="11" y="76"/>
                  </a:cubicBezTo>
                  <a:cubicBezTo>
                    <a:pt x="12" y="78"/>
                    <a:pt x="14" y="79"/>
                    <a:pt x="16" y="80"/>
                  </a:cubicBezTo>
                  <a:cubicBezTo>
                    <a:pt x="17" y="81"/>
                    <a:pt x="20" y="81"/>
                    <a:pt x="21" y="82"/>
                  </a:cubicBezTo>
                  <a:lnTo>
                    <a:pt x="26" y="1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7" name="Freeform 2569"/>
            <p:cNvSpPr>
              <a:spLocks noChangeAspect="1"/>
            </p:cNvSpPr>
            <p:nvPr/>
          </p:nvSpPr>
          <p:spPr bwMode="auto">
            <a:xfrm>
              <a:off x="18283010" y="12225564"/>
              <a:ext cx="589138" cy="659522"/>
            </a:xfrm>
            <a:custGeom>
              <a:avLst/>
              <a:gdLst>
                <a:gd name="T0" fmla="*/ 69 w 73"/>
                <a:gd name="T1" fmla="*/ 2 h 90"/>
                <a:gd name="T2" fmla="*/ 60 w 73"/>
                <a:gd name="T3" fmla="*/ 0 h 90"/>
                <a:gd name="T4" fmla="*/ 36 w 73"/>
                <a:gd name="T5" fmla="*/ 0 h 90"/>
                <a:gd name="T6" fmla="*/ 35 w 73"/>
                <a:gd name="T7" fmla="*/ 4 h 90"/>
                <a:gd name="T8" fmla="*/ 36 w 73"/>
                <a:gd name="T9" fmla="*/ 19 h 90"/>
                <a:gd name="T10" fmla="*/ 33 w 73"/>
                <a:gd name="T11" fmla="*/ 22 h 90"/>
                <a:gd name="T12" fmla="*/ 11 w 73"/>
                <a:gd name="T13" fmla="*/ 20 h 90"/>
                <a:gd name="T14" fmla="*/ 10 w 73"/>
                <a:gd name="T15" fmla="*/ 30 h 90"/>
                <a:gd name="T16" fmla="*/ 7 w 73"/>
                <a:gd name="T17" fmla="*/ 41 h 90"/>
                <a:gd name="T18" fmla="*/ 4 w 73"/>
                <a:gd name="T19" fmla="*/ 54 h 90"/>
                <a:gd name="T20" fmla="*/ 0 w 73"/>
                <a:gd name="T21" fmla="*/ 52 h 90"/>
                <a:gd name="T22" fmla="*/ 4 w 73"/>
                <a:gd name="T23" fmla="*/ 62 h 90"/>
                <a:gd name="T24" fmla="*/ 11 w 73"/>
                <a:gd name="T25" fmla="*/ 68 h 90"/>
                <a:gd name="T26" fmla="*/ 6 w 73"/>
                <a:gd name="T27" fmla="*/ 70 h 90"/>
                <a:gd name="T28" fmla="*/ 11 w 73"/>
                <a:gd name="T29" fmla="*/ 74 h 90"/>
                <a:gd name="T30" fmla="*/ 10 w 73"/>
                <a:gd name="T31" fmla="*/ 79 h 90"/>
                <a:gd name="T32" fmla="*/ 18 w 73"/>
                <a:gd name="T33" fmla="*/ 84 h 90"/>
                <a:gd name="T34" fmla="*/ 14 w 73"/>
                <a:gd name="T35" fmla="*/ 85 h 90"/>
                <a:gd name="T36" fmla="*/ 20 w 73"/>
                <a:gd name="T37" fmla="*/ 92 h 90"/>
                <a:gd name="T38" fmla="*/ 28 w 73"/>
                <a:gd name="T39" fmla="*/ 103 h 90"/>
                <a:gd name="T40" fmla="*/ 34 w 73"/>
                <a:gd name="T41" fmla="*/ 108 h 90"/>
                <a:gd name="T42" fmla="*/ 36 w 73"/>
                <a:gd name="T43" fmla="*/ 102 h 90"/>
                <a:gd name="T44" fmla="*/ 43 w 73"/>
                <a:gd name="T45" fmla="*/ 103 h 90"/>
                <a:gd name="T46" fmla="*/ 45 w 73"/>
                <a:gd name="T47" fmla="*/ 95 h 90"/>
                <a:gd name="T48" fmla="*/ 39 w 73"/>
                <a:gd name="T49" fmla="*/ 89 h 90"/>
                <a:gd name="T50" fmla="*/ 40 w 73"/>
                <a:gd name="T51" fmla="*/ 80 h 90"/>
                <a:gd name="T52" fmla="*/ 51 w 73"/>
                <a:gd name="T53" fmla="*/ 82 h 90"/>
                <a:gd name="T54" fmla="*/ 53 w 73"/>
                <a:gd name="T55" fmla="*/ 73 h 90"/>
                <a:gd name="T56" fmla="*/ 60 w 73"/>
                <a:gd name="T57" fmla="*/ 79 h 90"/>
                <a:gd name="T58" fmla="*/ 70 w 73"/>
                <a:gd name="T59" fmla="*/ 78 h 90"/>
                <a:gd name="T60" fmla="*/ 72 w 73"/>
                <a:gd name="T61" fmla="*/ 82 h 90"/>
                <a:gd name="T62" fmla="*/ 77 w 73"/>
                <a:gd name="T63" fmla="*/ 82 h 90"/>
                <a:gd name="T64" fmla="*/ 78 w 73"/>
                <a:gd name="T65" fmla="*/ 71 h 90"/>
                <a:gd name="T66" fmla="*/ 78 w 73"/>
                <a:gd name="T67" fmla="*/ 59 h 90"/>
                <a:gd name="T68" fmla="*/ 81 w 73"/>
                <a:gd name="T69" fmla="*/ 50 h 90"/>
                <a:gd name="T70" fmla="*/ 74 w 73"/>
                <a:gd name="T71" fmla="*/ 48 h 90"/>
                <a:gd name="T72" fmla="*/ 76 w 73"/>
                <a:gd name="T73" fmla="*/ 35 h 90"/>
                <a:gd name="T74" fmla="*/ 84 w 73"/>
                <a:gd name="T75" fmla="*/ 30 h 90"/>
                <a:gd name="T76" fmla="*/ 84 w 73"/>
                <a:gd name="T77" fmla="*/ 18 h 90"/>
                <a:gd name="T78" fmla="*/ 68 w 73"/>
                <a:gd name="T79" fmla="*/ 17 h 90"/>
                <a:gd name="T80" fmla="*/ 65 w 73"/>
                <a:gd name="T81" fmla="*/ 11 h 90"/>
                <a:gd name="T82" fmla="*/ 69 w 73"/>
                <a:gd name="T83" fmla="*/ 2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90"/>
                <a:gd name="T128" fmla="*/ 73 w 73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90">
                  <a:moveTo>
                    <a:pt x="57" y="2"/>
                  </a:moveTo>
                  <a:cubicBezTo>
                    <a:pt x="54" y="1"/>
                    <a:pt x="52" y="1"/>
                    <a:pt x="50" y="0"/>
                  </a:cubicBezTo>
                  <a:cubicBezTo>
                    <a:pt x="43" y="0"/>
                    <a:pt x="36" y="0"/>
                    <a:pt x="30" y="0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7"/>
                    <a:pt x="31" y="12"/>
                    <a:pt x="30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1" y="18"/>
                    <a:pt x="15" y="17"/>
                    <a:pt x="9" y="17"/>
                  </a:cubicBezTo>
                  <a:cubicBezTo>
                    <a:pt x="9" y="20"/>
                    <a:pt x="9" y="22"/>
                    <a:pt x="8" y="25"/>
                  </a:cubicBezTo>
                  <a:cubicBezTo>
                    <a:pt x="8" y="28"/>
                    <a:pt x="7" y="31"/>
                    <a:pt x="6" y="34"/>
                  </a:cubicBezTo>
                  <a:cubicBezTo>
                    <a:pt x="5" y="38"/>
                    <a:pt x="5" y="42"/>
                    <a:pt x="3" y="45"/>
                  </a:cubicBezTo>
                  <a:cubicBezTo>
                    <a:pt x="2" y="46"/>
                    <a:pt x="0" y="42"/>
                    <a:pt x="0" y="43"/>
                  </a:cubicBezTo>
                  <a:cubicBezTo>
                    <a:pt x="0" y="47"/>
                    <a:pt x="1" y="50"/>
                    <a:pt x="3" y="52"/>
                  </a:cubicBezTo>
                  <a:cubicBezTo>
                    <a:pt x="4" y="54"/>
                    <a:pt x="8" y="55"/>
                    <a:pt x="9" y="57"/>
                  </a:cubicBezTo>
                  <a:cubicBezTo>
                    <a:pt x="9" y="58"/>
                    <a:pt x="5" y="57"/>
                    <a:pt x="5" y="58"/>
                  </a:cubicBezTo>
                  <a:cubicBezTo>
                    <a:pt x="5" y="60"/>
                    <a:pt x="8" y="61"/>
                    <a:pt x="9" y="62"/>
                  </a:cubicBezTo>
                  <a:cubicBezTo>
                    <a:pt x="9" y="64"/>
                    <a:pt x="7" y="65"/>
                    <a:pt x="8" y="66"/>
                  </a:cubicBezTo>
                  <a:cubicBezTo>
                    <a:pt x="10" y="68"/>
                    <a:pt x="13" y="68"/>
                    <a:pt x="15" y="70"/>
                  </a:cubicBezTo>
                  <a:cubicBezTo>
                    <a:pt x="15" y="71"/>
                    <a:pt x="11" y="70"/>
                    <a:pt x="12" y="71"/>
                  </a:cubicBezTo>
                  <a:cubicBezTo>
                    <a:pt x="12" y="74"/>
                    <a:pt x="15" y="75"/>
                    <a:pt x="17" y="77"/>
                  </a:cubicBezTo>
                  <a:cubicBezTo>
                    <a:pt x="19" y="80"/>
                    <a:pt x="21" y="83"/>
                    <a:pt x="23" y="86"/>
                  </a:cubicBezTo>
                  <a:cubicBezTo>
                    <a:pt x="25" y="88"/>
                    <a:pt x="26" y="88"/>
                    <a:pt x="28" y="90"/>
                  </a:cubicBezTo>
                  <a:cubicBezTo>
                    <a:pt x="29" y="88"/>
                    <a:pt x="29" y="86"/>
                    <a:pt x="30" y="85"/>
                  </a:cubicBezTo>
                  <a:cubicBezTo>
                    <a:pt x="32" y="84"/>
                    <a:pt x="35" y="87"/>
                    <a:pt x="36" y="86"/>
                  </a:cubicBezTo>
                  <a:cubicBezTo>
                    <a:pt x="37" y="84"/>
                    <a:pt x="37" y="81"/>
                    <a:pt x="37" y="79"/>
                  </a:cubicBezTo>
                  <a:cubicBezTo>
                    <a:pt x="36" y="77"/>
                    <a:pt x="32" y="76"/>
                    <a:pt x="32" y="74"/>
                  </a:cubicBezTo>
                  <a:cubicBezTo>
                    <a:pt x="31" y="71"/>
                    <a:pt x="31" y="68"/>
                    <a:pt x="33" y="67"/>
                  </a:cubicBezTo>
                  <a:cubicBezTo>
                    <a:pt x="36" y="65"/>
                    <a:pt x="40" y="70"/>
                    <a:pt x="42" y="68"/>
                  </a:cubicBezTo>
                  <a:cubicBezTo>
                    <a:pt x="44" y="67"/>
                    <a:pt x="42" y="62"/>
                    <a:pt x="44" y="61"/>
                  </a:cubicBezTo>
                  <a:cubicBezTo>
                    <a:pt x="47" y="60"/>
                    <a:pt x="48" y="65"/>
                    <a:pt x="50" y="66"/>
                  </a:cubicBezTo>
                  <a:cubicBezTo>
                    <a:pt x="53" y="67"/>
                    <a:pt x="56" y="65"/>
                    <a:pt x="58" y="65"/>
                  </a:cubicBezTo>
                  <a:cubicBezTo>
                    <a:pt x="59" y="66"/>
                    <a:pt x="59" y="68"/>
                    <a:pt x="60" y="68"/>
                  </a:cubicBezTo>
                  <a:cubicBezTo>
                    <a:pt x="61" y="69"/>
                    <a:pt x="63" y="70"/>
                    <a:pt x="64" y="68"/>
                  </a:cubicBezTo>
                  <a:cubicBezTo>
                    <a:pt x="66" y="66"/>
                    <a:pt x="65" y="62"/>
                    <a:pt x="65" y="59"/>
                  </a:cubicBezTo>
                  <a:cubicBezTo>
                    <a:pt x="65" y="56"/>
                    <a:pt x="65" y="52"/>
                    <a:pt x="65" y="49"/>
                  </a:cubicBezTo>
                  <a:cubicBezTo>
                    <a:pt x="65" y="47"/>
                    <a:pt x="68" y="44"/>
                    <a:pt x="67" y="42"/>
                  </a:cubicBezTo>
                  <a:cubicBezTo>
                    <a:pt x="66" y="40"/>
                    <a:pt x="62" y="42"/>
                    <a:pt x="61" y="40"/>
                  </a:cubicBezTo>
                  <a:cubicBezTo>
                    <a:pt x="60" y="36"/>
                    <a:pt x="61" y="32"/>
                    <a:pt x="63" y="29"/>
                  </a:cubicBezTo>
                  <a:cubicBezTo>
                    <a:pt x="64" y="27"/>
                    <a:pt x="68" y="27"/>
                    <a:pt x="70" y="25"/>
                  </a:cubicBezTo>
                  <a:cubicBezTo>
                    <a:pt x="71" y="22"/>
                    <a:pt x="73" y="17"/>
                    <a:pt x="70" y="15"/>
                  </a:cubicBezTo>
                  <a:cubicBezTo>
                    <a:pt x="67" y="12"/>
                    <a:pt x="60" y="16"/>
                    <a:pt x="56" y="14"/>
                  </a:cubicBezTo>
                  <a:cubicBezTo>
                    <a:pt x="54" y="14"/>
                    <a:pt x="54" y="11"/>
                    <a:pt x="54" y="9"/>
                  </a:cubicBezTo>
                  <a:cubicBezTo>
                    <a:pt x="54" y="7"/>
                    <a:pt x="56" y="4"/>
                    <a:pt x="5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8" name="Freeform 2570"/>
            <p:cNvSpPr>
              <a:spLocks noChangeAspect="1"/>
            </p:cNvSpPr>
            <p:nvPr/>
          </p:nvSpPr>
          <p:spPr bwMode="auto">
            <a:xfrm>
              <a:off x="18349950" y="12237777"/>
              <a:ext cx="180758" cy="122138"/>
            </a:xfrm>
            <a:custGeom>
              <a:avLst/>
              <a:gdLst>
                <a:gd name="T0" fmla="*/ 1 w 23"/>
                <a:gd name="T1" fmla="*/ 19 h 16"/>
                <a:gd name="T2" fmla="*/ 1 w 23"/>
                <a:gd name="T3" fmla="*/ 7 h 16"/>
                <a:gd name="T4" fmla="*/ 2 w 23"/>
                <a:gd name="T5" fmla="*/ 0 h 16"/>
                <a:gd name="T6" fmla="*/ 25 w 23"/>
                <a:gd name="T7" fmla="*/ 1 h 16"/>
                <a:gd name="T8" fmla="*/ 26 w 23"/>
                <a:gd name="T9" fmla="*/ 17 h 16"/>
                <a:gd name="T10" fmla="*/ 22 w 23"/>
                <a:gd name="T11" fmla="*/ 20 h 16"/>
                <a:gd name="T12" fmla="*/ 1 w 23"/>
                <a:gd name="T13" fmla="*/ 1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6"/>
                <a:gd name="T23" fmla="*/ 23 w 2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6">
                  <a:moveTo>
                    <a:pt x="1" y="15"/>
                  </a:moveTo>
                  <a:cubicBezTo>
                    <a:pt x="1" y="12"/>
                    <a:pt x="0" y="9"/>
                    <a:pt x="1" y="6"/>
                  </a:cubicBezTo>
                  <a:cubicBezTo>
                    <a:pt x="1" y="4"/>
                    <a:pt x="2" y="2"/>
                    <a:pt x="2" y="0"/>
                  </a:cubicBezTo>
                  <a:lnTo>
                    <a:pt x="21" y="1"/>
                  </a:lnTo>
                  <a:cubicBezTo>
                    <a:pt x="21" y="5"/>
                    <a:pt x="23" y="10"/>
                    <a:pt x="22" y="14"/>
                  </a:cubicBezTo>
                  <a:cubicBezTo>
                    <a:pt x="21" y="15"/>
                    <a:pt x="20" y="16"/>
                    <a:pt x="19" y="16"/>
                  </a:cubicBezTo>
                  <a:cubicBezTo>
                    <a:pt x="13" y="16"/>
                    <a:pt x="7" y="15"/>
                    <a:pt x="1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49" name="Freeform 2571"/>
            <p:cNvSpPr>
              <a:spLocks noChangeAspect="1"/>
            </p:cNvSpPr>
            <p:nvPr/>
          </p:nvSpPr>
          <p:spPr bwMode="auto">
            <a:xfrm>
              <a:off x="18229452" y="11101926"/>
              <a:ext cx="796665" cy="1190805"/>
            </a:xfrm>
            <a:custGeom>
              <a:avLst/>
              <a:gdLst>
                <a:gd name="T0" fmla="*/ 23 w 99"/>
                <a:gd name="T1" fmla="*/ 175 h 162"/>
                <a:gd name="T2" fmla="*/ 19 w 99"/>
                <a:gd name="T3" fmla="*/ 158 h 162"/>
                <a:gd name="T4" fmla="*/ 16 w 99"/>
                <a:gd name="T5" fmla="*/ 156 h 162"/>
                <a:gd name="T6" fmla="*/ 7 w 99"/>
                <a:gd name="T7" fmla="*/ 144 h 162"/>
                <a:gd name="T8" fmla="*/ 0 w 99"/>
                <a:gd name="T9" fmla="*/ 141 h 162"/>
                <a:gd name="T10" fmla="*/ 5 w 99"/>
                <a:gd name="T11" fmla="*/ 122 h 162"/>
                <a:gd name="T12" fmla="*/ 18 w 99"/>
                <a:gd name="T13" fmla="*/ 110 h 162"/>
                <a:gd name="T14" fmla="*/ 30 w 99"/>
                <a:gd name="T15" fmla="*/ 105 h 162"/>
                <a:gd name="T16" fmla="*/ 34 w 99"/>
                <a:gd name="T17" fmla="*/ 101 h 162"/>
                <a:gd name="T18" fmla="*/ 47 w 99"/>
                <a:gd name="T19" fmla="*/ 111 h 162"/>
                <a:gd name="T20" fmla="*/ 58 w 99"/>
                <a:gd name="T21" fmla="*/ 88 h 162"/>
                <a:gd name="T22" fmla="*/ 66 w 99"/>
                <a:gd name="T23" fmla="*/ 72 h 162"/>
                <a:gd name="T24" fmla="*/ 73 w 99"/>
                <a:gd name="T25" fmla="*/ 54 h 162"/>
                <a:gd name="T26" fmla="*/ 77 w 99"/>
                <a:gd name="T27" fmla="*/ 42 h 162"/>
                <a:gd name="T28" fmla="*/ 95 w 99"/>
                <a:gd name="T29" fmla="*/ 24 h 162"/>
                <a:gd name="T30" fmla="*/ 85 w 99"/>
                <a:gd name="T31" fmla="*/ 8 h 162"/>
                <a:gd name="T32" fmla="*/ 93 w 99"/>
                <a:gd name="T33" fmla="*/ 0 h 162"/>
                <a:gd name="T34" fmla="*/ 101 w 99"/>
                <a:gd name="T35" fmla="*/ 30 h 162"/>
                <a:gd name="T36" fmla="*/ 112 w 99"/>
                <a:gd name="T37" fmla="*/ 52 h 162"/>
                <a:gd name="T38" fmla="*/ 97 w 99"/>
                <a:gd name="T39" fmla="*/ 51 h 162"/>
                <a:gd name="T40" fmla="*/ 85 w 99"/>
                <a:gd name="T41" fmla="*/ 57 h 162"/>
                <a:gd name="T42" fmla="*/ 101 w 99"/>
                <a:gd name="T43" fmla="*/ 75 h 162"/>
                <a:gd name="T44" fmla="*/ 109 w 99"/>
                <a:gd name="T45" fmla="*/ 90 h 162"/>
                <a:gd name="T46" fmla="*/ 103 w 99"/>
                <a:gd name="T47" fmla="*/ 102 h 162"/>
                <a:gd name="T48" fmla="*/ 93 w 99"/>
                <a:gd name="T49" fmla="*/ 119 h 162"/>
                <a:gd name="T50" fmla="*/ 96 w 99"/>
                <a:gd name="T51" fmla="*/ 144 h 162"/>
                <a:gd name="T52" fmla="*/ 105 w 99"/>
                <a:gd name="T53" fmla="*/ 153 h 162"/>
                <a:gd name="T54" fmla="*/ 109 w 99"/>
                <a:gd name="T55" fmla="*/ 170 h 162"/>
                <a:gd name="T56" fmla="*/ 119 w 99"/>
                <a:gd name="T57" fmla="*/ 182 h 162"/>
                <a:gd name="T58" fmla="*/ 118 w 99"/>
                <a:gd name="T59" fmla="*/ 195 h 162"/>
                <a:gd name="T60" fmla="*/ 77 w 99"/>
                <a:gd name="T61" fmla="*/ 187 h 162"/>
                <a:gd name="T62" fmla="*/ 44 w 99"/>
                <a:gd name="T63" fmla="*/ 184 h 162"/>
                <a:gd name="T64" fmla="*/ 20 w 99"/>
                <a:gd name="T65" fmla="*/ 187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62"/>
                <a:gd name="T101" fmla="*/ 99 w 99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62">
                  <a:moveTo>
                    <a:pt x="17" y="155"/>
                  </a:moveTo>
                  <a:cubicBezTo>
                    <a:pt x="18" y="152"/>
                    <a:pt x="18" y="149"/>
                    <a:pt x="19" y="145"/>
                  </a:cubicBezTo>
                  <a:cubicBezTo>
                    <a:pt x="19" y="143"/>
                    <a:pt x="18" y="141"/>
                    <a:pt x="18" y="139"/>
                  </a:cubicBezTo>
                  <a:cubicBezTo>
                    <a:pt x="18" y="137"/>
                    <a:pt x="16" y="134"/>
                    <a:pt x="16" y="131"/>
                  </a:cubicBezTo>
                  <a:cubicBezTo>
                    <a:pt x="16" y="130"/>
                    <a:pt x="17" y="128"/>
                    <a:pt x="16" y="128"/>
                  </a:cubicBezTo>
                  <a:cubicBezTo>
                    <a:pt x="15" y="127"/>
                    <a:pt x="14" y="130"/>
                    <a:pt x="13" y="130"/>
                  </a:cubicBezTo>
                  <a:cubicBezTo>
                    <a:pt x="11" y="129"/>
                    <a:pt x="8" y="128"/>
                    <a:pt x="7" y="127"/>
                  </a:cubicBezTo>
                  <a:cubicBezTo>
                    <a:pt x="6" y="125"/>
                    <a:pt x="8" y="121"/>
                    <a:pt x="6" y="120"/>
                  </a:cubicBezTo>
                  <a:cubicBezTo>
                    <a:pt x="5" y="119"/>
                    <a:pt x="3" y="123"/>
                    <a:pt x="2" y="122"/>
                  </a:cubicBezTo>
                  <a:cubicBezTo>
                    <a:pt x="0" y="121"/>
                    <a:pt x="1" y="119"/>
                    <a:pt x="0" y="117"/>
                  </a:cubicBezTo>
                  <a:cubicBezTo>
                    <a:pt x="2" y="115"/>
                    <a:pt x="4" y="113"/>
                    <a:pt x="5" y="111"/>
                  </a:cubicBezTo>
                  <a:cubicBezTo>
                    <a:pt x="5" y="108"/>
                    <a:pt x="3" y="104"/>
                    <a:pt x="4" y="101"/>
                  </a:cubicBezTo>
                  <a:cubicBezTo>
                    <a:pt x="5" y="99"/>
                    <a:pt x="7" y="97"/>
                    <a:pt x="8" y="95"/>
                  </a:cubicBezTo>
                  <a:cubicBezTo>
                    <a:pt x="10" y="93"/>
                    <a:pt x="13" y="92"/>
                    <a:pt x="15" y="91"/>
                  </a:cubicBezTo>
                  <a:cubicBezTo>
                    <a:pt x="17" y="89"/>
                    <a:pt x="18" y="85"/>
                    <a:pt x="21" y="84"/>
                  </a:cubicBezTo>
                  <a:cubicBezTo>
                    <a:pt x="22" y="84"/>
                    <a:pt x="23" y="86"/>
                    <a:pt x="25" y="87"/>
                  </a:cubicBezTo>
                  <a:cubicBezTo>
                    <a:pt x="26" y="87"/>
                    <a:pt x="27" y="87"/>
                    <a:pt x="27" y="86"/>
                  </a:cubicBezTo>
                  <a:cubicBezTo>
                    <a:pt x="28" y="86"/>
                    <a:pt x="28" y="83"/>
                    <a:pt x="28" y="84"/>
                  </a:cubicBezTo>
                  <a:cubicBezTo>
                    <a:pt x="31" y="85"/>
                    <a:pt x="32" y="89"/>
                    <a:pt x="34" y="91"/>
                  </a:cubicBezTo>
                  <a:cubicBezTo>
                    <a:pt x="35" y="92"/>
                    <a:pt x="38" y="93"/>
                    <a:pt x="39" y="92"/>
                  </a:cubicBezTo>
                  <a:cubicBezTo>
                    <a:pt x="42" y="90"/>
                    <a:pt x="43" y="85"/>
                    <a:pt x="44" y="82"/>
                  </a:cubicBezTo>
                  <a:cubicBezTo>
                    <a:pt x="46" y="79"/>
                    <a:pt x="47" y="76"/>
                    <a:pt x="48" y="73"/>
                  </a:cubicBezTo>
                  <a:cubicBezTo>
                    <a:pt x="48" y="71"/>
                    <a:pt x="47" y="69"/>
                    <a:pt x="48" y="67"/>
                  </a:cubicBezTo>
                  <a:cubicBezTo>
                    <a:pt x="50" y="64"/>
                    <a:pt x="53" y="63"/>
                    <a:pt x="55" y="60"/>
                  </a:cubicBezTo>
                  <a:cubicBezTo>
                    <a:pt x="56" y="57"/>
                    <a:pt x="55" y="53"/>
                    <a:pt x="57" y="50"/>
                  </a:cubicBezTo>
                  <a:cubicBezTo>
                    <a:pt x="58" y="48"/>
                    <a:pt x="60" y="47"/>
                    <a:pt x="61" y="45"/>
                  </a:cubicBezTo>
                  <a:cubicBezTo>
                    <a:pt x="62" y="44"/>
                    <a:pt x="61" y="42"/>
                    <a:pt x="61" y="41"/>
                  </a:cubicBezTo>
                  <a:cubicBezTo>
                    <a:pt x="61" y="39"/>
                    <a:pt x="63" y="37"/>
                    <a:pt x="64" y="35"/>
                  </a:cubicBezTo>
                  <a:cubicBezTo>
                    <a:pt x="65" y="31"/>
                    <a:pt x="66" y="27"/>
                    <a:pt x="69" y="24"/>
                  </a:cubicBezTo>
                  <a:cubicBezTo>
                    <a:pt x="71" y="22"/>
                    <a:pt x="77" y="23"/>
                    <a:pt x="79" y="20"/>
                  </a:cubicBezTo>
                  <a:cubicBezTo>
                    <a:pt x="80" y="17"/>
                    <a:pt x="78" y="13"/>
                    <a:pt x="77" y="10"/>
                  </a:cubicBezTo>
                  <a:cubicBezTo>
                    <a:pt x="76" y="8"/>
                    <a:pt x="72" y="9"/>
                    <a:pt x="71" y="7"/>
                  </a:cubicBezTo>
                  <a:cubicBezTo>
                    <a:pt x="71" y="5"/>
                    <a:pt x="72" y="2"/>
                    <a:pt x="73" y="1"/>
                  </a:cubicBezTo>
                  <a:cubicBezTo>
                    <a:pt x="74" y="1"/>
                    <a:pt x="76" y="0"/>
                    <a:pt x="77" y="0"/>
                  </a:cubicBezTo>
                  <a:cubicBezTo>
                    <a:pt x="80" y="4"/>
                    <a:pt x="82" y="8"/>
                    <a:pt x="83" y="12"/>
                  </a:cubicBezTo>
                  <a:cubicBezTo>
                    <a:pt x="84" y="16"/>
                    <a:pt x="83" y="21"/>
                    <a:pt x="84" y="25"/>
                  </a:cubicBezTo>
                  <a:cubicBezTo>
                    <a:pt x="84" y="29"/>
                    <a:pt x="84" y="32"/>
                    <a:pt x="86" y="35"/>
                  </a:cubicBezTo>
                  <a:cubicBezTo>
                    <a:pt x="88" y="38"/>
                    <a:pt x="91" y="39"/>
                    <a:pt x="93" y="43"/>
                  </a:cubicBezTo>
                  <a:cubicBezTo>
                    <a:pt x="90" y="43"/>
                    <a:pt x="87" y="42"/>
                    <a:pt x="84" y="42"/>
                  </a:cubicBezTo>
                  <a:cubicBezTo>
                    <a:pt x="83" y="42"/>
                    <a:pt x="82" y="43"/>
                    <a:pt x="81" y="42"/>
                  </a:cubicBezTo>
                  <a:cubicBezTo>
                    <a:pt x="78" y="42"/>
                    <a:pt x="76" y="40"/>
                    <a:pt x="73" y="41"/>
                  </a:cubicBezTo>
                  <a:cubicBezTo>
                    <a:pt x="71" y="42"/>
                    <a:pt x="70" y="45"/>
                    <a:pt x="71" y="47"/>
                  </a:cubicBezTo>
                  <a:cubicBezTo>
                    <a:pt x="71" y="49"/>
                    <a:pt x="75" y="51"/>
                    <a:pt x="76" y="53"/>
                  </a:cubicBezTo>
                  <a:cubicBezTo>
                    <a:pt x="79" y="56"/>
                    <a:pt x="81" y="59"/>
                    <a:pt x="84" y="62"/>
                  </a:cubicBezTo>
                  <a:cubicBezTo>
                    <a:pt x="85" y="64"/>
                    <a:pt x="87" y="66"/>
                    <a:pt x="88" y="69"/>
                  </a:cubicBezTo>
                  <a:cubicBezTo>
                    <a:pt x="89" y="71"/>
                    <a:pt x="90" y="73"/>
                    <a:pt x="91" y="75"/>
                  </a:cubicBezTo>
                  <a:cubicBezTo>
                    <a:pt x="91" y="75"/>
                    <a:pt x="91" y="76"/>
                    <a:pt x="91" y="77"/>
                  </a:cubicBezTo>
                  <a:cubicBezTo>
                    <a:pt x="89" y="79"/>
                    <a:pt x="88" y="82"/>
                    <a:pt x="86" y="85"/>
                  </a:cubicBezTo>
                  <a:cubicBezTo>
                    <a:pt x="85" y="89"/>
                    <a:pt x="85" y="93"/>
                    <a:pt x="82" y="96"/>
                  </a:cubicBezTo>
                  <a:cubicBezTo>
                    <a:pt x="81" y="98"/>
                    <a:pt x="77" y="97"/>
                    <a:pt x="77" y="99"/>
                  </a:cubicBezTo>
                  <a:cubicBezTo>
                    <a:pt x="76" y="102"/>
                    <a:pt x="80" y="103"/>
                    <a:pt x="81" y="105"/>
                  </a:cubicBezTo>
                  <a:cubicBezTo>
                    <a:pt x="81" y="110"/>
                    <a:pt x="79" y="115"/>
                    <a:pt x="80" y="120"/>
                  </a:cubicBezTo>
                  <a:cubicBezTo>
                    <a:pt x="80" y="122"/>
                    <a:pt x="81" y="123"/>
                    <a:pt x="82" y="124"/>
                  </a:cubicBezTo>
                  <a:cubicBezTo>
                    <a:pt x="83" y="125"/>
                    <a:pt x="86" y="125"/>
                    <a:pt x="87" y="127"/>
                  </a:cubicBezTo>
                  <a:cubicBezTo>
                    <a:pt x="88" y="128"/>
                    <a:pt x="87" y="130"/>
                    <a:pt x="87" y="131"/>
                  </a:cubicBezTo>
                  <a:cubicBezTo>
                    <a:pt x="88" y="135"/>
                    <a:pt x="89" y="138"/>
                    <a:pt x="91" y="141"/>
                  </a:cubicBezTo>
                  <a:cubicBezTo>
                    <a:pt x="92" y="142"/>
                    <a:pt x="95" y="142"/>
                    <a:pt x="95" y="143"/>
                  </a:cubicBezTo>
                  <a:cubicBezTo>
                    <a:pt x="97" y="145"/>
                    <a:pt x="98" y="148"/>
                    <a:pt x="99" y="151"/>
                  </a:cubicBezTo>
                  <a:cubicBezTo>
                    <a:pt x="98" y="153"/>
                    <a:pt x="98" y="155"/>
                    <a:pt x="98" y="157"/>
                  </a:cubicBezTo>
                  <a:cubicBezTo>
                    <a:pt x="97" y="159"/>
                    <a:pt x="99" y="162"/>
                    <a:pt x="98" y="162"/>
                  </a:cubicBezTo>
                  <a:cubicBezTo>
                    <a:pt x="91" y="161"/>
                    <a:pt x="85" y="156"/>
                    <a:pt x="78" y="155"/>
                  </a:cubicBezTo>
                  <a:cubicBezTo>
                    <a:pt x="73" y="154"/>
                    <a:pt x="69" y="155"/>
                    <a:pt x="64" y="155"/>
                  </a:cubicBezTo>
                  <a:cubicBezTo>
                    <a:pt x="61" y="154"/>
                    <a:pt x="59" y="154"/>
                    <a:pt x="57" y="153"/>
                  </a:cubicBezTo>
                  <a:cubicBezTo>
                    <a:pt x="50" y="153"/>
                    <a:pt x="43" y="153"/>
                    <a:pt x="37" y="153"/>
                  </a:cubicBezTo>
                  <a:cubicBezTo>
                    <a:pt x="36" y="154"/>
                    <a:pt x="36" y="155"/>
                    <a:pt x="36" y="156"/>
                  </a:cubicBezTo>
                  <a:lnTo>
                    <a:pt x="17" y="15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0" name="Freeform 2572"/>
            <p:cNvSpPr>
              <a:spLocks noChangeAspect="1"/>
            </p:cNvSpPr>
            <p:nvPr/>
          </p:nvSpPr>
          <p:spPr bwMode="auto">
            <a:xfrm>
              <a:off x="18751639" y="9966097"/>
              <a:ext cx="1044364" cy="1703765"/>
            </a:xfrm>
            <a:custGeom>
              <a:avLst/>
              <a:gdLst>
                <a:gd name="T0" fmla="*/ 31 w 130"/>
                <a:gd name="T1" fmla="*/ 279 h 232"/>
                <a:gd name="T2" fmla="*/ 40 w 130"/>
                <a:gd name="T3" fmla="*/ 278 h 232"/>
                <a:gd name="T4" fmla="*/ 47 w 130"/>
                <a:gd name="T5" fmla="*/ 274 h 232"/>
                <a:gd name="T6" fmla="*/ 54 w 130"/>
                <a:gd name="T7" fmla="*/ 278 h 232"/>
                <a:gd name="T8" fmla="*/ 58 w 130"/>
                <a:gd name="T9" fmla="*/ 273 h 232"/>
                <a:gd name="T10" fmla="*/ 71 w 130"/>
                <a:gd name="T11" fmla="*/ 271 h 232"/>
                <a:gd name="T12" fmla="*/ 76 w 130"/>
                <a:gd name="T13" fmla="*/ 271 h 232"/>
                <a:gd name="T14" fmla="*/ 80 w 130"/>
                <a:gd name="T15" fmla="*/ 266 h 232"/>
                <a:gd name="T16" fmla="*/ 85 w 130"/>
                <a:gd name="T17" fmla="*/ 260 h 232"/>
                <a:gd name="T18" fmla="*/ 80 w 130"/>
                <a:gd name="T19" fmla="*/ 257 h 232"/>
                <a:gd name="T20" fmla="*/ 85 w 130"/>
                <a:gd name="T21" fmla="*/ 254 h 232"/>
                <a:gd name="T22" fmla="*/ 98 w 130"/>
                <a:gd name="T23" fmla="*/ 254 h 232"/>
                <a:gd name="T24" fmla="*/ 112 w 130"/>
                <a:gd name="T25" fmla="*/ 248 h 232"/>
                <a:gd name="T26" fmla="*/ 114 w 130"/>
                <a:gd name="T27" fmla="*/ 238 h 232"/>
                <a:gd name="T28" fmla="*/ 120 w 130"/>
                <a:gd name="T29" fmla="*/ 238 h 232"/>
                <a:gd name="T30" fmla="*/ 126 w 130"/>
                <a:gd name="T31" fmla="*/ 231 h 232"/>
                <a:gd name="T32" fmla="*/ 126 w 130"/>
                <a:gd name="T33" fmla="*/ 222 h 232"/>
                <a:gd name="T34" fmla="*/ 139 w 130"/>
                <a:gd name="T35" fmla="*/ 220 h 232"/>
                <a:gd name="T36" fmla="*/ 140 w 130"/>
                <a:gd name="T37" fmla="*/ 215 h 232"/>
                <a:gd name="T38" fmla="*/ 134 w 130"/>
                <a:gd name="T39" fmla="*/ 208 h 232"/>
                <a:gd name="T40" fmla="*/ 138 w 130"/>
                <a:gd name="T41" fmla="*/ 203 h 232"/>
                <a:gd name="T42" fmla="*/ 134 w 130"/>
                <a:gd name="T43" fmla="*/ 202 h 232"/>
                <a:gd name="T44" fmla="*/ 133 w 130"/>
                <a:gd name="T45" fmla="*/ 190 h 232"/>
                <a:gd name="T46" fmla="*/ 125 w 130"/>
                <a:gd name="T47" fmla="*/ 192 h 232"/>
                <a:gd name="T48" fmla="*/ 125 w 130"/>
                <a:gd name="T49" fmla="*/ 186 h 232"/>
                <a:gd name="T50" fmla="*/ 131 w 130"/>
                <a:gd name="T51" fmla="*/ 179 h 232"/>
                <a:gd name="T52" fmla="*/ 130 w 130"/>
                <a:gd name="T53" fmla="*/ 168 h 232"/>
                <a:gd name="T54" fmla="*/ 136 w 130"/>
                <a:gd name="T55" fmla="*/ 165 h 232"/>
                <a:gd name="T56" fmla="*/ 132 w 130"/>
                <a:gd name="T57" fmla="*/ 158 h 232"/>
                <a:gd name="T58" fmla="*/ 136 w 130"/>
                <a:gd name="T59" fmla="*/ 154 h 232"/>
                <a:gd name="T60" fmla="*/ 142 w 130"/>
                <a:gd name="T61" fmla="*/ 146 h 232"/>
                <a:gd name="T62" fmla="*/ 140 w 130"/>
                <a:gd name="T63" fmla="*/ 140 h 232"/>
                <a:gd name="T64" fmla="*/ 146 w 130"/>
                <a:gd name="T65" fmla="*/ 136 h 232"/>
                <a:gd name="T66" fmla="*/ 154 w 130"/>
                <a:gd name="T67" fmla="*/ 136 h 232"/>
                <a:gd name="T68" fmla="*/ 154 w 130"/>
                <a:gd name="T69" fmla="*/ 72 h 232"/>
                <a:gd name="T70" fmla="*/ 29 w 130"/>
                <a:gd name="T71" fmla="*/ 0 h 232"/>
                <a:gd name="T72" fmla="*/ 19 w 130"/>
                <a:gd name="T73" fmla="*/ 8 h 232"/>
                <a:gd name="T74" fmla="*/ 24 w 130"/>
                <a:gd name="T75" fmla="*/ 23 h 232"/>
                <a:gd name="T76" fmla="*/ 23 w 130"/>
                <a:gd name="T77" fmla="*/ 34 h 232"/>
                <a:gd name="T78" fmla="*/ 28 w 130"/>
                <a:gd name="T79" fmla="*/ 40 h 232"/>
                <a:gd name="T80" fmla="*/ 26 w 130"/>
                <a:gd name="T81" fmla="*/ 47 h 232"/>
                <a:gd name="T82" fmla="*/ 35 w 130"/>
                <a:gd name="T83" fmla="*/ 53 h 232"/>
                <a:gd name="T84" fmla="*/ 26 w 130"/>
                <a:gd name="T85" fmla="*/ 70 h 232"/>
                <a:gd name="T86" fmla="*/ 26 w 130"/>
                <a:gd name="T87" fmla="*/ 96 h 232"/>
                <a:gd name="T88" fmla="*/ 28 w 130"/>
                <a:gd name="T89" fmla="*/ 120 h 232"/>
                <a:gd name="T90" fmla="*/ 0 w 130"/>
                <a:gd name="T91" fmla="*/ 155 h 232"/>
                <a:gd name="T92" fmla="*/ 0 w 130"/>
                <a:gd name="T93" fmla="*/ 173 h 232"/>
                <a:gd name="T94" fmla="*/ 6 w 130"/>
                <a:gd name="T95" fmla="*/ 183 h 232"/>
                <a:gd name="T96" fmla="*/ 10 w 130"/>
                <a:gd name="T97" fmla="*/ 188 h 232"/>
                <a:gd name="T98" fmla="*/ 14 w 130"/>
                <a:gd name="T99" fmla="*/ 186 h 232"/>
                <a:gd name="T100" fmla="*/ 22 w 130"/>
                <a:gd name="T101" fmla="*/ 201 h 232"/>
                <a:gd name="T102" fmla="*/ 23 w 130"/>
                <a:gd name="T103" fmla="*/ 216 h 232"/>
                <a:gd name="T104" fmla="*/ 25 w 130"/>
                <a:gd name="T105" fmla="*/ 228 h 232"/>
                <a:gd name="T106" fmla="*/ 34 w 130"/>
                <a:gd name="T107" fmla="*/ 238 h 232"/>
                <a:gd name="T108" fmla="*/ 23 w 130"/>
                <a:gd name="T109" fmla="*/ 237 h 232"/>
                <a:gd name="T110" fmla="*/ 19 w 130"/>
                <a:gd name="T111" fmla="*/ 237 h 232"/>
                <a:gd name="T112" fmla="*/ 10 w 130"/>
                <a:gd name="T113" fmla="*/ 236 h 232"/>
                <a:gd name="T114" fmla="*/ 7 w 130"/>
                <a:gd name="T115" fmla="*/ 243 h 232"/>
                <a:gd name="T116" fmla="*/ 13 w 130"/>
                <a:gd name="T117" fmla="*/ 250 h 232"/>
                <a:gd name="T118" fmla="*/ 23 w 130"/>
                <a:gd name="T119" fmla="*/ 261 h 232"/>
                <a:gd name="T120" fmla="*/ 28 w 130"/>
                <a:gd name="T121" fmla="*/ 269 h 232"/>
                <a:gd name="T122" fmla="*/ 31 w 130"/>
                <a:gd name="T123" fmla="*/ 277 h 232"/>
                <a:gd name="T124" fmla="*/ 31 w 130"/>
                <a:gd name="T125" fmla="*/ 279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"/>
                <a:gd name="T190" fmla="*/ 0 h 232"/>
                <a:gd name="T191" fmla="*/ 130 w 130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" h="232">
                  <a:moveTo>
                    <a:pt x="26" y="232"/>
                  </a:moveTo>
                  <a:cubicBezTo>
                    <a:pt x="28" y="231"/>
                    <a:pt x="31" y="231"/>
                    <a:pt x="33" y="231"/>
                  </a:cubicBezTo>
                  <a:cubicBezTo>
                    <a:pt x="35" y="230"/>
                    <a:pt x="37" y="228"/>
                    <a:pt x="39" y="228"/>
                  </a:cubicBezTo>
                  <a:cubicBezTo>
                    <a:pt x="41" y="228"/>
                    <a:pt x="43" y="231"/>
                    <a:pt x="45" y="231"/>
                  </a:cubicBezTo>
                  <a:cubicBezTo>
                    <a:pt x="47" y="231"/>
                    <a:pt x="47" y="228"/>
                    <a:pt x="48" y="227"/>
                  </a:cubicBezTo>
                  <a:cubicBezTo>
                    <a:pt x="52" y="226"/>
                    <a:pt x="55" y="225"/>
                    <a:pt x="59" y="225"/>
                  </a:cubicBezTo>
                  <a:cubicBezTo>
                    <a:pt x="60" y="225"/>
                    <a:pt x="61" y="225"/>
                    <a:pt x="63" y="225"/>
                  </a:cubicBezTo>
                  <a:cubicBezTo>
                    <a:pt x="64" y="224"/>
                    <a:pt x="65" y="223"/>
                    <a:pt x="67" y="221"/>
                  </a:cubicBezTo>
                  <a:cubicBezTo>
                    <a:pt x="68" y="220"/>
                    <a:pt x="71" y="218"/>
                    <a:pt x="71" y="216"/>
                  </a:cubicBezTo>
                  <a:cubicBezTo>
                    <a:pt x="71" y="214"/>
                    <a:pt x="67" y="215"/>
                    <a:pt x="67" y="214"/>
                  </a:cubicBezTo>
                  <a:cubicBezTo>
                    <a:pt x="67" y="212"/>
                    <a:pt x="70" y="212"/>
                    <a:pt x="71" y="211"/>
                  </a:cubicBezTo>
                  <a:cubicBezTo>
                    <a:pt x="75" y="211"/>
                    <a:pt x="78" y="212"/>
                    <a:pt x="82" y="211"/>
                  </a:cubicBezTo>
                  <a:cubicBezTo>
                    <a:pt x="86" y="210"/>
                    <a:pt x="90" y="209"/>
                    <a:pt x="93" y="206"/>
                  </a:cubicBezTo>
                  <a:cubicBezTo>
                    <a:pt x="95" y="204"/>
                    <a:pt x="93" y="200"/>
                    <a:pt x="95" y="198"/>
                  </a:cubicBezTo>
                  <a:cubicBezTo>
                    <a:pt x="96" y="197"/>
                    <a:pt x="99" y="199"/>
                    <a:pt x="100" y="198"/>
                  </a:cubicBezTo>
                  <a:cubicBezTo>
                    <a:pt x="102" y="197"/>
                    <a:pt x="104" y="195"/>
                    <a:pt x="105" y="192"/>
                  </a:cubicBezTo>
                  <a:cubicBezTo>
                    <a:pt x="106" y="190"/>
                    <a:pt x="103" y="186"/>
                    <a:pt x="105" y="185"/>
                  </a:cubicBezTo>
                  <a:cubicBezTo>
                    <a:pt x="108" y="182"/>
                    <a:pt x="113" y="184"/>
                    <a:pt x="116" y="183"/>
                  </a:cubicBezTo>
                  <a:cubicBezTo>
                    <a:pt x="117" y="182"/>
                    <a:pt x="118" y="180"/>
                    <a:pt x="117" y="179"/>
                  </a:cubicBezTo>
                  <a:cubicBezTo>
                    <a:pt x="116" y="177"/>
                    <a:pt x="113" y="176"/>
                    <a:pt x="112" y="173"/>
                  </a:cubicBezTo>
                  <a:cubicBezTo>
                    <a:pt x="112" y="171"/>
                    <a:pt x="115" y="170"/>
                    <a:pt x="115" y="169"/>
                  </a:cubicBezTo>
                  <a:cubicBezTo>
                    <a:pt x="115" y="168"/>
                    <a:pt x="113" y="169"/>
                    <a:pt x="112" y="168"/>
                  </a:cubicBezTo>
                  <a:cubicBezTo>
                    <a:pt x="111" y="165"/>
                    <a:pt x="113" y="161"/>
                    <a:pt x="111" y="158"/>
                  </a:cubicBezTo>
                  <a:cubicBezTo>
                    <a:pt x="109" y="157"/>
                    <a:pt x="106" y="161"/>
                    <a:pt x="104" y="160"/>
                  </a:cubicBezTo>
                  <a:cubicBezTo>
                    <a:pt x="103" y="159"/>
                    <a:pt x="103" y="156"/>
                    <a:pt x="104" y="155"/>
                  </a:cubicBezTo>
                  <a:cubicBezTo>
                    <a:pt x="105" y="153"/>
                    <a:pt x="109" y="152"/>
                    <a:pt x="109" y="149"/>
                  </a:cubicBezTo>
                  <a:cubicBezTo>
                    <a:pt x="110" y="146"/>
                    <a:pt x="107" y="143"/>
                    <a:pt x="108" y="140"/>
                  </a:cubicBezTo>
                  <a:cubicBezTo>
                    <a:pt x="108" y="138"/>
                    <a:pt x="113" y="139"/>
                    <a:pt x="113" y="137"/>
                  </a:cubicBezTo>
                  <a:cubicBezTo>
                    <a:pt x="114" y="135"/>
                    <a:pt x="110" y="133"/>
                    <a:pt x="110" y="131"/>
                  </a:cubicBezTo>
                  <a:cubicBezTo>
                    <a:pt x="109" y="130"/>
                    <a:pt x="112" y="129"/>
                    <a:pt x="113" y="128"/>
                  </a:cubicBezTo>
                  <a:cubicBezTo>
                    <a:pt x="115" y="126"/>
                    <a:pt x="117" y="124"/>
                    <a:pt x="118" y="121"/>
                  </a:cubicBezTo>
                  <a:cubicBezTo>
                    <a:pt x="119" y="119"/>
                    <a:pt x="116" y="117"/>
                    <a:pt x="117" y="116"/>
                  </a:cubicBezTo>
                  <a:cubicBezTo>
                    <a:pt x="118" y="114"/>
                    <a:pt x="120" y="113"/>
                    <a:pt x="122" y="113"/>
                  </a:cubicBezTo>
                  <a:cubicBezTo>
                    <a:pt x="124" y="112"/>
                    <a:pt x="128" y="115"/>
                    <a:pt x="128" y="113"/>
                  </a:cubicBezTo>
                  <a:cubicBezTo>
                    <a:pt x="130" y="96"/>
                    <a:pt x="128" y="78"/>
                    <a:pt x="128" y="60"/>
                  </a:cubicBezTo>
                  <a:lnTo>
                    <a:pt x="24" y="0"/>
                  </a:lnTo>
                  <a:lnTo>
                    <a:pt x="16" y="7"/>
                  </a:lnTo>
                  <a:lnTo>
                    <a:pt x="20" y="19"/>
                  </a:lnTo>
                  <a:lnTo>
                    <a:pt x="19" y="28"/>
                  </a:lnTo>
                  <a:lnTo>
                    <a:pt x="23" y="33"/>
                  </a:lnTo>
                  <a:lnTo>
                    <a:pt x="22" y="39"/>
                  </a:lnTo>
                  <a:lnTo>
                    <a:pt x="29" y="44"/>
                  </a:lnTo>
                  <a:lnTo>
                    <a:pt x="22" y="58"/>
                  </a:lnTo>
                  <a:lnTo>
                    <a:pt x="22" y="80"/>
                  </a:lnTo>
                  <a:lnTo>
                    <a:pt x="23" y="100"/>
                  </a:lnTo>
                  <a:lnTo>
                    <a:pt x="0" y="129"/>
                  </a:lnTo>
                  <a:lnTo>
                    <a:pt x="0" y="144"/>
                  </a:lnTo>
                  <a:cubicBezTo>
                    <a:pt x="2" y="146"/>
                    <a:pt x="3" y="150"/>
                    <a:pt x="5" y="152"/>
                  </a:cubicBezTo>
                  <a:cubicBezTo>
                    <a:pt x="6" y="153"/>
                    <a:pt x="7" y="155"/>
                    <a:pt x="8" y="156"/>
                  </a:cubicBezTo>
                  <a:cubicBezTo>
                    <a:pt x="9" y="156"/>
                    <a:pt x="11" y="155"/>
                    <a:pt x="12" y="155"/>
                  </a:cubicBezTo>
                  <a:cubicBezTo>
                    <a:pt x="15" y="159"/>
                    <a:pt x="17" y="163"/>
                    <a:pt x="18" y="167"/>
                  </a:cubicBezTo>
                  <a:cubicBezTo>
                    <a:pt x="19" y="171"/>
                    <a:pt x="18" y="176"/>
                    <a:pt x="19" y="180"/>
                  </a:cubicBezTo>
                  <a:cubicBezTo>
                    <a:pt x="19" y="184"/>
                    <a:pt x="19" y="187"/>
                    <a:pt x="21" y="190"/>
                  </a:cubicBezTo>
                  <a:cubicBezTo>
                    <a:pt x="23" y="193"/>
                    <a:pt x="26" y="194"/>
                    <a:pt x="28" y="198"/>
                  </a:cubicBezTo>
                  <a:cubicBezTo>
                    <a:pt x="25" y="198"/>
                    <a:pt x="22" y="197"/>
                    <a:pt x="19" y="197"/>
                  </a:cubicBezTo>
                  <a:cubicBezTo>
                    <a:pt x="18" y="197"/>
                    <a:pt x="17" y="198"/>
                    <a:pt x="16" y="197"/>
                  </a:cubicBezTo>
                  <a:cubicBezTo>
                    <a:pt x="13" y="197"/>
                    <a:pt x="11" y="195"/>
                    <a:pt x="8" y="196"/>
                  </a:cubicBezTo>
                  <a:cubicBezTo>
                    <a:pt x="6" y="197"/>
                    <a:pt x="5" y="200"/>
                    <a:pt x="6" y="202"/>
                  </a:cubicBezTo>
                  <a:cubicBezTo>
                    <a:pt x="6" y="204"/>
                    <a:pt x="10" y="206"/>
                    <a:pt x="11" y="208"/>
                  </a:cubicBezTo>
                  <a:cubicBezTo>
                    <a:pt x="14" y="211"/>
                    <a:pt x="16" y="214"/>
                    <a:pt x="19" y="217"/>
                  </a:cubicBezTo>
                  <a:cubicBezTo>
                    <a:pt x="20" y="219"/>
                    <a:pt x="22" y="221"/>
                    <a:pt x="23" y="224"/>
                  </a:cubicBezTo>
                  <a:cubicBezTo>
                    <a:pt x="24" y="226"/>
                    <a:pt x="25" y="228"/>
                    <a:pt x="26" y="230"/>
                  </a:cubicBezTo>
                  <a:cubicBezTo>
                    <a:pt x="26" y="230"/>
                    <a:pt x="26" y="231"/>
                    <a:pt x="26" y="23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1" name="Freeform 2573"/>
            <p:cNvSpPr>
              <a:spLocks noChangeAspect="1"/>
            </p:cNvSpPr>
            <p:nvPr/>
          </p:nvSpPr>
          <p:spPr bwMode="auto">
            <a:xfrm>
              <a:off x="18838676" y="11303456"/>
              <a:ext cx="1325550" cy="909894"/>
            </a:xfrm>
            <a:custGeom>
              <a:avLst/>
              <a:gdLst>
                <a:gd name="T0" fmla="*/ 198 w 165"/>
                <a:gd name="T1" fmla="*/ 97 h 124"/>
                <a:gd name="T2" fmla="*/ 190 w 165"/>
                <a:gd name="T3" fmla="*/ 87 h 124"/>
                <a:gd name="T4" fmla="*/ 185 w 165"/>
                <a:gd name="T5" fmla="*/ 78 h 124"/>
                <a:gd name="T6" fmla="*/ 170 w 165"/>
                <a:gd name="T7" fmla="*/ 68 h 124"/>
                <a:gd name="T8" fmla="*/ 166 w 165"/>
                <a:gd name="T9" fmla="*/ 55 h 124"/>
                <a:gd name="T10" fmla="*/ 160 w 165"/>
                <a:gd name="T11" fmla="*/ 49 h 124"/>
                <a:gd name="T12" fmla="*/ 149 w 165"/>
                <a:gd name="T13" fmla="*/ 41 h 124"/>
                <a:gd name="T14" fmla="*/ 136 w 165"/>
                <a:gd name="T15" fmla="*/ 35 h 124"/>
                <a:gd name="T16" fmla="*/ 140 w 165"/>
                <a:gd name="T17" fmla="*/ 22 h 124"/>
                <a:gd name="T18" fmla="*/ 126 w 165"/>
                <a:gd name="T19" fmla="*/ 1 h 124"/>
                <a:gd name="T20" fmla="*/ 113 w 165"/>
                <a:gd name="T21" fmla="*/ 12 h 124"/>
                <a:gd name="T22" fmla="*/ 101 w 165"/>
                <a:gd name="T23" fmla="*/ 19 h 124"/>
                <a:gd name="T24" fmla="*/ 85 w 165"/>
                <a:gd name="T25" fmla="*/ 35 h 124"/>
                <a:gd name="T26" fmla="*/ 67 w 165"/>
                <a:gd name="T27" fmla="*/ 38 h 124"/>
                <a:gd name="T28" fmla="*/ 67 w 165"/>
                <a:gd name="T29" fmla="*/ 47 h 124"/>
                <a:gd name="T30" fmla="*/ 58 w 165"/>
                <a:gd name="T31" fmla="*/ 52 h 124"/>
                <a:gd name="T32" fmla="*/ 41 w 165"/>
                <a:gd name="T33" fmla="*/ 59 h 124"/>
                <a:gd name="T34" fmla="*/ 26 w 165"/>
                <a:gd name="T35" fmla="*/ 59 h 124"/>
                <a:gd name="T36" fmla="*/ 12 w 165"/>
                <a:gd name="T37" fmla="*/ 70 h 124"/>
                <a:gd name="T38" fmla="*/ 1 w 165"/>
                <a:gd name="T39" fmla="*/ 87 h 124"/>
                <a:gd name="T40" fmla="*/ 5 w 165"/>
                <a:gd name="T41" fmla="*/ 112 h 124"/>
                <a:gd name="T42" fmla="*/ 13 w 165"/>
                <a:gd name="T43" fmla="*/ 120 h 124"/>
                <a:gd name="T44" fmla="*/ 18 w 165"/>
                <a:gd name="T45" fmla="*/ 137 h 124"/>
                <a:gd name="T46" fmla="*/ 28 w 165"/>
                <a:gd name="T47" fmla="*/ 149 h 124"/>
                <a:gd name="T48" fmla="*/ 32 w 165"/>
                <a:gd name="T49" fmla="*/ 136 h 124"/>
                <a:gd name="T50" fmla="*/ 44 w 165"/>
                <a:gd name="T51" fmla="*/ 130 h 124"/>
                <a:gd name="T52" fmla="*/ 56 w 165"/>
                <a:gd name="T53" fmla="*/ 130 h 124"/>
                <a:gd name="T54" fmla="*/ 65 w 165"/>
                <a:gd name="T55" fmla="*/ 117 h 124"/>
                <a:gd name="T56" fmla="*/ 74 w 165"/>
                <a:gd name="T57" fmla="*/ 103 h 124"/>
                <a:gd name="T58" fmla="*/ 94 w 165"/>
                <a:gd name="T59" fmla="*/ 113 h 124"/>
                <a:gd name="T60" fmla="*/ 120 w 165"/>
                <a:gd name="T61" fmla="*/ 119 h 124"/>
                <a:gd name="T62" fmla="*/ 130 w 165"/>
                <a:gd name="T63" fmla="*/ 107 h 124"/>
                <a:gd name="T64" fmla="*/ 150 w 165"/>
                <a:gd name="T65" fmla="*/ 107 h 124"/>
                <a:gd name="T66" fmla="*/ 157 w 165"/>
                <a:gd name="T67" fmla="*/ 106 h 124"/>
                <a:gd name="T68" fmla="*/ 168 w 165"/>
                <a:gd name="T69" fmla="*/ 100 h 124"/>
                <a:gd name="T70" fmla="*/ 180 w 165"/>
                <a:gd name="T71" fmla="*/ 102 h 124"/>
                <a:gd name="T72" fmla="*/ 192 w 165"/>
                <a:gd name="T73" fmla="*/ 102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124"/>
                <a:gd name="T113" fmla="*/ 165 w 16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124">
                  <a:moveTo>
                    <a:pt x="164" y="88"/>
                  </a:moveTo>
                  <a:cubicBezTo>
                    <a:pt x="164" y="85"/>
                    <a:pt x="165" y="83"/>
                    <a:pt x="165" y="81"/>
                  </a:cubicBezTo>
                  <a:cubicBezTo>
                    <a:pt x="165" y="78"/>
                    <a:pt x="163" y="76"/>
                    <a:pt x="162" y="74"/>
                  </a:cubicBezTo>
                  <a:cubicBezTo>
                    <a:pt x="161" y="73"/>
                    <a:pt x="159" y="72"/>
                    <a:pt x="158" y="72"/>
                  </a:cubicBezTo>
                  <a:cubicBezTo>
                    <a:pt x="156" y="70"/>
                    <a:pt x="153" y="70"/>
                    <a:pt x="151" y="67"/>
                  </a:cubicBezTo>
                  <a:cubicBezTo>
                    <a:pt x="151" y="66"/>
                    <a:pt x="155" y="66"/>
                    <a:pt x="154" y="65"/>
                  </a:cubicBezTo>
                  <a:cubicBezTo>
                    <a:pt x="153" y="63"/>
                    <a:pt x="149" y="61"/>
                    <a:pt x="147" y="57"/>
                  </a:cubicBezTo>
                  <a:cubicBezTo>
                    <a:pt x="146" y="56"/>
                    <a:pt x="144" y="58"/>
                    <a:pt x="142" y="57"/>
                  </a:cubicBezTo>
                  <a:cubicBezTo>
                    <a:pt x="140" y="55"/>
                    <a:pt x="138" y="53"/>
                    <a:pt x="137" y="51"/>
                  </a:cubicBezTo>
                  <a:cubicBezTo>
                    <a:pt x="137" y="50"/>
                    <a:pt x="139" y="47"/>
                    <a:pt x="138" y="46"/>
                  </a:cubicBezTo>
                  <a:cubicBezTo>
                    <a:pt x="137" y="45"/>
                    <a:pt x="135" y="47"/>
                    <a:pt x="134" y="46"/>
                  </a:cubicBezTo>
                  <a:cubicBezTo>
                    <a:pt x="133" y="45"/>
                    <a:pt x="134" y="42"/>
                    <a:pt x="133" y="41"/>
                  </a:cubicBezTo>
                  <a:cubicBezTo>
                    <a:pt x="130" y="39"/>
                    <a:pt x="126" y="41"/>
                    <a:pt x="123" y="39"/>
                  </a:cubicBezTo>
                  <a:cubicBezTo>
                    <a:pt x="122" y="37"/>
                    <a:pt x="126" y="35"/>
                    <a:pt x="124" y="34"/>
                  </a:cubicBezTo>
                  <a:cubicBezTo>
                    <a:pt x="122" y="32"/>
                    <a:pt x="119" y="35"/>
                    <a:pt x="117" y="34"/>
                  </a:cubicBezTo>
                  <a:cubicBezTo>
                    <a:pt x="115" y="33"/>
                    <a:pt x="113" y="31"/>
                    <a:pt x="113" y="29"/>
                  </a:cubicBezTo>
                  <a:cubicBezTo>
                    <a:pt x="113" y="28"/>
                    <a:pt x="116" y="27"/>
                    <a:pt x="117" y="25"/>
                  </a:cubicBezTo>
                  <a:cubicBezTo>
                    <a:pt x="117" y="23"/>
                    <a:pt x="118" y="20"/>
                    <a:pt x="117" y="18"/>
                  </a:cubicBezTo>
                  <a:cubicBezTo>
                    <a:pt x="116" y="14"/>
                    <a:pt x="114" y="10"/>
                    <a:pt x="111" y="7"/>
                  </a:cubicBezTo>
                  <a:cubicBezTo>
                    <a:pt x="110" y="5"/>
                    <a:pt x="107" y="3"/>
                    <a:pt x="105" y="1"/>
                  </a:cubicBezTo>
                  <a:cubicBezTo>
                    <a:pt x="102" y="2"/>
                    <a:pt x="97" y="0"/>
                    <a:pt x="94" y="3"/>
                  </a:cubicBezTo>
                  <a:cubicBezTo>
                    <a:pt x="92" y="4"/>
                    <a:pt x="95" y="8"/>
                    <a:pt x="94" y="10"/>
                  </a:cubicBezTo>
                  <a:cubicBezTo>
                    <a:pt x="93" y="13"/>
                    <a:pt x="91" y="15"/>
                    <a:pt x="89" y="16"/>
                  </a:cubicBezTo>
                  <a:cubicBezTo>
                    <a:pt x="88" y="17"/>
                    <a:pt x="85" y="15"/>
                    <a:pt x="84" y="16"/>
                  </a:cubicBezTo>
                  <a:cubicBezTo>
                    <a:pt x="82" y="18"/>
                    <a:pt x="84" y="22"/>
                    <a:pt x="82" y="24"/>
                  </a:cubicBezTo>
                  <a:cubicBezTo>
                    <a:pt x="79" y="27"/>
                    <a:pt x="75" y="28"/>
                    <a:pt x="71" y="29"/>
                  </a:cubicBezTo>
                  <a:cubicBezTo>
                    <a:pt x="67" y="30"/>
                    <a:pt x="64" y="29"/>
                    <a:pt x="60" y="29"/>
                  </a:cubicBezTo>
                  <a:cubicBezTo>
                    <a:pt x="59" y="30"/>
                    <a:pt x="56" y="30"/>
                    <a:pt x="56" y="32"/>
                  </a:cubicBezTo>
                  <a:cubicBezTo>
                    <a:pt x="56" y="33"/>
                    <a:pt x="60" y="32"/>
                    <a:pt x="60" y="34"/>
                  </a:cubicBezTo>
                  <a:cubicBezTo>
                    <a:pt x="60" y="36"/>
                    <a:pt x="57" y="38"/>
                    <a:pt x="56" y="39"/>
                  </a:cubicBezTo>
                  <a:cubicBezTo>
                    <a:pt x="54" y="41"/>
                    <a:pt x="53" y="42"/>
                    <a:pt x="52" y="43"/>
                  </a:cubicBezTo>
                  <a:cubicBezTo>
                    <a:pt x="50" y="43"/>
                    <a:pt x="49" y="43"/>
                    <a:pt x="48" y="43"/>
                  </a:cubicBezTo>
                  <a:cubicBezTo>
                    <a:pt x="44" y="43"/>
                    <a:pt x="41" y="44"/>
                    <a:pt x="37" y="45"/>
                  </a:cubicBezTo>
                  <a:cubicBezTo>
                    <a:pt x="36" y="46"/>
                    <a:pt x="36" y="49"/>
                    <a:pt x="34" y="49"/>
                  </a:cubicBezTo>
                  <a:cubicBezTo>
                    <a:pt x="32" y="49"/>
                    <a:pt x="30" y="46"/>
                    <a:pt x="28" y="46"/>
                  </a:cubicBezTo>
                  <a:cubicBezTo>
                    <a:pt x="26" y="46"/>
                    <a:pt x="24" y="48"/>
                    <a:pt x="22" y="49"/>
                  </a:cubicBezTo>
                  <a:cubicBezTo>
                    <a:pt x="20" y="49"/>
                    <a:pt x="17" y="49"/>
                    <a:pt x="15" y="50"/>
                  </a:cubicBezTo>
                  <a:cubicBezTo>
                    <a:pt x="13" y="52"/>
                    <a:pt x="12" y="55"/>
                    <a:pt x="10" y="58"/>
                  </a:cubicBezTo>
                  <a:cubicBezTo>
                    <a:pt x="9" y="62"/>
                    <a:pt x="9" y="66"/>
                    <a:pt x="6" y="69"/>
                  </a:cubicBezTo>
                  <a:cubicBezTo>
                    <a:pt x="5" y="71"/>
                    <a:pt x="1" y="70"/>
                    <a:pt x="1" y="72"/>
                  </a:cubicBezTo>
                  <a:cubicBezTo>
                    <a:pt x="0" y="75"/>
                    <a:pt x="4" y="76"/>
                    <a:pt x="5" y="78"/>
                  </a:cubicBezTo>
                  <a:cubicBezTo>
                    <a:pt x="5" y="83"/>
                    <a:pt x="3" y="88"/>
                    <a:pt x="4" y="93"/>
                  </a:cubicBezTo>
                  <a:cubicBezTo>
                    <a:pt x="4" y="95"/>
                    <a:pt x="5" y="96"/>
                    <a:pt x="6" y="97"/>
                  </a:cubicBezTo>
                  <a:cubicBezTo>
                    <a:pt x="7" y="98"/>
                    <a:pt x="10" y="98"/>
                    <a:pt x="11" y="100"/>
                  </a:cubicBezTo>
                  <a:cubicBezTo>
                    <a:pt x="12" y="101"/>
                    <a:pt x="11" y="103"/>
                    <a:pt x="11" y="104"/>
                  </a:cubicBezTo>
                  <a:cubicBezTo>
                    <a:pt x="12" y="108"/>
                    <a:pt x="13" y="111"/>
                    <a:pt x="15" y="114"/>
                  </a:cubicBezTo>
                  <a:cubicBezTo>
                    <a:pt x="16" y="115"/>
                    <a:pt x="19" y="115"/>
                    <a:pt x="19" y="116"/>
                  </a:cubicBezTo>
                  <a:cubicBezTo>
                    <a:pt x="21" y="118"/>
                    <a:pt x="22" y="121"/>
                    <a:pt x="23" y="124"/>
                  </a:cubicBezTo>
                  <a:cubicBezTo>
                    <a:pt x="24" y="123"/>
                    <a:pt x="26" y="123"/>
                    <a:pt x="26" y="121"/>
                  </a:cubicBezTo>
                  <a:cubicBezTo>
                    <a:pt x="27" y="119"/>
                    <a:pt x="27" y="116"/>
                    <a:pt x="27" y="113"/>
                  </a:cubicBezTo>
                  <a:cubicBezTo>
                    <a:pt x="27" y="112"/>
                    <a:pt x="27" y="109"/>
                    <a:pt x="28" y="108"/>
                  </a:cubicBezTo>
                  <a:cubicBezTo>
                    <a:pt x="31" y="107"/>
                    <a:pt x="34" y="108"/>
                    <a:pt x="37" y="108"/>
                  </a:cubicBezTo>
                  <a:cubicBezTo>
                    <a:pt x="38" y="108"/>
                    <a:pt x="39" y="106"/>
                    <a:pt x="41" y="106"/>
                  </a:cubicBezTo>
                  <a:cubicBezTo>
                    <a:pt x="43" y="107"/>
                    <a:pt x="45" y="108"/>
                    <a:pt x="47" y="108"/>
                  </a:cubicBezTo>
                  <a:cubicBezTo>
                    <a:pt x="49" y="109"/>
                    <a:pt x="51" y="108"/>
                    <a:pt x="54" y="107"/>
                  </a:cubicBezTo>
                  <a:cubicBezTo>
                    <a:pt x="54" y="104"/>
                    <a:pt x="53" y="101"/>
                    <a:pt x="54" y="97"/>
                  </a:cubicBezTo>
                  <a:cubicBezTo>
                    <a:pt x="54" y="95"/>
                    <a:pt x="56" y="92"/>
                    <a:pt x="57" y="90"/>
                  </a:cubicBezTo>
                  <a:cubicBezTo>
                    <a:pt x="58" y="88"/>
                    <a:pt x="60" y="87"/>
                    <a:pt x="62" y="86"/>
                  </a:cubicBezTo>
                  <a:cubicBezTo>
                    <a:pt x="63" y="86"/>
                    <a:pt x="66" y="85"/>
                    <a:pt x="67" y="86"/>
                  </a:cubicBezTo>
                  <a:cubicBezTo>
                    <a:pt x="71" y="88"/>
                    <a:pt x="74" y="92"/>
                    <a:pt x="78" y="94"/>
                  </a:cubicBezTo>
                  <a:cubicBezTo>
                    <a:pt x="81" y="96"/>
                    <a:pt x="84" y="95"/>
                    <a:pt x="87" y="96"/>
                  </a:cubicBezTo>
                  <a:cubicBezTo>
                    <a:pt x="92" y="97"/>
                    <a:pt x="96" y="100"/>
                    <a:pt x="100" y="99"/>
                  </a:cubicBezTo>
                  <a:cubicBezTo>
                    <a:pt x="103" y="99"/>
                    <a:pt x="103" y="94"/>
                    <a:pt x="104" y="92"/>
                  </a:cubicBezTo>
                  <a:cubicBezTo>
                    <a:pt x="105" y="91"/>
                    <a:pt x="107" y="89"/>
                    <a:pt x="108" y="89"/>
                  </a:cubicBezTo>
                  <a:cubicBezTo>
                    <a:pt x="111" y="89"/>
                    <a:pt x="113" y="92"/>
                    <a:pt x="115" y="92"/>
                  </a:cubicBezTo>
                  <a:cubicBezTo>
                    <a:pt x="118" y="92"/>
                    <a:pt x="122" y="90"/>
                    <a:pt x="125" y="89"/>
                  </a:cubicBezTo>
                  <a:cubicBezTo>
                    <a:pt x="126" y="88"/>
                    <a:pt x="127" y="85"/>
                    <a:pt x="128" y="85"/>
                  </a:cubicBezTo>
                  <a:cubicBezTo>
                    <a:pt x="130" y="85"/>
                    <a:pt x="130" y="88"/>
                    <a:pt x="131" y="88"/>
                  </a:cubicBezTo>
                  <a:cubicBezTo>
                    <a:pt x="133" y="89"/>
                    <a:pt x="135" y="89"/>
                    <a:pt x="137" y="88"/>
                  </a:cubicBezTo>
                  <a:cubicBezTo>
                    <a:pt x="139" y="87"/>
                    <a:pt x="138" y="83"/>
                    <a:pt x="140" y="83"/>
                  </a:cubicBezTo>
                  <a:cubicBezTo>
                    <a:pt x="143" y="83"/>
                    <a:pt x="144" y="87"/>
                    <a:pt x="146" y="87"/>
                  </a:cubicBezTo>
                  <a:cubicBezTo>
                    <a:pt x="148" y="87"/>
                    <a:pt x="149" y="85"/>
                    <a:pt x="150" y="85"/>
                  </a:cubicBezTo>
                  <a:cubicBezTo>
                    <a:pt x="152" y="85"/>
                    <a:pt x="151" y="89"/>
                    <a:pt x="153" y="89"/>
                  </a:cubicBezTo>
                  <a:cubicBezTo>
                    <a:pt x="156" y="88"/>
                    <a:pt x="157" y="85"/>
                    <a:pt x="160" y="85"/>
                  </a:cubicBezTo>
                  <a:cubicBezTo>
                    <a:pt x="161" y="85"/>
                    <a:pt x="163" y="87"/>
                    <a:pt x="164" y="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2" name="Freeform 2574"/>
            <p:cNvSpPr>
              <a:spLocks noChangeAspect="1"/>
            </p:cNvSpPr>
            <p:nvPr/>
          </p:nvSpPr>
          <p:spPr bwMode="auto">
            <a:xfrm>
              <a:off x="20793522" y="11895806"/>
              <a:ext cx="810060" cy="1074775"/>
            </a:xfrm>
            <a:custGeom>
              <a:avLst/>
              <a:gdLst>
                <a:gd name="T0" fmla="*/ 121 w 101"/>
                <a:gd name="T1" fmla="*/ 26 h 147"/>
                <a:gd name="T2" fmla="*/ 115 w 101"/>
                <a:gd name="T3" fmla="*/ 26 h 147"/>
                <a:gd name="T4" fmla="*/ 108 w 101"/>
                <a:gd name="T5" fmla="*/ 19 h 147"/>
                <a:gd name="T6" fmla="*/ 93 w 101"/>
                <a:gd name="T7" fmla="*/ 26 h 147"/>
                <a:gd name="T8" fmla="*/ 91 w 101"/>
                <a:gd name="T9" fmla="*/ 34 h 147"/>
                <a:gd name="T10" fmla="*/ 69 w 101"/>
                <a:gd name="T11" fmla="*/ 32 h 147"/>
                <a:gd name="T12" fmla="*/ 53 w 101"/>
                <a:gd name="T13" fmla="*/ 18 h 147"/>
                <a:gd name="T14" fmla="*/ 43 w 101"/>
                <a:gd name="T15" fmla="*/ 17 h 147"/>
                <a:gd name="T16" fmla="*/ 35 w 101"/>
                <a:gd name="T17" fmla="*/ 14 h 147"/>
                <a:gd name="T18" fmla="*/ 34 w 101"/>
                <a:gd name="T19" fmla="*/ 2 h 147"/>
                <a:gd name="T20" fmla="*/ 25 w 101"/>
                <a:gd name="T21" fmla="*/ 0 h 147"/>
                <a:gd name="T22" fmla="*/ 6 w 101"/>
                <a:gd name="T23" fmla="*/ 20 h 147"/>
                <a:gd name="T24" fmla="*/ 8 w 101"/>
                <a:gd name="T25" fmla="*/ 26 h 147"/>
                <a:gd name="T26" fmla="*/ 13 w 101"/>
                <a:gd name="T27" fmla="*/ 29 h 147"/>
                <a:gd name="T28" fmla="*/ 14 w 101"/>
                <a:gd name="T29" fmla="*/ 40 h 147"/>
                <a:gd name="T30" fmla="*/ 22 w 101"/>
                <a:gd name="T31" fmla="*/ 50 h 147"/>
                <a:gd name="T32" fmla="*/ 23 w 101"/>
                <a:gd name="T33" fmla="*/ 63 h 147"/>
                <a:gd name="T34" fmla="*/ 16 w 101"/>
                <a:gd name="T35" fmla="*/ 74 h 147"/>
                <a:gd name="T36" fmla="*/ 6 w 101"/>
                <a:gd name="T37" fmla="*/ 86 h 147"/>
                <a:gd name="T38" fmla="*/ 0 w 101"/>
                <a:gd name="T39" fmla="*/ 107 h 147"/>
                <a:gd name="T40" fmla="*/ 60 w 101"/>
                <a:gd name="T41" fmla="*/ 146 h 147"/>
                <a:gd name="T42" fmla="*/ 61 w 101"/>
                <a:gd name="T43" fmla="*/ 153 h 147"/>
                <a:gd name="T44" fmla="*/ 86 w 101"/>
                <a:gd name="T45" fmla="*/ 176 h 147"/>
                <a:gd name="T46" fmla="*/ 87 w 101"/>
                <a:gd name="T47" fmla="*/ 170 h 147"/>
                <a:gd name="T48" fmla="*/ 90 w 101"/>
                <a:gd name="T49" fmla="*/ 163 h 147"/>
                <a:gd name="T50" fmla="*/ 96 w 101"/>
                <a:gd name="T51" fmla="*/ 152 h 147"/>
                <a:gd name="T52" fmla="*/ 99 w 101"/>
                <a:gd name="T53" fmla="*/ 144 h 147"/>
                <a:gd name="T54" fmla="*/ 99 w 101"/>
                <a:gd name="T55" fmla="*/ 138 h 147"/>
                <a:gd name="T56" fmla="*/ 105 w 101"/>
                <a:gd name="T57" fmla="*/ 136 h 147"/>
                <a:gd name="T58" fmla="*/ 109 w 101"/>
                <a:gd name="T59" fmla="*/ 131 h 147"/>
                <a:gd name="T60" fmla="*/ 114 w 101"/>
                <a:gd name="T61" fmla="*/ 126 h 147"/>
                <a:gd name="T62" fmla="*/ 120 w 101"/>
                <a:gd name="T63" fmla="*/ 122 h 147"/>
                <a:gd name="T64" fmla="*/ 110 w 101"/>
                <a:gd name="T65" fmla="*/ 110 h 147"/>
                <a:gd name="T66" fmla="*/ 110 w 101"/>
                <a:gd name="T67" fmla="*/ 45 h 147"/>
                <a:gd name="T68" fmla="*/ 117 w 101"/>
                <a:gd name="T69" fmla="*/ 37 h 147"/>
                <a:gd name="T70" fmla="*/ 121 w 101"/>
                <a:gd name="T71" fmla="*/ 26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147"/>
                <a:gd name="T110" fmla="*/ 101 w 101"/>
                <a:gd name="T111" fmla="*/ 147 h 1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147">
                  <a:moveTo>
                    <a:pt x="101" y="22"/>
                  </a:moveTo>
                  <a:cubicBezTo>
                    <a:pt x="100" y="22"/>
                    <a:pt x="97" y="23"/>
                    <a:pt x="96" y="22"/>
                  </a:cubicBezTo>
                  <a:cubicBezTo>
                    <a:pt x="93" y="21"/>
                    <a:pt x="93" y="16"/>
                    <a:pt x="90" y="16"/>
                  </a:cubicBezTo>
                  <a:cubicBezTo>
                    <a:pt x="85" y="16"/>
                    <a:pt x="82" y="19"/>
                    <a:pt x="78" y="22"/>
                  </a:cubicBezTo>
                  <a:cubicBezTo>
                    <a:pt x="77" y="23"/>
                    <a:pt x="78" y="28"/>
                    <a:pt x="76" y="28"/>
                  </a:cubicBezTo>
                  <a:lnTo>
                    <a:pt x="58" y="27"/>
                  </a:lnTo>
                  <a:cubicBezTo>
                    <a:pt x="52" y="26"/>
                    <a:pt x="49" y="18"/>
                    <a:pt x="44" y="15"/>
                  </a:cubicBezTo>
                  <a:cubicBezTo>
                    <a:pt x="41" y="14"/>
                    <a:pt x="38" y="15"/>
                    <a:pt x="36" y="14"/>
                  </a:cubicBezTo>
                  <a:cubicBezTo>
                    <a:pt x="33" y="14"/>
                    <a:pt x="30" y="14"/>
                    <a:pt x="29" y="12"/>
                  </a:cubicBezTo>
                  <a:cubicBezTo>
                    <a:pt x="27" y="9"/>
                    <a:pt x="30" y="5"/>
                    <a:pt x="28" y="2"/>
                  </a:cubicBezTo>
                  <a:cubicBezTo>
                    <a:pt x="27" y="0"/>
                    <a:pt x="23" y="1"/>
                    <a:pt x="21" y="0"/>
                  </a:cubicBezTo>
                  <a:lnTo>
                    <a:pt x="5" y="17"/>
                  </a:lnTo>
                  <a:cubicBezTo>
                    <a:pt x="6" y="19"/>
                    <a:pt x="6" y="20"/>
                    <a:pt x="7" y="22"/>
                  </a:cubicBezTo>
                  <a:cubicBezTo>
                    <a:pt x="8" y="23"/>
                    <a:pt x="10" y="23"/>
                    <a:pt x="11" y="24"/>
                  </a:cubicBezTo>
                  <a:cubicBezTo>
                    <a:pt x="12" y="27"/>
                    <a:pt x="11" y="30"/>
                    <a:pt x="12" y="33"/>
                  </a:cubicBezTo>
                  <a:cubicBezTo>
                    <a:pt x="13" y="36"/>
                    <a:pt x="17" y="39"/>
                    <a:pt x="18" y="42"/>
                  </a:cubicBezTo>
                  <a:cubicBezTo>
                    <a:pt x="19" y="46"/>
                    <a:pt x="20" y="50"/>
                    <a:pt x="19" y="53"/>
                  </a:cubicBezTo>
                  <a:cubicBezTo>
                    <a:pt x="18" y="57"/>
                    <a:pt x="15" y="59"/>
                    <a:pt x="13" y="62"/>
                  </a:cubicBezTo>
                  <a:cubicBezTo>
                    <a:pt x="11" y="65"/>
                    <a:pt x="7" y="69"/>
                    <a:pt x="5" y="72"/>
                  </a:cubicBezTo>
                  <a:cubicBezTo>
                    <a:pt x="3" y="77"/>
                    <a:pt x="2" y="83"/>
                    <a:pt x="0" y="89"/>
                  </a:cubicBezTo>
                  <a:lnTo>
                    <a:pt x="50" y="122"/>
                  </a:lnTo>
                  <a:lnTo>
                    <a:pt x="51" y="128"/>
                  </a:lnTo>
                  <a:lnTo>
                    <a:pt x="72" y="147"/>
                  </a:lnTo>
                  <a:cubicBezTo>
                    <a:pt x="72" y="145"/>
                    <a:pt x="72" y="144"/>
                    <a:pt x="73" y="142"/>
                  </a:cubicBezTo>
                  <a:cubicBezTo>
                    <a:pt x="73" y="140"/>
                    <a:pt x="74" y="138"/>
                    <a:pt x="75" y="136"/>
                  </a:cubicBezTo>
                  <a:cubicBezTo>
                    <a:pt x="77" y="133"/>
                    <a:pt x="78" y="130"/>
                    <a:pt x="80" y="127"/>
                  </a:cubicBezTo>
                  <a:cubicBezTo>
                    <a:pt x="81" y="124"/>
                    <a:pt x="82" y="122"/>
                    <a:pt x="83" y="120"/>
                  </a:cubicBezTo>
                  <a:cubicBezTo>
                    <a:pt x="83" y="118"/>
                    <a:pt x="81" y="116"/>
                    <a:pt x="83" y="115"/>
                  </a:cubicBezTo>
                  <a:cubicBezTo>
                    <a:pt x="84" y="113"/>
                    <a:pt x="86" y="115"/>
                    <a:pt x="88" y="114"/>
                  </a:cubicBezTo>
                  <a:cubicBezTo>
                    <a:pt x="89" y="113"/>
                    <a:pt x="89" y="110"/>
                    <a:pt x="91" y="109"/>
                  </a:cubicBezTo>
                  <a:cubicBezTo>
                    <a:pt x="92" y="107"/>
                    <a:pt x="94" y="106"/>
                    <a:pt x="95" y="105"/>
                  </a:cubicBezTo>
                  <a:cubicBezTo>
                    <a:pt x="96" y="104"/>
                    <a:pt x="98" y="103"/>
                    <a:pt x="100" y="102"/>
                  </a:cubicBezTo>
                  <a:lnTo>
                    <a:pt x="92" y="92"/>
                  </a:lnTo>
                  <a:lnTo>
                    <a:pt x="92" y="38"/>
                  </a:lnTo>
                  <a:lnTo>
                    <a:pt x="98" y="31"/>
                  </a:lnTo>
                  <a:cubicBezTo>
                    <a:pt x="101" y="29"/>
                    <a:pt x="100" y="25"/>
                    <a:pt x="101" y="2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3" name="Freeform 2575"/>
            <p:cNvSpPr>
              <a:spLocks noChangeAspect="1"/>
            </p:cNvSpPr>
            <p:nvPr/>
          </p:nvSpPr>
          <p:spPr bwMode="auto">
            <a:xfrm>
              <a:off x="20378434" y="12017941"/>
              <a:ext cx="575737" cy="598452"/>
            </a:xfrm>
            <a:custGeom>
              <a:avLst/>
              <a:gdLst>
                <a:gd name="T0" fmla="*/ 62 w 71"/>
                <a:gd name="T1" fmla="*/ 87 h 81"/>
                <a:gd name="T2" fmla="*/ 56 w 71"/>
                <a:gd name="T3" fmla="*/ 91 h 81"/>
                <a:gd name="T4" fmla="*/ 41 w 71"/>
                <a:gd name="T5" fmla="*/ 91 h 81"/>
                <a:gd name="T6" fmla="*/ 23 w 71"/>
                <a:gd name="T7" fmla="*/ 90 h 81"/>
                <a:gd name="T8" fmla="*/ 13 w 71"/>
                <a:gd name="T9" fmla="*/ 92 h 81"/>
                <a:gd name="T10" fmla="*/ 7 w 71"/>
                <a:gd name="T11" fmla="*/ 97 h 81"/>
                <a:gd name="T12" fmla="*/ 0 w 71"/>
                <a:gd name="T13" fmla="*/ 96 h 81"/>
                <a:gd name="T14" fmla="*/ 1 w 71"/>
                <a:gd name="T15" fmla="*/ 82 h 81"/>
                <a:gd name="T16" fmla="*/ 2 w 71"/>
                <a:gd name="T17" fmla="*/ 75 h 81"/>
                <a:gd name="T18" fmla="*/ 6 w 71"/>
                <a:gd name="T19" fmla="*/ 64 h 81"/>
                <a:gd name="T20" fmla="*/ 10 w 71"/>
                <a:gd name="T21" fmla="*/ 56 h 81"/>
                <a:gd name="T22" fmla="*/ 13 w 71"/>
                <a:gd name="T23" fmla="*/ 52 h 81"/>
                <a:gd name="T24" fmla="*/ 15 w 71"/>
                <a:gd name="T25" fmla="*/ 46 h 81"/>
                <a:gd name="T26" fmla="*/ 21 w 71"/>
                <a:gd name="T27" fmla="*/ 41 h 81"/>
                <a:gd name="T28" fmla="*/ 27 w 71"/>
                <a:gd name="T29" fmla="*/ 36 h 81"/>
                <a:gd name="T30" fmla="*/ 19 w 71"/>
                <a:gd name="T31" fmla="*/ 34 h 81"/>
                <a:gd name="T32" fmla="*/ 22 w 71"/>
                <a:gd name="T33" fmla="*/ 25 h 81"/>
                <a:gd name="T34" fmla="*/ 17 w 71"/>
                <a:gd name="T35" fmla="*/ 22 h 81"/>
                <a:gd name="T36" fmla="*/ 19 w 71"/>
                <a:gd name="T37" fmla="*/ 18 h 81"/>
                <a:gd name="T38" fmla="*/ 17 w 71"/>
                <a:gd name="T39" fmla="*/ 13 h 81"/>
                <a:gd name="T40" fmla="*/ 21 w 71"/>
                <a:gd name="T41" fmla="*/ 10 h 81"/>
                <a:gd name="T42" fmla="*/ 29 w 71"/>
                <a:gd name="T43" fmla="*/ 10 h 81"/>
                <a:gd name="T44" fmla="*/ 35 w 71"/>
                <a:gd name="T45" fmla="*/ 6 h 81"/>
                <a:gd name="T46" fmla="*/ 39 w 71"/>
                <a:gd name="T47" fmla="*/ 11 h 81"/>
                <a:gd name="T48" fmla="*/ 44 w 71"/>
                <a:gd name="T49" fmla="*/ 8 h 81"/>
                <a:gd name="T50" fmla="*/ 52 w 71"/>
                <a:gd name="T51" fmla="*/ 5 h 81"/>
                <a:gd name="T52" fmla="*/ 56 w 71"/>
                <a:gd name="T53" fmla="*/ 7 h 81"/>
                <a:gd name="T54" fmla="*/ 62 w 71"/>
                <a:gd name="T55" fmla="*/ 7 h 81"/>
                <a:gd name="T56" fmla="*/ 68 w 71"/>
                <a:gd name="T57" fmla="*/ 0 h 81"/>
                <a:gd name="T58" fmla="*/ 70 w 71"/>
                <a:gd name="T59" fmla="*/ 6 h 81"/>
                <a:gd name="T60" fmla="*/ 75 w 71"/>
                <a:gd name="T61" fmla="*/ 8 h 81"/>
                <a:gd name="T62" fmla="*/ 76 w 71"/>
                <a:gd name="T63" fmla="*/ 19 h 81"/>
                <a:gd name="T64" fmla="*/ 84 w 71"/>
                <a:gd name="T65" fmla="*/ 30 h 81"/>
                <a:gd name="T66" fmla="*/ 85 w 71"/>
                <a:gd name="T67" fmla="*/ 44 h 81"/>
                <a:gd name="T68" fmla="*/ 78 w 71"/>
                <a:gd name="T69" fmla="*/ 54 h 81"/>
                <a:gd name="T70" fmla="*/ 68 w 71"/>
                <a:gd name="T71" fmla="*/ 67 h 81"/>
                <a:gd name="T72" fmla="*/ 62 w 71"/>
                <a:gd name="T73" fmla="*/ 87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81"/>
                <a:gd name="T113" fmla="*/ 71 w 71"/>
                <a:gd name="T114" fmla="*/ 81 h 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81">
                  <a:moveTo>
                    <a:pt x="51" y="72"/>
                  </a:moveTo>
                  <a:cubicBezTo>
                    <a:pt x="49" y="73"/>
                    <a:pt x="48" y="74"/>
                    <a:pt x="46" y="75"/>
                  </a:cubicBezTo>
                  <a:cubicBezTo>
                    <a:pt x="42" y="76"/>
                    <a:pt x="38" y="76"/>
                    <a:pt x="34" y="75"/>
                  </a:cubicBezTo>
                  <a:cubicBezTo>
                    <a:pt x="29" y="75"/>
                    <a:pt x="24" y="74"/>
                    <a:pt x="19" y="74"/>
                  </a:cubicBezTo>
                  <a:cubicBezTo>
                    <a:pt x="16" y="74"/>
                    <a:pt x="14" y="76"/>
                    <a:pt x="11" y="76"/>
                  </a:cubicBezTo>
                  <a:cubicBezTo>
                    <a:pt x="10" y="77"/>
                    <a:pt x="9" y="80"/>
                    <a:pt x="6" y="80"/>
                  </a:cubicBezTo>
                  <a:cubicBezTo>
                    <a:pt x="4" y="81"/>
                    <a:pt x="2" y="80"/>
                    <a:pt x="0" y="79"/>
                  </a:cubicBezTo>
                  <a:cubicBezTo>
                    <a:pt x="0" y="75"/>
                    <a:pt x="1" y="72"/>
                    <a:pt x="1" y="68"/>
                  </a:cubicBezTo>
                  <a:cubicBezTo>
                    <a:pt x="1" y="66"/>
                    <a:pt x="1" y="64"/>
                    <a:pt x="2" y="62"/>
                  </a:cubicBezTo>
                  <a:cubicBezTo>
                    <a:pt x="3" y="59"/>
                    <a:pt x="4" y="56"/>
                    <a:pt x="5" y="53"/>
                  </a:cubicBezTo>
                  <a:cubicBezTo>
                    <a:pt x="6" y="50"/>
                    <a:pt x="6" y="48"/>
                    <a:pt x="8" y="46"/>
                  </a:cubicBezTo>
                  <a:cubicBezTo>
                    <a:pt x="8" y="44"/>
                    <a:pt x="10" y="44"/>
                    <a:pt x="11" y="43"/>
                  </a:cubicBezTo>
                  <a:cubicBezTo>
                    <a:pt x="12" y="41"/>
                    <a:pt x="11" y="39"/>
                    <a:pt x="12" y="38"/>
                  </a:cubicBezTo>
                  <a:cubicBezTo>
                    <a:pt x="13" y="36"/>
                    <a:pt x="15" y="35"/>
                    <a:pt x="17" y="34"/>
                  </a:cubicBezTo>
                  <a:cubicBezTo>
                    <a:pt x="18" y="32"/>
                    <a:pt x="22" y="32"/>
                    <a:pt x="22" y="30"/>
                  </a:cubicBezTo>
                  <a:cubicBezTo>
                    <a:pt x="21" y="28"/>
                    <a:pt x="17" y="29"/>
                    <a:pt x="16" y="28"/>
                  </a:cubicBezTo>
                  <a:cubicBezTo>
                    <a:pt x="15" y="26"/>
                    <a:pt x="18" y="24"/>
                    <a:pt x="18" y="21"/>
                  </a:cubicBezTo>
                  <a:cubicBezTo>
                    <a:pt x="17" y="20"/>
                    <a:pt x="14" y="20"/>
                    <a:pt x="14" y="18"/>
                  </a:cubicBezTo>
                  <a:cubicBezTo>
                    <a:pt x="14" y="17"/>
                    <a:pt x="16" y="16"/>
                    <a:pt x="16" y="15"/>
                  </a:cubicBezTo>
                  <a:cubicBezTo>
                    <a:pt x="17" y="14"/>
                    <a:pt x="15" y="12"/>
                    <a:pt x="14" y="11"/>
                  </a:cubicBezTo>
                  <a:cubicBezTo>
                    <a:pt x="15" y="10"/>
                    <a:pt x="15" y="8"/>
                    <a:pt x="17" y="8"/>
                  </a:cubicBezTo>
                  <a:cubicBezTo>
                    <a:pt x="19" y="7"/>
                    <a:pt x="22" y="8"/>
                    <a:pt x="24" y="8"/>
                  </a:cubicBezTo>
                  <a:cubicBezTo>
                    <a:pt x="26" y="7"/>
                    <a:pt x="27" y="4"/>
                    <a:pt x="29" y="5"/>
                  </a:cubicBezTo>
                  <a:cubicBezTo>
                    <a:pt x="31" y="5"/>
                    <a:pt x="30" y="9"/>
                    <a:pt x="32" y="9"/>
                  </a:cubicBezTo>
                  <a:cubicBezTo>
                    <a:pt x="33" y="10"/>
                    <a:pt x="34" y="7"/>
                    <a:pt x="36" y="7"/>
                  </a:cubicBezTo>
                  <a:cubicBezTo>
                    <a:pt x="38" y="5"/>
                    <a:pt x="40" y="4"/>
                    <a:pt x="43" y="4"/>
                  </a:cubicBezTo>
                  <a:cubicBezTo>
                    <a:pt x="44" y="4"/>
                    <a:pt x="45" y="6"/>
                    <a:pt x="46" y="6"/>
                  </a:cubicBezTo>
                  <a:cubicBezTo>
                    <a:pt x="48" y="6"/>
                    <a:pt x="50" y="7"/>
                    <a:pt x="51" y="6"/>
                  </a:cubicBezTo>
                  <a:cubicBezTo>
                    <a:pt x="54" y="5"/>
                    <a:pt x="55" y="2"/>
                    <a:pt x="56" y="0"/>
                  </a:cubicBezTo>
                  <a:cubicBezTo>
                    <a:pt x="57" y="2"/>
                    <a:pt x="57" y="3"/>
                    <a:pt x="58" y="5"/>
                  </a:cubicBezTo>
                  <a:cubicBezTo>
                    <a:pt x="59" y="6"/>
                    <a:pt x="61" y="6"/>
                    <a:pt x="62" y="7"/>
                  </a:cubicBezTo>
                  <a:cubicBezTo>
                    <a:pt x="63" y="10"/>
                    <a:pt x="62" y="13"/>
                    <a:pt x="63" y="16"/>
                  </a:cubicBezTo>
                  <a:cubicBezTo>
                    <a:pt x="64" y="19"/>
                    <a:pt x="68" y="22"/>
                    <a:pt x="69" y="25"/>
                  </a:cubicBezTo>
                  <a:cubicBezTo>
                    <a:pt x="70" y="29"/>
                    <a:pt x="71" y="33"/>
                    <a:pt x="70" y="36"/>
                  </a:cubicBezTo>
                  <a:cubicBezTo>
                    <a:pt x="69" y="40"/>
                    <a:pt x="66" y="42"/>
                    <a:pt x="64" y="45"/>
                  </a:cubicBezTo>
                  <a:cubicBezTo>
                    <a:pt x="62" y="48"/>
                    <a:pt x="58" y="52"/>
                    <a:pt x="56" y="55"/>
                  </a:cubicBezTo>
                  <a:cubicBezTo>
                    <a:pt x="54" y="60"/>
                    <a:pt x="53" y="66"/>
                    <a:pt x="51" y="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4" name="Freeform 2576"/>
            <p:cNvSpPr>
              <a:spLocks noChangeAspect="1"/>
            </p:cNvSpPr>
            <p:nvPr/>
          </p:nvSpPr>
          <p:spPr bwMode="auto">
            <a:xfrm>
              <a:off x="20699788" y="10869881"/>
              <a:ext cx="1553166" cy="1233546"/>
            </a:xfrm>
            <a:custGeom>
              <a:avLst/>
              <a:gdLst>
                <a:gd name="T0" fmla="*/ 139 w 193"/>
                <a:gd name="T1" fmla="*/ 55 h 168"/>
                <a:gd name="T2" fmla="*/ 135 w 193"/>
                <a:gd name="T3" fmla="*/ 72 h 168"/>
                <a:gd name="T4" fmla="*/ 144 w 193"/>
                <a:gd name="T5" fmla="*/ 72 h 168"/>
                <a:gd name="T6" fmla="*/ 145 w 193"/>
                <a:gd name="T7" fmla="*/ 83 h 168"/>
                <a:gd name="T8" fmla="*/ 157 w 193"/>
                <a:gd name="T9" fmla="*/ 99 h 168"/>
                <a:gd name="T10" fmla="*/ 214 w 193"/>
                <a:gd name="T11" fmla="*/ 125 h 168"/>
                <a:gd name="T12" fmla="*/ 184 w 193"/>
                <a:gd name="T13" fmla="*/ 177 h 168"/>
                <a:gd name="T14" fmla="*/ 150 w 193"/>
                <a:gd name="T15" fmla="*/ 185 h 168"/>
                <a:gd name="T16" fmla="*/ 129 w 193"/>
                <a:gd name="T17" fmla="*/ 195 h 168"/>
                <a:gd name="T18" fmla="*/ 107 w 193"/>
                <a:gd name="T19" fmla="*/ 195 h 168"/>
                <a:gd name="T20" fmla="*/ 83 w 193"/>
                <a:gd name="T21" fmla="*/ 201 h 168"/>
                <a:gd name="T22" fmla="*/ 56 w 193"/>
                <a:gd name="T23" fmla="*/ 185 h 168"/>
                <a:gd name="T24" fmla="*/ 47 w 193"/>
                <a:gd name="T25" fmla="*/ 171 h 168"/>
                <a:gd name="T26" fmla="*/ 35 w 193"/>
                <a:gd name="T27" fmla="*/ 162 h 168"/>
                <a:gd name="T28" fmla="*/ 24 w 193"/>
                <a:gd name="T29" fmla="*/ 141 h 168"/>
                <a:gd name="T30" fmla="*/ 2 w 193"/>
                <a:gd name="T31" fmla="*/ 127 h 168"/>
                <a:gd name="T32" fmla="*/ 13 w 193"/>
                <a:gd name="T33" fmla="*/ 117 h 168"/>
                <a:gd name="T34" fmla="*/ 19 w 193"/>
                <a:gd name="T35" fmla="*/ 100 h 168"/>
                <a:gd name="T36" fmla="*/ 19 w 193"/>
                <a:gd name="T37" fmla="*/ 81 h 168"/>
                <a:gd name="T38" fmla="*/ 28 w 193"/>
                <a:gd name="T39" fmla="*/ 77 h 168"/>
                <a:gd name="T40" fmla="*/ 32 w 193"/>
                <a:gd name="T41" fmla="*/ 55 h 168"/>
                <a:gd name="T42" fmla="*/ 41 w 193"/>
                <a:gd name="T43" fmla="*/ 41 h 168"/>
                <a:gd name="T44" fmla="*/ 49 w 193"/>
                <a:gd name="T45" fmla="*/ 35 h 168"/>
                <a:gd name="T46" fmla="*/ 53 w 193"/>
                <a:gd name="T47" fmla="*/ 19 h 168"/>
                <a:gd name="T48" fmla="*/ 63 w 193"/>
                <a:gd name="T49" fmla="*/ 14 h 168"/>
                <a:gd name="T50" fmla="*/ 71 w 193"/>
                <a:gd name="T51" fmla="*/ 16 h 168"/>
                <a:gd name="T52" fmla="*/ 79 w 193"/>
                <a:gd name="T53" fmla="*/ 7 h 168"/>
                <a:gd name="T54" fmla="*/ 90 w 193"/>
                <a:gd name="T55" fmla="*/ 10 h 168"/>
                <a:gd name="T56" fmla="*/ 99 w 193"/>
                <a:gd name="T57" fmla="*/ 11 h 168"/>
                <a:gd name="T58" fmla="*/ 120 w 193"/>
                <a:gd name="T59" fmla="*/ 18 h 168"/>
                <a:gd name="T60" fmla="*/ 136 w 193"/>
                <a:gd name="T61" fmla="*/ 36 h 168"/>
                <a:gd name="T62" fmla="*/ 143 w 193"/>
                <a:gd name="T63" fmla="*/ 47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68"/>
                <a:gd name="T98" fmla="*/ 193 w 193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68">
                  <a:moveTo>
                    <a:pt x="119" y="39"/>
                  </a:moveTo>
                  <a:cubicBezTo>
                    <a:pt x="118" y="41"/>
                    <a:pt x="117" y="44"/>
                    <a:pt x="116" y="46"/>
                  </a:cubicBezTo>
                  <a:cubicBezTo>
                    <a:pt x="115" y="48"/>
                    <a:pt x="113" y="50"/>
                    <a:pt x="112" y="52"/>
                  </a:cubicBezTo>
                  <a:cubicBezTo>
                    <a:pt x="112" y="55"/>
                    <a:pt x="112" y="57"/>
                    <a:pt x="112" y="60"/>
                  </a:cubicBezTo>
                  <a:cubicBezTo>
                    <a:pt x="113" y="61"/>
                    <a:pt x="114" y="62"/>
                    <a:pt x="115" y="62"/>
                  </a:cubicBezTo>
                  <a:cubicBezTo>
                    <a:pt x="117" y="62"/>
                    <a:pt x="118" y="60"/>
                    <a:pt x="120" y="60"/>
                  </a:cubicBezTo>
                  <a:cubicBezTo>
                    <a:pt x="122" y="60"/>
                    <a:pt x="124" y="60"/>
                    <a:pt x="126" y="60"/>
                  </a:cubicBezTo>
                  <a:cubicBezTo>
                    <a:pt x="124" y="63"/>
                    <a:pt x="120" y="66"/>
                    <a:pt x="121" y="69"/>
                  </a:cubicBezTo>
                  <a:cubicBezTo>
                    <a:pt x="122" y="73"/>
                    <a:pt x="127" y="74"/>
                    <a:pt x="129" y="77"/>
                  </a:cubicBezTo>
                  <a:cubicBezTo>
                    <a:pt x="130" y="78"/>
                    <a:pt x="130" y="80"/>
                    <a:pt x="131" y="82"/>
                  </a:cubicBezTo>
                  <a:cubicBezTo>
                    <a:pt x="133" y="84"/>
                    <a:pt x="134" y="87"/>
                    <a:pt x="137" y="88"/>
                  </a:cubicBezTo>
                  <a:lnTo>
                    <a:pt x="178" y="104"/>
                  </a:lnTo>
                  <a:cubicBezTo>
                    <a:pt x="182" y="105"/>
                    <a:pt x="193" y="99"/>
                    <a:pt x="190" y="102"/>
                  </a:cubicBezTo>
                  <a:lnTo>
                    <a:pt x="153" y="147"/>
                  </a:lnTo>
                  <a:cubicBezTo>
                    <a:pt x="150" y="151"/>
                    <a:pt x="143" y="147"/>
                    <a:pt x="139" y="148"/>
                  </a:cubicBezTo>
                  <a:cubicBezTo>
                    <a:pt x="134" y="149"/>
                    <a:pt x="130" y="152"/>
                    <a:pt x="125" y="154"/>
                  </a:cubicBezTo>
                  <a:cubicBezTo>
                    <a:pt x="121" y="156"/>
                    <a:pt x="116" y="160"/>
                    <a:pt x="112" y="162"/>
                  </a:cubicBezTo>
                  <a:cubicBezTo>
                    <a:pt x="111" y="162"/>
                    <a:pt x="108" y="163"/>
                    <a:pt x="107" y="162"/>
                  </a:cubicBezTo>
                  <a:cubicBezTo>
                    <a:pt x="104" y="161"/>
                    <a:pt x="104" y="156"/>
                    <a:pt x="101" y="156"/>
                  </a:cubicBezTo>
                  <a:cubicBezTo>
                    <a:pt x="96" y="156"/>
                    <a:pt x="93" y="159"/>
                    <a:pt x="89" y="162"/>
                  </a:cubicBezTo>
                  <a:cubicBezTo>
                    <a:pt x="88" y="163"/>
                    <a:pt x="89" y="168"/>
                    <a:pt x="87" y="168"/>
                  </a:cubicBezTo>
                  <a:lnTo>
                    <a:pt x="69" y="167"/>
                  </a:lnTo>
                  <a:cubicBezTo>
                    <a:pt x="63" y="166"/>
                    <a:pt x="60" y="158"/>
                    <a:pt x="55" y="155"/>
                  </a:cubicBezTo>
                  <a:cubicBezTo>
                    <a:pt x="52" y="154"/>
                    <a:pt x="49" y="155"/>
                    <a:pt x="47" y="154"/>
                  </a:cubicBezTo>
                  <a:cubicBezTo>
                    <a:pt x="44" y="154"/>
                    <a:pt x="41" y="154"/>
                    <a:pt x="40" y="152"/>
                  </a:cubicBezTo>
                  <a:cubicBezTo>
                    <a:pt x="38" y="149"/>
                    <a:pt x="41" y="145"/>
                    <a:pt x="39" y="142"/>
                  </a:cubicBezTo>
                  <a:cubicBezTo>
                    <a:pt x="38" y="140"/>
                    <a:pt x="34" y="141"/>
                    <a:pt x="32" y="140"/>
                  </a:cubicBezTo>
                  <a:cubicBezTo>
                    <a:pt x="31" y="138"/>
                    <a:pt x="29" y="137"/>
                    <a:pt x="29" y="135"/>
                  </a:cubicBezTo>
                  <a:cubicBezTo>
                    <a:pt x="27" y="132"/>
                    <a:pt x="28" y="128"/>
                    <a:pt x="26" y="125"/>
                  </a:cubicBezTo>
                  <a:cubicBezTo>
                    <a:pt x="25" y="122"/>
                    <a:pt x="22" y="120"/>
                    <a:pt x="20" y="117"/>
                  </a:cubicBezTo>
                  <a:cubicBezTo>
                    <a:pt x="17" y="114"/>
                    <a:pt x="16" y="109"/>
                    <a:pt x="12" y="107"/>
                  </a:cubicBezTo>
                  <a:cubicBezTo>
                    <a:pt x="9" y="105"/>
                    <a:pt x="5" y="108"/>
                    <a:pt x="2" y="106"/>
                  </a:cubicBezTo>
                  <a:cubicBezTo>
                    <a:pt x="0" y="104"/>
                    <a:pt x="1" y="100"/>
                    <a:pt x="3" y="98"/>
                  </a:cubicBezTo>
                  <a:cubicBezTo>
                    <a:pt x="5" y="96"/>
                    <a:pt x="9" y="98"/>
                    <a:pt x="11" y="97"/>
                  </a:cubicBezTo>
                  <a:cubicBezTo>
                    <a:pt x="13" y="97"/>
                    <a:pt x="16" y="97"/>
                    <a:pt x="16" y="96"/>
                  </a:cubicBezTo>
                  <a:cubicBezTo>
                    <a:pt x="18" y="92"/>
                    <a:pt x="15" y="87"/>
                    <a:pt x="16" y="83"/>
                  </a:cubicBezTo>
                  <a:cubicBezTo>
                    <a:pt x="16" y="79"/>
                    <a:pt x="18" y="75"/>
                    <a:pt x="18" y="71"/>
                  </a:cubicBezTo>
                  <a:cubicBezTo>
                    <a:pt x="18" y="70"/>
                    <a:pt x="16" y="69"/>
                    <a:pt x="16" y="67"/>
                  </a:cubicBezTo>
                  <a:cubicBezTo>
                    <a:pt x="16" y="65"/>
                    <a:pt x="17" y="64"/>
                    <a:pt x="19" y="63"/>
                  </a:cubicBezTo>
                  <a:cubicBezTo>
                    <a:pt x="20" y="63"/>
                    <a:pt x="21" y="64"/>
                    <a:pt x="23" y="64"/>
                  </a:cubicBezTo>
                  <a:cubicBezTo>
                    <a:pt x="24" y="64"/>
                    <a:pt x="26" y="65"/>
                    <a:pt x="26" y="64"/>
                  </a:cubicBezTo>
                  <a:cubicBezTo>
                    <a:pt x="27" y="58"/>
                    <a:pt x="25" y="52"/>
                    <a:pt x="27" y="46"/>
                  </a:cubicBezTo>
                  <a:cubicBezTo>
                    <a:pt x="27" y="44"/>
                    <a:pt x="30" y="44"/>
                    <a:pt x="31" y="43"/>
                  </a:cubicBezTo>
                  <a:cubicBezTo>
                    <a:pt x="32" y="40"/>
                    <a:pt x="32" y="36"/>
                    <a:pt x="34" y="34"/>
                  </a:cubicBezTo>
                  <a:cubicBezTo>
                    <a:pt x="36" y="32"/>
                    <a:pt x="39" y="33"/>
                    <a:pt x="41" y="32"/>
                  </a:cubicBezTo>
                  <a:cubicBezTo>
                    <a:pt x="42" y="31"/>
                    <a:pt x="40" y="30"/>
                    <a:pt x="41" y="29"/>
                  </a:cubicBezTo>
                  <a:cubicBezTo>
                    <a:pt x="42" y="26"/>
                    <a:pt x="44" y="24"/>
                    <a:pt x="44" y="22"/>
                  </a:cubicBezTo>
                  <a:cubicBezTo>
                    <a:pt x="45" y="20"/>
                    <a:pt x="43" y="18"/>
                    <a:pt x="44" y="16"/>
                  </a:cubicBezTo>
                  <a:cubicBezTo>
                    <a:pt x="44" y="14"/>
                    <a:pt x="46" y="13"/>
                    <a:pt x="47" y="12"/>
                  </a:cubicBezTo>
                  <a:cubicBezTo>
                    <a:pt x="48" y="12"/>
                    <a:pt x="50" y="12"/>
                    <a:pt x="52" y="12"/>
                  </a:cubicBezTo>
                  <a:cubicBezTo>
                    <a:pt x="53" y="12"/>
                    <a:pt x="54" y="9"/>
                    <a:pt x="55" y="9"/>
                  </a:cubicBezTo>
                  <a:cubicBezTo>
                    <a:pt x="57" y="9"/>
                    <a:pt x="58" y="15"/>
                    <a:pt x="59" y="13"/>
                  </a:cubicBezTo>
                  <a:cubicBezTo>
                    <a:pt x="62" y="11"/>
                    <a:pt x="60" y="5"/>
                    <a:pt x="62" y="2"/>
                  </a:cubicBezTo>
                  <a:cubicBezTo>
                    <a:pt x="63" y="0"/>
                    <a:pt x="64" y="5"/>
                    <a:pt x="66" y="6"/>
                  </a:cubicBezTo>
                  <a:cubicBezTo>
                    <a:pt x="67" y="7"/>
                    <a:pt x="68" y="8"/>
                    <a:pt x="69" y="9"/>
                  </a:cubicBezTo>
                  <a:cubicBezTo>
                    <a:pt x="71" y="9"/>
                    <a:pt x="73" y="8"/>
                    <a:pt x="75" y="8"/>
                  </a:cubicBezTo>
                  <a:cubicBezTo>
                    <a:pt x="76" y="8"/>
                    <a:pt x="77" y="6"/>
                    <a:pt x="78" y="6"/>
                  </a:cubicBezTo>
                  <a:cubicBezTo>
                    <a:pt x="79" y="6"/>
                    <a:pt x="80" y="8"/>
                    <a:pt x="82" y="9"/>
                  </a:cubicBezTo>
                  <a:cubicBezTo>
                    <a:pt x="86" y="10"/>
                    <a:pt x="89" y="9"/>
                    <a:pt x="93" y="10"/>
                  </a:cubicBezTo>
                  <a:cubicBezTo>
                    <a:pt x="95" y="11"/>
                    <a:pt x="98" y="13"/>
                    <a:pt x="100" y="15"/>
                  </a:cubicBezTo>
                  <a:cubicBezTo>
                    <a:pt x="102" y="17"/>
                    <a:pt x="102" y="20"/>
                    <a:pt x="104" y="22"/>
                  </a:cubicBezTo>
                  <a:cubicBezTo>
                    <a:pt x="107" y="25"/>
                    <a:pt x="110" y="27"/>
                    <a:pt x="113" y="30"/>
                  </a:cubicBezTo>
                  <a:cubicBezTo>
                    <a:pt x="114" y="31"/>
                    <a:pt x="114" y="33"/>
                    <a:pt x="115" y="35"/>
                  </a:cubicBezTo>
                  <a:cubicBezTo>
                    <a:pt x="116" y="36"/>
                    <a:pt x="118" y="38"/>
                    <a:pt x="119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5" name="Freeform 2577"/>
            <p:cNvSpPr>
              <a:spLocks noChangeAspect="1"/>
            </p:cNvSpPr>
            <p:nvPr/>
          </p:nvSpPr>
          <p:spPr bwMode="auto">
            <a:xfrm>
              <a:off x="21603573" y="11132467"/>
              <a:ext cx="174062" cy="189309"/>
            </a:xfrm>
            <a:custGeom>
              <a:avLst/>
              <a:gdLst>
                <a:gd name="T0" fmla="*/ 17 w 22"/>
                <a:gd name="T1" fmla="*/ 29 h 26"/>
                <a:gd name="T2" fmla="*/ 9 w 22"/>
                <a:gd name="T3" fmla="*/ 29 h 26"/>
                <a:gd name="T4" fmla="*/ 4 w 22"/>
                <a:gd name="T5" fmla="*/ 31 h 26"/>
                <a:gd name="T6" fmla="*/ 0 w 22"/>
                <a:gd name="T7" fmla="*/ 29 h 26"/>
                <a:gd name="T8" fmla="*/ 0 w 22"/>
                <a:gd name="T9" fmla="*/ 19 h 26"/>
                <a:gd name="T10" fmla="*/ 5 w 22"/>
                <a:gd name="T11" fmla="*/ 12 h 26"/>
                <a:gd name="T12" fmla="*/ 8 w 22"/>
                <a:gd name="T13" fmla="*/ 4 h 26"/>
                <a:gd name="T14" fmla="*/ 14 w 22"/>
                <a:gd name="T15" fmla="*/ 5 h 26"/>
                <a:gd name="T16" fmla="*/ 17 w 22"/>
                <a:gd name="T17" fmla="*/ 1 h 26"/>
                <a:gd name="T18" fmla="*/ 20 w 22"/>
                <a:gd name="T19" fmla="*/ 1 h 26"/>
                <a:gd name="T20" fmla="*/ 22 w 22"/>
                <a:gd name="T21" fmla="*/ 6 h 26"/>
                <a:gd name="T22" fmla="*/ 25 w 22"/>
                <a:gd name="T23" fmla="*/ 12 h 26"/>
                <a:gd name="T24" fmla="*/ 18 w 22"/>
                <a:gd name="T25" fmla="*/ 16 h 26"/>
                <a:gd name="T26" fmla="*/ 9 w 22"/>
                <a:gd name="T27" fmla="*/ 23 h 26"/>
                <a:gd name="T28" fmla="*/ 18 w 22"/>
                <a:gd name="T29" fmla="*/ 21 h 26"/>
                <a:gd name="T30" fmla="*/ 24 w 22"/>
                <a:gd name="T31" fmla="*/ 24 h 26"/>
                <a:gd name="T32" fmla="*/ 20 w 22"/>
                <a:gd name="T33" fmla="*/ 26 h 26"/>
                <a:gd name="T34" fmla="*/ 17 w 22"/>
                <a:gd name="T35" fmla="*/ 29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6"/>
                <a:gd name="T56" fmla="*/ 22 w 22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6">
                  <a:moveTo>
                    <a:pt x="14" y="24"/>
                  </a:moveTo>
                  <a:cubicBezTo>
                    <a:pt x="12" y="24"/>
                    <a:pt x="10" y="24"/>
                    <a:pt x="8" y="24"/>
                  </a:cubicBezTo>
                  <a:cubicBezTo>
                    <a:pt x="6" y="24"/>
                    <a:pt x="5" y="26"/>
                    <a:pt x="3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1" y="14"/>
                    <a:pt x="3" y="12"/>
                    <a:pt x="4" y="10"/>
                  </a:cubicBezTo>
                  <a:cubicBezTo>
                    <a:pt x="5" y="8"/>
                    <a:pt x="6" y="5"/>
                    <a:pt x="7" y="3"/>
                  </a:cubicBezTo>
                  <a:cubicBezTo>
                    <a:pt x="9" y="3"/>
                    <a:pt x="10" y="5"/>
                    <a:pt x="12" y="4"/>
                  </a:cubicBezTo>
                  <a:cubicBezTo>
                    <a:pt x="13" y="4"/>
                    <a:pt x="13" y="2"/>
                    <a:pt x="14" y="1"/>
                  </a:cubicBezTo>
                  <a:cubicBezTo>
                    <a:pt x="14" y="0"/>
                    <a:pt x="16" y="1"/>
                    <a:pt x="17" y="1"/>
                  </a:cubicBezTo>
                  <a:cubicBezTo>
                    <a:pt x="18" y="2"/>
                    <a:pt x="18" y="4"/>
                    <a:pt x="19" y="5"/>
                  </a:cubicBezTo>
                  <a:cubicBezTo>
                    <a:pt x="20" y="6"/>
                    <a:pt x="22" y="8"/>
                    <a:pt x="21" y="10"/>
                  </a:cubicBezTo>
                  <a:cubicBezTo>
                    <a:pt x="20" y="12"/>
                    <a:pt x="17" y="12"/>
                    <a:pt x="15" y="13"/>
                  </a:cubicBezTo>
                  <a:cubicBezTo>
                    <a:pt x="12" y="15"/>
                    <a:pt x="8" y="16"/>
                    <a:pt x="8" y="19"/>
                  </a:cubicBezTo>
                  <a:cubicBezTo>
                    <a:pt x="8" y="21"/>
                    <a:pt x="12" y="18"/>
                    <a:pt x="15" y="18"/>
                  </a:cubicBezTo>
                  <a:cubicBezTo>
                    <a:pt x="16" y="19"/>
                    <a:pt x="18" y="19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6" name="Freeform 2578"/>
            <p:cNvSpPr>
              <a:spLocks noChangeAspect="1"/>
            </p:cNvSpPr>
            <p:nvPr/>
          </p:nvSpPr>
          <p:spPr bwMode="auto">
            <a:xfrm>
              <a:off x="21047917" y="10570649"/>
              <a:ext cx="689548" cy="598452"/>
            </a:xfrm>
            <a:custGeom>
              <a:avLst/>
              <a:gdLst>
                <a:gd name="T0" fmla="*/ 103 w 86"/>
                <a:gd name="T1" fmla="*/ 93 h 82"/>
                <a:gd name="T2" fmla="*/ 98 w 86"/>
                <a:gd name="T3" fmla="*/ 88 h 82"/>
                <a:gd name="T4" fmla="*/ 92 w 86"/>
                <a:gd name="T5" fmla="*/ 81 h 82"/>
                <a:gd name="T6" fmla="*/ 90 w 86"/>
                <a:gd name="T7" fmla="*/ 78 h 82"/>
                <a:gd name="T8" fmla="*/ 80 w 86"/>
                <a:gd name="T9" fmla="*/ 69 h 82"/>
                <a:gd name="T10" fmla="*/ 73 w 86"/>
                <a:gd name="T11" fmla="*/ 60 h 82"/>
                <a:gd name="T12" fmla="*/ 67 w 86"/>
                <a:gd name="T13" fmla="*/ 56 h 82"/>
                <a:gd name="T14" fmla="*/ 65 w 86"/>
                <a:gd name="T15" fmla="*/ 53 h 82"/>
                <a:gd name="T16" fmla="*/ 60 w 86"/>
                <a:gd name="T17" fmla="*/ 53 h 82"/>
                <a:gd name="T18" fmla="*/ 55 w 86"/>
                <a:gd name="T19" fmla="*/ 50 h 82"/>
                <a:gd name="T20" fmla="*/ 52 w 86"/>
                <a:gd name="T21" fmla="*/ 44 h 82"/>
                <a:gd name="T22" fmla="*/ 48 w 86"/>
                <a:gd name="T23" fmla="*/ 48 h 82"/>
                <a:gd name="T24" fmla="*/ 44 w 86"/>
                <a:gd name="T25" fmla="*/ 39 h 82"/>
                <a:gd name="T26" fmla="*/ 42 w 86"/>
                <a:gd name="T27" fmla="*/ 30 h 82"/>
                <a:gd name="T28" fmla="*/ 38 w 86"/>
                <a:gd name="T29" fmla="*/ 17 h 82"/>
                <a:gd name="T30" fmla="*/ 34 w 86"/>
                <a:gd name="T31" fmla="*/ 0 h 82"/>
                <a:gd name="T32" fmla="*/ 26 w 86"/>
                <a:gd name="T33" fmla="*/ 4 h 82"/>
                <a:gd name="T34" fmla="*/ 22 w 86"/>
                <a:gd name="T35" fmla="*/ 7 h 82"/>
                <a:gd name="T36" fmla="*/ 17 w 86"/>
                <a:gd name="T37" fmla="*/ 5 h 82"/>
                <a:gd name="T38" fmla="*/ 14 w 86"/>
                <a:gd name="T39" fmla="*/ 12 h 82"/>
                <a:gd name="T40" fmla="*/ 8 w 86"/>
                <a:gd name="T41" fmla="*/ 12 h 82"/>
                <a:gd name="T42" fmla="*/ 7 w 86"/>
                <a:gd name="T43" fmla="*/ 18 h 82"/>
                <a:gd name="T44" fmla="*/ 5 w 86"/>
                <a:gd name="T45" fmla="*/ 23 h 82"/>
                <a:gd name="T46" fmla="*/ 8 w 86"/>
                <a:gd name="T47" fmla="*/ 27 h 82"/>
                <a:gd name="T48" fmla="*/ 5 w 86"/>
                <a:gd name="T49" fmla="*/ 38 h 82"/>
                <a:gd name="T50" fmla="*/ 1 w 86"/>
                <a:gd name="T51" fmla="*/ 45 h 82"/>
                <a:gd name="T52" fmla="*/ 2 w 86"/>
                <a:gd name="T53" fmla="*/ 57 h 82"/>
                <a:gd name="T54" fmla="*/ 5 w 86"/>
                <a:gd name="T55" fmla="*/ 63 h 82"/>
                <a:gd name="T56" fmla="*/ 11 w 86"/>
                <a:gd name="T57" fmla="*/ 63 h 82"/>
                <a:gd name="T58" fmla="*/ 14 w 86"/>
                <a:gd name="T59" fmla="*/ 60 h 82"/>
                <a:gd name="T60" fmla="*/ 19 w 86"/>
                <a:gd name="T61" fmla="*/ 65 h 82"/>
                <a:gd name="T62" fmla="*/ 23 w 86"/>
                <a:gd name="T63" fmla="*/ 51 h 82"/>
                <a:gd name="T64" fmla="*/ 28 w 86"/>
                <a:gd name="T65" fmla="*/ 56 h 82"/>
                <a:gd name="T66" fmla="*/ 31 w 86"/>
                <a:gd name="T67" fmla="*/ 60 h 82"/>
                <a:gd name="T68" fmla="*/ 38 w 86"/>
                <a:gd name="T69" fmla="*/ 59 h 82"/>
                <a:gd name="T70" fmla="*/ 42 w 86"/>
                <a:gd name="T71" fmla="*/ 56 h 82"/>
                <a:gd name="T72" fmla="*/ 47 w 86"/>
                <a:gd name="T73" fmla="*/ 60 h 82"/>
                <a:gd name="T74" fmla="*/ 60 w 86"/>
                <a:gd name="T75" fmla="*/ 61 h 82"/>
                <a:gd name="T76" fmla="*/ 68 w 86"/>
                <a:gd name="T77" fmla="*/ 67 h 82"/>
                <a:gd name="T78" fmla="*/ 73 w 86"/>
                <a:gd name="T79" fmla="*/ 75 h 82"/>
                <a:gd name="T80" fmla="*/ 84 w 86"/>
                <a:gd name="T81" fmla="*/ 85 h 82"/>
                <a:gd name="T82" fmla="*/ 86 w 86"/>
                <a:gd name="T83" fmla="*/ 91 h 82"/>
                <a:gd name="T84" fmla="*/ 91 w 86"/>
                <a:gd name="T85" fmla="*/ 96 h 82"/>
                <a:gd name="T86" fmla="*/ 97 w 86"/>
                <a:gd name="T87" fmla="*/ 97 h 82"/>
                <a:gd name="T88" fmla="*/ 99 w 86"/>
                <a:gd name="T89" fmla="*/ 93 h 82"/>
                <a:gd name="T90" fmla="*/ 103 w 86"/>
                <a:gd name="T91" fmla="*/ 93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82"/>
                <a:gd name="T140" fmla="*/ 86 w 86"/>
                <a:gd name="T141" fmla="*/ 82 h 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82">
                  <a:moveTo>
                    <a:pt x="86" y="78"/>
                  </a:moveTo>
                  <a:cubicBezTo>
                    <a:pt x="85" y="77"/>
                    <a:pt x="83" y="76"/>
                    <a:pt x="82" y="74"/>
                  </a:cubicBezTo>
                  <a:cubicBezTo>
                    <a:pt x="80" y="72"/>
                    <a:pt x="79" y="70"/>
                    <a:pt x="77" y="68"/>
                  </a:cubicBezTo>
                  <a:cubicBezTo>
                    <a:pt x="77" y="67"/>
                    <a:pt x="76" y="66"/>
                    <a:pt x="75" y="65"/>
                  </a:cubicBezTo>
                  <a:cubicBezTo>
                    <a:pt x="73" y="62"/>
                    <a:pt x="69" y="61"/>
                    <a:pt x="67" y="58"/>
                  </a:cubicBezTo>
                  <a:cubicBezTo>
                    <a:pt x="65" y="56"/>
                    <a:pt x="64" y="53"/>
                    <a:pt x="61" y="50"/>
                  </a:cubicBezTo>
                  <a:cubicBezTo>
                    <a:pt x="60" y="49"/>
                    <a:pt x="58" y="49"/>
                    <a:pt x="56" y="47"/>
                  </a:cubicBezTo>
                  <a:cubicBezTo>
                    <a:pt x="55" y="46"/>
                    <a:pt x="55" y="45"/>
                    <a:pt x="54" y="44"/>
                  </a:cubicBezTo>
                  <a:cubicBezTo>
                    <a:pt x="53" y="43"/>
                    <a:pt x="51" y="45"/>
                    <a:pt x="50" y="44"/>
                  </a:cubicBezTo>
                  <a:cubicBezTo>
                    <a:pt x="48" y="44"/>
                    <a:pt x="47" y="43"/>
                    <a:pt x="46" y="42"/>
                  </a:cubicBezTo>
                  <a:cubicBezTo>
                    <a:pt x="45" y="41"/>
                    <a:pt x="45" y="38"/>
                    <a:pt x="43" y="37"/>
                  </a:cubicBezTo>
                  <a:cubicBezTo>
                    <a:pt x="42" y="37"/>
                    <a:pt x="41" y="41"/>
                    <a:pt x="40" y="40"/>
                  </a:cubicBezTo>
                  <a:cubicBezTo>
                    <a:pt x="38" y="39"/>
                    <a:pt x="38" y="36"/>
                    <a:pt x="37" y="33"/>
                  </a:cubicBezTo>
                  <a:cubicBezTo>
                    <a:pt x="37" y="31"/>
                    <a:pt x="36" y="28"/>
                    <a:pt x="35" y="25"/>
                  </a:cubicBezTo>
                  <a:cubicBezTo>
                    <a:pt x="34" y="21"/>
                    <a:pt x="33" y="17"/>
                    <a:pt x="32" y="14"/>
                  </a:cubicBezTo>
                  <a:cubicBezTo>
                    <a:pt x="31" y="9"/>
                    <a:pt x="29" y="4"/>
                    <a:pt x="28" y="0"/>
                  </a:cubicBezTo>
                  <a:cubicBezTo>
                    <a:pt x="26" y="1"/>
                    <a:pt x="24" y="2"/>
                    <a:pt x="22" y="3"/>
                  </a:cubicBezTo>
                  <a:cubicBezTo>
                    <a:pt x="20" y="3"/>
                    <a:pt x="19" y="5"/>
                    <a:pt x="18" y="6"/>
                  </a:cubicBezTo>
                  <a:cubicBezTo>
                    <a:pt x="16" y="6"/>
                    <a:pt x="15" y="3"/>
                    <a:pt x="14" y="4"/>
                  </a:cubicBezTo>
                  <a:cubicBezTo>
                    <a:pt x="13" y="5"/>
                    <a:pt x="14" y="9"/>
                    <a:pt x="12" y="10"/>
                  </a:cubicBezTo>
                  <a:cubicBezTo>
                    <a:pt x="10" y="11"/>
                    <a:pt x="8" y="9"/>
                    <a:pt x="7" y="10"/>
                  </a:cubicBezTo>
                  <a:cubicBezTo>
                    <a:pt x="6" y="11"/>
                    <a:pt x="7" y="13"/>
                    <a:pt x="6" y="15"/>
                  </a:cubicBezTo>
                  <a:cubicBezTo>
                    <a:pt x="6" y="16"/>
                    <a:pt x="4" y="18"/>
                    <a:pt x="4" y="19"/>
                  </a:cubicBezTo>
                  <a:cubicBezTo>
                    <a:pt x="4" y="21"/>
                    <a:pt x="6" y="22"/>
                    <a:pt x="7" y="23"/>
                  </a:cubicBezTo>
                  <a:cubicBezTo>
                    <a:pt x="7" y="26"/>
                    <a:pt x="6" y="29"/>
                    <a:pt x="4" y="32"/>
                  </a:cubicBezTo>
                  <a:cubicBezTo>
                    <a:pt x="4" y="35"/>
                    <a:pt x="1" y="36"/>
                    <a:pt x="1" y="38"/>
                  </a:cubicBezTo>
                  <a:cubicBezTo>
                    <a:pt x="0" y="41"/>
                    <a:pt x="1" y="45"/>
                    <a:pt x="2" y="48"/>
                  </a:cubicBezTo>
                  <a:cubicBezTo>
                    <a:pt x="2" y="50"/>
                    <a:pt x="3" y="51"/>
                    <a:pt x="4" y="53"/>
                  </a:cubicBezTo>
                  <a:cubicBezTo>
                    <a:pt x="5" y="53"/>
                    <a:pt x="7" y="53"/>
                    <a:pt x="9" y="53"/>
                  </a:cubicBezTo>
                  <a:cubicBezTo>
                    <a:pt x="10" y="53"/>
                    <a:pt x="11" y="50"/>
                    <a:pt x="12" y="50"/>
                  </a:cubicBezTo>
                  <a:cubicBezTo>
                    <a:pt x="14" y="50"/>
                    <a:pt x="15" y="56"/>
                    <a:pt x="16" y="54"/>
                  </a:cubicBezTo>
                  <a:cubicBezTo>
                    <a:pt x="19" y="52"/>
                    <a:pt x="17" y="46"/>
                    <a:pt x="19" y="43"/>
                  </a:cubicBezTo>
                  <a:cubicBezTo>
                    <a:pt x="20" y="41"/>
                    <a:pt x="21" y="46"/>
                    <a:pt x="23" y="47"/>
                  </a:cubicBezTo>
                  <a:cubicBezTo>
                    <a:pt x="24" y="48"/>
                    <a:pt x="25" y="49"/>
                    <a:pt x="26" y="50"/>
                  </a:cubicBezTo>
                  <a:cubicBezTo>
                    <a:pt x="28" y="50"/>
                    <a:pt x="30" y="49"/>
                    <a:pt x="32" y="49"/>
                  </a:cubicBezTo>
                  <a:cubicBezTo>
                    <a:pt x="33" y="49"/>
                    <a:pt x="34" y="47"/>
                    <a:pt x="35" y="47"/>
                  </a:cubicBezTo>
                  <a:cubicBezTo>
                    <a:pt x="36" y="47"/>
                    <a:pt x="37" y="49"/>
                    <a:pt x="39" y="50"/>
                  </a:cubicBezTo>
                  <a:cubicBezTo>
                    <a:pt x="43" y="51"/>
                    <a:pt x="46" y="50"/>
                    <a:pt x="50" y="51"/>
                  </a:cubicBezTo>
                  <a:cubicBezTo>
                    <a:pt x="52" y="52"/>
                    <a:pt x="55" y="54"/>
                    <a:pt x="57" y="56"/>
                  </a:cubicBezTo>
                  <a:cubicBezTo>
                    <a:pt x="59" y="58"/>
                    <a:pt x="59" y="61"/>
                    <a:pt x="61" y="63"/>
                  </a:cubicBezTo>
                  <a:cubicBezTo>
                    <a:pt x="64" y="66"/>
                    <a:pt x="67" y="68"/>
                    <a:pt x="70" y="71"/>
                  </a:cubicBezTo>
                  <a:cubicBezTo>
                    <a:pt x="71" y="72"/>
                    <a:pt x="71" y="74"/>
                    <a:pt x="72" y="76"/>
                  </a:cubicBezTo>
                  <a:cubicBezTo>
                    <a:pt x="73" y="77"/>
                    <a:pt x="75" y="79"/>
                    <a:pt x="76" y="80"/>
                  </a:cubicBezTo>
                  <a:cubicBezTo>
                    <a:pt x="78" y="80"/>
                    <a:pt x="79" y="82"/>
                    <a:pt x="81" y="81"/>
                  </a:cubicBezTo>
                  <a:cubicBezTo>
                    <a:pt x="82" y="81"/>
                    <a:pt x="82" y="79"/>
                    <a:pt x="83" y="78"/>
                  </a:cubicBezTo>
                  <a:cubicBezTo>
                    <a:pt x="83" y="77"/>
                    <a:pt x="85" y="78"/>
                    <a:pt x="86" y="7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7" name="Freeform 2579"/>
            <p:cNvSpPr>
              <a:spLocks noChangeAspect="1"/>
            </p:cNvSpPr>
            <p:nvPr/>
          </p:nvSpPr>
          <p:spPr bwMode="auto">
            <a:xfrm>
              <a:off x="19575079" y="10002727"/>
              <a:ext cx="1700451" cy="2100695"/>
            </a:xfrm>
            <a:custGeom>
              <a:avLst/>
              <a:gdLst>
                <a:gd name="T0" fmla="*/ 223 w 211"/>
                <a:gd name="T1" fmla="*/ 150 h 286"/>
                <a:gd name="T2" fmla="*/ 225 w 211"/>
                <a:gd name="T3" fmla="*/ 131 h 286"/>
                <a:gd name="T4" fmla="*/ 225 w 211"/>
                <a:gd name="T5" fmla="*/ 115 h 286"/>
                <a:gd name="T6" fmla="*/ 229 w 211"/>
                <a:gd name="T7" fmla="*/ 105 h 286"/>
                <a:gd name="T8" fmla="*/ 237 w 211"/>
                <a:gd name="T9" fmla="*/ 97 h 286"/>
                <a:gd name="T10" fmla="*/ 247 w 211"/>
                <a:gd name="T11" fmla="*/ 96 h 286"/>
                <a:gd name="T12" fmla="*/ 244 w 211"/>
                <a:gd name="T13" fmla="*/ 87 h 286"/>
                <a:gd name="T14" fmla="*/ 237 w 211"/>
                <a:gd name="T15" fmla="*/ 77 h 286"/>
                <a:gd name="T16" fmla="*/ 230 w 211"/>
                <a:gd name="T17" fmla="*/ 52 h 286"/>
                <a:gd name="T18" fmla="*/ 225 w 211"/>
                <a:gd name="T19" fmla="*/ 26 h 286"/>
                <a:gd name="T20" fmla="*/ 215 w 211"/>
                <a:gd name="T21" fmla="*/ 6 h 286"/>
                <a:gd name="T22" fmla="*/ 206 w 211"/>
                <a:gd name="T23" fmla="*/ 0 h 286"/>
                <a:gd name="T24" fmla="*/ 193 w 211"/>
                <a:gd name="T25" fmla="*/ 7 h 286"/>
                <a:gd name="T26" fmla="*/ 184 w 211"/>
                <a:gd name="T27" fmla="*/ 16 h 286"/>
                <a:gd name="T28" fmla="*/ 176 w 211"/>
                <a:gd name="T29" fmla="*/ 26 h 286"/>
                <a:gd name="T30" fmla="*/ 46 w 211"/>
                <a:gd name="T31" fmla="*/ 19 h 286"/>
                <a:gd name="T32" fmla="*/ 31 w 211"/>
                <a:gd name="T33" fmla="*/ 58 h 286"/>
                <a:gd name="T34" fmla="*/ 30 w 211"/>
                <a:gd name="T35" fmla="*/ 130 h 286"/>
                <a:gd name="T36" fmla="*/ 17 w 211"/>
                <a:gd name="T37" fmla="*/ 134 h 286"/>
                <a:gd name="T38" fmla="*/ 12 w 211"/>
                <a:gd name="T39" fmla="*/ 148 h 286"/>
                <a:gd name="T40" fmla="*/ 12 w 211"/>
                <a:gd name="T41" fmla="*/ 159 h 286"/>
                <a:gd name="T42" fmla="*/ 7 w 211"/>
                <a:gd name="T43" fmla="*/ 173 h 286"/>
                <a:gd name="T44" fmla="*/ 1 w 211"/>
                <a:gd name="T45" fmla="*/ 186 h 286"/>
                <a:gd name="T46" fmla="*/ 11 w 211"/>
                <a:gd name="T47" fmla="*/ 196 h 286"/>
                <a:gd name="T48" fmla="*/ 11 w 211"/>
                <a:gd name="T49" fmla="*/ 202 h 286"/>
                <a:gd name="T50" fmla="*/ 16 w 211"/>
                <a:gd name="T51" fmla="*/ 214 h 286"/>
                <a:gd name="T52" fmla="*/ 30 w 211"/>
                <a:gd name="T53" fmla="*/ 235 h 286"/>
                <a:gd name="T54" fmla="*/ 25 w 211"/>
                <a:gd name="T55" fmla="*/ 248 h 286"/>
                <a:gd name="T56" fmla="*/ 39 w 211"/>
                <a:gd name="T57" fmla="*/ 254 h 286"/>
                <a:gd name="T58" fmla="*/ 49 w 211"/>
                <a:gd name="T59" fmla="*/ 262 h 286"/>
                <a:gd name="T60" fmla="*/ 55 w 211"/>
                <a:gd name="T61" fmla="*/ 268 h 286"/>
                <a:gd name="T62" fmla="*/ 60 w 211"/>
                <a:gd name="T63" fmla="*/ 281 h 286"/>
                <a:gd name="T64" fmla="*/ 75 w 211"/>
                <a:gd name="T65" fmla="*/ 291 h 286"/>
                <a:gd name="T66" fmla="*/ 79 w 211"/>
                <a:gd name="T67" fmla="*/ 299 h 286"/>
                <a:gd name="T68" fmla="*/ 88 w 211"/>
                <a:gd name="T69" fmla="*/ 310 h 286"/>
                <a:gd name="T70" fmla="*/ 94 w 211"/>
                <a:gd name="T71" fmla="*/ 324 h 286"/>
                <a:gd name="T72" fmla="*/ 107 w 211"/>
                <a:gd name="T73" fmla="*/ 325 h 286"/>
                <a:gd name="T74" fmla="*/ 119 w 211"/>
                <a:gd name="T75" fmla="*/ 321 h 286"/>
                <a:gd name="T76" fmla="*/ 134 w 211"/>
                <a:gd name="T77" fmla="*/ 340 h 286"/>
                <a:gd name="T78" fmla="*/ 141 w 211"/>
                <a:gd name="T79" fmla="*/ 340 h 286"/>
                <a:gd name="T80" fmla="*/ 155 w 211"/>
                <a:gd name="T81" fmla="*/ 337 h 286"/>
                <a:gd name="T82" fmla="*/ 164 w 211"/>
                <a:gd name="T83" fmla="*/ 339 h 286"/>
                <a:gd name="T84" fmla="*/ 176 w 211"/>
                <a:gd name="T85" fmla="*/ 338 h 286"/>
                <a:gd name="T86" fmla="*/ 188 w 211"/>
                <a:gd name="T87" fmla="*/ 331 h 286"/>
                <a:gd name="T88" fmla="*/ 203 w 211"/>
                <a:gd name="T89" fmla="*/ 304 h 286"/>
                <a:gd name="T90" fmla="*/ 193 w 211"/>
                <a:gd name="T91" fmla="*/ 283 h 286"/>
                <a:gd name="T92" fmla="*/ 171 w 211"/>
                <a:gd name="T93" fmla="*/ 269 h 286"/>
                <a:gd name="T94" fmla="*/ 182 w 211"/>
                <a:gd name="T95" fmla="*/ 259 h 286"/>
                <a:gd name="T96" fmla="*/ 188 w 211"/>
                <a:gd name="T97" fmla="*/ 242 h 286"/>
                <a:gd name="T98" fmla="*/ 188 w 211"/>
                <a:gd name="T99" fmla="*/ 223 h 286"/>
                <a:gd name="T100" fmla="*/ 196 w 211"/>
                <a:gd name="T101" fmla="*/ 219 h 286"/>
                <a:gd name="T102" fmla="*/ 201 w 211"/>
                <a:gd name="T103" fmla="*/ 197 h 286"/>
                <a:gd name="T104" fmla="*/ 209 w 211"/>
                <a:gd name="T105" fmla="*/ 183 h 286"/>
                <a:gd name="T106" fmla="*/ 218 w 211"/>
                <a:gd name="T107" fmla="*/ 177 h 286"/>
                <a:gd name="T108" fmla="*/ 221 w 211"/>
                <a:gd name="T109" fmla="*/ 161 h 2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1"/>
                <a:gd name="T166" fmla="*/ 0 h 286"/>
                <a:gd name="T167" fmla="*/ 211 w 211"/>
                <a:gd name="T168" fmla="*/ 286 h 2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1" h="286">
                  <a:moveTo>
                    <a:pt x="187" y="130"/>
                  </a:moveTo>
                  <a:cubicBezTo>
                    <a:pt x="186" y="128"/>
                    <a:pt x="185" y="127"/>
                    <a:pt x="185" y="125"/>
                  </a:cubicBezTo>
                  <a:cubicBezTo>
                    <a:pt x="184" y="122"/>
                    <a:pt x="183" y="118"/>
                    <a:pt x="184" y="115"/>
                  </a:cubicBezTo>
                  <a:cubicBezTo>
                    <a:pt x="184" y="113"/>
                    <a:pt x="187" y="112"/>
                    <a:pt x="187" y="109"/>
                  </a:cubicBezTo>
                  <a:cubicBezTo>
                    <a:pt x="189" y="106"/>
                    <a:pt x="190" y="103"/>
                    <a:pt x="190" y="100"/>
                  </a:cubicBezTo>
                  <a:cubicBezTo>
                    <a:pt x="189" y="99"/>
                    <a:pt x="187" y="98"/>
                    <a:pt x="187" y="96"/>
                  </a:cubicBezTo>
                  <a:cubicBezTo>
                    <a:pt x="187" y="95"/>
                    <a:pt x="189" y="93"/>
                    <a:pt x="189" y="92"/>
                  </a:cubicBezTo>
                  <a:cubicBezTo>
                    <a:pt x="190" y="90"/>
                    <a:pt x="189" y="88"/>
                    <a:pt x="190" y="87"/>
                  </a:cubicBezTo>
                  <a:cubicBezTo>
                    <a:pt x="191" y="86"/>
                    <a:pt x="193" y="88"/>
                    <a:pt x="195" y="87"/>
                  </a:cubicBezTo>
                  <a:cubicBezTo>
                    <a:pt x="197" y="86"/>
                    <a:pt x="196" y="82"/>
                    <a:pt x="197" y="81"/>
                  </a:cubicBezTo>
                  <a:cubicBezTo>
                    <a:pt x="198" y="80"/>
                    <a:pt x="199" y="83"/>
                    <a:pt x="201" y="83"/>
                  </a:cubicBezTo>
                  <a:cubicBezTo>
                    <a:pt x="202" y="82"/>
                    <a:pt x="203" y="80"/>
                    <a:pt x="205" y="80"/>
                  </a:cubicBezTo>
                  <a:cubicBezTo>
                    <a:pt x="207" y="79"/>
                    <a:pt x="209" y="78"/>
                    <a:pt x="211" y="77"/>
                  </a:cubicBezTo>
                  <a:cubicBezTo>
                    <a:pt x="208" y="75"/>
                    <a:pt x="205" y="74"/>
                    <a:pt x="203" y="72"/>
                  </a:cubicBezTo>
                  <a:cubicBezTo>
                    <a:pt x="203" y="71"/>
                    <a:pt x="204" y="69"/>
                    <a:pt x="203" y="69"/>
                  </a:cubicBezTo>
                  <a:cubicBezTo>
                    <a:pt x="202" y="67"/>
                    <a:pt x="198" y="66"/>
                    <a:pt x="197" y="64"/>
                  </a:cubicBezTo>
                  <a:cubicBezTo>
                    <a:pt x="195" y="62"/>
                    <a:pt x="193" y="60"/>
                    <a:pt x="192" y="57"/>
                  </a:cubicBezTo>
                  <a:cubicBezTo>
                    <a:pt x="191" y="52"/>
                    <a:pt x="191" y="47"/>
                    <a:pt x="191" y="43"/>
                  </a:cubicBezTo>
                  <a:cubicBezTo>
                    <a:pt x="191" y="38"/>
                    <a:pt x="192" y="34"/>
                    <a:pt x="191" y="30"/>
                  </a:cubicBezTo>
                  <a:cubicBezTo>
                    <a:pt x="191" y="27"/>
                    <a:pt x="187" y="25"/>
                    <a:pt x="187" y="22"/>
                  </a:cubicBezTo>
                  <a:cubicBezTo>
                    <a:pt x="186" y="19"/>
                    <a:pt x="189" y="17"/>
                    <a:pt x="188" y="15"/>
                  </a:cubicBezTo>
                  <a:cubicBezTo>
                    <a:pt x="186" y="11"/>
                    <a:pt x="183" y="8"/>
                    <a:pt x="179" y="5"/>
                  </a:cubicBezTo>
                  <a:cubicBezTo>
                    <a:pt x="178" y="5"/>
                    <a:pt x="176" y="6"/>
                    <a:pt x="175" y="5"/>
                  </a:cubicBezTo>
                  <a:cubicBezTo>
                    <a:pt x="174" y="4"/>
                    <a:pt x="173" y="2"/>
                    <a:pt x="171" y="0"/>
                  </a:cubicBezTo>
                  <a:cubicBezTo>
                    <a:pt x="170" y="2"/>
                    <a:pt x="168" y="4"/>
                    <a:pt x="166" y="6"/>
                  </a:cubicBezTo>
                  <a:cubicBezTo>
                    <a:pt x="164" y="7"/>
                    <a:pt x="162" y="5"/>
                    <a:pt x="160" y="6"/>
                  </a:cubicBezTo>
                  <a:cubicBezTo>
                    <a:pt x="159" y="7"/>
                    <a:pt x="159" y="9"/>
                    <a:pt x="158" y="11"/>
                  </a:cubicBezTo>
                  <a:cubicBezTo>
                    <a:pt x="156" y="12"/>
                    <a:pt x="154" y="11"/>
                    <a:pt x="153" y="13"/>
                  </a:cubicBezTo>
                  <a:cubicBezTo>
                    <a:pt x="152" y="15"/>
                    <a:pt x="153" y="17"/>
                    <a:pt x="152" y="19"/>
                  </a:cubicBezTo>
                  <a:cubicBezTo>
                    <a:pt x="151" y="21"/>
                    <a:pt x="148" y="23"/>
                    <a:pt x="146" y="22"/>
                  </a:cubicBezTo>
                  <a:cubicBezTo>
                    <a:pt x="144" y="21"/>
                    <a:pt x="145" y="16"/>
                    <a:pt x="142" y="16"/>
                  </a:cubicBezTo>
                  <a:cubicBezTo>
                    <a:pt x="107" y="14"/>
                    <a:pt x="73" y="16"/>
                    <a:pt x="38" y="16"/>
                  </a:cubicBezTo>
                  <a:lnTo>
                    <a:pt x="37" y="48"/>
                  </a:lnTo>
                  <a:lnTo>
                    <a:pt x="26" y="48"/>
                  </a:lnTo>
                  <a:lnTo>
                    <a:pt x="25" y="55"/>
                  </a:lnTo>
                  <a:cubicBezTo>
                    <a:pt x="25" y="73"/>
                    <a:pt x="27" y="91"/>
                    <a:pt x="25" y="108"/>
                  </a:cubicBezTo>
                  <a:cubicBezTo>
                    <a:pt x="25" y="110"/>
                    <a:pt x="21" y="107"/>
                    <a:pt x="19" y="108"/>
                  </a:cubicBezTo>
                  <a:cubicBezTo>
                    <a:pt x="17" y="108"/>
                    <a:pt x="15" y="109"/>
                    <a:pt x="14" y="111"/>
                  </a:cubicBezTo>
                  <a:cubicBezTo>
                    <a:pt x="13" y="112"/>
                    <a:pt x="16" y="114"/>
                    <a:pt x="15" y="116"/>
                  </a:cubicBezTo>
                  <a:cubicBezTo>
                    <a:pt x="14" y="119"/>
                    <a:pt x="12" y="121"/>
                    <a:pt x="10" y="123"/>
                  </a:cubicBezTo>
                  <a:cubicBezTo>
                    <a:pt x="9" y="124"/>
                    <a:pt x="6" y="125"/>
                    <a:pt x="7" y="126"/>
                  </a:cubicBezTo>
                  <a:cubicBezTo>
                    <a:pt x="7" y="128"/>
                    <a:pt x="11" y="130"/>
                    <a:pt x="10" y="132"/>
                  </a:cubicBezTo>
                  <a:cubicBezTo>
                    <a:pt x="10" y="134"/>
                    <a:pt x="5" y="133"/>
                    <a:pt x="5" y="135"/>
                  </a:cubicBezTo>
                  <a:cubicBezTo>
                    <a:pt x="4" y="138"/>
                    <a:pt x="7" y="141"/>
                    <a:pt x="6" y="144"/>
                  </a:cubicBezTo>
                  <a:cubicBezTo>
                    <a:pt x="6" y="147"/>
                    <a:pt x="2" y="148"/>
                    <a:pt x="1" y="150"/>
                  </a:cubicBezTo>
                  <a:cubicBezTo>
                    <a:pt x="0" y="151"/>
                    <a:pt x="0" y="154"/>
                    <a:pt x="1" y="155"/>
                  </a:cubicBezTo>
                  <a:cubicBezTo>
                    <a:pt x="3" y="156"/>
                    <a:pt x="6" y="152"/>
                    <a:pt x="8" y="153"/>
                  </a:cubicBezTo>
                  <a:cubicBezTo>
                    <a:pt x="10" y="156"/>
                    <a:pt x="8" y="160"/>
                    <a:pt x="9" y="163"/>
                  </a:cubicBezTo>
                  <a:cubicBezTo>
                    <a:pt x="10" y="164"/>
                    <a:pt x="12" y="163"/>
                    <a:pt x="12" y="164"/>
                  </a:cubicBezTo>
                  <a:cubicBezTo>
                    <a:pt x="12" y="165"/>
                    <a:pt x="9" y="166"/>
                    <a:pt x="9" y="168"/>
                  </a:cubicBezTo>
                  <a:cubicBezTo>
                    <a:pt x="10" y="171"/>
                    <a:pt x="13" y="172"/>
                    <a:pt x="14" y="174"/>
                  </a:cubicBezTo>
                  <a:cubicBezTo>
                    <a:pt x="15" y="175"/>
                    <a:pt x="14" y="177"/>
                    <a:pt x="13" y="178"/>
                  </a:cubicBezTo>
                  <a:cubicBezTo>
                    <a:pt x="15" y="180"/>
                    <a:pt x="18" y="182"/>
                    <a:pt x="19" y="184"/>
                  </a:cubicBezTo>
                  <a:cubicBezTo>
                    <a:pt x="22" y="187"/>
                    <a:pt x="24" y="191"/>
                    <a:pt x="25" y="195"/>
                  </a:cubicBezTo>
                  <a:cubicBezTo>
                    <a:pt x="26" y="197"/>
                    <a:pt x="25" y="200"/>
                    <a:pt x="25" y="202"/>
                  </a:cubicBezTo>
                  <a:cubicBezTo>
                    <a:pt x="24" y="204"/>
                    <a:pt x="21" y="205"/>
                    <a:pt x="21" y="206"/>
                  </a:cubicBezTo>
                  <a:cubicBezTo>
                    <a:pt x="21" y="208"/>
                    <a:pt x="23" y="210"/>
                    <a:pt x="25" y="211"/>
                  </a:cubicBezTo>
                  <a:cubicBezTo>
                    <a:pt x="27" y="212"/>
                    <a:pt x="30" y="209"/>
                    <a:pt x="32" y="211"/>
                  </a:cubicBezTo>
                  <a:cubicBezTo>
                    <a:pt x="34" y="212"/>
                    <a:pt x="30" y="214"/>
                    <a:pt x="31" y="216"/>
                  </a:cubicBezTo>
                  <a:cubicBezTo>
                    <a:pt x="34" y="218"/>
                    <a:pt x="38" y="216"/>
                    <a:pt x="41" y="218"/>
                  </a:cubicBezTo>
                  <a:cubicBezTo>
                    <a:pt x="42" y="219"/>
                    <a:pt x="41" y="222"/>
                    <a:pt x="42" y="223"/>
                  </a:cubicBezTo>
                  <a:cubicBezTo>
                    <a:pt x="43" y="224"/>
                    <a:pt x="45" y="222"/>
                    <a:pt x="46" y="223"/>
                  </a:cubicBezTo>
                  <a:cubicBezTo>
                    <a:pt x="47" y="224"/>
                    <a:pt x="45" y="227"/>
                    <a:pt x="45" y="228"/>
                  </a:cubicBezTo>
                  <a:cubicBezTo>
                    <a:pt x="46" y="230"/>
                    <a:pt x="48" y="232"/>
                    <a:pt x="50" y="234"/>
                  </a:cubicBezTo>
                  <a:cubicBezTo>
                    <a:pt x="52" y="235"/>
                    <a:pt x="54" y="233"/>
                    <a:pt x="55" y="234"/>
                  </a:cubicBezTo>
                  <a:cubicBezTo>
                    <a:pt x="57" y="238"/>
                    <a:pt x="61" y="240"/>
                    <a:pt x="62" y="242"/>
                  </a:cubicBezTo>
                  <a:cubicBezTo>
                    <a:pt x="63" y="243"/>
                    <a:pt x="59" y="243"/>
                    <a:pt x="59" y="244"/>
                  </a:cubicBezTo>
                  <a:cubicBezTo>
                    <a:pt x="61" y="247"/>
                    <a:pt x="64" y="247"/>
                    <a:pt x="66" y="249"/>
                  </a:cubicBezTo>
                  <a:cubicBezTo>
                    <a:pt x="67" y="249"/>
                    <a:pt x="69" y="250"/>
                    <a:pt x="70" y="251"/>
                  </a:cubicBezTo>
                  <a:cubicBezTo>
                    <a:pt x="71" y="253"/>
                    <a:pt x="73" y="255"/>
                    <a:pt x="73" y="258"/>
                  </a:cubicBezTo>
                  <a:cubicBezTo>
                    <a:pt x="73" y="260"/>
                    <a:pt x="72" y="262"/>
                    <a:pt x="72" y="265"/>
                  </a:cubicBezTo>
                  <a:cubicBezTo>
                    <a:pt x="74" y="266"/>
                    <a:pt x="76" y="268"/>
                    <a:pt x="78" y="269"/>
                  </a:cubicBezTo>
                  <a:cubicBezTo>
                    <a:pt x="80" y="270"/>
                    <a:pt x="83" y="272"/>
                    <a:pt x="85" y="272"/>
                  </a:cubicBezTo>
                  <a:cubicBezTo>
                    <a:pt x="87" y="272"/>
                    <a:pt x="88" y="270"/>
                    <a:pt x="89" y="270"/>
                  </a:cubicBezTo>
                  <a:cubicBezTo>
                    <a:pt x="91" y="269"/>
                    <a:pt x="93" y="270"/>
                    <a:pt x="95" y="270"/>
                  </a:cubicBezTo>
                  <a:cubicBezTo>
                    <a:pt x="97" y="269"/>
                    <a:pt x="97" y="267"/>
                    <a:pt x="99" y="267"/>
                  </a:cubicBezTo>
                  <a:cubicBezTo>
                    <a:pt x="102" y="269"/>
                    <a:pt x="105" y="273"/>
                    <a:pt x="107" y="277"/>
                  </a:cubicBezTo>
                  <a:cubicBezTo>
                    <a:pt x="109" y="278"/>
                    <a:pt x="109" y="281"/>
                    <a:pt x="111" y="283"/>
                  </a:cubicBezTo>
                  <a:cubicBezTo>
                    <a:pt x="112" y="284"/>
                    <a:pt x="113" y="285"/>
                    <a:pt x="114" y="286"/>
                  </a:cubicBezTo>
                  <a:cubicBezTo>
                    <a:pt x="115" y="285"/>
                    <a:pt x="115" y="283"/>
                    <a:pt x="117" y="283"/>
                  </a:cubicBezTo>
                  <a:cubicBezTo>
                    <a:pt x="119" y="282"/>
                    <a:pt x="122" y="283"/>
                    <a:pt x="124" y="283"/>
                  </a:cubicBezTo>
                  <a:cubicBezTo>
                    <a:pt x="126" y="282"/>
                    <a:pt x="127" y="279"/>
                    <a:pt x="129" y="280"/>
                  </a:cubicBezTo>
                  <a:cubicBezTo>
                    <a:pt x="131" y="280"/>
                    <a:pt x="130" y="284"/>
                    <a:pt x="132" y="284"/>
                  </a:cubicBezTo>
                  <a:cubicBezTo>
                    <a:pt x="133" y="285"/>
                    <a:pt x="134" y="282"/>
                    <a:pt x="136" y="282"/>
                  </a:cubicBezTo>
                  <a:cubicBezTo>
                    <a:pt x="138" y="280"/>
                    <a:pt x="140" y="279"/>
                    <a:pt x="143" y="279"/>
                  </a:cubicBezTo>
                  <a:cubicBezTo>
                    <a:pt x="144" y="279"/>
                    <a:pt x="145" y="281"/>
                    <a:pt x="146" y="281"/>
                  </a:cubicBezTo>
                  <a:cubicBezTo>
                    <a:pt x="148" y="281"/>
                    <a:pt x="150" y="282"/>
                    <a:pt x="151" y="281"/>
                  </a:cubicBezTo>
                  <a:cubicBezTo>
                    <a:pt x="154" y="280"/>
                    <a:pt x="155" y="277"/>
                    <a:pt x="156" y="275"/>
                  </a:cubicBezTo>
                  <a:lnTo>
                    <a:pt x="172" y="258"/>
                  </a:lnTo>
                  <a:cubicBezTo>
                    <a:pt x="171" y="256"/>
                    <a:pt x="169" y="255"/>
                    <a:pt x="169" y="253"/>
                  </a:cubicBezTo>
                  <a:cubicBezTo>
                    <a:pt x="167" y="250"/>
                    <a:pt x="168" y="246"/>
                    <a:pt x="166" y="243"/>
                  </a:cubicBezTo>
                  <a:cubicBezTo>
                    <a:pt x="165" y="240"/>
                    <a:pt x="162" y="238"/>
                    <a:pt x="160" y="235"/>
                  </a:cubicBezTo>
                  <a:cubicBezTo>
                    <a:pt x="157" y="232"/>
                    <a:pt x="156" y="227"/>
                    <a:pt x="152" y="225"/>
                  </a:cubicBezTo>
                  <a:cubicBezTo>
                    <a:pt x="149" y="223"/>
                    <a:pt x="145" y="226"/>
                    <a:pt x="142" y="224"/>
                  </a:cubicBezTo>
                  <a:cubicBezTo>
                    <a:pt x="140" y="222"/>
                    <a:pt x="141" y="218"/>
                    <a:pt x="143" y="216"/>
                  </a:cubicBezTo>
                  <a:cubicBezTo>
                    <a:pt x="145" y="214"/>
                    <a:pt x="149" y="216"/>
                    <a:pt x="151" y="215"/>
                  </a:cubicBezTo>
                  <a:cubicBezTo>
                    <a:pt x="153" y="215"/>
                    <a:pt x="156" y="215"/>
                    <a:pt x="156" y="214"/>
                  </a:cubicBezTo>
                  <a:cubicBezTo>
                    <a:pt x="158" y="210"/>
                    <a:pt x="155" y="205"/>
                    <a:pt x="156" y="201"/>
                  </a:cubicBezTo>
                  <a:cubicBezTo>
                    <a:pt x="156" y="197"/>
                    <a:pt x="158" y="193"/>
                    <a:pt x="158" y="189"/>
                  </a:cubicBezTo>
                  <a:cubicBezTo>
                    <a:pt x="158" y="188"/>
                    <a:pt x="156" y="187"/>
                    <a:pt x="156" y="185"/>
                  </a:cubicBezTo>
                  <a:cubicBezTo>
                    <a:pt x="156" y="183"/>
                    <a:pt x="157" y="182"/>
                    <a:pt x="159" y="181"/>
                  </a:cubicBezTo>
                  <a:cubicBezTo>
                    <a:pt x="160" y="181"/>
                    <a:pt x="161" y="182"/>
                    <a:pt x="163" y="182"/>
                  </a:cubicBezTo>
                  <a:cubicBezTo>
                    <a:pt x="164" y="182"/>
                    <a:pt x="166" y="183"/>
                    <a:pt x="166" y="182"/>
                  </a:cubicBezTo>
                  <a:cubicBezTo>
                    <a:pt x="167" y="176"/>
                    <a:pt x="165" y="170"/>
                    <a:pt x="167" y="164"/>
                  </a:cubicBezTo>
                  <a:cubicBezTo>
                    <a:pt x="167" y="162"/>
                    <a:pt x="170" y="162"/>
                    <a:pt x="171" y="161"/>
                  </a:cubicBezTo>
                  <a:cubicBezTo>
                    <a:pt x="172" y="158"/>
                    <a:pt x="172" y="154"/>
                    <a:pt x="174" y="152"/>
                  </a:cubicBezTo>
                  <a:cubicBezTo>
                    <a:pt x="176" y="150"/>
                    <a:pt x="179" y="151"/>
                    <a:pt x="181" y="150"/>
                  </a:cubicBezTo>
                  <a:cubicBezTo>
                    <a:pt x="182" y="149"/>
                    <a:pt x="180" y="148"/>
                    <a:pt x="181" y="147"/>
                  </a:cubicBezTo>
                  <a:cubicBezTo>
                    <a:pt x="182" y="144"/>
                    <a:pt x="184" y="142"/>
                    <a:pt x="184" y="140"/>
                  </a:cubicBezTo>
                  <a:cubicBezTo>
                    <a:pt x="185" y="138"/>
                    <a:pt x="183" y="136"/>
                    <a:pt x="184" y="134"/>
                  </a:cubicBezTo>
                  <a:cubicBezTo>
                    <a:pt x="184" y="132"/>
                    <a:pt x="186" y="131"/>
                    <a:pt x="187" y="13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8" name="Freeform 2580"/>
            <p:cNvSpPr>
              <a:spLocks noChangeAspect="1"/>
            </p:cNvSpPr>
            <p:nvPr/>
          </p:nvSpPr>
          <p:spPr bwMode="auto">
            <a:xfrm>
              <a:off x="18283012" y="8860778"/>
              <a:ext cx="1600031" cy="1544994"/>
            </a:xfrm>
            <a:custGeom>
              <a:avLst/>
              <a:gdLst>
                <a:gd name="T0" fmla="*/ 239 w 199"/>
                <a:gd name="T1" fmla="*/ 206 h 211"/>
                <a:gd name="T2" fmla="*/ 238 w 199"/>
                <a:gd name="T3" fmla="*/ 245 h 211"/>
                <a:gd name="T4" fmla="*/ 225 w 199"/>
                <a:gd name="T5" fmla="*/ 245 h 211"/>
                <a:gd name="T6" fmla="*/ 223 w 199"/>
                <a:gd name="T7" fmla="*/ 253 h 211"/>
                <a:gd name="T8" fmla="*/ 98 w 199"/>
                <a:gd name="T9" fmla="*/ 181 h 211"/>
                <a:gd name="T10" fmla="*/ 89 w 199"/>
                <a:gd name="T11" fmla="*/ 189 h 211"/>
                <a:gd name="T12" fmla="*/ 72 w 199"/>
                <a:gd name="T13" fmla="*/ 197 h 211"/>
                <a:gd name="T14" fmla="*/ 65 w 199"/>
                <a:gd name="T15" fmla="*/ 186 h 211"/>
                <a:gd name="T16" fmla="*/ 50 w 199"/>
                <a:gd name="T17" fmla="*/ 185 h 211"/>
                <a:gd name="T18" fmla="*/ 42 w 199"/>
                <a:gd name="T19" fmla="*/ 179 h 211"/>
                <a:gd name="T20" fmla="*/ 34 w 199"/>
                <a:gd name="T21" fmla="*/ 173 h 211"/>
                <a:gd name="T22" fmla="*/ 37 w 199"/>
                <a:gd name="T23" fmla="*/ 169 h 211"/>
                <a:gd name="T24" fmla="*/ 25 w 199"/>
                <a:gd name="T25" fmla="*/ 163 h 211"/>
                <a:gd name="T26" fmla="*/ 16 w 199"/>
                <a:gd name="T27" fmla="*/ 164 h 211"/>
                <a:gd name="T28" fmla="*/ 14 w 199"/>
                <a:gd name="T29" fmla="*/ 151 h 211"/>
                <a:gd name="T30" fmla="*/ 4 w 199"/>
                <a:gd name="T31" fmla="*/ 129 h 211"/>
                <a:gd name="T32" fmla="*/ 12 w 199"/>
                <a:gd name="T33" fmla="*/ 124 h 211"/>
                <a:gd name="T34" fmla="*/ 8 w 199"/>
                <a:gd name="T35" fmla="*/ 106 h 211"/>
                <a:gd name="T36" fmla="*/ 10 w 199"/>
                <a:gd name="T37" fmla="*/ 83 h 211"/>
                <a:gd name="T38" fmla="*/ 0 w 199"/>
                <a:gd name="T39" fmla="*/ 58 h 211"/>
                <a:gd name="T40" fmla="*/ 4 w 199"/>
                <a:gd name="T41" fmla="*/ 55 h 211"/>
                <a:gd name="T42" fmla="*/ 12 w 199"/>
                <a:gd name="T43" fmla="*/ 50 h 211"/>
                <a:gd name="T44" fmla="*/ 14 w 199"/>
                <a:gd name="T45" fmla="*/ 43 h 211"/>
                <a:gd name="T46" fmla="*/ 12 w 199"/>
                <a:gd name="T47" fmla="*/ 30 h 211"/>
                <a:gd name="T48" fmla="*/ 18 w 199"/>
                <a:gd name="T49" fmla="*/ 26 h 211"/>
                <a:gd name="T50" fmla="*/ 25 w 199"/>
                <a:gd name="T51" fmla="*/ 19 h 211"/>
                <a:gd name="T52" fmla="*/ 35 w 199"/>
                <a:gd name="T53" fmla="*/ 13 h 211"/>
                <a:gd name="T54" fmla="*/ 32 w 199"/>
                <a:gd name="T55" fmla="*/ 10 h 211"/>
                <a:gd name="T56" fmla="*/ 34 w 199"/>
                <a:gd name="T57" fmla="*/ 0 h 211"/>
                <a:gd name="T58" fmla="*/ 41 w 199"/>
                <a:gd name="T59" fmla="*/ 4 h 211"/>
                <a:gd name="T60" fmla="*/ 58 w 199"/>
                <a:gd name="T61" fmla="*/ 6 h 211"/>
                <a:gd name="T62" fmla="*/ 73 w 199"/>
                <a:gd name="T63" fmla="*/ 10 h 211"/>
                <a:gd name="T64" fmla="*/ 86 w 199"/>
                <a:gd name="T65" fmla="*/ 14 h 211"/>
                <a:gd name="T66" fmla="*/ 92 w 199"/>
                <a:gd name="T67" fmla="*/ 28 h 211"/>
                <a:gd name="T68" fmla="*/ 101 w 199"/>
                <a:gd name="T69" fmla="*/ 36 h 211"/>
                <a:gd name="T70" fmla="*/ 113 w 199"/>
                <a:gd name="T71" fmla="*/ 38 h 211"/>
                <a:gd name="T72" fmla="*/ 131 w 199"/>
                <a:gd name="T73" fmla="*/ 43 h 211"/>
                <a:gd name="T74" fmla="*/ 142 w 199"/>
                <a:gd name="T75" fmla="*/ 53 h 211"/>
                <a:gd name="T76" fmla="*/ 153 w 199"/>
                <a:gd name="T77" fmla="*/ 54 h 211"/>
                <a:gd name="T78" fmla="*/ 159 w 199"/>
                <a:gd name="T79" fmla="*/ 47 h 211"/>
                <a:gd name="T80" fmla="*/ 162 w 199"/>
                <a:gd name="T81" fmla="*/ 38 h 211"/>
                <a:gd name="T82" fmla="*/ 160 w 199"/>
                <a:gd name="T83" fmla="*/ 31 h 211"/>
                <a:gd name="T84" fmla="*/ 160 w 199"/>
                <a:gd name="T85" fmla="*/ 20 h 211"/>
                <a:gd name="T86" fmla="*/ 166 w 199"/>
                <a:gd name="T87" fmla="*/ 12 h 211"/>
                <a:gd name="T88" fmla="*/ 179 w 199"/>
                <a:gd name="T89" fmla="*/ 7 h 211"/>
                <a:gd name="T90" fmla="*/ 189 w 199"/>
                <a:gd name="T91" fmla="*/ 5 h 211"/>
                <a:gd name="T92" fmla="*/ 198 w 199"/>
                <a:gd name="T93" fmla="*/ 8 h 211"/>
                <a:gd name="T94" fmla="*/ 204 w 199"/>
                <a:gd name="T95" fmla="*/ 11 h 211"/>
                <a:gd name="T96" fmla="*/ 209 w 199"/>
                <a:gd name="T97" fmla="*/ 18 h 211"/>
                <a:gd name="T98" fmla="*/ 222 w 199"/>
                <a:gd name="T99" fmla="*/ 23 h 211"/>
                <a:gd name="T100" fmla="*/ 231 w 199"/>
                <a:gd name="T101" fmla="*/ 23 h 211"/>
                <a:gd name="T102" fmla="*/ 235 w 199"/>
                <a:gd name="T103" fmla="*/ 23 h 211"/>
                <a:gd name="T104" fmla="*/ 238 w 199"/>
                <a:gd name="T105" fmla="*/ 26 h 211"/>
                <a:gd name="T106" fmla="*/ 234 w 199"/>
                <a:gd name="T107" fmla="*/ 32 h 211"/>
                <a:gd name="T108" fmla="*/ 234 w 199"/>
                <a:gd name="T109" fmla="*/ 46 h 211"/>
                <a:gd name="T110" fmla="*/ 231 w 199"/>
                <a:gd name="T111" fmla="*/ 55 h 211"/>
                <a:gd name="T112" fmla="*/ 235 w 199"/>
                <a:gd name="T113" fmla="*/ 74 h 211"/>
                <a:gd name="T114" fmla="*/ 239 w 199"/>
                <a:gd name="T115" fmla="*/ 206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"/>
                <a:gd name="T175" fmla="*/ 0 h 211"/>
                <a:gd name="T176" fmla="*/ 199 w 199"/>
                <a:gd name="T177" fmla="*/ 211 h 2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" h="211">
                  <a:moveTo>
                    <a:pt x="199" y="172"/>
                  </a:moveTo>
                  <a:lnTo>
                    <a:pt x="198" y="204"/>
                  </a:lnTo>
                  <a:lnTo>
                    <a:pt x="187" y="204"/>
                  </a:lnTo>
                  <a:lnTo>
                    <a:pt x="186" y="211"/>
                  </a:lnTo>
                  <a:lnTo>
                    <a:pt x="82" y="151"/>
                  </a:lnTo>
                  <a:lnTo>
                    <a:pt x="74" y="158"/>
                  </a:lnTo>
                  <a:cubicBezTo>
                    <a:pt x="69" y="160"/>
                    <a:pt x="65" y="163"/>
                    <a:pt x="60" y="164"/>
                  </a:cubicBezTo>
                  <a:cubicBezTo>
                    <a:pt x="59" y="162"/>
                    <a:pt x="58" y="157"/>
                    <a:pt x="54" y="155"/>
                  </a:cubicBezTo>
                  <a:cubicBezTo>
                    <a:pt x="51" y="153"/>
                    <a:pt x="46" y="156"/>
                    <a:pt x="42" y="154"/>
                  </a:cubicBezTo>
                  <a:cubicBezTo>
                    <a:pt x="39" y="154"/>
                    <a:pt x="37" y="151"/>
                    <a:pt x="35" y="149"/>
                  </a:cubicBezTo>
                  <a:cubicBezTo>
                    <a:pt x="33" y="148"/>
                    <a:pt x="29" y="147"/>
                    <a:pt x="28" y="144"/>
                  </a:cubicBezTo>
                  <a:cubicBezTo>
                    <a:pt x="28" y="143"/>
                    <a:pt x="32" y="142"/>
                    <a:pt x="31" y="141"/>
                  </a:cubicBezTo>
                  <a:cubicBezTo>
                    <a:pt x="29" y="138"/>
                    <a:pt x="25" y="137"/>
                    <a:pt x="21" y="136"/>
                  </a:cubicBezTo>
                  <a:cubicBezTo>
                    <a:pt x="19" y="136"/>
                    <a:pt x="15" y="139"/>
                    <a:pt x="13" y="137"/>
                  </a:cubicBezTo>
                  <a:cubicBezTo>
                    <a:pt x="11" y="134"/>
                    <a:pt x="13" y="129"/>
                    <a:pt x="12" y="126"/>
                  </a:cubicBezTo>
                  <a:cubicBezTo>
                    <a:pt x="10" y="120"/>
                    <a:pt x="3" y="115"/>
                    <a:pt x="3" y="108"/>
                  </a:cubicBezTo>
                  <a:cubicBezTo>
                    <a:pt x="2" y="105"/>
                    <a:pt x="9" y="106"/>
                    <a:pt x="10" y="103"/>
                  </a:cubicBezTo>
                  <a:cubicBezTo>
                    <a:pt x="11" y="98"/>
                    <a:pt x="7" y="93"/>
                    <a:pt x="7" y="88"/>
                  </a:cubicBezTo>
                  <a:cubicBezTo>
                    <a:pt x="6" y="82"/>
                    <a:pt x="9" y="75"/>
                    <a:pt x="8" y="69"/>
                  </a:cubicBezTo>
                  <a:cubicBezTo>
                    <a:pt x="7" y="62"/>
                    <a:pt x="2" y="55"/>
                    <a:pt x="0" y="48"/>
                  </a:cubicBezTo>
                  <a:cubicBezTo>
                    <a:pt x="0" y="46"/>
                    <a:pt x="2" y="46"/>
                    <a:pt x="3" y="46"/>
                  </a:cubicBezTo>
                  <a:cubicBezTo>
                    <a:pt x="5" y="45"/>
                    <a:pt x="8" y="44"/>
                    <a:pt x="10" y="42"/>
                  </a:cubicBezTo>
                  <a:cubicBezTo>
                    <a:pt x="11" y="40"/>
                    <a:pt x="12" y="38"/>
                    <a:pt x="12" y="36"/>
                  </a:cubicBezTo>
                  <a:cubicBezTo>
                    <a:pt x="12" y="32"/>
                    <a:pt x="10" y="29"/>
                    <a:pt x="10" y="25"/>
                  </a:cubicBezTo>
                  <a:cubicBezTo>
                    <a:pt x="11" y="23"/>
                    <a:pt x="14" y="24"/>
                    <a:pt x="15" y="22"/>
                  </a:cubicBezTo>
                  <a:cubicBezTo>
                    <a:pt x="17" y="21"/>
                    <a:pt x="19" y="18"/>
                    <a:pt x="21" y="16"/>
                  </a:cubicBezTo>
                  <a:cubicBezTo>
                    <a:pt x="23" y="14"/>
                    <a:pt x="27" y="13"/>
                    <a:pt x="29" y="11"/>
                  </a:cubicBezTo>
                  <a:cubicBezTo>
                    <a:pt x="30" y="10"/>
                    <a:pt x="27" y="9"/>
                    <a:pt x="27" y="8"/>
                  </a:cubicBezTo>
                  <a:cubicBezTo>
                    <a:pt x="26" y="5"/>
                    <a:pt x="27" y="2"/>
                    <a:pt x="28" y="0"/>
                  </a:cubicBezTo>
                  <a:cubicBezTo>
                    <a:pt x="30" y="1"/>
                    <a:pt x="32" y="3"/>
                    <a:pt x="34" y="3"/>
                  </a:cubicBezTo>
                  <a:cubicBezTo>
                    <a:pt x="39" y="4"/>
                    <a:pt x="44" y="4"/>
                    <a:pt x="48" y="5"/>
                  </a:cubicBezTo>
                  <a:cubicBezTo>
                    <a:pt x="53" y="5"/>
                    <a:pt x="57" y="6"/>
                    <a:pt x="61" y="8"/>
                  </a:cubicBezTo>
                  <a:cubicBezTo>
                    <a:pt x="65" y="9"/>
                    <a:pt x="69" y="10"/>
                    <a:pt x="72" y="12"/>
                  </a:cubicBezTo>
                  <a:cubicBezTo>
                    <a:pt x="75" y="15"/>
                    <a:pt x="75" y="20"/>
                    <a:pt x="77" y="23"/>
                  </a:cubicBezTo>
                  <a:cubicBezTo>
                    <a:pt x="79" y="26"/>
                    <a:pt x="81" y="29"/>
                    <a:pt x="84" y="30"/>
                  </a:cubicBezTo>
                  <a:cubicBezTo>
                    <a:pt x="87" y="32"/>
                    <a:pt x="91" y="31"/>
                    <a:pt x="94" y="32"/>
                  </a:cubicBezTo>
                  <a:cubicBezTo>
                    <a:pt x="99" y="33"/>
                    <a:pt x="104" y="34"/>
                    <a:pt x="109" y="36"/>
                  </a:cubicBezTo>
                  <a:cubicBezTo>
                    <a:pt x="112" y="38"/>
                    <a:pt x="114" y="43"/>
                    <a:pt x="118" y="44"/>
                  </a:cubicBezTo>
                  <a:cubicBezTo>
                    <a:pt x="121" y="46"/>
                    <a:pt x="124" y="46"/>
                    <a:pt x="127" y="45"/>
                  </a:cubicBezTo>
                  <a:cubicBezTo>
                    <a:pt x="129" y="44"/>
                    <a:pt x="131" y="41"/>
                    <a:pt x="132" y="39"/>
                  </a:cubicBezTo>
                  <a:cubicBezTo>
                    <a:pt x="134" y="37"/>
                    <a:pt x="135" y="35"/>
                    <a:pt x="135" y="32"/>
                  </a:cubicBezTo>
                  <a:cubicBezTo>
                    <a:pt x="135" y="30"/>
                    <a:pt x="133" y="28"/>
                    <a:pt x="133" y="26"/>
                  </a:cubicBezTo>
                  <a:cubicBezTo>
                    <a:pt x="132" y="23"/>
                    <a:pt x="132" y="20"/>
                    <a:pt x="133" y="17"/>
                  </a:cubicBezTo>
                  <a:cubicBezTo>
                    <a:pt x="133" y="14"/>
                    <a:pt x="136" y="12"/>
                    <a:pt x="138" y="10"/>
                  </a:cubicBezTo>
                  <a:cubicBezTo>
                    <a:pt x="141" y="8"/>
                    <a:pt x="145" y="7"/>
                    <a:pt x="149" y="6"/>
                  </a:cubicBezTo>
                  <a:cubicBezTo>
                    <a:pt x="152" y="5"/>
                    <a:pt x="154" y="4"/>
                    <a:pt x="157" y="4"/>
                  </a:cubicBezTo>
                  <a:cubicBezTo>
                    <a:pt x="160" y="4"/>
                    <a:pt x="162" y="6"/>
                    <a:pt x="165" y="7"/>
                  </a:cubicBezTo>
                  <a:cubicBezTo>
                    <a:pt x="166" y="8"/>
                    <a:pt x="169" y="7"/>
                    <a:pt x="170" y="9"/>
                  </a:cubicBezTo>
                  <a:cubicBezTo>
                    <a:pt x="172" y="10"/>
                    <a:pt x="172" y="13"/>
                    <a:pt x="174" y="15"/>
                  </a:cubicBezTo>
                  <a:cubicBezTo>
                    <a:pt x="177" y="17"/>
                    <a:pt x="181" y="18"/>
                    <a:pt x="185" y="19"/>
                  </a:cubicBezTo>
                  <a:cubicBezTo>
                    <a:pt x="187" y="19"/>
                    <a:pt x="190" y="19"/>
                    <a:pt x="192" y="19"/>
                  </a:cubicBezTo>
                  <a:cubicBezTo>
                    <a:pt x="193" y="19"/>
                    <a:pt x="195" y="18"/>
                    <a:pt x="196" y="19"/>
                  </a:cubicBezTo>
                  <a:cubicBezTo>
                    <a:pt x="197" y="20"/>
                    <a:pt x="197" y="21"/>
                    <a:pt x="198" y="22"/>
                  </a:cubicBezTo>
                  <a:cubicBezTo>
                    <a:pt x="197" y="23"/>
                    <a:pt x="195" y="25"/>
                    <a:pt x="195" y="27"/>
                  </a:cubicBezTo>
                  <a:cubicBezTo>
                    <a:pt x="194" y="31"/>
                    <a:pt x="196" y="35"/>
                    <a:pt x="195" y="38"/>
                  </a:cubicBezTo>
                  <a:cubicBezTo>
                    <a:pt x="195" y="41"/>
                    <a:pt x="192" y="43"/>
                    <a:pt x="192" y="46"/>
                  </a:cubicBezTo>
                  <a:cubicBezTo>
                    <a:pt x="192" y="51"/>
                    <a:pt x="195" y="56"/>
                    <a:pt x="196" y="62"/>
                  </a:cubicBezTo>
                  <a:cubicBezTo>
                    <a:pt x="198" y="99"/>
                    <a:pt x="198" y="136"/>
                    <a:pt x="199" y="17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59" name="Freeform 2582"/>
            <p:cNvSpPr>
              <a:spLocks noChangeAspect="1"/>
            </p:cNvSpPr>
            <p:nvPr/>
          </p:nvSpPr>
          <p:spPr bwMode="auto">
            <a:xfrm>
              <a:off x="16890516" y="6656268"/>
              <a:ext cx="1258597" cy="1099207"/>
            </a:xfrm>
            <a:custGeom>
              <a:avLst/>
              <a:gdLst>
                <a:gd name="T0" fmla="*/ 181 w 156"/>
                <a:gd name="T1" fmla="*/ 150 h 150"/>
                <a:gd name="T2" fmla="*/ 171 w 156"/>
                <a:gd name="T3" fmla="*/ 142 h 150"/>
                <a:gd name="T4" fmla="*/ 168 w 156"/>
                <a:gd name="T5" fmla="*/ 128 h 150"/>
                <a:gd name="T6" fmla="*/ 172 w 156"/>
                <a:gd name="T7" fmla="*/ 118 h 150"/>
                <a:gd name="T8" fmla="*/ 172 w 156"/>
                <a:gd name="T9" fmla="*/ 109 h 150"/>
                <a:gd name="T10" fmla="*/ 166 w 156"/>
                <a:gd name="T11" fmla="*/ 100 h 150"/>
                <a:gd name="T12" fmla="*/ 159 w 156"/>
                <a:gd name="T13" fmla="*/ 98 h 150"/>
                <a:gd name="T14" fmla="*/ 166 w 156"/>
                <a:gd name="T15" fmla="*/ 85 h 150"/>
                <a:gd name="T16" fmla="*/ 171 w 156"/>
                <a:gd name="T17" fmla="*/ 77 h 150"/>
                <a:gd name="T18" fmla="*/ 180 w 156"/>
                <a:gd name="T19" fmla="*/ 68 h 150"/>
                <a:gd name="T20" fmla="*/ 184 w 156"/>
                <a:gd name="T21" fmla="*/ 48 h 150"/>
                <a:gd name="T22" fmla="*/ 176 w 156"/>
                <a:gd name="T23" fmla="*/ 40 h 150"/>
                <a:gd name="T24" fmla="*/ 164 w 156"/>
                <a:gd name="T25" fmla="*/ 35 h 150"/>
                <a:gd name="T26" fmla="*/ 154 w 156"/>
                <a:gd name="T27" fmla="*/ 32 h 150"/>
                <a:gd name="T28" fmla="*/ 141 w 156"/>
                <a:gd name="T29" fmla="*/ 26 h 150"/>
                <a:gd name="T30" fmla="*/ 131 w 156"/>
                <a:gd name="T31" fmla="*/ 23 h 150"/>
                <a:gd name="T32" fmla="*/ 123 w 156"/>
                <a:gd name="T33" fmla="*/ 16 h 150"/>
                <a:gd name="T34" fmla="*/ 114 w 156"/>
                <a:gd name="T35" fmla="*/ 8 h 150"/>
                <a:gd name="T36" fmla="*/ 106 w 156"/>
                <a:gd name="T37" fmla="*/ 1 h 150"/>
                <a:gd name="T38" fmla="*/ 94 w 156"/>
                <a:gd name="T39" fmla="*/ 22 h 150"/>
                <a:gd name="T40" fmla="*/ 71 w 156"/>
                <a:gd name="T41" fmla="*/ 30 h 150"/>
                <a:gd name="T42" fmla="*/ 71 w 156"/>
                <a:gd name="T43" fmla="*/ 37 h 150"/>
                <a:gd name="T44" fmla="*/ 53 w 156"/>
                <a:gd name="T45" fmla="*/ 37 h 150"/>
                <a:gd name="T46" fmla="*/ 47 w 156"/>
                <a:gd name="T47" fmla="*/ 30 h 150"/>
                <a:gd name="T48" fmla="*/ 46 w 156"/>
                <a:gd name="T49" fmla="*/ 42 h 150"/>
                <a:gd name="T50" fmla="*/ 43 w 156"/>
                <a:gd name="T51" fmla="*/ 53 h 150"/>
                <a:gd name="T52" fmla="*/ 28 w 156"/>
                <a:gd name="T53" fmla="*/ 50 h 150"/>
                <a:gd name="T54" fmla="*/ 17 w 156"/>
                <a:gd name="T55" fmla="*/ 52 h 150"/>
                <a:gd name="T56" fmla="*/ 2 w 156"/>
                <a:gd name="T57" fmla="*/ 54 h 150"/>
                <a:gd name="T58" fmla="*/ 8 w 156"/>
                <a:gd name="T59" fmla="*/ 64 h 150"/>
                <a:gd name="T60" fmla="*/ 7 w 156"/>
                <a:gd name="T61" fmla="*/ 71 h 150"/>
                <a:gd name="T62" fmla="*/ 25 w 156"/>
                <a:gd name="T63" fmla="*/ 76 h 150"/>
                <a:gd name="T64" fmla="*/ 34 w 156"/>
                <a:gd name="T65" fmla="*/ 77 h 150"/>
                <a:gd name="T66" fmla="*/ 41 w 156"/>
                <a:gd name="T67" fmla="*/ 80 h 150"/>
                <a:gd name="T68" fmla="*/ 39 w 156"/>
                <a:gd name="T69" fmla="*/ 90 h 150"/>
                <a:gd name="T70" fmla="*/ 49 w 156"/>
                <a:gd name="T71" fmla="*/ 101 h 150"/>
                <a:gd name="T72" fmla="*/ 54 w 156"/>
                <a:gd name="T73" fmla="*/ 107 h 150"/>
                <a:gd name="T74" fmla="*/ 58 w 156"/>
                <a:gd name="T75" fmla="*/ 116 h 150"/>
                <a:gd name="T76" fmla="*/ 53 w 156"/>
                <a:gd name="T77" fmla="*/ 118 h 150"/>
                <a:gd name="T78" fmla="*/ 55 w 156"/>
                <a:gd name="T79" fmla="*/ 133 h 150"/>
                <a:gd name="T80" fmla="*/ 51 w 156"/>
                <a:gd name="T81" fmla="*/ 154 h 150"/>
                <a:gd name="T82" fmla="*/ 49 w 156"/>
                <a:gd name="T83" fmla="*/ 163 h 150"/>
                <a:gd name="T84" fmla="*/ 66 w 156"/>
                <a:gd name="T85" fmla="*/ 173 h 150"/>
                <a:gd name="T86" fmla="*/ 81 w 156"/>
                <a:gd name="T87" fmla="*/ 170 h 150"/>
                <a:gd name="T88" fmla="*/ 102 w 156"/>
                <a:gd name="T89" fmla="*/ 179 h 150"/>
                <a:gd name="T90" fmla="*/ 113 w 156"/>
                <a:gd name="T91" fmla="*/ 170 h 150"/>
                <a:gd name="T92" fmla="*/ 131 w 156"/>
                <a:gd name="T93" fmla="*/ 160 h 150"/>
                <a:gd name="T94" fmla="*/ 143 w 156"/>
                <a:gd name="T95" fmla="*/ 157 h 150"/>
                <a:gd name="T96" fmla="*/ 159 w 156"/>
                <a:gd name="T97" fmla="*/ 167 h 150"/>
                <a:gd name="T98" fmla="*/ 171 w 156"/>
                <a:gd name="T99" fmla="*/ 160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"/>
                <a:gd name="T151" fmla="*/ 0 h 150"/>
                <a:gd name="T152" fmla="*/ 156 w 156"/>
                <a:gd name="T153" fmla="*/ 150 h 1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" h="150">
                  <a:moveTo>
                    <a:pt x="147" y="129"/>
                  </a:moveTo>
                  <a:cubicBezTo>
                    <a:pt x="147" y="128"/>
                    <a:pt x="146" y="127"/>
                    <a:pt x="146" y="126"/>
                  </a:cubicBezTo>
                  <a:cubicBezTo>
                    <a:pt x="147" y="125"/>
                    <a:pt x="149" y="126"/>
                    <a:pt x="150" y="125"/>
                  </a:cubicBezTo>
                  <a:cubicBezTo>
                    <a:pt x="151" y="124"/>
                    <a:pt x="151" y="123"/>
                    <a:pt x="151" y="122"/>
                  </a:cubicBezTo>
                  <a:cubicBezTo>
                    <a:pt x="150" y="121"/>
                    <a:pt x="148" y="122"/>
                    <a:pt x="147" y="122"/>
                  </a:cubicBezTo>
                  <a:cubicBezTo>
                    <a:pt x="145" y="121"/>
                    <a:pt x="143" y="120"/>
                    <a:pt x="142" y="118"/>
                  </a:cubicBezTo>
                  <a:cubicBezTo>
                    <a:pt x="141" y="117"/>
                    <a:pt x="142" y="115"/>
                    <a:pt x="142" y="113"/>
                  </a:cubicBezTo>
                  <a:cubicBezTo>
                    <a:pt x="142" y="112"/>
                    <a:pt x="143" y="111"/>
                    <a:pt x="142" y="109"/>
                  </a:cubicBezTo>
                  <a:cubicBezTo>
                    <a:pt x="142" y="108"/>
                    <a:pt x="139" y="108"/>
                    <a:pt x="139" y="107"/>
                  </a:cubicBezTo>
                  <a:cubicBezTo>
                    <a:pt x="139" y="106"/>
                    <a:pt x="140" y="105"/>
                    <a:pt x="140" y="104"/>
                  </a:cubicBezTo>
                  <a:cubicBezTo>
                    <a:pt x="141" y="103"/>
                    <a:pt x="143" y="103"/>
                    <a:pt x="144" y="102"/>
                  </a:cubicBezTo>
                  <a:cubicBezTo>
                    <a:pt x="144" y="101"/>
                    <a:pt x="143" y="99"/>
                    <a:pt x="143" y="98"/>
                  </a:cubicBezTo>
                  <a:cubicBezTo>
                    <a:pt x="142" y="97"/>
                    <a:pt x="140" y="96"/>
                    <a:pt x="139" y="94"/>
                  </a:cubicBezTo>
                  <a:cubicBezTo>
                    <a:pt x="139" y="94"/>
                    <a:pt x="139" y="93"/>
                    <a:pt x="140" y="92"/>
                  </a:cubicBezTo>
                  <a:cubicBezTo>
                    <a:pt x="140" y="92"/>
                    <a:pt x="142" y="92"/>
                    <a:pt x="143" y="91"/>
                  </a:cubicBezTo>
                  <a:cubicBezTo>
                    <a:pt x="142" y="90"/>
                    <a:pt x="141" y="89"/>
                    <a:pt x="140" y="88"/>
                  </a:cubicBezTo>
                  <a:cubicBezTo>
                    <a:pt x="140" y="87"/>
                    <a:pt x="140" y="85"/>
                    <a:pt x="140" y="84"/>
                  </a:cubicBezTo>
                  <a:cubicBezTo>
                    <a:pt x="139" y="84"/>
                    <a:pt x="139" y="83"/>
                    <a:pt x="138" y="83"/>
                  </a:cubicBezTo>
                  <a:cubicBezTo>
                    <a:pt x="137" y="83"/>
                    <a:pt x="136" y="83"/>
                    <a:pt x="135" y="83"/>
                  </a:cubicBezTo>
                  <a:cubicBezTo>
                    <a:pt x="134" y="84"/>
                    <a:pt x="133" y="87"/>
                    <a:pt x="131" y="87"/>
                  </a:cubicBezTo>
                  <a:cubicBezTo>
                    <a:pt x="130" y="86"/>
                    <a:pt x="131" y="84"/>
                    <a:pt x="132" y="82"/>
                  </a:cubicBezTo>
                  <a:cubicBezTo>
                    <a:pt x="132" y="81"/>
                    <a:pt x="132" y="79"/>
                    <a:pt x="133" y="78"/>
                  </a:cubicBezTo>
                  <a:cubicBezTo>
                    <a:pt x="133" y="77"/>
                    <a:pt x="134" y="75"/>
                    <a:pt x="135" y="74"/>
                  </a:cubicBezTo>
                  <a:cubicBezTo>
                    <a:pt x="135" y="73"/>
                    <a:pt x="137" y="72"/>
                    <a:pt x="138" y="71"/>
                  </a:cubicBezTo>
                  <a:cubicBezTo>
                    <a:pt x="139" y="70"/>
                    <a:pt x="141" y="68"/>
                    <a:pt x="142" y="67"/>
                  </a:cubicBezTo>
                  <a:cubicBezTo>
                    <a:pt x="142" y="66"/>
                    <a:pt x="140" y="66"/>
                    <a:pt x="140" y="65"/>
                  </a:cubicBezTo>
                  <a:cubicBezTo>
                    <a:pt x="140" y="65"/>
                    <a:pt x="141" y="64"/>
                    <a:pt x="142" y="64"/>
                  </a:cubicBezTo>
                  <a:cubicBezTo>
                    <a:pt x="143" y="63"/>
                    <a:pt x="144" y="65"/>
                    <a:pt x="146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1"/>
                    <a:pt x="149" y="59"/>
                    <a:pt x="149" y="57"/>
                  </a:cubicBezTo>
                  <a:cubicBezTo>
                    <a:pt x="149" y="55"/>
                    <a:pt x="149" y="53"/>
                    <a:pt x="149" y="52"/>
                  </a:cubicBezTo>
                  <a:cubicBezTo>
                    <a:pt x="149" y="50"/>
                    <a:pt x="150" y="48"/>
                    <a:pt x="151" y="46"/>
                  </a:cubicBezTo>
                  <a:cubicBezTo>
                    <a:pt x="152" y="44"/>
                    <a:pt x="152" y="42"/>
                    <a:pt x="153" y="40"/>
                  </a:cubicBezTo>
                  <a:cubicBezTo>
                    <a:pt x="154" y="39"/>
                    <a:pt x="156" y="39"/>
                    <a:pt x="156" y="37"/>
                  </a:cubicBezTo>
                  <a:cubicBezTo>
                    <a:pt x="155" y="36"/>
                    <a:pt x="152" y="36"/>
                    <a:pt x="150" y="36"/>
                  </a:cubicBezTo>
                  <a:cubicBezTo>
                    <a:pt x="149" y="35"/>
                    <a:pt x="148" y="34"/>
                    <a:pt x="146" y="33"/>
                  </a:cubicBezTo>
                  <a:cubicBezTo>
                    <a:pt x="145" y="33"/>
                    <a:pt x="144" y="34"/>
                    <a:pt x="143" y="34"/>
                  </a:cubicBezTo>
                  <a:cubicBezTo>
                    <a:pt x="141" y="33"/>
                    <a:pt x="140" y="33"/>
                    <a:pt x="139" y="32"/>
                  </a:cubicBezTo>
                  <a:cubicBezTo>
                    <a:pt x="138" y="31"/>
                    <a:pt x="137" y="30"/>
                    <a:pt x="136" y="29"/>
                  </a:cubicBezTo>
                  <a:cubicBezTo>
                    <a:pt x="135" y="29"/>
                    <a:pt x="135" y="28"/>
                    <a:pt x="134" y="28"/>
                  </a:cubicBezTo>
                  <a:cubicBezTo>
                    <a:pt x="133" y="28"/>
                    <a:pt x="132" y="28"/>
                    <a:pt x="131" y="28"/>
                  </a:cubicBezTo>
                  <a:cubicBezTo>
                    <a:pt x="130" y="28"/>
                    <a:pt x="129" y="27"/>
                    <a:pt x="128" y="27"/>
                  </a:cubicBezTo>
                  <a:cubicBezTo>
                    <a:pt x="127" y="27"/>
                    <a:pt x="126" y="27"/>
                    <a:pt x="125" y="27"/>
                  </a:cubicBezTo>
                  <a:cubicBezTo>
                    <a:pt x="124" y="26"/>
                    <a:pt x="122" y="26"/>
                    <a:pt x="121" y="25"/>
                  </a:cubicBezTo>
                  <a:cubicBezTo>
                    <a:pt x="120" y="24"/>
                    <a:pt x="118" y="23"/>
                    <a:pt x="117" y="22"/>
                  </a:cubicBezTo>
                  <a:cubicBezTo>
                    <a:pt x="116" y="21"/>
                    <a:pt x="116" y="19"/>
                    <a:pt x="115" y="19"/>
                  </a:cubicBezTo>
                  <a:cubicBezTo>
                    <a:pt x="114" y="18"/>
                    <a:pt x="113" y="19"/>
                    <a:pt x="113" y="19"/>
                  </a:cubicBezTo>
                  <a:cubicBezTo>
                    <a:pt x="111" y="19"/>
                    <a:pt x="110" y="20"/>
                    <a:pt x="109" y="19"/>
                  </a:cubicBezTo>
                  <a:cubicBezTo>
                    <a:pt x="108" y="19"/>
                    <a:pt x="109" y="17"/>
                    <a:pt x="108" y="16"/>
                  </a:cubicBezTo>
                  <a:cubicBezTo>
                    <a:pt x="108" y="15"/>
                    <a:pt x="108" y="13"/>
                    <a:pt x="106" y="13"/>
                  </a:cubicBezTo>
                  <a:cubicBezTo>
                    <a:pt x="105" y="12"/>
                    <a:pt x="104" y="13"/>
                    <a:pt x="102" y="13"/>
                  </a:cubicBezTo>
                  <a:cubicBezTo>
                    <a:pt x="102" y="12"/>
                    <a:pt x="101" y="11"/>
                    <a:pt x="101" y="11"/>
                  </a:cubicBezTo>
                  <a:cubicBezTo>
                    <a:pt x="100" y="10"/>
                    <a:pt x="98" y="11"/>
                    <a:pt x="97" y="10"/>
                  </a:cubicBezTo>
                  <a:cubicBezTo>
                    <a:pt x="96" y="9"/>
                    <a:pt x="96" y="7"/>
                    <a:pt x="95" y="7"/>
                  </a:cubicBezTo>
                  <a:cubicBezTo>
                    <a:pt x="94" y="6"/>
                    <a:pt x="93" y="6"/>
                    <a:pt x="92" y="6"/>
                  </a:cubicBezTo>
                  <a:cubicBezTo>
                    <a:pt x="91" y="6"/>
                    <a:pt x="90" y="6"/>
                    <a:pt x="90" y="5"/>
                  </a:cubicBezTo>
                  <a:cubicBezTo>
                    <a:pt x="89" y="4"/>
                    <a:pt x="88" y="2"/>
                    <a:pt x="88" y="1"/>
                  </a:cubicBezTo>
                  <a:cubicBezTo>
                    <a:pt x="84" y="2"/>
                    <a:pt x="79" y="0"/>
                    <a:pt x="77" y="3"/>
                  </a:cubicBezTo>
                  <a:cubicBezTo>
                    <a:pt x="75" y="7"/>
                    <a:pt x="76" y="12"/>
                    <a:pt x="76" y="16"/>
                  </a:cubicBezTo>
                  <a:cubicBezTo>
                    <a:pt x="76" y="17"/>
                    <a:pt x="78" y="18"/>
                    <a:pt x="78" y="18"/>
                  </a:cubicBezTo>
                  <a:cubicBezTo>
                    <a:pt x="76" y="19"/>
                    <a:pt x="75" y="18"/>
                    <a:pt x="73" y="18"/>
                  </a:cubicBezTo>
                  <a:cubicBezTo>
                    <a:pt x="71" y="19"/>
                    <a:pt x="69" y="20"/>
                    <a:pt x="67" y="21"/>
                  </a:cubicBezTo>
                  <a:cubicBezTo>
                    <a:pt x="64" y="23"/>
                    <a:pt x="61" y="23"/>
                    <a:pt x="59" y="25"/>
                  </a:cubicBezTo>
                  <a:cubicBezTo>
                    <a:pt x="58" y="26"/>
                    <a:pt x="58" y="27"/>
                    <a:pt x="59" y="28"/>
                  </a:cubicBezTo>
                  <a:cubicBezTo>
                    <a:pt x="60" y="29"/>
                    <a:pt x="63" y="28"/>
                    <a:pt x="63" y="29"/>
                  </a:cubicBezTo>
                  <a:cubicBezTo>
                    <a:pt x="63" y="31"/>
                    <a:pt x="60" y="30"/>
                    <a:pt x="59" y="31"/>
                  </a:cubicBezTo>
                  <a:cubicBezTo>
                    <a:pt x="56" y="31"/>
                    <a:pt x="54" y="31"/>
                    <a:pt x="51" y="30"/>
                  </a:cubicBezTo>
                  <a:cubicBezTo>
                    <a:pt x="49" y="30"/>
                    <a:pt x="47" y="29"/>
                    <a:pt x="46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3" y="31"/>
                    <a:pt x="43" y="29"/>
                    <a:pt x="43" y="28"/>
                  </a:cubicBezTo>
                  <a:cubicBezTo>
                    <a:pt x="43" y="27"/>
                    <a:pt x="44" y="26"/>
                    <a:pt x="43" y="25"/>
                  </a:cubicBezTo>
                  <a:cubicBezTo>
                    <a:pt x="42" y="24"/>
                    <a:pt x="40" y="25"/>
                    <a:pt x="39" y="25"/>
                  </a:cubicBezTo>
                  <a:cubicBezTo>
                    <a:pt x="38" y="25"/>
                    <a:pt x="36" y="23"/>
                    <a:pt x="36" y="24"/>
                  </a:cubicBezTo>
                  <a:cubicBezTo>
                    <a:pt x="35" y="25"/>
                    <a:pt x="36" y="28"/>
                    <a:pt x="36" y="29"/>
                  </a:cubicBezTo>
                  <a:cubicBezTo>
                    <a:pt x="36" y="31"/>
                    <a:pt x="38" y="33"/>
                    <a:pt x="38" y="35"/>
                  </a:cubicBezTo>
                  <a:cubicBezTo>
                    <a:pt x="39" y="37"/>
                    <a:pt x="39" y="40"/>
                    <a:pt x="40" y="42"/>
                  </a:cubicBezTo>
                  <a:cubicBezTo>
                    <a:pt x="40" y="42"/>
                    <a:pt x="41" y="43"/>
                    <a:pt x="40" y="44"/>
                  </a:cubicBezTo>
                  <a:cubicBezTo>
                    <a:pt x="39" y="45"/>
                    <a:pt x="37" y="44"/>
                    <a:pt x="36" y="44"/>
                  </a:cubicBezTo>
                  <a:cubicBezTo>
                    <a:pt x="34" y="44"/>
                    <a:pt x="32" y="43"/>
                    <a:pt x="30" y="43"/>
                  </a:cubicBezTo>
                  <a:cubicBezTo>
                    <a:pt x="29" y="43"/>
                    <a:pt x="28" y="46"/>
                    <a:pt x="27" y="46"/>
                  </a:cubicBezTo>
                  <a:cubicBezTo>
                    <a:pt x="25" y="46"/>
                    <a:pt x="24" y="43"/>
                    <a:pt x="23" y="42"/>
                  </a:cubicBezTo>
                  <a:cubicBezTo>
                    <a:pt x="22" y="41"/>
                    <a:pt x="22" y="40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5" y="41"/>
                    <a:pt x="15" y="43"/>
                    <a:pt x="14" y="43"/>
                  </a:cubicBezTo>
                  <a:cubicBezTo>
                    <a:pt x="14" y="44"/>
                    <a:pt x="13" y="43"/>
                    <a:pt x="12" y="43"/>
                  </a:cubicBezTo>
                  <a:cubicBezTo>
                    <a:pt x="10" y="43"/>
                    <a:pt x="9" y="43"/>
                    <a:pt x="8" y="43"/>
                  </a:cubicBezTo>
                  <a:cubicBezTo>
                    <a:pt x="6" y="43"/>
                    <a:pt x="4" y="44"/>
                    <a:pt x="2" y="45"/>
                  </a:cubicBezTo>
                  <a:cubicBezTo>
                    <a:pt x="1" y="46"/>
                    <a:pt x="0" y="47"/>
                    <a:pt x="0" y="49"/>
                  </a:cubicBezTo>
                  <a:cubicBezTo>
                    <a:pt x="1" y="50"/>
                    <a:pt x="3" y="50"/>
                    <a:pt x="4" y="51"/>
                  </a:cubicBezTo>
                  <a:cubicBezTo>
                    <a:pt x="5" y="51"/>
                    <a:pt x="7" y="52"/>
                    <a:pt x="7" y="53"/>
                  </a:cubicBezTo>
                  <a:cubicBezTo>
                    <a:pt x="5" y="54"/>
                    <a:pt x="2" y="52"/>
                    <a:pt x="1" y="54"/>
                  </a:cubicBezTo>
                  <a:cubicBezTo>
                    <a:pt x="0" y="55"/>
                    <a:pt x="3" y="55"/>
                    <a:pt x="4" y="56"/>
                  </a:cubicBezTo>
                  <a:cubicBezTo>
                    <a:pt x="5" y="57"/>
                    <a:pt x="4" y="59"/>
                    <a:pt x="6" y="59"/>
                  </a:cubicBezTo>
                  <a:cubicBezTo>
                    <a:pt x="7" y="60"/>
                    <a:pt x="9" y="57"/>
                    <a:pt x="10" y="57"/>
                  </a:cubicBezTo>
                  <a:cubicBezTo>
                    <a:pt x="13" y="57"/>
                    <a:pt x="16" y="59"/>
                    <a:pt x="18" y="60"/>
                  </a:cubicBezTo>
                  <a:cubicBezTo>
                    <a:pt x="19" y="61"/>
                    <a:pt x="20" y="63"/>
                    <a:pt x="21" y="63"/>
                  </a:cubicBezTo>
                  <a:cubicBezTo>
                    <a:pt x="22" y="64"/>
                    <a:pt x="24" y="62"/>
                    <a:pt x="25" y="62"/>
                  </a:cubicBezTo>
                  <a:cubicBezTo>
                    <a:pt x="26" y="62"/>
                    <a:pt x="25" y="64"/>
                    <a:pt x="25" y="64"/>
                  </a:cubicBezTo>
                  <a:cubicBezTo>
                    <a:pt x="26" y="64"/>
                    <a:pt x="27" y="63"/>
                    <a:pt x="28" y="64"/>
                  </a:cubicBezTo>
                  <a:cubicBezTo>
                    <a:pt x="28" y="65"/>
                    <a:pt x="27" y="67"/>
                    <a:pt x="28" y="67"/>
                  </a:cubicBezTo>
                  <a:cubicBezTo>
                    <a:pt x="28" y="68"/>
                    <a:pt x="30" y="67"/>
                    <a:pt x="31" y="67"/>
                  </a:cubicBezTo>
                  <a:cubicBezTo>
                    <a:pt x="32" y="67"/>
                    <a:pt x="34" y="66"/>
                    <a:pt x="34" y="67"/>
                  </a:cubicBezTo>
                  <a:cubicBezTo>
                    <a:pt x="34" y="69"/>
                    <a:pt x="31" y="69"/>
                    <a:pt x="31" y="70"/>
                  </a:cubicBezTo>
                  <a:cubicBezTo>
                    <a:pt x="31" y="71"/>
                    <a:pt x="33" y="71"/>
                    <a:pt x="34" y="72"/>
                  </a:cubicBezTo>
                  <a:cubicBezTo>
                    <a:pt x="34" y="73"/>
                    <a:pt x="32" y="74"/>
                    <a:pt x="32" y="75"/>
                  </a:cubicBezTo>
                  <a:cubicBezTo>
                    <a:pt x="33" y="77"/>
                    <a:pt x="35" y="77"/>
                    <a:pt x="35" y="78"/>
                  </a:cubicBezTo>
                  <a:cubicBezTo>
                    <a:pt x="36" y="79"/>
                    <a:pt x="36" y="81"/>
                    <a:pt x="37" y="82"/>
                  </a:cubicBezTo>
                  <a:cubicBezTo>
                    <a:pt x="38" y="83"/>
                    <a:pt x="40" y="84"/>
                    <a:pt x="41" y="84"/>
                  </a:cubicBezTo>
                  <a:cubicBezTo>
                    <a:pt x="43" y="85"/>
                    <a:pt x="44" y="83"/>
                    <a:pt x="45" y="84"/>
                  </a:cubicBezTo>
                  <a:cubicBezTo>
                    <a:pt x="46" y="85"/>
                    <a:pt x="44" y="86"/>
                    <a:pt x="44" y="87"/>
                  </a:cubicBezTo>
                  <a:cubicBezTo>
                    <a:pt x="44" y="88"/>
                    <a:pt x="45" y="89"/>
                    <a:pt x="45" y="89"/>
                  </a:cubicBezTo>
                  <a:cubicBezTo>
                    <a:pt x="45" y="91"/>
                    <a:pt x="45" y="92"/>
                    <a:pt x="44" y="93"/>
                  </a:cubicBezTo>
                  <a:cubicBezTo>
                    <a:pt x="44" y="94"/>
                    <a:pt x="43" y="94"/>
                    <a:pt x="44" y="95"/>
                  </a:cubicBezTo>
                  <a:cubicBezTo>
                    <a:pt x="45" y="96"/>
                    <a:pt x="47" y="96"/>
                    <a:pt x="48" y="97"/>
                  </a:cubicBezTo>
                  <a:cubicBezTo>
                    <a:pt x="49" y="99"/>
                    <a:pt x="51" y="102"/>
                    <a:pt x="49" y="103"/>
                  </a:cubicBezTo>
                  <a:cubicBezTo>
                    <a:pt x="48" y="103"/>
                    <a:pt x="47" y="100"/>
                    <a:pt x="46" y="99"/>
                  </a:cubicBezTo>
                  <a:cubicBezTo>
                    <a:pt x="46" y="98"/>
                    <a:pt x="45" y="97"/>
                    <a:pt x="44" y="98"/>
                  </a:cubicBezTo>
                  <a:cubicBezTo>
                    <a:pt x="43" y="100"/>
                    <a:pt x="43" y="103"/>
                    <a:pt x="43" y="105"/>
                  </a:cubicBezTo>
                  <a:cubicBezTo>
                    <a:pt x="43" y="107"/>
                    <a:pt x="42" y="110"/>
                    <a:pt x="42" y="112"/>
                  </a:cubicBezTo>
                  <a:cubicBezTo>
                    <a:pt x="43" y="113"/>
                    <a:pt x="45" y="110"/>
                    <a:pt x="46" y="111"/>
                  </a:cubicBezTo>
                  <a:cubicBezTo>
                    <a:pt x="46" y="112"/>
                    <a:pt x="44" y="113"/>
                    <a:pt x="43" y="114"/>
                  </a:cubicBezTo>
                  <a:cubicBezTo>
                    <a:pt x="43" y="117"/>
                    <a:pt x="42" y="119"/>
                    <a:pt x="42" y="121"/>
                  </a:cubicBezTo>
                  <a:cubicBezTo>
                    <a:pt x="42" y="123"/>
                    <a:pt x="42" y="126"/>
                    <a:pt x="42" y="128"/>
                  </a:cubicBezTo>
                  <a:cubicBezTo>
                    <a:pt x="41" y="129"/>
                    <a:pt x="40" y="130"/>
                    <a:pt x="39" y="132"/>
                  </a:cubicBezTo>
                  <a:cubicBezTo>
                    <a:pt x="38" y="133"/>
                    <a:pt x="37" y="134"/>
                    <a:pt x="36" y="135"/>
                  </a:cubicBezTo>
                  <a:cubicBezTo>
                    <a:pt x="38" y="135"/>
                    <a:pt x="40" y="135"/>
                    <a:pt x="41" y="136"/>
                  </a:cubicBezTo>
                  <a:cubicBezTo>
                    <a:pt x="43" y="137"/>
                    <a:pt x="42" y="139"/>
                    <a:pt x="44" y="140"/>
                  </a:cubicBezTo>
                  <a:cubicBezTo>
                    <a:pt x="45" y="141"/>
                    <a:pt x="47" y="141"/>
                    <a:pt x="49" y="141"/>
                  </a:cubicBezTo>
                  <a:cubicBezTo>
                    <a:pt x="51" y="142"/>
                    <a:pt x="53" y="143"/>
                    <a:pt x="55" y="144"/>
                  </a:cubicBezTo>
                  <a:cubicBezTo>
                    <a:pt x="57" y="144"/>
                    <a:pt x="59" y="144"/>
                    <a:pt x="61" y="145"/>
                  </a:cubicBezTo>
                  <a:cubicBezTo>
                    <a:pt x="63" y="145"/>
                    <a:pt x="65" y="145"/>
                    <a:pt x="66" y="144"/>
                  </a:cubicBezTo>
                  <a:cubicBezTo>
                    <a:pt x="67" y="144"/>
                    <a:pt x="67" y="142"/>
                    <a:pt x="67" y="142"/>
                  </a:cubicBezTo>
                  <a:cubicBezTo>
                    <a:pt x="70" y="143"/>
                    <a:pt x="73" y="145"/>
                    <a:pt x="75" y="146"/>
                  </a:cubicBezTo>
                  <a:cubicBezTo>
                    <a:pt x="77" y="147"/>
                    <a:pt x="78" y="148"/>
                    <a:pt x="80" y="149"/>
                  </a:cubicBezTo>
                  <a:cubicBezTo>
                    <a:pt x="82" y="149"/>
                    <a:pt x="83" y="149"/>
                    <a:pt x="85" y="149"/>
                  </a:cubicBezTo>
                  <a:cubicBezTo>
                    <a:pt x="87" y="150"/>
                    <a:pt x="90" y="150"/>
                    <a:pt x="92" y="150"/>
                  </a:cubicBezTo>
                  <a:cubicBezTo>
                    <a:pt x="93" y="150"/>
                    <a:pt x="94" y="149"/>
                    <a:pt x="95" y="149"/>
                  </a:cubicBezTo>
                  <a:cubicBezTo>
                    <a:pt x="95" y="146"/>
                    <a:pt x="94" y="144"/>
                    <a:pt x="94" y="142"/>
                  </a:cubicBezTo>
                  <a:cubicBezTo>
                    <a:pt x="95" y="140"/>
                    <a:pt x="96" y="139"/>
                    <a:pt x="98" y="137"/>
                  </a:cubicBezTo>
                  <a:cubicBezTo>
                    <a:pt x="100" y="135"/>
                    <a:pt x="103" y="133"/>
                    <a:pt x="106" y="132"/>
                  </a:cubicBezTo>
                  <a:cubicBezTo>
                    <a:pt x="107" y="132"/>
                    <a:pt x="108" y="133"/>
                    <a:pt x="109" y="133"/>
                  </a:cubicBezTo>
                  <a:cubicBezTo>
                    <a:pt x="110" y="133"/>
                    <a:pt x="112" y="132"/>
                    <a:pt x="113" y="132"/>
                  </a:cubicBezTo>
                  <a:cubicBezTo>
                    <a:pt x="114" y="132"/>
                    <a:pt x="115" y="135"/>
                    <a:pt x="116" y="135"/>
                  </a:cubicBezTo>
                  <a:cubicBezTo>
                    <a:pt x="117" y="135"/>
                    <a:pt x="117" y="131"/>
                    <a:pt x="119" y="131"/>
                  </a:cubicBezTo>
                  <a:cubicBezTo>
                    <a:pt x="121" y="131"/>
                    <a:pt x="122" y="133"/>
                    <a:pt x="123" y="135"/>
                  </a:cubicBezTo>
                  <a:cubicBezTo>
                    <a:pt x="125" y="136"/>
                    <a:pt x="125" y="138"/>
                    <a:pt x="127" y="139"/>
                  </a:cubicBezTo>
                  <a:cubicBezTo>
                    <a:pt x="129" y="140"/>
                    <a:pt x="130" y="139"/>
                    <a:pt x="132" y="139"/>
                  </a:cubicBezTo>
                  <a:cubicBezTo>
                    <a:pt x="134" y="139"/>
                    <a:pt x="136" y="139"/>
                    <a:pt x="138" y="138"/>
                  </a:cubicBezTo>
                  <a:cubicBezTo>
                    <a:pt x="139" y="138"/>
                    <a:pt x="137" y="136"/>
                    <a:pt x="138" y="135"/>
                  </a:cubicBezTo>
                  <a:cubicBezTo>
                    <a:pt x="139" y="134"/>
                    <a:pt x="140" y="134"/>
                    <a:pt x="142" y="133"/>
                  </a:cubicBezTo>
                  <a:cubicBezTo>
                    <a:pt x="143" y="132"/>
                    <a:pt x="145" y="130"/>
                    <a:pt x="147" y="1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0" name="Freeform 2583"/>
            <p:cNvSpPr>
              <a:spLocks noChangeAspect="1"/>
            </p:cNvSpPr>
            <p:nvPr/>
          </p:nvSpPr>
          <p:spPr bwMode="auto">
            <a:xfrm>
              <a:off x="17908109" y="6772292"/>
              <a:ext cx="73643" cy="85498"/>
            </a:xfrm>
            <a:custGeom>
              <a:avLst/>
              <a:gdLst>
                <a:gd name="T0" fmla="*/ 10 w 9"/>
                <a:gd name="T1" fmla="*/ 14 h 12"/>
                <a:gd name="T2" fmla="*/ 11 w 9"/>
                <a:gd name="T3" fmla="*/ 9 h 12"/>
                <a:gd name="T4" fmla="*/ 10 w 9"/>
                <a:gd name="T5" fmla="*/ 7 h 12"/>
                <a:gd name="T6" fmla="*/ 6 w 9"/>
                <a:gd name="T7" fmla="*/ 4 h 12"/>
                <a:gd name="T8" fmla="*/ 5 w 9"/>
                <a:gd name="T9" fmla="*/ 0 h 12"/>
                <a:gd name="T10" fmla="*/ 2 w 9"/>
                <a:gd name="T11" fmla="*/ 1 h 12"/>
                <a:gd name="T12" fmla="*/ 0 w 9"/>
                <a:gd name="T13" fmla="*/ 5 h 12"/>
                <a:gd name="T14" fmla="*/ 1 w 9"/>
                <a:gd name="T15" fmla="*/ 8 h 12"/>
                <a:gd name="T16" fmla="*/ 2 w 9"/>
                <a:gd name="T17" fmla="*/ 13 h 12"/>
                <a:gd name="T18" fmla="*/ 6 w 9"/>
                <a:gd name="T19" fmla="*/ 14 h 12"/>
                <a:gd name="T20" fmla="*/ 10 w 9"/>
                <a:gd name="T21" fmla="*/ 14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8" y="12"/>
                  </a:move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2" y="10"/>
                    <a:pt x="2" y="11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1" name="Freeform 2585"/>
            <p:cNvSpPr>
              <a:spLocks noChangeAspect="1"/>
            </p:cNvSpPr>
            <p:nvPr/>
          </p:nvSpPr>
          <p:spPr bwMode="auto">
            <a:xfrm>
              <a:off x="17941572" y="7077628"/>
              <a:ext cx="428461" cy="250381"/>
            </a:xfrm>
            <a:custGeom>
              <a:avLst/>
              <a:gdLst>
                <a:gd name="T0" fmla="*/ 64 w 54"/>
                <a:gd name="T1" fmla="*/ 21 h 34"/>
                <a:gd name="T2" fmla="*/ 63 w 54"/>
                <a:gd name="T3" fmla="*/ 17 h 34"/>
                <a:gd name="T4" fmla="*/ 58 w 54"/>
                <a:gd name="T5" fmla="*/ 21 h 34"/>
                <a:gd name="T6" fmla="*/ 55 w 54"/>
                <a:gd name="T7" fmla="*/ 17 h 34"/>
                <a:gd name="T8" fmla="*/ 51 w 54"/>
                <a:gd name="T9" fmla="*/ 16 h 34"/>
                <a:gd name="T10" fmla="*/ 51 w 54"/>
                <a:gd name="T11" fmla="*/ 12 h 34"/>
                <a:gd name="T12" fmla="*/ 51 w 54"/>
                <a:gd name="T13" fmla="*/ 10 h 34"/>
                <a:gd name="T14" fmla="*/ 50 w 54"/>
                <a:gd name="T15" fmla="*/ 6 h 34"/>
                <a:gd name="T16" fmla="*/ 46 w 54"/>
                <a:gd name="T17" fmla="*/ 2 h 34"/>
                <a:gd name="T18" fmla="*/ 40 w 54"/>
                <a:gd name="T19" fmla="*/ 2 h 34"/>
                <a:gd name="T20" fmla="*/ 36 w 54"/>
                <a:gd name="T21" fmla="*/ 0 h 34"/>
                <a:gd name="T22" fmla="*/ 36 w 54"/>
                <a:gd name="T23" fmla="*/ 4 h 34"/>
                <a:gd name="T24" fmla="*/ 32 w 54"/>
                <a:gd name="T25" fmla="*/ 5 h 34"/>
                <a:gd name="T26" fmla="*/ 28 w 54"/>
                <a:gd name="T27" fmla="*/ 7 h 34"/>
                <a:gd name="T28" fmla="*/ 23 w 54"/>
                <a:gd name="T29" fmla="*/ 6 h 34"/>
                <a:gd name="T30" fmla="*/ 19 w 54"/>
                <a:gd name="T31" fmla="*/ 8 h 34"/>
                <a:gd name="T32" fmla="*/ 14 w 54"/>
                <a:gd name="T33" fmla="*/ 7 h 34"/>
                <a:gd name="T34" fmla="*/ 12 w 54"/>
                <a:gd name="T35" fmla="*/ 8 h 34"/>
                <a:gd name="T36" fmla="*/ 14 w 54"/>
                <a:gd name="T37" fmla="*/ 11 h 34"/>
                <a:gd name="T38" fmla="*/ 9 w 54"/>
                <a:gd name="T39" fmla="*/ 16 h 34"/>
                <a:gd name="T40" fmla="*/ 6 w 54"/>
                <a:gd name="T41" fmla="*/ 19 h 34"/>
                <a:gd name="T42" fmla="*/ 4 w 54"/>
                <a:gd name="T43" fmla="*/ 24 h 34"/>
                <a:gd name="T44" fmla="*/ 2 w 54"/>
                <a:gd name="T45" fmla="*/ 29 h 34"/>
                <a:gd name="T46" fmla="*/ 1 w 54"/>
                <a:gd name="T47" fmla="*/ 35 h 34"/>
                <a:gd name="T48" fmla="*/ 6 w 54"/>
                <a:gd name="T49" fmla="*/ 30 h 34"/>
                <a:gd name="T50" fmla="*/ 9 w 54"/>
                <a:gd name="T51" fmla="*/ 30 h 34"/>
                <a:gd name="T52" fmla="*/ 12 w 54"/>
                <a:gd name="T53" fmla="*/ 31 h 34"/>
                <a:gd name="T54" fmla="*/ 12 w 54"/>
                <a:gd name="T55" fmla="*/ 36 h 34"/>
                <a:gd name="T56" fmla="*/ 15 w 54"/>
                <a:gd name="T57" fmla="*/ 40 h 34"/>
                <a:gd name="T58" fmla="*/ 19 w 54"/>
                <a:gd name="T59" fmla="*/ 40 h 34"/>
                <a:gd name="T60" fmla="*/ 23 w 54"/>
                <a:gd name="T61" fmla="*/ 39 h 34"/>
                <a:gd name="T62" fmla="*/ 26 w 54"/>
                <a:gd name="T63" fmla="*/ 40 h 34"/>
                <a:gd name="T64" fmla="*/ 31 w 54"/>
                <a:gd name="T65" fmla="*/ 35 h 34"/>
                <a:gd name="T66" fmla="*/ 31 w 54"/>
                <a:gd name="T67" fmla="*/ 31 h 34"/>
                <a:gd name="T68" fmla="*/ 34 w 54"/>
                <a:gd name="T69" fmla="*/ 28 h 34"/>
                <a:gd name="T70" fmla="*/ 36 w 54"/>
                <a:gd name="T71" fmla="*/ 34 h 34"/>
                <a:gd name="T72" fmla="*/ 39 w 54"/>
                <a:gd name="T73" fmla="*/ 36 h 34"/>
                <a:gd name="T74" fmla="*/ 41 w 54"/>
                <a:gd name="T75" fmla="*/ 39 h 34"/>
                <a:gd name="T76" fmla="*/ 45 w 54"/>
                <a:gd name="T77" fmla="*/ 37 h 34"/>
                <a:gd name="T78" fmla="*/ 46 w 54"/>
                <a:gd name="T79" fmla="*/ 31 h 34"/>
                <a:gd name="T80" fmla="*/ 47 w 54"/>
                <a:gd name="T81" fmla="*/ 29 h 34"/>
                <a:gd name="T82" fmla="*/ 51 w 54"/>
                <a:gd name="T83" fmla="*/ 31 h 34"/>
                <a:gd name="T84" fmla="*/ 56 w 54"/>
                <a:gd name="T85" fmla="*/ 31 h 34"/>
                <a:gd name="T86" fmla="*/ 58 w 54"/>
                <a:gd name="T87" fmla="*/ 33 h 34"/>
                <a:gd name="T88" fmla="*/ 58 w 54"/>
                <a:gd name="T89" fmla="*/ 27 h 34"/>
                <a:gd name="T90" fmla="*/ 59 w 54"/>
                <a:gd name="T91" fmla="*/ 25 h 34"/>
                <a:gd name="T92" fmla="*/ 63 w 54"/>
                <a:gd name="T93" fmla="*/ 28 h 34"/>
                <a:gd name="T94" fmla="*/ 63 w 54"/>
                <a:gd name="T95" fmla="*/ 23 h 34"/>
                <a:gd name="T96" fmla="*/ 64 w 54"/>
                <a:gd name="T97" fmla="*/ 21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34"/>
                <a:gd name="T149" fmla="*/ 54 w 54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34">
                  <a:moveTo>
                    <a:pt x="54" y="17"/>
                  </a:moveTo>
                  <a:cubicBezTo>
                    <a:pt x="53" y="16"/>
                    <a:pt x="54" y="14"/>
                    <a:pt x="53" y="14"/>
                  </a:cubicBezTo>
                  <a:cubicBezTo>
                    <a:pt x="51" y="14"/>
                    <a:pt x="51" y="17"/>
                    <a:pt x="49" y="17"/>
                  </a:cubicBezTo>
                  <a:cubicBezTo>
                    <a:pt x="48" y="17"/>
                    <a:pt x="47" y="15"/>
                    <a:pt x="46" y="14"/>
                  </a:cubicBezTo>
                  <a:cubicBezTo>
                    <a:pt x="45" y="13"/>
                    <a:pt x="43" y="14"/>
                    <a:pt x="43" y="13"/>
                  </a:cubicBezTo>
                  <a:cubicBezTo>
                    <a:pt x="42" y="13"/>
                    <a:pt x="43" y="11"/>
                    <a:pt x="43" y="10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7" y="2"/>
                    <a:pt x="36" y="2"/>
                    <a:pt x="34" y="2"/>
                  </a:cubicBezTo>
                  <a:cubicBezTo>
                    <a:pt x="33" y="2"/>
                    <a:pt x="31" y="0"/>
                    <a:pt x="30" y="0"/>
                  </a:cubicBezTo>
                  <a:cubicBezTo>
                    <a:pt x="29" y="0"/>
                    <a:pt x="31" y="2"/>
                    <a:pt x="30" y="3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26" y="4"/>
                    <a:pt x="25" y="5"/>
                    <a:pt x="24" y="6"/>
                  </a:cubicBezTo>
                  <a:cubicBezTo>
                    <a:pt x="22" y="6"/>
                    <a:pt x="20" y="5"/>
                    <a:pt x="19" y="5"/>
                  </a:cubicBezTo>
                  <a:cubicBezTo>
                    <a:pt x="18" y="6"/>
                    <a:pt x="17" y="7"/>
                    <a:pt x="16" y="7"/>
                  </a:cubicBezTo>
                  <a:cubicBezTo>
                    <a:pt x="14" y="7"/>
                    <a:pt x="13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0" y="8"/>
                    <a:pt x="12" y="8"/>
                    <a:pt x="12" y="9"/>
                  </a:cubicBezTo>
                  <a:cubicBezTo>
                    <a:pt x="11" y="10"/>
                    <a:pt x="9" y="12"/>
                    <a:pt x="8" y="13"/>
                  </a:cubicBezTo>
                  <a:cubicBezTo>
                    <a:pt x="7" y="14"/>
                    <a:pt x="5" y="15"/>
                    <a:pt x="5" y="16"/>
                  </a:cubicBezTo>
                  <a:cubicBezTo>
                    <a:pt x="4" y="17"/>
                    <a:pt x="3" y="19"/>
                    <a:pt x="3" y="20"/>
                  </a:cubicBezTo>
                  <a:cubicBezTo>
                    <a:pt x="2" y="21"/>
                    <a:pt x="2" y="23"/>
                    <a:pt x="2" y="24"/>
                  </a:cubicBezTo>
                  <a:cubicBezTo>
                    <a:pt x="1" y="26"/>
                    <a:pt x="0" y="28"/>
                    <a:pt x="1" y="29"/>
                  </a:cubicBezTo>
                  <a:cubicBezTo>
                    <a:pt x="3" y="29"/>
                    <a:pt x="4" y="26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7"/>
                    <a:pt x="10" y="29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4" y="33"/>
                    <a:pt x="15" y="34"/>
                    <a:pt x="16" y="33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20" y="32"/>
                    <a:pt x="21" y="33"/>
                    <a:pt x="22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7" y="25"/>
                    <a:pt x="28" y="23"/>
                    <a:pt x="29" y="23"/>
                  </a:cubicBezTo>
                  <a:cubicBezTo>
                    <a:pt x="31" y="24"/>
                    <a:pt x="29" y="27"/>
                    <a:pt x="30" y="28"/>
                  </a:cubicBezTo>
                  <a:cubicBezTo>
                    <a:pt x="31" y="29"/>
                    <a:pt x="32" y="29"/>
                    <a:pt x="33" y="30"/>
                  </a:cubicBezTo>
                  <a:cubicBezTo>
                    <a:pt x="34" y="30"/>
                    <a:pt x="34" y="32"/>
                    <a:pt x="35" y="32"/>
                  </a:cubicBezTo>
                  <a:cubicBezTo>
                    <a:pt x="36" y="32"/>
                    <a:pt x="37" y="32"/>
                    <a:pt x="38" y="31"/>
                  </a:cubicBezTo>
                  <a:cubicBezTo>
                    <a:pt x="39" y="30"/>
                    <a:pt x="39" y="28"/>
                    <a:pt x="39" y="26"/>
                  </a:cubicBezTo>
                  <a:cubicBezTo>
                    <a:pt x="39" y="25"/>
                    <a:pt x="39" y="24"/>
                    <a:pt x="40" y="24"/>
                  </a:cubicBezTo>
                  <a:cubicBezTo>
                    <a:pt x="42" y="24"/>
                    <a:pt x="42" y="26"/>
                    <a:pt x="43" y="26"/>
                  </a:cubicBezTo>
                  <a:cubicBezTo>
                    <a:pt x="44" y="27"/>
                    <a:pt x="46" y="26"/>
                    <a:pt x="47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50" y="25"/>
                    <a:pt x="49" y="24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51" y="21"/>
                    <a:pt x="52" y="23"/>
                    <a:pt x="53" y="23"/>
                  </a:cubicBezTo>
                  <a:cubicBezTo>
                    <a:pt x="54" y="22"/>
                    <a:pt x="53" y="20"/>
                    <a:pt x="53" y="19"/>
                  </a:cubicBezTo>
                  <a:cubicBezTo>
                    <a:pt x="53" y="18"/>
                    <a:pt x="53" y="17"/>
                    <a:pt x="54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2" name="Freeform 2586"/>
            <p:cNvSpPr>
              <a:spLocks noChangeAspect="1"/>
            </p:cNvSpPr>
            <p:nvPr/>
          </p:nvSpPr>
          <p:spPr bwMode="auto">
            <a:xfrm>
              <a:off x="18276314" y="6912748"/>
              <a:ext cx="729728" cy="348079"/>
            </a:xfrm>
            <a:custGeom>
              <a:avLst/>
              <a:gdLst>
                <a:gd name="T0" fmla="*/ 97 w 91"/>
                <a:gd name="T1" fmla="*/ 46 h 48"/>
                <a:gd name="T2" fmla="*/ 98 w 91"/>
                <a:gd name="T3" fmla="*/ 44 h 48"/>
                <a:gd name="T4" fmla="*/ 101 w 91"/>
                <a:gd name="T5" fmla="*/ 44 h 48"/>
                <a:gd name="T6" fmla="*/ 98 w 91"/>
                <a:gd name="T7" fmla="*/ 37 h 48"/>
                <a:gd name="T8" fmla="*/ 103 w 91"/>
                <a:gd name="T9" fmla="*/ 33 h 48"/>
                <a:gd name="T10" fmla="*/ 105 w 91"/>
                <a:gd name="T11" fmla="*/ 30 h 48"/>
                <a:gd name="T12" fmla="*/ 108 w 91"/>
                <a:gd name="T13" fmla="*/ 29 h 48"/>
                <a:gd name="T14" fmla="*/ 109 w 91"/>
                <a:gd name="T15" fmla="*/ 23 h 48"/>
                <a:gd name="T16" fmla="*/ 105 w 91"/>
                <a:gd name="T17" fmla="*/ 18 h 48"/>
                <a:gd name="T18" fmla="*/ 105 w 91"/>
                <a:gd name="T19" fmla="*/ 13 h 48"/>
                <a:gd name="T20" fmla="*/ 105 w 91"/>
                <a:gd name="T21" fmla="*/ 8 h 48"/>
                <a:gd name="T22" fmla="*/ 99 w 91"/>
                <a:gd name="T23" fmla="*/ 7 h 48"/>
                <a:gd name="T24" fmla="*/ 95 w 91"/>
                <a:gd name="T25" fmla="*/ 7 h 48"/>
                <a:gd name="T26" fmla="*/ 86 w 91"/>
                <a:gd name="T27" fmla="*/ 4 h 48"/>
                <a:gd name="T28" fmla="*/ 79 w 91"/>
                <a:gd name="T29" fmla="*/ 2 h 48"/>
                <a:gd name="T30" fmla="*/ 77 w 91"/>
                <a:gd name="T31" fmla="*/ 1 h 48"/>
                <a:gd name="T32" fmla="*/ 77 w 91"/>
                <a:gd name="T33" fmla="*/ 7 h 48"/>
                <a:gd name="T34" fmla="*/ 68 w 91"/>
                <a:gd name="T35" fmla="*/ 11 h 48"/>
                <a:gd name="T36" fmla="*/ 61 w 91"/>
                <a:gd name="T37" fmla="*/ 7 h 48"/>
                <a:gd name="T38" fmla="*/ 61 w 91"/>
                <a:gd name="T39" fmla="*/ 11 h 48"/>
                <a:gd name="T40" fmla="*/ 55 w 91"/>
                <a:gd name="T41" fmla="*/ 11 h 48"/>
                <a:gd name="T42" fmla="*/ 55 w 91"/>
                <a:gd name="T43" fmla="*/ 15 h 48"/>
                <a:gd name="T44" fmla="*/ 47 w 91"/>
                <a:gd name="T45" fmla="*/ 19 h 48"/>
                <a:gd name="T46" fmla="*/ 49 w 91"/>
                <a:gd name="T47" fmla="*/ 26 h 48"/>
                <a:gd name="T48" fmla="*/ 40 w 91"/>
                <a:gd name="T49" fmla="*/ 30 h 48"/>
                <a:gd name="T50" fmla="*/ 30 w 91"/>
                <a:gd name="T51" fmla="*/ 32 h 48"/>
                <a:gd name="T52" fmla="*/ 25 w 91"/>
                <a:gd name="T53" fmla="*/ 36 h 48"/>
                <a:gd name="T54" fmla="*/ 19 w 91"/>
                <a:gd name="T55" fmla="*/ 33 h 48"/>
                <a:gd name="T56" fmla="*/ 13 w 91"/>
                <a:gd name="T57" fmla="*/ 33 h 48"/>
                <a:gd name="T58" fmla="*/ 11 w 91"/>
                <a:gd name="T59" fmla="*/ 38 h 48"/>
                <a:gd name="T60" fmla="*/ 4 w 91"/>
                <a:gd name="T61" fmla="*/ 32 h 48"/>
                <a:gd name="T62" fmla="*/ 1 w 91"/>
                <a:gd name="T63" fmla="*/ 37 h 48"/>
                <a:gd name="T64" fmla="*/ 1 w 91"/>
                <a:gd name="T65" fmla="*/ 39 h 48"/>
                <a:gd name="T66" fmla="*/ 1 w 91"/>
                <a:gd name="T67" fmla="*/ 43 h 48"/>
                <a:gd name="T68" fmla="*/ 5 w 91"/>
                <a:gd name="T69" fmla="*/ 44 h 48"/>
                <a:gd name="T70" fmla="*/ 8 w 91"/>
                <a:gd name="T71" fmla="*/ 48 h 48"/>
                <a:gd name="T72" fmla="*/ 13 w 91"/>
                <a:gd name="T73" fmla="*/ 44 h 48"/>
                <a:gd name="T74" fmla="*/ 14 w 91"/>
                <a:gd name="T75" fmla="*/ 48 h 48"/>
                <a:gd name="T76" fmla="*/ 18 w 91"/>
                <a:gd name="T77" fmla="*/ 49 h 48"/>
                <a:gd name="T78" fmla="*/ 23 w 91"/>
                <a:gd name="T79" fmla="*/ 50 h 48"/>
                <a:gd name="T80" fmla="*/ 23 w 91"/>
                <a:gd name="T81" fmla="*/ 46 h 48"/>
                <a:gd name="T82" fmla="*/ 29 w 91"/>
                <a:gd name="T83" fmla="*/ 45 h 48"/>
                <a:gd name="T84" fmla="*/ 35 w 91"/>
                <a:gd name="T85" fmla="*/ 44 h 48"/>
                <a:gd name="T86" fmla="*/ 40 w 91"/>
                <a:gd name="T87" fmla="*/ 43 h 48"/>
                <a:gd name="T88" fmla="*/ 40 w 91"/>
                <a:gd name="T89" fmla="*/ 46 h 48"/>
                <a:gd name="T90" fmla="*/ 43 w 91"/>
                <a:gd name="T91" fmla="*/ 51 h 48"/>
                <a:gd name="T92" fmla="*/ 50 w 91"/>
                <a:gd name="T93" fmla="*/ 52 h 48"/>
                <a:gd name="T94" fmla="*/ 60 w 91"/>
                <a:gd name="T95" fmla="*/ 53 h 48"/>
                <a:gd name="T96" fmla="*/ 61 w 91"/>
                <a:gd name="T97" fmla="*/ 55 h 48"/>
                <a:gd name="T98" fmla="*/ 72 w 91"/>
                <a:gd name="T99" fmla="*/ 57 h 48"/>
                <a:gd name="T100" fmla="*/ 78 w 91"/>
                <a:gd name="T101" fmla="*/ 52 h 48"/>
                <a:gd name="T102" fmla="*/ 86 w 91"/>
                <a:gd name="T103" fmla="*/ 52 h 48"/>
                <a:gd name="T104" fmla="*/ 92 w 91"/>
                <a:gd name="T105" fmla="*/ 51 h 48"/>
                <a:gd name="T106" fmla="*/ 97 w 91"/>
                <a:gd name="T107" fmla="*/ 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48"/>
                <a:gd name="T164" fmla="*/ 91 w 91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48">
                  <a:moveTo>
                    <a:pt x="81" y="39"/>
                  </a:moveTo>
                  <a:cubicBezTo>
                    <a:pt x="81" y="38"/>
                    <a:pt x="81" y="37"/>
                    <a:pt x="82" y="37"/>
                  </a:cubicBezTo>
                  <a:cubicBezTo>
                    <a:pt x="82" y="36"/>
                    <a:pt x="84" y="37"/>
                    <a:pt x="84" y="37"/>
                  </a:cubicBezTo>
                  <a:cubicBezTo>
                    <a:pt x="84" y="35"/>
                    <a:pt x="82" y="33"/>
                    <a:pt x="82" y="31"/>
                  </a:cubicBezTo>
                  <a:cubicBezTo>
                    <a:pt x="83" y="29"/>
                    <a:pt x="85" y="29"/>
                    <a:pt x="86" y="28"/>
                  </a:cubicBezTo>
                  <a:cubicBezTo>
                    <a:pt x="87" y="27"/>
                    <a:pt x="87" y="25"/>
                    <a:pt x="88" y="25"/>
                  </a:cubicBezTo>
                  <a:cubicBezTo>
                    <a:pt x="88" y="24"/>
                    <a:pt x="90" y="24"/>
                    <a:pt x="90" y="24"/>
                  </a:cubicBezTo>
                  <a:cubicBezTo>
                    <a:pt x="91" y="22"/>
                    <a:pt x="91" y="20"/>
                    <a:pt x="91" y="19"/>
                  </a:cubicBezTo>
                  <a:cubicBezTo>
                    <a:pt x="90" y="17"/>
                    <a:pt x="88" y="16"/>
                    <a:pt x="88" y="15"/>
                  </a:cubicBezTo>
                  <a:cubicBezTo>
                    <a:pt x="87" y="14"/>
                    <a:pt x="88" y="12"/>
                    <a:pt x="88" y="11"/>
                  </a:cubicBezTo>
                  <a:cubicBezTo>
                    <a:pt x="88" y="10"/>
                    <a:pt x="88" y="8"/>
                    <a:pt x="88" y="7"/>
                  </a:cubicBezTo>
                  <a:cubicBezTo>
                    <a:pt x="86" y="6"/>
                    <a:pt x="85" y="6"/>
                    <a:pt x="83" y="6"/>
                  </a:cubicBezTo>
                  <a:cubicBezTo>
                    <a:pt x="82" y="5"/>
                    <a:pt x="80" y="6"/>
                    <a:pt x="79" y="6"/>
                  </a:cubicBezTo>
                  <a:cubicBezTo>
                    <a:pt x="76" y="5"/>
                    <a:pt x="75" y="4"/>
                    <a:pt x="72" y="3"/>
                  </a:cubicBezTo>
                  <a:cubicBezTo>
                    <a:pt x="70" y="3"/>
                    <a:pt x="68" y="3"/>
                    <a:pt x="66" y="2"/>
                  </a:cubicBezTo>
                  <a:cubicBezTo>
                    <a:pt x="66" y="2"/>
                    <a:pt x="65" y="0"/>
                    <a:pt x="64" y="1"/>
                  </a:cubicBezTo>
                  <a:cubicBezTo>
                    <a:pt x="63" y="2"/>
                    <a:pt x="65" y="5"/>
                    <a:pt x="64" y="6"/>
                  </a:cubicBezTo>
                  <a:cubicBezTo>
                    <a:pt x="62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1" y="7"/>
                    <a:pt x="51" y="9"/>
                    <a:pt x="51" y="9"/>
                  </a:cubicBezTo>
                  <a:cubicBezTo>
                    <a:pt x="50" y="10"/>
                    <a:pt x="47" y="9"/>
                    <a:pt x="46" y="9"/>
                  </a:cubicBezTo>
                  <a:cubicBezTo>
                    <a:pt x="45" y="10"/>
                    <a:pt x="47" y="12"/>
                    <a:pt x="46" y="13"/>
                  </a:cubicBezTo>
                  <a:cubicBezTo>
                    <a:pt x="44" y="15"/>
                    <a:pt x="40" y="14"/>
                    <a:pt x="39" y="16"/>
                  </a:cubicBezTo>
                  <a:cubicBezTo>
                    <a:pt x="38" y="18"/>
                    <a:pt x="42" y="20"/>
                    <a:pt x="41" y="22"/>
                  </a:cubicBezTo>
                  <a:cubicBezTo>
                    <a:pt x="39" y="24"/>
                    <a:pt x="35" y="24"/>
                    <a:pt x="33" y="25"/>
                  </a:cubicBezTo>
                  <a:cubicBezTo>
                    <a:pt x="30" y="26"/>
                    <a:pt x="27" y="26"/>
                    <a:pt x="25" y="27"/>
                  </a:cubicBezTo>
                  <a:cubicBezTo>
                    <a:pt x="23" y="28"/>
                    <a:pt x="22" y="30"/>
                    <a:pt x="21" y="30"/>
                  </a:cubicBezTo>
                  <a:cubicBezTo>
                    <a:pt x="19" y="31"/>
                    <a:pt x="18" y="29"/>
                    <a:pt x="16" y="28"/>
                  </a:cubicBezTo>
                  <a:cubicBezTo>
                    <a:pt x="14" y="28"/>
                    <a:pt x="12" y="27"/>
                    <a:pt x="11" y="28"/>
                  </a:cubicBezTo>
                  <a:cubicBezTo>
                    <a:pt x="9" y="28"/>
                    <a:pt x="11" y="32"/>
                    <a:pt x="9" y="32"/>
                  </a:cubicBezTo>
                  <a:cubicBezTo>
                    <a:pt x="7" y="32"/>
                    <a:pt x="6" y="28"/>
                    <a:pt x="3" y="27"/>
                  </a:cubicBezTo>
                  <a:cubicBezTo>
                    <a:pt x="2" y="27"/>
                    <a:pt x="2" y="30"/>
                    <a:pt x="1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4"/>
                    <a:pt x="0" y="36"/>
                    <a:pt x="1" y="36"/>
                  </a:cubicBezTo>
                  <a:cubicBezTo>
                    <a:pt x="1" y="37"/>
                    <a:pt x="3" y="36"/>
                    <a:pt x="4" y="37"/>
                  </a:cubicBezTo>
                  <a:cubicBezTo>
                    <a:pt x="5" y="38"/>
                    <a:pt x="6" y="40"/>
                    <a:pt x="7" y="40"/>
                  </a:cubicBezTo>
                  <a:cubicBezTo>
                    <a:pt x="9" y="40"/>
                    <a:pt x="9" y="37"/>
                    <a:pt x="11" y="37"/>
                  </a:cubicBezTo>
                  <a:cubicBezTo>
                    <a:pt x="12" y="37"/>
                    <a:pt x="11" y="39"/>
                    <a:pt x="12" y="40"/>
                  </a:cubicBezTo>
                  <a:cubicBezTo>
                    <a:pt x="13" y="40"/>
                    <a:pt x="14" y="41"/>
                    <a:pt x="15" y="41"/>
                  </a:cubicBezTo>
                  <a:cubicBezTo>
                    <a:pt x="17" y="41"/>
                    <a:pt x="18" y="42"/>
                    <a:pt x="19" y="42"/>
                  </a:cubicBezTo>
                  <a:cubicBezTo>
                    <a:pt x="20" y="41"/>
                    <a:pt x="19" y="39"/>
                    <a:pt x="19" y="39"/>
                  </a:cubicBezTo>
                  <a:cubicBezTo>
                    <a:pt x="21" y="38"/>
                    <a:pt x="22" y="38"/>
                    <a:pt x="24" y="38"/>
                  </a:cubicBezTo>
                  <a:cubicBezTo>
                    <a:pt x="26" y="37"/>
                    <a:pt x="27" y="38"/>
                    <a:pt x="29" y="37"/>
                  </a:cubicBezTo>
                  <a:cubicBezTo>
                    <a:pt x="30" y="37"/>
                    <a:pt x="31" y="36"/>
                    <a:pt x="33" y="36"/>
                  </a:cubicBezTo>
                  <a:cubicBezTo>
                    <a:pt x="33" y="37"/>
                    <a:pt x="32" y="38"/>
                    <a:pt x="33" y="39"/>
                  </a:cubicBezTo>
                  <a:cubicBezTo>
                    <a:pt x="33" y="41"/>
                    <a:pt x="34" y="42"/>
                    <a:pt x="36" y="43"/>
                  </a:cubicBezTo>
                  <a:cubicBezTo>
                    <a:pt x="37" y="43"/>
                    <a:pt x="40" y="43"/>
                    <a:pt x="42" y="44"/>
                  </a:cubicBezTo>
                  <a:cubicBezTo>
                    <a:pt x="44" y="44"/>
                    <a:pt x="47" y="45"/>
                    <a:pt x="50" y="45"/>
                  </a:cubicBezTo>
                  <a:cubicBezTo>
                    <a:pt x="50" y="45"/>
                    <a:pt x="50" y="46"/>
                    <a:pt x="51" y="46"/>
                  </a:cubicBezTo>
                  <a:cubicBezTo>
                    <a:pt x="53" y="46"/>
                    <a:pt x="57" y="48"/>
                    <a:pt x="60" y="48"/>
                  </a:cubicBezTo>
                  <a:cubicBezTo>
                    <a:pt x="62" y="48"/>
                    <a:pt x="63" y="45"/>
                    <a:pt x="65" y="44"/>
                  </a:cubicBezTo>
                  <a:cubicBezTo>
                    <a:pt x="67" y="43"/>
                    <a:pt x="70" y="44"/>
                    <a:pt x="72" y="44"/>
                  </a:cubicBezTo>
                  <a:cubicBezTo>
                    <a:pt x="74" y="44"/>
                    <a:pt x="76" y="43"/>
                    <a:pt x="77" y="43"/>
                  </a:cubicBezTo>
                  <a:cubicBezTo>
                    <a:pt x="79" y="42"/>
                    <a:pt x="80" y="40"/>
                    <a:pt x="81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3" name="Freeform 2587"/>
            <p:cNvSpPr>
              <a:spLocks noChangeAspect="1"/>
            </p:cNvSpPr>
            <p:nvPr/>
          </p:nvSpPr>
          <p:spPr bwMode="auto">
            <a:xfrm>
              <a:off x="18510629" y="6656264"/>
              <a:ext cx="656075" cy="323659"/>
            </a:xfrm>
            <a:custGeom>
              <a:avLst/>
              <a:gdLst>
                <a:gd name="T0" fmla="*/ 98 w 82"/>
                <a:gd name="T1" fmla="*/ 34 h 44"/>
                <a:gd name="T2" fmla="*/ 93 w 82"/>
                <a:gd name="T3" fmla="*/ 30 h 44"/>
                <a:gd name="T4" fmla="*/ 91 w 82"/>
                <a:gd name="T5" fmla="*/ 25 h 44"/>
                <a:gd name="T6" fmla="*/ 86 w 82"/>
                <a:gd name="T7" fmla="*/ 23 h 44"/>
                <a:gd name="T8" fmla="*/ 84 w 82"/>
                <a:gd name="T9" fmla="*/ 23 h 44"/>
                <a:gd name="T10" fmla="*/ 79 w 82"/>
                <a:gd name="T11" fmla="*/ 20 h 44"/>
                <a:gd name="T12" fmla="*/ 80 w 82"/>
                <a:gd name="T13" fmla="*/ 18 h 44"/>
                <a:gd name="T14" fmla="*/ 76 w 82"/>
                <a:gd name="T15" fmla="*/ 18 h 44"/>
                <a:gd name="T16" fmla="*/ 72 w 82"/>
                <a:gd name="T17" fmla="*/ 16 h 44"/>
                <a:gd name="T18" fmla="*/ 68 w 82"/>
                <a:gd name="T19" fmla="*/ 14 h 44"/>
                <a:gd name="T20" fmla="*/ 71 w 82"/>
                <a:gd name="T21" fmla="*/ 18 h 44"/>
                <a:gd name="T22" fmla="*/ 66 w 82"/>
                <a:gd name="T23" fmla="*/ 22 h 44"/>
                <a:gd name="T24" fmla="*/ 62 w 82"/>
                <a:gd name="T25" fmla="*/ 18 h 44"/>
                <a:gd name="T26" fmla="*/ 61 w 82"/>
                <a:gd name="T27" fmla="*/ 10 h 44"/>
                <a:gd name="T28" fmla="*/ 56 w 82"/>
                <a:gd name="T29" fmla="*/ 10 h 44"/>
                <a:gd name="T30" fmla="*/ 51 w 82"/>
                <a:gd name="T31" fmla="*/ 6 h 44"/>
                <a:gd name="T32" fmla="*/ 45 w 82"/>
                <a:gd name="T33" fmla="*/ 7 h 44"/>
                <a:gd name="T34" fmla="*/ 45 w 82"/>
                <a:gd name="T35" fmla="*/ 4 h 44"/>
                <a:gd name="T36" fmla="*/ 41 w 82"/>
                <a:gd name="T37" fmla="*/ 1 h 44"/>
                <a:gd name="T38" fmla="*/ 38 w 82"/>
                <a:gd name="T39" fmla="*/ 6 h 44"/>
                <a:gd name="T40" fmla="*/ 33 w 82"/>
                <a:gd name="T41" fmla="*/ 1 h 44"/>
                <a:gd name="T42" fmla="*/ 32 w 82"/>
                <a:gd name="T43" fmla="*/ 5 h 44"/>
                <a:gd name="T44" fmla="*/ 25 w 82"/>
                <a:gd name="T45" fmla="*/ 8 h 44"/>
                <a:gd name="T46" fmla="*/ 17 w 82"/>
                <a:gd name="T47" fmla="*/ 12 h 44"/>
                <a:gd name="T48" fmla="*/ 8 w 82"/>
                <a:gd name="T49" fmla="*/ 14 h 44"/>
                <a:gd name="T50" fmla="*/ 4 w 82"/>
                <a:gd name="T51" fmla="*/ 16 h 44"/>
                <a:gd name="T52" fmla="*/ 0 w 82"/>
                <a:gd name="T53" fmla="*/ 17 h 44"/>
                <a:gd name="T54" fmla="*/ 6 w 82"/>
                <a:gd name="T55" fmla="*/ 23 h 44"/>
                <a:gd name="T56" fmla="*/ 6 w 82"/>
                <a:gd name="T57" fmla="*/ 28 h 44"/>
                <a:gd name="T58" fmla="*/ 11 w 82"/>
                <a:gd name="T59" fmla="*/ 36 h 44"/>
                <a:gd name="T60" fmla="*/ 18 w 82"/>
                <a:gd name="T61" fmla="*/ 41 h 44"/>
                <a:gd name="T62" fmla="*/ 26 w 82"/>
                <a:gd name="T63" fmla="*/ 49 h 44"/>
                <a:gd name="T64" fmla="*/ 33 w 82"/>
                <a:gd name="T65" fmla="*/ 53 h 44"/>
                <a:gd name="T66" fmla="*/ 42 w 82"/>
                <a:gd name="T67" fmla="*/ 49 h 44"/>
                <a:gd name="T68" fmla="*/ 42 w 82"/>
                <a:gd name="T69" fmla="*/ 43 h 44"/>
                <a:gd name="T70" fmla="*/ 44 w 82"/>
                <a:gd name="T71" fmla="*/ 45 h 44"/>
                <a:gd name="T72" fmla="*/ 51 w 82"/>
                <a:gd name="T73" fmla="*/ 46 h 44"/>
                <a:gd name="T74" fmla="*/ 60 w 82"/>
                <a:gd name="T75" fmla="*/ 49 h 44"/>
                <a:gd name="T76" fmla="*/ 65 w 82"/>
                <a:gd name="T77" fmla="*/ 49 h 44"/>
                <a:gd name="T78" fmla="*/ 71 w 82"/>
                <a:gd name="T79" fmla="*/ 51 h 44"/>
                <a:gd name="T80" fmla="*/ 74 w 82"/>
                <a:gd name="T81" fmla="*/ 47 h 44"/>
                <a:gd name="T82" fmla="*/ 80 w 82"/>
                <a:gd name="T83" fmla="*/ 47 h 44"/>
                <a:gd name="T84" fmla="*/ 87 w 82"/>
                <a:gd name="T85" fmla="*/ 42 h 44"/>
                <a:gd name="T86" fmla="*/ 88 w 82"/>
                <a:gd name="T87" fmla="*/ 37 h 44"/>
                <a:gd name="T88" fmla="*/ 93 w 82"/>
                <a:gd name="T89" fmla="*/ 35 h 44"/>
                <a:gd name="T90" fmla="*/ 98 w 82"/>
                <a:gd name="T91" fmla="*/ 3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4"/>
                <a:gd name="T140" fmla="*/ 82 w 8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4">
                  <a:moveTo>
                    <a:pt x="82" y="28"/>
                  </a:moveTo>
                  <a:cubicBezTo>
                    <a:pt x="81" y="27"/>
                    <a:pt x="79" y="26"/>
                    <a:pt x="78" y="25"/>
                  </a:cubicBezTo>
                  <a:cubicBezTo>
                    <a:pt x="77" y="24"/>
                    <a:pt x="77" y="22"/>
                    <a:pt x="76" y="21"/>
                  </a:cubicBezTo>
                  <a:cubicBezTo>
                    <a:pt x="75" y="20"/>
                    <a:pt x="74" y="19"/>
                    <a:pt x="72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8" y="19"/>
                    <a:pt x="67" y="18"/>
                    <a:pt x="66" y="17"/>
                  </a:cubicBezTo>
                  <a:cubicBezTo>
                    <a:pt x="66" y="16"/>
                    <a:pt x="68" y="15"/>
                    <a:pt x="67" y="15"/>
                  </a:cubicBezTo>
                  <a:cubicBezTo>
                    <a:pt x="66" y="14"/>
                    <a:pt x="65" y="15"/>
                    <a:pt x="64" y="15"/>
                  </a:cubicBezTo>
                  <a:cubicBezTo>
                    <a:pt x="62" y="15"/>
                    <a:pt x="61" y="13"/>
                    <a:pt x="60" y="13"/>
                  </a:cubicBezTo>
                  <a:cubicBezTo>
                    <a:pt x="59" y="12"/>
                    <a:pt x="57" y="11"/>
                    <a:pt x="57" y="12"/>
                  </a:cubicBezTo>
                  <a:cubicBezTo>
                    <a:pt x="57" y="13"/>
                    <a:pt x="59" y="14"/>
                    <a:pt x="59" y="15"/>
                  </a:cubicBezTo>
                  <a:cubicBezTo>
                    <a:pt x="59" y="16"/>
                    <a:pt x="57" y="18"/>
                    <a:pt x="55" y="18"/>
                  </a:cubicBezTo>
                  <a:cubicBezTo>
                    <a:pt x="54" y="18"/>
                    <a:pt x="53" y="16"/>
                    <a:pt x="52" y="15"/>
                  </a:cubicBezTo>
                  <a:cubicBezTo>
                    <a:pt x="51" y="13"/>
                    <a:pt x="52" y="10"/>
                    <a:pt x="51" y="8"/>
                  </a:cubicBezTo>
                  <a:cubicBezTo>
                    <a:pt x="50" y="7"/>
                    <a:pt x="49" y="9"/>
                    <a:pt x="47" y="8"/>
                  </a:cubicBezTo>
                  <a:cubicBezTo>
                    <a:pt x="46" y="8"/>
                    <a:pt x="45" y="6"/>
                    <a:pt x="43" y="5"/>
                  </a:cubicBezTo>
                  <a:cubicBezTo>
                    <a:pt x="42" y="5"/>
                    <a:pt x="40" y="6"/>
                    <a:pt x="38" y="6"/>
                  </a:cubicBezTo>
                  <a:cubicBezTo>
                    <a:pt x="37" y="5"/>
                    <a:pt x="39" y="3"/>
                    <a:pt x="38" y="3"/>
                  </a:cubicBezTo>
                  <a:cubicBezTo>
                    <a:pt x="37" y="2"/>
                    <a:pt x="35" y="2"/>
                    <a:pt x="34" y="1"/>
                  </a:cubicBezTo>
                  <a:cubicBezTo>
                    <a:pt x="33" y="3"/>
                    <a:pt x="34" y="6"/>
                    <a:pt x="32" y="5"/>
                  </a:cubicBezTo>
                  <a:cubicBezTo>
                    <a:pt x="30" y="5"/>
                    <a:pt x="30" y="1"/>
                    <a:pt x="28" y="1"/>
                  </a:cubicBezTo>
                  <a:cubicBezTo>
                    <a:pt x="27" y="0"/>
                    <a:pt x="28" y="3"/>
                    <a:pt x="27" y="4"/>
                  </a:cubicBezTo>
                  <a:cubicBezTo>
                    <a:pt x="25" y="5"/>
                    <a:pt x="23" y="6"/>
                    <a:pt x="21" y="7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2" y="10"/>
                    <a:pt x="9" y="11"/>
                    <a:pt x="7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2" y="14"/>
                    <a:pt x="0" y="13"/>
                    <a:pt x="0" y="14"/>
                  </a:cubicBezTo>
                  <a:cubicBezTo>
                    <a:pt x="1" y="16"/>
                    <a:pt x="4" y="17"/>
                    <a:pt x="5" y="19"/>
                  </a:cubicBezTo>
                  <a:cubicBezTo>
                    <a:pt x="6" y="20"/>
                    <a:pt x="4" y="22"/>
                    <a:pt x="5" y="23"/>
                  </a:cubicBezTo>
                  <a:cubicBezTo>
                    <a:pt x="6" y="26"/>
                    <a:pt x="7" y="28"/>
                    <a:pt x="9" y="30"/>
                  </a:cubicBezTo>
                  <a:cubicBezTo>
                    <a:pt x="11" y="32"/>
                    <a:pt x="13" y="33"/>
                    <a:pt x="15" y="34"/>
                  </a:cubicBezTo>
                  <a:cubicBezTo>
                    <a:pt x="18" y="36"/>
                    <a:pt x="20" y="39"/>
                    <a:pt x="22" y="41"/>
                  </a:cubicBezTo>
                  <a:cubicBezTo>
                    <a:pt x="24" y="42"/>
                    <a:pt x="25" y="44"/>
                    <a:pt x="28" y="44"/>
                  </a:cubicBezTo>
                  <a:cubicBezTo>
                    <a:pt x="30" y="44"/>
                    <a:pt x="33" y="43"/>
                    <a:pt x="35" y="41"/>
                  </a:cubicBezTo>
                  <a:cubicBezTo>
                    <a:pt x="36" y="40"/>
                    <a:pt x="34" y="37"/>
                    <a:pt x="35" y="36"/>
                  </a:cubicBezTo>
                  <a:cubicBezTo>
                    <a:pt x="36" y="35"/>
                    <a:pt x="37" y="37"/>
                    <a:pt x="37" y="37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6" y="39"/>
                    <a:pt x="47" y="40"/>
                    <a:pt x="50" y="41"/>
                  </a:cubicBezTo>
                  <a:cubicBezTo>
                    <a:pt x="51" y="41"/>
                    <a:pt x="53" y="40"/>
                    <a:pt x="54" y="41"/>
                  </a:cubicBezTo>
                  <a:cubicBezTo>
                    <a:pt x="56" y="41"/>
                    <a:pt x="57" y="41"/>
                    <a:pt x="59" y="42"/>
                  </a:cubicBezTo>
                  <a:cubicBezTo>
                    <a:pt x="60" y="41"/>
                    <a:pt x="61" y="39"/>
                    <a:pt x="62" y="39"/>
                  </a:cubicBezTo>
                  <a:cubicBezTo>
                    <a:pt x="64" y="38"/>
                    <a:pt x="65" y="40"/>
                    <a:pt x="67" y="39"/>
                  </a:cubicBezTo>
                  <a:cubicBezTo>
                    <a:pt x="69" y="38"/>
                    <a:pt x="71" y="36"/>
                    <a:pt x="73" y="35"/>
                  </a:cubicBezTo>
                  <a:cubicBezTo>
                    <a:pt x="73" y="34"/>
                    <a:pt x="73" y="32"/>
                    <a:pt x="74" y="31"/>
                  </a:cubicBezTo>
                  <a:cubicBezTo>
                    <a:pt x="75" y="30"/>
                    <a:pt x="77" y="29"/>
                    <a:pt x="78" y="29"/>
                  </a:cubicBezTo>
                  <a:cubicBezTo>
                    <a:pt x="79" y="29"/>
                    <a:pt x="81" y="28"/>
                    <a:pt x="82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4" name="Freeform 2588"/>
            <p:cNvSpPr>
              <a:spLocks noChangeAspect="1"/>
            </p:cNvSpPr>
            <p:nvPr/>
          </p:nvSpPr>
          <p:spPr bwMode="auto">
            <a:xfrm>
              <a:off x="18651217" y="7199765"/>
              <a:ext cx="301267" cy="195421"/>
            </a:xfrm>
            <a:custGeom>
              <a:avLst/>
              <a:gdLst>
                <a:gd name="T0" fmla="*/ 45 w 37"/>
                <a:gd name="T1" fmla="*/ 8 h 27"/>
                <a:gd name="T2" fmla="*/ 43 w 37"/>
                <a:gd name="T3" fmla="*/ 5 h 27"/>
                <a:gd name="T4" fmla="*/ 41 w 37"/>
                <a:gd name="T5" fmla="*/ 0 h 27"/>
                <a:gd name="T6" fmla="*/ 36 w 37"/>
                <a:gd name="T7" fmla="*/ 5 h 27"/>
                <a:gd name="T8" fmla="*/ 30 w 37"/>
                <a:gd name="T9" fmla="*/ 6 h 27"/>
                <a:gd name="T10" fmla="*/ 22 w 37"/>
                <a:gd name="T11" fmla="*/ 6 h 27"/>
                <a:gd name="T12" fmla="*/ 16 w 37"/>
                <a:gd name="T13" fmla="*/ 11 h 27"/>
                <a:gd name="T14" fmla="*/ 5 w 37"/>
                <a:gd name="T15" fmla="*/ 8 h 27"/>
                <a:gd name="T16" fmla="*/ 1 w 37"/>
                <a:gd name="T17" fmla="*/ 11 h 27"/>
                <a:gd name="T18" fmla="*/ 2 w 37"/>
                <a:gd name="T19" fmla="*/ 15 h 27"/>
                <a:gd name="T20" fmla="*/ 2 w 37"/>
                <a:gd name="T21" fmla="*/ 20 h 27"/>
                <a:gd name="T22" fmla="*/ 5 w 37"/>
                <a:gd name="T23" fmla="*/ 25 h 27"/>
                <a:gd name="T24" fmla="*/ 7 w 37"/>
                <a:gd name="T25" fmla="*/ 27 h 27"/>
                <a:gd name="T26" fmla="*/ 4 w 37"/>
                <a:gd name="T27" fmla="*/ 31 h 27"/>
                <a:gd name="T28" fmla="*/ 7 w 37"/>
                <a:gd name="T29" fmla="*/ 31 h 27"/>
                <a:gd name="T30" fmla="*/ 10 w 37"/>
                <a:gd name="T31" fmla="*/ 28 h 27"/>
                <a:gd name="T32" fmla="*/ 13 w 37"/>
                <a:gd name="T33" fmla="*/ 30 h 27"/>
                <a:gd name="T34" fmla="*/ 17 w 37"/>
                <a:gd name="T35" fmla="*/ 27 h 27"/>
                <a:gd name="T36" fmla="*/ 19 w 37"/>
                <a:gd name="T37" fmla="*/ 30 h 27"/>
                <a:gd name="T38" fmla="*/ 23 w 37"/>
                <a:gd name="T39" fmla="*/ 30 h 27"/>
                <a:gd name="T40" fmla="*/ 28 w 37"/>
                <a:gd name="T41" fmla="*/ 31 h 27"/>
                <a:gd name="T42" fmla="*/ 28 w 37"/>
                <a:gd name="T43" fmla="*/ 23 h 27"/>
                <a:gd name="T44" fmla="*/ 33 w 37"/>
                <a:gd name="T45" fmla="*/ 23 h 27"/>
                <a:gd name="T46" fmla="*/ 33 w 37"/>
                <a:gd name="T47" fmla="*/ 14 h 27"/>
                <a:gd name="T48" fmla="*/ 41 w 37"/>
                <a:gd name="T49" fmla="*/ 11 h 27"/>
                <a:gd name="T50" fmla="*/ 41 w 37"/>
                <a:gd name="T51" fmla="*/ 7 h 27"/>
                <a:gd name="T52" fmla="*/ 45 w 37"/>
                <a:gd name="T53" fmla="*/ 8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7"/>
                <a:gd name="T83" fmla="*/ 37 w 37"/>
                <a:gd name="T84" fmla="*/ 27 h 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7">
                  <a:moveTo>
                    <a:pt x="37" y="7"/>
                  </a:moveTo>
                  <a:cubicBezTo>
                    <a:pt x="37" y="6"/>
                    <a:pt x="36" y="5"/>
                    <a:pt x="35" y="4"/>
                  </a:cubicBezTo>
                  <a:cubicBezTo>
                    <a:pt x="35" y="2"/>
                    <a:pt x="34" y="1"/>
                    <a:pt x="34" y="0"/>
                  </a:cubicBezTo>
                  <a:cubicBezTo>
                    <a:pt x="33" y="1"/>
                    <a:pt x="32" y="3"/>
                    <a:pt x="30" y="4"/>
                  </a:cubicBezTo>
                  <a:cubicBezTo>
                    <a:pt x="29" y="4"/>
                    <a:pt x="27" y="5"/>
                    <a:pt x="25" y="5"/>
                  </a:cubicBezTo>
                  <a:cubicBezTo>
                    <a:pt x="23" y="5"/>
                    <a:pt x="20" y="4"/>
                    <a:pt x="18" y="5"/>
                  </a:cubicBezTo>
                  <a:cubicBezTo>
                    <a:pt x="16" y="6"/>
                    <a:pt x="15" y="9"/>
                    <a:pt x="13" y="9"/>
                  </a:cubicBezTo>
                  <a:cubicBezTo>
                    <a:pt x="10" y="9"/>
                    <a:pt x="6" y="7"/>
                    <a:pt x="4" y="7"/>
                  </a:cubicBezTo>
                  <a:cubicBezTo>
                    <a:pt x="3" y="8"/>
                    <a:pt x="1" y="8"/>
                    <a:pt x="1" y="9"/>
                  </a:cubicBezTo>
                  <a:cubicBezTo>
                    <a:pt x="0" y="10"/>
                    <a:pt x="2" y="11"/>
                    <a:pt x="2" y="13"/>
                  </a:cubicBezTo>
                  <a:cubicBezTo>
                    <a:pt x="3" y="14"/>
                    <a:pt x="1" y="15"/>
                    <a:pt x="2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4" y="21"/>
                    <a:pt x="6" y="22"/>
                    <a:pt x="6" y="23"/>
                  </a:cubicBezTo>
                  <a:cubicBezTo>
                    <a:pt x="6" y="24"/>
                    <a:pt x="4" y="25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10" y="25"/>
                    <a:pt x="11" y="25"/>
                  </a:cubicBezTo>
                  <a:cubicBezTo>
                    <a:pt x="12" y="25"/>
                    <a:pt x="13" y="23"/>
                    <a:pt x="14" y="23"/>
                  </a:cubicBezTo>
                  <a:cubicBezTo>
                    <a:pt x="15" y="23"/>
                    <a:pt x="15" y="24"/>
                    <a:pt x="16" y="25"/>
                  </a:cubicBezTo>
                  <a:cubicBezTo>
                    <a:pt x="17" y="25"/>
                    <a:pt x="18" y="25"/>
                    <a:pt x="19" y="25"/>
                  </a:cubicBezTo>
                  <a:cubicBezTo>
                    <a:pt x="21" y="26"/>
                    <a:pt x="22" y="27"/>
                    <a:pt x="23" y="26"/>
                  </a:cubicBezTo>
                  <a:cubicBezTo>
                    <a:pt x="24" y="24"/>
                    <a:pt x="22" y="21"/>
                    <a:pt x="23" y="19"/>
                  </a:cubicBezTo>
                  <a:cubicBezTo>
                    <a:pt x="24" y="18"/>
                    <a:pt x="27" y="20"/>
                    <a:pt x="27" y="19"/>
                  </a:cubicBezTo>
                  <a:cubicBezTo>
                    <a:pt x="28" y="17"/>
                    <a:pt x="26" y="14"/>
                    <a:pt x="27" y="12"/>
                  </a:cubicBezTo>
                  <a:cubicBezTo>
                    <a:pt x="28" y="10"/>
                    <a:pt x="32" y="11"/>
                    <a:pt x="34" y="9"/>
                  </a:cubicBezTo>
                  <a:cubicBezTo>
                    <a:pt x="35" y="9"/>
                    <a:pt x="33" y="7"/>
                    <a:pt x="34" y="6"/>
                  </a:cubicBezTo>
                  <a:cubicBezTo>
                    <a:pt x="35" y="6"/>
                    <a:pt x="36" y="7"/>
                    <a:pt x="37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5" name="Freeform 2589"/>
            <p:cNvSpPr>
              <a:spLocks noChangeAspect="1" noEditPoints="1"/>
            </p:cNvSpPr>
            <p:nvPr/>
          </p:nvSpPr>
          <p:spPr bwMode="auto">
            <a:xfrm>
              <a:off x="18925691" y="6979906"/>
              <a:ext cx="635986" cy="366400"/>
            </a:xfrm>
            <a:custGeom>
              <a:avLst/>
              <a:gdLst>
                <a:gd name="T0" fmla="*/ 0 w 79"/>
                <a:gd name="T1" fmla="*/ 36 h 50"/>
                <a:gd name="T2" fmla="*/ 1 w 79"/>
                <a:gd name="T3" fmla="*/ 41 h 50"/>
                <a:gd name="T4" fmla="*/ 4 w 79"/>
                <a:gd name="T5" fmla="*/ 44 h 50"/>
                <a:gd name="T6" fmla="*/ 4 w 79"/>
                <a:gd name="T7" fmla="*/ 44 h 50"/>
                <a:gd name="T8" fmla="*/ 6 w 79"/>
                <a:gd name="T9" fmla="*/ 48 h 50"/>
                <a:gd name="T10" fmla="*/ 10 w 79"/>
                <a:gd name="T11" fmla="*/ 48 h 50"/>
                <a:gd name="T12" fmla="*/ 11 w 79"/>
                <a:gd name="T13" fmla="*/ 52 h 50"/>
                <a:gd name="T14" fmla="*/ 12 w 79"/>
                <a:gd name="T15" fmla="*/ 52 h 50"/>
                <a:gd name="T16" fmla="*/ 16 w 79"/>
                <a:gd name="T17" fmla="*/ 56 h 50"/>
                <a:gd name="T18" fmla="*/ 24 w 79"/>
                <a:gd name="T19" fmla="*/ 59 h 50"/>
                <a:gd name="T20" fmla="*/ 32 w 79"/>
                <a:gd name="T21" fmla="*/ 60 h 50"/>
                <a:gd name="T22" fmla="*/ 36 w 79"/>
                <a:gd name="T23" fmla="*/ 58 h 50"/>
                <a:gd name="T24" fmla="*/ 38 w 79"/>
                <a:gd name="T25" fmla="*/ 58 h 50"/>
                <a:gd name="T26" fmla="*/ 42 w 79"/>
                <a:gd name="T27" fmla="*/ 54 h 50"/>
                <a:gd name="T28" fmla="*/ 48 w 79"/>
                <a:gd name="T29" fmla="*/ 53 h 50"/>
                <a:gd name="T30" fmla="*/ 52 w 79"/>
                <a:gd name="T31" fmla="*/ 50 h 50"/>
                <a:gd name="T32" fmla="*/ 59 w 79"/>
                <a:gd name="T33" fmla="*/ 52 h 50"/>
                <a:gd name="T34" fmla="*/ 67 w 79"/>
                <a:gd name="T35" fmla="*/ 49 h 50"/>
                <a:gd name="T36" fmla="*/ 73 w 79"/>
                <a:gd name="T37" fmla="*/ 47 h 50"/>
                <a:gd name="T38" fmla="*/ 73 w 79"/>
                <a:gd name="T39" fmla="*/ 42 h 50"/>
                <a:gd name="T40" fmla="*/ 77 w 79"/>
                <a:gd name="T41" fmla="*/ 41 h 50"/>
                <a:gd name="T42" fmla="*/ 78 w 79"/>
                <a:gd name="T43" fmla="*/ 32 h 50"/>
                <a:gd name="T44" fmla="*/ 83 w 79"/>
                <a:gd name="T45" fmla="*/ 24 h 50"/>
                <a:gd name="T46" fmla="*/ 88 w 79"/>
                <a:gd name="T47" fmla="*/ 18 h 50"/>
                <a:gd name="T48" fmla="*/ 93 w 79"/>
                <a:gd name="T49" fmla="*/ 17 h 50"/>
                <a:gd name="T50" fmla="*/ 95 w 79"/>
                <a:gd name="T51" fmla="*/ 14 h 50"/>
                <a:gd name="T52" fmla="*/ 95 w 79"/>
                <a:gd name="T53" fmla="*/ 11 h 50"/>
                <a:gd name="T54" fmla="*/ 90 w 79"/>
                <a:gd name="T55" fmla="*/ 11 h 50"/>
                <a:gd name="T56" fmla="*/ 90 w 79"/>
                <a:gd name="T57" fmla="*/ 8 h 50"/>
                <a:gd name="T58" fmla="*/ 88 w 79"/>
                <a:gd name="T59" fmla="*/ 6 h 50"/>
                <a:gd name="T60" fmla="*/ 84 w 79"/>
                <a:gd name="T61" fmla="*/ 4 h 50"/>
                <a:gd name="T62" fmla="*/ 78 w 79"/>
                <a:gd name="T63" fmla="*/ 6 h 50"/>
                <a:gd name="T64" fmla="*/ 73 w 79"/>
                <a:gd name="T65" fmla="*/ 0 h 50"/>
                <a:gd name="T66" fmla="*/ 69 w 79"/>
                <a:gd name="T67" fmla="*/ 1 h 50"/>
                <a:gd name="T68" fmla="*/ 61 w 79"/>
                <a:gd name="T69" fmla="*/ 1 h 50"/>
                <a:gd name="T70" fmla="*/ 58 w 79"/>
                <a:gd name="T71" fmla="*/ 6 h 50"/>
                <a:gd name="T72" fmla="*/ 53 w 79"/>
                <a:gd name="T73" fmla="*/ 10 h 50"/>
                <a:gd name="T74" fmla="*/ 47 w 79"/>
                <a:gd name="T75" fmla="*/ 7 h 50"/>
                <a:gd name="T76" fmla="*/ 46 w 79"/>
                <a:gd name="T77" fmla="*/ 12 h 50"/>
                <a:gd name="T78" fmla="*/ 38 w 79"/>
                <a:gd name="T79" fmla="*/ 12 h 50"/>
                <a:gd name="T80" fmla="*/ 35 w 79"/>
                <a:gd name="T81" fmla="*/ 12 h 50"/>
                <a:gd name="T82" fmla="*/ 36 w 79"/>
                <a:gd name="T83" fmla="*/ 16 h 50"/>
                <a:gd name="T84" fmla="*/ 34 w 79"/>
                <a:gd name="T85" fmla="*/ 18 h 50"/>
                <a:gd name="T86" fmla="*/ 18 w 79"/>
                <a:gd name="T87" fmla="*/ 17 h 50"/>
                <a:gd name="T88" fmla="*/ 12 w 79"/>
                <a:gd name="T89" fmla="*/ 12 h 50"/>
                <a:gd name="T90" fmla="*/ 11 w 79"/>
                <a:gd name="T91" fmla="*/ 18 h 50"/>
                <a:gd name="T92" fmla="*/ 8 w 79"/>
                <a:gd name="T93" fmla="*/ 19 h 50"/>
                <a:gd name="T94" fmla="*/ 6 w 79"/>
                <a:gd name="T95" fmla="*/ 23 h 50"/>
                <a:gd name="T96" fmla="*/ 1 w 79"/>
                <a:gd name="T97" fmla="*/ 26 h 50"/>
                <a:gd name="T98" fmla="*/ 4 w 79"/>
                <a:gd name="T99" fmla="*/ 34 h 50"/>
                <a:gd name="T100" fmla="*/ 1 w 79"/>
                <a:gd name="T101" fmla="*/ 34 h 50"/>
                <a:gd name="T102" fmla="*/ 0 w 79"/>
                <a:gd name="T103" fmla="*/ 36 h 50"/>
                <a:gd name="T104" fmla="*/ 1 w 79"/>
                <a:gd name="T105" fmla="*/ 41 h 50"/>
                <a:gd name="T106" fmla="*/ 4 w 79"/>
                <a:gd name="T107" fmla="*/ 44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"/>
                <a:gd name="T163" fmla="*/ 0 h 50"/>
                <a:gd name="T164" fmla="*/ 79 w 79"/>
                <a:gd name="T165" fmla="*/ 50 h 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" h="50">
                  <a:moveTo>
                    <a:pt x="0" y="30"/>
                  </a:moveTo>
                  <a:cubicBezTo>
                    <a:pt x="0" y="31"/>
                    <a:pt x="1" y="32"/>
                    <a:pt x="1" y="34"/>
                  </a:cubicBezTo>
                  <a:cubicBezTo>
                    <a:pt x="2" y="35"/>
                    <a:pt x="3" y="36"/>
                    <a:pt x="3" y="37"/>
                  </a:cubicBezTo>
                  <a:moveTo>
                    <a:pt x="3" y="37"/>
                  </a:moveTo>
                  <a:cubicBezTo>
                    <a:pt x="4" y="38"/>
                    <a:pt x="4" y="39"/>
                    <a:pt x="5" y="40"/>
                  </a:cubicBezTo>
                  <a:cubicBezTo>
                    <a:pt x="6" y="40"/>
                    <a:pt x="7" y="39"/>
                    <a:pt x="8" y="40"/>
                  </a:cubicBezTo>
                  <a:cubicBezTo>
                    <a:pt x="9" y="40"/>
                    <a:pt x="8" y="42"/>
                    <a:pt x="9" y="43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2" y="44"/>
                    <a:pt x="12" y="46"/>
                    <a:pt x="13" y="47"/>
                  </a:cubicBezTo>
                  <a:cubicBezTo>
                    <a:pt x="15" y="48"/>
                    <a:pt x="18" y="49"/>
                    <a:pt x="20" y="49"/>
                  </a:cubicBezTo>
                  <a:cubicBezTo>
                    <a:pt x="22" y="50"/>
                    <a:pt x="25" y="50"/>
                    <a:pt x="27" y="50"/>
                  </a:cubicBezTo>
                  <a:cubicBezTo>
                    <a:pt x="28" y="50"/>
                    <a:pt x="29" y="48"/>
                    <a:pt x="30" y="48"/>
                  </a:cubicBezTo>
                  <a:cubicBezTo>
                    <a:pt x="30" y="47"/>
                    <a:pt x="31" y="48"/>
                    <a:pt x="32" y="48"/>
                  </a:cubicBezTo>
                  <a:cubicBezTo>
                    <a:pt x="33" y="47"/>
                    <a:pt x="34" y="46"/>
                    <a:pt x="35" y="45"/>
                  </a:cubicBezTo>
                  <a:cubicBezTo>
                    <a:pt x="37" y="44"/>
                    <a:pt x="38" y="44"/>
                    <a:pt x="40" y="44"/>
                  </a:cubicBezTo>
                  <a:cubicBezTo>
                    <a:pt x="41" y="44"/>
                    <a:pt x="42" y="42"/>
                    <a:pt x="43" y="42"/>
                  </a:cubicBezTo>
                  <a:cubicBezTo>
                    <a:pt x="46" y="42"/>
                    <a:pt x="47" y="43"/>
                    <a:pt x="49" y="43"/>
                  </a:cubicBezTo>
                  <a:cubicBezTo>
                    <a:pt x="51" y="42"/>
                    <a:pt x="54" y="42"/>
                    <a:pt x="56" y="41"/>
                  </a:cubicBezTo>
                  <a:cubicBezTo>
                    <a:pt x="57" y="41"/>
                    <a:pt x="60" y="41"/>
                    <a:pt x="61" y="39"/>
                  </a:cubicBezTo>
                  <a:cubicBezTo>
                    <a:pt x="62" y="38"/>
                    <a:pt x="60" y="36"/>
                    <a:pt x="61" y="35"/>
                  </a:cubicBezTo>
                  <a:cubicBezTo>
                    <a:pt x="61" y="34"/>
                    <a:pt x="63" y="35"/>
                    <a:pt x="64" y="34"/>
                  </a:cubicBezTo>
                  <a:cubicBezTo>
                    <a:pt x="65" y="32"/>
                    <a:pt x="64" y="29"/>
                    <a:pt x="65" y="27"/>
                  </a:cubicBezTo>
                  <a:cubicBezTo>
                    <a:pt x="66" y="24"/>
                    <a:pt x="67" y="22"/>
                    <a:pt x="69" y="20"/>
                  </a:cubicBezTo>
                  <a:cubicBezTo>
                    <a:pt x="70" y="19"/>
                    <a:pt x="71" y="17"/>
                    <a:pt x="73" y="15"/>
                  </a:cubicBezTo>
                  <a:cubicBezTo>
                    <a:pt x="74" y="14"/>
                    <a:pt x="76" y="15"/>
                    <a:pt x="77" y="14"/>
                  </a:cubicBezTo>
                  <a:cubicBezTo>
                    <a:pt x="78" y="13"/>
                    <a:pt x="78" y="12"/>
                    <a:pt x="79" y="12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8" y="9"/>
                    <a:pt x="76" y="9"/>
                    <a:pt x="75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4" y="6"/>
                    <a:pt x="73" y="6"/>
                    <a:pt x="73" y="5"/>
                  </a:cubicBezTo>
                  <a:cubicBezTo>
                    <a:pt x="72" y="5"/>
                    <a:pt x="71" y="4"/>
                    <a:pt x="70" y="3"/>
                  </a:cubicBezTo>
                  <a:cubicBezTo>
                    <a:pt x="69" y="4"/>
                    <a:pt x="67" y="5"/>
                    <a:pt x="65" y="5"/>
                  </a:cubicBezTo>
                  <a:cubicBezTo>
                    <a:pt x="63" y="4"/>
                    <a:pt x="63" y="1"/>
                    <a:pt x="61" y="0"/>
                  </a:cubicBezTo>
                  <a:cubicBezTo>
                    <a:pt x="60" y="0"/>
                    <a:pt x="59" y="1"/>
                    <a:pt x="57" y="1"/>
                  </a:cubicBezTo>
                  <a:cubicBezTo>
                    <a:pt x="55" y="1"/>
                    <a:pt x="53" y="0"/>
                    <a:pt x="51" y="1"/>
                  </a:cubicBezTo>
                  <a:cubicBezTo>
                    <a:pt x="49" y="1"/>
                    <a:pt x="49" y="4"/>
                    <a:pt x="48" y="5"/>
                  </a:cubicBezTo>
                  <a:cubicBezTo>
                    <a:pt x="47" y="6"/>
                    <a:pt x="45" y="7"/>
                    <a:pt x="44" y="8"/>
                  </a:cubicBezTo>
                  <a:cubicBezTo>
                    <a:pt x="42" y="8"/>
                    <a:pt x="41" y="6"/>
                    <a:pt x="39" y="6"/>
                  </a:cubicBezTo>
                  <a:cubicBezTo>
                    <a:pt x="38" y="6"/>
                    <a:pt x="39" y="9"/>
                    <a:pt x="38" y="10"/>
                  </a:cubicBezTo>
                  <a:cubicBezTo>
                    <a:pt x="36" y="10"/>
                    <a:pt x="34" y="9"/>
                    <a:pt x="32" y="10"/>
                  </a:cubicBezTo>
                  <a:cubicBezTo>
                    <a:pt x="31" y="10"/>
                    <a:pt x="29" y="9"/>
                    <a:pt x="29" y="10"/>
                  </a:cubicBezTo>
                  <a:cubicBezTo>
                    <a:pt x="29" y="11"/>
                    <a:pt x="31" y="12"/>
                    <a:pt x="30" y="13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4" y="15"/>
                    <a:pt x="19" y="15"/>
                    <a:pt x="15" y="14"/>
                  </a:cubicBezTo>
                  <a:cubicBezTo>
                    <a:pt x="13" y="13"/>
                    <a:pt x="12" y="11"/>
                    <a:pt x="10" y="10"/>
                  </a:cubicBezTo>
                  <a:cubicBezTo>
                    <a:pt x="10" y="11"/>
                    <a:pt x="10" y="13"/>
                    <a:pt x="9" y="15"/>
                  </a:cubicBezTo>
                  <a:cubicBezTo>
                    <a:pt x="9" y="15"/>
                    <a:pt x="7" y="15"/>
                    <a:pt x="7" y="16"/>
                  </a:cubicBezTo>
                  <a:cubicBezTo>
                    <a:pt x="6" y="16"/>
                    <a:pt x="6" y="18"/>
                    <a:pt x="5" y="19"/>
                  </a:cubicBezTo>
                  <a:cubicBezTo>
                    <a:pt x="4" y="20"/>
                    <a:pt x="2" y="20"/>
                    <a:pt x="1" y="22"/>
                  </a:cubicBezTo>
                  <a:cubicBezTo>
                    <a:pt x="1" y="24"/>
                    <a:pt x="3" y="26"/>
                    <a:pt x="3" y="28"/>
                  </a:cubicBezTo>
                  <a:cubicBezTo>
                    <a:pt x="3" y="28"/>
                    <a:pt x="1" y="27"/>
                    <a:pt x="1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1" y="32"/>
                    <a:pt x="1" y="34"/>
                  </a:cubicBezTo>
                  <a:cubicBezTo>
                    <a:pt x="2" y="35"/>
                    <a:pt x="3" y="36"/>
                    <a:pt x="3" y="3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6" name="Freeform 2591"/>
            <p:cNvSpPr>
              <a:spLocks noChangeAspect="1"/>
            </p:cNvSpPr>
            <p:nvPr/>
          </p:nvSpPr>
          <p:spPr bwMode="auto">
            <a:xfrm>
              <a:off x="18664613" y="7242495"/>
              <a:ext cx="569057" cy="445792"/>
            </a:xfrm>
            <a:custGeom>
              <a:avLst/>
              <a:gdLst>
                <a:gd name="T0" fmla="*/ 81 w 71"/>
                <a:gd name="T1" fmla="*/ 30 h 61"/>
                <a:gd name="T2" fmla="*/ 81 w 71"/>
                <a:gd name="T3" fmla="*/ 26 h 61"/>
                <a:gd name="T4" fmla="*/ 80 w 71"/>
                <a:gd name="T5" fmla="*/ 19 h 61"/>
                <a:gd name="T6" fmla="*/ 75 w 71"/>
                <a:gd name="T7" fmla="*/ 14 h 61"/>
                <a:gd name="T8" fmla="*/ 63 w 71"/>
                <a:gd name="T9" fmla="*/ 16 h 61"/>
                <a:gd name="T10" fmla="*/ 51 w 71"/>
                <a:gd name="T11" fmla="*/ 8 h 61"/>
                <a:gd name="T12" fmla="*/ 49 w 71"/>
                <a:gd name="T13" fmla="*/ 5 h 61"/>
                <a:gd name="T14" fmla="*/ 43 w 71"/>
                <a:gd name="T15" fmla="*/ 1 h 61"/>
                <a:gd name="T16" fmla="*/ 40 w 71"/>
                <a:gd name="T17" fmla="*/ 4 h 61"/>
                <a:gd name="T18" fmla="*/ 31 w 71"/>
                <a:gd name="T19" fmla="*/ 16 h 61"/>
                <a:gd name="T20" fmla="*/ 26 w 71"/>
                <a:gd name="T21" fmla="*/ 24 h 61"/>
                <a:gd name="T22" fmla="*/ 18 w 71"/>
                <a:gd name="T23" fmla="*/ 23 h 61"/>
                <a:gd name="T24" fmla="*/ 12 w 71"/>
                <a:gd name="T25" fmla="*/ 23 h 61"/>
                <a:gd name="T26" fmla="*/ 6 w 71"/>
                <a:gd name="T27" fmla="*/ 24 h 61"/>
                <a:gd name="T28" fmla="*/ 0 w 71"/>
                <a:gd name="T29" fmla="*/ 23 h 61"/>
                <a:gd name="T30" fmla="*/ 7 w 71"/>
                <a:gd name="T31" fmla="*/ 37 h 61"/>
                <a:gd name="T32" fmla="*/ 12 w 71"/>
                <a:gd name="T33" fmla="*/ 25 h 61"/>
                <a:gd name="T34" fmla="*/ 20 w 71"/>
                <a:gd name="T35" fmla="*/ 31 h 61"/>
                <a:gd name="T36" fmla="*/ 24 w 71"/>
                <a:gd name="T37" fmla="*/ 42 h 61"/>
                <a:gd name="T38" fmla="*/ 28 w 71"/>
                <a:gd name="T39" fmla="*/ 51 h 61"/>
                <a:gd name="T40" fmla="*/ 36 w 71"/>
                <a:gd name="T41" fmla="*/ 59 h 61"/>
                <a:gd name="T42" fmla="*/ 45 w 71"/>
                <a:gd name="T43" fmla="*/ 63 h 61"/>
                <a:gd name="T44" fmla="*/ 62 w 71"/>
                <a:gd name="T45" fmla="*/ 73 h 61"/>
                <a:gd name="T46" fmla="*/ 53 w 71"/>
                <a:gd name="T47" fmla="*/ 61 h 61"/>
                <a:gd name="T48" fmla="*/ 42 w 71"/>
                <a:gd name="T49" fmla="*/ 49 h 61"/>
                <a:gd name="T50" fmla="*/ 36 w 71"/>
                <a:gd name="T51" fmla="*/ 37 h 61"/>
                <a:gd name="T52" fmla="*/ 34 w 71"/>
                <a:gd name="T53" fmla="*/ 30 h 61"/>
                <a:gd name="T54" fmla="*/ 42 w 71"/>
                <a:gd name="T55" fmla="*/ 32 h 61"/>
                <a:gd name="T56" fmla="*/ 47 w 71"/>
                <a:gd name="T57" fmla="*/ 28 h 61"/>
                <a:gd name="T58" fmla="*/ 55 w 71"/>
                <a:gd name="T59" fmla="*/ 29 h 61"/>
                <a:gd name="T60" fmla="*/ 63 w 71"/>
                <a:gd name="T61" fmla="*/ 32 h 61"/>
                <a:gd name="T62" fmla="*/ 74 w 71"/>
                <a:gd name="T63" fmla="*/ 31 h 61"/>
                <a:gd name="T64" fmla="*/ 79 w 71"/>
                <a:gd name="T65" fmla="*/ 36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1"/>
                <a:gd name="T101" fmla="*/ 71 w 7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1">
                  <a:moveTo>
                    <a:pt x="69" y="29"/>
                  </a:moveTo>
                  <a:cubicBezTo>
                    <a:pt x="69" y="28"/>
                    <a:pt x="68" y="27"/>
                    <a:pt x="68" y="25"/>
                  </a:cubicBezTo>
                  <a:cubicBezTo>
                    <a:pt x="69" y="24"/>
                    <a:pt x="71" y="25"/>
                    <a:pt x="71" y="23"/>
                  </a:cubicBezTo>
                  <a:cubicBezTo>
                    <a:pt x="71" y="22"/>
                    <a:pt x="69" y="23"/>
                    <a:pt x="68" y="22"/>
                  </a:cubicBezTo>
                  <a:cubicBezTo>
                    <a:pt x="67" y="21"/>
                    <a:pt x="67" y="20"/>
                    <a:pt x="67" y="19"/>
                  </a:cubicBezTo>
                  <a:cubicBezTo>
                    <a:pt x="67" y="18"/>
                    <a:pt x="67" y="17"/>
                    <a:pt x="67" y="16"/>
                  </a:cubicBezTo>
                  <a:cubicBezTo>
                    <a:pt x="67" y="14"/>
                    <a:pt x="66" y="13"/>
                    <a:pt x="65" y="12"/>
                  </a:cubicBezTo>
                  <a:cubicBezTo>
                    <a:pt x="64" y="12"/>
                    <a:pt x="63" y="11"/>
                    <a:pt x="63" y="12"/>
                  </a:cubicBezTo>
                  <a:cubicBezTo>
                    <a:pt x="62" y="12"/>
                    <a:pt x="61" y="14"/>
                    <a:pt x="60" y="14"/>
                  </a:cubicBezTo>
                  <a:cubicBezTo>
                    <a:pt x="58" y="14"/>
                    <a:pt x="55" y="14"/>
                    <a:pt x="53" y="13"/>
                  </a:cubicBezTo>
                  <a:cubicBezTo>
                    <a:pt x="51" y="13"/>
                    <a:pt x="48" y="12"/>
                    <a:pt x="46" y="11"/>
                  </a:cubicBezTo>
                  <a:cubicBezTo>
                    <a:pt x="45" y="10"/>
                    <a:pt x="45" y="8"/>
                    <a:pt x="43" y="7"/>
                  </a:cubicBezTo>
                  <a:cubicBezTo>
                    <a:pt x="43" y="7"/>
                    <a:pt x="42" y="7"/>
                    <a:pt x="42" y="7"/>
                  </a:cubicBezTo>
                  <a:cubicBezTo>
                    <a:pt x="41" y="6"/>
                    <a:pt x="42" y="4"/>
                    <a:pt x="41" y="4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37" y="3"/>
                    <a:pt x="37" y="2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1"/>
                    <a:pt x="34" y="3"/>
                    <a:pt x="33" y="3"/>
                  </a:cubicBezTo>
                  <a:cubicBezTo>
                    <a:pt x="31" y="5"/>
                    <a:pt x="27" y="4"/>
                    <a:pt x="26" y="6"/>
                  </a:cubicBezTo>
                  <a:cubicBezTo>
                    <a:pt x="25" y="8"/>
                    <a:pt x="27" y="11"/>
                    <a:pt x="26" y="13"/>
                  </a:cubicBezTo>
                  <a:cubicBezTo>
                    <a:pt x="26" y="14"/>
                    <a:pt x="23" y="12"/>
                    <a:pt x="22" y="13"/>
                  </a:cubicBezTo>
                  <a:cubicBezTo>
                    <a:pt x="21" y="15"/>
                    <a:pt x="23" y="18"/>
                    <a:pt x="22" y="20"/>
                  </a:cubicBezTo>
                  <a:cubicBezTo>
                    <a:pt x="21" y="21"/>
                    <a:pt x="20" y="20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2" y="17"/>
                    <a:pt x="11" y="19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4" y="20"/>
                    <a:pt x="3" y="20"/>
                    <a:pt x="2" y="20"/>
                  </a:cubicBezTo>
                  <a:cubicBezTo>
                    <a:pt x="1" y="19"/>
                    <a:pt x="0" y="18"/>
                    <a:pt x="0" y="19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3" y="28"/>
                    <a:pt x="3" y="31"/>
                    <a:pt x="6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9" y="24"/>
                    <a:pt x="9" y="22"/>
                    <a:pt x="10" y="21"/>
                  </a:cubicBezTo>
                  <a:cubicBezTo>
                    <a:pt x="11" y="21"/>
                    <a:pt x="13" y="21"/>
                    <a:pt x="13" y="22"/>
                  </a:cubicBezTo>
                  <a:cubicBezTo>
                    <a:pt x="15" y="23"/>
                    <a:pt x="16" y="24"/>
                    <a:pt x="17" y="26"/>
                  </a:cubicBezTo>
                  <a:cubicBezTo>
                    <a:pt x="17" y="28"/>
                    <a:pt x="17" y="29"/>
                    <a:pt x="17" y="31"/>
                  </a:cubicBezTo>
                  <a:cubicBezTo>
                    <a:pt x="18" y="33"/>
                    <a:pt x="19" y="34"/>
                    <a:pt x="20" y="35"/>
                  </a:cubicBezTo>
                  <a:cubicBezTo>
                    <a:pt x="21" y="37"/>
                    <a:pt x="25" y="38"/>
                    <a:pt x="25" y="39"/>
                  </a:cubicBezTo>
                  <a:cubicBezTo>
                    <a:pt x="26" y="40"/>
                    <a:pt x="22" y="42"/>
                    <a:pt x="23" y="43"/>
                  </a:cubicBezTo>
                  <a:cubicBezTo>
                    <a:pt x="24" y="44"/>
                    <a:pt x="26" y="45"/>
                    <a:pt x="27" y="47"/>
                  </a:cubicBezTo>
                  <a:cubicBezTo>
                    <a:pt x="28" y="48"/>
                    <a:pt x="29" y="48"/>
                    <a:pt x="30" y="49"/>
                  </a:cubicBezTo>
                  <a:cubicBezTo>
                    <a:pt x="31" y="50"/>
                    <a:pt x="31" y="52"/>
                    <a:pt x="33" y="53"/>
                  </a:cubicBezTo>
                  <a:cubicBezTo>
                    <a:pt x="34" y="54"/>
                    <a:pt x="37" y="52"/>
                    <a:pt x="38" y="53"/>
                  </a:cubicBezTo>
                  <a:cubicBezTo>
                    <a:pt x="41" y="53"/>
                    <a:pt x="43" y="55"/>
                    <a:pt x="44" y="56"/>
                  </a:cubicBezTo>
                  <a:cubicBezTo>
                    <a:pt x="47" y="57"/>
                    <a:pt x="50" y="59"/>
                    <a:pt x="52" y="61"/>
                  </a:cubicBezTo>
                  <a:cubicBezTo>
                    <a:pt x="51" y="60"/>
                    <a:pt x="50" y="58"/>
                    <a:pt x="49" y="57"/>
                  </a:cubicBezTo>
                  <a:cubicBezTo>
                    <a:pt x="47" y="55"/>
                    <a:pt x="45" y="53"/>
                    <a:pt x="44" y="51"/>
                  </a:cubicBezTo>
                  <a:cubicBezTo>
                    <a:pt x="42" y="49"/>
                    <a:pt x="40" y="47"/>
                    <a:pt x="39" y="45"/>
                  </a:cubicBezTo>
                  <a:cubicBezTo>
                    <a:pt x="37" y="43"/>
                    <a:pt x="36" y="43"/>
                    <a:pt x="35" y="41"/>
                  </a:cubicBezTo>
                  <a:cubicBezTo>
                    <a:pt x="34" y="40"/>
                    <a:pt x="34" y="38"/>
                    <a:pt x="33" y="36"/>
                  </a:cubicBezTo>
                  <a:cubicBezTo>
                    <a:pt x="32" y="34"/>
                    <a:pt x="31" y="33"/>
                    <a:pt x="30" y="31"/>
                  </a:cubicBezTo>
                  <a:cubicBezTo>
                    <a:pt x="29" y="31"/>
                    <a:pt x="28" y="32"/>
                    <a:pt x="28" y="31"/>
                  </a:cubicBezTo>
                  <a:cubicBezTo>
                    <a:pt x="27" y="30"/>
                    <a:pt x="27" y="27"/>
                    <a:pt x="28" y="25"/>
                  </a:cubicBezTo>
                  <a:cubicBezTo>
                    <a:pt x="28" y="25"/>
                    <a:pt x="29" y="23"/>
                    <a:pt x="30" y="24"/>
                  </a:cubicBezTo>
                  <a:cubicBezTo>
                    <a:pt x="32" y="24"/>
                    <a:pt x="33" y="27"/>
                    <a:pt x="35" y="27"/>
                  </a:cubicBezTo>
                  <a:cubicBezTo>
                    <a:pt x="36" y="28"/>
                    <a:pt x="36" y="25"/>
                    <a:pt x="37" y="25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40" y="23"/>
                    <a:pt x="40" y="25"/>
                    <a:pt x="41" y="25"/>
                  </a:cubicBezTo>
                  <a:cubicBezTo>
                    <a:pt x="43" y="25"/>
                    <a:pt x="44" y="24"/>
                    <a:pt x="46" y="24"/>
                  </a:cubicBezTo>
                  <a:cubicBezTo>
                    <a:pt x="48" y="24"/>
                    <a:pt x="51" y="24"/>
                    <a:pt x="53" y="25"/>
                  </a:cubicBezTo>
                  <a:cubicBezTo>
                    <a:pt x="53" y="25"/>
                    <a:pt x="53" y="27"/>
                    <a:pt x="53" y="27"/>
                  </a:cubicBezTo>
                  <a:cubicBezTo>
                    <a:pt x="54" y="27"/>
                    <a:pt x="54" y="26"/>
                    <a:pt x="55" y="26"/>
                  </a:cubicBezTo>
                  <a:cubicBezTo>
                    <a:pt x="57" y="25"/>
                    <a:pt x="60" y="26"/>
                    <a:pt x="62" y="26"/>
                  </a:cubicBezTo>
                  <a:cubicBezTo>
                    <a:pt x="63" y="26"/>
                    <a:pt x="64" y="26"/>
                    <a:pt x="65" y="27"/>
                  </a:cubicBezTo>
                  <a:cubicBezTo>
                    <a:pt x="66" y="28"/>
                    <a:pt x="65" y="29"/>
                    <a:pt x="66" y="30"/>
                  </a:cubicBezTo>
                  <a:cubicBezTo>
                    <a:pt x="67" y="31"/>
                    <a:pt x="68" y="29"/>
                    <a:pt x="6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7" name="Freeform 2592"/>
            <p:cNvSpPr>
              <a:spLocks noChangeAspect="1"/>
            </p:cNvSpPr>
            <p:nvPr/>
          </p:nvSpPr>
          <p:spPr bwMode="auto">
            <a:xfrm>
              <a:off x="18878840" y="7407381"/>
              <a:ext cx="394989" cy="341971"/>
            </a:xfrm>
            <a:custGeom>
              <a:avLst/>
              <a:gdLst>
                <a:gd name="T0" fmla="*/ 30 w 49"/>
                <a:gd name="T1" fmla="*/ 46 h 46"/>
                <a:gd name="T2" fmla="*/ 26 w 49"/>
                <a:gd name="T3" fmla="*/ 41 h 46"/>
                <a:gd name="T4" fmla="*/ 20 w 49"/>
                <a:gd name="T5" fmla="*/ 34 h 46"/>
                <a:gd name="T6" fmla="*/ 14 w 49"/>
                <a:gd name="T7" fmla="*/ 27 h 46"/>
                <a:gd name="T8" fmla="*/ 10 w 49"/>
                <a:gd name="T9" fmla="*/ 22 h 46"/>
                <a:gd name="T10" fmla="*/ 7 w 49"/>
                <a:gd name="T11" fmla="*/ 16 h 46"/>
                <a:gd name="T12" fmla="*/ 4 w 49"/>
                <a:gd name="T13" fmla="*/ 10 h 46"/>
                <a:gd name="T14" fmla="*/ 1 w 49"/>
                <a:gd name="T15" fmla="*/ 10 h 46"/>
                <a:gd name="T16" fmla="*/ 1 w 49"/>
                <a:gd name="T17" fmla="*/ 2 h 46"/>
                <a:gd name="T18" fmla="*/ 4 w 49"/>
                <a:gd name="T19" fmla="*/ 1 h 46"/>
                <a:gd name="T20" fmla="*/ 10 w 49"/>
                <a:gd name="T21" fmla="*/ 5 h 46"/>
                <a:gd name="T22" fmla="*/ 12 w 49"/>
                <a:gd name="T23" fmla="*/ 2 h 46"/>
                <a:gd name="T24" fmla="*/ 14 w 49"/>
                <a:gd name="T25" fmla="*/ 0 h 46"/>
                <a:gd name="T26" fmla="*/ 17 w 49"/>
                <a:gd name="T27" fmla="*/ 2 h 46"/>
                <a:gd name="T28" fmla="*/ 23 w 49"/>
                <a:gd name="T29" fmla="*/ 1 h 46"/>
                <a:gd name="T30" fmla="*/ 31 w 49"/>
                <a:gd name="T31" fmla="*/ 2 h 46"/>
                <a:gd name="T32" fmla="*/ 31 w 49"/>
                <a:gd name="T33" fmla="*/ 5 h 46"/>
                <a:gd name="T34" fmla="*/ 34 w 49"/>
                <a:gd name="T35" fmla="*/ 4 h 46"/>
                <a:gd name="T36" fmla="*/ 42 w 49"/>
                <a:gd name="T37" fmla="*/ 4 h 46"/>
                <a:gd name="T38" fmla="*/ 46 w 49"/>
                <a:gd name="T39" fmla="*/ 5 h 46"/>
                <a:gd name="T40" fmla="*/ 47 w 49"/>
                <a:gd name="T41" fmla="*/ 9 h 46"/>
                <a:gd name="T42" fmla="*/ 51 w 49"/>
                <a:gd name="T43" fmla="*/ 7 h 46"/>
                <a:gd name="T44" fmla="*/ 54 w 49"/>
                <a:gd name="T45" fmla="*/ 7 h 46"/>
                <a:gd name="T46" fmla="*/ 51 w 49"/>
                <a:gd name="T47" fmla="*/ 18 h 46"/>
                <a:gd name="T48" fmla="*/ 58 w 49"/>
                <a:gd name="T49" fmla="*/ 26 h 46"/>
                <a:gd name="T50" fmla="*/ 53 w 49"/>
                <a:gd name="T51" fmla="*/ 26 h 46"/>
                <a:gd name="T52" fmla="*/ 58 w 49"/>
                <a:gd name="T53" fmla="*/ 34 h 46"/>
                <a:gd name="T54" fmla="*/ 53 w 49"/>
                <a:gd name="T55" fmla="*/ 34 h 46"/>
                <a:gd name="T56" fmla="*/ 49 w 49"/>
                <a:gd name="T57" fmla="*/ 35 h 46"/>
                <a:gd name="T58" fmla="*/ 49 w 49"/>
                <a:gd name="T59" fmla="*/ 40 h 46"/>
                <a:gd name="T60" fmla="*/ 45 w 49"/>
                <a:gd name="T61" fmla="*/ 45 h 46"/>
                <a:gd name="T62" fmla="*/ 41 w 49"/>
                <a:gd name="T63" fmla="*/ 49 h 46"/>
                <a:gd name="T64" fmla="*/ 42 w 49"/>
                <a:gd name="T65" fmla="*/ 56 h 46"/>
                <a:gd name="T66" fmla="*/ 34 w 49"/>
                <a:gd name="T67" fmla="*/ 49 h 46"/>
                <a:gd name="T68" fmla="*/ 30 w 49"/>
                <a:gd name="T69" fmla="*/ 46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46"/>
                <a:gd name="T107" fmla="*/ 49 w 49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46">
                  <a:moveTo>
                    <a:pt x="25" y="38"/>
                  </a:moveTo>
                  <a:cubicBezTo>
                    <a:pt x="24" y="37"/>
                    <a:pt x="23" y="35"/>
                    <a:pt x="22" y="34"/>
                  </a:cubicBezTo>
                  <a:cubicBezTo>
                    <a:pt x="20" y="32"/>
                    <a:pt x="18" y="30"/>
                    <a:pt x="17" y="28"/>
                  </a:cubicBezTo>
                  <a:cubicBezTo>
                    <a:pt x="15" y="26"/>
                    <a:pt x="13" y="24"/>
                    <a:pt x="12" y="22"/>
                  </a:cubicBezTo>
                  <a:cubicBezTo>
                    <a:pt x="10" y="20"/>
                    <a:pt x="9" y="20"/>
                    <a:pt x="8" y="18"/>
                  </a:cubicBezTo>
                  <a:cubicBezTo>
                    <a:pt x="7" y="17"/>
                    <a:pt x="7" y="15"/>
                    <a:pt x="6" y="13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2"/>
                    <a:pt x="2" y="0"/>
                    <a:pt x="3" y="1"/>
                  </a:cubicBezTo>
                  <a:cubicBezTo>
                    <a:pt x="5" y="1"/>
                    <a:pt x="6" y="4"/>
                    <a:pt x="8" y="4"/>
                  </a:cubicBezTo>
                  <a:cubicBezTo>
                    <a:pt x="9" y="5"/>
                    <a:pt x="9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2"/>
                    <a:pt x="14" y="2"/>
                  </a:cubicBezTo>
                  <a:cubicBezTo>
                    <a:pt x="16" y="2"/>
                    <a:pt x="17" y="1"/>
                    <a:pt x="19" y="1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6" y="2"/>
                    <a:pt x="26" y="4"/>
                    <a:pt x="26" y="4"/>
                  </a:cubicBezTo>
                  <a:cubicBezTo>
                    <a:pt x="27" y="4"/>
                    <a:pt x="27" y="3"/>
                    <a:pt x="28" y="3"/>
                  </a:cubicBezTo>
                  <a:cubicBezTo>
                    <a:pt x="30" y="2"/>
                    <a:pt x="33" y="3"/>
                    <a:pt x="35" y="3"/>
                  </a:cubicBezTo>
                  <a:cubicBezTo>
                    <a:pt x="36" y="3"/>
                    <a:pt x="37" y="3"/>
                    <a:pt x="38" y="4"/>
                  </a:cubicBezTo>
                  <a:cubicBezTo>
                    <a:pt x="39" y="5"/>
                    <a:pt x="38" y="6"/>
                    <a:pt x="39" y="7"/>
                  </a:cubicBezTo>
                  <a:cubicBezTo>
                    <a:pt x="40" y="8"/>
                    <a:pt x="41" y="6"/>
                    <a:pt x="42" y="6"/>
                  </a:cubicBezTo>
                  <a:cubicBezTo>
                    <a:pt x="43" y="6"/>
                    <a:pt x="45" y="5"/>
                    <a:pt x="45" y="6"/>
                  </a:cubicBezTo>
                  <a:cubicBezTo>
                    <a:pt x="45" y="9"/>
                    <a:pt x="41" y="12"/>
                    <a:pt x="42" y="15"/>
                  </a:cubicBezTo>
                  <a:cubicBezTo>
                    <a:pt x="43" y="18"/>
                    <a:pt x="47" y="18"/>
                    <a:pt x="48" y="21"/>
                  </a:cubicBezTo>
                  <a:cubicBezTo>
                    <a:pt x="49" y="22"/>
                    <a:pt x="44" y="20"/>
                    <a:pt x="44" y="21"/>
                  </a:cubicBezTo>
                  <a:cubicBezTo>
                    <a:pt x="44" y="24"/>
                    <a:pt x="48" y="25"/>
                    <a:pt x="48" y="28"/>
                  </a:cubicBezTo>
                  <a:cubicBezTo>
                    <a:pt x="48" y="30"/>
                    <a:pt x="45" y="28"/>
                    <a:pt x="44" y="28"/>
                  </a:cubicBezTo>
                  <a:cubicBezTo>
                    <a:pt x="42" y="28"/>
                    <a:pt x="41" y="29"/>
                    <a:pt x="41" y="29"/>
                  </a:cubicBezTo>
                  <a:cubicBezTo>
                    <a:pt x="40" y="30"/>
                    <a:pt x="42" y="32"/>
                    <a:pt x="41" y="33"/>
                  </a:cubicBezTo>
                  <a:cubicBezTo>
                    <a:pt x="38" y="33"/>
                    <a:pt x="37" y="35"/>
                    <a:pt x="37" y="37"/>
                  </a:cubicBezTo>
                  <a:cubicBezTo>
                    <a:pt x="37" y="38"/>
                    <a:pt x="35" y="39"/>
                    <a:pt x="34" y="40"/>
                  </a:cubicBezTo>
                  <a:cubicBezTo>
                    <a:pt x="34" y="42"/>
                    <a:pt x="35" y="44"/>
                    <a:pt x="35" y="46"/>
                  </a:cubicBezTo>
                  <a:cubicBezTo>
                    <a:pt x="33" y="44"/>
                    <a:pt x="30" y="42"/>
                    <a:pt x="28" y="40"/>
                  </a:cubicBezTo>
                  <a:cubicBezTo>
                    <a:pt x="27" y="40"/>
                    <a:pt x="26" y="39"/>
                    <a:pt x="25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8" name="Freeform 2593"/>
            <p:cNvSpPr>
              <a:spLocks noChangeAspect="1"/>
            </p:cNvSpPr>
            <p:nvPr/>
          </p:nvSpPr>
          <p:spPr bwMode="auto">
            <a:xfrm>
              <a:off x="19153321" y="7285248"/>
              <a:ext cx="441841" cy="543494"/>
            </a:xfrm>
            <a:custGeom>
              <a:avLst/>
              <a:gdLst>
                <a:gd name="T0" fmla="*/ 25 w 55"/>
                <a:gd name="T1" fmla="*/ 1 h 74"/>
                <a:gd name="T2" fmla="*/ 29 w 55"/>
                <a:gd name="T3" fmla="*/ 7 h 74"/>
                <a:gd name="T4" fmla="*/ 32 w 55"/>
                <a:gd name="T5" fmla="*/ 12 h 74"/>
                <a:gd name="T6" fmla="*/ 35 w 55"/>
                <a:gd name="T7" fmla="*/ 18 h 74"/>
                <a:gd name="T8" fmla="*/ 43 w 55"/>
                <a:gd name="T9" fmla="*/ 23 h 74"/>
                <a:gd name="T10" fmla="*/ 43 w 55"/>
                <a:gd name="T11" fmla="*/ 30 h 74"/>
                <a:gd name="T12" fmla="*/ 50 w 55"/>
                <a:gd name="T13" fmla="*/ 34 h 74"/>
                <a:gd name="T14" fmla="*/ 55 w 55"/>
                <a:gd name="T15" fmla="*/ 36 h 74"/>
                <a:gd name="T16" fmla="*/ 56 w 55"/>
                <a:gd name="T17" fmla="*/ 32 h 74"/>
                <a:gd name="T18" fmla="*/ 60 w 55"/>
                <a:gd name="T19" fmla="*/ 35 h 74"/>
                <a:gd name="T20" fmla="*/ 58 w 55"/>
                <a:gd name="T21" fmla="*/ 37 h 74"/>
                <a:gd name="T22" fmla="*/ 59 w 55"/>
                <a:gd name="T23" fmla="*/ 40 h 74"/>
                <a:gd name="T24" fmla="*/ 55 w 55"/>
                <a:gd name="T25" fmla="*/ 46 h 74"/>
                <a:gd name="T26" fmla="*/ 55 w 55"/>
                <a:gd name="T27" fmla="*/ 55 h 74"/>
                <a:gd name="T28" fmla="*/ 61 w 55"/>
                <a:gd name="T29" fmla="*/ 61 h 74"/>
                <a:gd name="T30" fmla="*/ 65 w 55"/>
                <a:gd name="T31" fmla="*/ 65 h 74"/>
                <a:gd name="T32" fmla="*/ 58 w 55"/>
                <a:gd name="T33" fmla="*/ 69 h 74"/>
                <a:gd name="T34" fmla="*/ 58 w 55"/>
                <a:gd name="T35" fmla="*/ 78 h 74"/>
                <a:gd name="T36" fmla="*/ 54 w 55"/>
                <a:gd name="T37" fmla="*/ 81 h 74"/>
                <a:gd name="T38" fmla="*/ 46 w 55"/>
                <a:gd name="T39" fmla="*/ 79 h 74"/>
                <a:gd name="T40" fmla="*/ 42 w 55"/>
                <a:gd name="T41" fmla="*/ 83 h 74"/>
                <a:gd name="T42" fmla="*/ 38 w 55"/>
                <a:gd name="T43" fmla="*/ 82 h 74"/>
                <a:gd name="T44" fmla="*/ 35 w 55"/>
                <a:gd name="T45" fmla="*/ 85 h 74"/>
                <a:gd name="T46" fmla="*/ 35 w 55"/>
                <a:gd name="T47" fmla="*/ 89 h 74"/>
                <a:gd name="T48" fmla="*/ 32 w 55"/>
                <a:gd name="T49" fmla="*/ 89 h 74"/>
                <a:gd name="T50" fmla="*/ 32 w 55"/>
                <a:gd name="T51" fmla="*/ 82 h 74"/>
                <a:gd name="T52" fmla="*/ 28 w 55"/>
                <a:gd name="T53" fmla="*/ 77 h 74"/>
                <a:gd name="T54" fmla="*/ 22 w 55"/>
                <a:gd name="T55" fmla="*/ 75 h 74"/>
                <a:gd name="T56" fmla="*/ 18 w 55"/>
                <a:gd name="T57" fmla="*/ 75 h 74"/>
                <a:gd name="T58" fmla="*/ 16 w 55"/>
                <a:gd name="T59" fmla="*/ 79 h 74"/>
                <a:gd name="T60" fmla="*/ 11 w 55"/>
                <a:gd name="T61" fmla="*/ 81 h 74"/>
                <a:gd name="T62" fmla="*/ 16 w 55"/>
                <a:gd name="T63" fmla="*/ 84 h 74"/>
                <a:gd name="T64" fmla="*/ 16 w 55"/>
                <a:gd name="T65" fmla="*/ 89 h 74"/>
                <a:gd name="T66" fmla="*/ 8 w 55"/>
                <a:gd name="T67" fmla="*/ 82 h 74"/>
                <a:gd name="T68" fmla="*/ 4 w 55"/>
                <a:gd name="T69" fmla="*/ 79 h 74"/>
                <a:gd name="T70" fmla="*/ 6 w 55"/>
                <a:gd name="T71" fmla="*/ 77 h 74"/>
                <a:gd name="T72" fmla="*/ 5 w 55"/>
                <a:gd name="T73" fmla="*/ 76 h 74"/>
                <a:gd name="T74" fmla="*/ 1 w 55"/>
                <a:gd name="T75" fmla="*/ 76 h 74"/>
                <a:gd name="T76" fmla="*/ 0 w 55"/>
                <a:gd name="T77" fmla="*/ 69 h 74"/>
                <a:gd name="T78" fmla="*/ 4 w 55"/>
                <a:gd name="T79" fmla="*/ 65 h 74"/>
                <a:gd name="T80" fmla="*/ 8 w 55"/>
                <a:gd name="T81" fmla="*/ 60 h 74"/>
                <a:gd name="T82" fmla="*/ 8 w 55"/>
                <a:gd name="T83" fmla="*/ 55 h 74"/>
                <a:gd name="T84" fmla="*/ 12 w 55"/>
                <a:gd name="T85" fmla="*/ 54 h 74"/>
                <a:gd name="T86" fmla="*/ 17 w 55"/>
                <a:gd name="T87" fmla="*/ 54 h 74"/>
                <a:gd name="T88" fmla="*/ 12 w 55"/>
                <a:gd name="T89" fmla="*/ 46 h 74"/>
                <a:gd name="T90" fmla="*/ 17 w 55"/>
                <a:gd name="T91" fmla="*/ 46 h 74"/>
                <a:gd name="T92" fmla="*/ 10 w 55"/>
                <a:gd name="T93" fmla="*/ 38 h 74"/>
                <a:gd name="T94" fmla="*/ 13 w 55"/>
                <a:gd name="T95" fmla="*/ 28 h 74"/>
                <a:gd name="T96" fmla="*/ 10 w 55"/>
                <a:gd name="T97" fmla="*/ 28 h 74"/>
                <a:gd name="T98" fmla="*/ 8 w 55"/>
                <a:gd name="T99" fmla="*/ 23 h 74"/>
                <a:gd name="T100" fmla="*/ 12 w 55"/>
                <a:gd name="T101" fmla="*/ 20 h 74"/>
                <a:gd name="T102" fmla="*/ 8 w 55"/>
                <a:gd name="T103" fmla="*/ 19 h 74"/>
                <a:gd name="T104" fmla="*/ 7 w 55"/>
                <a:gd name="T105" fmla="*/ 16 h 74"/>
                <a:gd name="T106" fmla="*/ 7 w 55"/>
                <a:gd name="T107" fmla="*/ 12 h 74"/>
                <a:gd name="T108" fmla="*/ 5 w 55"/>
                <a:gd name="T109" fmla="*/ 7 h 74"/>
                <a:gd name="T110" fmla="*/ 8 w 55"/>
                <a:gd name="T111" fmla="*/ 4 h 74"/>
                <a:gd name="T112" fmla="*/ 14 w 55"/>
                <a:gd name="T113" fmla="*/ 2 h 74"/>
                <a:gd name="T114" fmla="*/ 18 w 55"/>
                <a:gd name="T115" fmla="*/ 0 h 74"/>
                <a:gd name="T116" fmla="*/ 25 w 55"/>
                <a:gd name="T117" fmla="*/ 1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"/>
                <a:gd name="T178" fmla="*/ 0 h 74"/>
                <a:gd name="T179" fmla="*/ 55 w 55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" h="74">
                  <a:moveTo>
                    <a:pt x="21" y="1"/>
                  </a:move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6" y="8"/>
                    <a:pt x="27" y="10"/>
                  </a:cubicBezTo>
                  <a:cubicBezTo>
                    <a:pt x="28" y="11"/>
                    <a:pt x="28" y="13"/>
                    <a:pt x="29" y="15"/>
                  </a:cubicBezTo>
                  <a:cubicBezTo>
                    <a:pt x="31" y="17"/>
                    <a:pt x="34" y="17"/>
                    <a:pt x="36" y="19"/>
                  </a:cubicBezTo>
                  <a:cubicBezTo>
                    <a:pt x="37" y="20"/>
                    <a:pt x="34" y="23"/>
                    <a:pt x="36" y="25"/>
                  </a:cubicBezTo>
                  <a:cubicBezTo>
                    <a:pt x="37" y="27"/>
                    <a:pt x="40" y="27"/>
                    <a:pt x="42" y="28"/>
                  </a:cubicBezTo>
                  <a:cubicBezTo>
                    <a:pt x="43" y="28"/>
                    <a:pt x="44" y="30"/>
                    <a:pt x="46" y="30"/>
                  </a:cubicBezTo>
                  <a:cubicBezTo>
                    <a:pt x="47" y="30"/>
                    <a:pt x="46" y="27"/>
                    <a:pt x="47" y="27"/>
                  </a:cubicBezTo>
                  <a:cubicBezTo>
                    <a:pt x="49" y="27"/>
                    <a:pt x="50" y="28"/>
                    <a:pt x="50" y="29"/>
                  </a:cubicBezTo>
                  <a:cubicBezTo>
                    <a:pt x="51" y="30"/>
                    <a:pt x="49" y="30"/>
                    <a:pt x="48" y="31"/>
                  </a:cubicBezTo>
                  <a:cubicBezTo>
                    <a:pt x="48" y="32"/>
                    <a:pt x="49" y="32"/>
                    <a:pt x="49" y="33"/>
                  </a:cubicBezTo>
                  <a:cubicBezTo>
                    <a:pt x="48" y="35"/>
                    <a:pt x="46" y="36"/>
                    <a:pt x="46" y="38"/>
                  </a:cubicBezTo>
                  <a:cubicBezTo>
                    <a:pt x="45" y="40"/>
                    <a:pt x="45" y="43"/>
                    <a:pt x="46" y="46"/>
                  </a:cubicBezTo>
                  <a:cubicBezTo>
                    <a:pt x="47" y="48"/>
                    <a:pt x="50" y="49"/>
                    <a:pt x="51" y="51"/>
                  </a:cubicBezTo>
                  <a:cubicBezTo>
                    <a:pt x="52" y="52"/>
                    <a:pt x="55" y="53"/>
                    <a:pt x="54" y="54"/>
                  </a:cubicBezTo>
                  <a:cubicBezTo>
                    <a:pt x="53" y="56"/>
                    <a:pt x="49" y="55"/>
                    <a:pt x="48" y="57"/>
                  </a:cubicBezTo>
                  <a:cubicBezTo>
                    <a:pt x="47" y="60"/>
                    <a:pt x="48" y="63"/>
                    <a:pt x="48" y="65"/>
                  </a:cubicBezTo>
                  <a:cubicBezTo>
                    <a:pt x="47" y="66"/>
                    <a:pt x="46" y="66"/>
                    <a:pt x="45" y="67"/>
                  </a:cubicBezTo>
                  <a:cubicBezTo>
                    <a:pt x="43" y="67"/>
                    <a:pt x="40" y="66"/>
                    <a:pt x="38" y="66"/>
                  </a:cubicBezTo>
                  <a:cubicBezTo>
                    <a:pt x="37" y="67"/>
                    <a:pt x="36" y="69"/>
                    <a:pt x="35" y="69"/>
                  </a:cubicBezTo>
                  <a:cubicBezTo>
                    <a:pt x="34" y="70"/>
                    <a:pt x="33" y="68"/>
                    <a:pt x="32" y="68"/>
                  </a:cubicBezTo>
                  <a:cubicBezTo>
                    <a:pt x="31" y="68"/>
                    <a:pt x="30" y="69"/>
                    <a:pt x="29" y="71"/>
                  </a:cubicBezTo>
                  <a:cubicBezTo>
                    <a:pt x="29" y="71"/>
                    <a:pt x="30" y="73"/>
                    <a:pt x="29" y="74"/>
                  </a:cubicBezTo>
                  <a:cubicBezTo>
                    <a:pt x="29" y="74"/>
                    <a:pt x="28" y="74"/>
                    <a:pt x="27" y="74"/>
                  </a:cubicBezTo>
                  <a:cubicBezTo>
                    <a:pt x="27" y="72"/>
                    <a:pt x="27" y="70"/>
                    <a:pt x="27" y="68"/>
                  </a:cubicBezTo>
                  <a:cubicBezTo>
                    <a:pt x="26" y="66"/>
                    <a:pt x="24" y="65"/>
                    <a:pt x="23" y="64"/>
                  </a:cubicBezTo>
                  <a:cubicBezTo>
                    <a:pt x="21" y="63"/>
                    <a:pt x="20" y="63"/>
                    <a:pt x="18" y="62"/>
                  </a:cubicBezTo>
                  <a:cubicBezTo>
                    <a:pt x="17" y="62"/>
                    <a:pt x="16" y="61"/>
                    <a:pt x="15" y="62"/>
                  </a:cubicBezTo>
                  <a:cubicBezTo>
                    <a:pt x="14" y="63"/>
                    <a:pt x="14" y="65"/>
                    <a:pt x="13" y="66"/>
                  </a:cubicBezTo>
                  <a:cubicBezTo>
                    <a:pt x="11" y="66"/>
                    <a:pt x="8" y="65"/>
                    <a:pt x="9" y="67"/>
                  </a:cubicBezTo>
                  <a:cubicBezTo>
                    <a:pt x="9" y="69"/>
                    <a:pt x="12" y="69"/>
                    <a:pt x="13" y="70"/>
                  </a:cubicBezTo>
                  <a:cubicBezTo>
                    <a:pt x="13" y="71"/>
                    <a:pt x="13" y="73"/>
                    <a:pt x="13" y="74"/>
                  </a:cubicBezTo>
                  <a:cubicBezTo>
                    <a:pt x="11" y="72"/>
                    <a:pt x="9" y="69"/>
                    <a:pt x="7" y="68"/>
                  </a:cubicBezTo>
                  <a:cubicBezTo>
                    <a:pt x="6" y="67"/>
                    <a:pt x="4" y="67"/>
                    <a:pt x="3" y="66"/>
                  </a:cubicBezTo>
                  <a:cubicBezTo>
                    <a:pt x="3" y="65"/>
                    <a:pt x="5" y="65"/>
                    <a:pt x="5" y="64"/>
                  </a:cubicBezTo>
                  <a:cubicBezTo>
                    <a:pt x="5" y="64"/>
                    <a:pt x="5" y="63"/>
                    <a:pt x="4" y="63"/>
                  </a:cubicBezTo>
                  <a:cubicBezTo>
                    <a:pt x="3" y="63"/>
                    <a:pt x="2" y="63"/>
                    <a:pt x="1" y="63"/>
                  </a:cubicBezTo>
                  <a:cubicBezTo>
                    <a:pt x="1" y="61"/>
                    <a:pt x="0" y="59"/>
                    <a:pt x="0" y="57"/>
                  </a:cubicBezTo>
                  <a:cubicBezTo>
                    <a:pt x="1" y="56"/>
                    <a:pt x="3" y="55"/>
                    <a:pt x="3" y="54"/>
                  </a:cubicBezTo>
                  <a:cubicBezTo>
                    <a:pt x="3" y="52"/>
                    <a:pt x="4" y="50"/>
                    <a:pt x="7" y="50"/>
                  </a:cubicBezTo>
                  <a:cubicBezTo>
                    <a:pt x="8" y="49"/>
                    <a:pt x="6" y="47"/>
                    <a:pt x="7" y="46"/>
                  </a:cubicBezTo>
                  <a:cubicBezTo>
                    <a:pt x="7" y="46"/>
                    <a:pt x="8" y="45"/>
                    <a:pt x="10" y="45"/>
                  </a:cubicBezTo>
                  <a:cubicBezTo>
                    <a:pt x="11" y="45"/>
                    <a:pt x="14" y="47"/>
                    <a:pt x="14" y="45"/>
                  </a:cubicBezTo>
                  <a:cubicBezTo>
                    <a:pt x="14" y="42"/>
                    <a:pt x="10" y="41"/>
                    <a:pt x="10" y="38"/>
                  </a:cubicBezTo>
                  <a:cubicBezTo>
                    <a:pt x="10" y="37"/>
                    <a:pt x="15" y="39"/>
                    <a:pt x="14" y="38"/>
                  </a:cubicBezTo>
                  <a:cubicBezTo>
                    <a:pt x="13" y="35"/>
                    <a:pt x="9" y="35"/>
                    <a:pt x="8" y="32"/>
                  </a:cubicBezTo>
                  <a:cubicBezTo>
                    <a:pt x="7" y="29"/>
                    <a:pt x="11" y="26"/>
                    <a:pt x="11" y="23"/>
                  </a:cubicBezTo>
                  <a:cubicBezTo>
                    <a:pt x="11" y="22"/>
                    <a:pt x="9" y="23"/>
                    <a:pt x="8" y="23"/>
                  </a:cubicBezTo>
                  <a:cubicBezTo>
                    <a:pt x="8" y="22"/>
                    <a:pt x="7" y="21"/>
                    <a:pt x="7" y="19"/>
                  </a:cubicBezTo>
                  <a:cubicBezTo>
                    <a:pt x="8" y="18"/>
                    <a:pt x="10" y="19"/>
                    <a:pt x="10" y="17"/>
                  </a:cubicBezTo>
                  <a:cubicBezTo>
                    <a:pt x="10" y="16"/>
                    <a:pt x="8" y="17"/>
                    <a:pt x="7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0"/>
                    <a:pt x="15" y="0"/>
                  </a:cubicBezTo>
                  <a:cubicBezTo>
                    <a:pt x="18" y="0"/>
                    <a:pt x="19" y="1"/>
                    <a:pt x="2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69" name="Freeform 2594"/>
            <p:cNvSpPr>
              <a:spLocks noChangeAspect="1"/>
            </p:cNvSpPr>
            <p:nvPr/>
          </p:nvSpPr>
          <p:spPr bwMode="auto">
            <a:xfrm>
              <a:off x="19360861" y="7761571"/>
              <a:ext cx="241011" cy="189309"/>
            </a:xfrm>
            <a:custGeom>
              <a:avLst/>
              <a:gdLst>
                <a:gd name="T0" fmla="*/ 35 w 30"/>
                <a:gd name="T1" fmla="*/ 19 h 26"/>
                <a:gd name="T2" fmla="*/ 31 w 30"/>
                <a:gd name="T3" fmla="*/ 20 h 26"/>
                <a:gd name="T4" fmla="*/ 22 w 30"/>
                <a:gd name="T5" fmla="*/ 24 h 26"/>
                <a:gd name="T6" fmla="*/ 17 w 30"/>
                <a:gd name="T7" fmla="*/ 30 h 26"/>
                <a:gd name="T8" fmla="*/ 8 w 30"/>
                <a:gd name="T9" fmla="*/ 31 h 26"/>
                <a:gd name="T10" fmla="*/ 5 w 30"/>
                <a:gd name="T11" fmla="*/ 29 h 26"/>
                <a:gd name="T12" fmla="*/ 1 w 30"/>
                <a:gd name="T13" fmla="*/ 24 h 26"/>
                <a:gd name="T14" fmla="*/ 1 w 30"/>
                <a:gd name="T15" fmla="*/ 17 h 26"/>
                <a:gd name="T16" fmla="*/ 1 w 30"/>
                <a:gd name="T17" fmla="*/ 11 h 26"/>
                <a:gd name="T18" fmla="*/ 4 w 30"/>
                <a:gd name="T19" fmla="*/ 11 h 26"/>
                <a:gd name="T20" fmla="*/ 4 w 30"/>
                <a:gd name="T21" fmla="*/ 7 h 26"/>
                <a:gd name="T22" fmla="*/ 7 w 30"/>
                <a:gd name="T23" fmla="*/ 4 h 26"/>
                <a:gd name="T24" fmla="*/ 11 w 30"/>
                <a:gd name="T25" fmla="*/ 5 h 26"/>
                <a:gd name="T26" fmla="*/ 14 w 30"/>
                <a:gd name="T27" fmla="*/ 1 h 26"/>
                <a:gd name="T28" fmla="*/ 23 w 30"/>
                <a:gd name="T29" fmla="*/ 2 h 26"/>
                <a:gd name="T30" fmla="*/ 26 w 30"/>
                <a:gd name="T31" fmla="*/ 0 h 26"/>
                <a:gd name="T32" fmla="*/ 28 w 30"/>
                <a:gd name="T33" fmla="*/ 5 h 26"/>
                <a:gd name="T34" fmla="*/ 34 w 30"/>
                <a:gd name="T35" fmla="*/ 7 h 26"/>
                <a:gd name="T36" fmla="*/ 35 w 30"/>
                <a:gd name="T37" fmla="*/ 13 h 26"/>
                <a:gd name="T38" fmla="*/ 35 w 30"/>
                <a:gd name="T39" fmla="*/ 19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26"/>
                <a:gd name="T62" fmla="*/ 30 w 30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26">
                  <a:moveTo>
                    <a:pt x="29" y="16"/>
                  </a:moveTo>
                  <a:cubicBezTo>
                    <a:pt x="28" y="17"/>
                    <a:pt x="27" y="17"/>
                    <a:pt x="26" y="17"/>
                  </a:cubicBezTo>
                  <a:cubicBezTo>
                    <a:pt x="23" y="18"/>
                    <a:pt x="21" y="19"/>
                    <a:pt x="18" y="20"/>
                  </a:cubicBezTo>
                  <a:cubicBezTo>
                    <a:pt x="17" y="21"/>
                    <a:pt x="16" y="24"/>
                    <a:pt x="14" y="25"/>
                  </a:cubicBezTo>
                  <a:cubicBezTo>
                    <a:pt x="12" y="26"/>
                    <a:pt x="10" y="25"/>
                    <a:pt x="7" y="26"/>
                  </a:cubicBezTo>
                  <a:cubicBezTo>
                    <a:pt x="6" y="25"/>
                    <a:pt x="5" y="25"/>
                    <a:pt x="4" y="24"/>
                  </a:cubicBez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1" y="16"/>
                    <a:pt x="1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8"/>
                    <a:pt x="3" y="6"/>
                    <a:pt x="3" y="6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8" y="5"/>
                    <a:pt x="9" y="4"/>
                  </a:cubicBezTo>
                  <a:cubicBezTo>
                    <a:pt x="10" y="4"/>
                    <a:pt x="11" y="2"/>
                    <a:pt x="12" y="1"/>
                  </a:cubicBezTo>
                  <a:cubicBezTo>
                    <a:pt x="14" y="1"/>
                    <a:pt x="17" y="2"/>
                    <a:pt x="19" y="2"/>
                  </a:cubicBezTo>
                  <a:cubicBezTo>
                    <a:pt x="20" y="1"/>
                    <a:pt x="21" y="1"/>
                    <a:pt x="22" y="0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24" y="5"/>
                    <a:pt x="27" y="4"/>
                    <a:pt x="28" y="6"/>
                  </a:cubicBezTo>
                  <a:cubicBezTo>
                    <a:pt x="29" y="7"/>
                    <a:pt x="29" y="9"/>
                    <a:pt x="29" y="11"/>
                  </a:cubicBezTo>
                  <a:cubicBezTo>
                    <a:pt x="30" y="12"/>
                    <a:pt x="29" y="15"/>
                    <a:pt x="29" y="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0" name="Freeform 2595"/>
            <p:cNvSpPr>
              <a:spLocks noChangeAspect="1"/>
            </p:cNvSpPr>
            <p:nvPr/>
          </p:nvSpPr>
          <p:spPr bwMode="auto">
            <a:xfrm>
              <a:off x="19247039" y="7731030"/>
              <a:ext cx="180758" cy="366400"/>
            </a:xfrm>
            <a:custGeom>
              <a:avLst/>
              <a:gdLst>
                <a:gd name="T0" fmla="*/ 14 w 22"/>
                <a:gd name="T1" fmla="*/ 60 h 50"/>
                <a:gd name="T2" fmla="*/ 9 w 22"/>
                <a:gd name="T3" fmla="*/ 52 h 50"/>
                <a:gd name="T4" fmla="*/ 1 w 22"/>
                <a:gd name="T5" fmla="*/ 46 h 50"/>
                <a:gd name="T6" fmla="*/ 2 w 22"/>
                <a:gd name="T7" fmla="*/ 43 h 50"/>
                <a:gd name="T8" fmla="*/ 0 w 22"/>
                <a:gd name="T9" fmla="*/ 40 h 50"/>
                <a:gd name="T10" fmla="*/ 1 w 22"/>
                <a:gd name="T11" fmla="*/ 38 h 50"/>
                <a:gd name="T12" fmla="*/ 1 w 22"/>
                <a:gd name="T13" fmla="*/ 32 h 50"/>
                <a:gd name="T14" fmla="*/ 2 w 22"/>
                <a:gd name="T15" fmla="*/ 24 h 50"/>
                <a:gd name="T16" fmla="*/ 1 w 22"/>
                <a:gd name="T17" fmla="*/ 17 h 50"/>
                <a:gd name="T18" fmla="*/ 1 w 22"/>
                <a:gd name="T19" fmla="*/ 12 h 50"/>
                <a:gd name="T20" fmla="*/ 1 w 22"/>
                <a:gd name="T21" fmla="*/ 6 h 50"/>
                <a:gd name="T22" fmla="*/ 4 w 22"/>
                <a:gd name="T23" fmla="*/ 1 h 50"/>
                <a:gd name="T24" fmla="*/ 7 w 22"/>
                <a:gd name="T25" fmla="*/ 1 h 50"/>
                <a:gd name="T26" fmla="*/ 14 w 22"/>
                <a:gd name="T27" fmla="*/ 4 h 50"/>
                <a:gd name="T28" fmla="*/ 18 w 22"/>
                <a:gd name="T29" fmla="*/ 8 h 50"/>
                <a:gd name="T30" fmla="*/ 18 w 22"/>
                <a:gd name="T31" fmla="*/ 16 h 50"/>
                <a:gd name="T32" fmla="*/ 18 w 22"/>
                <a:gd name="T33" fmla="*/ 22 h 50"/>
                <a:gd name="T34" fmla="*/ 18 w 22"/>
                <a:gd name="T35" fmla="*/ 29 h 50"/>
                <a:gd name="T36" fmla="*/ 22 w 22"/>
                <a:gd name="T37" fmla="*/ 34 h 50"/>
                <a:gd name="T38" fmla="*/ 26 w 22"/>
                <a:gd name="T39" fmla="*/ 36 h 50"/>
                <a:gd name="T40" fmla="*/ 27 w 22"/>
                <a:gd name="T41" fmla="*/ 41 h 50"/>
                <a:gd name="T42" fmla="*/ 23 w 22"/>
                <a:gd name="T43" fmla="*/ 43 h 50"/>
                <a:gd name="T44" fmla="*/ 22 w 22"/>
                <a:gd name="T45" fmla="*/ 50 h 50"/>
                <a:gd name="T46" fmla="*/ 17 w 22"/>
                <a:gd name="T47" fmla="*/ 52 h 50"/>
                <a:gd name="T48" fmla="*/ 17 w 22"/>
                <a:gd name="T49" fmla="*/ 56 h 50"/>
                <a:gd name="T50" fmla="*/ 14 w 22"/>
                <a:gd name="T51" fmla="*/ 6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50"/>
                <a:gd name="T80" fmla="*/ 22 w 2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50">
                  <a:moveTo>
                    <a:pt x="11" y="50"/>
                  </a:moveTo>
                  <a:cubicBezTo>
                    <a:pt x="10" y="48"/>
                    <a:pt x="8" y="44"/>
                    <a:pt x="7" y="43"/>
                  </a:cubicBezTo>
                  <a:cubicBezTo>
                    <a:pt x="5" y="41"/>
                    <a:pt x="2" y="40"/>
                    <a:pt x="1" y="38"/>
                  </a:cubicBezTo>
                  <a:cubicBezTo>
                    <a:pt x="0" y="37"/>
                    <a:pt x="3" y="37"/>
                    <a:pt x="2" y="36"/>
                  </a:cubicBezTo>
                  <a:cubicBezTo>
                    <a:pt x="2" y="35"/>
                    <a:pt x="0" y="35"/>
                    <a:pt x="0" y="33"/>
                  </a:cubicBezTo>
                  <a:cubicBezTo>
                    <a:pt x="0" y="33"/>
                    <a:pt x="1" y="33"/>
                    <a:pt x="1" y="32"/>
                  </a:cubicBezTo>
                  <a:cubicBezTo>
                    <a:pt x="2" y="30"/>
                    <a:pt x="1" y="28"/>
                    <a:pt x="1" y="27"/>
                  </a:cubicBezTo>
                  <a:cubicBezTo>
                    <a:pt x="1" y="24"/>
                    <a:pt x="2" y="22"/>
                    <a:pt x="2" y="20"/>
                  </a:cubicBezTo>
                  <a:cubicBezTo>
                    <a:pt x="2" y="18"/>
                    <a:pt x="1" y="16"/>
                    <a:pt x="1" y="14"/>
                  </a:cubicBezTo>
                  <a:lnTo>
                    <a:pt x="1" y="10"/>
                  </a:lnTo>
                  <a:cubicBezTo>
                    <a:pt x="2" y="8"/>
                    <a:pt x="1" y="7"/>
                    <a:pt x="1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2" y="4"/>
                    <a:pt x="14" y="5"/>
                    <a:pt x="15" y="7"/>
                  </a:cubicBezTo>
                  <a:cubicBezTo>
                    <a:pt x="15" y="9"/>
                    <a:pt x="15" y="11"/>
                    <a:pt x="15" y="13"/>
                  </a:cubicBezTo>
                  <a:cubicBezTo>
                    <a:pt x="15" y="15"/>
                    <a:pt x="14" y="16"/>
                    <a:pt x="15" y="18"/>
                  </a:cubicBezTo>
                  <a:cubicBezTo>
                    <a:pt x="15" y="20"/>
                    <a:pt x="14" y="22"/>
                    <a:pt x="15" y="24"/>
                  </a:cubicBezTo>
                  <a:cubicBezTo>
                    <a:pt x="16" y="25"/>
                    <a:pt x="17" y="26"/>
                    <a:pt x="18" y="28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2" y="31"/>
                    <a:pt x="22" y="32"/>
                    <a:pt x="22" y="34"/>
                  </a:cubicBezTo>
                  <a:cubicBezTo>
                    <a:pt x="21" y="35"/>
                    <a:pt x="19" y="35"/>
                    <a:pt x="19" y="36"/>
                  </a:cubicBezTo>
                  <a:cubicBezTo>
                    <a:pt x="18" y="38"/>
                    <a:pt x="19" y="40"/>
                    <a:pt x="18" y="42"/>
                  </a:cubicBezTo>
                  <a:cubicBezTo>
                    <a:pt x="17" y="43"/>
                    <a:pt x="15" y="42"/>
                    <a:pt x="14" y="43"/>
                  </a:cubicBezTo>
                  <a:cubicBezTo>
                    <a:pt x="14" y="44"/>
                    <a:pt x="15" y="46"/>
                    <a:pt x="14" y="47"/>
                  </a:cubicBezTo>
                  <a:cubicBezTo>
                    <a:pt x="13" y="48"/>
                    <a:pt x="13" y="49"/>
                    <a:pt x="11" y="5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1" name="Freeform 2597"/>
            <p:cNvSpPr>
              <a:spLocks noChangeAspect="1"/>
            </p:cNvSpPr>
            <p:nvPr/>
          </p:nvSpPr>
          <p:spPr bwMode="auto">
            <a:xfrm>
              <a:off x="19896428" y="7792107"/>
              <a:ext cx="281178" cy="195421"/>
            </a:xfrm>
            <a:custGeom>
              <a:avLst/>
              <a:gdLst>
                <a:gd name="T0" fmla="*/ 26 w 35"/>
                <a:gd name="T1" fmla="*/ 2 h 27"/>
                <a:gd name="T2" fmla="*/ 30 w 35"/>
                <a:gd name="T3" fmla="*/ 2 h 27"/>
                <a:gd name="T4" fmla="*/ 30 w 35"/>
                <a:gd name="T5" fmla="*/ 6 h 27"/>
                <a:gd name="T6" fmla="*/ 32 w 35"/>
                <a:gd name="T7" fmla="*/ 14 h 27"/>
                <a:gd name="T8" fmla="*/ 41 w 35"/>
                <a:gd name="T9" fmla="*/ 17 h 27"/>
                <a:gd name="T10" fmla="*/ 38 w 35"/>
                <a:gd name="T11" fmla="*/ 21 h 27"/>
                <a:gd name="T12" fmla="*/ 34 w 35"/>
                <a:gd name="T13" fmla="*/ 20 h 27"/>
                <a:gd name="T14" fmla="*/ 29 w 35"/>
                <a:gd name="T15" fmla="*/ 21 h 27"/>
                <a:gd name="T16" fmla="*/ 23 w 35"/>
                <a:gd name="T17" fmla="*/ 21 h 27"/>
                <a:gd name="T18" fmla="*/ 18 w 35"/>
                <a:gd name="T19" fmla="*/ 27 h 27"/>
                <a:gd name="T20" fmla="*/ 12 w 35"/>
                <a:gd name="T21" fmla="*/ 32 h 27"/>
                <a:gd name="T22" fmla="*/ 12 w 35"/>
                <a:gd name="T23" fmla="*/ 28 h 27"/>
                <a:gd name="T24" fmla="*/ 1 w 35"/>
                <a:gd name="T25" fmla="*/ 30 h 27"/>
                <a:gd name="T26" fmla="*/ 1 w 35"/>
                <a:gd name="T27" fmla="*/ 27 h 27"/>
                <a:gd name="T28" fmla="*/ 2 w 35"/>
                <a:gd name="T29" fmla="*/ 24 h 27"/>
                <a:gd name="T30" fmla="*/ 2 w 35"/>
                <a:gd name="T31" fmla="*/ 18 h 27"/>
                <a:gd name="T32" fmla="*/ 7 w 35"/>
                <a:gd name="T33" fmla="*/ 15 h 27"/>
                <a:gd name="T34" fmla="*/ 7 w 35"/>
                <a:gd name="T35" fmla="*/ 12 h 27"/>
                <a:gd name="T36" fmla="*/ 2 w 35"/>
                <a:gd name="T37" fmla="*/ 9 h 27"/>
                <a:gd name="T38" fmla="*/ 2 w 35"/>
                <a:gd name="T39" fmla="*/ 5 h 27"/>
                <a:gd name="T40" fmla="*/ 7 w 35"/>
                <a:gd name="T41" fmla="*/ 4 h 27"/>
                <a:gd name="T42" fmla="*/ 13 w 35"/>
                <a:gd name="T43" fmla="*/ 5 h 27"/>
                <a:gd name="T44" fmla="*/ 17 w 35"/>
                <a:gd name="T45" fmla="*/ 1 h 27"/>
                <a:gd name="T46" fmla="*/ 22 w 35"/>
                <a:gd name="T47" fmla="*/ 1 h 27"/>
                <a:gd name="T48" fmla="*/ 25 w 35"/>
                <a:gd name="T49" fmla="*/ 4 h 27"/>
                <a:gd name="T50" fmla="*/ 26 w 35"/>
                <a:gd name="T51" fmla="*/ 2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27"/>
                <a:gd name="T80" fmla="*/ 35 w 35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27">
                  <a:moveTo>
                    <a:pt x="22" y="2"/>
                  </a:move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5" y="7"/>
                    <a:pt x="25" y="10"/>
                    <a:pt x="27" y="12"/>
                  </a:cubicBezTo>
                  <a:cubicBezTo>
                    <a:pt x="29" y="14"/>
                    <a:pt x="32" y="12"/>
                    <a:pt x="34" y="14"/>
                  </a:cubicBezTo>
                  <a:cubicBezTo>
                    <a:pt x="35" y="15"/>
                    <a:pt x="33" y="17"/>
                    <a:pt x="32" y="18"/>
                  </a:cubicBezTo>
                  <a:cubicBezTo>
                    <a:pt x="31" y="18"/>
                    <a:pt x="29" y="17"/>
                    <a:pt x="28" y="17"/>
                  </a:cubicBezTo>
                  <a:cubicBezTo>
                    <a:pt x="27" y="17"/>
                    <a:pt x="25" y="18"/>
                    <a:pt x="24" y="18"/>
                  </a:cubicBezTo>
                  <a:cubicBezTo>
                    <a:pt x="22" y="18"/>
                    <a:pt x="21" y="18"/>
                    <a:pt x="19" y="18"/>
                  </a:cubicBezTo>
                  <a:cubicBezTo>
                    <a:pt x="17" y="19"/>
                    <a:pt x="16" y="21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9" y="27"/>
                    <a:pt x="11" y="24"/>
                    <a:pt x="10" y="24"/>
                  </a:cubicBezTo>
                  <a:cubicBezTo>
                    <a:pt x="7" y="23"/>
                    <a:pt x="4" y="25"/>
                    <a:pt x="1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1" y="22"/>
                    <a:pt x="2" y="21"/>
                    <a:pt x="2" y="20"/>
                  </a:cubicBezTo>
                  <a:cubicBezTo>
                    <a:pt x="2" y="18"/>
                    <a:pt x="1" y="17"/>
                    <a:pt x="2" y="15"/>
                  </a:cubicBezTo>
                  <a:cubicBezTo>
                    <a:pt x="3" y="14"/>
                    <a:pt x="5" y="15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5" y="8"/>
                    <a:pt x="3" y="8"/>
                    <a:pt x="2" y="8"/>
                  </a:cubicBezTo>
                  <a:cubicBezTo>
                    <a:pt x="2" y="7"/>
                    <a:pt x="1" y="5"/>
                    <a:pt x="2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8" y="3"/>
                    <a:pt x="9" y="4"/>
                    <a:pt x="11" y="4"/>
                  </a:cubicBezTo>
                  <a:cubicBezTo>
                    <a:pt x="12" y="3"/>
                    <a:pt x="12" y="1"/>
                    <a:pt x="14" y="1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1" y="3"/>
                    <a:pt x="22" y="2"/>
                    <a:pt x="2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2" name="Freeform 2600"/>
            <p:cNvSpPr>
              <a:spLocks noChangeAspect="1"/>
            </p:cNvSpPr>
            <p:nvPr/>
          </p:nvSpPr>
          <p:spPr bwMode="auto">
            <a:xfrm>
              <a:off x="19916502" y="6986023"/>
              <a:ext cx="341427" cy="421364"/>
            </a:xfrm>
            <a:custGeom>
              <a:avLst/>
              <a:gdLst>
                <a:gd name="T0" fmla="*/ 25 w 43"/>
                <a:gd name="T1" fmla="*/ 69 h 58"/>
                <a:gd name="T2" fmla="*/ 31 w 43"/>
                <a:gd name="T3" fmla="*/ 62 h 58"/>
                <a:gd name="T4" fmla="*/ 36 w 43"/>
                <a:gd name="T5" fmla="*/ 52 h 58"/>
                <a:gd name="T6" fmla="*/ 37 w 43"/>
                <a:gd name="T7" fmla="*/ 44 h 58"/>
                <a:gd name="T8" fmla="*/ 43 w 43"/>
                <a:gd name="T9" fmla="*/ 45 h 58"/>
                <a:gd name="T10" fmla="*/ 50 w 43"/>
                <a:gd name="T11" fmla="*/ 45 h 58"/>
                <a:gd name="T12" fmla="*/ 50 w 43"/>
                <a:gd name="T13" fmla="*/ 37 h 58"/>
                <a:gd name="T14" fmla="*/ 44 w 43"/>
                <a:gd name="T15" fmla="*/ 35 h 58"/>
                <a:gd name="T16" fmla="*/ 43 w 43"/>
                <a:gd name="T17" fmla="*/ 26 h 58"/>
                <a:gd name="T18" fmla="*/ 38 w 43"/>
                <a:gd name="T19" fmla="*/ 20 h 58"/>
                <a:gd name="T20" fmla="*/ 37 w 43"/>
                <a:gd name="T21" fmla="*/ 12 h 58"/>
                <a:gd name="T22" fmla="*/ 28 w 43"/>
                <a:gd name="T23" fmla="*/ 10 h 58"/>
                <a:gd name="T24" fmla="*/ 25 w 43"/>
                <a:gd name="T25" fmla="*/ 10 h 58"/>
                <a:gd name="T26" fmla="*/ 13 w 43"/>
                <a:gd name="T27" fmla="*/ 1 h 58"/>
                <a:gd name="T28" fmla="*/ 6 w 43"/>
                <a:gd name="T29" fmla="*/ 2 h 58"/>
                <a:gd name="T30" fmla="*/ 1 w 43"/>
                <a:gd name="T31" fmla="*/ 2 h 58"/>
                <a:gd name="T32" fmla="*/ 0 w 43"/>
                <a:gd name="T33" fmla="*/ 8 h 58"/>
                <a:gd name="T34" fmla="*/ 6 w 43"/>
                <a:gd name="T35" fmla="*/ 11 h 58"/>
                <a:gd name="T36" fmla="*/ 11 w 43"/>
                <a:gd name="T37" fmla="*/ 23 h 58"/>
                <a:gd name="T38" fmla="*/ 20 w 43"/>
                <a:gd name="T39" fmla="*/ 33 h 58"/>
                <a:gd name="T40" fmla="*/ 27 w 43"/>
                <a:gd name="T41" fmla="*/ 44 h 58"/>
                <a:gd name="T42" fmla="*/ 23 w 43"/>
                <a:gd name="T43" fmla="*/ 55 h 58"/>
                <a:gd name="T44" fmla="*/ 25 w 43"/>
                <a:gd name="T45" fmla="*/ 6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58"/>
                <a:gd name="T71" fmla="*/ 43 w 43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58">
                  <a:moveTo>
                    <a:pt x="21" y="58"/>
                  </a:moveTo>
                  <a:cubicBezTo>
                    <a:pt x="23" y="56"/>
                    <a:pt x="25" y="54"/>
                    <a:pt x="26" y="52"/>
                  </a:cubicBezTo>
                  <a:cubicBezTo>
                    <a:pt x="28" y="49"/>
                    <a:pt x="29" y="47"/>
                    <a:pt x="30" y="44"/>
                  </a:cubicBezTo>
                  <a:cubicBezTo>
                    <a:pt x="31" y="41"/>
                    <a:pt x="29" y="38"/>
                    <a:pt x="31" y="37"/>
                  </a:cubicBezTo>
                  <a:cubicBezTo>
                    <a:pt x="32" y="35"/>
                    <a:pt x="35" y="38"/>
                    <a:pt x="36" y="38"/>
                  </a:cubicBezTo>
                  <a:cubicBezTo>
                    <a:pt x="38" y="38"/>
                    <a:pt x="41" y="39"/>
                    <a:pt x="42" y="38"/>
                  </a:cubicBezTo>
                  <a:cubicBezTo>
                    <a:pt x="43" y="36"/>
                    <a:pt x="43" y="33"/>
                    <a:pt x="42" y="31"/>
                  </a:cubicBezTo>
                  <a:cubicBezTo>
                    <a:pt x="41" y="30"/>
                    <a:pt x="38" y="30"/>
                    <a:pt x="37" y="29"/>
                  </a:cubicBezTo>
                  <a:cubicBezTo>
                    <a:pt x="36" y="27"/>
                    <a:pt x="37" y="24"/>
                    <a:pt x="36" y="22"/>
                  </a:cubicBezTo>
                  <a:cubicBezTo>
                    <a:pt x="35" y="20"/>
                    <a:pt x="33" y="19"/>
                    <a:pt x="32" y="17"/>
                  </a:cubicBezTo>
                  <a:cubicBezTo>
                    <a:pt x="31" y="15"/>
                    <a:pt x="32" y="12"/>
                    <a:pt x="31" y="10"/>
                  </a:cubicBezTo>
                  <a:cubicBezTo>
                    <a:pt x="29" y="8"/>
                    <a:pt x="26" y="8"/>
                    <a:pt x="24" y="8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17" y="6"/>
                    <a:pt x="15" y="2"/>
                    <a:pt x="11" y="1"/>
                  </a:cubicBezTo>
                  <a:cubicBezTo>
                    <a:pt x="9" y="0"/>
                    <a:pt x="7" y="2"/>
                    <a:pt x="5" y="2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3"/>
                    <a:pt x="1" y="5"/>
                    <a:pt x="0" y="7"/>
                  </a:cubicBezTo>
                  <a:cubicBezTo>
                    <a:pt x="2" y="7"/>
                    <a:pt x="4" y="7"/>
                    <a:pt x="5" y="9"/>
                  </a:cubicBezTo>
                  <a:cubicBezTo>
                    <a:pt x="7" y="12"/>
                    <a:pt x="7" y="16"/>
                    <a:pt x="9" y="19"/>
                  </a:cubicBezTo>
                  <a:cubicBezTo>
                    <a:pt x="11" y="22"/>
                    <a:pt x="15" y="25"/>
                    <a:pt x="17" y="28"/>
                  </a:cubicBezTo>
                  <a:cubicBezTo>
                    <a:pt x="19" y="31"/>
                    <a:pt x="22" y="34"/>
                    <a:pt x="23" y="37"/>
                  </a:cubicBezTo>
                  <a:cubicBezTo>
                    <a:pt x="23" y="40"/>
                    <a:pt x="20" y="43"/>
                    <a:pt x="19" y="46"/>
                  </a:cubicBezTo>
                  <a:cubicBezTo>
                    <a:pt x="19" y="50"/>
                    <a:pt x="20" y="53"/>
                    <a:pt x="21" y="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3" name="Freeform 2601"/>
            <p:cNvSpPr>
              <a:spLocks noChangeAspect="1"/>
            </p:cNvSpPr>
            <p:nvPr/>
          </p:nvSpPr>
          <p:spPr bwMode="auto">
            <a:xfrm>
              <a:off x="19488055" y="6485288"/>
              <a:ext cx="1720532" cy="1025922"/>
            </a:xfrm>
            <a:custGeom>
              <a:avLst/>
              <a:gdLst>
                <a:gd name="T0" fmla="*/ 223 w 214"/>
                <a:gd name="T1" fmla="*/ 113 h 140"/>
                <a:gd name="T2" fmla="*/ 197 w 214"/>
                <a:gd name="T3" fmla="*/ 122 h 140"/>
                <a:gd name="T4" fmla="*/ 185 w 214"/>
                <a:gd name="T5" fmla="*/ 130 h 140"/>
                <a:gd name="T6" fmla="*/ 169 w 214"/>
                <a:gd name="T7" fmla="*/ 128 h 140"/>
                <a:gd name="T8" fmla="*/ 189 w 214"/>
                <a:gd name="T9" fmla="*/ 145 h 140"/>
                <a:gd name="T10" fmla="*/ 207 w 214"/>
                <a:gd name="T11" fmla="*/ 148 h 140"/>
                <a:gd name="T12" fmla="*/ 201 w 214"/>
                <a:gd name="T13" fmla="*/ 157 h 140"/>
                <a:gd name="T14" fmla="*/ 184 w 214"/>
                <a:gd name="T15" fmla="*/ 161 h 140"/>
                <a:gd name="T16" fmla="*/ 166 w 214"/>
                <a:gd name="T17" fmla="*/ 152 h 140"/>
                <a:gd name="T18" fmla="*/ 168 w 214"/>
                <a:gd name="T19" fmla="*/ 134 h 140"/>
                <a:gd name="T20" fmla="*/ 147 w 214"/>
                <a:gd name="T21" fmla="*/ 131 h 140"/>
                <a:gd name="T22" fmla="*/ 138 w 214"/>
                <a:gd name="T23" fmla="*/ 125 h 140"/>
                <a:gd name="T24" fmla="*/ 145 w 214"/>
                <a:gd name="T25" fmla="*/ 125 h 140"/>
                <a:gd name="T26" fmla="*/ 130 w 214"/>
                <a:gd name="T27" fmla="*/ 119 h 140"/>
                <a:gd name="T28" fmla="*/ 116 w 214"/>
                <a:gd name="T29" fmla="*/ 127 h 140"/>
                <a:gd name="T30" fmla="*/ 118 w 214"/>
                <a:gd name="T31" fmla="*/ 134 h 140"/>
                <a:gd name="T32" fmla="*/ 109 w 214"/>
                <a:gd name="T33" fmla="*/ 140 h 140"/>
                <a:gd name="T34" fmla="*/ 104 w 214"/>
                <a:gd name="T35" fmla="*/ 149 h 140"/>
                <a:gd name="T36" fmla="*/ 89 w 214"/>
                <a:gd name="T37" fmla="*/ 151 h 140"/>
                <a:gd name="T38" fmla="*/ 101 w 214"/>
                <a:gd name="T39" fmla="*/ 126 h 140"/>
                <a:gd name="T40" fmla="*/ 114 w 214"/>
                <a:gd name="T41" fmla="*/ 119 h 140"/>
                <a:gd name="T42" fmla="*/ 102 w 214"/>
                <a:gd name="T43" fmla="*/ 102 h 140"/>
                <a:gd name="T44" fmla="*/ 89 w 214"/>
                <a:gd name="T45" fmla="*/ 91 h 140"/>
                <a:gd name="T46" fmla="*/ 65 w 214"/>
                <a:gd name="T47" fmla="*/ 84 h 140"/>
                <a:gd name="T48" fmla="*/ 54 w 214"/>
                <a:gd name="T49" fmla="*/ 92 h 140"/>
                <a:gd name="T50" fmla="*/ 35 w 214"/>
                <a:gd name="T51" fmla="*/ 95 h 140"/>
                <a:gd name="T52" fmla="*/ 14 w 214"/>
                <a:gd name="T53" fmla="*/ 90 h 140"/>
                <a:gd name="T54" fmla="*/ 6 w 214"/>
                <a:gd name="T55" fmla="*/ 91 h 140"/>
                <a:gd name="T56" fmla="*/ 0 w 214"/>
                <a:gd name="T57" fmla="*/ 84 h 140"/>
                <a:gd name="T58" fmla="*/ 4 w 214"/>
                <a:gd name="T59" fmla="*/ 72 h 140"/>
                <a:gd name="T60" fmla="*/ 10 w 214"/>
                <a:gd name="T61" fmla="*/ 68 h 140"/>
                <a:gd name="T62" fmla="*/ 6 w 214"/>
                <a:gd name="T63" fmla="*/ 59 h 140"/>
                <a:gd name="T64" fmla="*/ 24 w 214"/>
                <a:gd name="T65" fmla="*/ 44 h 140"/>
                <a:gd name="T66" fmla="*/ 25 w 214"/>
                <a:gd name="T67" fmla="*/ 35 h 140"/>
                <a:gd name="T68" fmla="*/ 26 w 214"/>
                <a:gd name="T69" fmla="*/ 20 h 140"/>
                <a:gd name="T70" fmla="*/ 49 w 214"/>
                <a:gd name="T71" fmla="*/ 13 h 140"/>
                <a:gd name="T72" fmla="*/ 73 w 214"/>
                <a:gd name="T73" fmla="*/ 20 h 140"/>
                <a:gd name="T74" fmla="*/ 90 w 214"/>
                <a:gd name="T75" fmla="*/ 22 h 140"/>
                <a:gd name="T76" fmla="*/ 108 w 214"/>
                <a:gd name="T77" fmla="*/ 22 h 140"/>
                <a:gd name="T78" fmla="*/ 121 w 214"/>
                <a:gd name="T79" fmla="*/ 10 h 140"/>
                <a:gd name="T80" fmla="*/ 142 w 214"/>
                <a:gd name="T81" fmla="*/ 4 h 140"/>
                <a:gd name="T82" fmla="*/ 167 w 214"/>
                <a:gd name="T83" fmla="*/ 10 h 140"/>
                <a:gd name="T84" fmla="*/ 168 w 214"/>
                <a:gd name="T85" fmla="*/ 25 h 140"/>
                <a:gd name="T86" fmla="*/ 201 w 214"/>
                <a:gd name="T87" fmla="*/ 44 h 140"/>
                <a:gd name="T88" fmla="*/ 221 w 214"/>
                <a:gd name="T89" fmla="*/ 48 h 140"/>
                <a:gd name="T90" fmla="*/ 244 w 214"/>
                <a:gd name="T91" fmla="*/ 56 h 140"/>
                <a:gd name="T92" fmla="*/ 256 w 214"/>
                <a:gd name="T93" fmla="*/ 70 h 140"/>
                <a:gd name="T94" fmla="*/ 250 w 214"/>
                <a:gd name="T95" fmla="*/ 78 h 140"/>
                <a:gd name="T96" fmla="*/ 255 w 214"/>
                <a:gd name="T97" fmla="*/ 92 h 140"/>
                <a:gd name="T98" fmla="*/ 232 w 214"/>
                <a:gd name="T99" fmla="*/ 106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"/>
                <a:gd name="T151" fmla="*/ 0 h 140"/>
                <a:gd name="T152" fmla="*/ 214 w 214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" h="140">
                  <a:moveTo>
                    <a:pt x="195" y="95"/>
                  </a:moveTo>
                  <a:cubicBezTo>
                    <a:pt x="194" y="94"/>
                    <a:pt x="193" y="93"/>
                    <a:pt x="191" y="92"/>
                  </a:cubicBezTo>
                  <a:cubicBezTo>
                    <a:pt x="190" y="92"/>
                    <a:pt x="188" y="93"/>
                    <a:pt x="186" y="94"/>
                  </a:cubicBezTo>
                  <a:cubicBezTo>
                    <a:pt x="184" y="95"/>
                    <a:pt x="183" y="96"/>
                    <a:pt x="181" y="97"/>
                  </a:cubicBezTo>
                  <a:cubicBezTo>
                    <a:pt x="178" y="99"/>
                    <a:pt x="176" y="100"/>
                    <a:pt x="173" y="101"/>
                  </a:cubicBezTo>
                  <a:cubicBezTo>
                    <a:pt x="170" y="102"/>
                    <a:pt x="167" y="101"/>
                    <a:pt x="164" y="102"/>
                  </a:cubicBezTo>
                  <a:cubicBezTo>
                    <a:pt x="163" y="102"/>
                    <a:pt x="162" y="105"/>
                    <a:pt x="160" y="106"/>
                  </a:cubicBezTo>
                  <a:cubicBezTo>
                    <a:pt x="159" y="106"/>
                    <a:pt x="159" y="103"/>
                    <a:pt x="158" y="103"/>
                  </a:cubicBezTo>
                  <a:cubicBezTo>
                    <a:pt x="156" y="104"/>
                    <a:pt x="154" y="106"/>
                    <a:pt x="154" y="108"/>
                  </a:cubicBezTo>
                  <a:cubicBezTo>
                    <a:pt x="153" y="110"/>
                    <a:pt x="156" y="112"/>
                    <a:pt x="155" y="114"/>
                  </a:cubicBezTo>
                  <a:cubicBezTo>
                    <a:pt x="154" y="116"/>
                    <a:pt x="153" y="111"/>
                    <a:pt x="152" y="111"/>
                  </a:cubicBezTo>
                  <a:cubicBezTo>
                    <a:pt x="148" y="109"/>
                    <a:pt x="145" y="107"/>
                    <a:pt x="141" y="107"/>
                  </a:cubicBezTo>
                  <a:cubicBezTo>
                    <a:pt x="140" y="107"/>
                    <a:pt x="142" y="110"/>
                    <a:pt x="143" y="111"/>
                  </a:cubicBezTo>
                  <a:cubicBezTo>
                    <a:pt x="145" y="113"/>
                    <a:pt x="148" y="114"/>
                    <a:pt x="151" y="116"/>
                  </a:cubicBezTo>
                  <a:cubicBezTo>
                    <a:pt x="153" y="117"/>
                    <a:pt x="155" y="119"/>
                    <a:pt x="157" y="121"/>
                  </a:cubicBezTo>
                  <a:cubicBezTo>
                    <a:pt x="158" y="123"/>
                    <a:pt x="160" y="125"/>
                    <a:pt x="162" y="126"/>
                  </a:cubicBezTo>
                  <a:cubicBezTo>
                    <a:pt x="164" y="126"/>
                    <a:pt x="166" y="124"/>
                    <a:pt x="167" y="123"/>
                  </a:cubicBezTo>
                  <a:cubicBezTo>
                    <a:pt x="169" y="123"/>
                    <a:pt x="171" y="123"/>
                    <a:pt x="172" y="123"/>
                  </a:cubicBezTo>
                  <a:cubicBezTo>
                    <a:pt x="174" y="123"/>
                    <a:pt x="176" y="123"/>
                    <a:pt x="176" y="125"/>
                  </a:cubicBezTo>
                  <a:cubicBezTo>
                    <a:pt x="177" y="126"/>
                    <a:pt x="176" y="127"/>
                    <a:pt x="175" y="128"/>
                  </a:cubicBezTo>
                  <a:cubicBezTo>
                    <a:pt x="172" y="130"/>
                    <a:pt x="170" y="131"/>
                    <a:pt x="167" y="131"/>
                  </a:cubicBezTo>
                  <a:cubicBezTo>
                    <a:pt x="166" y="131"/>
                    <a:pt x="164" y="128"/>
                    <a:pt x="163" y="128"/>
                  </a:cubicBezTo>
                  <a:cubicBezTo>
                    <a:pt x="161" y="129"/>
                    <a:pt x="161" y="131"/>
                    <a:pt x="160" y="132"/>
                  </a:cubicBezTo>
                  <a:cubicBezTo>
                    <a:pt x="158" y="133"/>
                    <a:pt x="155" y="133"/>
                    <a:pt x="153" y="134"/>
                  </a:cubicBezTo>
                  <a:cubicBezTo>
                    <a:pt x="150" y="135"/>
                    <a:pt x="149" y="139"/>
                    <a:pt x="146" y="139"/>
                  </a:cubicBezTo>
                  <a:cubicBezTo>
                    <a:pt x="144" y="140"/>
                    <a:pt x="140" y="139"/>
                    <a:pt x="139" y="137"/>
                  </a:cubicBezTo>
                  <a:cubicBezTo>
                    <a:pt x="137" y="134"/>
                    <a:pt x="140" y="130"/>
                    <a:pt x="138" y="127"/>
                  </a:cubicBezTo>
                  <a:cubicBezTo>
                    <a:pt x="135" y="124"/>
                    <a:pt x="126" y="128"/>
                    <a:pt x="126" y="123"/>
                  </a:cubicBezTo>
                  <a:cubicBezTo>
                    <a:pt x="127" y="118"/>
                    <a:pt x="136" y="119"/>
                    <a:pt x="140" y="115"/>
                  </a:cubicBezTo>
                  <a:cubicBezTo>
                    <a:pt x="141" y="115"/>
                    <a:pt x="141" y="113"/>
                    <a:pt x="140" y="112"/>
                  </a:cubicBezTo>
                  <a:cubicBezTo>
                    <a:pt x="139" y="111"/>
                    <a:pt x="137" y="110"/>
                    <a:pt x="135" y="110"/>
                  </a:cubicBezTo>
                  <a:cubicBezTo>
                    <a:pt x="133" y="110"/>
                    <a:pt x="130" y="111"/>
                    <a:pt x="127" y="111"/>
                  </a:cubicBezTo>
                  <a:cubicBezTo>
                    <a:pt x="126" y="111"/>
                    <a:pt x="124" y="110"/>
                    <a:pt x="122" y="109"/>
                  </a:cubicBezTo>
                  <a:cubicBezTo>
                    <a:pt x="120" y="109"/>
                    <a:pt x="117" y="110"/>
                    <a:pt x="116" y="108"/>
                  </a:cubicBezTo>
                  <a:cubicBezTo>
                    <a:pt x="115" y="106"/>
                    <a:pt x="120" y="106"/>
                    <a:pt x="120" y="105"/>
                  </a:cubicBezTo>
                  <a:cubicBezTo>
                    <a:pt x="119" y="103"/>
                    <a:pt x="117" y="105"/>
                    <a:pt x="115" y="104"/>
                  </a:cubicBezTo>
                  <a:cubicBezTo>
                    <a:pt x="114" y="104"/>
                    <a:pt x="111" y="103"/>
                    <a:pt x="112" y="102"/>
                  </a:cubicBezTo>
                  <a:cubicBezTo>
                    <a:pt x="113" y="101"/>
                    <a:pt x="115" y="102"/>
                    <a:pt x="117" y="102"/>
                  </a:cubicBezTo>
                  <a:cubicBezTo>
                    <a:pt x="118" y="102"/>
                    <a:pt x="119" y="104"/>
                    <a:pt x="121" y="104"/>
                  </a:cubicBezTo>
                  <a:cubicBezTo>
                    <a:pt x="122" y="104"/>
                    <a:pt x="124" y="103"/>
                    <a:pt x="124" y="102"/>
                  </a:cubicBezTo>
                  <a:cubicBezTo>
                    <a:pt x="123" y="100"/>
                    <a:pt x="121" y="100"/>
                    <a:pt x="119" y="100"/>
                  </a:cubicBezTo>
                  <a:cubicBezTo>
                    <a:pt x="115" y="99"/>
                    <a:pt x="112" y="99"/>
                    <a:pt x="108" y="99"/>
                  </a:cubicBezTo>
                  <a:cubicBezTo>
                    <a:pt x="106" y="99"/>
                    <a:pt x="104" y="100"/>
                    <a:pt x="103" y="101"/>
                  </a:cubicBezTo>
                  <a:cubicBezTo>
                    <a:pt x="101" y="102"/>
                    <a:pt x="102" y="105"/>
                    <a:pt x="101" y="106"/>
                  </a:cubicBezTo>
                  <a:cubicBezTo>
                    <a:pt x="100" y="107"/>
                    <a:pt x="98" y="105"/>
                    <a:pt x="97" y="106"/>
                  </a:cubicBezTo>
                  <a:cubicBezTo>
                    <a:pt x="96" y="106"/>
                    <a:pt x="96" y="107"/>
                    <a:pt x="96" y="107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9" y="110"/>
                    <a:pt x="98" y="111"/>
                    <a:pt x="98" y="112"/>
                  </a:cubicBezTo>
                  <a:cubicBezTo>
                    <a:pt x="97" y="114"/>
                    <a:pt x="96" y="115"/>
                    <a:pt x="95" y="117"/>
                  </a:cubicBezTo>
                  <a:cubicBezTo>
                    <a:pt x="94" y="118"/>
                    <a:pt x="95" y="121"/>
                    <a:pt x="93" y="121"/>
                  </a:cubicBezTo>
                  <a:cubicBezTo>
                    <a:pt x="92" y="121"/>
                    <a:pt x="93" y="117"/>
                    <a:pt x="91" y="117"/>
                  </a:cubicBezTo>
                  <a:cubicBezTo>
                    <a:pt x="90" y="117"/>
                    <a:pt x="91" y="120"/>
                    <a:pt x="91" y="122"/>
                  </a:cubicBezTo>
                  <a:cubicBezTo>
                    <a:pt x="91" y="124"/>
                    <a:pt x="92" y="126"/>
                    <a:pt x="93" y="128"/>
                  </a:cubicBezTo>
                  <a:cubicBezTo>
                    <a:pt x="91" y="127"/>
                    <a:pt x="90" y="124"/>
                    <a:pt x="87" y="124"/>
                  </a:cubicBezTo>
                  <a:cubicBezTo>
                    <a:pt x="85" y="124"/>
                    <a:pt x="85" y="127"/>
                    <a:pt x="83" y="127"/>
                  </a:cubicBezTo>
                  <a:cubicBezTo>
                    <a:pt x="81" y="128"/>
                    <a:pt x="80" y="128"/>
                    <a:pt x="78" y="128"/>
                  </a:cubicBezTo>
                  <a:cubicBezTo>
                    <a:pt x="76" y="128"/>
                    <a:pt x="75" y="126"/>
                    <a:pt x="74" y="126"/>
                  </a:cubicBezTo>
                  <a:cubicBezTo>
                    <a:pt x="76" y="124"/>
                    <a:pt x="78" y="122"/>
                    <a:pt x="79" y="120"/>
                  </a:cubicBezTo>
                  <a:cubicBezTo>
                    <a:pt x="81" y="117"/>
                    <a:pt x="82" y="115"/>
                    <a:pt x="83" y="112"/>
                  </a:cubicBezTo>
                  <a:cubicBezTo>
                    <a:pt x="84" y="109"/>
                    <a:pt x="82" y="106"/>
                    <a:pt x="84" y="105"/>
                  </a:cubicBezTo>
                  <a:cubicBezTo>
                    <a:pt x="85" y="103"/>
                    <a:pt x="88" y="106"/>
                    <a:pt x="89" y="106"/>
                  </a:cubicBezTo>
                  <a:cubicBezTo>
                    <a:pt x="91" y="106"/>
                    <a:pt x="94" y="107"/>
                    <a:pt x="95" y="106"/>
                  </a:cubicBezTo>
                  <a:cubicBezTo>
                    <a:pt x="96" y="104"/>
                    <a:pt x="96" y="101"/>
                    <a:pt x="95" y="99"/>
                  </a:cubicBezTo>
                  <a:cubicBezTo>
                    <a:pt x="94" y="98"/>
                    <a:pt x="91" y="98"/>
                    <a:pt x="90" y="97"/>
                  </a:cubicBezTo>
                  <a:cubicBezTo>
                    <a:pt x="89" y="95"/>
                    <a:pt x="90" y="92"/>
                    <a:pt x="89" y="90"/>
                  </a:cubicBezTo>
                  <a:cubicBezTo>
                    <a:pt x="88" y="88"/>
                    <a:pt x="86" y="87"/>
                    <a:pt x="85" y="85"/>
                  </a:cubicBezTo>
                  <a:cubicBezTo>
                    <a:pt x="84" y="83"/>
                    <a:pt x="85" y="80"/>
                    <a:pt x="84" y="78"/>
                  </a:cubicBezTo>
                  <a:cubicBezTo>
                    <a:pt x="82" y="76"/>
                    <a:pt x="79" y="76"/>
                    <a:pt x="77" y="76"/>
                  </a:cubicBezTo>
                  <a:cubicBezTo>
                    <a:pt x="76" y="75"/>
                    <a:pt x="75" y="76"/>
                    <a:pt x="74" y="76"/>
                  </a:cubicBezTo>
                  <a:cubicBezTo>
                    <a:pt x="70" y="74"/>
                    <a:pt x="68" y="70"/>
                    <a:pt x="64" y="69"/>
                  </a:cubicBezTo>
                  <a:cubicBezTo>
                    <a:pt x="62" y="68"/>
                    <a:pt x="60" y="70"/>
                    <a:pt x="58" y="70"/>
                  </a:cubicBezTo>
                  <a:cubicBezTo>
                    <a:pt x="56" y="71"/>
                    <a:pt x="55" y="70"/>
                    <a:pt x="54" y="70"/>
                  </a:cubicBezTo>
                  <a:cubicBezTo>
                    <a:pt x="53" y="71"/>
                    <a:pt x="54" y="73"/>
                    <a:pt x="53" y="75"/>
                  </a:cubicBezTo>
                  <a:cubicBezTo>
                    <a:pt x="52" y="75"/>
                    <a:pt x="50" y="75"/>
                    <a:pt x="49" y="76"/>
                  </a:cubicBezTo>
                  <a:cubicBezTo>
                    <a:pt x="47" y="76"/>
                    <a:pt x="46" y="77"/>
                    <a:pt x="45" y="77"/>
                  </a:cubicBezTo>
                  <a:cubicBezTo>
                    <a:pt x="42" y="78"/>
                    <a:pt x="39" y="77"/>
                    <a:pt x="37" y="78"/>
                  </a:cubicBezTo>
                  <a:cubicBezTo>
                    <a:pt x="35" y="79"/>
                    <a:pt x="35" y="82"/>
                    <a:pt x="33" y="83"/>
                  </a:cubicBezTo>
                  <a:cubicBezTo>
                    <a:pt x="32" y="83"/>
                    <a:pt x="31" y="80"/>
                    <a:pt x="29" y="79"/>
                  </a:cubicBezTo>
                  <a:cubicBezTo>
                    <a:pt x="28" y="78"/>
                    <a:pt x="26" y="79"/>
                    <a:pt x="25" y="79"/>
                  </a:cubicBezTo>
                  <a:cubicBezTo>
                    <a:pt x="22" y="79"/>
                    <a:pt x="20" y="78"/>
                    <a:pt x="17" y="78"/>
                  </a:cubicBezTo>
                  <a:cubicBezTo>
                    <a:pt x="15" y="77"/>
                    <a:pt x="14" y="75"/>
                    <a:pt x="12" y="75"/>
                  </a:cubicBezTo>
                  <a:cubicBezTo>
                    <a:pt x="10" y="75"/>
                    <a:pt x="10" y="78"/>
                    <a:pt x="9" y="79"/>
                  </a:cubicBezTo>
                  <a:cubicBezTo>
                    <a:pt x="9" y="78"/>
                    <a:pt x="9" y="77"/>
                    <a:pt x="9" y="76"/>
                  </a:cubicBezTo>
                  <a:cubicBezTo>
                    <a:pt x="8" y="76"/>
                    <a:pt x="6" y="76"/>
                    <a:pt x="5" y="76"/>
                  </a:cubicBezTo>
                  <a:cubicBezTo>
                    <a:pt x="5" y="75"/>
                    <a:pt x="5" y="74"/>
                    <a:pt x="5" y="74"/>
                  </a:cubicBezTo>
                  <a:cubicBezTo>
                    <a:pt x="4" y="73"/>
                    <a:pt x="3" y="73"/>
                    <a:pt x="3" y="72"/>
                  </a:cubicBezTo>
                  <a:cubicBezTo>
                    <a:pt x="2" y="72"/>
                    <a:pt x="1" y="71"/>
                    <a:pt x="0" y="70"/>
                  </a:cubicBezTo>
                  <a:cubicBezTo>
                    <a:pt x="0" y="69"/>
                    <a:pt x="0" y="68"/>
                    <a:pt x="0" y="67"/>
                  </a:cubicBezTo>
                  <a:cubicBezTo>
                    <a:pt x="0" y="66"/>
                    <a:pt x="1" y="65"/>
                    <a:pt x="2" y="64"/>
                  </a:cubicBezTo>
                  <a:cubicBezTo>
                    <a:pt x="2" y="63"/>
                    <a:pt x="2" y="61"/>
                    <a:pt x="3" y="60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6" y="59"/>
                    <a:pt x="7" y="60"/>
                    <a:pt x="8" y="59"/>
                  </a:cubicBezTo>
                  <a:cubicBezTo>
                    <a:pt x="9" y="59"/>
                    <a:pt x="9" y="58"/>
                    <a:pt x="8" y="57"/>
                  </a:cubicBezTo>
                  <a:cubicBezTo>
                    <a:pt x="8" y="57"/>
                    <a:pt x="6" y="57"/>
                    <a:pt x="6" y="56"/>
                  </a:cubicBezTo>
                  <a:cubicBezTo>
                    <a:pt x="5" y="55"/>
                    <a:pt x="7" y="53"/>
                    <a:pt x="6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7" y="46"/>
                    <a:pt x="9" y="43"/>
                    <a:pt x="11" y="41"/>
                  </a:cubicBezTo>
                  <a:cubicBezTo>
                    <a:pt x="13" y="39"/>
                    <a:pt x="15" y="40"/>
                    <a:pt x="17" y="39"/>
                  </a:cubicBezTo>
                  <a:cubicBezTo>
                    <a:pt x="18" y="38"/>
                    <a:pt x="19" y="38"/>
                    <a:pt x="20" y="37"/>
                  </a:cubicBezTo>
                  <a:cubicBezTo>
                    <a:pt x="21" y="36"/>
                    <a:pt x="22" y="35"/>
                    <a:pt x="22" y="34"/>
                  </a:cubicBezTo>
                  <a:cubicBezTo>
                    <a:pt x="22" y="32"/>
                    <a:pt x="19" y="31"/>
                    <a:pt x="18" y="29"/>
                  </a:cubicBezTo>
                  <a:cubicBezTo>
                    <a:pt x="18" y="29"/>
                    <a:pt x="22" y="30"/>
                    <a:pt x="21" y="29"/>
                  </a:cubicBezTo>
                  <a:cubicBezTo>
                    <a:pt x="20" y="27"/>
                    <a:pt x="17" y="26"/>
                    <a:pt x="16" y="24"/>
                  </a:cubicBezTo>
                  <a:cubicBezTo>
                    <a:pt x="15" y="22"/>
                    <a:pt x="16" y="19"/>
                    <a:pt x="16" y="16"/>
                  </a:cubicBezTo>
                  <a:cubicBezTo>
                    <a:pt x="18" y="16"/>
                    <a:pt x="21" y="18"/>
                    <a:pt x="22" y="17"/>
                  </a:cubicBezTo>
                  <a:cubicBezTo>
                    <a:pt x="24" y="16"/>
                    <a:pt x="22" y="12"/>
                    <a:pt x="24" y="11"/>
                  </a:cubicBezTo>
                  <a:cubicBezTo>
                    <a:pt x="26" y="9"/>
                    <a:pt x="28" y="10"/>
                    <a:pt x="31" y="11"/>
                  </a:cubicBezTo>
                  <a:cubicBezTo>
                    <a:pt x="34" y="11"/>
                    <a:pt x="38" y="11"/>
                    <a:pt x="41" y="11"/>
                  </a:cubicBezTo>
                  <a:cubicBezTo>
                    <a:pt x="43" y="12"/>
                    <a:pt x="45" y="13"/>
                    <a:pt x="47" y="13"/>
                  </a:cubicBezTo>
                  <a:cubicBezTo>
                    <a:pt x="49" y="13"/>
                    <a:pt x="51" y="12"/>
                    <a:pt x="53" y="13"/>
                  </a:cubicBezTo>
                  <a:cubicBezTo>
                    <a:pt x="56" y="14"/>
                    <a:pt x="59" y="15"/>
                    <a:pt x="61" y="17"/>
                  </a:cubicBezTo>
                  <a:cubicBezTo>
                    <a:pt x="62" y="17"/>
                    <a:pt x="63" y="19"/>
                    <a:pt x="64" y="19"/>
                  </a:cubicBezTo>
                  <a:cubicBezTo>
                    <a:pt x="66" y="19"/>
                    <a:pt x="68" y="17"/>
                    <a:pt x="70" y="17"/>
                  </a:cubicBezTo>
                  <a:cubicBezTo>
                    <a:pt x="72" y="17"/>
                    <a:pt x="73" y="18"/>
                    <a:pt x="75" y="18"/>
                  </a:cubicBezTo>
                  <a:cubicBezTo>
                    <a:pt x="77" y="18"/>
                    <a:pt x="78" y="17"/>
                    <a:pt x="80" y="17"/>
                  </a:cubicBezTo>
                  <a:cubicBezTo>
                    <a:pt x="82" y="17"/>
                    <a:pt x="83" y="18"/>
                    <a:pt x="85" y="18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8"/>
                    <a:pt x="94" y="21"/>
                    <a:pt x="95" y="20"/>
                  </a:cubicBezTo>
                  <a:cubicBezTo>
                    <a:pt x="97" y="19"/>
                    <a:pt x="97" y="16"/>
                    <a:pt x="98" y="14"/>
                  </a:cubicBezTo>
                  <a:cubicBezTo>
                    <a:pt x="99" y="12"/>
                    <a:pt x="99" y="10"/>
                    <a:pt x="101" y="8"/>
                  </a:cubicBezTo>
                  <a:cubicBezTo>
                    <a:pt x="103" y="6"/>
                    <a:pt x="107" y="6"/>
                    <a:pt x="109" y="5"/>
                  </a:cubicBezTo>
                  <a:cubicBezTo>
                    <a:pt x="112" y="6"/>
                    <a:pt x="113" y="8"/>
                    <a:pt x="116" y="7"/>
                  </a:cubicBezTo>
                  <a:cubicBezTo>
                    <a:pt x="117" y="7"/>
                    <a:pt x="117" y="4"/>
                    <a:pt x="118" y="3"/>
                  </a:cubicBezTo>
                  <a:cubicBezTo>
                    <a:pt x="122" y="2"/>
                    <a:pt x="125" y="2"/>
                    <a:pt x="129" y="2"/>
                  </a:cubicBezTo>
                  <a:cubicBezTo>
                    <a:pt x="132" y="2"/>
                    <a:pt x="136" y="0"/>
                    <a:pt x="138" y="2"/>
                  </a:cubicBezTo>
                  <a:cubicBezTo>
                    <a:pt x="140" y="3"/>
                    <a:pt x="138" y="6"/>
                    <a:pt x="139" y="8"/>
                  </a:cubicBezTo>
                  <a:cubicBezTo>
                    <a:pt x="140" y="10"/>
                    <a:pt x="144" y="12"/>
                    <a:pt x="144" y="14"/>
                  </a:cubicBezTo>
                  <a:cubicBezTo>
                    <a:pt x="144" y="16"/>
                    <a:pt x="141" y="16"/>
                    <a:pt x="140" y="17"/>
                  </a:cubicBezTo>
                  <a:cubicBezTo>
                    <a:pt x="140" y="18"/>
                    <a:pt x="139" y="21"/>
                    <a:pt x="140" y="21"/>
                  </a:cubicBezTo>
                  <a:cubicBezTo>
                    <a:pt x="144" y="23"/>
                    <a:pt x="150" y="20"/>
                    <a:pt x="154" y="23"/>
                  </a:cubicBezTo>
                  <a:cubicBezTo>
                    <a:pt x="157" y="26"/>
                    <a:pt x="155" y="33"/>
                    <a:pt x="158" y="37"/>
                  </a:cubicBezTo>
                  <a:cubicBezTo>
                    <a:pt x="160" y="39"/>
                    <a:pt x="164" y="37"/>
                    <a:pt x="167" y="37"/>
                  </a:cubicBezTo>
                  <a:cubicBezTo>
                    <a:pt x="170" y="37"/>
                    <a:pt x="174" y="37"/>
                    <a:pt x="177" y="36"/>
                  </a:cubicBezTo>
                  <a:cubicBezTo>
                    <a:pt x="178" y="35"/>
                    <a:pt x="178" y="31"/>
                    <a:pt x="179" y="32"/>
                  </a:cubicBezTo>
                  <a:cubicBezTo>
                    <a:pt x="182" y="34"/>
                    <a:pt x="182" y="38"/>
                    <a:pt x="184" y="40"/>
                  </a:cubicBezTo>
                  <a:cubicBezTo>
                    <a:pt x="186" y="42"/>
                    <a:pt x="188" y="44"/>
                    <a:pt x="191" y="44"/>
                  </a:cubicBezTo>
                  <a:cubicBezTo>
                    <a:pt x="192" y="44"/>
                    <a:pt x="192" y="41"/>
                    <a:pt x="193" y="42"/>
                  </a:cubicBezTo>
                  <a:cubicBezTo>
                    <a:pt x="197" y="43"/>
                    <a:pt x="199" y="45"/>
                    <a:pt x="203" y="47"/>
                  </a:cubicBezTo>
                  <a:cubicBezTo>
                    <a:pt x="205" y="48"/>
                    <a:pt x="207" y="51"/>
                    <a:pt x="210" y="51"/>
                  </a:cubicBezTo>
                  <a:cubicBezTo>
                    <a:pt x="211" y="52"/>
                    <a:pt x="213" y="49"/>
                    <a:pt x="213" y="50"/>
                  </a:cubicBezTo>
                  <a:cubicBezTo>
                    <a:pt x="214" y="53"/>
                    <a:pt x="214" y="56"/>
                    <a:pt x="213" y="58"/>
                  </a:cubicBezTo>
                  <a:cubicBezTo>
                    <a:pt x="212" y="60"/>
                    <a:pt x="209" y="59"/>
                    <a:pt x="208" y="61"/>
                  </a:cubicBezTo>
                  <a:cubicBezTo>
                    <a:pt x="208" y="63"/>
                    <a:pt x="212" y="63"/>
                    <a:pt x="212" y="64"/>
                  </a:cubicBezTo>
                  <a:cubicBezTo>
                    <a:pt x="212" y="66"/>
                    <a:pt x="209" y="64"/>
                    <a:pt x="208" y="65"/>
                  </a:cubicBezTo>
                  <a:cubicBezTo>
                    <a:pt x="207" y="66"/>
                    <a:pt x="207" y="69"/>
                    <a:pt x="208" y="70"/>
                  </a:cubicBezTo>
                  <a:cubicBezTo>
                    <a:pt x="209" y="71"/>
                    <a:pt x="211" y="69"/>
                    <a:pt x="211" y="70"/>
                  </a:cubicBezTo>
                  <a:cubicBezTo>
                    <a:pt x="213" y="72"/>
                    <a:pt x="213" y="75"/>
                    <a:pt x="212" y="77"/>
                  </a:cubicBezTo>
                  <a:cubicBezTo>
                    <a:pt x="212" y="79"/>
                    <a:pt x="211" y="81"/>
                    <a:pt x="209" y="81"/>
                  </a:cubicBezTo>
                  <a:cubicBezTo>
                    <a:pt x="205" y="82"/>
                    <a:pt x="201" y="80"/>
                    <a:pt x="198" y="81"/>
                  </a:cubicBezTo>
                  <a:cubicBezTo>
                    <a:pt x="195" y="82"/>
                    <a:pt x="193" y="85"/>
                    <a:pt x="193" y="88"/>
                  </a:cubicBezTo>
                  <a:cubicBezTo>
                    <a:pt x="192" y="90"/>
                    <a:pt x="194" y="91"/>
                    <a:pt x="195" y="93"/>
                  </a:cubicBezTo>
                  <a:cubicBezTo>
                    <a:pt x="195" y="94"/>
                    <a:pt x="195" y="95"/>
                    <a:pt x="195" y="9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4" name="Freeform 2602"/>
            <p:cNvSpPr>
              <a:spLocks noChangeAspect="1"/>
            </p:cNvSpPr>
            <p:nvPr/>
          </p:nvSpPr>
          <p:spPr bwMode="auto">
            <a:xfrm>
              <a:off x="21804407" y="6088333"/>
              <a:ext cx="3923081" cy="1880860"/>
            </a:xfrm>
            <a:custGeom>
              <a:avLst/>
              <a:gdLst>
                <a:gd name="T0" fmla="*/ 579 w 488"/>
                <a:gd name="T1" fmla="*/ 153 h 256"/>
                <a:gd name="T2" fmla="*/ 564 w 488"/>
                <a:gd name="T3" fmla="*/ 183 h 256"/>
                <a:gd name="T4" fmla="*/ 528 w 488"/>
                <a:gd name="T5" fmla="*/ 213 h 256"/>
                <a:gd name="T6" fmla="*/ 509 w 488"/>
                <a:gd name="T7" fmla="*/ 221 h 256"/>
                <a:gd name="T8" fmla="*/ 500 w 488"/>
                <a:gd name="T9" fmla="*/ 232 h 256"/>
                <a:gd name="T10" fmla="*/ 504 w 488"/>
                <a:gd name="T11" fmla="*/ 277 h 256"/>
                <a:gd name="T12" fmla="*/ 488 w 488"/>
                <a:gd name="T13" fmla="*/ 268 h 256"/>
                <a:gd name="T14" fmla="*/ 444 w 488"/>
                <a:gd name="T15" fmla="*/ 265 h 256"/>
                <a:gd name="T16" fmla="*/ 409 w 488"/>
                <a:gd name="T17" fmla="*/ 260 h 256"/>
                <a:gd name="T18" fmla="*/ 382 w 488"/>
                <a:gd name="T19" fmla="*/ 269 h 256"/>
                <a:gd name="T20" fmla="*/ 358 w 488"/>
                <a:gd name="T21" fmla="*/ 283 h 256"/>
                <a:gd name="T22" fmla="*/ 330 w 488"/>
                <a:gd name="T23" fmla="*/ 298 h 256"/>
                <a:gd name="T24" fmla="*/ 303 w 488"/>
                <a:gd name="T25" fmla="*/ 291 h 256"/>
                <a:gd name="T26" fmla="*/ 295 w 488"/>
                <a:gd name="T27" fmla="*/ 268 h 256"/>
                <a:gd name="T28" fmla="*/ 271 w 488"/>
                <a:gd name="T29" fmla="*/ 254 h 256"/>
                <a:gd name="T30" fmla="*/ 184 w 488"/>
                <a:gd name="T31" fmla="*/ 208 h 256"/>
                <a:gd name="T32" fmla="*/ 148 w 488"/>
                <a:gd name="T33" fmla="*/ 297 h 256"/>
                <a:gd name="T34" fmla="*/ 121 w 488"/>
                <a:gd name="T35" fmla="*/ 276 h 256"/>
                <a:gd name="T36" fmla="*/ 98 w 488"/>
                <a:gd name="T37" fmla="*/ 278 h 256"/>
                <a:gd name="T38" fmla="*/ 86 w 488"/>
                <a:gd name="T39" fmla="*/ 260 h 256"/>
                <a:gd name="T40" fmla="*/ 64 w 488"/>
                <a:gd name="T41" fmla="*/ 233 h 256"/>
                <a:gd name="T42" fmla="*/ 73 w 488"/>
                <a:gd name="T43" fmla="*/ 224 h 256"/>
                <a:gd name="T44" fmla="*/ 98 w 488"/>
                <a:gd name="T45" fmla="*/ 208 h 256"/>
                <a:gd name="T46" fmla="*/ 89 w 488"/>
                <a:gd name="T47" fmla="*/ 185 h 256"/>
                <a:gd name="T48" fmla="*/ 42 w 488"/>
                <a:gd name="T49" fmla="*/ 195 h 256"/>
                <a:gd name="T50" fmla="*/ 38 w 488"/>
                <a:gd name="T51" fmla="*/ 184 h 256"/>
                <a:gd name="T52" fmla="*/ 11 w 488"/>
                <a:gd name="T53" fmla="*/ 164 h 256"/>
                <a:gd name="T54" fmla="*/ 8 w 488"/>
                <a:gd name="T55" fmla="*/ 136 h 256"/>
                <a:gd name="T56" fmla="*/ 11 w 488"/>
                <a:gd name="T57" fmla="*/ 106 h 256"/>
                <a:gd name="T58" fmla="*/ 31 w 488"/>
                <a:gd name="T59" fmla="*/ 114 h 256"/>
                <a:gd name="T60" fmla="*/ 38 w 488"/>
                <a:gd name="T61" fmla="*/ 93 h 256"/>
                <a:gd name="T62" fmla="*/ 64 w 488"/>
                <a:gd name="T63" fmla="*/ 85 h 256"/>
                <a:gd name="T64" fmla="*/ 92 w 488"/>
                <a:gd name="T65" fmla="*/ 84 h 256"/>
                <a:gd name="T66" fmla="*/ 115 w 488"/>
                <a:gd name="T67" fmla="*/ 105 h 256"/>
                <a:gd name="T68" fmla="*/ 148 w 488"/>
                <a:gd name="T69" fmla="*/ 94 h 256"/>
                <a:gd name="T70" fmla="*/ 169 w 488"/>
                <a:gd name="T71" fmla="*/ 101 h 256"/>
                <a:gd name="T72" fmla="*/ 209 w 488"/>
                <a:gd name="T73" fmla="*/ 95 h 256"/>
                <a:gd name="T74" fmla="*/ 199 w 488"/>
                <a:gd name="T75" fmla="*/ 69 h 256"/>
                <a:gd name="T76" fmla="*/ 208 w 488"/>
                <a:gd name="T77" fmla="*/ 51 h 256"/>
                <a:gd name="T78" fmla="*/ 197 w 488"/>
                <a:gd name="T79" fmla="*/ 35 h 256"/>
                <a:gd name="T80" fmla="*/ 257 w 488"/>
                <a:gd name="T81" fmla="*/ 26 h 256"/>
                <a:gd name="T82" fmla="*/ 298 w 488"/>
                <a:gd name="T83" fmla="*/ 4 h 256"/>
                <a:gd name="T84" fmla="*/ 337 w 488"/>
                <a:gd name="T85" fmla="*/ 17 h 256"/>
                <a:gd name="T86" fmla="*/ 351 w 488"/>
                <a:gd name="T87" fmla="*/ 26 h 256"/>
                <a:gd name="T88" fmla="*/ 364 w 488"/>
                <a:gd name="T89" fmla="*/ 34 h 256"/>
                <a:gd name="T90" fmla="*/ 377 w 488"/>
                <a:gd name="T91" fmla="*/ 42 h 256"/>
                <a:gd name="T92" fmla="*/ 420 w 488"/>
                <a:gd name="T93" fmla="*/ 25 h 256"/>
                <a:gd name="T94" fmla="*/ 478 w 488"/>
                <a:gd name="T95" fmla="*/ 101 h 256"/>
                <a:gd name="T96" fmla="*/ 494 w 488"/>
                <a:gd name="T97" fmla="*/ 97 h 256"/>
                <a:gd name="T98" fmla="*/ 515 w 488"/>
                <a:gd name="T99" fmla="*/ 103 h 256"/>
                <a:gd name="T100" fmla="*/ 551 w 488"/>
                <a:gd name="T101" fmla="*/ 115 h 256"/>
                <a:gd name="T102" fmla="*/ 575 w 488"/>
                <a:gd name="T103" fmla="*/ 122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8"/>
                <a:gd name="T157" fmla="*/ 0 h 256"/>
                <a:gd name="T158" fmla="*/ 488 w 488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8" h="256">
                  <a:moveTo>
                    <a:pt x="488" y="114"/>
                  </a:moveTo>
                  <a:cubicBezTo>
                    <a:pt x="486" y="115"/>
                    <a:pt x="484" y="115"/>
                    <a:pt x="483" y="117"/>
                  </a:cubicBezTo>
                  <a:cubicBezTo>
                    <a:pt x="482" y="119"/>
                    <a:pt x="483" y="120"/>
                    <a:pt x="483" y="122"/>
                  </a:cubicBezTo>
                  <a:cubicBezTo>
                    <a:pt x="483" y="124"/>
                    <a:pt x="484" y="126"/>
                    <a:pt x="482" y="127"/>
                  </a:cubicBezTo>
                  <a:cubicBezTo>
                    <a:pt x="480" y="128"/>
                    <a:pt x="475" y="125"/>
                    <a:pt x="473" y="127"/>
                  </a:cubicBezTo>
                  <a:cubicBezTo>
                    <a:pt x="471" y="130"/>
                    <a:pt x="471" y="135"/>
                    <a:pt x="472" y="138"/>
                  </a:cubicBezTo>
                  <a:cubicBezTo>
                    <a:pt x="472" y="142"/>
                    <a:pt x="475" y="145"/>
                    <a:pt x="475" y="149"/>
                  </a:cubicBezTo>
                  <a:cubicBezTo>
                    <a:pt x="474" y="151"/>
                    <a:pt x="472" y="151"/>
                    <a:pt x="470" y="152"/>
                  </a:cubicBezTo>
                  <a:cubicBezTo>
                    <a:pt x="466" y="153"/>
                    <a:pt x="461" y="154"/>
                    <a:pt x="457" y="153"/>
                  </a:cubicBezTo>
                  <a:cubicBezTo>
                    <a:pt x="453" y="153"/>
                    <a:pt x="448" y="148"/>
                    <a:pt x="444" y="150"/>
                  </a:cubicBezTo>
                  <a:cubicBezTo>
                    <a:pt x="440" y="152"/>
                    <a:pt x="441" y="158"/>
                    <a:pt x="441" y="162"/>
                  </a:cubicBezTo>
                  <a:cubicBezTo>
                    <a:pt x="440" y="167"/>
                    <a:pt x="439" y="172"/>
                    <a:pt x="440" y="177"/>
                  </a:cubicBezTo>
                  <a:cubicBezTo>
                    <a:pt x="440" y="180"/>
                    <a:pt x="443" y="181"/>
                    <a:pt x="443" y="183"/>
                  </a:cubicBezTo>
                  <a:cubicBezTo>
                    <a:pt x="442" y="184"/>
                    <a:pt x="440" y="184"/>
                    <a:pt x="439" y="184"/>
                  </a:cubicBezTo>
                  <a:cubicBezTo>
                    <a:pt x="437" y="183"/>
                    <a:pt x="435" y="181"/>
                    <a:pt x="432" y="181"/>
                  </a:cubicBezTo>
                  <a:cubicBezTo>
                    <a:pt x="429" y="181"/>
                    <a:pt x="427" y="184"/>
                    <a:pt x="424" y="184"/>
                  </a:cubicBezTo>
                  <a:cubicBezTo>
                    <a:pt x="420" y="185"/>
                    <a:pt x="416" y="185"/>
                    <a:pt x="413" y="186"/>
                  </a:cubicBezTo>
                  <a:cubicBezTo>
                    <a:pt x="412" y="186"/>
                    <a:pt x="409" y="187"/>
                    <a:pt x="410" y="188"/>
                  </a:cubicBezTo>
                  <a:cubicBezTo>
                    <a:pt x="412" y="190"/>
                    <a:pt x="415" y="188"/>
                    <a:pt x="416" y="190"/>
                  </a:cubicBezTo>
                  <a:cubicBezTo>
                    <a:pt x="417" y="190"/>
                    <a:pt x="416" y="192"/>
                    <a:pt x="416" y="193"/>
                  </a:cubicBezTo>
                  <a:cubicBezTo>
                    <a:pt x="416" y="196"/>
                    <a:pt x="416" y="200"/>
                    <a:pt x="417" y="203"/>
                  </a:cubicBezTo>
                  <a:cubicBezTo>
                    <a:pt x="419" y="208"/>
                    <a:pt x="423" y="211"/>
                    <a:pt x="424" y="216"/>
                  </a:cubicBezTo>
                  <a:cubicBezTo>
                    <a:pt x="424" y="219"/>
                    <a:pt x="420" y="221"/>
                    <a:pt x="419" y="223"/>
                  </a:cubicBezTo>
                  <a:cubicBezTo>
                    <a:pt x="419" y="225"/>
                    <a:pt x="419" y="228"/>
                    <a:pt x="420" y="230"/>
                  </a:cubicBezTo>
                  <a:cubicBezTo>
                    <a:pt x="419" y="230"/>
                    <a:pt x="418" y="230"/>
                    <a:pt x="417" y="229"/>
                  </a:cubicBezTo>
                  <a:cubicBezTo>
                    <a:pt x="415" y="229"/>
                    <a:pt x="412" y="229"/>
                    <a:pt x="410" y="227"/>
                  </a:cubicBezTo>
                  <a:cubicBezTo>
                    <a:pt x="409" y="226"/>
                    <a:pt x="410" y="224"/>
                    <a:pt x="409" y="223"/>
                  </a:cubicBezTo>
                  <a:cubicBezTo>
                    <a:pt x="408" y="222"/>
                    <a:pt x="407" y="223"/>
                    <a:pt x="406" y="223"/>
                  </a:cubicBezTo>
                  <a:cubicBezTo>
                    <a:pt x="404" y="223"/>
                    <a:pt x="402" y="221"/>
                    <a:pt x="400" y="221"/>
                  </a:cubicBezTo>
                  <a:cubicBezTo>
                    <a:pt x="397" y="220"/>
                    <a:pt x="394" y="221"/>
                    <a:pt x="390" y="221"/>
                  </a:cubicBezTo>
                  <a:cubicBezTo>
                    <a:pt x="386" y="221"/>
                    <a:pt x="383" y="221"/>
                    <a:pt x="379" y="220"/>
                  </a:cubicBezTo>
                  <a:cubicBezTo>
                    <a:pt x="376" y="220"/>
                    <a:pt x="373" y="220"/>
                    <a:pt x="370" y="220"/>
                  </a:cubicBezTo>
                  <a:cubicBezTo>
                    <a:pt x="369" y="220"/>
                    <a:pt x="369" y="222"/>
                    <a:pt x="369" y="222"/>
                  </a:cubicBezTo>
                  <a:cubicBezTo>
                    <a:pt x="365" y="222"/>
                    <a:pt x="361" y="221"/>
                    <a:pt x="358" y="220"/>
                  </a:cubicBezTo>
                  <a:cubicBezTo>
                    <a:pt x="354" y="219"/>
                    <a:pt x="351" y="216"/>
                    <a:pt x="348" y="215"/>
                  </a:cubicBezTo>
                  <a:cubicBezTo>
                    <a:pt x="346" y="214"/>
                    <a:pt x="343" y="215"/>
                    <a:pt x="341" y="216"/>
                  </a:cubicBezTo>
                  <a:cubicBezTo>
                    <a:pt x="339" y="216"/>
                    <a:pt x="337" y="217"/>
                    <a:pt x="337" y="219"/>
                  </a:cubicBezTo>
                  <a:cubicBezTo>
                    <a:pt x="336" y="221"/>
                    <a:pt x="338" y="224"/>
                    <a:pt x="337" y="227"/>
                  </a:cubicBezTo>
                  <a:cubicBezTo>
                    <a:pt x="336" y="228"/>
                    <a:pt x="334" y="228"/>
                    <a:pt x="332" y="228"/>
                  </a:cubicBezTo>
                  <a:cubicBezTo>
                    <a:pt x="327" y="227"/>
                    <a:pt x="323" y="225"/>
                    <a:pt x="318" y="224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1" y="226"/>
                    <a:pt x="309" y="228"/>
                    <a:pt x="307" y="230"/>
                  </a:cubicBezTo>
                  <a:cubicBezTo>
                    <a:pt x="305" y="233"/>
                    <a:pt x="304" y="236"/>
                    <a:pt x="301" y="238"/>
                  </a:cubicBezTo>
                  <a:cubicBezTo>
                    <a:pt x="300" y="239"/>
                    <a:pt x="299" y="235"/>
                    <a:pt x="298" y="235"/>
                  </a:cubicBezTo>
                  <a:cubicBezTo>
                    <a:pt x="295" y="236"/>
                    <a:pt x="294" y="239"/>
                    <a:pt x="292" y="241"/>
                  </a:cubicBezTo>
                  <a:cubicBezTo>
                    <a:pt x="289" y="246"/>
                    <a:pt x="287" y="252"/>
                    <a:pt x="282" y="255"/>
                  </a:cubicBezTo>
                  <a:cubicBezTo>
                    <a:pt x="280" y="256"/>
                    <a:pt x="277" y="255"/>
                    <a:pt x="275" y="253"/>
                  </a:cubicBezTo>
                  <a:cubicBezTo>
                    <a:pt x="274" y="252"/>
                    <a:pt x="277" y="249"/>
                    <a:pt x="275" y="248"/>
                  </a:cubicBezTo>
                  <a:cubicBezTo>
                    <a:pt x="274" y="247"/>
                    <a:pt x="271" y="249"/>
                    <a:pt x="269" y="249"/>
                  </a:cubicBezTo>
                  <a:cubicBezTo>
                    <a:pt x="266" y="250"/>
                    <a:pt x="262" y="251"/>
                    <a:pt x="258" y="250"/>
                  </a:cubicBezTo>
                  <a:cubicBezTo>
                    <a:pt x="257" y="250"/>
                    <a:pt x="255" y="249"/>
                    <a:pt x="254" y="248"/>
                  </a:cubicBezTo>
                  <a:cubicBezTo>
                    <a:pt x="253" y="246"/>
                    <a:pt x="254" y="243"/>
                    <a:pt x="252" y="242"/>
                  </a:cubicBezTo>
                  <a:cubicBezTo>
                    <a:pt x="251" y="241"/>
                    <a:pt x="248" y="243"/>
                    <a:pt x="247" y="242"/>
                  </a:cubicBezTo>
                  <a:cubicBezTo>
                    <a:pt x="245" y="240"/>
                    <a:pt x="245" y="236"/>
                    <a:pt x="245" y="233"/>
                  </a:cubicBezTo>
                  <a:cubicBezTo>
                    <a:pt x="245" y="232"/>
                    <a:pt x="247" y="231"/>
                    <a:pt x="247" y="229"/>
                  </a:cubicBezTo>
                  <a:cubicBezTo>
                    <a:pt x="247" y="227"/>
                    <a:pt x="247" y="225"/>
                    <a:pt x="246" y="223"/>
                  </a:cubicBezTo>
                  <a:cubicBezTo>
                    <a:pt x="244" y="220"/>
                    <a:pt x="243" y="216"/>
                    <a:pt x="240" y="213"/>
                  </a:cubicBezTo>
                  <a:cubicBezTo>
                    <a:pt x="239" y="212"/>
                    <a:pt x="237" y="214"/>
                    <a:pt x="236" y="213"/>
                  </a:cubicBezTo>
                  <a:cubicBezTo>
                    <a:pt x="234" y="212"/>
                    <a:pt x="236" y="208"/>
                    <a:pt x="234" y="207"/>
                  </a:cubicBezTo>
                  <a:cubicBezTo>
                    <a:pt x="231" y="207"/>
                    <a:pt x="229" y="212"/>
                    <a:pt x="226" y="211"/>
                  </a:cubicBezTo>
                  <a:lnTo>
                    <a:pt x="204" y="209"/>
                  </a:lnTo>
                  <a:cubicBezTo>
                    <a:pt x="200" y="210"/>
                    <a:pt x="196" y="211"/>
                    <a:pt x="193" y="212"/>
                  </a:cubicBezTo>
                  <a:cubicBezTo>
                    <a:pt x="190" y="207"/>
                    <a:pt x="188" y="202"/>
                    <a:pt x="185" y="197"/>
                  </a:cubicBezTo>
                  <a:cubicBezTo>
                    <a:pt x="175" y="189"/>
                    <a:pt x="164" y="181"/>
                    <a:pt x="153" y="173"/>
                  </a:cubicBezTo>
                  <a:cubicBezTo>
                    <a:pt x="148" y="174"/>
                    <a:pt x="143" y="175"/>
                    <a:pt x="138" y="176"/>
                  </a:cubicBezTo>
                  <a:cubicBezTo>
                    <a:pt x="133" y="178"/>
                    <a:pt x="128" y="180"/>
                    <a:pt x="123" y="182"/>
                  </a:cubicBezTo>
                  <a:cubicBezTo>
                    <a:pt x="124" y="203"/>
                    <a:pt x="126" y="225"/>
                    <a:pt x="127" y="246"/>
                  </a:cubicBezTo>
                  <a:cubicBezTo>
                    <a:pt x="126" y="247"/>
                    <a:pt x="125" y="247"/>
                    <a:pt x="123" y="247"/>
                  </a:cubicBezTo>
                  <a:cubicBezTo>
                    <a:pt x="122" y="247"/>
                    <a:pt x="120" y="248"/>
                    <a:pt x="119" y="247"/>
                  </a:cubicBezTo>
                  <a:cubicBezTo>
                    <a:pt x="116" y="245"/>
                    <a:pt x="115" y="242"/>
                    <a:pt x="114" y="240"/>
                  </a:cubicBezTo>
                  <a:cubicBezTo>
                    <a:pt x="112" y="237"/>
                    <a:pt x="112" y="234"/>
                    <a:pt x="110" y="232"/>
                  </a:cubicBezTo>
                  <a:cubicBezTo>
                    <a:pt x="108" y="230"/>
                    <a:pt x="104" y="230"/>
                    <a:pt x="101" y="229"/>
                  </a:cubicBezTo>
                  <a:cubicBezTo>
                    <a:pt x="99" y="229"/>
                    <a:pt x="96" y="229"/>
                    <a:pt x="94" y="229"/>
                  </a:cubicBezTo>
                  <a:cubicBezTo>
                    <a:pt x="91" y="230"/>
                    <a:pt x="89" y="232"/>
                    <a:pt x="88" y="234"/>
                  </a:cubicBezTo>
                  <a:cubicBezTo>
                    <a:pt x="86" y="235"/>
                    <a:pt x="86" y="237"/>
                    <a:pt x="85" y="239"/>
                  </a:cubicBezTo>
                  <a:cubicBezTo>
                    <a:pt x="84" y="236"/>
                    <a:pt x="81" y="234"/>
                    <a:pt x="82" y="231"/>
                  </a:cubicBezTo>
                  <a:cubicBezTo>
                    <a:pt x="82" y="228"/>
                    <a:pt x="86" y="227"/>
                    <a:pt x="86" y="224"/>
                  </a:cubicBezTo>
                  <a:cubicBezTo>
                    <a:pt x="86" y="222"/>
                    <a:pt x="84" y="222"/>
                    <a:pt x="82" y="221"/>
                  </a:cubicBezTo>
                  <a:cubicBezTo>
                    <a:pt x="80" y="221"/>
                    <a:pt x="77" y="221"/>
                    <a:pt x="75" y="220"/>
                  </a:cubicBezTo>
                  <a:cubicBezTo>
                    <a:pt x="73" y="219"/>
                    <a:pt x="74" y="217"/>
                    <a:pt x="72" y="216"/>
                  </a:cubicBezTo>
                  <a:cubicBezTo>
                    <a:pt x="71" y="215"/>
                    <a:pt x="69" y="216"/>
                    <a:pt x="68" y="215"/>
                  </a:cubicBezTo>
                  <a:cubicBezTo>
                    <a:pt x="66" y="213"/>
                    <a:pt x="68" y="211"/>
                    <a:pt x="68" y="209"/>
                  </a:cubicBezTo>
                  <a:cubicBezTo>
                    <a:pt x="66" y="205"/>
                    <a:pt x="64" y="201"/>
                    <a:pt x="61" y="198"/>
                  </a:cubicBezTo>
                  <a:cubicBezTo>
                    <a:pt x="59" y="195"/>
                    <a:pt x="55" y="196"/>
                    <a:pt x="53" y="194"/>
                  </a:cubicBezTo>
                  <a:cubicBezTo>
                    <a:pt x="52" y="192"/>
                    <a:pt x="55" y="190"/>
                    <a:pt x="56" y="190"/>
                  </a:cubicBezTo>
                  <a:cubicBezTo>
                    <a:pt x="59" y="189"/>
                    <a:pt x="62" y="191"/>
                    <a:pt x="65" y="192"/>
                  </a:cubicBezTo>
                  <a:cubicBezTo>
                    <a:pt x="66" y="192"/>
                    <a:pt x="69" y="193"/>
                    <a:pt x="68" y="192"/>
                  </a:cubicBezTo>
                  <a:cubicBezTo>
                    <a:pt x="67" y="189"/>
                    <a:pt x="62" y="189"/>
                    <a:pt x="61" y="186"/>
                  </a:cubicBezTo>
                  <a:cubicBezTo>
                    <a:pt x="61" y="183"/>
                    <a:pt x="63" y="179"/>
                    <a:pt x="66" y="178"/>
                  </a:cubicBezTo>
                  <a:cubicBezTo>
                    <a:pt x="70" y="176"/>
                    <a:pt x="75" y="176"/>
                    <a:pt x="80" y="176"/>
                  </a:cubicBezTo>
                  <a:cubicBezTo>
                    <a:pt x="83" y="176"/>
                    <a:pt x="88" y="180"/>
                    <a:pt x="88" y="177"/>
                  </a:cubicBezTo>
                  <a:cubicBezTo>
                    <a:pt x="89" y="175"/>
                    <a:pt x="82" y="175"/>
                    <a:pt x="82" y="173"/>
                  </a:cubicBezTo>
                  <a:cubicBezTo>
                    <a:pt x="81" y="169"/>
                    <a:pt x="85" y="167"/>
                    <a:pt x="86" y="164"/>
                  </a:cubicBezTo>
                  <a:cubicBezTo>
                    <a:pt x="86" y="160"/>
                    <a:pt x="88" y="156"/>
                    <a:pt x="86" y="153"/>
                  </a:cubicBezTo>
                  <a:cubicBezTo>
                    <a:pt x="84" y="150"/>
                    <a:pt x="79" y="151"/>
                    <a:pt x="75" y="151"/>
                  </a:cubicBezTo>
                  <a:cubicBezTo>
                    <a:pt x="74" y="151"/>
                    <a:pt x="75" y="154"/>
                    <a:pt x="74" y="154"/>
                  </a:cubicBezTo>
                  <a:cubicBezTo>
                    <a:pt x="71" y="155"/>
                    <a:pt x="69" y="153"/>
                    <a:pt x="66" y="152"/>
                  </a:cubicBezTo>
                  <a:cubicBezTo>
                    <a:pt x="64" y="151"/>
                    <a:pt x="62" y="149"/>
                    <a:pt x="60" y="149"/>
                  </a:cubicBezTo>
                  <a:cubicBezTo>
                    <a:pt x="56" y="150"/>
                    <a:pt x="52" y="153"/>
                    <a:pt x="49" y="155"/>
                  </a:cubicBezTo>
                  <a:cubicBezTo>
                    <a:pt x="44" y="157"/>
                    <a:pt x="40" y="160"/>
                    <a:pt x="35" y="162"/>
                  </a:cubicBezTo>
                  <a:cubicBezTo>
                    <a:pt x="34" y="161"/>
                    <a:pt x="33" y="160"/>
                    <a:pt x="32" y="160"/>
                  </a:cubicBezTo>
                  <a:cubicBezTo>
                    <a:pt x="30" y="160"/>
                    <a:pt x="27" y="160"/>
                    <a:pt x="26" y="158"/>
                  </a:cubicBezTo>
                  <a:cubicBezTo>
                    <a:pt x="27" y="157"/>
                    <a:pt x="26" y="155"/>
                    <a:pt x="27" y="155"/>
                  </a:cubicBezTo>
                  <a:cubicBezTo>
                    <a:pt x="28" y="153"/>
                    <a:pt x="33" y="155"/>
                    <a:pt x="32" y="153"/>
                  </a:cubicBezTo>
                  <a:cubicBezTo>
                    <a:pt x="31" y="147"/>
                    <a:pt x="26" y="142"/>
                    <a:pt x="21" y="138"/>
                  </a:cubicBezTo>
                  <a:cubicBezTo>
                    <a:pt x="20" y="137"/>
                    <a:pt x="17" y="137"/>
                    <a:pt x="15" y="137"/>
                  </a:cubicBezTo>
                  <a:cubicBezTo>
                    <a:pt x="14" y="137"/>
                    <a:pt x="15" y="139"/>
                    <a:pt x="15" y="139"/>
                  </a:cubicBezTo>
                  <a:cubicBezTo>
                    <a:pt x="13" y="138"/>
                    <a:pt x="10" y="137"/>
                    <a:pt x="9" y="136"/>
                  </a:cubicBezTo>
                  <a:cubicBezTo>
                    <a:pt x="8" y="134"/>
                    <a:pt x="10" y="130"/>
                    <a:pt x="9" y="129"/>
                  </a:cubicBezTo>
                  <a:cubicBezTo>
                    <a:pt x="7" y="127"/>
                    <a:pt x="2" y="129"/>
                    <a:pt x="1" y="127"/>
                  </a:cubicBezTo>
                  <a:cubicBezTo>
                    <a:pt x="0" y="123"/>
                    <a:pt x="3" y="119"/>
                    <a:pt x="4" y="115"/>
                  </a:cubicBezTo>
                  <a:cubicBezTo>
                    <a:pt x="5" y="114"/>
                    <a:pt x="7" y="114"/>
                    <a:pt x="7" y="113"/>
                  </a:cubicBezTo>
                  <a:cubicBezTo>
                    <a:pt x="7" y="111"/>
                    <a:pt x="4" y="110"/>
                    <a:pt x="3" y="107"/>
                  </a:cubicBezTo>
                  <a:cubicBezTo>
                    <a:pt x="2" y="105"/>
                    <a:pt x="3" y="102"/>
                    <a:pt x="4" y="99"/>
                  </a:cubicBezTo>
                  <a:cubicBezTo>
                    <a:pt x="5" y="97"/>
                    <a:pt x="8" y="96"/>
                    <a:pt x="9" y="94"/>
                  </a:cubicBezTo>
                  <a:cubicBezTo>
                    <a:pt x="10" y="92"/>
                    <a:pt x="8" y="90"/>
                    <a:pt x="9" y="88"/>
                  </a:cubicBezTo>
                  <a:cubicBezTo>
                    <a:pt x="10" y="87"/>
                    <a:pt x="13" y="87"/>
                    <a:pt x="14" y="88"/>
                  </a:cubicBezTo>
                  <a:cubicBezTo>
                    <a:pt x="18" y="91"/>
                    <a:pt x="18" y="96"/>
                    <a:pt x="22" y="99"/>
                  </a:cubicBezTo>
                  <a:cubicBezTo>
                    <a:pt x="23" y="101"/>
                    <a:pt x="25" y="101"/>
                    <a:pt x="26" y="99"/>
                  </a:cubicBezTo>
                  <a:cubicBezTo>
                    <a:pt x="27" y="98"/>
                    <a:pt x="27" y="96"/>
                    <a:pt x="26" y="95"/>
                  </a:cubicBezTo>
                  <a:cubicBezTo>
                    <a:pt x="25" y="91"/>
                    <a:pt x="21" y="89"/>
                    <a:pt x="22" y="85"/>
                  </a:cubicBezTo>
                  <a:cubicBezTo>
                    <a:pt x="22" y="83"/>
                    <a:pt x="25" y="86"/>
                    <a:pt x="27" y="85"/>
                  </a:cubicBezTo>
                  <a:cubicBezTo>
                    <a:pt x="29" y="85"/>
                    <a:pt x="31" y="84"/>
                    <a:pt x="32" y="82"/>
                  </a:cubicBezTo>
                  <a:cubicBezTo>
                    <a:pt x="33" y="81"/>
                    <a:pt x="30" y="78"/>
                    <a:pt x="32" y="77"/>
                  </a:cubicBezTo>
                  <a:cubicBezTo>
                    <a:pt x="35" y="75"/>
                    <a:pt x="39" y="76"/>
                    <a:pt x="43" y="73"/>
                  </a:cubicBezTo>
                  <a:cubicBezTo>
                    <a:pt x="45" y="72"/>
                    <a:pt x="45" y="68"/>
                    <a:pt x="47" y="67"/>
                  </a:cubicBezTo>
                  <a:cubicBezTo>
                    <a:pt x="49" y="66"/>
                    <a:pt x="52" y="67"/>
                    <a:pt x="54" y="68"/>
                  </a:cubicBezTo>
                  <a:cubicBezTo>
                    <a:pt x="55" y="69"/>
                    <a:pt x="53" y="70"/>
                    <a:pt x="53" y="71"/>
                  </a:cubicBezTo>
                  <a:cubicBezTo>
                    <a:pt x="55" y="72"/>
                    <a:pt x="57" y="72"/>
                    <a:pt x="58" y="71"/>
                  </a:cubicBezTo>
                  <a:cubicBezTo>
                    <a:pt x="60" y="70"/>
                    <a:pt x="61" y="68"/>
                    <a:pt x="64" y="67"/>
                  </a:cubicBezTo>
                  <a:cubicBezTo>
                    <a:pt x="65" y="67"/>
                    <a:pt x="66" y="69"/>
                    <a:pt x="67" y="70"/>
                  </a:cubicBezTo>
                  <a:cubicBezTo>
                    <a:pt x="70" y="70"/>
                    <a:pt x="74" y="69"/>
                    <a:pt x="77" y="70"/>
                  </a:cubicBezTo>
                  <a:cubicBezTo>
                    <a:pt x="79" y="70"/>
                    <a:pt x="80" y="73"/>
                    <a:pt x="82" y="75"/>
                  </a:cubicBezTo>
                  <a:cubicBezTo>
                    <a:pt x="85" y="77"/>
                    <a:pt x="89" y="77"/>
                    <a:pt x="91" y="80"/>
                  </a:cubicBezTo>
                  <a:cubicBezTo>
                    <a:pt x="93" y="82"/>
                    <a:pt x="91" y="85"/>
                    <a:pt x="93" y="87"/>
                  </a:cubicBezTo>
                  <a:cubicBezTo>
                    <a:pt x="93" y="88"/>
                    <a:pt x="96" y="88"/>
                    <a:pt x="96" y="87"/>
                  </a:cubicBezTo>
                  <a:cubicBezTo>
                    <a:pt x="97" y="85"/>
                    <a:pt x="94" y="80"/>
                    <a:pt x="96" y="80"/>
                  </a:cubicBezTo>
                  <a:cubicBezTo>
                    <a:pt x="101" y="80"/>
                    <a:pt x="103" y="87"/>
                    <a:pt x="108" y="87"/>
                  </a:cubicBezTo>
                  <a:cubicBezTo>
                    <a:pt x="111" y="87"/>
                    <a:pt x="112" y="81"/>
                    <a:pt x="115" y="80"/>
                  </a:cubicBezTo>
                  <a:cubicBezTo>
                    <a:pt x="117" y="78"/>
                    <a:pt x="120" y="78"/>
                    <a:pt x="123" y="78"/>
                  </a:cubicBezTo>
                  <a:cubicBezTo>
                    <a:pt x="125" y="78"/>
                    <a:pt x="127" y="81"/>
                    <a:pt x="129" y="80"/>
                  </a:cubicBezTo>
                  <a:cubicBezTo>
                    <a:pt x="130" y="80"/>
                    <a:pt x="129" y="77"/>
                    <a:pt x="131" y="76"/>
                  </a:cubicBezTo>
                  <a:cubicBezTo>
                    <a:pt x="133" y="75"/>
                    <a:pt x="136" y="76"/>
                    <a:pt x="138" y="77"/>
                  </a:cubicBezTo>
                  <a:cubicBezTo>
                    <a:pt x="140" y="78"/>
                    <a:pt x="139" y="82"/>
                    <a:pt x="141" y="84"/>
                  </a:cubicBezTo>
                  <a:cubicBezTo>
                    <a:pt x="145" y="86"/>
                    <a:pt x="150" y="87"/>
                    <a:pt x="155" y="87"/>
                  </a:cubicBezTo>
                  <a:cubicBezTo>
                    <a:pt x="157" y="86"/>
                    <a:pt x="156" y="81"/>
                    <a:pt x="158" y="81"/>
                  </a:cubicBezTo>
                  <a:cubicBezTo>
                    <a:pt x="162" y="81"/>
                    <a:pt x="165" y="86"/>
                    <a:pt x="169" y="85"/>
                  </a:cubicBezTo>
                  <a:cubicBezTo>
                    <a:pt x="172" y="85"/>
                    <a:pt x="173" y="81"/>
                    <a:pt x="174" y="79"/>
                  </a:cubicBezTo>
                  <a:cubicBezTo>
                    <a:pt x="175" y="76"/>
                    <a:pt x="176" y="73"/>
                    <a:pt x="174" y="71"/>
                  </a:cubicBezTo>
                  <a:cubicBezTo>
                    <a:pt x="173" y="69"/>
                    <a:pt x="169" y="71"/>
                    <a:pt x="167" y="70"/>
                  </a:cubicBezTo>
                  <a:cubicBezTo>
                    <a:pt x="163" y="68"/>
                    <a:pt x="159" y="64"/>
                    <a:pt x="157" y="61"/>
                  </a:cubicBezTo>
                  <a:cubicBezTo>
                    <a:pt x="160" y="59"/>
                    <a:pt x="164" y="60"/>
                    <a:pt x="166" y="57"/>
                  </a:cubicBezTo>
                  <a:cubicBezTo>
                    <a:pt x="167" y="55"/>
                    <a:pt x="163" y="54"/>
                    <a:pt x="163" y="51"/>
                  </a:cubicBezTo>
                  <a:cubicBezTo>
                    <a:pt x="163" y="48"/>
                    <a:pt x="165" y="45"/>
                    <a:pt x="168" y="44"/>
                  </a:cubicBezTo>
                  <a:cubicBezTo>
                    <a:pt x="171" y="43"/>
                    <a:pt x="174" y="47"/>
                    <a:pt x="177" y="46"/>
                  </a:cubicBezTo>
                  <a:cubicBezTo>
                    <a:pt x="179" y="45"/>
                    <a:pt x="175" y="43"/>
                    <a:pt x="173" y="42"/>
                  </a:cubicBezTo>
                  <a:cubicBezTo>
                    <a:pt x="172" y="41"/>
                    <a:pt x="169" y="42"/>
                    <a:pt x="168" y="40"/>
                  </a:cubicBezTo>
                  <a:cubicBezTo>
                    <a:pt x="167" y="39"/>
                    <a:pt x="170" y="38"/>
                    <a:pt x="169" y="37"/>
                  </a:cubicBezTo>
                  <a:cubicBezTo>
                    <a:pt x="168" y="36"/>
                    <a:pt x="165" y="38"/>
                    <a:pt x="164" y="37"/>
                  </a:cubicBezTo>
                  <a:cubicBezTo>
                    <a:pt x="162" y="35"/>
                    <a:pt x="162" y="31"/>
                    <a:pt x="164" y="29"/>
                  </a:cubicBezTo>
                  <a:cubicBezTo>
                    <a:pt x="166" y="27"/>
                    <a:pt x="171" y="30"/>
                    <a:pt x="175" y="28"/>
                  </a:cubicBezTo>
                  <a:cubicBezTo>
                    <a:pt x="177" y="28"/>
                    <a:pt x="179" y="26"/>
                    <a:pt x="182" y="28"/>
                  </a:cubicBezTo>
                  <a:cubicBezTo>
                    <a:pt x="188" y="28"/>
                    <a:pt x="193" y="26"/>
                    <a:pt x="198" y="25"/>
                  </a:cubicBezTo>
                  <a:cubicBezTo>
                    <a:pt x="202" y="21"/>
                    <a:pt x="208" y="21"/>
                    <a:pt x="214" y="22"/>
                  </a:cubicBezTo>
                  <a:cubicBezTo>
                    <a:pt x="214" y="19"/>
                    <a:pt x="216" y="16"/>
                    <a:pt x="218" y="14"/>
                  </a:cubicBezTo>
                  <a:cubicBezTo>
                    <a:pt x="219" y="13"/>
                    <a:pt x="221" y="15"/>
                    <a:pt x="222" y="15"/>
                  </a:cubicBezTo>
                  <a:cubicBezTo>
                    <a:pt x="231" y="13"/>
                    <a:pt x="239" y="12"/>
                    <a:pt x="247" y="9"/>
                  </a:cubicBezTo>
                  <a:cubicBezTo>
                    <a:pt x="249" y="8"/>
                    <a:pt x="246" y="4"/>
                    <a:pt x="248" y="3"/>
                  </a:cubicBezTo>
                  <a:cubicBezTo>
                    <a:pt x="249" y="1"/>
                    <a:pt x="252" y="0"/>
                    <a:pt x="255" y="0"/>
                  </a:cubicBezTo>
                  <a:cubicBezTo>
                    <a:pt x="261" y="1"/>
                    <a:pt x="266" y="4"/>
                    <a:pt x="272" y="5"/>
                  </a:cubicBezTo>
                  <a:cubicBezTo>
                    <a:pt x="274" y="6"/>
                    <a:pt x="276" y="3"/>
                    <a:pt x="278" y="4"/>
                  </a:cubicBezTo>
                  <a:cubicBezTo>
                    <a:pt x="280" y="7"/>
                    <a:pt x="280" y="11"/>
                    <a:pt x="281" y="14"/>
                  </a:cubicBezTo>
                  <a:cubicBezTo>
                    <a:pt x="282" y="15"/>
                    <a:pt x="284" y="16"/>
                    <a:pt x="284" y="17"/>
                  </a:cubicBezTo>
                  <a:cubicBezTo>
                    <a:pt x="285" y="19"/>
                    <a:pt x="282" y="22"/>
                    <a:pt x="283" y="24"/>
                  </a:cubicBezTo>
                  <a:cubicBezTo>
                    <a:pt x="285" y="23"/>
                    <a:pt x="287" y="24"/>
                    <a:pt x="289" y="24"/>
                  </a:cubicBezTo>
                  <a:cubicBezTo>
                    <a:pt x="290" y="24"/>
                    <a:pt x="291" y="22"/>
                    <a:pt x="292" y="22"/>
                  </a:cubicBezTo>
                  <a:cubicBezTo>
                    <a:pt x="293" y="22"/>
                    <a:pt x="294" y="23"/>
                    <a:pt x="295" y="23"/>
                  </a:cubicBezTo>
                  <a:cubicBezTo>
                    <a:pt x="296" y="22"/>
                    <a:pt x="296" y="18"/>
                    <a:pt x="297" y="19"/>
                  </a:cubicBezTo>
                  <a:cubicBezTo>
                    <a:pt x="299" y="22"/>
                    <a:pt x="298" y="26"/>
                    <a:pt x="300" y="29"/>
                  </a:cubicBezTo>
                  <a:cubicBezTo>
                    <a:pt x="301" y="30"/>
                    <a:pt x="303" y="29"/>
                    <a:pt x="303" y="28"/>
                  </a:cubicBezTo>
                  <a:cubicBezTo>
                    <a:pt x="304" y="27"/>
                    <a:pt x="302" y="25"/>
                    <a:pt x="303" y="25"/>
                  </a:cubicBezTo>
                  <a:cubicBezTo>
                    <a:pt x="306" y="24"/>
                    <a:pt x="310" y="27"/>
                    <a:pt x="313" y="27"/>
                  </a:cubicBezTo>
                  <a:cubicBezTo>
                    <a:pt x="315" y="28"/>
                    <a:pt x="311" y="31"/>
                    <a:pt x="312" y="33"/>
                  </a:cubicBezTo>
                  <a:cubicBezTo>
                    <a:pt x="312" y="34"/>
                    <a:pt x="313" y="35"/>
                    <a:pt x="314" y="35"/>
                  </a:cubicBezTo>
                  <a:cubicBezTo>
                    <a:pt x="316" y="34"/>
                    <a:pt x="318" y="31"/>
                    <a:pt x="320" y="31"/>
                  </a:cubicBezTo>
                  <a:cubicBezTo>
                    <a:pt x="322" y="31"/>
                    <a:pt x="323" y="34"/>
                    <a:pt x="324" y="34"/>
                  </a:cubicBezTo>
                  <a:cubicBezTo>
                    <a:pt x="324" y="29"/>
                    <a:pt x="333" y="29"/>
                    <a:pt x="335" y="26"/>
                  </a:cubicBezTo>
                  <a:cubicBezTo>
                    <a:pt x="342" y="25"/>
                    <a:pt x="344" y="20"/>
                    <a:pt x="350" y="21"/>
                  </a:cubicBezTo>
                  <a:cubicBezTo>
                    <a:pt x="352" y="21"/>
                    <a:pt x="347" y="25"/>
                    <a:pt x="348" y="27"/>
                  </a:cubicBezTo>
                  <a:cubicBezTo>
                    <a:pt x="349" y="29"/>
                    <a:pt x="351" y="31"/>
                    <a:pt x="354" y="33"/>
                  </a:cubicBezTo>
                  <a:cubicBezTo>
                    <a:pt x="357" y="35"/>
                    <a:pt x="361" y="35"/>
                    <a:pt x="363" y="38"/>
                  </a:cubicBezTo>
                  <a:cubicBezTo>
                    <a:pt x="376" y="53"/>
                    <a:pt x="385" y="70"/>
                    <a:pt x="398" y="84"/>
                  </a:cubicBezTo>
                  <a:cubicBezTo>
                    <a:pt x="399" y="86"/>
                    <a:pt x="401" y="82"/>
                    <a:pt x="402" y="80"/>
                  </a:cubicBezTo>
                  <a:cubicBezTo>
                    <a:pt x="402" y="79"/>
                    <a:pt x="400" y="78"/>
                    <a:pt x="401" y="77"/>
                  </a:cubicBezTo>
                  <a:cubicBezTo>
                    <a:pt x="403" y="76"/>
                    <a:pt x="405" y="76"/>
                    <a:pt x="406" y="77"/>
                  </a:cubicBezTo>
                  <a:cubicBezTo>
                    <a:pt x="408" y="77"/>
                    <a:pt x="410" y="79"/>
                    <a:pt x="411" y="81"/>
                  </a:cubicBezTo>
                  <a:cubicBezTo>
                    <a:pt x="412" y="82"/>
                    <a:pt x="409" y="83"/>
                    <a:pt x="410" y="84"/>
                  </a:cubicBezTo>
                  <a:cubicBezTo>
                    <a:pt x="411" y="84"/>
                    <a:pt x="413" y="83"/>
                    <a:pt x="414" y="84"/>
                  </a:cubicBezTo>
                  <a:cubicBezTo>
                    <a:pt x="415" y="84"/>
                    <a:pt x="414" y="86"/>
                    <a:pt x="414" y="86"/>
                  </a:cubicBezTo>
                  <a:cubicBezTo>
                    <a:pt x="419" y="87"/>
                    <a:pt x="424" y="86"/>
                    <a:pt x="429" y="86"/>
                  </a:cubicBezTo>
                  <a:cubicBezTo>
                    <a:pt x="432" y="85"/>
                    <a:pt x="432" y="80"/>
                    <a:pt x="435" y="80"/>
                  </a:cubicBezTo>
                  <a:cubicBezTo>
                    <a:pt x="440" y="81"/>
                    <a:pt x="444" y="85"/>
                    <a:pt x="447" y="89"/>
                  </a:cubicBezTo>
                  <a:cubicBezTo>
                    <a:pt x="449" y="91"/>
                    <a:pt x="448" y="95"/>
                    <a:pt x="450" y="96"/>
                  </a:cubicBezTo>
                  <a:cubicBezTo>
                    <a:pt x="452" y="98"/>
                    <a:pt x="456" y="95"/>
                    <a:pt x="459" y="96"/>
                  </a:cubicBezTo>
                  <a:cubicBezTo>
                    <a:pt x="460" y="96"/>
                    <a:pt x="460" y="99"/>
                    <a:pt x="461" y="100"/>
                  </a:cubicBezTo>
                  <a:cubicBezTo>
                    <a:pt x="462" y="102"/>
                    <a:pt x="464" y="104"/>
                    <a:pt x="467" y="105"/>
                  </a:cubicBezTo>
                  <a:cubicBezTo>
                    <a:pt x="470" y="104"/>
                    <a:pt x="472" y="107"/>
                    <a:pt x="475" y="106"/>
                  </a:cubicBezTo>
                  <a:cubicBezTo>
                    <a:pt x="477" y="105"/>
                    <a:pt x="477" y="101"/>
                    <a:pt x="479" y="101"/>
                  </a:cubicBezTo>
                  <a:cubicBezTo>
                    <a:pt x="481" y="101"/>
                    <a:pt x="478" y="104"/>
                    <a:pt x="478" y="106"/>
                  </a:cubicBezTo>
                  <a:cubicBezTo>
                    <a:pt x="481" y="109"/>
                    <a:pt x="485" y="111"/>
                    <a:pt x="488" y="11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5" name="Freeform 2603"/>
            <p:cNvSpPr>
              <a:spLocks noChangeAspect="1"/>
            </p:cNvSpPr>
            <p:nvPr/>
          </p:nvSpPr>
          <p:spPr bwMode="auto">
            <a:xfrm>
              <a:off x="19909815" y="7786003"/>
              <a:ext cx="1861122" cy="763331"/>
            </a:xfrm>
            <a:custGeom>
              <a:avLst/>
              <a:gdLst>
                <a:gd name="T0" fmla="*/ 155 w 232"/>
                <a:gd name="T1" fmla="*/ 124 h 104"/>
                <a:gd name="T2" fmla="*/ 161 w 232"/>
                <a:gd name="T3" fmla="*/ 109 h 104"/>
                <a:gd name="T4" fmla="*/ 185 w 232"/>
                <a:gd name="T5" fmla="*/ 108 h 104"/>
                <a:gd name="T6" fmla="*/ 212 w 232"/>
                <a:gd name="T7" fmla="*/ 106 h 104"/>
                <a:gd name="T8" fmla="*/ 240 w 232"/>
                <a:gd name="T9" fmla="*/ 97 h 104"/>
                <a:gd name="T10" fmla="*/ 249 w 232"/>
                <a:gd name="T11" fmla="*/ 95 h 104"/>
                <a:gd name="T12" fmla="*/ 264 w 232"/>
                <a:gd name="T13" fmla="*/ 101 h 104"/>
                <a:gd name="T14" fmla="*/ 271 w 232"/>
                <a:gd name="T15" fmla="*/ 103 h 104"/>
                <a:gd name="T16" fmla="*/ 277 w 232"/>
                <a:gd name="T17" fmla="*/ 94 h 104"/>
                <a:gd name="T18" fmla="*/ 270 w 232"/>
                <a:gd name="T19" fmla="*/ 81 h 104"/>
                <a:gd name="T20" fmla="*/ 265 w 232"/>
                <a:gd name="T21" fmla="*/ 58 h 104"/>
                <a:gd name="T22" fmla="*/ 270 w 232"/>
                <a:gd name="T23" fmla="*/ 44 h 104"/>
                <a:gd name="T24" fmla="*/ 256 w 232"/>
                <a:gd name="T25" fmla="*/ 38 h 104"/>
                <a:gd name="T26" fmla="*/ 254 w 232"/>
                <a:gd name="T27" fmla="*/ 22 h 104"/>
                <a:gd name="T28" fmla="*/ 240 w 232"/>
                <a:gd name="T29" fmla="*/ 14 h 104"/>
                <a:gd name="T30" fmla="*/ 225 w 232"/>
                <a:gd name="T31" fmla="*/ 17 h 104"/>
                <a:gd name="T32" fmla="*/ 216 w 232"/>
                <a:gd name="T33" fmla="*/ 22 h 104"/>
                <a:gd name="T34" fmla="*/ 195 w 232"/>
                <a:gd name="T35" fmla="*/ 24 h 104"/>
                <a:gd name="T36" fmla="*/ 183 w 232"/>
                <a:gd name="T37" fmla="*/ 26 h 104"/>
                <a:gd name="T38" fmla="*/ 167 w 232"/>
                <a:gd name="T39" fmla="*/ 22 h 104"/>
                <a:gd name="T40" fmla="*/ 155 w 232"/>
                <a:gd name="T41" fmla="*/ 18 h 104"/>
                <a:gd name="T42" fmla="*/ 146 w 232"/>
                <a:gd name="T43" fmla="*/ 19 h 104"/>
                <a:gd name="T44" fmla="*/ 138 w 232"/>
                <a:gd name="T45" fmla="*/ 12 h 104"/>
                <a:gd name="T46" fmla="*/ 132 w 232"/>
                <a:gd name="T47" fmla="*/ 2 h 104"/>
                <a:gd name="T48" fmla="*/ 123 w 232"/>
                <a:gd name="T49" fmla="*/ 5 h 104"/>
                <a:gd name="T50" fmla="*/ 104 w 232"/>
                <a:gd name="T51" fmla="*/ 4 h 104"/>
                <a:gd name="T52" fmla="*/ 79 w 232"/>
                <a:gd name="T53" fmla="*/ 18 h 104"/>
                <a:gd name="T54" fmla="*/ 64 w 232"/>
                <a:gd name="T55" fmla="*/ 22 h 104"/>
                <a:gd name="T56" fmla="*/ 52 w 232"/>
                <a:gd name="T57" fmla="*/ 18 h 104"/>
                <a:gd name="T58" fmla="*/ 41 w 232"/>
                <a:gd name="T59" fmla="*/ 23 h 104"/>
                <a:gd name="T60" fmla="*/ 58 w 232"/>
                <a:gd name="T61" fmla="*/ 28 h 104"/>
                <a:gd name="T62" fmla="*/ 47 w 232"/>
                <a:gd name="T63" fmla="*/ 30 h 104"/>
                <a:gd name="T64" fmla="*/ 46 w 232"/>
                <a:gd name="T65" fmla="*/ 34 h 104"/>
                <a:gd name="T66" fmla="*/ 53 w 232"/>
                <a:gd name="T67" fmla="*/ 36 h 104"/>
                <a:gd name="T68" fmla="*/ 43 w 232"/>
                <a:gd name="T69" fmla="*/ 40 h 104"/>
                <a:gd name="T70" fmla="*/ 38 w 232"/>
                <a:gd name="T71" fmla="*/ 36 h 104"/>
                <a:gd name="T72" fmla="*/ 32 w 232"/>
                <a:gd name="T73" fmla="*/ 41 h 104"/>
                <a:gd name="T74" fmla="*/ 29 w 232"/>
                <a:gd name="T75" fmla="*/ 38 h 104"/>
                <a:gd name="T76" fmla="*/ 25 w 232"/>
                <a:gd name="T77" fmla="*/ 37 h 104"/>
                <a:gd name="T78" fmla="*/ 11 w 232"/>
                <a:gd name="T79" fmla="*/ 38 h 104"/>
                <a:gd name="T80" fmla="*/ 2 w 232"/>
                <a:gd name="T81" fmla="*/ 53 h 104"/>
                <a:gd name="T82" fmla="*/ 11 w 232"/>
                <a:gd name="T83" fmla="*/ 58 h 104"/>
                <a:gd name="T84" fmla="*/ 12 w 232"/>
                <a:gd name="T85" fmla="*/ 65 h 104"/>
                <a:gd name="T86" fmla="*/ 12 w 232"/>
                <a:gd name="T87" fmla="*/ 70 h 104"/>
                <a:gd name="T88" fmla="*/ 11 w 232"/>
                <a:gd name="T89" fmla="*/ 76 h 104"/>
                <a:gd name="T90" fmla="*/ 7 w 232"/>
                <a:gd name="T91" fmla="*/ 79 h 104"/>
                <a:gd name="T92" fmla="*/ 20 w 232"/>
                <a:gd name="T93" fmla="*/ 84 h 104"/>
                <a:gd name="T94" fmla="*/ 25 w 232"/>
                <a:gd name="T95" fmla="*/ 99 h 104"/>
                <a:gd name="T96" fmla="*/ 34 w 232"/>
                <a:gd name="T97" fmla="*/ 105 h 104"/>
                <a:gd name="T98" fmla="*/ 32 w 232"/>
                <a:gd name="T99" fmla="*/ 109 h 104"/>
                <a:gd name="T100" fmla="*/ 37 w 232"/>
                <a:gd name="T101" fmla="*/ 109 h 104"/>
                <a:gd name="T102" fmla="*/ 48 w 232"/>
                <a:gd name="T103" fmla="*/ 111 h 104"/>
                <a:gd name="T104" fmla="*/ 68 w 232"/>
                <a:gd name="T105" fmla="*/ 117 h 104"/>
                <a:gd name="T106" fmla="*/ 73 w 232"/>
                <a:gd name="T107" fmla="*/ 106 h 104"/>
                <a:gd name="T108" fmla="*/ 97 w 232"/>
                <a:gd name="T109" fmla="*/ 119 h 104"/>
                <a:gd name="T110" fmla="*/ 121 w 232"/>
                <a:gd name="T111" fmla="*/ 117 h 104"/>
                <a:gd name="T112" fmla="*/ 140 w 232"/>
                <a:gd name="T113" fmla="*/ 113 h 104"/>
                <a:gd name="T114" fmla="*/ 151 w 232"/>
                <a:gd name="T115" fmla="*/ 106 h 104"/>
                <a:gd name="T116" fmla="*/ 149 w 232"/>
                <a:gd name="T117" fmla="*/ 118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2"/>
                <a:gd name="T178" fmla="*/ 0 h 104"/>
                <a:gd name="T179" fmla="*/ 232 w 232"/>
                <a:gd name="T180" fmla="*/ 104 h 1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2" h="104">
                  <a:moveTo>
                    <a:pt x="125" y="104"/>
                  </a:moveTo>
                  <a:cubicBezTo>
                    <a:pt x="126" y="104"/>
                    <a:pt x="128" y="104"/>
                    <a:pt x="129" y="103"/>
                  </a:cubicBezTo>
                  <a:cubicBezTo>
                    <a:pt x="131" y="101"/>
                    <a:pt x="133" y="99"/>
                    <a:pt x="134" y="97"/>
                  </a:cubicBezTo>
                  <a:cubicBezTo>
                    <a:pt x="134" y="95"/>
                    <a:pt x="132" y="92"/>
                    <a:pt x="134" y="91"/>
                  </a:cubicBezTo>
                  <a:cubicBezTo>
                    <a:pt x="137" y="90"/>
                    <a:pt x="140" y="94"/>
                    <a:pt x="144" y="94"/>
                  </a:cubicBezTo>
                  <a:cubicBezTo>
                    <a:pt x="147" y="94"/>
                    <a:pt x="150" y="90"/>
                    <a:pt x="154" y="90"/>
                  </a:cubicBezTo>
                  <a:cubicBezTo>
                    <a:pt x="157" y="90"/>
                    <a:pt x="160" y="94"/>
                    <a:pt x="164" y="94"/>
                  </a:cubicBezTo>
                  <a:cubicBezTo>
                    <a:pt x="169" y="93"/>
                    <a:pt x="173" y="90"/>
                    <a:pt x="177" y="88"/>
                  </a:cubicBezTo>
                  <a:cubicBezTo>
                    <a:pt x="182" y="86"/>
                    <a:pt x="187" y="85"/>
                    <a:pt x="192" y="83"/>
                  </a:cubicBezTo>
                  <a:cubicBezTo>
                    <a:pt x="195" y="82"/>
                    <a:pt x="198" y="81"/>
                    <a:pt x="200" y="81"/>
                  </a:cubicBezTo>
                  <a:cubicBezTo>
                    <a:pt x="202" y="81"/>
                    <a:pt x="202" y="82"/>
                    <a:pt x="203" y="83"/>
                  </a:cubicBezTo>
                  <a:cubicBezTo>
                    <a:pt x="205" y="82"/>
                    <a:pt x="205" y="80"/>
                    <a:pt x="208" y="79"/>
                  </a:cubicBezTo>
                  <a:cubicBezTo>
                    <a:pt x="210" y="79"/>
                    <a:pt x="212" y="81"/>
                    <a:pt x="215" y="82"/>
                  </a:cubicBezTo>
                  <a:cubicBezTo>
                    <a:pt x="217" y="82"/>
                    <a:pt x="218" y="84"/>
                    <a:pt x="220" y="84"/>
                  </a:cubicBezTo>
                  <a:cubicBezTo>
                    <a:pt x="222" y="84"/>
                    <a:pt x="223" y="80"/>
                    <a:pt x="224" y="81"/>
                  </a:cubicBezTo>
                  <a:cubicBezTo>
                    <a:pt x="226" y="82"/>
                    <a:pt x="224" y="86"/>
                    <a:pt x="226" y="86"/>
                  </a:cubicBezTo>
                  <a:cubicBezTo>
                    <a:pt x="228" y="87"/>
                    <a:pt x="229" y="85"/>
                    <a:pt x="231" y="84"/>
                  </a:cubicBezTo>
                  <a:cubicBezTo>
                    <a:pt x="231" y="82"/>
                    <a:pt x="232" y="80"/>
                    <a:pt x="231" y="78"/>
                  </a:cubicBezTo>
                  <a:cubicBezTo>
                    <a:pt x="230" y="76"/>
                    <a:pt x="226" y="76"/>
                    <a:pt x="225" y="74"/>
                  </a:cubicBezTo>
                  <a:cubicBezTo>
                    <a:pt x="224" y="72"/>
                    <a:pt x="225" y="69"/>
                    <a:pt x="225" y="67"/>
                  </a:cubicBezTo>
                  <a:cubicBezTo>
                    <a:pt x="225" y="64"/>
                    <a:pt x="227" y="62"/>
                    <a:pt x="226" y="60"/>
                  </a:cubicBezTo>
                  <a:cubicBezTo>
                    <a:pt x="225" y="56"/>
                    <a:pt x="220" y="52"/>
                    <a:pt x="221" y="48"/>
                  </a:cubicBezTo>
                  <a:cubicBezTo>
                    <a:pt x="222" y="45"/>
                    <a:pt x="227" y="44"/>
                    <a:pt x="230" y="42"/>
                  </a:cubicBezTo>
                  <a:cubicBezTo>
                    <a:pt x="229" y="41"/>
                    <a:pt x="227" y="38"/>
                    <a:pt x="225" y="37"/>
                  </a:cubicBezTo>
                  <a:cubicBezTo>
                    <a:pt x="223" y="36"/>
                    <a:pt x="220" y="37"/>
                    <a:pt x="217" y="36"/>
                  </a:cubicBezTo>
                  <a:cubicBezTo>
                    <a:pt x="216" y="35"/>
                    <a:pt x="214" y="33"/>
                    <a:pt x="214" y="32"/>
                  </a:cubicBezTo>
                  <a:cubicBezTo>
                    <a:pt x="213" y="30"/>
                    <a:pt x="214" y="27"/>
                    <a:pt x="214" y="25"/>
                  </a:cubicBezTo>
                  <a:cubicBezTo>
                    <a:pt x="214" y="23"/>
                    <a:pt x="213" y="21"/>
                    <a:pt x="212" y="18"/>
                  </a:cubicBezTo>
                  <a:cubicBezTo>
                    <a:pt x="210" y="17"/>
                    <a:pt x="209" y="16"/>
                    <a:pt x="207" y="15"/>
                  </a:cubicBezTo>
                  <a:cubicBezTo>
                    <a:pt x="205" y="14"/>
                    <a:pt x="202" y="12"/>
                    <a:pt x="200" y="12"/>
                  </a:cubicBezTo>
                  <a:cubicBezTo>
                    <a:pt x="197" y="11"/>
                    <a:pt x="195" y="13"/>
                    <a:pt x="193" y="14"/>
                  </a:cubicBezTo>
                  <a:cubicBezTo>
                    <a:pt x="191" y="14"/>
                    <a:pt x="189" y="14"/>
                    <a:pt x="188" y="14"/>
                  </a:cubicBezTo>
                  <a:cubicBezTo>
                    <a:pt x="186" y="15"/>
                    <a:pt x="185" y="15"/>
                    <a:pt x="183" y="16"/>
                  </a:cubicBezTo>
                  <a:cubicBezTo>
                    <a:pt x="182" y="17"/>
                    <a:pt x="181" y="17"/>
                    <a:pt x="180" y="18"/>
                  </a:cubicBezTo>
                  <a:cubicBezTo>
                    <a:pt x="176" y="19"/>
                    <a:pt x="173" y="20"/>
                    <a:pt x="170" y="21"/>
                  </a:cubicBezTo>
                  <a:cubicBezTo>
                    <a:pt x="168" y="21"/>
                    <a:pt x="165" y="21"/>
                    <a:pt x="163" y="20"/>
                  </a:cubicBezTo>
                  <a:cubicBezTo>
                    <a:pt x="161" y="20"/>
                    <a:pt x="160" y="19"/>
                    <a:pt x="158" y="19"/>
                  </a:cubicBezTo>
                  <a:cubicBezTo>
                    <a:pt x="156" y="19"/>
                    <a:pt x="155" y="22"/>
                    <a:pt x="153" y="22"/>
                  </a:cubicBezTo>
                  <a:cubicBezTo>
                    <a:pt x="149" y="23"/>
                    <a:pt x="146" y="22"/>
                    <a:pt x="143" y="21"/>
                  </a:cubicBezTo>
                  <a:cubicBezTo>
                    <a:pt x="141" y="21"/>
                    <a:pt x="141" y="18"/>
                    <a:pt x="139" y="18"/>
                  </a:cubicBezTo>
                  <a:cubicBezTo>
                    <a:pt x="138" y="17"/>
                    <a:pt x="138" y="20"/>
                    <a:pt x="137" y="20"/>
                  </a:cubicBezTo>
                  <a:cubicBezTo>
                    <a:pt x="134" y="19"/>
                    <a:pt x="132" y="15"/>
                    <a:pt x="129" y="15"/>
                  </a:cubicBezTo>
                  <a:cubicBezTo>
                    <a:pt x="127" y="15"/>
                    <a:pt x="127" y="18"/>
                    <a:pt x="126" y="18"/>
                  </a:cubicBezTo>
                  <a:cubicBezTo>
                    <a:pt x="124" y="19"/>
                    <a:pt x="123" y="18"/>
                    <a:pt x="122" y="16"/>
                  </a:cubicBezTo>
                  <a:cubicBezTo>
                    <a:pt x="121" y="14"/>
                    <a:pt x="123" y="10"/>
                    <a:pt x="121" y="8"/>
                  </a:cubicBezTo>
                  <a:cubicBezTo>
                    <a:pt x="120" y="7"/>
                    <a:pt x="117" y="10"/>
                    <a:pt x="115" y="10"/>
                  </a:cubicBezTo>
                  <a:cubicBezTo>
                    <a:pt x="113" y="9"/>
                    <a:pt x="111" y="8"/>
                    <a:pt x="110" y="6"/>
                  </a:cubicBezTo>
                  <a:cubicBezTo>
                    <a:pt x="109" y="5"/>
                    <a:pt x="111" y="3"/>
                    <a:pt x="110" y="2"/>
                  </a:cubicBezTo>
                  <a:cubicBezTo>
                    <a:pt x="109" y="1"/>
                    <a:pt x="108" y="0"/>
                    <a:pt x="107" y="0"/>
                  </a:cubicBezTo>
                  <a:cubicBezTo>
                    <a:pt x="105" y="1"/>
                    <a:pt x="105" y="4"/>
                    <a:pt x="103" y="4"/>
                  </a:cubicBezTo>
                  <a:cubicBezTo>
                    <a:pt x="101" y="5"/>
                    <a:pt x="98" y="3"/>
                    <a:pt x="95" y="3"/>
                  </a:cubicBezTo>
                  <a:cubicBezTo>
                    <a:pt x="93" y="3"/>
                    <a:pt x="90" y="2"/>
                    <a:pt x="87" y="3"/>
                  </a:cubicBezTo>
                  <a:cubicBezTo>
                    <a:pt x="83" y="4"/>
                    <a:pt x="79" y="5"/>
                    <a:pt x="75" y="7"/>
                  </a:cubicBezTo>
                  <a:cubicBezTo>
                    <a:pt x="71" y="9"/>
                    <a:pt x="70" y="13"/>
                    <a:pt x="66" y="15"/>
                  </a:cubicBezTo>
                  <a:cubicBezTo>
                    <a:pt x="65" y="16"/>
                    <a:pt x="62" y="17"/>
                    <a:pt x="60" y="17"/>
                  </a:cubicBezTo>
                  <a:cubicBezTo>
                    <a:pt x="58" y="18"/>
                    <a:pt x="56" y="18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6" y="16"/>
                    <a:pt x="44" y="15"/>
                    <a:pt x="43" y="15"/>
                  </a:cubicBezTo>
                  <a:cubicBezTo>
                    <a:pt x="40" y="15"/>
                    <a:pt x="38" y="15"/>
                    <a:pt x="36" y="16"/>
                  </a:cubicBezTo>
                  <a:cubicBezTo>
                    <a:pt x="35" y="16"/>
                    <a:pt x="34" y="18"/>
                    <a:pt x="34" y="19"/>
                  </a:cubicBezTo>
                  <a:cubicBezTo>
                    <a:pt x="36" y="21"/>
                    <a:pt x="39" y="22"/>
                    <a:pt x="41" y="23"/>
                  </a:cubicBezTo>
                  <a:cubicBezTo>
                    <a:pt x="43" y="24"/>
                    <a:pt x="46" y="23"/>
                    <a:pt x="48" y="23"/>
                  </a:cubicBezTo>
                  <a:cubicBezTo>
                    <a:pt x="48" y="23"/>
                    <a:pt x="48" y="25"/>
                    <a:pt x="48" y="25"/>
                  </a:cubicBezTo>
                  <a:cubicBezTo>
                    <a:pt x="45" y="25"/>
                    <a:pt x="42" y="25"/>
                    <a:pt x="39" y="25"/>
                  </a:cubicBezTo>
                  <a:cubicBezTo>
                    <a:pt x="37" y="26"/>
                    <a:pt x="35" y="26"/>
                    <a:pt x="34" y="28"/>
                  </a:cubicBezTo>
                  <a:cubicBezTo>
                    <a:pt x="33" y="30"/>
                    <a:pt x="37" y="28"/>
                    <a:pt x="38" y="28"/>
                  </a:cubicBezTo>
                  <a:cubicBezTo>
                    <a:pt x="40" y="28"/>
                    <a:pt x="43" y="28"/>
                    <a:pt x="45" y="28"/>
                  </a:cubicBezTo>
                  <a:cubicBezTo>
                    <a:pt x="45" y="28"/>
                    <a:pt x="45" y="30"/>
                    <a:pt x="44" y="30"/>
                  </a:cubicBezTo>
                  <a:cubicBezTo>
                    <a:pt x="42" y="30"/>
                    <a:pt x="40" y="29"/>
                    <a:pt x="39" y="29"/>
                  </a:cubicBezTo>
                  <a:cubicBezTo>
                    <a:pt x="37" y="30"/>
                    <a:pt x="37" y="33"/>
                    <a:pt x="36" y="33"/>
                  </a:cubicBezTo>
                  <a:cubicBezTo>
                    <a:pt x="35" y="34"/>
                    <a:pt x="33" y="34"/>
                    <a:pt x="32" y="33"/>
                  </a:cubicBezTo>
                  <a:cubicBezTo>
                    <a:pt x="31" y="33"/>
                    <a:pt x="33" y="31"/>
                    <a:pt x="32" y="30"/>
                  </a:cubicBezTo>
                  <a:cubicBezTo>
                    <a:pt x="31" y="29"/>
                    <a:pt x="28" y="29"/>
                    <a:pt x="27" y="30"/>
                  </a:cubicBezTo>
                  <a:cubicBezTo>
                    <a:pt x="26" y="31"/>
                    <a:pt x="28" y="33"/>
                    <a:pt x="27" y="34"/>
                  </a:cubicBezTo>
                  <a:cubicBezTo>
                    <a:pt x="26" y="35"/>
                    <a:pt x="24" y="35"/>
                    <a:pt x="24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4" y="31"/>
                    <a:pt x="25" y="29"/>
                    <a:pt x="24" y="29"/>
                  </a:cubicBezTo>
                  <a:cubicBezTo>
                    <a:pt x="22" y="28"/>
                    <a:pt x="22" y="31"/>
                    <a:pt x="21" y="31"/>
                  </a:cubicBezTo>
                  <a:cubicBezTo>
                    <a:pt x="19" y="31"/>
                    <a:pt x="19" y="30"/>
                    <a:pt x="17" y="30"/>
                  </a:cubicBezTo>
                  <a:cubicBezTo>
                    <a:pt x="15" y="30"/>
                    <a:pt x="11" y="30"/>
                    <a:pt x="9" y="32"/>
                  </a:cubicBezTo>
                  <a:cubicBezTo>
                    <a:pt x="6" y="33"/>
                    <a:pt x="4" y="35"/>
                    <a:pt x="3" y="38"/>
                  </a:cubicBezTo>
                  <a:cubicBezTo>
                    <a:pt x="2" y="40"/>
                    <a:pt x="0" y="43"/>
                    <a:pt x="2" y="44"/>
                  </a:cubicBezTo>
                  <a:cubicBezTo>
                    <a:pt x="5" y="46"/>
                    <a:pt x="9" y="41"/>
                    <a:pt x="12" y="43"/>
                  </a:cubicBezTo>
                  <a:cubicBezTo>
                    <a:pt x="14" y="44"/>
                    <a:pt x="9" y="46"/>
                    <a:pt x="9" y="48"/>
                  </a:cubicBezTo>
                  <a:cubicBezTo>
                    <a:pt x="9" y="49"/>
                    <a:pt x="11" y="49"/>
                    <a:pt x="11" y="50"/>
                  </a:cubicBezTo>
                  <a:cubicBezTo>
                    <a:pt x="11" y="51"/>
                    <a:pt x="9" y="53"/>
                    <a:pt x="10" y="54"/>
                  </a:cubicBezTo>
                  <a:cubicBezTo>
                    <a:pt x="11" y="55"/>
                    <a:pt x="14" y="54"/>
                    <a:pt x="14" y="55"/>
                  </a:cubicBezTo>
                  <a:cubicBezTo>
                    <a:pt x="14" y="57"/>
                    <a:pt x="10" y="56"/>
                    <a:pt x="10" y="58"/>
                  </a:cubicBezTo>
                  <a:cubicBezTo>
                    <a:pt x="9" y="60"/>
                    <a:pt x="13" y="61"/>
                    <a:pt x="13" y="63"/>
                  </a:cubicBezTo>
                  <a:cubicBezTo>
                    <a:pt x="13" y="64"/>
                    <a:pt x="10" y="64"/>
                    <a:pt x="9" y="63"/>
                  </a:cubicBezTo>
                  <a:cubicBezTo>
                    <a:pt x="8" y="63"/>
                    <a:pt x="8" y="58"/>
                    <a:pt x="7" y="59"/>
                  </a:cubicBezTo>
                  <a:cubicBezTo>
                    <a:pt x="5" y="60"/>
                    <a:pt x="5" y="64"/>
                    <a:pt x="6" y="66"/>
                  </a:cubicBezTo>
                  <a:cubicBezTo>
                    <a:pt x="7" y="67"/>
                    <a:pt x="10" y="68"/>
                    <a:pt x="12" y="68"/>
                  </a:cubicBezTo>
                  <a:cubicBezTo>
                    <a:pt x="13" y="69"/>
                    <a:pt x="16" y="69"/>
                    <a:pt x="17" y="70"/>
                  </a:cubicBezTo>
                  <a:cubicBezTo>
                    <a:pt x="18" y="72"/>
                    <a:pt x="15" y="75"/>
                    <a:pt x="16" y="77"/>
                  </a:cubicBezTo>
                  <a:cubicBezTo>
                    <a:pt x="17" y="79"/>
                    <a:pt x="21" y="79"/>
                    <a:pt x="21" y="82"/>
                  </a:cubicBezTo>
                  <a:cubicBezTo>
                    <a:pt x="21" y="83"/>
                    <a:pt x="15" y="83"/>
                    <a:pt x="17" y="84"/>
                  </a:cubicBezTo>
                  <a:cubicBezTo>
                    <a:pt x="20" y="87"/>
                    <a:pt x="27" y="83"/>
                    <a:pt x="28" y="87"/>
                  </a:cubicBezTo>
                  <a:cubicBezTo>
                    <a:pt x="29" y="90"/>
                    <a:pt x="21" y="89"/>
                    <a:pt x="20" y="92"/>
                  </a:cubicBezTo>
                  <a:cubicBezTo>
                    <a:pt x="19" y="94"/>
                    <a:pt x="25" y="90"/>
                    <a:pt x="27" y="91"/>
                  </a:cubicBezTo>
                  <a:cubicBezTo>
                    <a:pt x="28" y="91"/>
                    <a:pt x="25" y="95"/>
                    <a:pt x="27" y="95"/>
                  </a:cubicBezTo>
                  <a:cubicBezTo>
                    <a:pt x="29" y="95"/>
                    <a:pt x="29" y="92"/>
                    <a:pt x="31" y="91"/>
                  </a:cubicBezTo>
                  <a:cubicBezTo>
                    <a:pt x="33" y="91"/>
                    <a:pt x="34" y="92"/>
                    <a:pt x="35" y="92"/>
                  </a:cubicBezTo>
                  <a:cubicBezTo>
                    <a:pt x="37" y="92"/>
                    <a:pt x="39" y="91"/>
                    <a:pt x="40" y="92"/>
                  </a:cubicBezTo>
                  <a:cubicBezTo>
                    <a:pt x="43" y="94"/>
                    <a:pt x="43" y="100"/>
                    <a:pt x="46" y="99"/>
                  </a:cubicBezTo>
                  <a:cubicBezTo>
                    <a:pt x="49" y="99"/>
                    <a:pt x="53" y="97"/>
                    <a:pt x="57" y="97"/>
                  </a:cubicBezTo>
                  <a:cubicBezTo>
                    <a:pt x="59" y="97"/>
                    <a:pt x="57" y="92"/>
                    <a:pt x="58" y="90"/>
                  </a:cubicBezTo>
                  <a:cubicBezTo>
                    <a:pt x="58" y="88"/>
                    <a:pt x="60" y="88"/>
                    <a:pt x="61" y="88"/>
                  </a:cubicBezTo>
                  <a:cubicBezTo>
                    <a:pt x="65" y="88"/>
                    <a:pt x="68" y="88"/>
                    <a:pt x="71" y="90"/>
                  </a:cubicBezTo>
                  <a:cubicBezTo>
                    <a:pt x="75" y="92"/>
                    <a:pt x="77" y="97"/>
                    <a:pt x="81" y="99"/>
                  </a:cubicBezTo>
                  <a:cubicBezTo>
                    <a:pt x="84" y="100"/>
                    <a:pt x="87" y="99"/>
                    <a:pt x="90" y="100"/>
                  </a:cubicBezTo>
                  <a:cubicBezTo>
                    <a:pt x="94" y="100"/>
                    <a:pt x="98" y="100"/>
                    <a:pt x="101" y="97"/>
                  </a:cubicBezTo>
                  <a:cubicBezTo>
                    <a:pt x="103" y="95"/>
                    <a:pt x="104" y="91"/>
                    <a:pt x="107" y="91"/>
                  </a:cubicBezTo>
                  <a:cubicBezTo>
                    <a:pt x="110" y="90"/>
                    <a:pt x="113" y="94"/>
                    <a:pt x="117" y="94"/>
                  </a:cubicBezTo>
                  <a:cubicBezTo>
                    <a:pt x="118" y="94"/>
                    <a:pt x="119" y="93"/>
                    <a:pt x="120" y="92"/>
                  </a:cubicBezTo>
                  <a:cubicBezTo>
                    <a:pt x="122" y="90"/>
                    <a:pt x="124" y="87"/>
                    <a:pt x="126" y="88"/>
                  </a:cubicBezTo>
                  <a:cubicBezTo>
                    <a:pt x="128" y="88"/>
                    <a:pt x="127" y="91"/>
                    <a:pt x="127" y="93"/>
                  </a:cubicBezTo>
                  <a:cubicBezTo>
                    <a:pt x="127" y="95"/>
                    <a:pt x="124" y="96"/>
                    <a:pt x="124" y="98"/>
                  </a:cubicBezTo>
                  <a:cubicBezTo>
                    <a:pt x="123" y="100"/>
                    <a:pt x="124" y="102"/>
                    <a:pt x="125" y="10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6" name="Freeform 2604"/>
            <p:cNvSpPr>
              <a:spLocks noChangeAspect="1"/>
            </p:cNvSpPr>
            <p:nvPr/>
          </p:nvSpPr>
          <p:spPr bwMode="auto">
            <a:xfrm>
              <a:off x="19829479" y="9025656"/>
              <a:ext cx="1151485" cy="1148058"/>
            </a:xfrm>
            <a:custGeom>
              <a:avLst/>
              <a:gdLst>
                <a:gd name="T0" fmla="*/ 167 w 144"/>
                <a:gd name="T1" fmla="*/ 160 h 157"/>
                <a:gd name="T2" fmla="*/ 165 w 144"/>
                <a:gd name="T3" fmla="*/ 147 h 157"/>
                <a:gd name="T4" fmla="*/ 171 w 144"/>
                <a:gd name="T5" fmla="*/ 147 h 157"/>
                <a:gd name="T6" fmla="*/ 161 w 144"/>
                <a:gd name="T7" fmla="*/ 135 h 157"/>
                <a:gd name="T8" fmla="*/ 150 w 144"/>
                <a:gd name="T9" fmla="*/ 119 h 157"/>
                <a:gd name="T10" fmla="*/ 141 w 144"/>
                <a:gd name="T11" fmla="*/ 99 h 157"/>
                <a:gd name="T12" fmla="*/ 136 w 144"/>
                <a:gd name="T13" fmla="*/ 84 h 157"/>
                <a:gd name="T14" fmla="*/ 131 w 144"/>
                <a:gd name="T15" fmla="*/ 72 h 157"/>
                <a:gd name="T16" fmla="*/ 119 w 144"/>
                <a:gd name="T17" fmla="*/ 59 h 157"/>
                <a:gd name="T18" fmla="*/ 113 w 144"/>
                <a:gd name="T19" fmla="*/ 43 h 157"/>
                <a:gd name="T20" fmla="*/ 115 w 144"/>
                <a:gd name="T21" fmla="*/ 31 h 157"/>
                <a:gd name="T22" fmla="*/ 110 w 144"/>
                <a:gd name="T23" fmla="*/ 23 h 157"/>
                <a:gd name="T24" fmla="*/ 111 w 144"/>
                <a:gd name="T25" fmla="*/ 12 h 157"/>
                <a:gd name="T26" fmla="*/ 104 w 144"/>
                <a:gd name="T27" fmla="*/ 10 h 157"/>
                <a:gd name="T28" fmla="*/ 96 w 144"/>
                <a:gd name="T29" fmla="*/ 6 h 157"/>
                <a:gd name="T30" fmla="*/ 91 w 144"/>
                <a:gd name="T31" fmla="*/ 7 h 157"/>
                <a:gd name="T32" fmla="*/ 84 w 144"/>
                <a:gd name="T33" fmla="*/ 7 h 157"/>
                <a:gd name="T34" fmla="*/ 78 w 144"/>
                <a:gd name="T35" fmla="*/ 12 h 157"/>
                <a:gd name="T36" fmla="*/ 67 w 144"/>
                <a:gd name="T37" fmla="*/ 18 h 157"/>
                <a:gd name="T38" fmla="*/ 56 w 144"/>
                <a:gd name="T39" fmla="*/ 12 h 157"/>
                <a:gd name="T40" fmla="*/ 47 w 144"/>
                <a:gd name="T41" fmla="*/ 10 h 157"/>
                <a:gd name="T42" fmla="*/ 37 w 144"/>
                <a:gd name="T43" fmla="*/ 6 h 157"/>
                <a:gd name="T44" fmla="*/ 24 w 144"/>
                <a:gd name="T45" fmla="*/ 2 h 157"/>
                <a:gd name="T46" fmla="*/ 13 w 144"/>
                <a:gd name="T47" fmla="*/ 2 h 157"/>
                <a:gd name="T48" fmla="*/ 7 w 144"/>
                <a:gd name="T49" fmla="*/ 0 h 157"/>
                <a:gd name="T50" fmla="*/ 4 w 144"/>
                <a:gd name="T51" fmla="*/ 6 h 157"/>
                <a:gd name="T52" fmla="*/ 4 w 144"/>
                <a:gd name="T53" fmla="*/ 19 h 157"/>
                <a:gd name="T54" fmla="*/ 0 w 144"/>
                <a:gd name="T55" fmla="*/ 29 h 157"/>
                <a:gd name="T56" fmla="*/ 5 w 144"/>
                <a:gd name="T57" fmla="*/ 48 h 157"/>
                <a:gd name="T58" fmla="*/ 8 w 144"/>
                <a:gd name="T59" fmla="*/ 180 h 157"/>
                <a:gd name="T60" fmla="*/ 133 w 144"/>
                <a:gd name="T61" fmla="*/ 180 h 157"/>
                <a:gd name="T62" fmla="*/ 137 w 144"/>
                <a:gd name="T63" fmla="*/ 187 h 157"/>
                <a:gd name="T64" fmla="*/ 145 w 144"/>
                <a:gd name="T65" fmla="*/ 183 h 157"/>
                <a:gd name="T66" fmla="*/ 146 w 144"/>
                <a:gd name="T67" fmla="*/ 176 h 157"/>
                <a:gd name="T68" fmla="*/ 152 w 144"/>
                <a:gd name="T69" fmla="*/ 174 h 157"/>
                <a:gd name="T70" fmla="*/ 154 w 144"/>
                <a:gd name="T71" fmla="*/ 168 h 157"/>
                <a:gd name="T72" fmla="*/ 161 w 144"/>
                <a:gd name="T73" fmla="*/ 168 h 157"/>
                <a:gd name="T74" fmla="*/ 167 w 144"/>
                <a:gd name="T75" fmla="*/ 160 h 1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57"/>
                <a:gd name="T116" fmla="*/ 144 w 144"/>
                <a:gd name="T117" fmla="*/ 157 h 1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57">
                  <a:moveTo>
                    <a:pt x="140" y="134"/>
                  </a:moveTo>
                  <a:cubicBezTo>
                    <a:pt x="140" y="131"/>
                    <a:pt x="137" y="126"/>
                    <a:pt x="138" y="123"/>
                  </a:cubicBezTo>
                  <a:cubicBezTo>
                    <a:pt x="138" y="121"/>
                    <a:pt x="144" y="124"/>
                    <a:pt x="143" y="123"/>
                  </a:cubicBezTo>
                  <a:cubicBezTo>
                    <a:pt x="142" y="118"/>
                    <a:pt x="137" y="117"/>
                    <a:pt x="135" y="113"/>
                  </a:cubicBezTo>
                  <a:cubicBezTo>
                    <a:pt x="132" y="109"/>
                    <a:pt x="129" y="104"/>
                    <a:pt x="126" y="99"/>
                  </a:cubicBezTo>
                  <a:cubicBezTo>
                    <a:pt x="123" y="94"/>
                    <a:pt x="121" y="89"/>
                    <a:pt x="118" y="83"/>
                  </a:cubicBezTo>
                  <a:cubicBezTo>
                    <a:pt x="116" y="79"/>
                    <a:pt x="115" y="74"/>
                    <a:pt x="114" y="70"/>
                  </a:cubicBezTo>
                  <a:cubicBezTo>
                    <a:pt x="113" y="66"/>
                    <a:pt x="112" y="63"/>
                    <a:pt x="110" y="60"/>
                  </a:cubicBezTo>
                  <a:cubicBezTo>
                    <a:pt x="108" y="56"/>
                    <a:pt x="103" y="53"/>
                    <a:pt x="100" y="49"/>
                  </a:cubicBezTo>
                  <a:cubicBezTo>
                    <a:pt x="98" y="45"/>
                    <a:pt x="96" y="41"/>
                    <a:pt x="95" y="36"/>
                  </a:cubicBezTo>
                  <a:cubicBezTo>
                    <a:pt x="94" y="33"/>
                    <a:pt x="96" y="30"/>
                    <a:pt x="96" y="26"/>
                  </a:cubicBezTo>
                  <a:cubicBezTo>
                    <a:pt x="95" y="24"/>
                    <a:pt x="93" y="22"/>
                    <a:pt x="92" y="19"/>
                  </a:cubicBezTo>
                  <a:cubicBezTo>
                    <a:pt x="92" y="16"/>
                    <a:pt x="95" y="13"/>
                    <a:pt x="93" y="10"/>
                  </a:cubicBezTo>
                  <a:cubicBezTo>
                    <a:pt x="92" y="8"/>
                    <a:pt x="89" y="9"/>
                    <a:pt x="87" y="8"/>
                  </a:cubicBezTo>
                  <a:cubicBezTo>
                    <a:pt x="84" y="7"/>
                    <a:pt x="82" y="5"/>
                    <a:pt x="80" y="5"/>
                  </a:cubicBezTo>
                  <a:cubicBezTo>
                    <a:pt x="78" y="5"/>
                    <a:pt x="77" y="6"/>
                    <a:pt x="76" y="6"/>
                  </a:cubicBezTo>
                  <a:cubicBezTo>
                    <a:pt x="74" y="7"/>
                    <a:pt x="72" y="5"/>
                    <a:pt x="70" y="6"/>
                  </a:cubicBezTo>
                  <a:cubicBezTo>
                    <a:pt x="68" y="6"/>
                    <a:pt x="67" y="9"/>
                    <a:pt x="65" y="10"/>
                  </a:cubicBezTo>
                  <a:cubicBezTo>
                    <a:pt x="62" y="12"/>
                    <a:pt x="59" y="15"/>
                    <a:pt x="56" y="15"/>
                  </a:cubicBezTo>
                  <a:cubicBezTo>
                    <a:pt x="53" y="15"/>
                    <a:pt x="50" y="11"/>
                    <a:pt x="47" y="10"/>
                  </a:cubicBezTo>
                  <a:cubicBezTo>
                    <a:pt x="45" y="9"/>
                    <a:pt x="42" y="9"/>
                    <a:pt x="39" y="8"/>
                  </a:cubicBezTo>
                  <a:cubicBezTo>
                    <a:pt x="36" y="7"/>
                    <a:pt x="34" y="6"/>
                    <a:pt x="31" y="5"/>
                  </a:cubicBezTo>
                  <a:cubicBezTo>
                    <a:pt x="28" y="4"/>
                    <a:pt x="24" y="2"/>
                    <a:pt x="20" y="2"/>
                  </a:cubicBezTo>
                  <a:cubicBezTo>
                    <a:pt x="17" y="1"/>
                    <a:pt x="14" y="3"/>
                    <a:pt x="11" y="2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5" y="1"/>
                    <a:pt x="3" y="3"/>
                    <a:pt x="3" y="5"/>
                  </a:cubicBezTo>
                  <a:cubicBezTo>
                    <a:pt x="2" y="9"/>
                    <a:pt x="4" y="13"/>
                    <a:pt x="3" y="16"/>
                  </a:cubicBezTo>
                  <a:cubicBezTo>
                    <a:pt x="3" y="19"/>
                    <a:pt x="0" y="21"/>
                    <a:pt x="0" y="24"/>
                  </a:cubicBezTo>
                  <a:cubicBezTo>
                    <a:pt x="0" y="29"/>
                    <a:pt x="3" y="34"/>
                    <a:pt x="4" y="40"/>
                  </a:cubicBezTo>
                  <a:cubicBezTo>
                    <a:pt x="6" y="77"/>
                    <a:pt x="6" y="113"/>
                    <a:pt x="7" y="150"/>
                  </a:cubicBezTo>
                  <a:cubicBezTo>
                    <a:pt x="42" y="150"/>
                    <a:pt x="76" y="148"/>
                    <a:pt x="111" y="150"/>
                  </a:cubicBezTo>
                  <a:cubicBezTo>
                    <a:pt x="114" y="150"/>
                    <a:pt x="113" y="155"/>
                    <a:pt x="115" y="156"/>
                  </a:cubicBezTo>
                  <a:cubicBezTo>
                    <a:pt x="117" y="157"/>
                    <a:pt x="120" y="155"/>
                    <a:pt x="121" y="153"/>
                  </a:cubicBezTo>
                  <a:cubicBezTo>
                    <a:pt x="122" y="151"/>
                    <a:pt x="121" y="149"/>
                    <a:pt x="122" y="147"/>
                  </a:cubicBezTo>
                  <a:cubicBezTo>
                    <a:pt x="123" y="145"/>
                    <a:pt x="125" y="146"/>
                    <a:pt x="127" y="145"/>
                  </a:cubicBezTo>
                  <a:cubicBezTo>
                    <a:pt x="128" y="143"/>
                    <a:pt x="128" y="141"/>
                    <a:pt x="129" y="140"/>
                  </a:cubicBezTo>
                  <a:cubicBezTo>
                    <a:pt x="131" y="139"/>
                    <a:pt x="133" y="141"/>
                    <a:pt x="135" y="140"/>
                  </a:cubicBezTo>
                  <a:cubicBezTo>
                    <a:pt x="137" y="138"/>
                    <a:pt x="139" y="136"/>
                    <a:pt x="140" y="1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7" name="Freeform 2605"/>
            <p:cNvSpPr>
              <a:spLocks noChangeAspect="1"/>
            </p:cNvSpPr>
            <p:nvPr/>
          </p:nvSpPr>
          <p:spPr bwMode="auto">
            <a:xfrm>
              <a:off x="20766731" y="8854675"/>
              <a:ext cx="147278" cy="427474"/>
            </a:xfrm>
            <a:custGeom>
              <a:avLst/>
              <a:gdLst>
                <a:gd name="T0" fmla="*/ 0 w 18"/>
                <a:gd name="T1" fmla="*/ 40 h 58"/>
                <a:gd name="T2" fmla="*/ 13 w 18"/>
                <a:gd name="T3" fmla="*/ 70 h 58"/>
                <a:gd name="T4" fmla="*/ 13 w 18"/>
                <a:gd name="T5" fmla="*/ 60 h 58"/>
                <a:gd name="T6" fmla="*/ 16 w 18"/>
                <a:gd name="T7" fmla="*/ 46 h 58"/>
                <a:gd name="T8" fmla="*/ 17 w 18"/>
                <a:gd name="T9" fmla="*/ 39 h 58"/>
                <a:gd name="T10" fmla="*/ 13 w 18"/>
                <a:gd name="T11" fmla="*/ 39 h 58"/>
                <a:gd name="T12" fmla="*/ 12 w 18"/>
                <a:gd name="T13" fmla="*/ 35 h 58"/>
                <a:gd name="T14" fmla="*/ 13 w 18"/>
                <a:gd name="T15" fmla="*/ 28 h 58"/>
                <a:gd name="T16" fmla="*/ 12 w 18"/>
                <a:gd name="T17" fmla="*/ 22 h 58"/>
                <a:gd name="T18" fmla="*/ 15 w 18"/>
                <a:gd name="T19" fmla="*/ 17 h 58"/>
                <a:gd name="T20" fmla="*/ 20 w 18"/>
                <a:gd name="T21" fmla="*/ 14 h 58"/>
                <a:gd name="T22" fmla="*/ 21 w 18"/>
                <a:gd name="T23" fmla="*/ 8 h 58"/>
                <a:gd name="T24" fmla="*/ 22 w 18"/>
                <a:gd name="T25" fmla="*/ 0 h 58"/>
                <a:gd name="T26" fmla="*/ 18 w 18"/>
                <a:gd name="T27" fmla="*/ 1 h 58"/>
                <a:gd name="T28" fmla="*/ 15 w 18"/>
                <a:gd name="T29" fmla="*/ 2 h 58"/>
                <a:gd name="T30" fmla="*/ 12 w 18"/>
                <a:gd name="T31" fmla="*/ 10 h 58"/>
                <a:gd name="T32" fmla="*/ 10 w 18"/>
                <a:gd name="T33" fmla="*/ 18 h 58"/>
                <a:gd name="T34" fmla="*/ 7 w 18"/>
                <a:gd name="T35" fmla="*/ 29 h 58"/>
                <a:gd name="T36" fmla="*/ 5 w 18"/>
                <a:gd name="T37" fmla="*/ 35 h 58"/>
                <a:gd name="T38" fmla="*/ 0 w 18"/>
                <a:gd name="T39" fmla="*/ 4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58"/>
                <a:gd name="T62" fmla="*/ 18 w 18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58">
                  <a:moveTo>
                    <a:pt x="0" y="33"/>
                  </a:moveTo>
                  <a:lnTo>
                    <a:pt x="11" y="58"/>
                  </a:lnTo>
                  <a:cubicBezTo>
                    <a:pt x="11" y="56"/>
                    <a:pt x="11" y="53"/>
                    <a:pt x="11" y="50"/>
                  </a:cubicBezTo>
                  <a:cubicBezTo>
                    <a:pt x="12" y="46"/>
                    <a:pt x="12" y="42"/>
                    <a:pt x="13" y="38"/>
                  </a:cubicBezTo>
                  <a:cubicBezTo>
                    <a:pt x="13" y="36"/>
                    <a:pt x="14" y="34"/>
                    <a:pt x="14" y="32"/>
                  </a:cubicBezTo>
                  <a:cubicBezTo>
                    <a:pt x="13" y="32"/>
                    <a:pt x="11" y="33"/>
                    <a:pt x="11" y="32"/>
                  </a:cubicBezTo>
                  <a:cubicBezTo>
                    <a:pt x="10" y="31"/>
                    <a:pt x="10" y="30"/>
                    <a:pt x="10" y="29"/>
                  </a:cubicBezTo>
                  <a:cubicBezTo>
                    <a:pt x="10" y="27"/>
                    <a:pt x="11" y="25"/>
                    <a:pt x="11" y="23"/>
                  </a:cubicBezTo>
                  <a:cubicBezTo>
                    <a:pt x="11" y="21"/>
                    <a:pt x="10" y="19"/>
                    <a:pt x="10" y="18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3" y="13"/>
                    <a:pt x="14" y="13"/>
                    <a:pt x="16" y="12"/>
                  </a:cubicBezTo>
                  <a:cubicBezTo>
                    <a:pt x="16" y="10"/>
                    <a:pt x="16" y="8"/>
                    <a:pt x="17" y="7"/>
                  </a:cubicBezTo>
                  <a:cubicBezTo>
                    <a:pt x="17" y="5"/>
                    <a:pt x="17" y="2"/>
                    <a:pt x="18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4"/>
                    <a:pt x="10" y="6"/>
                    <a:pt x="10" y="8"/>
                  </a:cubicBezTo>
                  <a:cubicBezTo>
                    <a:pt x="9" y="10"/>
                    <a:pt x="8" y="13"/>
                    <a:pt x="8" y="15"/>
                  </a:cubicBezTo>
                  <a:cubicBezTo>
                    <a:pt x="7" y="18"/>
                    <a:pt x="7" y="21"/>
                    <a:pt x="6" y="24"/>
                  </a:cubicBezTo>
                  <a:cubicBezTo>
                    <a:pt x="5" y="26"/>
                    <a:pt x="5" y="28"/>
                    <a:pt x="4" y="29"/>
                  </a:cubicBezTo>
                  <a:cubicBezTo>
                    <a:pt x="3" y="31"/>
                    <a:pt x="1" y="32"/>
                    <a:pt x="0" y="3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8" name="Freeform 2606"/>
            <p:cNvSpPr>
              <a:spLocks noChangeAspect="1"/>
            </p:cNvSpPr>
            <p:nvPr/>
          </p:nvSpPr>
          <p:spPr bwMode="auto">
            <a:xfrm>
              <a:off x="20847066" y="8940162"/>
              <a:ext cx="46864" cy="158771"/>
            </a:xfrm>
            <a:custGeom>
              <a:avLst/>
              <a:gdLst>
                <a:gd name="T0" fmla="*/ 5 w 6"/>
                <a:gd name="T1" fmla="*/ 25 h 21"/>
                <a:gd name="T2" fmla="*/ 6 w 6"/>
                <a:gd name="T3" fmla="*/ 10 h 21"/>
                <a:gd name="T4" fmla="*/ 7 w 6"/>
                <a:gd name="T5" fmla="*/ 0 h 21"/>
                <a:gd name="T6" fmla="*/ 2 w 6"/>
                <a:gd name="T7" fmla="*/ 2 h 21"/>
                <a:gd name="T8" fmla="*/ 0 w 6"/>
                <a:gd name="T9" fmla="*/ 7 h 21"/>
                <a:gd name="T10" fmla="*/ 1 w 6"/>
                <a:gd name="T11" fmla="*/ 14 h 21"/>
                <a:gd name="T12" fmla="*/ 0 w 6"/>
                <a:gd name="T13" fmla="*/ 21 h 21"/>
                <a:gd name="T14" fmla="*/ 1 w 6"/>
                <a:gd name="T15" fmla="*/ 25 h 21"/>
                <a:gd name="T16" fmla="*/ 5 w 6"/>
                <a:gd name="T17" fmla="*/ 2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1"/>
                <a:gd name="T29" fmla="*/ 6 w 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1">
                  <a:moveTo>
                    <a:pt x="4" y="20"/>
                  </a:moveTo>
                  <a:cubicBezTo>
                    <a:pt x="4" y="16"/>
                    <a:pt x="4" y="12"/>
                    <a:pt x="5" y="8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3" y="20"/>
                    <a:pt x="4" y="2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79" name="Freeform 2607"/>
            <p:cNvSpPr>
              <a:spLocks noChangeAspect="1"/>
            </p:cNvSpPr>
            <p:nvPr/>
          </p:nvSpPr>
          <p:spPr bwMode="auto">
            <a:xfrm>
              <a:off x="20893934" y="8378344"/>
              <a:ext cx="642686" cy="610674"/>
            </a:xfrm>
            <a:custGeom>
              <a:avLst/>
              <a:gdLst>
                <a:gd name="T0" fmla="*/ 2 w 80"/>
                <a:gd name="T1" fmla="*/ 78 h 83"/>
                <a:gd name="T2" fmla="*/ 5 w 80"/>
                <a:gd name="T3" fmla="*/ 78 h 83"/>
                <a:gd name="T4" fmla="*/ 7 w 80"/>
                <a:gd name="T5" fmla="*/ 70 h 83"/>
                <a:gd name="T6" fmla="*/ 13 w 80"/>
                <a:gd name="T7" fmla="*/ 70 h 83"/>
                <a:gd name="T8" fmla="*/ 17 w 80"/>
                <a:gd name="T9" fmla="*/ 63 h 83"/>
                <a:gd name="T10" fmla="*/ 12 w 80"/>
                <a:gd name="T11" fmla="*/ 54 h 83"/>
                <a:gd name="T12" fmla="*/ 6 w 80"/>
                <a:gd name="T13" fmla="*/ 53 h 83"/>
                <a:gd name="T14" fmla="*/ 5 w 80"/>
                <a:gd name="T15" fmla="*/ 42 h 83"/>
                <a:gd name="T16" fmla="*/ 6 w 80"/>
                <a:gd name="T17" fmla="*/ 36 h 83"/>
                <a:gd name="T18" fmla="*/ 2 w 80"/>
                <a:gd name="T19" fmla="*/ 34 h 83"/>
                <a:gd name="T20" fmla="*/ 2 w 80"/>
                <a:gd name="T21" fmla="*/ 28 h 83"/>
                <a:gd name="T22" fmla="*/ 7 w 80"/>
                <a:gd name="T23" fmla="*/ 27 h 83"/>
                <a:gd name="T24" fmla="*/ 13 w 80"/>
                <a:gd name="T25" fmla="*/ 19 h 83"/>
                <a:gd name="T26" fmla="*/ 13 w 80"/>
                <a:gd name="T27" fmla="*/ 12 h 83"/>
                <a:gd name="T28" fmla="*/ 25 w 80"/>
                <a:gd name="T29" fmla="*/ 16 h 83"/>
                <a:gd name="T30" fmla="*/ 37 w 80"/>
                <a:gd name="T31" fmla="*/ 11 h 83"/>
                <a:gd name="T32" fmla="*/ 49 w 80"/>
                <a:gd name="T33" fmla="*/ 16 h 83"/>
                <a:gd name="T34" fmla="*/ 65 w 80"/>
                <a:gd name="T35" fmla="*/ 8 h 83"/>
                <a:gd name="T36" fmla="*/ 83 w 80"/>
                <a:gd name="T37" fmla="*/ 2 h 83"/>
                <a:gd name="T38" fmla="*/ 92 w 80"/>
                <a:gd name="T39" fmla="*/ 0 h 83"/>
                <a:gd name="T40" fmla="*/ 96 w 80"/>
                <a:gd name="T41" fmla="*/ 2 h 83"/>
                <a:gd name="T42" fmla="*/ 91 w 80"/>
                <a:gd name="T43" fmla="*/ 11 h 83"/>
                <a:gd name="T44" fmla="*/ 83 w 80"/>
                <a:gd name="T45" fmla="*/ 16 h 83"/>
                <a:gd name="T46" fmla="*/ 79 w 80"/>
                <a:gd name="T47" fmla="*/ 22 h 83"/>
                <a:gd name="T48" fmla="*/ 82 w 80"/>
                <a:gd name="T49" fmla="*/ 33 h 83"/>
                <a:gd name="T50" fmla="*/ 80 w 80"/>
                <a:gd name="T51" fmla="*/ 40 h 83"/>
                <a:gd name="T52" fmla="*/ 78 w 80"/>
                <a:gd name="T53" fmla="*/ 52 h 83"/>
                <a:gd name="T54" fmla="*/ 68 w 80"/>
                <a:gd name="T55" fmla="*/ 58 h 83"/>
                <a:gd name="T56" fmla="*/ 66 w 80"/>
                <a:gd name="T57" fmla="*/ 63 h 83"/>
                <a:gd name="T58" fmla="*/ 50 w 80"/>
                <a:gd name="T59" fmla="*/ 75 h 83"/>
                <a:gd name="T60" fmla="*/ 19 w 80"/>
                <a:gd name="T61" fmla="*/ 96 h 83"/>
                <a:gd name="T62" fmla="*/ 16 w 80"/>
                <a:gd name="T63" fmla="*/ 100 h 83"/>
                <a:gd name="T64" fmla="*/ 16 w 80"/>
                <a:gd name="T65" fmla="*/ 96 h 83"/>
                <a:gd name="T66" fmla="*/ 0 w 80"/>
                <a:gd name="T67" fmla="*/ 93 h 83"/>
                <a:gd name="T68" fmla="*/ 1 w 80"/>
                <a:gd name="T69" fmla="*/ 87 h 83"/>
                <a:gd name="T70" fmla="*/ 2 w 80"/>
                <a:gd name="T71" fmla="*/ 78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"/>
                <a:gd name="T109" fmla="*/ 0 h 83"/>
                <a:gd name="T110" fmla="*/ 80 w 80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" h="83">
                  <a:moveTo>
                    <a:pt x="2" y="65"/>
                  </a:moveTo>
                  <a:cubicBezTo>
                    <a:pt x="2" y="65"/>
                    <a:pt x="3" y="66"/>
                    <a:pt x="4" y="65"/>
                  </a:cubicBezTo>
                  <a:cubicBezTo>
                    <a:pt x="5" y="63"/>
                    <a:pt x="4" y="60"/>
                    <a:pt x="6" y="58"/>
                  </a:cubicBezTo>
                  <a:cubicBezTo>
                    <a:pt x="7" y="57"/>
                    <a:pt x="9" y="59"/>
                    <a:pt x="11" y="58"/>
                  </a:cubicBezTo>
                  <a:cubicBezTo>
                    <a:pt x="12" y="56"/>
                    <a:pt x="14" y="54"/>
                    <a:pt x="14" y="52"/>
                  </a:cubicBezTo>
                  <a:cubicBezTo>
                    <a:pt x="14" y="49"/>
                    <a:pt x="12" y="47"/>
                    <a:pt x="10" y="45"/>
                  </a:cubicBezTo>
                  <a:cubicBezTo>
                    <a:pt x="9" y="44"/>
                    <a:pt x="7" y="44"/>
                    <a:pt x="5" y="44"/>
                  </a:cubicBezTo>
                  <a:cubicBezTo>
                    <a:pt x="5" y="41"/>
                    <a:pt x="4" y="38"/>
                    <a:pt x="4" y="35"/>
                  </a:cubicBezTo>
                  <a:cubicBezTo>
                    <a:pt x="4" y="34"/>
                    <a:pt x="5" y="32"/>
                    <a:pt x="5" y="30"/>
                  </a:cubicBezTo>
                  <a:cubicBezTo>
                    <a:pt x="4" y="29"/>
                    <a:pt x="2" y="29"/>
                    <a:pt x="2" y="28"/>
                  </a:cubicBezTo>
                  <a:cubicBezTo>
                    <a:pt x="1" y="27"/>
                    <a:pt x="2" y="24"/>
                    <a:pt x="2" y="23"/>
                  </a:cubicBezTo>
                  <a:cubicBezTo>
                    <a:pt x="3" y="23"/>
                    <a:pt x="5" y="23"/>
                    <a:pt x="6" y="22"/>
                  </a:cubicBezTo>
                  <a:cubicBezTo>
                    <a:pt x="8" y="20"/>
                    <a:pt x="10" y="18"/>
                    <a:pt x="11" y="16"/>
                  </a:cubicBezTo>
                  <a:cubicBezTo>
                    <a:pt x="11" y="14"/>
                    <a:pt x="9" y="11"/>
                    <a:pt x="11" y="10"/>
                  </a:cubicBezTo>
                  <a:cubicBezTo>
                    <a:pt x="14" y="9"/>
                    <a:pt x="17" y="13"/>
                    <a:pt x="21" y="13"/>
                  </a:cubicBezTo>
                  <a:cubicBezTo>
                    <a:pt x="24" y="13"/>
                    <a:pt x="27" y="9"/>
                    <a:pt x="31" y="9"/>
                  </a:cubicBezTo>
                  <a:cubicBezTo>
                    <a:pt x="34" y="9"/>
                    <a:pt x="37" y="13"/>
                    <a:pt x="41" y="13"/>
                  </a:cubicBezTo>
                  <a:cubicBezTo>
                    <a:pt x="46" y="12"/>
                    <a:pt x="50" y="9"/>
                    <a:pt x="54" y="7"/>
                  </a:cubicBezTo>
                  <a:cubicBezTo>
                    <a:pt x="59" y="5"/>
                    <a:pt x="64" y="4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9" y="0"/>
                    <a:pt x="79" y="1"/>
                    <a:pt x="80" y="2"/>
                  </a:cubicBezTo>
                  <a:cubicBezTo>
                    <a:pt x="79" y="4"/>
                    <a:pt x="78" y="8"/>
                    <a:pt x="76" y="9"/>
                  </a:cubicBezTo>
                  <a:cubicBezTo>
                    <a:pt x="74" y="11"/>
                    <a:pt x="71" y="11"/>
                    <a:pt x="69" y="13"/>
                  </a:cubicBezTo>
                  <a:cubicBezTo>
                    <a:pt x="68" y="14"/>
                    <a:pt x="67" y="16"/>
                    <a:pt x="66" y="18"/>
                  </a:cubicBezTo>
                  <a:cubicBezTo>
                    <a:pt x="66" y="21"/>
                    <a:pt x="68" y="24"/>
                    <a:pt x="68" y="27"/>
                  </a:cubicBezTo>
                  <a:cubicBezTo>
                    <a:pt x="68" y="29"/>
                    <a:pt x="67" y="31"/>
                    <a:pt x="67" y="33"/>
                  </a:cubicBezTo>
                  <a:cubicBezTo>
                    <a:pt x="66" y="36"/>
                    <a:pt x="67" y="40"/>
                    <a:pt x="65" y="43"/>
                  </a:cubicBezTo>
                  <a:cubicBezTo>
                    <a:pt x="63" y="46"/>
                    <a:pt x="59" y="46"/>
                    <a:pt x="57" y="48"/>
                  </a:cubicBezTo>
                  <a:cubicBezTo>
                    <a:pt x="56" y="49"/>
                    <a:pt x="56" y="51"/>
                    <a:pt x="55" y="52"/>
                  </a:cubicBezTo>
                  <a:cubicBezTo>
                    <a:pt x="51" y="56"/>
                    <a:pt x="46" y="59"/>
                    <a:pt x="42" y="62"/>
                  </a:cubicBezTo>
                  <a:cubicBezTo>
                    <a:pt x="33" y="68"/>
                    <a:pt x="24" y="74"/>
                    <a:pt x="16" y="80"/>
                  </a:cubicBezTo>
                  <a:cubicBezTo>
                    <a:pt x="15" y="81"/>
                    <a:pt x="14" y="83"/>
                    <a:pt x="13" y="83"/>
                  </a:cubicBezTo>
                  <a:cubicBezTo>
                    <a:pt x="12" y="83"/>
                    <a:pt x="14" y="80"/>
                    <a:pt x="13" y="80"/>
                  </a:cubicBezTo>
                  <a:cubicBezTo>
                    <a:pt x="9" y="78"/>
                    <a:pt x="4" y="78"/>
                    <a:pt x="0" y="77"/>
                  </a:cubicBezTo>
                  <a:cubicBezTo>
                    <a:pt x="0" y="75"/>
                    <a:pt x="0" y="73"/>
                    <a:pt x="1" y="72"/>
                  </a:cubicBezTo>
                  <a:cubicBezTo>
                    <a:pt x="1" y="70"/>
                    <a:pt x="1" y="67"/>
                    <a:pt x="2" y="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0" name="Freeform 2608"/>
            <p:cNvSpPr>
              <a:spLocks noChangeAspect="1"/>
            </p:cNvSpPr>
            <p:nvPr/>
          </p:nvSpPr>
          <p:spPr bwMode="auto">
            <a:xfrm>
              <a:off x="20860456" y="8702002"/>
              <a:ext cx="147278" cy="164879"/>
            </a:xfrm>
            <a:custGeom>
              <a:avLst/>
              <a:gdLst>
                <a:gd name="T0" fmla="*/ 0 w 18"/>
                <a:gd name="T1" fmla="*/ 27 h 23"/>
                <a:gd name="T2" fmla="*/ 1 w 18"/>
                <a:gd name="T3" fmla="*/ 18 h 23"/>
                <a:gd name="T4" fmla="*/ 7 w 18"/>
                <a:gd name="T5" fmla="*/ 8 h 23"/>
                <a:gd name="T6" fmla="*/ 11 w 18"/>
                <a:gd name="T7" fmla="*/ 0 h 23"/>
                <a:gd name="T8" fmla="*/ 17 w 18"/>
                <a:gd name="T9" fmla="*/ 1 h 23"/>
                <a:gd name="T10" fmla="*/ 22 w 18"/>
                <a:gd name="T11" fmla="*/ 9 h 23"/>
                <a:gd name="T12" fmla="*/ 18 w 18"/>
                <a:gd name="T13" fmla="*/ 16 h 23"/>
                <a:gd name="T14" fmla="*/ 12 w 18"/>
                <a:gd name="T15" fmla="*/ 16 h 23"/>
                <a:gd name="T16" fmla="*/ 10 w 18"/>
                <a:gd name="T17" fmla="*/ 25 h 23"/>
                <a:gd name="T18" fmla="*/ 7 w 18"/>
                <a:gd name="T19" fmla="*/ 25 h 23"/>
                <a:gd name="T20" fmla="*/ 4 w 18"/>
                <a:gd name="T21" fmla="*/ 26 h 23"/>
                <a:gd name="T22" fmla="*/ 0 w 18"/>
                <a:gd name="T23" fmla="*/ 2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0" y="23"/>
                  </a:moveTo>
                  <a:cubicBezTo>
                    <a:pt x="0" y="21"/>
                    <a:pt x="0" y="18"/>
                    <a:pt x="1" y="15"/>
                  </a:cubicBezTo>
                  <a:cubicBezTo>
                    <a:pt x="2" y="12"/>
                    <a:pt x="4" y="10"/>
                    <a:pt x="6" y="7"/>
                  </a:cubicBezTo>
                  <a:cubicBezTo>
                    <a:pt x="7" y="5"/>
                    <a:pt x="8" y="2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3"/>
                    <a:pt x="18" y="5"/>
                    <a:pt x="18" y="8"/>
                  </a:cubicBezTo>
                  <a:cubicBezTo>
                    <a:pt x="18" y="10"/>
                    <a:pt x="16" y="12"/>
                    <a:pt x="15" y="14"/>
                  </a:cubicBezTo>
                  <a:cubicBezTo>
                    <a:pt x="13" y="15"/>
                    <a:pt x="11" y="13"/>
                    <a:pt x="10" y="14"/>
                  </a:cubicBezTo>
                  <a:cubicBezTo>
                    <a:pt x="8" y="16"/>
                    <a:pt x="9" y="19"/>
                    <a:pt x="8" y="21"/>
                  </a:cubicBezTo>
                  <a:cubicBezTo>
                    <a:pt x="7" y="22"/>
                    <a:pt x="6" y="21"/>
                    <a:pt x="6" y="21"/>
                  </a:cubicBezTo>
                  <a:cubicBezTo>
                    <a:pt x="5" y="21"/>
                    <a:pt x="4" y="21"/>
                    <a:pt x="3" y="22"/>
                  </a:cubicBezTo>
                  <a:cubicBezTo>
                    <a:pt x="2" y="22"/>
                    <a:pt x="1" y="23"/>
                    <a:pt x="0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1" name="Freeform 2609"/>
            <p:cNvSpPr>
              <a:spLocks noChangeAspect="1"/>
            </p:cNvSpPr>
            <p:nvPr/>
          </p:nvSpPr>
          <p:spPr bwMode="auto">
            <a:xfrm>
              <a:off x="20820288" y="8964593"/>
              <a:ext cx="2149001" cy="1770939"/>
            </a:xfrm>
            <a:custGeom>
              <a:avLst/>
              <a:gdLst>
                <a:gd name="T0" fmla="*/ 249 w 267"/>
                <a:gd name="T1" fmla="*/ 145 h 242"/>
                <a:gd name="T2" fmla="*/ 243 w 267"/>
                <a:gd name="T3" fmla="*/ 132 h 242"/>
                <a:gd name="T4" fmla="*/ 232 w 267"/>
                <a:gd name="T5" fmla="*/ 117 h 242"/>
                <a:gd name="T6" fmla="*/ 233 w 267"/>
                <a:gd name="T7" fmla="*/ 103 h 242"/>
                <a:gd name="T8" fmla="*/ 220 w 267"/>
                <a:gd name="T9" fmla="*/ 91 h 242"/>
                <a:gd name="T10" fmla="*/ 214 w 267"/>
                <a:gd name="T11" fmla="*/ 84 h 242"/>
                <a:gd name="T12" fmla="*/ 195 w 267"/>
                <a:gd name="T13" fmla="*/ 72 h 242"/>
                <a:gd name="T14" fmla="*/ 176 w 267"/>
                <a:gd name="T15" fmla="*/ 59 h 242"/>
                <a:gd name="T16" fmla="*/ 113 w 267"/>
                <a:gd name="T17" fmla="*/ 24 h 242"/>
                <a:gd name="T18" fmla="*/ 89 w 267"/>
                <a:gd name="T19" fmla="*/ 7 h 242"/>
                <a:gd name="T20" fmla="*/ 63 w 267"/>
                <a:gd name="T21" fmla="*/ 6 h 242"/>
                <a:gd name="T22" fmla="*/ 35 w 267"/>
                <a:gd name="T23" fmla="*/ 16 h 242"/>
                <a:gd name="T24" fmla="*/ 43 w 267"/>
                <a:gd name="T25" fmla="*/ 37 h 242"/>
                <a:gd name="T26" fmla="*/ 28 w 267"/>
                <a:gd name="T27" fmla="*/ 47 h 242"/>
                <a:gd name="T28" fmla="*/ 5 w 267"/>
                <a:gd name="T29" fmla="*/ 56 h 242"/>
                <a:gd name="T30" fmla="*/ 1 w 267"/>
                <a:gd name="T31" fmla="*/ 79 h 242"/>
                <a:gd name="T32" fmla="*/ 13 w 267"/>
                <a:gd name="T33" fmla="*/ 79 h 242"/>
                <a:gd name="T34" fmla="*/ 31 w 267"/>
                <a:gd name="T35" fmla="*/ 114 h 242"/>
                <a:gd name="T36" fmla="*/ 44 w 267"/>
                <a:gd name="T37" fmla="*/ 132 h 242"/>
                <a:gd name="T38" fmla="*/ 52 w 267"/>
                <a:gd name="T39" fmla="*/ 149 h 242"/>
                <a:gd name="T40" fmla="*/ 66 w 267"/>
                <a:gd name="T41" fmla="*/ 165 h 242"/>
                <a:gd name="T42" fmla="*/ 71 w 267"/>
                <a:gd name="T43" fmla="*/ 191 h 242"/>
                <a:gd name="T44" fmla="*/ 81 w 267"/>
                <a:gd name="T45" fmla="*/ 217 h 242"/>
                <a:gd name="T46" fmla="*/ 96 w 267"/>
                <a:gd name="T47" fmla="*/ 231 h 242"/>
                <a:gd name="T48" fmla="*/ 107 w 267"/>
                <a:gd name="T49" fmla="*/ 249 h 242"/>
                <a:gd name="T50" fmla="*/ 120 w 267"/>
                <a:gd name="T51" fmla="*/ 276 h 242"/>
                <a:gd name="T52" fmla="*/ 126 w 267"/>
                <a:gd name="T53" fmla="*/ 280 h 242"/>
                <a:gd name="T54" fmla="*/ 136 w 267"/>
                <a:gd name="T55" fmla="*/ 284 h 242"/>
                <a:gd name="T56" fmla="*/ 139 w 267"/>
                <a:gd name="T57" fmla="*/ 271 h 242"/>
                <a:gd name="T58" fmla="*/ 186 w 267"/>
                <a:gd name="T59" fmla="*/ 271 h 242"/>
                <a:gd name="T60" fmla="*/ 203 w 267"/>
                <a:gd name="T61" fmla="*/ 276 h 242"/>
                <a:gd name="T62" fmla="*/ 267 w 267"/>
                <a:gd name="T63" fmla="*/ 242 h 242"/>
                <a:gd name="T64" fmla="*/ 321 w 267"/>
                <a:gd name="T65" fmla="*/ 189 h 242"/>
                <a:gd name="T66" fmla="*/ 309 w 267"/>
                <a:gd name="T67" fmla="*/ 180 h 242"/>
                <a:gd name="T68" fmla="*/ 257 w 267"/>
                <a:gd name="T69" fmla="*/ 156 h 242"/>
                <a:gd name="T70" fmla="*/ 258 w 267"/>
                <a:gd name="T71" fmla="*/ 149 h 242"/>
                <a:gd name="T72" fmla="*/ 257 w 267"/>
                <a:gd name="T73" fmla="*/ 145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42"/>
                <a:gd name="T113" fmla="*/ 267 w 267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42">
                  <a:moveTo>
                    <a:pt x="210" y="119"/>
                  </a:moveTo>
                  <a:cubicBezTo>
                    <a:pt x="209" y="120"/>
                    <a:pt x="208" y="121"/>
                    <a:pt x="207" y="121"/>
                  </a:cubicBezTo>
                  <a:cubicBezTo>
                    <a:pt x="206" y="120"/>
                    <a:pt x="205" y="118"/>
                    <a:pt x="205" y="117"/>
                  </a:cubicBezTo>
                  <a:cubicBezTo>
                    <a:pt x="204" y="115"/>
                    <a:pt x="204" y="112"/>
                    <a:pt x="202" y="110"/>
                  </a:cubicBezTo>
                  <a:cubicBezTo>
                    <a:pt x="201" y="108"/>
                    <a:pt x="199" y="106"/>
                    <a:pt x="197" y="104"/>
                  </a:cubicBezTo>
                  <a:cubicBezTo>
                    <a:pt x="196" y="102"/>
                    <a:pt x="193" y="101"/>
                    <a:pt x="193" y="98"/>
                  </a:cubicBezTo>
                  <a:cubicBezTo>
                    <a:pt x="192" y="96"/>
                    <a:pt x="194" y="94"/>
                    <a:pt x="194" y="92"/>
                  </a:cubicBezTo>
                  <a:cubicBezTo>
                    <a:pt x="195" y="90"/>
                    <a:pt x="195" y="87"/>
                    <a:pt x="194" y="86"/>
                  </a:cubicBezTo>
                  <a:cubicBezTo>
                    <a:pt x="192" y="83"/>
                    <a:pt x="188" y="82"/>
                    <a:pt x="186" y="80"/>
                  </a:cubicBezTo>
                  <a:cubicBezTo>
                    <a:pt x="184" y="79"/>
                    <a:pt x="184" y="77"/>
                    <a:pt x="183" y="76"/>
                  </a:cubicBezTo>
                  <a:cubicBezTo>
                    <a:pt x="182" y="74"/>
                    <a:pt x="179" y="75"/>
                    <a:pt x="178" y="74"/>
                  </a:cubicBezTo>
                  <a:cubicBezTo>
                    <a:pt x="177" y="73"/>
                    <a:pt x="178" y="71"/>
                    <a:pt x="178" y="70"/>
                  </a:cubicBezTo>
                  <a:cubicBezTo>
                    <a:pt x="176" y="67"/>
                    <a:pt x="175" y="63"/>
                    <a:pt x="173" y="60"/>
                  </a:cubicBezTo>
                  <a:cubicBezTo>
                    <a:pt x="169" y="60"/>
                    <a:pt x="165" y="60"/>
                    <a:pt x="162" y="60"/>
                  </a:cubicBezTo>
                  <a:cubicBezTo>
                    <a:pt x="160" y="58"/>
                    <a:pt x="160" y="54"/>
                    <a:pt x="158" y="52"/>
                  </a:cubicBezTo>
                  <a:cubicBezTo>
                    <a:pt x="154" y="51"/>
                    <a:pt x="150" y="50"/>
                    <a:pt x="146" y="49"/>
                  </a:cubicBezTo>
                  <a:cubicBezTo>
                    <a:pt x="139" y="48"/>
                    <a:pt x="131" y="48"/>
                    <a:pt x="124" y="48"/>
                  </a:cubicBezTo>
                  <a:cubicBezTo>
                    <a:pt x="114" y="38"/>
                    <a:pt x="104" y="29"/>
                    <a:pt x="94" y="20"/>
                  </a:cubicBezTo>
                  <a:cubicBezTo>
                    <a:pt x="91" y="18"/>
                    <a:pt x="87" y="16"/>
                    <a:pt x="84" y="14"/>
                  </a:cubicBezTo>
                  <a:cubicBezTo>
                    <a:pt x="80" y="11"/>
                    <a:pt x="77" y="9"/>
                    <a:pt x="74" y="6"/>
                  </a:cubicBezTo>
                  <a:cubicBezTo>
                    <a:pt x="68" y="4"/>
                    <a:pt x="63" y="2"/>
                    <a:pt x="58" y="0"/>
                  </a:cubicBezTo>
                  <a:cubicBezTo>
                    <a:pt x="56" y="1"/>
                    <a:pt x="54" y="4"/>
                    <a:pt x="52" y="5"/>
                  </a:cubicBezTo>
                  <a:cubicBezTo>
                    <a:pt x="45" y="8"/>
                    <a:pt x="38" y="9"/>
                    <a:pt x="29" y="11"/>
                  </a:cubicBezTo>
                  <a:cubicBezTo>
                    <a:pt x="29" y="11"/>
                    <a:pt x="28" y="12"/>
                    <a:pt x="29" y="13"/>
                  </a:cubicBezTo>
                  <a:cubicBezTo>
                    <a:pt x="32" y="19"/>
                    <a:pt x="38" y="23"/>
                    <a:pt x="40" y="29"/>
                  </a:cubicBezTo>
                  <a:cubicBezTo>
                    <a:pt x="41" y="30"/>
                    <a:pt x="37" y="29"/>
                    <a:pt x="36" y="31"/>
                  </a:cubicBezTo>
                  <a:cubicBezTo>
                    <a:pt x="35" y="32"/>
                    <a:pt x="36" y="35"/>
                    <a:pt x="34" y="36"/>
                  </a:cubicBezTo>
                  <a:cubicBezTo>
                    <a:pt x="31" y="37"/>
                    <a:pt x="26" y="37"/>
                    <a:pt x="23" y="39"/>
                  </a:cubicBezTo>
                  <a:cubicBezTo>
                    <a:pt x="21" y="41"/>
                    <a:pt x="20" y="45"/>
                    <a:pt x="18" y="49"/>
                  </a:cubicBezTo>
                  <a:cubicBezTo>
                    <a:pt x="13" y="49"/>
                    <a:pt x="9" y="47"/>
                    <a:pt x="4" y="47"/>
                  </a:cubicBezTo>
                  <a:cubicBezTo>
                    <a:pt x="3" y="50"/>
                    <a:pt x="3" y="55"/>
                    <a:pt x="2" y="58"/>
                  </a:cubicBezTo>
                  <a:cubicBezTo>
                    <a:pt x="1" y="61"/>
                    <a:pt x="0" y="64"/>
                    <a:pt x="1" y="66"/>
                  </a:cubicBezTo>
                  <a:cubicBezTo>
                    <a:pt x="1" y="67"/>
                    <a:pt x="4" y="66"/>
                    <a:pt x="5" y="66"/>
                  </a:cubicBezTo>
                  <a:cubicBezTo>
                    <a:pt x="7" y="66"/>
                    <a:pt x="10" y="65"/>
                    <a:pt x="11" y="66"/>
                  </a:cubicBezTo>
                  <a:cubicBezTo>
                    <a:pt x="15" y="72"/>
                    <a:pt x="16" y="80"/>
                    <a:pt x="19" y="86"/>
                  </a:cubicBezTo>
                  <a:cubicBezTo>
                    <a:pt x="21" y="89"/>
                    <a:pt x="24" y="92"/>
                    <a:pt x="26" y="95"/>
                  </a:cubicBezTo>
                  <a:cubicBezTo>
                    <a:pt x="28" y="98"/>
                    <a:pt x="30" y="100"/>
                    <a:pt x="32" y="103"/>
                  </a:cubicBezTo>
                  <a:cubicBezTo>
                    <a:pt x="34" y="105"/>
                    <a:pt x="37" y="107"/>
                    <a:pt x="37" y="110"/>
                  </a:cubicBezTo>
                  <a:cubicBezTo>
                    <a:pt x="38" y="112"/>
                    <a:pt x="35" y="115"/>
                    <a:pt x="36" y="117"/>
                  </a:cubicBezTo>
                  <a:cubicBezTo>
                    <a:pt x="37" y="120"/>
                    <a:pt x="41" y="123"/>
                    <a:pt x="43" y="124"/>
                  </a:cubicBezTo>
                  <a:cubicBezTo>
                    <a:pt x="46" y="126"/>
                    <a:pt x="48" y="129"/>
                    <a:pt x="51" y="132"/>
                  </a:cubicBezTo>
                  <a:cubicBezTo>
                    <a:pt x="52" y="134"/>
                    <a:pt x="54" y="136"/>
                    <a:pt x="55" y="138"/>
                  </a:cubicBezTo>
                  <a:cubicBezTo>
                    <a:pt x="56" y="142"/>
                    <a:pt x="58" y="146"/>
                    <a:pt x="59" y="151"/>
                  </a:cubicBezTo>
                  <a:cubicBezTo>
                    <a:pt x="59" y="153"/>
                    <a:pt x="59" y="156"/>
                    <a:pt x="59" y="159"/>
                  </a:cubicBezTo>
                  <a:cubicBezTo>
                    <a:pt x="59" y="161"/>
                    <a:pt x="58" y="164"/>
                    <a:pt x="59" y="167"/>
                  </a:cubicBezTo>
                  <a:cubicBezTo>
                    <a:pt x="61" y="172"/>
                    <a:pt x="64" y="177"/>
                    <a:pt x="67" y="181"/>
                  </a:cubicBezTo>
                  <a:cubicBezTo>
                    <a:pt x="69" y="183"/>
                    <a:pt x="72" y="183"/>
                    <a:pt x="74" y="185"/>
                  </a:cubicBezTo>
                  <a:cubicBezTo>
                    <a:pt x="76" y="187"/>
                    <a:pt x="78" y="190"/>
                    <a:pt x="80" y="193"/>
                  </a:cubicBezTo>
                  <a:cubicBezTo>
                    <a:pt x="82" y="195"/>
                    <a:pt x="84" y="198"/>
                    <a:pt x="86" y="200"/>
                  </a:cubicBezTo>
                  <a:cubicBezTo>
                    <a:pt x="87" y="203"/>
                    <a:pt x="88" y="206"/>
                    <a:pt x="89" y="208"/>
                  </a:cubicBezTo>
                  <a:cubicBezTo>
                    <a:pt x="93" y="214"/>
                    <a:pt x="96" y="219"/>
                    <a:pt x="100" y="224"/>
                  </a:cubicBezTo>
                  <a:cubicBezTo>
                    <a:pt x="101" y="226"/>
                    <a:pt x="99" y="228"/>
                    <a:pt x="100" y="230"/>
                  </a:cubicBezTo>
                  <a:cubicBezTo>
                    <a:pt x="101" y="231"/>
                    <a:pt x="102" y="227"/>
                    <a:pt x="103" y="228"/>
                  </a:cubicBezTo>
                  <a:cubicBezTo>
                    <a:pt x="105" y="229"/>
                    <a:pt x="103" y="232"/>
                    <a:pt x="105" y="234"/>
                  </a:cubicBezTo>
                  <a:cubicBezTo>
                    <a:pt x="106" y="237"/>
                    <a:pt x="108" y="240"/>
                    <a:pt x="109" y="242"/>
                  </a:cubicBezTo>
                  <a:cubicBezTo>
                    <a:pt x="111" y="240"/>
                    <a:pt x="112" y="239"/>
                    <a:pt x="113" y="237"/>
                  </a:cubicBezTo>
                  <a:cubicBezTo>
                    <a:pt x="114" y="234"/>
                    <a:pt x="113" y="231"/>
                    <a:pt x="113" y="229"/>
                  </a:cubicBezTo>
                  <a:cubicBezTo>
                    <a:pt x="114" y="227"/>
                    <a:pt x="115" y="226"/>
                    <a:pt x="116" y="226"/>
                  </a:cubicBezTo>
                  <a:cubicBezTo>
                    <a:pt x="118" y="225"/>
                    <a:pt x="119" y="228"/>
                    <a:pt x="120" y="228"/>
                  </a:cubicBezTo>
                  <a:cubicBezTo>
                    <a:pt x="132" y="228"/>
                    <a:pt x="144" y="226"/>
                    <a:pt x="155" y="226"/>
                  </a:cubicBezTo>
                  <a:lnTo>
                    <a:pt x="162" y="231"/>
                  </a:lnTo>
                  <a:cubicBezTo>
                    <a:pt x="164" y="233"/>
                    <a:pt x="167" y="232"/>
                    <a:pt x="169" y="230"/>
                  </a:cubicBezTo>
                  <a:cubicBezTo>
                    <a:pt x="174" y="226"/>
                    <a:pt x="176" y="220"/>
                    <a:pt x="180" y="215"/>
                  </a:cubicBezTo>
                  <a:cubicBezTo>
                    <a:pt x="194" y="211"/>
                    <a:pt x="208" y="206"/>
                    <a:pt x="222" y="202"/>
                  </a:cubicBezTo>
                  <a:lnTo>
                    <a:pt x="261" y="188"/>
                  </a:lnTo>
                  <a:lnTo>
                    <a:pt x="267" y="158"/>
                  </a:lnTo>
                  <a:lnTo>
                    <a:pt x="261" y="146"/>
                  </a:lnTo>
                  <a:lnTo>
                    <a:pt x="257" y="150"/>
                  </a:lnTo>
                  <a:lnTo>
                    <a:pt x="218" y="142"/>
                  </a:lnTo>
                  <a:lnTo>
                    <a:pt x="214" y="130"/>
                  </a:lnTo>
                  <a:lnTo>
                    <a:pt x="217" y="126"/>
                  </a:lnTo>
                  <a:cubicBezTo>
                    <a:pt x="217" y="125"/>
                    <a:pt x="216" y="124"/>
                    <a:pt x="215" y="124"/>
                  </a:cubicBezTo>
                  <a:cubicBezTo>
                    <a:pt x="214" y="124"/>
                    <a:pt x="212" y="127"/>
                    <a:pt x="212" y="126"/>
                  </a:cubicBezTo>
                  <a:cubicBezTo>
                    <a:pt x="211" y="124"/>
                    <a:pt x="214" y="123"/>
                    <a:pt x="214" y="121"/>
                  </a:cubicBezTo>
                  <a:cubicBezTo>
                    <a:pt x="213" y="120"/>
                    <a:pt x="211" y="120"/>
                    <a:pt x="210" y="1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2" name="Freeform 2610"/>
            <p:cNvSpPr>
              <a:spLocks noChangeAspect="1"/>
            </p:cNvSpPr>
            <p:nvPr/>
          </p:nvSpPr>
          <p:spPr bwMode="auto">
            <a:xfrm>
              <a:off x="20853759" y="8830249"/>
              <a:ext cx="435155" cy="494643"/>
            </a:xfrm>
            <a:custGeom>
              <a:avLst/>
              <a:gdLst>
                <a:gd name="T0" fmla="*/ 0 w 54"/>
                <a:gd name="T1" fmla="*/ 79 h 67"/>
                <a:gd name="T2" fmla="*/ 0 w 54"/>
                <a:gd name="T3" fmla="*/ 76 h 67"/>
                <a:gd name="T4" fmla="*/ 0 w 54"/>
                <a:gd name="T5" fmla="*/ 74 h 67"/>
                <a:gd name="T6" fmla="*/ 0 w 54"/>
                <a:gd name="T7" fmla="*/ 64 h 67"/>
                <a:gd name="T8" fmla="*/ 2 w 54"/>
                <a:gd name="T9" fmla="*/ 50 h 67"/>
                <a:gd name="T10" fmla="*/ 4 w 54"/>
                <a:gd name="T11" fmla="*/ 42 h 67"/>
                <a:gd name="T12" fmla="*/ 5 w 54"/>
                <a:gd name="T13" fmla="*/ 28 h 67"/>
                <a:gd name="T14" fmla="*/ 6 w 54"/>
                <a:gd name="T15" fmla="*/ 18 h 67"/>
                <a:gd name="T16" fmla="*/ 22 w 54"/>
                <a:gd name="T17" fmla="*/ 22 h 67"/>
                <a:gd name="T18" fmla="*/ 22 w 54"/>
                <a:gd name="T19" fmla="*/ 25 h 67"/>
                <a:gd name="T20" fmla="*/ 25 w 54"/>
                <a:gd name="T21" fmla="*/ 22 h 67"/>
                <a:gd name="T22" fmla="*/ 57 w 54"/>
                <a:gd name="T23" fmla="*/ 0 h 67"/>
                <a:gd name="T24" fmla="*/ 58 w 54"/>
                <a:gd name="T25" fmla="*/ 5 h 67"/>
                <a:gd name="T26" fmla="*/ 60 w 54"/>
                <a:gd name="T27" fmla="*/ 13 h 67"/>
                <a:gd name="T28" fmla="*/ 58 w 54"/>
                <a:gd name="T29" fmla="*/ 17 h 67"/>
                <a:gd name="T30" fmla="*/ 65 w 54"/>
                <a:gd name="T31" fmla="*/ 22 h 67"/>
                <a:gd name="T32" fmla="*/ 58 w 54"/>
                <a:gd name="T33" fmla="*/ 28 h 67"/>
                <a:gd name="T34" fmla="*/ 30 w 54"/>
                <a:gd name="T35" fmla="*/ 35 h 67"/>
                <a:gd name="T36" fmla="*/ 30 w 54"/>
                <a:gd name="T37" fmla="*/ 37 h 67"/>
                <a:gd name="T38" fmla="*/ 43 w 54"/>
                <a:gd name="T39" fmla="*/ 57 h 67"/>
                <a:gd name="T40" fmla="*/ 39 w 54"/>
                <a:gd name="T41" fmla="*/ 59 h 67"/>
                <a:gd name="T42" fmla="*/ 36 w 54"/>
                <a:gd name="T43" fmla="*/ 65 h 67"/>
                <a:gd name="T44" fmla="*/ 23 w 54"/>
                <a:gd name="T45" fmla="*/ 69 h 67"/>
                <a:gd name="T46" fmla="*/ 17 w 54"/>
                <a:gd name="T47" fmla="*/ 81 h 67"/>
                <a:gd name="T48" fmla="*/ 0 w 54"/>
                <a:gd name="T49" fmla="*/ 79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67"/>
                <a:gd name="T77" fmla="*/ 54 w 54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67">
                  <a:moveTo>
                    <a:pt x="0" y="65"/>
                  </a:moveTo>
                  <a:cubicBezTo>
                    <a:pt x="0" y="64"/>
                    <a:pt x="0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0" y="59"/>
                    <a:pt x="0" y="56"/>
                    <a:pt x="0" y="53"/>
                  </a:cubicBezTo>
                  <a:cubicBezTo>
                    <a:pt x="1" y="49"/>
                    <a:pt x="1" y="45"/>
                    <a:pt x="2" y="41"/>
                  </a:cubicBezTo>
                  <a:cubicBezTo>
                    <a:pt x="2" y="39"/>
                    <a:pt x="3" y="37"/>
                    <a:pt x="3" y="35"/>
                  </a:cubicBezTo>
                  <a:cubicBezTo>
                    <a:pt x="3" y="31"/>
                    <a:pt x="3" y="27"/>
                    <a:pt x="4" y="23"/>
                  </a:cubicBezTo>
                  <a:cubicBezTo>
                    <a:pt x="4" y="21"/>
                    <a:pt x="4" y="18"/>
                    <a:pt x="5" y="15"/>
                  </a:cubicBezTo>
                  <a:cubicBezTo>
                    <a:pt x="9" y="16"/>
                    <a:pt x="14" y="16"/>
                    <a:pt x="18" y="18"/>
                  </a:cubicBezTo>
                  <a:cubicBezTo>
                    <a:pt x="19" y="18"/>
                    <a:pt x="17" y="21"/>
                    <a:pt x="18" y="21"/>
                  </a:cubicBezTo>
                  <a:cubicBezTo>
                    <a:pt x="19" y="21"/>
                    <a:pt x="20" y="19"/>
                    <a:pt x="21" y="18"/>
                  </a:cubicBezTo>
                  <a:cubicBezTo>
                    <a:pt x="29" y="12"/>
                    <a:pt x="38" y="6"/>
                    <a:pt x="47" y="0"/>
                  </a:cubicBezTo>
                  <a:cubicBezTo>
                    <a:pt x="47" y="2"/>
                    <a:pt x="47" y="3"/>
                    <a:pt x="48" y="4"/>
                  </a:cubicBezTo>
                  <a:cubicBezTo>
                    <a:pt x="48" y="7"/>
                    <a:pt x="50" y="9"/>
                    <a:pt x="50" y="11"/>
                  </a:cubicBezTo>
                  <a:cubicBezTo>
                    <a:pt x="50" y="13"/>
                    <a:pt x="48" y="13"/>
                    <a:pt x="48" y="14"/>
                  </a:cubicBezTo>
                  <a:cubicBezTo>
                    <a:pt x="50" y="16"/>
                    <a:pt x="52" y="17"/>
                    <a:pt x="54" y="18"/>
                  </a:cubicBezTo>
                  <a:cubicBezTo>
                    <a:pt x="52" y="19"/>
                    <a:pt x="50" y="22"/>
                    <a:pt x="48" y="23"/>
                  </a:cubicBezTo>
                  <a:cubicBezTo>
                    <a:pt x="41" y="26"/>
                    <a:pt x="34" y="27"/>
                    <a:pt x="25" y="29"/>
                  </a:cubicBezTo>
                  <a:cubicBezTo>
                    <a:pt x="25" y="29"/>
                    <a:pt x="24" y="30"/>
                    <a:pt x="25" y="31"/>
                  </a:cubicBezTo>
                  <a:cubicBezTo>
                    <a:pt x="28" y="37"/>
                    <a:pt x="34" y="41"/>
                    <a:pt x="36" y="47"/>
                  </a:cubicBezTo>
                  <a:cubicBezTo>
                    <a:pt x="37" y="48"/>
                    <a:pt x="33" y="47"/>
                    <a:pt x="32" y="49"/>
                  </a:cubicBezTo>
                  <a:cubicBezTo>
                    <a:pt x="31" y="50"/>
                    <a:pt x="32" y="53"/>
                    <a:pt x="30" y="54"/>
                  </a:cubicBezTo>
                  <a:cubicBezTo>
                    <a:pt x="27" y="55"/>
                    <a:pt x="22" y="55"/>
                    <a:pt x="19" y="57"/>
                  </a:cubicBezTo>
                  <a:cubicBezTo>
                    <a:pt x="17" y="59"/>
                    <a:pt x="16" y="63"/>
                    <a:pt x="14" y="67"/>
                  </a:cubicBezTo>
                  <a:cubicBezTo>
                    <a:pt x="9" y="67"/>
                    <a:pt x="5" y="65"/>
                    <a:pt x="0" y="6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3" name="Freeform 2611"/>
            <p:cNvSpPr>
              <a:spLocks noChangeAspect="1"/>
            </p:cNvSpPr>
            <p:nvPr/>
          </p:nvSpPr>
          <p:spPr bwMode="auto">
            <a:xfrm>
              <a:off x="20572590" y="9086729"/>
              <a:ext cx="281178" cy="390822"/>
            </a:xfrm>
            <a:custGeom>
              <a:avLst/>
              <a:gdLst>
                <a:gd name="T0" fmla="*/ 42 w 35"/>
                <a:gd name="T1" fmla="*/ 31 h 53"/>
                <a:gd name="T2" fmla="*/ 37 w 35"/>
                <a:gd name="T3" fmla="*/ 37 h 53"/>
                <a:gd name="T4" fmla="*/ 37 w 35"/>
                <a:gd name="T5" fmla="*/ 47 h 53"/>
                <a:gd name="T6" fmla="*/ 34 w 35"/>
                <a:gd name="T7" fmla="*/ 52 h 53"/>
                <a:gd name="T8" fmla="*/ 35 w 35"/>
                <a:gd name="T9" fmla="*/ 62 h 53"/>
                <a:gd name="T10" fmla="*/ 34 w 35"/>
                <a:gd name="T11" fmla="*/ 64 h 53"/>
                <a:gd name="T12" fmla="*/ 23 w 35"/>
                <a:gd name="T13" fmla="*/ 57 h 53"/>
                <a:gd name="T14" fmla="*/ 20 w 35"/>
                <a:gd name="T15" fmla="*/ 50 h 53"/>
                <a:gd name="T16" fmla="*/ 8 w 35"/>
                <a:gd name="T17" fmla="*/ 35 h 53"/>
                <a:gd name="T18" fmla="*/ 8 w 35"/>
                <a:gd name="T19" fmla="*/ 30 h 53"/>
                <a:gd name="T20" fmla="*/ 5 w 35"/>
                <a:gd name="T21" fmla="*/ 22 h 53"/>
                <a:gd name="T22" fmla="*/ 1 w 35"/>
                <a:gd name="T23" fmla="*/ 12 h 53"/>
                <a:gd name="T24" fmla="*/ 2 w 35"/>
                <a:gd name="T25" fmla="*/ 2 h 53"/>
                <a:gd name="T26" fmla="*/ 11 w 35"/>
                <a:gd name="T27" fmla="*/ 0 h 53"/>
                <a:gd name="T28" fmla="*/ 20 w 35"/>
                <a:gd name="T29" fmla="*/ 2 h 53"/>
                <a:gd name="T30" fmla="*/ 29 w 35"/>
                <a:gd name="T31" fmla="*/ 1 h 53"/>
                <a:gd name="T32" fmla="*/ 42 w 35"/>
                <a:gd name="T33" fmla="*/ 3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53"/>
                <a:gd name="T53" fmla="*/ 35 w 35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53">
                  <a:moveTo>
                    <a:pt x="35" y="26"/>
                  </a:moveTo>
                  <a:cubicBezTo>
                    <a:pt x="33" y="27"/>
                    <a:pt x="31" y="29"/>
                    <a:pt x="31" y="31"/>
                  </a:cubicBezTo>
                  <a:cubicBezTo>
                    <a:pt x="30" y="34"/>
                    <a:pt x="32" y="36"/>
                    <a:pt x="31" y="39"/>
                  </a:cubicBezTo>
                  <a:cubicBezTo>
                    <a:pt x="31" y="40"/>
                    <a:pt x="28" y="41"/>
                    <a:pt x="28" y="43"/>
                  </a:cubicBezTo>
                  <a:cubicBezTo>
                    <a:pt x="28" y="46"/>
                    <a:pt x="29" y="48"/>
                    <a:pt x="29" y="51"/>
                  </a:cubicBezTo>
                  <a:cubicBezTo>
                    <a:pt x="29" y="52"/>
                    <a:pt x="29" y="53"/>
                    <a:pt x="28" y="53"/>
                  </a:cubicBezTo>
                  <a:cubicBezTo>
                    <a:pt x="25" y="52"/>
                    <a:pt x="21" y="50"/>
                    <a:pt x="19" y="47"/>
                  </a:cubicBezTo>
                  <a:cubicBezTo>
                    <a:pt x="17" y="46"/>
                    <a:pt x="18" y="43"/>
                    <a:pt x="17" y="41"/>
                  </a:cubicBezTo>
                  <a:cubicBezTo>
                    <a:pt x="14" y="37"/>
                    <a:pt x="10" y="33"/>
                    <a:pt x="7" y="29"/>
                  </a:cubicBezTo>
                  <a:cubicBezTo>
                    <a:pt x="6" y="28"/>
                    <a:pt x="7" y="26"/>
                    <a:pt x="7" y="25"/>
                  </a:cubicBezTo>
                  <a:cubicBezTo>
                    <a:pt x="6" y="23"/>
                    <a:pt x="5" y="20"/>
                    <a:pt x="4" y="18"/>
                  </a:cubicBezTo>
                  <a:cubicBezTo>
                    <a:pt x="3" y="15"/>
                    <a:pt x="1" y="13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2" y="0"/>
                    <a:pt x="15" y="2"/>
                    <a:pt x="17" y="2"/>
                  </a:cubicBezTo>
                  <a:cubicBezTo>
                    <a:pt x="20" y="2"/>
                    <a:pt x="22" y="1"/>
                    <a:pt x="24" y="1"/>
                  </a:cubicBezTo>
                  <a:lnTo>
                    <a:pt x="35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4" name="Freeform 2612"/>
            <p:cNvSpPr>
              <a:spLocks noChangeAspect="1"/>
            </p:cNvSpPr>
            <p:nvPr/>
          </p:nvSpPr>
          <p:spPr bwMode="auto">
            <a:xfrm>
              <a:off x="22607771" y="9801205"/>
              <a:ext cx="789965" cy="897683"/>
            </a:xfrm>
            <a:custGeom>
              <a:avLst/>
              <a:gdLst>
                <a:gd name="T0" fmla="*/ 20 w 98"/>
                <a:gd name="T1" fmla="*/ 147 h 123"/>
                <a:gd name="T2" fmla="*/ 31 w 98"/>
                <a:gd name="T3" fmla="*/ 142 h 123"/>
                <a:gd name="T4" fmla="*/ 40 w 98"/>
                <a:gd name="T5" fmla="*/ 140 h 123"/>
                <a:gd name="T6" fmla="*/ 47 w 98"/>
                <a:gd name="T7" fmla="*/ 142 h 123"/>
                <a:gd name="T8" fmla="*/ 54 w 98"/>
                <a:gd name="T9" fmla="*/ 135 h 123"/>
                <a:gd name="T10" fmla="*/ 51 w 98"/>
                <a:gd name="T11" fmla="*/ 130 h 123"/>
                <a:gd name="T12" fmla="*/ 65 w 98"/>
                <a:gd name="T13" fmla="*/ 124 h 123"/>
                <a:gd name="T14" fmla="*/ 71 w 98"/>
                <a:gd name="T15" fmla="*/ 123 h 123"/>
                <a:gd name="T16" fmla="*/ 75 w 98"/>
                <a:gd name="T17" fmla="*/ 112 h 123"/>
                <a:gd name="T18" fmla="*/ 88 w 98"/>
                <a:gd name="T19" fmla="*/ 106 h 123"/>
                <a:gd name="T20" fmla="*/ 88 w 98"/>
                <a:gd name="T21" fmla="*/ 103 h 123"/>
                <a:gd name="T22" fmla="*/ 84 w 98"/>
                <a:gd name="T23" fmla="*/ 94 h 123"/>
                <a:gd name="T24" fmla="*/ 93 w 98"/>
                <a:gd name="T25" fmla="*/ 82 h 123"/>
                <a:gd name="T26" fmla="*/ 94 w 98"/>
                <a:gd name="T27" fmla="*/ 76 h 123"/>
                <a:gd name="T28" fmla="*/ 95 w 98"/>
                <a:gd name="T29" fmla="*/ 81 h 123"/>
                <a:gd name="T30" fmla="*/ 99 w 98"/>
                <a:gd name="T31" fmla="*/ 81 h 123"/>
                <a:gd name="T32" fmla="*/ 102 w 98"/>
                <a:gd name="T33" fmla="*/ 71 h 123"/>
                <a:gd name="T34" fmla="*/ 117 w 98"/>
                <a:gd name="T35" fmla="*/ 47 h 123"/>
                <a:gd name="T36" fmla="*/ 116 w 98"/>
                <a:gd name="T37" fmla="*/ 41 h 123"/>
                <a:gd name="T38" fmla="*/ 105 w 98"/>
                <a:gd name="T39" fmla="*/ 35 h 123"/>
                <a:gd name="T40" fmla="*/ 98 w 98"/>
                <a:gd name="T41" fmla="*/ 20 h 123"/>
                <a:gd name="T42" fmla="*/ 90 w 98"/>
                <a:gd name="T43" fmla="*/ 23 h 123"/>
                <a:gd name="T44" fmla="*/ 75 w 98"/>
                <a:gd name="T45" fmla="*/ 18 h 123"/>
                <a:gd name="T46" fmla="*/ 64 w 98"/>
                <a:gd name="T47" fmla="*/ 2 h 123"/>
                <a:gd name="T48" fmla="*/ 59 w 98"/>
                <a:gd name="T49" fmla="*/ 4 h 123"/>
                <a:gd name="T50" fmla="*/ 57 w 98"/>
                <a:gd name="T51" fmla="*/ 1 h 123"/>
                <a:gd name="T52" fmla="*/ 52 w 98"/>
                <a:gd name="T53" fmla="*/ 7 h 123"/>
                <a:gd name="T54" fmla="*/ 54 w 98"/>
                <a:gd name="T55" fmla="*/ 14 h 123"/>
                <a:gd name="T56" fmla="*/ 48 w 98"/>
                <a:gd name="T57" fmla="*/ 18 h 123"/>
                <a:gd name="T58" fmla="*/ 48 w 98"/>
                <a:gd name="T59" fmla="*/ 24 h 123"/>
                <a:gd name="T60" fmla="*/ 45 w 98"/>
                <a:gd name="T61" fmla="*/ 29 h 123"/>
                <a:gd name="T62" fmla="*/ 47 w 98"/>
                <a:gd name="T63" fmla="*/ 38 h 123"/>
                <a:gd name="T64" fmla="*/ 54 w 98"/>
                <a:gd name="T65" fmla="*/ 53 h 123"/>
                <a:gd name="T66" fmla="*/ 47 w 98"/>
                <a:gd name="T67" fmla="*/ 88 h 123"/>
                <a:gd name="T68" fmla="*/ 0 w 98"/>
                <a:gd name="T69" fmla="*/ 105 h 123"/>
                <a:gd name="T70" fmla="*/ 20 w 98"/>
                <a:gd name="T71" fmla="*/ 147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123"/>
                <a:gd name="T110" fmla="*/ 98 w 98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123">
                  <a:moveTo>
                    <a:pt x="17" y="123"/>
                  </a:moveTo>
                  <a:cubicBezTo>
                    <a:pt x="20" y="122"/>
                    <a:pt x="23" y="120"/>
                    <a:pt x="26" y="119"/>
                  </a:cubicBezTo>
                  <a:cubicBezTo>
                    <a:pt x="28" y="118"/>
                    <a:pt x="31" y="117"/>
                    <a:pt x="33" y="117"/>
                  </a:cubicBezTo>
                  <a:cubicBezTo>
                    <a:pt x="35" y="117"/>
                    <a:pt x="37" y="119"/>
                    <a:pt x="39" y="119"/>
                  </a:cubicBezTo>
                  <a:cubicBezTo>
                    <a:pt x="42" y="118"/>
                    <a:pt x="44" y="115"/>
                    <a:pt x="45" y="113"/>
                  </a:cubicBezTo>
                  <a:cubicBezTo>
                    <a:pt x="45" y="111"/>
                    <a:pt x="41" y="110"/>
                    <a:pt x="42" y="109"/>
                  </a:cubicBezTo>
                  <a:cubicBezTo>
                    <a:pt x="45" y="106"/>
                    <a:pt x="50" y="105"/>
                    <a:pt x="54" y="104"/>
                  </a:cubicBezTo>
                  <a:cubicBezTo>
                    <a:pt x="56" y="103"/>
                    <a:pt x="58" y="104"/>
                    <a:pt x="59" y="103"/>
                  </a:cubicBezTo>
                  <a:cubicBezTo>
                    <a:pt x="61" y="101"/>
                    <a:pt x="60" y="96"/>
                    <a:pt x="62" y="94"/>
                  </a:cubicBezTo>
                  <a:cubicBezTo>
                    <a:pt x="65" y="91"/>
                    <a:pt x="69" y="92"/>
                    <a:pt x="73" y="89"/>
                  </a:cubicBezTo>
                  <a:cubicBezTo>
                    <a:pt x="73" y="89"/>
                    <a:pt x="73" y="87"/>
                    <a:pt x="73" y="86"/>
                  </a:cubicBezTo>
                  <a:cubicBezTo>
                    <a:pt x="72" y="84"/>
                    <a:pt x="70" y="81"/>
                    <a:pt x="70" y="79"/>
                  </a:cubicBezTo>
                  <a:cubicBezTo>
                    <a:pt x="71" y="75"/>
                    <a:pt x="75" y="72"/>
                    <a:pt x="77" y="69"/>
                  </a:cubicBezTo>
                  <a:cubicBezTo>
                    <a:pt x="77" y="67"/>
                    <a:pt x="77" y="65"/>
                    <a:pt x="78" y="64"/>
                  </a:cubicBezTo>
                  <a:cubicBezTo>
                    <a:pt x="79" y="64"/>
                    <a:pt x="78" y="67"/>
                    <a:pt x="79" y="68"/>
                  </a:cubicBezTo>
                  <a:cubicBezTo>
                    <a:pt x="79" y="69"/>
                    <a:pt x="81" y="69"/>
                    <a:pt x="82" y="68"/>
                  </a:cubicBezTo>
                  <a:cubicBezTo>
                    <a:pt x="84" y="65"/>
                    <a:pt x="84" y="62"/>
                    <a:pt x="85" y="59"/>
                  </a:cubicBezTo>
                  <a:cubicBezTo>
                    <a:pt x="89" y="52"/>
                    <a:pt x="94" y="46"/>
                    <a:pt x="97" y="39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4" y="32"/>
                    <a:pt x="90" y="31"/>
                    <a:pt x="87" y="29"/>
                  </a:cubicBezTo>
                  <a:cubicBezTo>
                    <a:pt x="84" y="26"/>
                    <a:pt x="85" y="20"/>
                    <a:pt x="81" y="17"/>
                  </a:cubicBezTo>
                  <a:cubicBezTo>
                    <a:pt x="79" y="16"/>
                    <a:pt x="77" y="19"/>
                    <a:pt x="75" y="19"/>
                  </a:cubicBezTo>
                  <a:cubicBezTo>
                    <a:pt x="71" y="18"/>
                    <a:pt x="66" y="18"/>
                    <a:pt x="62" y="15"/>
                  </a:cubicBezTo>
                  <a:cubicBezTo>
                    <a:pt x="58" y="12"/>
                    <a:pt x="57" y="7"/>
                    <a:pt x="53" y="2"/>
                  </a:cubicBezTo>
                  <a:cubicBezTo>
                    <a:pt x="52" y="2"/>
                    <a:pt x="51" y="3"/>
                    <a:pt x="49" y="3"/>
                  </a:cubicBezTo>
                  <a:cubicBezTo>
                    <a:pt x="48" y="3"/>
                    <a:pt x="48" y="0"/>
                    <a:pt x="47" y="1"/>
                  </a:cubicBezTo>
                  <a:cubicBezTo>
                    <a:pt x="45" y="2"/>
                    <a:pt x="43" y="4"/>
                    <a:pt x="43" y="6"/>
                  </a:cubicBezTo>
                  <a:cubicBezTo>
                    <a:pt x="43" y="8"/>
                    <a:pt x="46" y="10"/>
                    <a:pt x="45" y="12"/>
                  </a:cubicBezTo>
                  <a:cubicBezTo>
                    <a:pt x="44" y="14"/>
                    <a:pt x="41" y="13"/>
                    <a:pt x="40" y="15"/>
                  </a:cubicBezTo>
                  <a:cubicBezTo>
                    <a:pt x="39" y="16"/>
                    <a:pt x="41" y="18"/>
                    <a:pt x="40" y="20"/>
                  </a:cubicBezTo>
                  <a:cubicBezTo>
                    <a:pt x="40" y="21"/>
                    <a:pt x="37" y="23"/>
                    <a:pt x="37" y="24"/>
                  </a:cubicBezTo>
                  <a:cubicBezTo>
                    <a:pt x="37" y="27"/>
                    <a:pt x="38" y="29"/>
                    <a:pt x="39" y="32"/>
                  </a:cubicBezTo>
                  <a:lnTo>
                    <a:pt x="45" y="44"/>
                  </a:lnTo>
                  <a:lnTo>
                    <a:pt x="39" y="74"/>
                  </a:lnTo>
                  <a:lnTo>
                    <a:pt x="0" y="88"/>
                  </a:lnTo>
                  <a:lnTo>
                    <a:pt x="17" y="12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5" name="Freeform 2613"/>
            <p:cNvSpPr>
              <a:spLocks noChangeAspect="1"/>
            </p:cNvSpPr>
            <p:nvPr/>
          </p:nvSpPr>
          <p:spPr bwMode="auto">
            <a:xfrm>
              <a:off x="22540823" y="9660752"/>
              <a:ext cx="502102" cy="403039"/>
            </a:xfrm>
            <a:custGeom>
              <a:avLst/>
              <a:gdLst>
                <a:gd name="T0" fmla="*/ 68 w 62"/>
                <a:gd name="T1" fmla="*/ 0 h 55"/>
                <a:gd name="T2" fmla="*/ 63 w 62"/>
                <a:gd name="T3" fmla="*/ 8 h 55"/>
                <a:gd name="T4" fmla="*/ 52 w 62"/>
                <a:gd name="T5" fmla="*/ 22 h 55"/>
                <a:gd name="T6" fmla="*/ 44 w 62"/>
                <a:gd name="T7" fmla="*/ 32 h 55"/>
                <a:gd name="T8" fmla="*/ 30 w 62"/>
                <a:gd name="T9" fmla="*/ 37 h 55"/>
                <a:gd name="T10" fmla="*/ 16 w 62"/>
                <a:gd name="T11" fmla="*/ 36 h 55"/>
                <a:gd name="T12" fmla="*/ 12 w 62"/>
                <a:gd name="T13" fmla="*/ 41 h 55"/>
                <a:gd name="T14" fmla="*/ 6 w 62"/>
                <a:gd name="T15" fmla="*/ 41 h 55"/>
                <a:gd name="T16" fmla="*/ 4 w 62"/>
                <a:gd name="T17" fmla="*/ 37 h 55"/>
                <a:gd name="T18" fmla="*/ 0 w 62"/>
                <a:gd name="T19" fmla="*/ 42 h 55"/>
                <a:gd name="T20" fmla="*/ 5 w 62"/>
                <a:gd name="T21" fmla="*/ 56 h 55"/>
                <a:gd name="T22" fmla="*/ 52 w 62"/>
                <a:gd name="T23" fmla="*/ 66 h 55"/>
                <a:gd name="T24" fmla="*/ 57 w 62"/>
                <a:gd name="T25" fmla="*/ 61 h 55"/>
                <a:gd name="T26" fmla="*/ 54 w 62"/>
                <a:gd name="T27" fmla="*/ 52 h 55"/>
                <a:gd name="T28" fmla="*/ 58 w 62"/>
                <a:gd name="T29" fmla="*/ 47 h 55"/>
                <a:gd name="T30" fmla="*/ 58 w 62"/>
                <a:gd name="T31" fmla="*/ 41 h 55"/>
                <a:gd name="T32" fmla="*/ 64 w 62"/>
                <a:gd name="T33" fmla="*/ 37 h 55"/>
                <a:gd name="T34" fmla="*/ 62 w 62"/>
                <a:gd name="T35" fmla="*/ 30 h 55"/>
                <a:gd name="T36" fmla="*/ 67 w 62"/>
                <a:gd name="T37" fmla="*/ 24 h 55"/>
                <a:gd name="T38" fmla="*/ 69 w 62"/>
                <a:gd name="T39" fmla="*/ 26 h 55"/>
                <a:gd name="T40" fmla="*/ 74 w 62"/>
                <a:gd name="T41" fmla="*/ 25 h 55"/>
                <a:gd name="T42" fmla="*/ 74 w 62"/>
                <a:gd name="T43" fmla="*/ 18 h 55"/>
                <a:gd name="T44" fmla="*/ 74 w 62"/>
                <a:gd name="T45" fmla="*/ 12 h 55"/>
                <a:gd name="T46" fmla="*/ 71 w 62"/>
                <a:gd name="T47" fmla="*/ 12 h 55"/>
                <a:gd name="T48" fmla="*/ 69 w 62"/>
                <a:gd name="T49" fmla="*/ 13 h 55"/>
                <a:gd name="T50" fmla="*/ 69 w 62"/>
                <a:gd name="T51" fmla="*/ 6 h 55"/>
                <a:gd name="T52" fmla="*/ 68 w 62"/>
                <a:gd name="T53" fmla="*/ 0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"/>
                <a:gd name="T82" fmla="*/ 0 h 55"/>
                <a:gd name="T83" fmla="*/ 62 w 62"/>
                <a:gd name="T84" fmla="*/ 55 h 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" h="55">
                  <a:moveTo>
                    <a:pt x="56" y="0"/>
                  </a:moveTo>
                  <a:cubicBezTo>
                    <a:pt x="55" y="2"/>
                    <a:pt x="54" y="5"/>
                    <a:pt x="52" y="7"/>
                  </a:cubicBezTo>
                  <a:cubicBezTo>
                    <a:pt x="49" y="10"/>
                    <a:pt x="46" y="14"/>
                    <a:pt x="43" y="18"/>
                  </a:cubicBezTo>
                  <a:cubicBezTo>
                    <a:pt x="41" y="21"/>
                    <a:pt x="39" y="24"/>
                    <a:pt x="36" y="27"/>
                  </a:cubicBezTo>
                  <a:cubicBezTo>
                    <a:pt x="33" y="29"/>
                    <a:pt x="29" y="30"/>
                    <a:pt x="25" y="31"/>
                  </a:cubicBezTo>
                  <a:cubicBezTo>
                    <a:pt x="21" y="32"/>
                    <a:pt x="17" y="30"/>
                    <a:pt x="13" y="30"/>
                  </a:cubicBezTo>
                  <a:cubicBezTo>
                    <a:pt x="12" y="31"/>
                    <a:pt x="12" y="33"/>
                    <a:pt x="10" y="34"/>
                  </a:cubicBezTo>
                  <a:cubicBezTo>
                    <a:pt x="9" y="35"/>
                    <a:pt x="7" y="34"/>
                    <a:pt x="5" y="34"/>
                  </a:cubicBezTo>
                  <a:cubicBezTo>
                    <a:pt x="4" y="33"/>
                    <a:pt x="4" y="32"/>
                    <a:pt x="3" y="31"/>
                  </a:cubicBezTo>
                  <a:lnTo>
                    <a:pt x="0" y="35"/>
                  </a:lnTo>
                  <a:lnTo>
                    <a:pt x="4" y="47"/>
                  </a:lnTo>
                  <a:lnTo>
                    <a:pt x="43" y="55"/>
                  </a:lnTo>
                  <a:lnTo>
                    <a:pt x="47" y="51"/>
                  </a:lnTo>
                  <a:cubicBezTo>
                    <a:pt x="46" y="48"/>
                    <a:pt x="45" y="46"/>
                    <a:pt x="45" y="43"/>
                  </a:cubicBezTo>
                  <a:cubicBezTo>
                    <a:pt x="45" y="42"/>
                    <a:pt x="48" y="40"/>
                    <a:pt x="48" y="39"/>
                  </a:cubicBezTo>
                  <a:cubicBezTo>
                    <a:pt x="49" y="37"/>
                    <a:pt x="47" y="35"/>
                    <a:pt x="48" y="34"/>
                  </a:cubicBezTo>
                  <a:cubicBezTo>
                    <a:pt x="49" y="32"/>
                    <a:pt x="52" y="33"/>
                    <a:pt x="53" y="31"/>
                  </a:cubicBezTo>
                  <a:cubicBezTo>
                    <a:pt x="54" y="29"/>
                    <a:pt x="51" y="27"/>
                    <a:pt x="51" y="25"/>
                  </a:cubicBezTo>
                  <a:cubicBezTo>
                    <a:pt x="51" y="23"/>
                    <a:pt x="53" y="21"/>
                    <a:pt x="55" y="20"/>
                  </a:cubicBezTo>
                  <a:cubicBezTo>
                    <a:pt x="56" y="19"/>
                    <a:pt x="56" y="22"/>
                    <a:pt x="57" y="22"/>
                  </a:cubicBezTo>
                  <a:cubicBezTo>
                    <a:pt x="59" y="22"/>
                    <a:pt x="60" y="21"/>
                    <a:pt x="61" y="21"/>
                  </a:cubicBezTo>
                  <a:cubicBezTo>
                    <a:pt x="62" y="19"/>
                    <a:pt x="62" y="17"/>
                    <a:pt x="61" y="15"/>
                  </a:cubicBezTo>
                  <a:cubicBezTo>
                    <a:pt x="61" y="14"/>
                    <a:pt x="62" y="12"/>
                    <a:pt x="61" y="10"/>
                  </a:cubicBezTo>
                  <a:cubicBezTo>
                    <a:pt x="61" y="10"/>
                    <a:pt x="60" y="10"/>
                    <a:pt x="59" y="10"/>
                  </a:cubicBezTo>
                  <a:cubicBezTo>
                    <a:pt x="58" y="11"/>
                    <a:pt x="57" y="11"/>
                    <a:pt x="57" y="11"/>
                  </a:cubicBezTo>
                  <a:cubicBezTo>
                    <a:pt x="56" y="9"/>
                    <a:pt x="57" y="7"/>
                    <a:pt x="57" y="5"/>
                  </a:cubicBezTo>
                  <a:cubicBezTo>
                    <a:pt x="57" y="3"/>
                    <a:pt x="57" y="1"/>
                    <a:pt x="5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6" name="Freeform 2614"/>
            <p:cNvSpPr>
              <a:spLocks noChangeAspect="1"/>
            </p:cNvSpPr>
            <p:nvPr/>
          </p:nvSpPr>
          <p:spPr bwMode="auto">
            <a:xfrm>
              <a:off x="21998556" y="9214966"/>
              <a:ext cx="214229" cy="189309"/>
            </a:xfrm>
            <a:custGeom>
              <a:avLst/>
              <a:gdLst>
                <a:gd name="T0" fmla="*/ 32 w 27"/>
                <a:gd name="T1" fmla="*/ 31 h 26"/>
                <a:gd name="T2" fmla="*/ 27 w 27"/>
                <a:gd name="T3" fmla="*/ 23 h 26"/>
                <a:gd name="T4" fmla="*/ 24 w 27"/>
                <a:gd name="T5" fmla="*/ 19 h 26"/>
                <a:gd name="T6" fmla="*/ 17 w 27"/>
                <a:gd name="T7" fmla="*/ 17 h 26"/>
                <a:gd name="T8" fmla="*/ 23 w 27"/>
                <a:gd name="T9" fmla="*/ 12 h 26"/>
                <a:gd name="T10" fmla="*/ 25 w 27"/>
                <a:gd name="T11" fmla="*/ 10 h 26"/>
                <a:gd name="T12" fmla="*/ 23 w 27"/>
                <a:gd name="T13" fmla="*/ 4 h 26"/>
                <a:gd name="T14" fmla="*/ 21 w 27"/>
                <a:gd name="T15" fmla="*/ 1 h 26"/>
                <a:gd name="T16" fmla="*/ 11 w 27"/>
                <a:gd name="T17" fmla="*/ 2 h 26"/>
                <a:gd name="T18" fmla="*/ 6 w 27"/>
                <a:gd name="T19" fmla="*/ 10 h 26"/>
                <a:gd name="T20" fmla="*/ 0 w 27"/>
                <a:gd name="T21" fmla="*/ 18 h 26"/>
                <a:gd name="T22" fmla="*/ 14 w 27"/>
                <a:gd name="T23" fmla="*/ 21 h 26"/>
                <a:gd name="T24" fmla="*/ 19 w 27"/>
                <a:gd name="T25" fmla="*/ 31 h 26"/>
                <a:gd name="T26" fmla="*/ 32 w 27"/>
                <a:gd name="T27" fmla="*/ 3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26"/>
                <a:gd name="T44" fmla="*/ 27 w 27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26">
                  <a:moveTo>
                    <a:pt x="27" y="26"/>
                  </a:moveTo>
                  <a:cubicBezTo>
                    <a:pt x="26" y="24"/>
                    <a:pt x="24" y="21"/>
                    <a:pt x="23" y="19"/>
                  </a:cubicBezTo>
                  <a:cubicBezTo>
                    <a:pt x="22" y="18"/>
                    <a:pt x="22" y="17"/>
                    <a:pt x="20" y="16"/>
                  </a:cubicBezTo>
                  <a:cubicBezTo>
                    <a:pt x="19" y="15"/>
                    <a:pt x="15" y="16"/>
                    <a:pt x="14" y="14"/>
                  </a:cubicBezTo>
                  <a:cubicBezTo>
                    <a:pt x="14" y="12"/>
                    <a:pt x="17" y="11"/>
                    <a:pt x="19" y="10"/>
                  </a:cubicBezTo>
                  <a:cubicBezTo>
                    <a:pt x="19" y="9"/>
                    <a:pt x="21" y="9"/>
                    <a:pt x="21" y="8"/>
                  </a:cubicBezTo>
                  <a:cubicBezTo>
                    <a:pt x="21" y="6"/>
                    <a:pt x="20" y="5"/>
                    <a:pt x="19" y="3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1"/>
                    <a:pt x="12" y="0"/>
                    <a:pt x="9" y="2"/>
                  </a:cubicBezTo>
                  <a:cubicBezTo>
                    <a:pt x="7" y="3"/>
                    <a:pt x="7" y="6"/>
                    <a:pt x="5" y="8"/>
                  </a:cubicBezTo>
                  <a:cubicBezTo>
                    <a:pt x="4" y="11"/>
                    <a:pt x="1" y="13"/>
                    <a:pt x="0" y="15"/>
                  </a:cubicBezTo>
                  <a:cubicBezTo>
                    <a:pt x="4" y="16"/>
                    <a:pt x="8" y="17"/>
                    <a:pt x="12" y="18"/>
                  </a:cubicBezTo>
                  <a:cubicBezTo>
                    <a:pt x="14" y="20"/>
                    <a:pt x="14" y="24"/>
                    <a:pt x="16" y="26"/>
                  </a:cubicBezTo>
                  <a:cubicBezTo>
                    <a:pt x="19" y="26"/>
                    <a:pt x="23" y="26"/>
                    <a:pt x="27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7" name="Freeform 2615"/>
            <p:cNvSpPr>
              <a:spLocks noChangeAspect="1"/>
            </p:cNvSpPr>
            <p:nvPr/>
          </p:nvSpPr>
          <p:spPr bwMode="auto">
            <a:xfrm>
              <a:off x="21235358" y="8366139"/>
              <a:ext cx="984119" cy="958753"/>
            </a:xfrm>
            <a:custGeom>
              <a:avLst/>
              <a:gdLst>
                <a:gd name="T0" fmla="*/ 147 w 123"/>
                <a:gd name="T1" fmla="*/ 143 h 131"/>
                <a:gd name="T2" fmla="*/ 139 w 123"/>
                <a:gd name="T3" fmla="*/ 140 h 131"/>
                <a:gd name="T4" fmla="*/ 135 w 123"/>
                <a:gd name="T5" fmla="*/ 140 h 131"/>
                <a:gd name="T6" fmla="*/ 124 w 123"/>
                <a:gd name="T7" fmla="*/ 141 h 131"/>
                <a:gd name="T8" fmla="*/ 120 w 123"/>
                <a:gd name="T9" fmla="*/ 149 h 131"/>
                <a:gd name="T10" fmla="*/ 114 w 123"/>
                <a:gd name="T11" fmla="*/ 157 h 131"/>
                <a:gd name="T12" fmla="*/ 87 w 123"/>
                <a:gd name="T13" fmla="*/ 156 h 131"/>
                <a:gd name="T14" fmla="*/ 51 w 123"/>
                <a:gd name="T15" fmla="*/ 122 h 131"/>
                <a:gd name="T16" fmla="*/ 39 w 123"/>
                <a:gd name="T17" fmla="*/ 115 h 131"/>
                <a:gd name="T18" fmla="*/ 27 w 123"/>
                <a:gd name="T19" fmla="*/ 105 h 131"/>
                <a:gd name="T20" fmla="*/ 8 w 123"/>
                <a:gd name="T21" fmla="*/ 98 h 131"/>
                <a:gd name="T22" fmla="*/ 1 w 123"/>
                <a:gd name="T23" fmla="*/ 93 h 131"/>
                <a:gd name="T24" fmla="*/ 4 w 123"/>
                <a:gd name="T25" fmla="*/ 90 h 131"/>
                <a:gd name="T26" fmla="*/ 1 w 123"/>
                <a:gd name="T27" fmla="*/ 81 h 131"/>
                <a:gd name="T28" fmla="*/ 0 w 123"/>
                <a:gd name="T29" fmla="*/ 77 h 131"/>
                <a:gd name="T30" fmla="*/ 16 w 123"/>
                <a:gd name="T31" fmla="*/ 65 h 131"/>
                <a:gd name="T32" fmla="*/ 18 w 123"/>
                <a:gd name="T33" fmla="*/ 60 h 131"/>
                <a:gd name="T34" fmla="*/ 27 w 123"/>
                <a:gd name="T35" fmla="*/ 54 h 131"/>
                <a:gd name="T36" fmla="*/ 30 w 123"/>
                <a:gd name="T37" fmla="*/ 42 h 131"/>
                <a:gd name="T38" fmla="*/ 31 w 123"/>
                <a:gd name="T39" fmla="*/ 35 h 131"/>
                <a:gd name="T40" fmla="*/ 29 w 123"/>
                <a:gd name="T41" fmla="*/ 24 h 131"/>
                <a:gd name="T42" fmla="*/ 32 w 123"/>
                <a:gd name="T43" fmla="*/ 18 h 131"/>
                <a:gd name="T44" fmla="*/ 41 w 123"/>
                <a:gd name="T45" fmla="*/ 13 h 131"/>
                <a:gd name="T46" fmla="*/ 45 w 123"/>
                <a:gd name="T47" fmla="*/ 5 h 131"/>
                <a:gd name="T48" fmla="*/ 51 w 123"/>
                <a:gd name="T49" fmla="*/ 0 h 131"/>
                <a:gd name="T50" fmla="*/ 60 w 123"/>
                <a:gd name="T51" fmla="*/ 4 h 131"/>
                <a:gd name="T52" fmla="*/ 66 w 123"/>
                <a:gd name="T53" fmla="*/ 6 h 131"/>
                <a:gd name="T54" fmla="*/ 71 w 123"/>
                <a:gd name="T55" fmla="*/ 2 h 131"/>
                <a:gd name="T56" fmla="*/ 73 w 123"/>
                <a:gd name="T57" fmla="*/ 8 h 131"/>
                <a:gd name="T58" fmla="*/ 79 w 123"/>
                <a:gd name="T59" fmla="*/ 6 h 131"/>
                <a:gd name="T60" fmla="*/ 82 w 123"/>
                <a:gd name="T61" fmla="*/ 13 h 131"/>
                <a:gd name="T62" fmla="*/ 86 w 123"/>
                <a:gd name="T63" fmla="*/ 18 h 131"/>
                <a:gd name="T64" fmla="*/ 93 w 123"/>
                <a:gd name="T65" fmla="*/ 28 h 131"/>
                <a:gd name="T66" fmla="*/ 96 w 123"/>
                <a:gd name="T67" fmla="*/ 28 h 131"/>
                <a:gd name="T68" fmla="*/ 99 w 123"/>
                <a:gd name="T69" fmla="*/ 30 h 131"/>
                <a:gd name="T70" fmla="*/ 103 w 123"/>
                <a:gd name="T71" fmla="*/ 30 h 131"/>
                <a:gd name="T72" fmla="*/ 102 w 123"/>
                <a:gd name="T73" fmla="*/ 36 h 131"/>
                <a:gd name="T74" fmla="*/ 103 w 123"/>
                <a:gd name="T75" fmla="*/ 46 h 131"/>
                <a:gd name="T76" fmla="*/ 98 w 123"/>
                <a:gd name="T77" fmla="*/ 47 h 131"/>
                <a:gd name="T78" fmla="*/ 96 w 123"/>
                <a:gd name="T79" fmla="*/ 58 h 131"/>
                <a:gd name="T80" fmla="*/ 96 w 123"/>
                <a:gd name="T81" fmla="*/ 67 h 131"/>
                <a:gd name="T82" fmla="*/ 106 w 123"/>
                <a:gd name="T83" fmla="*/ 81 h 131"/>
                <a:gd name="T84" fmla="*/ 106 w 123"/>
                <a:gd name="T85" fmla="*/ 85 h 131"/>
                <a:gd name="T86" fmla="*/ 125 w 123"/>
                <a:gd name="T87" fmla="*/ 99 h 131"/>
                <a:gd name="T88" fmla="*/ 133 w 123"/>
                <a:gd name="T89" fmla="*/ 113 h 131"/>
                <a:gd name="T90" fmla="*/ 133 w 123"/>
                <a:gd name="T91" fmla="*/ 122 h 131"/>
                <a:gd name="T92" fmla="*/ 136 w 123"/>
                <a:gd name="T93" fmla="*/ 126 h 131"/>
                <a:gd name="T94" fmla="*/ 136 w 123"/>
                <a:gd name="T95" fmla="*/ 133 h 131"/>
                <a:gd name="T96" fmla="*/ 147 w 123"/>
                <a:gd name="T97" fmla="*/ 143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31"/>
                <a:gd name="T149" fmla="*/ 123 w 123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31">
                  <a:moveTo>
                    <a:pt x="123" y="119"/>
                  </a:moveTo>
                  <a:cubicBezTo>
                    <a:pt x="121" y="118"/>
                    <a:pt x="119" y="118"/>
                    <a:pt x="116" y="117"/>
                  </a:cubicBezTo>
                  <a:cubicBezTo>
                    <a:pt x="115" y="117"/>
                    <a:pt x="114" y="117"/>
                    <a:pt x="113" y="117"/>
                  </a:cubicBezTo>
                  <a:cubicBezTo>
                    <a:pt x="110" y="117"/>
                    <a:pt x="107" y="116"/>
                    <a:pt x="104" y="118"/>
                  </a:cubicBezTo>
                  <a:cubicBezTo>
                    <a:pt x="102" y="119"/>
                    <a:pt x="102" y="122"/>
                    <a:pt x="100" y="124"/>
                  </a:cubicBezTo>
                  <a:cubicBezTo>
                    <a:pt x="99" y="127"/>
                    <a:pt x="96" y="129"/>
                    <a:pt x="95" y="131"/>
                  </a:cubicBezTo>
                  <a:cubicBezTo>
                    <a:pt x="88" y="130"/>
                    <a:pt x="80" y="130"/>
                    <a:pt x="73" y="130"/>
                  </a:cubicBezTo>
                  <a:cubicBezTo>
                    <a:pt x="63" y="120"/>
                    <a:pt x="53" y="111"/>
                    <a:pt x="43" y="102"/>
                  </a:cubicBezTo>
                  <a:cubicBezTo>
                    <a:pt x="40" y="100"/>
                    <a:pt x="36" y="98"/>
                    <a:pt x="33" y="96"/>
                  </a:cubicBezTo>
                  <a:cubicBezTo>
                    <a:pt x="29" y="93"/>
                    <a:pt x="26" y="91"/>
                    <a:pt x="23" y="88"/>
                  </a:cubicBezTo>
                  <a:cubicBezTo>
                    <a:pt x="17" y="86"/>
                    <a:pt x="12" y="84"/>
                    <a:pt x="7" y="82"/>
                  </a:cubicBezTo>
                  <a:cubicBezTo>
                    <a:pt x="5" y="81"/>
                    <a:pt x="3" y="80"/>
                    <a:pt x="1" y="78"/>
                  </a:cubicBezTo>
                  <a:cubicBezTo>
                    <a:pt x="1" y="77"/>
                    <a:pt x="3" y="77"/>
                    <a:pt x="3" y="75"/>
                  </a:cubicBezTo>
                  <a:cubicBezTo>
                    <a:pt x="3" y="73"/>
                    <a:pt x="1" y="71"/>
                    <a:pt x="1" y="68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4" y="61"/>
                    <a:pt x="9" y="58"/>
                    <a:pt x="13" y="54"/>
                  </a:cubicBezTo>
                  <a:cubicBezTo>
                    <a:pt x="14" y="53"/>
                    <a:pt x="14" y="51"/>
                    <a:pt x="15" y="50"/>
                  </a:cubicBezTo>
                  <a:cubicBezTo>
                    <a:pt x="17" y="48"/>
                    <a:pt x="21" y="48"/>
                    <a:pt x="23" y="45"/>
                  </a:cubicBezTo>
                  <a:cubicBezTo>
                    <a:pt x="25" y="42"/>
                    <a:pt x="24" y="38"/>
                    <a:pt x="25" y="35"/>
                  </a:cubicBezTo>
                  <a:cubicBezTo>
                    <a:pt x="25" y="33"/>
                    <a:pt x="26" y="31"/>
                    <a:pt x="26" y="29"/>
                  </a:cubicBezTo>
                  <a:cubicBezTo>
                    <a:pt x="26" y="26"/>
                    <a:pt x="24" y="23"/>
                    <a:pt x="24" y="20"/>
                  </a:cubicBezTo>
                  <a:cubicBezTo>
                    <a:pt x="25" y="18"/>
                    <a:pt x="26" y="16"/>
                    <a:pt x="27" y="15"/>
                  </a:cubicBezTo>
                  <a:cubicBezTo>
                    <a:pt x="29" y="13"/>
                    <a:pt x="32" y="13"/>
                    <a:pt x="34" y="11"/>
                  </a:cubicBezTo>
                  <a:cubicBezTo>
                    <a:pt x="36" y="10"/>
                    <a:pt x="37" y="6"/>
                    <a:pt x="38" y="4"/>
                  </a:cubicBezTo>
                  <a:cubicBezTo>
                    <a:pt x="40" y="3"/>
                    <a:pt x="40" y="1"/>
                    <a:pt x="43" y="0"/>
                  </a:cubicBezTo>
                  <a:cubicBezTo>
                    <a:pt x="45" y="0"/>
                    <a:pt x="47" y="2"/>
                    <a:pt x="50" y="3"/>
                  </a:cubicBezTo>
                  <a:cubicBezTo>
                    <a:pt x="52" y="3"/>
                    <a:pt x="53" y="5"/>
                    <a:pt x="55" y="5"/>
                  </a:cubicBezTo>
                  <a:cubicBezTo>
                    <a:pt x="57" y="5"/>
                    <a:pt x="58" y="1"/>
                    <a:pt x="59" y="2"/>
                  </a:cubicBezTo>
                  <a:cubicBezTo>
                    <a:pt x="61" y="3"/>
                    <a:pt x="59" y="7"/>
                    <a:pt x="61" y="7"/>
                  </a:cubicBezTo>
                  <a:cubicBezTo>
                    <a:pt x="63" y="8"/>
                    <a:pt x="64" y="6"/>
                    <a:pt x="66" y="5"/>
                  </a:cubicBezTo>
                  <a:cubicBezTo>
                    <a:pt x="67" y="7"/>
                    <a:pt x="68" y="9"/>
                    <a:pt x="69" y="11"/>
                  </a:cubicBezTo>
                  <a:cubicBezTo>
                    <a:pt x="70" y="12"/>
                    <a:pt x="71" y="14"/>
                    <a:pt x="72" y="15"/>
                  </a:cubicBezTo>
                  <a:cubicBezTo>
                    <a:pt x="74" y="18"/>
                    <a:pt x="76" y="21"/>
                    <a:pt x="78" y="23"/>
                  </a:cubicBezTo>
                  <a:cubicBezTo>
                    <a:pt x="78" y="24"/>
                    <a:pt x="79" y="23"/>
                    <a:pt x="80" y="23"/>
                  </a:cubicBezTo>
                  <a:cubicBezTo>
                    <a:pt x="81" y="24"/>
                    <a:pt x="82" y="25"/>
                    <a:pt x="83" y="25"/>
                  </a:cubicBezTo>
                  <a:cubicBezTo>
                    <a:pt x="84" y="25"/>
                    <a:pt x="86" y="24"/>
                    <a:pt x="86" y="25"/>
                  </a:cubicBezTo>
                  <a:cubicBezTo>
                    <a:pt x="87" y="27"/>
                    <a:pt x="85" y="29"/>
                    <a:pt x="85" y="30"/>
                  </a:cubicBezTo>
                  <a:cubicBezTo>
                    <a:pt x="84" y="33"/>
                    <a:pt x="86" y="35"/>
                    <a:pt x="86" y="38"/>
                  </a:cubicBezTo>
                  <a:cubicBezTo>
                    <a:pt x="85" y="39"/>
                    <a:pt x="83" y="38"/>
                    <a:pt x="82" y="39"/>
                  </a:cubicBezTo>
                  <a:cubicBezTo>
                    <a:pt x="80" y="42"/>
                    <a:pt x="80" y="45"/>
                    <a:pt x="80" y="48"/>
                  </a:cubicBezTo>
                  <a:cubicBezTo>
                    <a:pt x="80" y="51"/>
                    <a:pt x="79" y="54"/>
                    <a:pt x="80" y="56"/>
                  </a:cubicBezTo>
                  <a:cubicBezTo>
                    <a:pt x="82" y="61"/>
                    <a:pt x="86" y="64"/>
                    <a:pt x="89" y="68"/>
                  </a:cubicBezTo>
                  <a:cubicBezTo>
                    <a:pt x="89" y="69"/>
                    <a:pt x="88" y="70"/>
                    <a:pt x="89" y="71"/>
                  </a:cubicBezTo>
                  <a:cubicBezTo>
                    <a:pt x="94" y="75"/>
                    <a:pt x="100" y="78"/>
                    <a:pt x="105" y="83"/>
                  </a:cubicBezTo>
                  <a:cubicBezTo>
                    <a:pt x="108" y="87"/>
                    <a:pt x="110" y="90"/>
                    <a:pt x="111" y="94"/>
                  </a:cubicBezTo>
                  <a:cubicBezTo>
                    <a:pt x="112" y="97"/>
                    <a:pt x="111" y="100"/>
                    <a:pt x="111" y="102"/>
                  </a:cubicBezTo>
                  <a:cubicBezTo>
                    <a:pt x="112" y="104"/>
                    <a:pt x="114" y="103"/>
                    <a:pt x="114" y="105"/>
                  </a:cubicBezTo>
                  <a:cubicBezTo>
                    <a:pt x="115" y="107"/>
                    <a:pt x="113" y="109"/>
                    <a:pt x="114" y="111"/>
                  </a:cubicBezTo>
                  <a:cubicBezTo>
                    <a:pt x="117" y="114"/>
                    <a:pt x="120" y="116"/>
                    <a:pt x="123" y="1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8" name="Freeform 2616"/>
            <p:cNvSpPr>
              <a:spLocks noChangeAspect="1"/>
            </p:cNvSpPr>
            <p:nvPr/>
          </p:nvSpPr>
          <p:spPr bwMode="auto">
            <a:xfrm>
              <a:off x="21677203" y="8079117"/>
              <a:ext cx="2015105" cy="1703765"/>
            </a:xfrm>
            <a:custGeom>
              <a:avLst/>
              <a:gdLst>
                <a:gd name="T0" fmla="*/ 13 w 251"/>
                <a:gd name="T1" fmla="*/ 46 h 233"/>
                <a:gd name="T2" fmla="*/ 6 w 251"/>
                <a:gd name="T3" fmla="*/ 32 h 233"/>
                <a:gd name="T4" fmla="*/ 1 w 251"/>
                <a:gd name="T5" fmla="*/ 10 h 233"/>
                <a:gd name="T6" fmla="*/ 14 w 251"/>
                <a:gd name="T7" fmla="*/ 6 h 233"/>
                <a:gd name="T8" fmla="*/ 24 w 251"/>
                <a:gd name="T9" fmla="*/ 12 h 233"/>
                <a:gd name="T10" fmla="*/ 34 w 251"/>
                <a:gd name="T11" fmla="*/ 20 h 233"/>
                <a:gd name="T12" fmla="*/ 38 w 251"/>
                <a:gd name="T13" fmla="*/ 18 h 233"/>
                <a:gd name="T14" fmla="*/ 44 w 251"/>
                <a:gd name="T15" fmla="*/ 13 h 233"/>
                <a:gd name="T16" fmla="*/ 64 w 251"/>
                <a:gd name="T17" fmla="*/ 7 h 233"/>
                <a:gd name="T18" fmla="*/ 65 w 251"/>
                <a:gd name="T19" fmla="*/ 18 h 233"/>
                <a:gd name="T20" fmla="*/ 68 w 251"/>
                <a:gd name="T21" fmla="*/ 26 h 233"/>
                <a:gd name="T22" fmla="*/ 74 w 251"/>
                <a:gd name="T23" fmla="*/ 41 h 233"/>
                <a:gd name="T24" fmla="*/ 96 w 251"/>
                <a:gd name="T25" fmla="*/ 51 h 233"/>
                <a:gd name="T26" fmla="*/ 127 w 251"/>
                <a:gd name="T27" fmla="*/ 62 h 233"/>
                <a:gd name="T28" fmla="*/ 152 w 251"/>
                <a:gd name="T29" fmla="*/ 59 h 233"/>
                <a:gd name="T30" fmla="*/ 150 w 251"/>
                <a:gd name="T31" fmla="*/ 49 h 233"/>
                <a:gd name="T32" fmla="*/ 165 w 251"/>
                <a:gd name="T33" fmla="*/ 38 h 233"/>
                <a:gd name="T34" fmla="*/ 186 w 251"/>
                <a:gd name="T35" fmla="*/ 31 h 233"/>
                <a:gd name="T36" fmla="*/ 197 w 251"/>
                <a:gd name="T37" fmla="*/ 37 h 233"/>
                <a:gd name="T38" fmla="*/ 219 w 251"/>
                <a:gd name="T39" fmla="*/ 44 h 233"/>
                <a:gd name="T40" fmla="*/ 227 w 251"/>
                <a:gd name="T41" fmla="*/ 53 h 233"/>
                <a:gd name="T42" fmla="*/ 241 w 251"/>
                <a:gd name="T43" fmla="*/ 60 h 233"/>
                <a:gd name="T44" fmla="*/ 258 w 251"/>
                <a:gd name="T45" fmla="*/ 69 h 233"/>
                <a:gd name="T46" fmla="*/ 261 w 251"/>
                <a:gd name="T47" fmla="*/ 84 h 233"/>
                <a:gd name="T48" fmla="*/ 253 w 251"/>
                <a:gd name="T49" fmla="*/ 101 h 233"/>
                <a:gd name="T50" fmla="*/ 252 w 251"/>
                <a:gd name="T51" fmla="*/ 104 h 233"/>
                <a:gd name="T52" fmla="*/ 254 w 251"/>
                <a:gd name="T53" fmla="*/ 122 h 233"/>
                <a:gd name="T54" fmla="*/ 254 w 251"/>
                <a:gd name="T55" fmla="*/ 134 h 233"/>
                <a:gd name="T56" fmla="*/ 260 w 251"/>
                <a:gd name="T57" fmla="*/ 159 h 233"/>
                <a:gd name="T58" fmla="*/ 272 w 251"/>
                <a:gd name="T59" fmla="*/ 169 h 233"/>
                <a:gd name="T60" fmla="*/ 261 w 251"/>
                <a:gd name="T61" fmla="*/ 188 h 233"/>
                <a:gd name="T62" fmla="*/ 273 w 251"/>
                <a:gd name="T63" fmla="*/ 208 h 233"/>
                <a:gd name="T64" fmla="*/ 285 w 251"/>
                <a:gd name="T65" fmla="*/ 216 h 233"/>
                <a:gd name="T66" fmla="*/ 293 w 251"/>
                <a:gd name="T67" fmla="*/ 237 h 233"/>
                <a:gd name="T68" fmla="*/ 299 w 251"/>
                <a:gd name="T69" fmla="*/ 247 h 233"/>
                <a:gd name="T70" fmla="*/ 290 w 251"/>
                <a:gd name="T71" fmla="*/ 251 h 233"/>
                <a:gd name="T72" fmla="*/ 279 w 251"/>
                <a:gd name="T73" fmla="*/ 266 h 233"/>
                <a:gd name="T74" fmla="*/ 277 w 251"/>
                <a:gd name="T75" fmla="*/ 279 h 233"/>
                <a:gd name="T76" fmla="*/ 258 w 251"/>
                <a:gd name="T77" fmla="*/ 274 h 233"/>
                <a:gd name="T78" fmla="*/ 234 w 251"/>
                <a:gd name="T79" fmla="*/ 271 h 233"/>
                <a:gd name="T80" fmla="*/ 212 w 251"/>
                <a:gd name="T81" fmla="*/ 260 h 233"/>
                <a:gd name="T82" fmla="*/ 198 w 251"/>
                <a:gd name="T83" fmla="*/ 239 h 233"/>
                <a:gd name="T84" fmla="*/ 177 w 251"/>
                <a:gd name="T85" fmla="*/ 250 h 233"/>
                <a:gd name="T86" fmla="*/ 158 w 251"/>
                <a:gd name="T87" fmla="*/ 247 h 233"/>
                <a:gd name="T88" fmla="*/ 149 w 251"/>
                <a:gd name="T89" fmla="*/ 239 h 233"/>
                <a:gd name="T90" fmla="*/ 143 w 251"/>
                <a:gd name="T91" fmla="*/ 232 h 233"/>
                <a:gd name="T92" fmla="*/ 128 w 251"/>
                <a:gd name="T93" fmla="*/ 229 h 233"/>
                <a:gd name="T94" fmla="*/ 116 w 251"/>
                <a:gd name="T95" fmla="*/ 205 h 233"/>
                <a:gd name="T96" fmla="*/ 112 w 251"/>
                <a:gd name="T97" fmla="*/ 199 h 233"/>
                <a:gd name="T98" fmla="*/ 94 w 251"/>
                <a:gd name="T99" fmla="*/ 187 h 233"/>
                <a:gd name="T100" fmla="*/ 88 w 251"/>
                <a:gd name="T101" fmla="*/ 186 h 233"/>
                <a:gd name="T102" fmla="*/ 85 w 251"/>
                <a:gd name="T103" fmla="*/ 188 h 233"/>
                <a:gd name="T104" fmla="*/ 71 w 251"/>
                <a:gd name="T105" fmla="*/ 180 h 233"/>
                <a:gd name="T106" fmla="*/ 67 w 251"/>
                <a:gd name="T107" fmla="*/ 169 h 233"/>
                <a:gd name="T108" fmla="*/ 60 w 251"/>
                <a:gd name="T109" fmla="*/ 146 h 233"/>
                <a:gd name="T110" fmla="*/ 41 w 251"/>
                <a:gd name="T111" fmla="*/ 128 h 233"/>
                <a:gd name="T112" fmla="*/ 30 w 251"/>
                <a:gd name="T113" fmla="*/ 104 h 233"/>
                <a:gd name="T114" fmla="*/ 37 w 251"/>
                <a:gd name="T115" fmla="*/ 92 h 233"/>
                <a:gd name="T116" fmla="*/ 37 w 251"/>
                <a:gd name="T117" fmla="*/ 77 h 233"/>
                <a:gd name="T118" fmla="*/ 30 w 251"/>
                <a:gd name="T119" fmla="*/ 74 h 233"/>
                <a:gd name="T120" fmla="*/ 20 w 251"/>
                <a:gd name="T121" fmla="*/ 65 h 233"/>
                <a:gd name="T122" fmla="*/ 13 w 251"/>
                <a:gd name="T123" fmla="*/ 53 h 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"/>
                <a:gd name="T187" fmla="*/ 0 h 233"/>
                <a:gd name="T188" fmla="*/ 251 w 251"/>
                <a:gd name="T189" fmla="*/ 233 h 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" h="233">
                  <a:moveTo>
                    <a:pt x="11" y="44"/>
                  </a:moveTo>
                  <a:cubicBezTo>
                    <a:pt x="11" y="42"/>
                    <a:pt x="12" y="40"/>
                    <a:pt x="11" y="38"/>
                  </a:cubicBezTo>
                  <a:cubicBezTo>
                    <a:pt x="10" y="36"/>
                    <a:pt x="6" y="36"/>
                    <a:pt x="5" y="34"/>
                  </a:cubicBezTo>
                  <a:cubicBezTo>
                    <a:pt x="4" y="32"/>
                    <a:pt x="5" y="29"/>
                    <a:pt x="5" y="27"/>
                  </a:cubicBezTo>
                  <a:cubicBezTo>
                    <a:pt x="5" y="24"/>
                    <a:pt x="7" y="22"/>
                    <a:pt x="6" y="20"/>
                  </a:cubicBezTo>
                  <a:cubicBezTo>
                    <a:pt x="5" y="16"/>
                    <a:pt x="0" y="12"/>
                    <a:pt x="1" y="8"/>
                  </a:cubicBezTo>
                  <a:cubicBezTo>
                    <a:pt x="2" y="5"/>
                    <a:pt x="7" y="4"/>
                    <a:pt x="10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3" y="7"/>
                    <a:pt x="15" y="9"/>
                    <a:pt x="17" y="10"/>
                  </a:cubicBezTo>
                  <a:cubicBezTo>
                    <a:pt x="18" y="11"/>
                    <a:pt x="20" y="9"/>
                    <a:pt x="20" y="10"/>
                  </a:cubicBezTo>
                  <a:cubicBezTo>
                    <a:pt x="22" y="11"/>
                    <a:pt x="19" y="14"/>
                    <a:pt x="20" y="15"/>
                  </a:cubicBezTo>
                  <a:cubicBezTo>
                    <a:pt x="22" y="17"/>
                    <a:pt x="26" y="16"/>
                    <a:pt x="28" y="17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6"/>
                    <a:pt x="31" y="16"/>
                    <a:pt x="32" y="15"/>
                  </a:cubicBezTo>
                  <a:cubicBezTo>
                    <a:pt x="34" y="15"/>
                    <a:pt x="36" y="17"/>
                    <a:pt x="37" y="16"/>
                  </a:cubicBezTo>
                  <a:cubicBezTo>
                    <a:pt x="38" y="15"/>
                    <a:pt x="36" y="12"/>
                    <a:pt x="37" y="11"/>
                  </a:cubicBezTo>
                  <a:cubicBezTo>
                    <a:pt x="41" y="7"/>
                    <a:pt x="44" y="3"/>
                    <a:pt x="49" y="1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49" y="7"/>
                    <a:pt x="50" y="9"/>
                  </a:cubicBezTo>
                  <a:cubicBezTo>
                    <a:pt x="50" y="11"/>
                    <a:pt x="54" y="12"/>
                    <a:pt x="54" y="15"/>
                  </a:cubicBezTo>
                  <a:cubicBezTo>
                    <a:pt x="55" y="16"/>
                    <a:pt x="50" y="16"/>
                    <a:pt x="50" y="18"/>
                  </a:cubicBezTo>
                  <a:cubicBezTo>
                    <a:pt x="51" y="21"/>
                    <a:pt x="54" y="21"/>
                    <a:pt x="57" y="22"/>
                  </a:cubicBezTo>
                  <a:cubicBezTo>
                    <a:pt x="58" y="23"/>
                    <a:pt x="58" y="22"/>
                    <a:pt x="59" y="22"/>
                  </a:cubicBezTo>
                  <a:cubicBezTo>
                    <a:pt x="60" y="26"/>
                    <a:pt x="60" y="30"/>
                    <a:pt x="62" y="34"/>
                  </a:cubicBezTo>
                  <a:cubicBezTo>
                    <a:pt x="64" y="37"/>
                    <a:pt x="68" y="38"/>
                    <a:pt x="71" y="40"/>
                  </a:cubicBezTo>
                  <a:cubicBezTo>
                    <a:pt x="74" y="41"/>
                    <a:pt x="77" y="41"/>
                    <a:pt x="80" y="43"/>
                  </a:cubicBezTo>
                  <a:cubicBezTo>
                    <a:pt x="83" y="45"/>
                    <a:pt x="85" y="48"/>
                    <a:pt x="89" y="50"/>
                  </a:cubicBezTo>
                  <a:cubicBezTo>
                    <a:pt x="94" y="52"/>
                    <a:pt x="100" y="52"/>
                    <a:pt x="106" y="52"/>
                  </a:cubicBezTo>
                  <a:cubicBezTo>
                    <a:pt x="111" y="52"/>
                    <a:pt x="115" y="50"/>
                    <a:pt x="120" y="49"/>
                  </a:cubicBezTo>
                  <a:cubicBezTo>
                    <a:pt x="122" y="49"/>
                    <a:pt x="125" y="51"/>
                    <a:pt x="127" y="49"/>
                  </a:cubicBezTo>
                  <a:cubicBezTo>
                    <a:pt x="128" y="48"/>
                    <a:pt x="125" y="46"/>
                    <a:pt x="125" y="44"/>
                  </a:cubicBezTo>
                  <a:cubicBezTo>
                    <a:pt x="124" y="43"/>
                    <a:pt x="125" y="42"/>
                    <a:pt x="125" y="41"/>
                  </a:cubicBezTo>
                  <a:cubicBezTo>
                    <a:pt x="128" y="40"/>
                    <a:pt x="132" y="40"/>
                    <a:pt x="135" y="38"/>
                  </a:cubicBezTo>
                  <a:cubicBezTo>
                    <a:pt x="137" y="37"/>
                    <a:pt x="136" y="33"/>
                    <a:pt x="138" y="32"/>
                  </a:cubicBezTo>
                  <a:cubicBezTo>
                    <a:pt x="141" y="29"/>
                    <a:pt x="146" y="30"/>
                    <a:pt x="150" y="29"/>
                  </a:cubicBezTo>
                  <a:cubicBezTo>
                    <a:pt x="152" y="28"/>
                    <a:pt x="152" y="26"/>
                    <a:pt x="155" y="26"/>
                  </a:cubicBezTo>
                  <a:cubicBezTo>
                    <a:pt x="157" y="26"/>
                    <a:pt x="159" y="27"/>
                    <a:pt x="161" y="28"/>
                  </a:cubicBezTo>
                  <a:cubicBezTo>
                    <a:pt x="162" y="29"/>
                    <a:pt x="163" y="30"/>
                    <a:pt x="164" y="31"/>
                  </a:cubicBezTo>
                  <a:cubicBezTo>
                    <a:pt x="168" y="32"/>
                    <a:pt x="171" y="33"/>
                    <a:pt x="175" y="34"/>
                  </a:cubicBezTo>
                  <a:cubicBezTo>
                    <a:pt x="177" y="35"/>
                    <a:pt x="180" y="36"/>
                    <a:pt x="183" y="37"/>
                  </a:cubicBezTo>
                  <a:cubicBezTo>
                    <a:pt x="185" y="38"/>
                    <a:pt x="188" y="38"/>
                    <a:pt x="189" y="39"/>
                  </a:cubicBezTo>
                  <a:cubicBezTo>
                    <a:pt x="190" y="41"/>
                    <a:pt x="187" y="43"/>
                    <a:pt x="189" y="44"/>
                  </a:cubicBezTo>
                  <a:cubicBezTo>
                    <a:pt x="191" y="46"/>
                    <a:pt x="195" y="44"/>
                    <a:pt x="197" y="45"/>
                  </a:cubicBezTo>
                  <a:cubicBezTo>
                    <a:pt x="199" y="46"/>
                    <a:pt x="199" y="50"/>
                    <a:pt x="201" y="50"/>
                  </a:cubicBezTo>
                  <a:cubicBezTo>
                    <a:pt x="205" y="52"/>
                    <a:pt x="210" y="51"/>
                    <a:pt x="214" y="53"/>
                  </a:cubicBezTo>
                  <a:cubicBezTo>
                    <a:pt x="215" y="54"/>
                    <a:pt x="215" y="56"/>
                    <a:pt x="215" y="58"/>
                  </a:cubicBezTo>
                  <a:cubicBezTo>
                    <a:pt x="215" y="60"/>
                    <a:pt x="215" y="62"/>
                    <a:pt x="215" y="64"/>
                  </a:cubicBezTo>
                  <a:cubicBezTo>
                    <a:pt x="215" y="66"/>
                    <a:pt x="217" y="68"/>
                    <a:pt x="218" y="70"/>
                  </a:cubicBezTo>
                  <a:cubicBezTo>
                    <a:pt x="217" y="72"/>
                    <a:pt x="217" y="75"/>
                    <a:pt x="216" y="77"/>
                  </a:cubicBezTo>
                  <a:cubicBezTo>
                    <a:pt x="215" y="79"/>
                    <a:pt x="212" y="81"/>
                    <a:pt x="211" y="84"/>
                  </a:cubicBezTo>
                  <a:cubicBezTo>
                    <a:pt x="211" y="85"/>
                    <a:pt x="213" y="86"/>
                    <a:pt x="213" y="87"/>
                  </a:cubicBezTo>
                  <a:cubicBezTo>
                    <a:pt x="212" y="88"/>
                    <a:pt x="210" y="86"/>
                    <a:pt x="210" y="87"/>
                  </a:cubicBezTo>
                  <a:cubicBezTo>
                    <a:pt x="209" y="90"/>
                    <a:pt x="208" y="94"/>
                    <a:pt x="209" y="97"/>
                  </a:cubicBezTo>
                  <a:cubicBezTo>
                    <a:pt x="209" y="99"/>
                    <a:pt x="212" y="100"/>
                    <a:pt x="212" y="102"/>
                  </a:cubicBezTo>
                  <a:cubicBezTo>
                    <a:pt x="212" y="104"/>
                    <a:pt x="209" y="104"/>
                    <a:pt x="209" y="106"/>
                  </a:cubicBezTo>
                  <a:cubicBezTo>
                    <a:pt x="209" y="108"/>
                    <a:pt x="212" y="110"/>
                    <a:pt x="212" y="112"/>
                  </a:cubicBezTo>
                  <a:cubicBezTo>
                    <a:pt x="213" y="116"/>
                    <a:pt x="214" y="122"/>
                    <a:pt x="212" y="126"/>
                  </a:cubicBezTo>
                  <a:cubicBezTo>
                    <a:pt x="213" y="129"/>
                    <a:pt x="215" y="131"/>
                    <a:pt x="217" y="133"/>
                  </a:cubicBezTo>
                  <a:cubicBezTo>
                    <a:pt x="219" y="134"/>
                    <a:pt x="223" y="131"/>
                    <a:pt x="225" y="133"/>
                  </a:cubicBezTo>
                  <a:cubicBezTo>
                    <a:pt x="227" y="134"/>
                    <a:pt x="228" y="138"/>
                    <a:pt x="227" y="141"/>
                  </a:cubicBezTo>
                  <a:cubicBezTo>
                    <a:pt x="226" y="145"/>
                    <a:pt x="222" y="148"/>
                    <a:pt x="220" y="152"/>
                  </a:cubicBezTo>
                  <a:cubicBezTo>
                    <a:pt x="219" y="153"/>
                    <a:pt x="219" y="155"/>
                    <a:pt x="218" y="157"/>
                  </a:cubicBezTo>
                  <a:cubicBezTo>
                    <a:pt x="221" y="160"/>
                    <a:pt x="224" y="163"/>
                    <a:pt x="226" y="166"/>
                  </a:cubicBezTo>
                  <a:cubicBezTo>
                    <a:pt x="228" y="169"/>
                    <a:pt x="227" y="172"/>
                    <a:pt x="228" y="174"/>
                  </a:cubicBezTo>
                  <a:cubicBezTo>
                    <a:pt x="228" y="176"/>
                    <a:pt x="230" y="177"/>
                    <a:pt x="231" y="178"/>
                  </a:cubicBezTo>
                  <a:cubicBezTo>
                    <a:pt x="233" y="179"/>
                    <a:pt x="236" y="179"/>
                    <a:pt x="238" y="180"/>
                  </a:cubicBezTo>
                  <a:cubicBezTo>
                    <a:pt x="240" y="181"/>
                    <a:pt x="241" y="182"/>
                    <a:pt x="242" y="183"/>
                  </a:cubicBezTo>
                  <a:cubicBezTo>
                    <a:pt x="243" y="188"/>
                    <a:pt x="241" y="194"/>
                    <a:pt x="244" y="198"/>
                  </a:cubicBezTo>
                  <a:cubicBezTo>
                    <a:pt x="245" y="200"/>
                    <a:pt x="249" y="198"/>
                    <a:pt x="250" y="200"/>
                  </a:cubicBezTo>
                  <a:cubicBezTo>
                    <a:pt x="251" y="201"/>
                    <a:pt x="250" y="204"/>
                    <a:pt x="249" y="206"/>
                  </a:cubicBezTo>
                  <a:cubicBezTo>
                    <a:pt x="249" y="207"/>
                    <a:pt x="250" y="208"/>
                    <a:pt x="249" y="209"/>
                  </a:cubicBezTo>
                  <a:cubicBezTo>
                    <a:pt x="247" y="210"/>
                    <a:pt x="244" y="209"/>
                    <a:pt x="242" y="210"/>
                  </a:cubicBezTo>
                  <a:cubicBezTo>
                    <a:pt x="239" y="211"/>
                    <a:pt x="237" y="212"/>
                    <a:pt x="235" y="214"/>
                  </a:cubicBezTo>
                  <a:cubicBezTo>
                    <a:pt x="234" y="216"/>
                    <a:pt x="233" y="219"/>
                    <a:pt x="233" y="222"/>
                  </a:cubicBezTo>
                  <a:cubicBezTo>
                    <a:pt x="233" y="224"/>
                    <a:pt x="234" y="227"/>
                    <a:pt x="234" y="229"/>
                  </a:cubicBezTo>
                  <a:cubicBezTo>
                    <a:pt x="233" y="230"/>
                    <a:pt x="232" y="233"/>
                    <a:pt x="231" y="233"/>
                  </a:cubicBezTo>
                  <a:cubicBezTo>
                    <a:pt x="229" y="232"/>
                    <a:pt x="227" y="230"/>
                    <a:pt x="225" y="230"/>
                  </a:cubicBezTo>
                  <a:cubicBezTo>
                    <a:pt x="221" y="229"/>
                    <a:pt x="218" y="229"/>
                    <a:pt x="215" y="229"/>
                  </a:cubicBezTo>
                  <a:cubicBezTo>
                    <a:pt x="210" y="229"/>
                    <a:pt x="205" y="230"/>
                    <a:pt x="201" y="229"/>
                  </a:cubicBezTo>
                  <a:cubicBezTo>
                    <a:pt x="199" y="229"/>
                    <a:pt x="197" y="227"/>
                    <a:pt x="195" y="226"/>
                  </a:cubicBezTo>
                  <a:cubicBezTo>
                    <a:pt x="190" y="225"/>
                    <a:pt x="185" y="225"/>
                    <a:pt x="181" y="222"/>
                  </a:cubicBezTo>
                  <a:cubicBezTo>
                    <a:pt x="179" y="221"/>
                    <a:pt x="178" y="219"/>
                    <a:pt x="177" y="217"/>
                  </a:cubicBezTo>
                  <a:cubicBezTo>
                    <a:pt x="176" y="213"/>
                    <a:pt x="176" y="208"/>
                    <a:pt x="173" y="204"/>
                  </a:cubicBezTo>
                  <a:cubicBezTo>
                    <a:pt x="171" y="202"/>
                    <a:pt x="168" y="200"/>
                    <a:pt x="165" y="200"/>
                  </a:cubicBezTo>
                  <a:cubicBezTo>
                    <a:pt x="162" y="201"/>
                    <a:pt x="159" y="203"/>
                    <a:pt x="156" y="205"/>
                  </a:cubicBezTo>
                  <a:cubicBezTo>
                    <a:pt x="153" y="206"/>
                    <a:pt x="151" y="209"/>
                    <a:pt x="148" y="209"/>
                  </a:cubicBezTo>
                  <a:cubicBezTo>
                    <a:pt x="145" y="209"/>
                    <a:pt x="143" y="206"/>
                    <a:pt x="141" y="205"/>
                  </a:cubicBezTo>
                  <a:cubicBezTo>
                    <a:pt x="138" y="205"/>
                    <a:pt x="135" y="206"/>
                    <a:pt x="132" y="206"/>
                  </a:cubicBezTo>
                  <a:cubicBezTo>
                    <a:pt x="131" y="206"/>
                    <a:pt x="132" y="204"/>
                    <a:pt x="132" y="203"/>
                  </a:cubicBezTo>
                  <a:cubicBezTo>
                    <a:pt x="129" y="202"/>
                    <a:pt x="126" y="202"/>
                    <a:pt x="124" y="200"/>
                  </a:cubicBezTo>
                  <a:cubicBezTo>
                    <a:pt x="122" y="200"/>
                    <a:pt x="120" y="199"/>
                    <a:pt x="119" y="197"/>
                  </a:cubicBezTo>
                  <a:cubicBezTo>
                    <a:pt x="118" y="196"/>
                    <a:pt x="120" y="195"/>
                    <a:pt x="119" y="194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2" y="191"/>
                    <a:pt x="109" y="193"/>
                    <a:pt x="107" y="191"/>
                  </a:cubicBezTo>
                  <a:cubicBezTo>
                    <a:pt x="103" y="188"/>
                    <a:pt x="101" y="184"/>
                    <a:pt x="99" y="179"/>
                  </a:cubicBezTo>
                  <a:cubicBezTo>
                    <a:pt x="97" y="177"/>
                    <a:pt x="99" y="173"/>
                    <a:pt x="97" y="171"/>
                  </a:cubicBezTo>
                  <a:cubicBezTo>
                    <a:pt x="96" y="169"/>
                    <a:pt x="94" y="172"/>
                    <a:pt x="93" y="171"/>
                  </a:cubicBezTo>
                  <a:cubicBezTo>
                    <a:pt x="92" y="170"/>
                    <a:pt x="94" y="168"/>
                    <a:pt x="93" y="166"/>
                  </a:cubicBezTo>
                  <a:cubicBezTo>
                    <a:pt x="91" y="161"/>
                    <a:pt x="88" y="155"/>
                    <a:pt x="83" y="152"/>
                  </a:cubicBezTo>
                  <a:cubicBezTo>
                    <a:pt x="81" y="151"/>
                    <a:pt x="80" y="156"/>
                    <a:pt x="78" y="156"/>
                  </a:cubicBezTo>
                  <a:cubicBezTo>
                    <a:pt x="78" y="156"/>
                    <a:pt x="78" y="155"/>
                    <a:pt x="78" y="155"/>
                  </a:cubicBezTo>
                  <a:cubicBezTo>
                    <a:pt x="76" y="155"/>
                    <a:pt x="75" y="156"/>
                    <a:pt x="73" y="155"/>
                  </a:cubicBezTo>
                  <a:cubicBezTo>
                    <a:pt x="72" y="154"/>
                    <a:pt x="72" y="151"/>
                    <a:pt x="71" y="152"/>
                  </a:cubicBezTo>
                  <a:cubicBezTo>
                    <a:pt x="70" y="153"/>
                    <a:pt x="72" y="155"/>
                    <a:pt x="71" y="157"/>
                  </a:cubicBezTo>
                  <a:cubicBezTo>
                    <a:pt x="71" y="157"/>
                    <a:pt x="69" y="158"/>
                    <a:pt x="68" y="158"/>
                  </a:cubicBezTo>
                  <a:cubicBezTo>
                    <a:pt x="65" y="155"/>
                    <a:pt x="62" y="153"/>
                    <a:pt x="59" y="150"/>
                  </a:cubicBezTo>
                  <a:cubicBezTo>
                    <a:pt x="58" y="148"/>
                    <a:pt x="60" y="146"/>
                    <a:pt x="59" y="144"/>
                  </a:cubicBezTo>
                  <a:cubicBezTo>
                    <a:pt x="59" y="142"/>
                    <a:pt x="57" y="143"/>
                    <a:pt x="56" y="141"/>
                  </a:cubicBezTo>
                  <a:cubicBezTo>
                    <a:pt x="56" y="139"/>
                    <a:pt x="57" y="136"/>
                    <a:pt x="56" y="133"/>
                  </a:cubicBezTo>
                  <a:cubicBezTo>
                    <a:pt x="55" y="129"/>
                    <a:pt x="53" y="126"/>
                    <a:pt x="50" y="122"/>
                  </a:cubicBezTo>
                  <a:cubicBezTo>
                    <a:pt x="45" y="117"/>
                    <a:pt x="39" y="114"/>
                    <a:pt x="34" y="110"/>
                  </a:cubicBezTo>
                  <a:cubicBezTo>
                    <a:pt x="33" y="109"/>
                    <a:pt x="34" y="108"/>
                    <a:pt x="34" y="107"/>
                  </a:cubicBezTo>
                  <a:cubicBezTo>
                    <a:pt x="31" y="103"/>
                    <a:pt x="27" y="100"/>
                    <a:pt x="25" y="95"/>
                  </a:cubicBezTo>
                  <a:cubicBezTo>
                    <a:pt x="24" y="93"/>
                    <a:pt x="25" y="90"/>
                    <a:pt x="25" y="87"/>
                  </a:cubicBezTo>
                  <a:cubicBezTo>
                    <a:pt x="25" y="84"/>
                    <a:pt x="25" y="81"/>
                    <a:pt x="27" y="78"/>
                  </a:cubicBezTo>
                  <a:cubicBezTo>
                    <a:pt x="28" y="77"/>
                    <a:pt x="30" y="78"/>
                    <a:pt x="31" y="77"/>
                  </a:cubicBezTo>
                  <a:cubicBezTo>
                    <a:pt x="31" y="74"/>
                    <a:pt x="29" y="72"/>
                    <a:pt x="30" y="69"/>
                  </a:cubicBezTo>
                  <a:cubicBezTo>
                    <a:pt x="30" y="68"/>
                    <a:pt x="32" y="66"/>
                    <a:pt x="31" y="64"/>
                  </a:cubicBezTo>
                  <a:cubicBezTo>
                    <a:pt x="31" y="63"/>
                    <a:pt x="29" y="64"/>
                    <a:pt x="28" y="64"/>
                  </a:cubicBezTo>
                  <a:cubicBezTo>
                    <a:pt x="27" y="64"/>
                    <a:pt x="26" y="63"/>
                    <a:pt x="25" y="62"/>
                  </a:cubicBezTo>
                  <a:cubicBezTo>
                    <a:pt x="24" y="62"/>
                    <a:pt x="23" y="63"/>
                    <a:pt x="23" y="62"/>
                  </a:cubicBezTo>
                  <a:cubicBezTo>
                    <a:pt x="21" y="60"/>
                    <a:pt x="19" y="57"/>
                    <a:pt x="17" y="54"/>
                  </a:cubicBezTo>
                  <a:cubicBezTo>
                    <a:pt x="16" y="53"/>
                    <a:pt x="15" y="51"/>
                    <a:pt x="14" y="50"/>
                  </a:cubicBezTo>
                  <a:cubicBezTo>
                    <a:pt x="13" y="48"/>
                    <a:pt x="12" y="46"/>
                    <a:pt x="11" y="4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89" name="Freeform 2617"/>
            <p:cNvSpPr>
              <a:spLocks noChangeAspect="1"/>
            </p:cNvSpPr>
            <p:nvPr/>
          </p:nvSpPr>
          <p:spPr bwMode="auto">
            <a:xfrm>
              <a:off x="21255447" y="7621121"/>
              <a:ext cx="669474" cy="311443"/>
            </a:xfrm>
            <a:custGeom>
              <a:avLst/>
              <a:gdLst>
                <a:gd name="T0" fmla="*/ 0 w 83"/>
                <a:gd name="T1" fmla="*/ 1 h 42"/>
                <a:gd name="T2" fmla="*/ 10 w 83"/>
                <a:gd name="T3" fmla="*/ 7 h 42"/>
                <a:gd name="T4" fmla="*/ 14 w 83"/>
                <a:gd name="T5" fmla="*/ 13 h 42"/>
                <a:gd name="T6" fmla="*/ 23 w 83"/>
                <a:gd name="T7" fmla="*/ 17 h 42"/>
                <a:gd name="T8" fmla="*/ 23 w 83"/>
                <a:gd name="T9" fmla="*/ 24 h 42"/>
                <a:gd name="T10" fmla="*/ 28 w 83"/>
                <a:gd name="T11" fmla="*/ 34 h 42"/>
                <a:gd name="T12" fmla="*/ 24 w 83"/>
                <a:gd name="T13" fmla="*/ 44 h 42"/>
                <a:gd name="T14" fmla="*/ 30 w 83"/>
                <a:gd name="T15" fmla="*/ 44 h 42"/>
                <a:gd name="T16" fmla="*/ 39 w 83"/>
                <a:gd name="T17" fmla="*/ 41 h 42"/>
                <a:gd name="T18" fmla="*/ 47 w 83"/>
                <a:gd name="T19" fmla="*/ 45 h 42"/>
                <a:gd name="T20" fmla="*/ 53 w 83"/>
                <a:gd name="T21" fmla="*/ 49 h 42"/>
                <a:gd name="T22" fmla="*/ 59 w 83"/>
                <a:gd name="T23" fmla="*/ 46 h 42"/>
                <a:gd name="T24" fmla="*/ 64 w 83"/>
                <a:gd name="T25" fmla="*/ 46 h 42"/>
                <a:gd name="T26" fmla="*/ 70 w 83"/>
                <a:gd name="T27" fmla="*/ 46 h 42"/>
                <a:gd name="T28" fmla="*/ 75 w 83"/>
                <a:gd name="T29" fmla="*/ 46 h 42"/>
                <a:gd name="T30" fmla="*/ 78 w 83"/>
                <a:gd name="T31" fmla="*/ 41 h 42"/>
                <a:gd name="T32" fmla="*/ 84 w 83"/>
                <a:gd name="T33" fmla="*/ 45 h 42"/>
                <a:gd name="T34" fmla="*/ 90 w 83"/>
                <a:gd name="T35" fmla="*/ 47 h 42"/>
                <a:gd name="T36" fmla="*/ 99 w 83"/>
                <a:gd name="T37" fmla="*/ 50 h 42"/>
                <a:gd name="T38" fmla="*/ 99 w 83"/>
                <a:gd name="T39" fmla="*/ 45 h 42"/>
                <a:gd name="T40" fmla="*/ 94 w 83"/>
                <a:gd name="T41" fmla="*/ 43 h 42"/>
                <a:gd name="T42" fmla="*/ 90 w 83"/>
                <a:gd name="T43" fmla="*/ 36 h 42"/>
                <a:gd name="T44" fmla="*/ 95 w 83"/>
                <a:gd name="T45" fmla="*/ 33 h 42"/>
                <a:gd name="T46" fmla="*/ 82 w 83"/>
                <a:gd name="T47" fmla="*/ 25 h 42"/>
                <a:gd name="T48" fmla="*/ 82 w 83"/>
                <a:gd name="T49" fmla="*/ 21 h 42"/>
                <a:gd name="T50" fmla="*/ 73 w 83"/>
                <a:gd name="T51" fmla="*/ 16 h 42"/>
                <a:gd name="T52" fmla="*/ 70 w 83"/>
                <a:gd name="T53" fmla="*/ 16 h 42"/>
                <a:gd name="T54" fmla="*/ 65 w 83"/>
                <a:gd name="T55" fmla="*/ 17 h 42"/>
                <a:gd name="T56" fmla="*/ 58 w 83"/>
                <a:gd name="T57" fmla="*/ 19 h 42"/>
                <a:gd name="T58" fmla="*/ 54 w 83"/>
                <a:gd name="T59" fmla="*/ 16 h 42"/>
                <a:gd name="T60" fmla="*/ 45 w 83"/>
                <a:gd name="T61" fmla="*/ 11 h 42"/>
                <a:gd name="T62" fmla="*/ 35 w 83"/>
                <a:gd name="T63" fmla="*/ 5 h 42"/>
                <a:gd name="T64" fmla="*/ 23 w 83"/>
                <a:gd name="T65" fmla="*/ 6 h 42"/>
                <a:gd name="T66" fmla="*/ 13 w 83"/>
                <a:gd name="T67" fmla="*/ 1 h 42"/>
                <a:gd name="T68" fmla="*/ 0 w 83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42"/>
                <a:gd name="T107" fmla="*/ 83 w 83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42">
                  <a:moveTo>
                    <a:pt x="0" y="1"/>
                  </a:moveTo>
                  <a:cubicBezTo>
                    <a:pt x="3" y="3"/>
                    <a:pt x="6" y="4"/>
                    <a:pt x="8" y="6"/>
                  </a:cubicBezTo>
                  <a:cubicBezTo>
                    <a:pt x="10" y="7"/>
                    <a:pt x="10" y="10"/>
                    <a:pt x="12" y="11"/>
                  </a:cubicBezTo>
                  <a:cubicBezTo>
                    <a:pt x="14" y="13"/>
                    <a:pt x="18" y="12"/>
                    <a:pt x="19" y="14"/>
                  </a:cubicBezTo>
                  <a:cubicBezTo>
                    <a:pt x="20" y="16"/>
                    <a:pt x="18" y="18"/>
                    <a:pt x="19" y="20"/>
                  </a:cubicBezTo>
                  <a:cubicBezTo>
                    <a:pt x="20" y="23"/>
                    <a:pt x="23" y="25"/>
                    <a:pt x="23" y="28"/>
                  </a:cubicBezTo>
                  <a:cubicBezTo>
                    <a:pt x="23" y="30"/>
                    <a:pt x="21" y="33"/>
                    <a:pt x="20" y="36"/>
                  </a:cubicBezTo>
                  <a:cubicBezTo>
                    <a:pt x="21" y="36"/>
                    <a:pt x="23" y="36"/>
                    <a:pt x="25" y="36"/>
                  </a:cubicBezTo>
                  <a:cubicBezTo>
                    <a:pt x="27" y="35"/>
                    <a:pt x="29" y="33"/>
                    <a:pt x="32" y="34"/>
                  </a:cubicBezTo>
                  <a:cubicBezTo>
                    <a:pt x="34" y="34"/>
                    <a:pt x="37" y="36"/>
                    <a:pt x="39" y="37"/>
                  </a:cubicBezTo>
                  <a:cubicBezTo>
                    <a:pt x="41" y="38"/>
                    <a:pt x="42" y="39"/>
                    <a:pt x="44" y="40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50" y="38"/>
                    <a:pt x="52" y="38"/>
                    <a:pt x="53" y="38"/>
                  </a:cubicBezTo>
                  <a:cubicBezTo>
                    <a:pt x="55" y="38"/>
                    <a:pt x="56" y="38"/>
                    <a:pt x="58" y="38"/>
                  </a:cubicBezTo>
                  <a:cubicBezTo>
                    <a:pt x="59" y="38"/>
                    <a:pt x="60" y="38"/>
                    <a:pt x="62" y="38"/>
                  </a:cubicBezTo>
                  <a:cubicBezTo>
                    <a:pt x="63" y="37"/>
                    <a:pt x="63" y="34"/>
                    <a:pt x="65" y="34"/>
                  </a:cubicBezTo>
                  <a:cubicBezTo>
                    <a:pt x="67" y="34"/>
                    <a:pt x="68" y="36"/>
                    <a:pt x="70" y="37"/>
                  </a:cubicBezTo>
                  <a:cubicBezTo>
                    <a:pt x="72" y="38"/>
                    <a:pt x="74" y="39"/>
                    <a:pt x="75" y="39"/>
                  </a:cubicBezTo>
                  <a:cubicBezTo>
                    <a:pt x="78" y="40"/>
                    <a:pt x="80" y="42"/>
                    <a:pt x="82" y="41"/>
                  </a:cubicBezTo>
                  <a:cubicBezTo>
                    <a:pt x="83" y="41"/>
                    <a:pt x="83" y="38"/>
                    <a:pt x="82" y="37"/>
                  </a:cubicBezTo>
                  <a:cubicBezTo>
                    <a:pt x="82" y="36"/>
                    <a:pt x="79" y="36"/>
                    <a:pt x="78" y="35"/>
                  </a:cubicBezTo>
                  <a:cubicBezTo>
                    <a:pt x="77" y="33"/>
                    <a:pt x="75" y="32"/>
                    <a:pt x="75" y="30"/>
                  </a:cubicBezTo>
                  <a:cubicBezTo>
                    <a:pt x="76" y="28"/>
                    <a:pt x="78" y="28"/>
                    <a:pt x="79" y="27"/>
                  </a:cubicBezTo>
                  <a:cubicBezTo>
                    <a:pt x="75" y="25"/>
                    <a:pt x="71" y="24"/>
                    <a:pt x="68" y="21"/>
                  </a:cubicBezTo>
                  <a:cubicBezTo>
                    <a:pt x="67" y="20"/>
                    <a:pt x="69" y="18"/>
                    <a:pt x="68" y="17"/>
                  </a:cubicBezTo>
                  <a:cubicBezTo>
                    <a:pt x="67" y="15"/>
                    <a:pt x="64" y="14"/>
                    <a:pt x="61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7" y="13"/>
                    <a:pt x="55" y="13"/>
                    <a:pt x="54" y="14"/>
                  </a:cubicBezTo>
                  <a:cubicBezTo>
                    <a:pt x="52" y="14"/>
                    <a:pt x="50" y="16"/>
                    <a:pt x="48" y="16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2" y="11"/>
                    <a:pt x="40" y="11"/>
                    <a:pt x="37" y="9"/>
                  </a:cubicBezTo>
                  <a:cubicBezTo>
                    <a:pt x="34" y="8"/>
                    <a:pt x="32" y="5"/>
                    <a:pt x="29" y="4"/>
                  </a:cubicBezTo>
                  <a:cubicBezTo>
                    <a:pt x="26" y="3"/>
                    <a:pt x="22" y="6"/>
                    <a:pt x="19" y="5"/>
                  </a:cubicBezTo>
                  <a:cubicBezTo>
                    <a:pt x="16" y="5"/>
                    <a:pt x="14" y="2"/>
                    <a:pt x="11" y="1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0" name="Freeform 2618"/>
            <p:cNvSpPr>
              <a:spLocks noChangeAspect="1"/>
            </p:cNvSpPr>
            <p:nvPr/>
          </p:nvSpPr>
          <p:spPr bwMode="auto">
            <a:xfrm>
              <a:off x="21757549" y="8091331"/>
              <a:ext cx="140590" cy="109927"/>
            </a:xfrm>
            <a:custGeom>
              <a:avLst/>
              <a:gdLst>
                <a:gd name="T0" fmla="*/ 21 w 18"/>
                <a:gd name="T1" fmla="*/ 18 h 15"/>
                <a:gd name="T2" fmla="*/ 16 w 18"/>
                <a:gd name="T3" fmla="*/ 7 h 15"/>
                <a:gd name="T4" fmla="*/ 14 w 18"/>
                <a:gd name="T5" fmla="*/ 1 h 15"/>
                <a:gd name="T6" fmla="*/ 8 w 18"/>
                <a:gd name="T7" fmla="*/ 4 h 15"/>
                <a:gd name="T8" fmla="*/ 7 w 18"/>
                <a:gd name="T9" fmla="*/ 0 h 15"/>
                <a:gd name="T10" fmla="*/ 0 w 18"/>
                <a:gd name="T11" fmla="*/ 0 h 15"/>
                <a:gd name="T12" fmla="*/ 2 w 18"/>
                <a:gd name="T13" fmla="*/ 4 h 15"/>
                <a:gd name="T14" fmla="*/ 8 w 18"/>
                <a:gd name="T15" fmla="*/ 10 h 15"/>
                <a:gd name="T16" fmla="*/ 12 w 18"/>
                <a:gd name="T17" fmla="*/ 10 h 15"/>
                <a:gd name="T18" fmla="*/ 12 w 18"/>
                <a:gd name="T19" fmla="*/ 16 h 15"/>
                <a:gd name="T20" fmla="*/ 21 w 18"/>
                <a:gd name="T21" fmla="*/ 1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5"/>
                <a:gd name="T35" fmla="*/ 18 w 1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5">
                  <a:moveTo>
                    <a:pt x="18" y="15"/>
                  </a:moveTo>
                  <a:cubicBezTo>
                    <a:pt x="17" y="12"/>
                    <a:pt x="16" y="9"/>
                    <a:pt x="14" y="6"/>
                  </a:cubicBezTo>
                  <a:cubicBezTo>
                    <a:pt x="13" y="5"/>
                    <a:pt x="13" y="2"/>
                    <a:pt x="12" y="1"/>
                  </a:cubicBezTo>
                  <a:cubicBezTo>
                    <a:pt x="10" y="1"/>
                    <a:pt x="9" y="3"/>
                    <a:pt x="7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4" y="0"/>
                    <a:pt x="2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5"/>
                    <a:pt x="5" y="7"/>
                    <a:pt x="7" y="8"/>
                  </a:cubicBezTo>
                  <a:cubicBezTo>
                    <a:pt x="8" y="9"/>
                    <a:pt x="10" y="7"/>
                    <a:pt x="10" y="8"/>
                  </a:cubicBezTo>
                  <a:cubicBezTo>
                    <a:pt x="12" y="9"/>
                    <a:pt x="9" y="12"/>
                    <a:pt x="10" y="13"/>
                  </a:cubicBezTo>
                  <a:cubicBezTo>
                    <a:pt x="12" y="15"/>
                    <a:pt x="16" y="14"/>
                    <a:pt x="18" y="1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1" name="Freeform 2619"/>
            <p:cNvSpPr>
              <a:spLocks noChangeAspect="1"/>
            </p:cNvSpPr>
            <p:nvPr/>
          </p:nvSpPr>
          <p:spPr bwMode="auto">
            <a:xfrm>
              <a:off x="21610258" y="7902037"/>
              <a:ext cx="328036" cy="299222"/>
            </a:xfrm>
            <a:custGeom>
              <a:avLst/>
              <a:gdLst>
                <a:gd name="T0" fmla="*/ 48 w 41"/>
                <a:gd name="T1" fmla="*/ 47 h 41"/>
                <a:gd name="T2" fmla="*/ 48 w 41"/>
                <a:gd name="T3" fmla="*/ 39 h 41"/>
                <a:gd name="T4" fmla="*/ 44 w 41"/>
                <a:gd name="T5" fmla="*/ 36 h 41"/>
                <a:gd name="T6" fmla="*/ 39 w 41"/>
                <a:gd name="T7" fmla="*/ 31 h 41"/>
                <a:gd name="T8" fmla="*/ 32 w 41"/>
                <a:gd name="T9" fmla="*/ 26 h 41"/>
                <a:gd name="T10" fmla="*/ 36 w 41"/>
                <a:gd name="T11" fmla="*/ 24 h 41"/>
                <a:gd name="T12" fmla="*/ 36 w 41"/>
                <a:gd name="T13" fmla="*/ 20 h 41"/>
                <a:gd name="T14" fmla="*/ 29 w 41"/>
                <a:gd name="T15" fmla="*/ 17 h 41"/>
                <a:gd name="T16" fmla="*/ 30 w 41"/>
                <a:gd name="T17" fmla="*/ 11 h 41"/>
                <a:gd name="T18" fmla="*/ 29 w 41"/>
                <a:gd name="T19" fmla="*/ 6 h 41"/>
                <a:gd name="T20" fmla="*/ 23 w 41"/>
                <a:gd name="T21" fmla="*/ 5 h 41"/>
                <a:gd name="T22" fmla="*/ 22 w 41"/>
                <a:gd name="T23" fmla="*/ 0 h 41"/>
                <a:gd name="T24" fmla="*/ 17 w 41"/>
                <a:gd name="T25" fmla="*/ 0 h 41"/>
                <a:gd name="T26" fmla="*/ 11 w 41"/>
                <a:gd name="T27" fmla="*/ 0 h 41"/>
                <a:gd name="T28" fmla="*/ 6 w 41"/>
                <a:gd name="T29" fmla="*/ 0 h 41"/>
                <a:gd name="T30" fmla="*/ 0 w 41"/>
                <a:gd name="T31" fmla="*/ 2 h 41"/>
                <a:gd name="T32" fmla="*/ 2 w 41"/>
                <a:gd name="T33" fmla="*/ 11 h 41"/>
                <a:gd name="T34" fmla="*/ 2 w 41"/>
                <a:gd name="T35" fmla="*/ 19 h 41"/>
                <a:gd name="T36" fmla="*/ 6 w 41"/>
                <a:gd name="T37" fmla="*/ 24 h 41"/>
                <a:gd name="T38" fmla="*/ 16 w 41"/>
                <a:gd name="T39" fmla="*/ 25 h 41"/>
                <a:gd name="T40" fmla="*/ 22 w 41"/>
                <a:gd name="T41" fmla="*/ 31 h 41"/>
                <a:gd name="T42" fmla="*/ 29 w 41"/>
                <a:gd name="T43" fmla="*/ 31 h 41"/>
                <a:gd name="T44" fmla="*/ 30 w 41"/>
                <a:gd name="T45" fmla="*/ 35 h 41"/>
                <a:gd name="T46" fmla="*/ 36 w 41"/>
                <a:gd name="T47" fmla="*/ 32 h 41"/>
                <a:gd name="T48" fmla="*/ 38 w 41"/>
                <a:gd name="T49" fmla="*/ 38 h 41"/>
                <a:gd name="T50" fmla="*/ 43 w 41"/>
                <a:gd name="T51" fmla="*/ 49 h 41"/>
                <a:gd name="T52" fmla="*/ 45 w 41"/>
                <a:gd name="T53" fmla="*/ 48 h 41"/>
                <a:gd name="T54" fmla="*/ 48 w 41"/>
                <a:gd name="T55" fmla="*/ 47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41"/>
                <a:gd name="T86" fmla="*/ 41 w 41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41">
                  <a:moveTo>
                    <a:pt x="40" y="39"/>
                  </a:moveTo>
                  <a:cubicBezTo>
                    <a:pt x="40" y="37"/>
                    <a:pt x="41" y="35"/>
                    <a:pt x="40" y="33"/>
                  </a:cubicBezTo>
                  <a:cubicBezTo>
                    <a:pt x="40" y="32"/>
                    <a:pt x="38" y="31"/>
                    <a:pt x="37" y="30"/>
                  </a:cubicBezTo>
                  <a:cubicBezTo>
                    <a:pt x="36" y="29"/>
                    <a:pt x="34" y="27"/>
                    <a:pt x="33" y="26"/>
                  </a:cubicBezTo>
                  <a:cubicBezTo>
                    <a:pt x="31" y="25"/>
                    <a:pt x="28" y="24"/>
                    <a:pt x="27" y="22"/>
                  </a:cubicBezTo>
                  <a:cubicBezTo>
                    <a:pt x="27" y="21"/>
                    <a:pt x="29" y="21"/>
                    <a:pt x="30" y="20"/>
                  </a:cubicBezTo>
                  <a:cubicBezTo>
                    <a:pt x="30" y="19"/>
                    <a:pt x="31" y="18"/>
                    <a:pt x="30" y="17"/>
                  </a:cubicBezTo>
                  <a:cubicBezTo>
                    <a:pt x="29" y="15"/>
                    <a:pt x="26" y="16"/>
                    <a:pt x="24" y="14"/>
                  </a:cubicBezTo>
                  <a:cubicBezTo>
                    <a:pt x="23" y="13"/>
                    <a:pt x="25" y="11"/>
                    <a:pt x="25" y="9"/>
                  </a:cubicBezTo>
                  <a:cubicBezTo>
                    <a:pt x="25" y="8"/>
                    <a:pt x="25" y="6"/>
                    <a:pt x="24" y="5"/>
                  </a:cubicBezTo>
                  <a:cubicBezTo>
                    <a:pt x="23" y="4"/>
                    <a:pt x="20" y="5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1" y="5"/>
                    <a:pt x="2" y="7"/>
                    <a:pt x="2" y="9"/>
                  </a:cubicBezTo>
                  <a:cubicBezTo>
                    <a:pt x="2" y="11"/>
                    <a:pt x="1" y="14"/>
                    <a:pt x="2" y="16"/>
                  </a:cubicBezTo>
                  <a:cubicBezTo>
                    <a:pt x="2" y="17"/>
                    <a:pt x="4" y="19"/>
                    <a:pt x="5" y="20"/>
                  </a:cubicBezTo>
                  <a:cubicBezTo>
                    <a:pt x="8" y="21"/>
                    <a:pt x="11" y="20"/>
                    <a:pt x="13" y="21"/>
                  </a:cubicBezTo>
                  <a:cubicBezTo>
                    <a:pt x="15" y="22"/>
                    <a:pt x="17" y="25"/>
                    <a:pt x="18" y="26"/>
                  </a:cubicBezTo>
                  <a:cubicBezTo>
                    <a:pt x="20" y="27"/>
                    <a:pt x="22" y="26"/>
                    <a:pt x="24" y="26"/>
                  </a:cubicBezTo>
                  <a:cubicBezTo>
                    <a:pt x="24" y="27"/>
                    <a:pt x="24" y="28"/>
                    <a:pt x="25" y="29"/>
                  </a:cubicBezTo>
                  <a:cubicBezTo>
                    <a:pt x="27" y="29"/>
                    <a:pt x="28" y="27"/>
                    <a:pt x="30" y="27"/>
                  </a:cubicBezTo>
                  <a:cubicBezTo>
                    <a:pt x="31" y="28"/>
                    <a:pt x="31" y="31"/>
                    <a:pt x="32" y="32"/>
                  </a:cubicBezTo>
                  <a:cubicBezTo>
                    <a:pt x="34" y="35"/>
                    <a:pt x="35" y="38"/>
                    <a:pt x="36" y="41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40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2" name="Freeform 2620"/>
            <p:cNvSpPr>
              <a:spLocks noChangeAspect="1"/>
            </p:cNvSpPr>
            <p:nvPr/>
          </p:nvSpPr>
          <p:spPr bwMode="auto">
            <a:xfrm>
              <a:off x="21757549" y="7822645"/>
              <a:ext cx="535576" cy="421364"/>
            </a:xfrm>
            <a:custGeom>
              <a:avLst/>
              <a:gdLst>
                <a:gd name="T0" fmla="*/ 59 w 67"/>
                <a:gd name="T1" fmla="*/ 68 h 58"/>
                <a:gd name="T2" fmla="*/ 56 w 67"/>
                <a:gd name="T3" fmla="*/ 68 h 58"/>
                <a:gd name="T4" fmla="*/ 48 w 67"/>
                <a:gd name="T5" fmla="*/ 63 h 58"/>
                <a:gd name="T6" fmla="*/ 53 w 67"/>
                <a:gd name="T7" fmla="*/ 59 h 58"/>
                <a:gd name="T8" fmla="*/ 48 w 67"/>
                <a:gd name="T9" fmla="*/ 52 h 58"/>
                <a:gd name="T10" fmla="*/ 51 w 67"/>
                <a:gd name="T11" fmla="*/ 49 h 58"/>
                <a:gd name="T12" fmla="*/ 47 w 67"/>
                <a:gd name="T13" fmla="*/ 43 h 58"/>
                <a:gd name="T14" fmla="*/ 32 w 67"/>
                <a:gd name="T15" fmla="*/ 55 h 58"/>
                <a:gd name="T16" fmla="*/ 32 w 67"/>
                <a:gd name="T17" fmla="*/ 61 h 58"/>
                <a:gd name="T18" fmla="*/ 26 w 67"/>
                <a:gd name="T19" fmla="*/ 59 h 58"/>
                <a:gd name="T20" fmla="*/ 26 w 67"/>
                <a:gd name="T21" fmla="*/ 52 h 58"/>
                <a:gd name="T22" fmla="*/ 23 w 67"/>
                <a:gd name="T23" fmla="*/ 49 h 58"/>
                <a:gd name="T24" fmla="*/ 18 w 67"/>
                <a:gd name="T25" fmla="*/ 44 h 58"/>
                <a:gd name="T26" fmla="*/ 11 w 67"/>
                <a:gd name="T27" fmla="*/ 39 h 58"/>
                <a:gd name="T28" fmla="*/ 14 w 67"/>
                <a:gd name="T29" fmla="*/ 37 h 58"/>
                <a:gd name="T30" fmla="*/ 14 w 67"/>
                <a:gd name="T31" fmla="*/ 33 h 58"/>
                <a:gd name="T32" fmla="*/ 7 w 67"/>
                <a:gd name="T33" fmla="*/ 30 h 58"/>
                <a:gd name="T34" fmla="*/ 8 w 67"/>
                <a:gd name="T35" fmla="*/ 24 h 58"/>
                <a:gd name="T36" fmla="*/ 7 w 67"/>
                <a:gd name="T37" fmla="*/ 19 h 58"/>
                <a:gd name="T38" fmla="*/ 1 w 67"/>
                <a:gd name="T39" fmla="*/ 18 h 58"/>
                <a:gd name="T40" fmla="*/ 0 w 67"/>
                <a:gd name="T41" fmla="*/ 13 h 58"/>
                <a:gd name="T42" fmla="*/ 4 w 67"/>
                <a:gd name="T43" fmla="*/ 8 h 58"/>
                <a:gd name="T44" fmla="*/ 10 w 67"/>
                <a:gd name="T45" fmla="*/ 12 h 58"/>
                <a:gd name="T46" fmla="*/ 16 w 67"/>
                <a:gd name="T47" fmla="*/ 14 h 58"/>
                <a:gd name="T48" fmla="*/ 24 w 67"/>
                <a:gd name="T49" fmla="*/ 17 h 58"/>
                <a:gd name="T50" fmla="*/ 24 w 67"/>
                <a:gd name="T51" fmla="*/ 12 h 58"/>
                <a:gd name="T52" fmla="*/ 19 w 67"/>
                <a:gd name="T53" fmla="*/ 10 h 58"/>
                <a:gd name="T54" fmla="*/ 16 w 67"/>
                <a:gd name="T55" fmla="*/ 4 h 58"/>
                <a:gd name="T56" fmla="*/ 20 w 67"/>
                <a:gd name="T57" fmla="*/ 0 h 58"/>
                <a:gd name="T58" fmla="*/ 29 w 67"/>
                <a:gd name="T59" fmla="*/ 5 h 58"/>
                <a:gd name="T60" fmla="*/ 32 w 67"/>
                <a:gd name="T61" fmla="*/ 12 h 58"/>
                <a:gd name="T62" fmla="*/ 42 w 67"/>
                <a:gd name="T63" fmla="*/ 14 h 58"/>
                <a:gd name="T64" fmla="*/ 43 w 67"/>
                <a:gd name="T65" fmla="*/ 8 h 58"/>
                <a:gd name="T66" fmla="*/ 48 w 67"/>
                <a:gd name="T67" fmla="*/ 7 h 58"/>
                <a:gd name="T68" fmla="*/ 50 w 67"/>
                <a:gd name="T69" fmla="*/ 2 h 58"/>
                <a:gd name="T70" fmla="*/ 59 w 67"/>
                <a:gd name="T71" fmla="*/ 12 h 58"/>
                <a:gd name="T72" fmla="*/ 62 w 67"/>
                <a:gd name="T73" fmla="*/ 21 h 58"/>
                <a:gd name="T74" fmla="*/ 69 w 67"/>
                <a:gd name="T75" fmla="*/ 26 h 58"/>
                <a:gd name="T76" fmla="*/ 75 w 67"/>
                <a:gd name="T77" fmla="*/ 26 h 58"/>
                <a:gd name="T78" fmla="*/ 80 w 67"/>
                <a:gd name="T79" fmla="*/ 29 h 58"/>
                <a:gd name="T80" fmla="*/ 79 w 67"/>
                <a:gd name="T81" fmla="*/ 30 h 58"/>
                <a:gd name="T82" fmla="*/ 70 w 67"/>
                <a:gd name="T83" fmla="*/ 30 h 58"/>
                <a:gd name="T84" fmla="*/ 66 w 67"/>
                <a:gd name="T85" fmla="*/ 38 h 58"/>
                <a:gd name="T86" fmla="*/ 66 w 67"/>
                <a:gd name="T87" fmla="*/ 46 h 58"/>
                <a:gd name="T88" fmla="*/ 68 w 67"/>
                <a:gd name="T89" fmla="*/ 51 h 58"/>
                <a:gd name="T90" fmla="*/ 66 w 67"/>
                <a:gd name="T91" fmla="*/ 56 h 58"/>
                <a:gd name="T92" fmla="*/ 60 w 67"/>
                <a:gd name="T93" fmla="*/ 55 h 58"/>
                <a:gd name="T94" fmla="*/ 59 w 67"/>
                <a:gd name="T95" fmla="*/ 59 h 58"/>
                <a:gd name="T96" fmla="*/ 59 w 67"/>
                <a:gd name="T97" fmla="*/ 68 h 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"/>
                <a:gd name="T148" fmla="*/ 0 h 58"/>
                <a:gd name="T149" fmla="*/ 67 w 67"/>
                <a:gd name="T150" fmla="*/ 58 h 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" h="58">
                  <a:moveTo>
                    <a:pt x="49" y="57"/>
                  </a:moveTo>
                  <a:cubicBezTo>
                    <a:pt x="48" y="57"/>
                    <a:pt x="48" y="58"/>
                    <a:pt x="47" y="57"/>
                  </a:cubicBezTo>
                  <a:cubicBezTo>
                    <a:pt x="44" y="56"/>
                    <a:pt x="41" y="56"/>
                    <a:pt x="40" y="53"/>
                  </a:cubicBezTo>
                  <a:cubicBezTo>
                    <a:pt x="40" y="51"/>
                    <a:pt x="45" y="51"/>
                    <a:pt x="44" y="50"/>
                  </a:cubicBezTo>
                  <a:cubicBezTo>
                    <a:pt x="44" y="47"/>
                    <a:pt x="40" y="46"/>
                    <a:pt x="40" y="44"/>
                  </a:cubicBezTo>
                  <a:cubicBezTo>
                    <a:pt x="39" y="42"/>
                    <a:pt x="43" y="42"/>
                    <a:pt x="43" y="41"/>
                  </a:cubicBezTo>
                  <a:cubicBezTo>
                    <a:pt x="43" y="38"/>
                    <a:pt x="41" y="35"/>
                    <a:pt x="39" y="36"/>
                  </a:cubicBezTo>
                  <a:cubicBezTo>
                    <a:pt x="34" y="38"/>
                    <a:pt x="31" y="42"/>
                    <a:pt x="27" y="46"/>
                  </a:cubicBezTo>
                  <a:cubicBezTo>
                    <a:pt x="26" y="47"/>
                    <a:pt x="28" y="50"/>
                    <a:pt x="27" y="51"/>
                  </a:cubicBezTo>
                  <a:cubicBezTo>
                    <a:pt x="26" y="52"/>
                    <a:pt x="24" y="50"/>
                    <a:pt x="22" y="50"/>
                  </a:cubicBezTo>
                  <a:cubicBezTo>
                    <a:pt x="22" y="48"/>
                    <a:pt x="23" y="46"/>
                    <a:pt x="22" y="44"/>
                  </a:cubicBezTo>
                  <a:cubicBezTo>
                    <a:pt x="22" y="43"/>
                    <a:pt x="20" y="42"/>
                    <a:pt x="19" y="41"/>
                  </a:cubicBezTo>
                  <a:cubicBezTo>
                    <a:pt x="18" y="40"/>
                    <a:pt x="16" y="38"/>
                    <a:pt x="15" y="37"/>
                  </a:cubicBezTo>
                  <a:cubicBezTo>
                    <a:pt x="13" y="36"/>
                    <a:pt x="10" y="35"/>
                    <a:pt x="9" y="33"/>
                  </a:cubicBezTo>
                  <a:cubicBezTo>
                    <a:pt x="9" y="32"/>
                    <a:pt x="11" y="32"/>
                    <a:pt x="12" y="31"/>
                  </a:cubicBezTo>
                  <a:cubicBezTo>
                    <a:pt x="12" y="30"/>
                    <a:pt x="13" y="29"/>
                    <a:pt x="12" y="28"/>
                  </a:cubicBezTo>
                  <a:cubicBezTo>
                    <a:pt x="11" y="26"/>
                    <a:pt x="8" y="27"/>
                    <a:pt x="6" y="25"/>
                  </a:cubicBezTo>
                  <a:cubicBezTo>
                    <a:pt x="5" y="24"/>
                    <a:pt x="7" y="22"/>
                    <a:pt x="7" y="20"/>
                  </a:cubicBezTo>
                  <a:cubicBezTo>
                    <a:pt x="7" y="19"/>
                    <a:pt x="7" y="17"/>
                    <a:pt x="6" y="16"/>
                  </a:cubicBezTo>
                  <a:cubicBezTo>
                    <a:pt x="5" y="15"/>
                    <a:pt x="2" y="16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1" y="10"/>
                    <a:pt x="1" y="7"/>
                    <a:pt x="3" y="7"/>
                  </a:cubicBezTo>
                  <a:cubicBezTo>
                    <a:pt x="5" y="7"/>
                    <a:pt x="6" y="9"/>
                    <a:pt x="8" y="10"/>
                  </a:cubicBezTo>
                  <a:cubicBezTo>
                    <a:pt x="10" y="11"/>
                    <a:pt x="12" y="12"/>
                    <a:pt x="13" y="12"/>
                  </a:cubicBezTo>
                  <a:cubicBezTo>
                    <a:pt x="16" y="13"/>
                    <a:pt x="18" y="15"/>
                    <a:pt x="20" y="14"/>
                  </a:cubicBezTo>
                  <a:cubicBezTo>
                    <a:pt x="21" y="14"/>
                    <a:pt x="21" y="11"/>
                    <a:pt x="20" y="10"/>
                  </a:cubicBezTo>
                  <a:cubicBezTo>
                    <a:pt x="20" y="9"/>
                    <a:pt x="17" y="9"/>
                    <a:pt x="16" y="8"/>
                  </a:cubicBezTo>
                  <a:cubicBezTo>
                    <a:pt x="15" y="6"/>
                    <a:pt x="13" y="5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1"/>
                    <a:pt x="22" y="2"/>
                    <a:pt x="24" y="4"/>
                  </a:cubicBezTo>
                  <a:cubicBezTo>
                    <a:pt x="25" y="5"/>
                    <a:pt x="26" y="9"/>
                    <a:pt x="27" y="10"/>
                  </a:cubicBezTo>
                  <a:cubicBezTo>
                    <a:pt x="29" y="12"/>
                    <a:pt x="32" y="13"/>
                    <a:pt x="35" y="12"/>
                  </a:cubicBezTo>
                  <a:cubicBezTo>
                    <a:pt x="36" y="11"/>
                    <a:pt x="35" y="8"/>
                    <a:pt x="36" y="7"/>
                  </a:cubicBezTo>
                  <a:cubicBezTo>
                    <a:pt x="37" y="6"/>
                    <a:pt x="39" y="7"/>
                    <a:pt x="40" y="6"/>
                  </a:cubicBezTo>
                  <a:cubicBezTo>
                    <a:pt x="41" y="5"/>
                    <a:pt x="41" y="4"/>
                    <a:pt x="42" y="2"/>
                  </a:cubicBezTo>
                  <a:cubicBezTo>
                    <a:pt x="44" y="5"/>
                    <a:pt x="47" y="8"/>
                    <a:pt x="49" y="10"/>
                  </a:cubicBezTo>
                  <a:cubicBezTo>
                    <a:pt x="50" y="13"/>
                    <a:pt x="51" y="16"/>
                    <a:pt x="52" y="18"/>
                  </a:cubicBezTo>
                  <a:cubicBezTo>
                    <a:pt x="54" y="20"/>
                    <a:pt x="56" y="22"/>
                    <a:pt x="58" y="22"/>
                  </a:cubicBezTo>
                  <a:cubicBezTo>
                    <a:pt x="60" y="23"/>
                    <a:pt x="62" y="22"/>
                    <a:pt x="63" y="22"/>
                  </a:cubicBezTo>
                  <a:cubicBezTo>
                    <a:pt x="65" y="22"/>
                    <a:pt x="66" y="23"/>
                    <a:pt x="67" y="24"/>
                  </a:cubicBezTo>
                  <a:cubicBezTo>
                    <a:pt x="67" y="25"/>
                    <a:pt x="66" y="25"/>
                    <a:pt x="66" y="25"/>
                  </a:cubicBezTo>
                  <a:cubicBezTo>
                    <a:pt x="63" y="25"/>
                    <a:pt x="61" y="24"/>
                    <a:pt x="59" y="25"/>
                  </a:cubicBezTo>
                  <a:cubicBezTo>
                    <a:pt x="57" y="27"/>
                    <a:pt x="56" y="30"/>
                    <a:pt x="55" y="32"/>
                  </a:cubicBezTo>
                  <a:cubicBezTo>
                    <a:pt x="54" y="34"/>
                    <a:pt x="55" y="37"/>
                    <a:pt x="55" y="39"/>
                  </a:cubicBezTo>
                  <a:cubicBezTo>
                    <a:pt x="55" y="40"/>
                    <a:pt x="57" y="41"/>
                    <a:pt x="57" y="43"/>
                  </a:cubicBezTo>
                  <a:cubicBezTo>
                    <a:pt x="54" y="43"/>
                    <a:pt x="56" y="47"/>
                    <a:pt x="55" y="47"/>
                  </a:cubicBezTo>
                  <a:cubicBezTo>
                    <a:pt x="53" y="48"/>
                    <a:pt x="51" y="45"/>
                    <a:pt x="50" y="46"/>
                  </a:cubicBezTo>
                  <a:cubicBezTo>
                    <a:pt x="48" y="46"/>
                    <a:pt x="49" y="49"/>
                    <a:pt x="49" y="50"/>
                  </a:cubicBezTo>
                  <a:cubicBezTo>
                    <a:pt x="48" y="53"/>
                    <a:pt x="49" y="55"/>
                    <a:pt x="49" y="5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3" name="Freeform 2621"/>
            <p:cNvSpPr>
              <a:spLocks noChangeAspect="1"/>
            </p:cNvSpPr>
            <p:nvPr/>
          </p:nvSpPr>
          <p:spPr bwMode="auto">
            <a:xfrm>
              <a:off x="22487263" y="7724933"/>
              <a:ext cx="1439359" cy="897683"/>
            </a:xfrm>
            <a:custGeom>
              <a:avLst/>
              <a:gdLst>
                <a:gd name="T0" fmla="*/ 210 w 179"/>
                <a:gd name="T1" fmla="*/ 107 h 122"/>
                <a:gd name="T2" fmla="*/ 198 w 179"/>
                <a:gd name="T3" fmla="*/ 107 h 122"/>
                <a:gd name="T4" fmla="*/ 190 w 179"/>
                <a:gd name="T5" fmla="*/ 108 h 122"/>
                <a:gd name="T6" fmla="*/ 184 w 179"/>
                <a:gd name="T7" fmla="*/ 124 h 122"/>
                <a:gd name="T8" fmla="*/ 167 w 179"/>
                <a:gd name="T9" fmla="*/ 136 h 122"/>
                <a:gd name="T10" fmla="*/ 161 w 179"/>
                <a:gd name="T11" fmla="*/ 147 h 122"/>
                <a:gd name="T12" fmla="*/ 153 w 179"/>
                <a:gd name="T13" fmla="*/ 146 h 122"/>
                <a:gd name="T14" fmla="*/ 141 w 179"/>
                <a:gd name="T15" fmla="*/ 142 h 122"/>
                <a:gd name="T16" fmla="*/ 137 w 179"/>
                <a:gd name="T17" fmla="*/ 128 h 122"/>
                <a:gd name="T18" fmla="*/ 120 w 179"/>
                <a:gd name="T19" fmla="*/ 118 h 122"/>
                <a:gd name="T20" fmla="*/ 106 w 179"/>
                <a:gd name="T21" fmla="*/ 111 h 122"/>
                <a:gd name="T22" fmla="*/ 98 w 179"/>
                <a:gd name="T23" fmla="*/ 102 h 122"/>
                <a:gd name="T24" fmla="*/ 76 w 179"/>
                <a:gd name="T25" fmla="*/ 95 h 122"/>
                <a:gd name="T26" fmla="*/ 65 w 179"/>
                <a:gd name="T27" fmla="*/ 89 h 122"/>
                <a:gd name="T28" fmla="*/ 44 w 179"/>
                <a:gd name="T29" fmla="*/ 96 h 122"/>
                <a:gd name="T30" fmla="*/ 29 w 179"/>
                <a:gd name="T31" fmla="*/ 107 h 122"/>
                <a:gd name="T32" fmla="*/ 24 w 179"/>
                <a:gd name="T33" fmla="*/ 86 h 122"/>
                <a:gd name="T34" fmla="*/ 19 w 179"/>
                <a:gd name="T35" fmla="*/ 66 h 122"/>
                <a:gd name="T36" fmla="*/ 13 w 179"/>
                <a:gd name="T37" fmla="*/ 71 h 122"/>
                <a:gd name="T38" fmla="*/ 13 w 179"/>
                <a:gd name="T39" fmla="*/ 60 h 122"/>
                <a:gd name="T40" fmla="*/ 20 w 179"/>
                <a:gd name="T41" fmla="*/ 63 h 122"/>
                <a:gd name="T42" fmla="*/ 17 w 179"/>
                <a:gd name="T43" fmla="*/ 55 h 122"/>
                <a:gd name="T44" fmla="*/ 6 w 179"/>
                <a:gd name="T45" fmla="*/ 55 h 122"/>
                <a:gd name="T46" fmla="*/ 5 w 179"/>
                <a:gd name="T47" fmla="*/ 39 h 122"/>
                <a:gd name="T48" fmla="*/ 10 w 179"/>
                <a:gd name="T49" fmla="*/ 40 h 122"/>
                <a:gd name="T50" fmla="*/ 20 w 179"/>
                <a:gd name="T51" fmla="*/ 37 h 122"/>
                <a:gd name="T52" fmla="*/ 29 w 179"/>
                <a:gd name="T53" fmla="*/ 41 h 122"/>
                <a:gd name="T54" fmla="*/ 32 w 179"/>
                <a:gd name="T55" fmla="*/ 37 h 122"/>
                <a:gd name="T56" fmla="*/ 34 w 179"/>
                <a:gd name="T57" fmla="*/ 30 h 122"/>
                <a:gd name="T58" fmla="*/ 19 w 179"/>
                <a:gd name="T59" fmla="*/ 11 h 122"/>
                <a:gd name="T60" fmla="*/ 5 w 179"/>
                <a:gd name="T61" fmla="*/ 18 h 122"/>
                <a:gd name="T62" fmla="*/ 4 w 179"/>
                <a:gd name="T63" fmla="*/ 31 h 122"/>
                <a:gd name="T64" fmla="*/ 0 w 179"/>
                <a:gd name="T65" fmla="*/ 19 h 122"/>
                <a:gd name="T66" fmla="*/ 11 w 179"/>
                <a:gd name="T67" fmla="*/ 7 h 122"/>
                <a:gd name="T68" fmla="*/ 30 w 179"/>
                <a:gd name="T69" fmla="*/ 11 h 122"/>
                <a:gd name="T70" fmla="*/ 41 w 179"/>
                <a:gd name="T71" fmla="*/ 29 h 122"/>
                <a:gd name="T72" fmla="*/ 50 w 179"/>
                <a:gd name="T73" fmla="*/ 28 h 122"/>
                <a:gd name="T74" fmla="*/ 66 w 179"/>
                <a:gd name="T75" fmla="*/ 31 h 122"/>
                <a:gd name="T76" fmla="*/ 66 w 179"/>
                <a:gd name="T77" fmla="*/ 20 h 122"/>
                <a:gd name="T78" fmla="*/ 73 w 179"/>
                <a:gd name="T79" fmla="*/ 11 h 122"/>
                <a:gd name="T80" fmla="*/ 84 w 179"/>
                <a:gd name="T81" fmla="*/ 10 h 122"/>
                <a:gd name="T82" fmla="*/ 89 w 179"/>
                <a:gd name="T83" fmla="*/ 1 h 122"/>
                <a:gd name="T84" fmla="*/ 96 w 179"/>
                <a:gd name="T85" fmla="*/ 10 h 122"/>
                <a:gd name="T86" fmla="*/ 106 w 179"/>
                <a:gd name="T87" fmla="*/ 19 h 122"/>
                <a:gd name="T88" fmla="*/ 111 w 179"/>
                <a:gd name="T89" fmla="*/ 30 h 122"/>
                <a:gd name="T90" fmla="*/ 130 w 179"/>
                <a:gd name="T91" fmla="*/ 30 h 122"/>
                <a:gd name="T92" fmla="*/ 142 w 179"/>
                <a:gd name="T93" fmla="*/ 35 h 122"/>
                <a:gd name="T94" fmla="*/ 147 w 179"/>
                <a:gd name="T95" fmla="*/ 46 h 122"/>
                <a:gd name="T96" fmla="*/ 150 w 179"/>
                <a:gd name="T97" fmla="*/ 53 h 122"/>
                <a:gd name="T98" fmla="*/ 166 w 179"/>
                <a:gd name="T99" fmla="*/ 69 h 122"/>
                <a:gd name="T100" fmla="*/ 198 w 179"/>
                <a:gd name="T101" fmla="*/ 90 h 122"/>
                <a:gd name="T102" fmla="*/ 213 w 179"/>
                <a:gd name="T103" fmla="*/ 96 h 122"/>
                <a:gd name="T104" fmla="*/ 214 w 179"/>
                <a:gd name="T105" fmla="*/ 104 h 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9"/>
                <a:gd name="T160" fmla="*/ 0 h 122"/>
                <a:gd name="T161" fmla="*/ 179 w 179"/>
                <a:gd name="T162" fmla="*/ 122 h 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9" h="122">
                  <a:moveTo>
                    <a:pt x="179" y="89"/>
                  </a:moveTo>
                  <a:cubicBezTo>
                    <a:pt x="177" y="89"/>
                    <a:pt x="176" y="89"/>
                    <a:pt x="175" y="89"/>
                  </a:cubicBezTo>
                  <a:cubicBezTo>
                    <a:pt x="173" y="88"/>
                    <a:pt x="171" y="86"/>
                    <a:pt x="168" y="86"/>
                  </a:cubicBezTo>
                  <a:cubicBezTo>
                    <a:pt x="167" y="86"/>
                    <a:pt x="166" y="88"/>
                    <a:pt x="165" y="89"/>
                  </a:cubicBezTo>
                  <a:cubicBezTo>
                    <a:pt x="165" y="90"/>
                    <a:pt x="164" y="90"/>
                    <a:pt x="163" y="90"/>
                  </a:cubicBezTo>
                  <a:cubicBezTo>
                    <a:pt x="161" y="90"/>
                    <a:pt x="160" y="90"/>
                    <a:pt x="158" y="90"/>
                  </a:cubicBezTo>
                  <a:cubicBezTo>
                    <a:pt x="157" y="91"/>
                    <a:pt x="156" y="92"/>
                    <a:pt x="156" y="93"/>
                  </a:cubicBezTo>
                  <a:cubicBezTo>
                    <a:pt x="154" y="96"/>
                    <a:pt x="155" y="100"/>
                    <a:pt x="153" y="103"/>
                  </a:cubicBezTo>
                  <a:cubicBezTo>
                    <a:pt x="151" y="106"/>
                    <a:pt x="148" y="109"/>
                    <a:pt x="144" y="111"/>
                  </a:cubicBezTo>
                  <a:cubicBezTo>
                    <a:pt x="143" y="112"/>
                    <a:pt x="140" y="112"/>
                    <a:pt x="139" y="113"/>
                  </a:cubicBezTo>
                  <a:cubicBezTo>
                    <a:pt x="138" y="114"/>
                    <a:pt x="139" y="116"/>
                    <a:pt x="138" y="117"/>
                  </a:cubicBezTo>
                  <a:cubicBezTo>
                    <a:pt x="137" y="119"/>
                    <a:pt x="136" y="121"/>
                    <a:pt x="134" y="122"/>
                  </a:cubicBezTo>
                  <a:cubicBezTo>
                    <a:pt x="133" y="122"/>
                    <a:pt x="132" y="121"/>
                    <a:pt x="131" y="121"/>
                  </a:cubicBezTo>
                  <a:cubicBezTo>
                    <a:pt x="130" y="121"/>
                    <a:pt x="128" y="122"/>
                    <a:pt x="127" y="121"/>
                  </a:cubicBezTo>
                  <a:cubicBezTo>
                    <a:pt x="125" y="121"/>
                    <a:pt x="123" y="120"/>
                    <a:pt x="121" y="119"/>
                  </a:cubicBezTo>
                  <a:cubicBezTo>
                    <a:pt x="120" y="119"/>
                    <a:pt x="118" y="118"/>
                    <a:pt x="117" y="118"/>
                  </a:cubicBezTo>
                  <a:cubicBezTo>
                    <a:pt x="116" y="116"/>
                    <a:pt x="114" y="114"/>
                    <a:pt x="114" y="112"/>
                  </a:cubicBezTo>
                  <a:cubicBezTo>
                    <a:pt x="114" y="110"/>
                    <a:pt x="114" y="108"/>
                    <a:pt x="114" y="106"/>
                  </a:cubicBezTo>
                  <a:cubicBezTo>
                    <a:pt x="114" y="104"/>
                    <a:pt x="114" y="102"/>
                    <a:pt x="113" y="101"/>
                  </a:cubicBezTo>
                  <a:cubicBezTo>
                    <a:pt x="109" y="99"/>
                    <a:pt x="104" y="100"/>
                    <a:pt x="100" y="98"/>
                  </a:cubicBezTo>
                  <a:cubicBezTo>
                    <a:pt x="98" y="98"/>
                    <a:pt x="98" y="94"/>
                    <a:pt x="96" y="93"/>
                  </a:cubicBezTo>
                  <a:cubicBezTo>
                    <a:pt x="94" y="92"/>
                    <a:pt x="90" y="94"/>
                    <a:pt x="88" y="92"/>
                  </a:cubicBezTo>
                  <a:cubicBezTo>
                    <a:pt x="86" y="91"/>
                    <a:pt x="89" y="89"/>
                    <a:pt x="88" y="87"/>
                  </a:cubicBezTo>
                  <a:cubicBezTo>
                    <a:pt x="87" y="86"/>
                    <a:pt x="84" y="86"/>
                    <a:pt x="82" y="85"/>
                  </a:cubicBezTo>
                  <a:cubicBezTo>
                    <a:pt x="79" y="84"/>
                    <a:pt x="76" y="83"/>
                    <a:pt x="74" y="82"/>
                  </a:cubicBezTo>
                  <a:cubicBezTo>
                    <a:pt x="70" y="81"/>
                    <a:pt x="67" y="80"/>
                    <a:pt x="63" y="79"/>
                  </a:cubicBezTo>
                  <a:cubicBezTo>
                    <a:pt x="62" y="78"/>
                    <a:pt x="61" y="77"/>
                    <a:pt x="60" y="76"/>
                  </a:cubicBezTo>
                  <a:cubicBezTo>
                    <a:pt x="58" y="75"/>
                    <a:pt x="56" y="74"/>
                    <a:pt x="54" y="74"/>
                  </a:cubicBezTo>
                  <a:cubicBezTo>
                    <a:pt x="51" y="74"/>
                    <a:pt x="51" y="76"/>
                    <a:pt x="49" y="77"/>
                  </a:cubicBezTo>
                  <a:cubicBezTo>
                    <a:pt x="45" y="78"/>
                    <a:pt x="40" y="77"/>
                    <a:pt x="37" y="80"/>
                  </a:cubicBezTo>
                  <a:cubicBezTo>
                    <a:pt x="35" y="81"/>
                    <a:pt x="36" y="85"/>
                    <a:pt x="34" y="86"/>
                  </a:cubicBezTo>
                  <a:cubicBezTo>
                    <a:pt x="31" y="88"/>
                    <a:pt x="27" y="88"/>
                    <a:pt x="24" y="89"/>
                  </a:cubicBezTo>
                  <a:cubicBezTo>
                    <a:pt x="23" y="86"/>
                    <a:pt x="22" y="84"/>
                    <a:pt x="21" y="81"/>
                  </a:cubicBezTo>
                  <a:cubicBezTo>
                    <a:pt x="21" y="78"/>
                    <a:pt x="20" y="74"/>
                    <a:pt x="20" y="71"/>
                  </a:cubicBezTo>
                  <a:cubicBezTo>
                    <a:pt x="20" y="68"/>
                    <a:pt x="22" y="65"/>
                    <a:pt x="21" y="62"/>
                  </a:cubicBezTo>
                  <a:cubicBezTo>
                    <a:pt x="20" y="60"/>
                    <a:pt x="18" y="57"/>
                    <a:pt x="16" y="55"/>
                  </a:cubicBezTo>
                  <a:cubicBezTo>
                    <a:pt x="15" y="54"/>
                    <a:pt x="13" y="55"/>
                    <a:pt x="12" y="56"/>
                  </a:cubicBezTo>
                  <a:cubicBezTo>
                    <a:pt x="11" y="56"/>
                    <a:pt x="12" y="58"/>
                    <a:pt x="11" y="59"/>
                  </a:cubicBezTo>
                  <a:cubicBezTo>
                    <a:pt x="10" y="59"/>
                    <a:pt x="10" y="57"/>
                    <a:pt x="10" y="56"/>
                  </a:cubicBezTo>
                  <a:cubicBezTo>
                    <a:pt x="10" y="54"/>
                    <a:pt x="9" y="51"/>
                    <a:pt x="11" y="50"/>
                  </a:cubicBezTo>
                  <a:cubicBezTo>
                    <a:pt x="12" y="49"/>
                    <a:pt x="13" y="52"/>
                    <a:pt x="14" y="53"/>
                  </a:cubicBezTo>
                  <a:cubicBezTo>
                    <a:pt x="15" y="53"/>
                    <a:pt x="17" y="53"/>
                    <a:pt x="17" y="52"/>
                  </a:cubicBezTo>
                  <a:cubicBezTo>
                    <a:pt x="17" y="51"/>
                    <a:pt x="15" y="51"/>
                    <a:pt x="14" y="50"/>
                  </a:cubicBezTo>
                  <a:cubicBezTo>
                    <a:pt x="14" y="48"/>
                    <a:pt x="15" y="46"/>
                    <a:pt x="14" y="46"/>
                  </a:cubicBezTo>
                  <a:cubicBezTo>
                    <a:pt x="11" y="46"/>
                    <a:pt x="10" y="49"/>
                    <a:pt x="7" y="49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4" y="44"/>
                    <a:pt x="3" y="42"/>
                    <a:pt x="3" y="40"/>
                  </a:cubicBezTo>
                  <a:cubicBezTo>
                    <a:pt x="3" y="37"/>
                    <a:pt x="4" y="35"/>
                    <a:pt x="4" y="32"/>
                  </a:cubicBezTo>
                  <a:cubicBezTo>
                    <a:pt x="5" y="31"/>
                    <a:pt x="4" y="28"/>
                    <a:pt x="5" y="29"/>
                  </a:cubicBezTo>
                  <a:cubicBezTo>
                    <a:pt x="7" y="29"/>
                    <a:pt x="6" y="32"/>
                    <a:pt x="8" y="33"/>
                  </a:cubicBezTo>
                  <a:cubicBezTo>
                    <a:pt x="10" y="34"/>
                    <a:pt x="12" y="34"/>
                    <a:pt x="14" y="33"/>
                  </a:cubicBezTo>
                  <a:cubicBezTo>
                    <a:pt x="15" y="33"/>
                    <a:pt x="15" y="31"/>
                    <a:pt x="17" y="31"/>
                  </a:cubicBezTo>
                  <a:cubicBezTo>
                    <a:pt x="18" y="32"/>
                    <a:pt x="17" y="34"/>
                    <a:pt x="18" y="34"/>
                  </a:cubicBezTo>
                  <a:cubicBezTo>
                    <a:pt x="20" y="35"/>
                    <a:pt x="23" y="35"/>
                    <a:pt x="24" y="34"/>
                  </a:cubicBezTo>
                  <a:cubicBezTo>
                    <a:pt x="25" y="33"/>
                    <a:pt x="22" y="31"/>
                    <a:pt x="23" y="30"/>
                  </a:cubicBezTo>
                  <a:cubicBezTo>
                    <a:pt x="24" y="29"/>
                    <a:pt x="26" y="31"/>
                    <a:pt x="27" y="31"/>
                  </a:cubicBezTo>
                  <a:cubicBezTo>
                    <a:pt x="28" y="30"/>
                    <a:pt x="30" y="30"/>
                    <a:pt x="30" y="29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5" y="22"/>
                    <a:pt x="21" y="21"/>
                    <a:pt x="19" y="18"/>
                  </a:cubicBezTo>
                  <a:cubicBezTo>
                    <a:pt x="17" y="16"/>
                    <a:pt x="19" y="11"/>
                    <a:pt x="16" y="9"/>
                  </a:cubicBezTo>
                  <a:cubicBezTo>
                    <a:pt x="14" y="8"/>
                    <a:pt x="11" y="8"/>
                    <a:pt x="9" y="9"/>
                  </a:cubicBezTo>
                  <a:cubicBezTo>
                    <a:pt x="6" y="11"/>
                    <a:pt x="5" y="13"/>
                    <a:pt x="4" y="15"/>
                  </a:cubicBezTo>
                  <a:cubicBezTo>
                    <a:pt x="4" y="17"/>
                    <a:pt x="5" y="19"/>
                    <a:pt x="4" y="21"/>
                  </a:cubicBezTo>
                  <a:cubicBezTo>
                    <a:pt x="4" y="23"/>
                    <a:pt x="5" y="25"/>
                    <a:pt x="3" y="26"/>
                  </a:cubicBezTo>
                  <a:cubicBezTo>
                    <a:pt x="2" y="26"/>
                    <a:pt x="3" y="23"/>
                    <a:pt x="2" y="22"/>
                  </a:cubicBezTo>
                  <a:cubicBezTo>
                    <a:pt x="1" y="20"/>
                    <a:pt x="1" y="18"/>
                    <a:pt x="0" y="16"/>
                  </a:cubicBezTo>
                  <a:cubicBezTo>
                    <a:pt x="1" y="14"/>
                    <a:pt x="1" y="12"/>
                    <a:pt x="3" y="11"/>
                  </a:cubicBezTo>
                  <a:cubicBezTo>
                    <a:pt x="4" y="9"/>
                    <a:pt x="6" y="7"/>
                    <a:pt x="9" y="6"/>
                  </a:cubicBezTo>
                  <a:cubicBezTo>
                    <a:pt x="11" y="6"/>
                    <a:pt x="14" y="6"/>
                    <a:pt x="16" y="6"/>
                  </a:cubicBezTo>
                  <a:cubicBezTo>
                    <a:pt x="19" y="7"/>
                    <a:pt x="23" y="7"/>
                    <a:pt x="25" y="9"/>
                  </a:cubicBezTo>
                  <a:cubicBezTo>
                    <a:pt x="27" y="11"/>
                    <a:pt x="27" y="14"/>
                    <a:pt x="29" y="17"/>
                  </a:cubicBezTo>
                  <a:cubicBezTo>
                    <a:pt x="30" y="19"/>
                    <a:pt x="31" y="22"/>
                    <a:pt x="34" y="24"/>
                  </a:cubicBezTo>
                  <a:cubicBezTo>
                    <a:pt x="35" y="25"/>
                    <a:pt x="37" y="24"/>
                    <a:pt x="38" y="24"/>
                  </a:cubicBezTo>
                  <a:cubicBezTo>
                    <a:pt x="40" y="24"/>
                    <a:pt x="41" y="24"/>
                    <a:pt x="42" y="23"/>
                  </a:cubicBezTo>
                  <a:cubicBezTo>
                    <a:pt x="43" y="24"/>
                    <a:pt x="45" y="23"/>
                    <a:pt x="46" y="24"/>
                  </a:cubicBezTo>
                  <a:cubicBezTo>
                    <a:pt x="49" y="25"/>
                    <a:pt x="52" y="26"/>
                    <a:pt x="55" y="26"/>
                  </a:cubicBezTo>
                  <a:cubicBezTo>
                    <a:pt x="56" y="26"/>
                    <a:pt x="57" y="26"/>
                    <a:pt x="57" y="25"/>
                  </a:cubicBezTo>
                  <a:cubicBezTo>
                    <a:pt x="57" y="23"/>
                    <a:pt x="55" y="20"/>
                    <a:pt x="55" y="17"/>
                  </a:cubicBezTo>
                  <a:cubicBezTo>
                    <a:pt x="54" y="15"/>
                    <a:pt x="54" y="12"/>
                    <a:pt x="56" y="10"/>
                  </a:cubicBezTo>
                  <a:cubicBezTo>
                    <a:pt x="57" y="9"/>
                    <a:pt x="60" y="10"/>
                    <a:pt x="61" y="9"/>
                  </a:cubicBezTo>
                  <a:cubicBezTo>
                    <a:pt x="63" y="8"/>
                    <a:pt x="62" y="4"/>
                    <a:pt x="64" y="4"/>
                  </a:cubicBezTo>
                  <a:cubicBezTo>
                    <a:pt x="67" y="3"/>
                    <a:pt x="68" y="9"/>
                    <a:pt x="70" y="8"/>
                  </a:cubicBezTo>
                  <a:cubicBezTo>
                    <a:pt x="72" y="7"/>
                    <a:pt x="67" y="4"/>
                    <a:pt x="68" y="2"/>
                  </a:cubicBezTo>
                  <a:cubicBezTo>
                    <a:pt x="68" y="0"/>
                    <a:pt x="72" y="0"/>
                    <a:pt x="74" y="1"/>
                  </a:cubicBezTo>
                  <a:cubicBezTo>
                    <a:pt x="75" y="1"/>
                    <a:pt x="74" y="3"/>
                    <a:pt x="75" y="4"/>
                  </a:cubicBezTo>
                  <a:cubicBezTo>
                    <a:pt x="76" y="6"/>
                    <a:pt x="79" y="7"/>
                    <a:pt x="80" y="8"/>
                  </a:cubicBezTo>
                  <a:cubicBezTo>
                    <a:pt x="84" y="9"/>
                    <a:pt x="88" y="10"/>
                    <a:pt x="90" y="12"/>
                  </a:cubicBezTo>
                  <a:cubicBezTo>
                    <a:pt x="90" y="15"/>
                    <a:pt x="88" y="15"/>
                    <a:pt x="88" y="16"/>
                  </a:cubicBezTo>
                  <a:cubicBezTo>
                    <a:pt x="90" y="18"/>
                    <a:pt x="94" y="18"/>
                    <a:pt x="95" y="21"/>
                  </a:cubicBezTo>
                  <a:cubicBezTo>
                    <a:pt x="96" y="23"/>
                    <a:pt x="92" y="23"/>
                    <a:pt x="92" y="25"/>
                  </a:cubicBezTo>
                  <a:cubicBezTo>
                    <a:pt x="92" y="27"/>
                    <a:pt x="95" y="26"/>
                    <a:pt x="96" y="26"/>
                  </a:cubicBezTo>
                  <a:cubicBezTo>
                    <a:pt x="100" y="26"/>
                    <a:pt x="104" y="26"/>
                    <a:pt x="108" y="25"/>
                  </a:cubicBezTo>
                  <a:cubicBezTo>
                    <a:pt x="110" y="25"/>
                    <a:pt x="110" y="21"/>
                    <a:pt x="111" y="22"/>
                  </a:cubicBezTo>
                  <a:cubicBezTo>
                    <a:pt x="114" y="23"/>
                    <a:pt x="116" y="26"/>
                    <a:pt x="118" y="29"/>
                  </a:cubicBezTo>
                  <a:cubicBezTo>
                    <a:pt x="119" y="30"/>
                    <a:pt x="118" y="30"/>
                    <a:pt x="119" y="31"/>
                  </a:cubicBezTo>
                  <a:cubicBezTo>
                    <a:pt x="119" y="33"/>
                    <a:pt x="120" y="36"/>
                    <a:pt x="122" y="38"/>
                  </a:cubicBezTo>
                  <a:cubicBezTo>
                    <a:pt x="122" y="39"/>
                    <a:pt x="124" y="37"/>
                    <a:pt x="125" y="38"/>
                  </a:cubicBezTo>
                  <a:cubicBezTo>
                    <a:pt x="126" y="40"/>
                    <a:pt x="124" y="42"/>
                    <a:pt x="125" y="44"/>
                  </a:cubicBezTo>
                  <a:cubicBezTo>
                    <a:pt x="125" y="45"/>
                    <a:pt x="126" y="47"/>
                    <a:pt x="128" y="48"/>
                  </a:cubicBezTo>
                  <a:cubicBezTo>
                    <a:pt x="131" y="51"/>
                    <a:pt x="134" y="54"/>
                    <a:pt x="138" y="57"/>
                  </a:cubicBezTo>
                  <a:cubicBezTo>
                    <a:pt x="142" y="59"/>
                    <a:pt x="145" y="62"/>
                    <a:pt x="149" y="64"/>
                  </a:cubicBezTo>
                  <a:cubicBezTo>
                    <a:pt x="154" y="68"/>
                    <a:pt x="160" y="72"/>
                    <a:pt x="165" y="75"/>
                  </a:cubicBezTo>
                  <a:cubicBezTo>
                    <a:pt x="166" y="75"/>
                    <a:pt x="168" y="74"/>
                    <a:pt x="169" y="75"/>
                  </a:cubicBezTo>
                  <a:cubicBezTo>
                    <a:pt x="172" y="76"/>
                    <a:pt x="174" y="78"/>
                    <a:pt x="177" y="80"/>
                  </a:cubicBezTo>
                  <a:cubicBezTo>
                    <a:pt x="177" y="80"/>
                    <a:pt x="178" y="80"/>
                    <a:pt x="178" y="81"/>
                  </a:cubicBezTo>
                  <a:cubicBezTo>
                    <a:pt x="179" y="82"/>
                    <a:pt x="178" y="84"/>
                    <a:pt x="178" y="86"/>
                  </a:cubicBezTo>
                  <a:cubicBezTo>
                    <a:pt x="178" y="87"/>
                    <a:pt x="178" y="88"/>
                    <a:pt x="179" y="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4" name="Freeform 2622"/>
            <p:cNvSpPr>
              <a:spLocks noChangeAspect="1"/>
            </p:cNvSpPr>
            <p:nvPr/>
          </p:nvSpPr>
          <p:spPr bwMode="auto">
            <a:xfrm>
              <a:off x="22788527" y="7358532"/>
              <a:ext cx="1740619" cy="1025922"/>
            </a:xfrm>
            <a:custGeom>
              <a:avLst/>
              <a:gdLst>
                <a:gd name="T0" fmla="*/ 176 w 216"/>
                <a:gd name="T1" fmla="*/ 166 h 140"/>
                <a:gd name="T2" fmla="*/ 185 w 216"/>
                <a:gd name="T3" fmla="*/ 166 h 140"/>
                <a:gd name="T4" fmla="*/ 194 w 216"/>
                <a:gd name="T5" fmla="*/ 150 h 140"/>
                <a:gd name="T6" fmla="*/ 188 w 216"/>
                <a:gd name="T7" fmla="*/ 140 h 140"/>
                <a:gd name="T8" fmla="*/ 181 w 216"/>
                <a:gd name="T9" fmla="*/ 133 h 140"/>
                <a:gd name="T10" fmla="*/ 181 w 216"/>
                <a:gd name="T11" fmla="*/ 125 h 140"/>
                <a:gd name="T12" fmla="*/ 195 w 216"/>
                <a:gd name="T13" fmla="*/ 118 h 140"/>
                <a:gd name="T14" fmla="*/ 193 w 216"/>
                <a:gd name="T15" fmla="*/ 113 h 140"/>
                <a:gd name="T16" fmla="*/ 205 w 216"/>
                <a:gd name="T17" fmla="*/ 103 h 140"/>
                <a:gd name="T18" fmla="*/ 217 w 216"/>
                <a:gd name="T19" fmla="*/ 98 h 140"/>
                <a:gd name="T20" fmla="*/ 223 w 216"/>
                <a:gd name="T21" fmla="*/ 108 h 140"/>
                <a:gd name="T22" fmla="*/ 229 w 216"/>
                <a:gd name="T23" fmla="*/ 113 h 140"/>
                <a:gd name="T24" fmla="*/ 236 w 216"/>
                <a:gd name="T25" fmla="*/ 113 h 140"/>
                <a:gd name="T26" fmla="*/ 248 w 216"/>
                <a:gd name="T27" fmla="*/ 106 h 140"/>
                <a:gd name="T28" fmla="*/ 259 w 216"/>
                <a:gd name="T29" fmla="*/ 97 h 140"/>
                <a:gd name="T30" fmla="*/ 242 w 216"/>
                <a:gd name="T31" fmla="*/ 94 h 140"/>
                <a:gd name="T32" fmla="*/ 232 w 216"/>
                <a:gd name="T33" fmla="*/ 95 h 140"/>
                <a:gd name="T34" fmla="*/ 223 w 216"/>
                <a:gd name="T35" fmla="*/ 88 h 140"/>
                <a:gd name="T36" fmla="*/ 215 w 216"/>
                <a:gd name="T37" fmla="*/ 83 h 140"/>
                <a:gd name="T38" fmla="*/ 221 w 216"/>
                <a:gd name="T39" fmla="*/ 68 h 140"/>
                <a:gd name="T40" fmla="*/ 211 w 216"/>
                <a:gd name="T41" fmla="*/ 74 h 140"/>
                <a:gd name="T42" fmla="*/ 191 w 216"/>
                <a:gd name="T43" fmla="*/ 98 h 140"/>
                <a:gd name="T44" fmla="*/ 183 w 216"/>
                <a:gd name="T45" fmla="*/ 90 h 140"/>
                <a:gd name="T46" fmla="*/ 163 w 216"/>
                <a:gd name="T47" fmla="*/ 92 h 140"/>
                <a:gd name="T48" fmla="*/ 155 w 216"/>
                <a:gd name="T49" fmla="*/ 83 h 140"/>
                <a:gd name="T50" fmla="*/ 147 w 216"/>
                <a:gd name="T51" fmla="*/ 72 h 140"/>
                <a:gd name="T52" fmla="*/ 148 w 216"/>
                <a:gd name="T53" fmla="*/ 60 h 140"/>
                <a:gd name="T54" fmla="*/ 136 w 216"/>
                <a:gd name="T55" fmla="*/ 48 h 140"/>
                <a:gd name="T56" fmla="*/ 124 w 216"/>
                <a:gd name="T57" fmla="*/ 46 h 140"/>
                <a:gd name="T58" fmla="*/ 84 w 216"/>
                <a:gd name="T59" fmla="*/ 47 h 140"/>
                <a:gd name="T60" fmla="*/ 36 w 216"/>
                <a:gd name="T61" fmla="*/ 0 h 140"/>
                <a:gd name="T62" fmla="*/ 0 w 216"/>
                <a:gd name="T63" fmla="*/ 11 h 140"/>
                <a:gd name="T64" fmla="*/ 10 w 216"/>
                <a:gd name="T65" fmla="*/ 89 h 140"/>
                <a:gd name="T66" fmla="*/ 23 w 216"/>
                <a:gd name="T67" fmla="*/ 90 h 140"/>
                <a:gd name="T68" fmla="*/ 22 w 216"/>
                <a:gd name="T69" fmla="*/ 72 h 140"/>
                <a:gd name="T70" fmla="*/ 31 w 216"/>
                <a:gd name="T71" fmla="*/ 65 h 140"/>
                <a:gd name="T72" fmla="*/ 36 w 216"/>
                <a:gd name="T73" fmla="*/ 62 h 140"/>
                <a:gd name="T74" fmla="*/ 45 w 216"/>
                <a:gd name="T75" fmla="*/ 65 h 140"/>
                <a:gd name="T76" fmla="*/ 63 w 216"/>
                <a:gd name="T77" fmla="*/ 74 h 140"/>
                <a:gd name="T78" fmla="*/ 69 w 216"/>
                <a:gd name="T79" fmla="*/ 85 h 140"/>
                <a:gd name="T80" fmla="*/ 70 w 216"/>
                <a:gd name="T81" fmla="*/ 91 h 140"/>
                <a:gd name="T82" fmla="*/ 88 w 216"/>
                <a:gd name="T83" fmla="*/ 86 h 140"/>
                <a:gd name="T84" fmla="*/ 98 w 216"/>
                <a:gd name="T85" fmla="*/ 97 h 140"/>
                <a:gd name="T86" fmla="*/ 105 w 216"/>
                <a:gd name="T87" fmla="*/ 106 h 140"/>
                <a:gd name="T88" fmla="*/ 108 w 216"/>
                <a:gd name="T89" fmla="*/ 118 h 140"/>
                <a:gd name="T90" fmla="*/ 134 w 216"/>
                <a:gd name="T91" fmla="*/ 137 h 140"/>
                <a:gd name="T92" fmla="*/ 158 w 216"/>
                <a:gd name="T93" fmla="*/ 150 h 140"/>
                <a:gd name="T94" fmla="*/ 169 w 216"/>
                <a:gd name="T95" fmla="*/ 157 h 140"/>
                <a:gd name="T96" fmla="*/ 170 w 216"/>
                <a:gd name="T97" fmla="*/ 167 h 1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140"/>
                <a:gd name="T149" fmla="*/ 216 w 216"/>
                <a:gd name="T150" fmla="*/ 140 h 1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140">
                  <a:moveTo>
                    <a:pt x="141" y="139"/>
                  </a:moveTo>
                  <a:cubicBezTo>
                    <a:pt x="142" y="139"/>
                    <a:pt x="144" y="138"/>
                    <a:pt x="146" y="138"/>
                  </a:cubicBezTo>
                  <a:cubicBezTo>
                    <a:pt x="148" y="138"/>
                    <a:pt x="148" y="140"/>
                    <a:pt x="150" y="140"/>
                  </a:cubicBezTo>
                  <a:cubicBezTo>
                    <a:pt x="151" y="140"/>
                    <a:pt x="153" y="139"/>
                    <a:pt x="154" y="138"/>
                  </a:cubicBezTo>
                  <a:cubicBezTo>
                    <a:pt x="154" y="137"/>
                    <a:pt x="154" y="135"/>
                    <a:pt x="154" y="134"/>
                  </a:cubicBezTo>
                  <a:cubicBezTo>
                    <a:pt x="156" y="131"/>
                    <a:pt x="159" y="129"/>
                    <a:pt x="161" y="125"/>
                  </a:cubicBezTo>
                  <a:cubicBezTo>
                    <a:pt x="161" y="124"/>
                    <a:pt x="160" y="122"/>
                    <a:pt x="160" y="121"/>
                  </a:cubicBezTo>
                  <a:cubicBezTo>
                    <a:pt x="159" y="120"/>
                    <a:pt x="157" y="119"/>
                    <a:pt x="156" y="117"/>
                  </a:cubicBezTo>
                  <a:cubicBezTo>
                    <a:pt x="156" y="116"/>
                    <a:pt x="158" y="113"/>
                    <a:pt x="156" y="112"/>
                  </a:cubicBezTo>
                  <a:cubicBezTo>
                    <a:pt x="155" y="110"/>
                    <a:pt x="152" y="112"/>
                    <a:pt x="150" y="111"/>
                  </a:cubicBezTo>
                  <a:cubicBezTo>
                    <a:pt x="149" y="111"/>
                    <a:pt x="148" y="110"/>
                    <a:pt x="148" y="109"/>
                  </a:cubicBezTo>
                  <a:cubicBezTo>
                    <a:pt x="148" y="107"/>
                    <a:pt x="148" y="105"/>
                    <a:pt x="150" y="104"/>
                  </a:cubicBezTo>
                  <a:cubicBezTo>
                    <a:pt x="153" y="103"/>
                    <a:pt x="156" y="104"/>
                    <a:pt x="159" y="103"/>
                  </a:cubicBezTo>
                  <a:cubicBezTo>
                    <a:pt x="161" y="102"/>
                    <a:pt x="161" y="100"/>
                    <a:pt x="162" y="98"/>
                  </a:cubicBezTo>
                  <a:cubicBezTo>
                    <a:pt x="162" y="97"/>
                    <a:pt x="162" y="96"/>
                    <a:pt x="162" y="95"/>
                  </a:cubicBezTo>
                  <a:cubicBezTo>
                    <a:pt x="161" y="94"/>
                    <a:pt x="159" y="95"/>
                    <a:pt x="160" y="94"/>
                  </a:cubicBezTo>
                  <a:cubicBezTo>
                    <a:pt x="163" y="93"/>
                    <a:pt x="166" y="94"/>
                    <a:pt x="168" y="92"/>
                  </a:cubicBezTo>
                  <a:cubicBezTo>
                    <a:pt x="170" y="90"/>
                    <a:pt x="169" y="87"/>
                    <a:pt x="170" y="86"/>
                  </a:cubicBezTo>
                  <a:cubicBezTo>
                    <a:pt x="172" y="85"/>
                    <a:pt x="174" y="87"/>
                    <a:pt x="176" y="87"/>
                  </a:cubicBezTo>
                  <a:cubicBezTo>
                    <a:pt x="178" y="86"/>
                    <a:pt x="178" y="82"/>
                    <a:pt x="180" y="82"/>
                  </a:cubicBezTo>
                  <a:cubicBezTo>
                    <a:pt x="183" y="82"/>
                    <a:pt x="185" y="84"/>
                    <a:pt x="187" y="86"/>
                  </a:cubicBezTo>
                  <a:cubicBezTo>
                    <a:pt x="187" y="88"/>
                    <a:pt x="185" y="89"/>
                    <a:pt x="185" y="90"/>
                  </a:cubicBezTo>
                  <a:cubicBezTo>
                    <a:pt x="185" y="92"/>
                    <a:pt x="186" y="93"/>
                    <a:pt x="187" y="94"/>
                  </a:cubicBezTo>
                  <a:cubicBezTo>
                    <a:pt x="188" y="94"/>
                    <a:pt x="189" y="94"/>
                    <a:pt x="190" y="94"/>
                  </a:cubicBezTo>
                  <a:cubicBezTo>
                    <a:pt x="191" y="93"/>
                    <a:pt x="192" y="92"/>
                    <a:pt x="193" y="92"/>
                  </a:cubicBezTo>
                  <a:cubicBezTo>
                    <a:pt x="194" y="92"/>
                    <a:pt x="195" y="93"/>
                    <a:pt x="196" y="94"/>
                  </a:cubicBezTo>
                  <a:cubicBezTo>
                    <a:pt x="198" y="94"/>
                    <a:pt x="199" y="95"/>
                    <a:pt x="200" y="94"/>
                  </a:cubicBezTo>
                  <a:cubicBezTo>
                    <a:pt x="203" y="93"/>
                    <a:pt x="204" y="89"/>
                    <a:pt x="206" y="88"/>
                  </a:cubicBezTo>
                  <a:cubicBezTo>
                    <a:pt x="208" y="87"/>
                    <a:pt x="210" y="89"/>
                    <a:pt x="212" y="88"/>
                  </a:cubicBezTo>
                  <a:cubicBezTo>
                    <a:pt x="214" y="86"/>
                    <a:pt x="216" y="84"/>
                    <a:pt x="215" y="81"/>
                  </a:cubicBezTo>
                  <a:cubicBezTo>
                    <a:pt x="214" y="79"/>
                    <a:pt x="211" y="80"/>
                    <a:pt x="208" y="79"/>
                  </a:cubicBezTo>
                  <a:cubicBezTo>
                    <a:pt x="206" y="78"/>
                    <a:pt x="203" y="79"/>
                    <a:pt x="201" y="78"/>
                  </a:cubicBezTo>
                  <a:cubicBezTo>
                    <a:pt x="199" y="76"/>
                    <a:pt x="198" y="71"/>
                    <a:pt x="195" y="71"/>
                  </a:cubicBezTo>
                  <a:cubicBezTo>
                    <a:pt x="193" y="72"/>
                    <a:pt x="195" y="77"/>
                    <a:pt x="193" y="79"/>
                  </a:cubicBezTo>
                  <a:cubicBezTo>
                    <a:pt x="191" y="81"/>
                    <a:pt x="188" y="81"/>
                    <a:pt x="185" y="79"/>
                  </a:cubicBezTo>
                  <a:cubicBezTo>
                    <a:pt x="184" y="78"/>
                    <a:pt x="186" y="74"/>
                    <a:pt x="185" y="73"/>
                  </a:cubicBezTo>
                  <a:cubicBezTo>
                    <a:pt x="183" y="72"/>
                    <a:pt x="180" y="74"/>
                    <a:pt x="179" y="73"/>
                  </a:cubicBezTo>
                  <a:cubicBezTo>
                    <a:pt x="178" y="72"/>
                    <a:pt x="178" y="70"/>
                    <a:pt x="179" y="69"/>
                  </a:cubicBezTo>
                  <a:cubicBezTo>
                    <a:pt x="182" y="65"/>
                    <a:pt x="188" y="64"/>
                    <a:pt x="190" y="59"/>
                  </a:cubicBezTo>
                  <a:cubicBezTo>
                    <a:pt x="191" y="58"/>
                    <a:pt x="186" y="58"/>
                    <a:pt x="184" y="57"/>
                  </a:cubicBezTo>
                  <a:cubicBezTo>
                    <a:pt x="182" y="60"/>
                    <a:pt x="181" y="63"/>
                    <a:pt x="178" y="65"/>
                  </a:cubicBezTo>
                  <a:cubicBezTo>
                    <a:pt x="177" y="66"/>
                    <a:pt x="176" y="62"/>
                    <a:pt x="175" y="62"/>
                  </a:cubicBezTo>
                  <a:cubicBezTo>
                    <a:pt x="172" y="63"/>
                    <a:pt x="171" y="66"/>
                    <a:pt x="169" y="68"/>
                  </a:cubicBezTo>
                  <a:cubicBezTo>
                    <a:pt x="166" y="73"/>
                    <a:pt x="164" y="79"/>
                    <a:pt x="159" y="82"/>
                  </a:cubicBezTo>
                  <a:cubicBezTo>
                    <a:pt x="157" y="83"/>
                    <a:pt x="154" y="82"/>
                    <a:pt x="152" y="80"/>
                  </a:cubicBezTo>
                  <a:cubicBezTo>
                    <a:pt x="151" y="79"/>
                    <a:pt x="154" y="76"/>
                    <a:pt x="152" y="75"/>
                  </a:cubicBezTo>
                  <a:cubicBezTo>
                    <a:pt x="151" y="74"/>
                    <a:pt x="148" y="76"/>
                    <a:pt x="146" y="76"/>
                  </a:cubicBezTo>
                  <a:cubicBezTo>
                    <a:pt x="143" y="77"/>
                    <a:pt x="139" y="78"/>
                    <a:pt x="135" y="77"/>
                  </a:cubicBezTo>
                  <a:cubicBezTo>
                    <a:pt x="134" y="77"/>
                    <a:pt x="132" y="76"/>
                    <a:pt x="131" y="75"/>
                  </a:cubicBezTo>
                  <a:cubicBezTo>
                    <a:pt x="130" y="73"/>
                    <a:pt x="131" y="70"/>
                    <a:pt x="129" y="69"/>
                  </a:cubicBezTo>
                  <a:cubicBezTo>
                    <a:pt x="128" y="68"/>
                    <a:pt x="125" y="70"/>
                    <a:pt x="124" y="69"/>
                  </a:cubicBezTo>
                  <a:cubicBezTo>
                    <a:pt x="122" y="67"/>
                    <a:pt x="122" y="63"/>
                    <a:pt x="122" y="60"/>
                  </a:cubicBezTo>
                  <a:cubicBezTo>
                    <a:pt x="122" y="59"/>
                    <a:pt x="124" y="58"/>
                    <a:pt x="124" y="56"/>
                  </a:cubicBezTo>
                  <a:cubicBezTo>
                    <a:pt x="124" y="54"/>
                    <a:pt x="124" y="52"/>
                    <a:pt x="123" y="50"/>
                  </a:cubicBezTo>
                  <a:cubicBezTo>
                    <a:pt x="121" y="47"/>
                    <a:pt x="120" y="43"/>
                    <a:pt x="117" y="40"/>
                  </a:cubicBezTo>
                  <a:cubicBezTo>
                    <a:pt x="116" y="39"/>
                    <a:pt x="114" y="41"/>
                    <a:pt x="113" y="40"/>
                  </a:cubicBezTo>
                  <a:cubicBezTo>
                    <a:pt x="111" y="39"/>
                    <a:pt x="113" y="35"/>
                    <a:pt x="111" y="34"/>
                  </a:cubicBezTo>
                  <a:cubicBezTo>
                    <a:pt x="108" y="34"/>
                    <a:pt x="106" y="39"/>
                    <a:pt x="103" y="38"/>
                  </a:cubicBezTo>
                  <a:lnTo>
                    <a:pt x="81" y="36"/>
                  </a:lnTo>
                  <a:cubicBezTo>
                    <a:pt x="77" y="37"/>
                    <a:pt x="73" y="38"/>
                    <a:pt x="70" y="39"/>
                  </a:cubicBezTo>
                  <a:cubicBezTo>
                    <a:pt x="67" y="34"/>
                    <a:pt x="65" y="29"/>
                    <a:pt x="62" y="24"/>
                  </a:cubicBezTo>
                  <a:cubicBezTo>
                    <a:pt x="52" y="16"/>
                    <a:pt x="41" y="8"/>
                    <a:pt x="30" y="0"/>
                  </a:cubicBezTo>
                  <a:cubicBezTo>
                    <a:pt x="25" y="1"/>
                    <a:pt x="20" y="2"/>
                    <a:pt x="15" y="3"/>
                  </a:cubicBezTo>
                  <a:cubicBezTo>
                    <a:pt x="10" y="5"/>
                    <a:pt x="5" y="7"/>
                    <a:pt x="0" y="9"/>
                  </a:cubicBezTo>
                  <a:cubicBezTo>
                    <a:pt x="1" y="30"/>
                    <a:pt x="3" y="52"/>
                    <a:pt x="4" y="73"/>
                  </a:cubicBezTo>
                  <a:cubicBezTo>
                    <a:pt x="5" y="74"/>
                    <a:pt x="7" y="73"/>
                    <a:pt x="8" y="74"/>
                  </a:cubicBezTo>
                  <a:cubicBezTo>
                    <a:pt x="11" y="75"/>
                    <a:pt x="14" y="76"/>
                    <a:pt x="17" y="76"/>
                  </a:cubicBezTo>
                  <a:cubicBezTo>
                    <a:pt x="18" y="76"/>
                    <a:pt x="19" y="76"/>
                    <a:pt x="19" y="75"/>
                  </a:cubicBezTo>
                  <a:cubicBezTo>
                    <a:pt x="19" y="73"/>
                    <a:pt x="17" y="70"/>
                    <a:pt x="17" y="67"/>
                  </a:cubicBezTo>
                  <a:cubicBezTo>
                    <a:pt x="16" y="65"/>
                    <a:pt x="16" y="62"/>
                    <a:pt x="18" y="60"/>
                  </a:cubicBezTo>
                  <a:cubicBezTo>
                    <a:pt x="19" y="59"/>
                    <a:pt x="22" y="60"/>
                    <a:pt x="23" y="59"/>
                  </a:cubicBezTo>
                  <a:cubicBezTo>
                    <a:pt x="25" y="58"/>
                    <a:pt x="24" y="54"/>
                    <a:pt x="26" y="54"/>
                  </a:cubicBezTo>
                  <a:cubicBezTo>
                    <a:pt x="29" y="53"/>
                    <a:pt x="30" y="59"/>
                    <a:pt x="32" y="58"/>
                  </a:cubicBezTo>
                  <a:cubicBezTo>
                    <a:pt x="34" y="57"/>
                    <a:pt x="29" y="54"/>
                    <a:pt x="30" y="52"/>
                  </a:cubicBezTo>
                  <a:cubicBezTo>
                    <a:pt x="30" y="50"/>
                    <a:pt x="34" y="50"/>
                    <a:pt x="36" y="51"/>
                  </a:cubicBezTo>
                  <a:cubicBezTo>
                    <a:pt x="37" y="51"/>
                    <a:pt x="36" y="53"/>
                    <a:pt x="37" y="54"/>
                  </a:cubicBezTo>
                  <a:cubicBezTo>
                    <a:pt x="38" y="56"/>
                    <a:pt x="41" y="57"/>
                    <a:pt x="42" y="58"/>
                  </a:cubicBezTo>
                  <a:cubicBezTo>
                    <a:pt x="46" y="59"/>
                    <a:pt x="50" y="60"/>
                    <a:pt x="52" y="62"/>
                  </a:cubicBezTo>
                  <a:cubicBezTo>
                    <a:pt x="52" y="65"/>
                    <a:pt x="50" y="65"/>
                    <a:pt x="50" y="66"/>
                  </a:cubicBezTo>
                  <a:cubicBezTo>
                    <a:pt x="52" y="68"/>
                    <a:pt x="56" y="68"/>
                    <a:pt x="57" y="71"/>
                  </a:cubicBezTo>
                  <a:cubicBezTo>
                    <a:pt x="58" y="73"/>
                    <a:pt x="54" y="73"/>
                    <a:pt x="54" y="75"/>
                  </a:cubicBezTo>
                  <a:cubicBezTo>
                    <a:pt x="54" y="77"/>
                    <a:pt x="57" y="76"/>
                    <a:pt x="58" y="76"/>
                  </a:cubicBezTo>
                  <a:cubicBezTo>
                    <a:pt x="62" y="76"/>
                    <a:pt x="66" y="76"/>
                    <a:pt x="70" y="75"/>
                  </a:cubicBezTo>
                  <a:cubicBezTo>
                    <a:pt x="72" y="75"/>
                    <a:pt x="72" y="71"/>
                    <a:pt x="73" y="72"/>
                  </a:cubicBezTo>
                  <a:cubicBezTo>
                    <a:pt x="76" y="73"/>
                    <a:pt x="78" y="76"/>
                    <a:pt x="80" y="79"/>
                  </a:cubicBezTo>
                  <a:cubicBezTo>
                    <a:pt x="81" y="80"/>
                    <a:pt x="80" y="80"/>
                    <a:pt x="81" y="81"/>
                  </a:cubicBezTo>
                  <a:cubicBezTo>
                    <a:pt x="81" y="83"/>
                    <a:pt x="82" y="86"/>
                    <a:pt x="84" y="88"/>
                  </a:cubicBezTo>
                  <a:cubicBezTo>
                    <a:pt x="84" y="89"/>
                    <a:pt x="86" y="87"/>
                    <a:pt x="87" y="88"/>
                  </a:cubicBezTo>
                  <a:cubicBezTo>
                    <a:pt x="88" y="90"/>
                    <a:pt x="86" y="92"/>
                    <a:pt x="87" y="94"/>
                  </a:cubicBezTo>
                  <a:cubicBezTo>
                    <a:pt x="87" y="95"/>
                    <a:pt x="88" y="97"/>
                    <a:pt x="90" y="98"/>
                  </a:cubicBezTo>
                  <a:cubicBezTo>
                    <a:pt x="93" y="101"/>
                    <a:pt x="96" y="104"/>
                    <a:pt x="100" y="107"/>
                  </a:cubicBezTo>
                  <a:cubicBezTo>
                    <a:pt x="104" y="109"/>
                    <a:pt x="107" y="112"/>
                    <a:pt x="111" y="114"/>
                  </a:cubicBezTo>
                  <a:cubicBezTo>
                    <a:pt x="116" y="118"/>
                    <a:pt x="122" y="122"/>
                    <a:pt x="127" y="125"/>
                  </a:cubicBezTo>
                  <a:cubicBezTo>
                    <a:pt x="128" y="125"/>
                    <a:pt x="130" y="124"/>
                    <a:pt x="131" y="125"/>
                  </a:cubicBezTo>
                  <a:cubicBezTo>
                    <a:pt x="134" y="126"/>
                    <a:pt x="136" y="128"/>
                    <a:pt x="139" y="130"/>
                  </a:cubicBezTo>
                  <a:cubicBezTo>
                    <a:pt x="139" y="130"/>
                    <a:pt x="140" y="130"/>
                    <a:pt x="140" y="131"/>
                  </a:cubicBezTo>
                  <a:cubicBezTo>
                    <a:pt x="141" y="132"/>
                    <a:pt x="140" y="134"/>
                    <a:pt x="140" y="136"/>
                  </a:cubicBezTo>
                  <a:cubicBezTo>
                    <a:pt x="140" y="137"/>
                    <a:pt x="140" y="138"/>
                    <a:pt x="141" y="1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5" name="Freeform 2623"/>
            <p:cNvSpPr>
              <a:spLocks noChangeAspect="1"/>
            </p:cNvSpPr>
            <p:nvPr/>
          </p:nvSpPr>
          <p:spPr bwMode="auto">
            <a:xfrm>
              <a:off x="23344186" y="8237896"/>
              <a:ext cx="1392499" cy="1032032"/>
            </a:xfrm>
            <a:custGeom>
              <a:avLst/>
              <a:gdLst>
                <a:gd name="T0" fmla="*/ 23 w 173"/>
                <a:gd name="T1" fmla="*/ 164 h 141"/>
                <a:gd name="T2" fmla="*/ 59 w 173"/>
                <a:gd name="T3" fmla="*/ 167 h 141"/>
                <a:gd name="T4" fmla="*/ 66 w 173"/>
                <a:gd name="T5" fmla="*/ 167 h 141"/>
                <a:gd name="T6" fmla="*/ 93 w 173"/>
                <a:gd name="T7" fmla="*/ 162 h 141"/>
                <a:gd name="T8" fmla="*/ 91 w 173"/>
                <a:gd name="T9" fmla="*/ 150 h 141"/>
                <a:gd name="T10" fmla="*/ 105 w 173"/>
                <a:gd name="T11" fmla="*/ 137 h 141"/>
                <a:gd name="T12" fmla="*/ 111 w 173"/>
                <a:gd name="T13" fmla="*/ 137 h 141"/>
                <a:gd name="T14" fmla="*/ 115 w 173"/>
                <a:gd name="T15" fmla="*/ 133 h 141"/>
                <a:gd name="T16" fmla="*/ 125 w 173"/>
                <a:gd name="T17" fmla="*/ 128 h 141"/>
                <a:gd name="T18" fmla="*/ 135 w 173"/>
                <a:gd name="T19" fmla="*/ 126 h 141"/>
                <a:gd name="T20" fmla="*/ 133 w 173"/>
                <a:gd name="T21" fmla="*/ 115 h 141"/>
                <a:gd name="T22" fmla="*/ 145 w 173"/>
                <a:gd name="T23" fmla="*/ 104 h 141"/>
                <a:gd name="T24" fmla="*/ 141 w 173"/>
                <a:gd name="T25" fmla="*/ 89 h 141"/>
                <a:gd name="T26" fmla="*/ 149 w 173"/>
                <a:gd name="T27" fmla="*/ 89 h 141"/>
                <a:gd name="T28" fmla="*/ 160 w 173"/>
                <a:gd name="T29" fmla="*/ 79 h 141"/>
                <a:gd name="T30" fmla="*/ 165 w 173"/>
                <a:gd name="T31" fmla="*/ 68 h 141"/>
                <a:gd name="T32" fmla="*/ 156 w 173"/>
                <a:gd name="T33" fmla="*/ 50 h 141"/>
                <a:gd name="T34" fmla="*/ 166 w 173"/>
                <a:gd name="T35" fmla="*/ 43 h 141"/>
                <a:gd name="T36" fmla="*/ 194 w 173"/>
                <a:gd name="T37" fmla="*/ 31 h 141"/>
                <a:gd name="T38" fmla="*/ 207 w 173"/>
                <a:gd name="T39" fmla="*/ 29 h 141"/>
                <a:gd name="T40" fmla="*/ 208 w 173"/>
                <a:gd name="T41" fmla="*/ 22 h 141"/>
                <a:gd name="T42" fmla="*/ 194 w 173"/>
                <a:gd name="T43" fmla="*/ 26 h 141"/>
                <a:gd name="T44" fmla="*/ 180 w 173"/>
                <a:gd name="T45" fmla="*/ 26 h 141"/>
                <a:gd name="T46" fmla="*/ 168 w 173"/>
                <a:gd name="T47" fmla="*/ 30 h 141"/>
                <a:gd name="T48" fmla="*/ 161 w 173"/>
                <a:gd name="T49" fmla="*/ 31 h 141"/>
                <a:gd name="T50" fmla="*/ 159 w 173"/>
                <a:gd name="T51" fmla="*/ 12 h 141"/>
                <a:gd name="T52" fmla="*/ 153 w 173"/>
                <a:gd name="T53" fmla="*/ 5 h 141"/>
                <a:gd name="T54" fmla="*/ 135 w 173"/>
                <a:gd name="T55" fmla="*/ 12 h 141"/>
                <a:gd name="T56" fmla="*/ 131 w 173"/>
                <a:gd name="T57" fmla="*/ 17 h 141"/>
                <a:gd name="T58" fmla="*/ 127 w 173"/>
                <a:gd name="T59" fmla="*/ 28 h 141"/>
                <a:gd name="T60" fmla="*/ 113 w 173"/>
                <a:gd name="T61" fmla="*/ 30 h 141"/>
                <a:gd name="T62" fmla="*/ 102 w 173"/>
                <a:gd name="T63" fmla="*/ 22 h 141"/>
                <a:gd name="T64" fmla="*/ 93 w 173"/>
                <a:gd name="T65" fmla="*/ 22 h 141"/>
                <a:gd name="T66" fmla="*/ 82 w 173"/>
                <a:gd name="T67" fmla="*/ 23 h 141"/>
                <a:gd name="T68" fmla="*/ 70 w 173"/>
                <a:gd name="T69" fmla="*/ 23 h 141"/>
                <a:gd name="T70" fmla="*/ 61 w 173"/>
                <a:gd name="T71" fmla="*/ 24 h 141"/>
                <a:gd name="T72" fmla="*/ 55 w 173"/>
                <a:gd name="T73" fmla="*/ 40 h 141"/>
                <a:gd name="T74" fmla="*/ 38 w 173"/>
                <a:gd name="T75" fmla="*/ 52 h 141"/>
                <a:gd name="T76" fmla="*/ 32 w 173"/>
                <a:gd name="T77" fmla="*/ 62 h 141"/>
                <a:gd name="T78" fmla="*/ 24 w 173"/>
                <a:gd name="T79" fmla="*/ 61 h 141"/>
                <a:gd name="T80" fmla="*/ 12 w 173"/>
                <a:gd name="T81" fmla="*/ 58 h 141"/>
                <a:gd name="T82" fmla="*/ 4 w 173"/>
                <a:gd name="T83" fmla="*/ 74 h 141"/>
                <a:gd name="T84" fmla="*/ 2 w 173"/>
                <a:gd name="T85" fmla="*/ 78 h 141"/>
                <a:gd name="T86" fmla="*/ 5 w 173"/>
                <a:gd name="T87" fmla="*/ 96 h 141"/>
                <a:gd name="T88" fmla="*/ 5 w 173"/>
                <a:gd name="T89" fmla="*/ 108 h 141"/>
                <a:gd name="T90" fmla="*/ 11 w 173"/>
                <a:gd name="T91" fmla="*/ 133 h 141"/>
                <a:gd name="T92" fmla="*/ 23 w 173"/>
                <a:gd name="T93" fmla="*/ 143 h 141"/>
                <a:gd name="T94" fmla="*/ 12 w 173"/>
                <a:gd name="T95" fmla="*/ 162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141"/>
                <a:gd name="T146" fmla="*/ 173 w 173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141">
                  <a:moveTo>
                    <a:pt x="10" y="135"/>
                  </a:moveTo>
                  <a:cubicBezTo>
                    <a:pt x="13" y="136"/>
                    <a:pt x="16" y="136"/>
                    <a:pt x="19" y="137"/>
                  </a:cubicBezTo>
                  <a:cubicBezTo>
                    <a:pt x="23" y="138"/>
                    <a:pt x="28" y="139"/>
                    <a:pt x="32" y="140"/>
                  </a:cubicBezTo>
                  <a:cubicBezTo>
                    <a:pt x="38" y="140"/>
                    <a:pt x="43" y="138"/>
                    <a:pt x="49" y="139"/>
                  </a:cubicBezTo>
                  <a:cubicBezTo>
                    <a:pt x="50" y="139"/>
                    <a:pt x="51" y="140"/>
                    <a:pt x="53" y="140"/>
                  </a:cubicBezTo>
                  <a:cubicBezTo>
                    <a:pt x="54" y="140"/>
                    <a:pt x="54" y="139"/>
                    <a:pt x="55" y="139"/>
                  </a:cubicBezTo>
                  <a:cubicBezTo>
                    <a:pt x="57" y="139"/>
                    <a:pt x="59" y="141"/>
                    <a:pt x="62" y="141"/>
                  </a:cubicBezTo>
                  <a:cubicBezTo>
                    <a:pt x="67" y="140"/>
                    <a:pt x="73" y="138"/>
                    <a:pt x="77" y="135"/>
                  </a:cubicBezTo>
                  <a:cubicBezTo>
                    <a:pt x="79" y="134"/>
                    <a:pt x="78" y="132"/>
                    <a:pt x="78" y="131"/>
                  </a:cubicBezTo>
                  <a:cubicBezTo>
                    <a:pt x="77" y="129"/>
                    <a:pt x="76" y="127"/>
                    <a:pt x="76" y="125"/>
                  </a:cubicBezTo>
                  <a:cubicBezTo>
                    <a:pt x="77" y="122"/>
                    <a:pt x="79" y="119"/>
                    <a:pt x="81" y="116"/>
                  </a:cubicBezTo>
                  <a:cubicBezTo>
                    <a:pt x="82" y="114"/>
                    <a:pt x="85" y="114"/>
                    <a:pt x="87" y="114"/>
                  </a:cubicBezTo>
                  <a:cubicBezTo>
                    <a:pt x="87" y="114"/>
                    <a:pt x="86" y="116"/>
                    <a:pt x="87" y="116"/>
                  </a:cubicBezTo>
                  <a:cubicBezTo>
                    <a:pt x="89" y="116"/>
                    <a:pt x="91" y="115"/>
                    <a:pt x="92" y="114"/>
                  </a:cubicBezTo>
                  <a:cubicBezTo>
                    <a:pt x="93" y="113"/>
                    <a:pt x="90" y="111"/>
                    <a:pt x="90" y="111"/>
                  </a:cubicBezTo>
                  <a:cubicBezTo>
                    <a:pt x="92" y="109"/>
                    <a:pt x="94" y="112"/>
                    <a:pt x="96" y="111"/>
                  </a:cubicBezTo>
                  <a:cubicBezTo>
                    <a:pt x="98" y="109"/>
                    <a:pt x="98" y="106"/>
                    <a:pt x="100" y="105"/>
                  </a:cubicBezTo>
                  <a:cubicBezTo>
                    <a:pt x="102" y="104"/>
                    <a:pt x="103" y="106"/>
                    <a:pt x="104" y="107"/>
                  </a:cubicBezTo>
                  <a:cubicBezTo>
                    <a:pt x="106" y="108"/>
                    <a:pt x="107" y="110"/>
                    <a:pt x="108" y="110"/>
                  </a:cubicBezTo>
                  <a:cubicBezTo>
                    <a:pt x="110" y="109"/>
                    <a:pt x="112" y="107"/>
                    <a:pt x="112" y="105"/>
                  </a:cubicBezTo>
                  <a:cubicBezTo>
                    <a:pt x="113" y="104"/>
                    <a:pt x="110" y="104"/>
                    <a:pt x="110" y="102"/>
                  </a:cubicBezTo>
                  <a:cubicBezTo>
                    <a:pt x="110" y="100"/>
                    <a:pt x="110" y="98"/>
                    <a:pt x="111" y="96"/>
                  </a:cubicBezTo>
                  <a:cubicBezTo>
                    <a:pt x="112" y="93"/>
                    <a:pt x="112" y="89"/>
                    <a:pt x="114" y="88"/>
                  </a:cubicBezTo>
                  <a:cubicBezTo>
                    <a:pt x="116" y="86"/>
                    <a:pt x="120" y="89"/>
                    <a:pt x="121" y="87"/>
                  </a:cubicBezTo>
                  <a:cubicBezTo>
                    <a:pt x="123" y="86"/>
                    <a:pt x="122" y="83"/>
                    <a:pt x="121" y="81"/>
                  </a:cubicBezTo>
                  <a:cubicBezTo>
                    <a:pt x="120" y="78"/>
                    <a:pt x="118" y="76"/>
                    <a:pt x="117" y="74"/>
                  </a:cubicBezTo>
                  <a:cubicBezTo>
                    <a:pt x="117" y="73"/>
                    <a:pt x="117" y="71"/>
                    <a:pt x="118" y="71"/>
                  </a:cubicBezTo>
                  <a:cubicBezTo>
                    <a:pt x="120" y="71"/>
                    <a:pt x="121" y="74"/>
                    <a:pt x="124" y="74"/>
                  </a:cubicBezTo>
                  <a:cubicBezTo>
                    <a:pt x="126" y="74"/>
                    <a:pt x="129" y="73"/>
                    <a:pt x="130" y="72"/>
                  </a:cubicBezTo>
                  <a:cubicBezTo>
                    <a:pt x="132" y="70"/>
                    <a:pt x="132" y="68"/>
                    <a:pt x="133" y="66"/>
                  </a:cubicBezTo>
                  <a:cubicBezTo>
                    <a:pt x="133" y="65"/>
                    <a:pt x="132" y="64"/>
                    <a:pt x="133" y="63"/>
                  </a:cubicBezTo>
                  <a:cubicBezTo>
                    <a:pt x="134" y="61"/>
                    <a:pt x="137" y="59"/>
                    <a:pt x="137" y="57"/>
                  </a:cubicBezTo>
                  <a:cubicBezTo>
                    <a:pt x="138" y="53"/>
                    <a:pt x="136" y="49"/>
                    <a:pt x="134" y="45"/>
                  </a:cubicBezTo>
                  <a:cubicBezTo>
                    <a:pt x="134" y="43"/>
                    <a:pt x="131" y="43"/>
                    <a:pt x="130" y="42"/>
                  </a:cubicBezTo>
                  <a:cubicBezTo>
                    <a:pt x="130" y="40"/>
                    <a:pt x="131" y="37"/>
                    <a:pt x="133" y="36"/>
                  </a:cubicBezTo>
                  <a:cubicBezTo>
                    <a:pt x="135" y="35"/>
                    <a:pt x="137" y="37"/>
                    <a:pt x="138" y="36"/>
                  </a:cubicBezTo>
                  <a:cubicBezTo>
                    <a:pt x="143" y="34"/>
                    <a:pt x="145" y="29"/>
                    <a:pt x="149" y="27"/>
                  </a:cubicBezTo>
                  <a:cubicBezTo>
                    <a:pt x="153" y="25"/>
                    <a:pt x="157" y="26"/>
                    <a:pt x="161" y="26"/>
                  </a:cubicBezTo>
                  <a:cubicBezTo>
                    <a:pt x="162" y="26"/>
                    <a:pt x="164" y="27"/>
                    <a:pt x="166" y="27"/>
                  </a:cubicBezTo>
                  <a:cubicBezTo>
                    <a:pt x="168" y="27"/>
                    <a:pt x="170" y="25"/>
                    <a:pt x="172" y="24"/>
                  </a:cubicBezTo>
                  <a:cubicBezTo>
                    <a:pt x="171" y="24"/>
                    <a:pt x="171" y="23"/>
                    <a:pt x="171" y="22"/>
                  </a:cubicBezTo>
                  <a:cubicBezTo>
                    <a:pt x="171" y="21"/>
                    <a:pt x="172" y="20"/>
                    <a:pt x="173" y="18"/>
                  </a:cubicBezTo>
                  <a:cubicBezTo>
                    <a:pt x="172" y="18"/>
                    <a:pt x="171" y="18"/>
                    <a:pt x="170" y="18"/>
                  </a:cubicBezTo>
                  <a:cubicBezTo>
                    <a:pt x="167" y="19"/>
                    <a:pt x="164" y="22"/>
                    <a:pt x="161" y="22"/>
                  </a:cubicBezTo>
                  <a:cubicBezTo>
                    <a:pt x="159" y="22"/>
                    <a:pt x="159" y="19"/>
                    <a:pt x="157" y="19"/>
                  </a:cubicBezTo>
                  <a:cubicBezTo>
                    <a:pt x="155" y="19"/>
                    <a:pt x="152" y="21"/>
                    <a:pt x="150" y="22"/>
                  </a:cubicBezTo>
                  <a:cubicBezTo>
                    <a:pt x="148" y="23"/>
                    <a:pt x="146" y="24"/>
                    <a:pt x="144" y="24"/>
                  </a:cubicBezTo>
                  <a:cubicBezTo>
                    <a:pt x="143" y="25"/>
                    <a:pt x="141" y="24"/>
                    <a:pt x="140" y="25"/>
                  </a:cubicBezTo>
                  <a:cubicBezTo>
                    <a:pt x="139" y="26"/>
                    <a:pt x="139" y="29"/>
                    <a:pt x="137" y="30"/>
                  </a:cubicBezTo>
                  <a:cubicBezTo>
                    <a:pt x="135" y="30"/>
                    <a:pt x="135" y="27"/>
                    <a:pt x="134" y="26"/>
                  </a:cubicBezTo>
                  <a:cubicBezTo>
                    <a:pt x="133" y="23"/>
                    <a:pt x="132" y="21"/>
                    <a:pt x="132" y="19"/>
                  </a:cubicBezTo>
                  <a:cubicBezTo>
                    <a:pt x="131" y="16"/>
                    <a:pt x="133" y="12"/>
                    <a:pt x="132" y="10"/>
                  </a:cubicBezTo>
                  <a:cubicBezTo>
                    <a:pt x="131" y="8"/>
                    <a:pt x="128" y="11"/>
                    <a:pt x="127" y="10"/>
                  </a:cubicBezTo>
                  <a:cubicBezTo>
                    <a:pt x="126" y="8"/>
                    <a:pt x="128" y="6"/>
                    <a:pt x="127" y="4"/>
                  </a:cubicBezTo>
                  <a:cubicBezTo>
                    <a:pt x="126" y="2"/>
                    <a:pt x="123" y="0"/>
                    <a:pt x="120" y="1"/>
                  </a:cubicBezTo>
                  <a:cubicBezTo>
                    <a:pt x="116" y="2"/>
                    <a:pt x="113" y="6"/>
                    <a:pt x="112" y="10"/>
                  </a:cubicBezTo>
                  <a:cubicBezTo>
                    <a:pt x="112" y="12"/>
                    <a:pt x="117" y="12"/>
                    <a:pt x="116" y="13"/>
                  </a:cubicBezTo>
                  <a:cubicBezTo>
                    <a:pt x="115" y="15"/>
                    <a:pt x="111" y="13"/>
                    <a:pt x="109" y="14"/>
                  </a:cubicBezTo>
                  <a:cubicBezTo>
                    <a:pt x="107" y="15"/>
                    <a:pt x="107" y="17"/>
                    <a:pt x="106" y="19"/>
                  </a:cubicBezTo>
                  <a:cubicBezTo>
                    <a:pt x="106" y="20"/>
                    <a:pt x="107" y="23"/>
                    <a:pt x="106" y="23"/>
                  </a:cubicBezTo>
                  <a:cubicBezTo>
                    <a:pt x="104" y="22"/>
                    <a:pt x="104" y="18"/>
                    <a:pt x="102" y="19"/>
                  </a:cubicBezTo>
                  <a:cubicBezTo>
                    <a:pt x="99" y="19"/>
                    <a:pt x="97" y="24"/>
                    <a:pt x="94" y="25"/>
                  </a:cubicBezTo>
                  <a:cubicBezTo>
                    <a:pt x="92" y="25"/>
                    <a:pt x="90" y="24"/>
                    <a:pt x="88" y="23"/>
                  </a:cubicBezTo>
                  <a:cubicBezTo>
                    <a:pt x="87" y="21"/>
                    <a:pt x="86" y="20"/>
                    <a:pt x="85" y="18"/>
                  </a:cubicBezTo>
                  <a:cubicBezTo>
                    <a:pt x="84" y="19"/>
                    <a:pt x="82" y="20"/>
                    <a:pt x="81" y="20"/>
                  </a:cubicBezTo>
                  <a:cubicBezTo>
                    <a:pt x="79" y="20"/>
                    <a:pt x="79" y="18"/>
                    <a:pt x="77" y="18"/>
                  </a:cubicBezTo>
                  <a:cubicBezTo>
                    <a:pt x="75" y="18"/>
                    <a:pt x="73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8"/>
                    <a:pt x="64" y="16"/>
                    <a:pt x="61" y="16"/>
                  </a:cubicBezTo>
                  <a:cubicBezTo>
                    <a:pt x="60" y="16"/>
                    <a:pt x="59" y="18"/>
                    <a:pt x="58" y="19"/>
                  </a:cubicBezTo>
                  <a:cubicBezTo>
                    <a:pt x="58" y="20"/>
                    <a:pt x="57" y="20"/>
                    <a:pt x="56" y="20"/>
                  </a:cubicBezTo>
                  <a:cubicBezTo>
                    <a:pt x="54" y="20"/>
                    <a:pt x="53" y="20"/>
                    <a:pt x="51" y="20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7" y="26"/>
                    <a:pt x="48" y="30"/>
                    <a:pt x="46" y="33"/>
                  </a:cubicBezTo>
                  <a:cubicBezTo>
                    <a:pt x="44" y="36"/>
                    <a:pt x="41" y="39"/>
                    <a:pt x="37" y="41"/>
                  </a:cubicBezTo>
                  <a:cubicBezTo>
                    <a:pt x="36" y="42"/>
                    <a:pt x="33" y="42"/>
                    <a:pt x="32" y="43"/>
                  </a:cubicBezTo>
                  <a:cubicBezTo>
                    <a:pt x="31" y="44"/>
                    <a:pt x="32" y="46"/>
                    <a:pt x="31" y="47"/>
                  </a:cubicBezTo>
                  <a:cubicBezTo>
                    <a:pt x="30" y="49"/>
                    <a:pt x="29" y="51"/>
                    <a:pt x="27" y="52"/>
                  </a:cubicBezTo>
                  <a:cubicBezTo>
                    <a:pt x="26" y="52"/>
                    <a:pt x="25" y="51"/>
                    <a:pt x="24" y="51"/>
                  </a:cubicBezTo>
                  <a:cubicBezTo>
                    <a:pt x="23" y="51"/>
                    <a:pt x="21" y="52"/>
                    <a:pt x="20" y="51"/>
                  </a:cubicBezTo>
                  <a:cubicBezTo>
                    <a:pt x="18" y="51"/>
                    <a:pt x="16" y="50"/>
                    <a:pt x="14" y="49"/>
                  </a:cubicBezTo>
                  <a:cubicBezTo>
                    <a:pt x="13" y="49"/>
                    <a:pt x="11" y="48"/>
                    <a:pt x="10" y="48"/>
                  </a:cubicBezTo>
                  <a:cubicBezTo>
                    <a:pt x="9" y="50"/>
                    <a:pt x="9" y="53"/>
                    <a:pt x="8" y="55"/>
                  </a:cubicBezTo>
                  <a:cubicBezTo>
                    <a:pt x="7" y="57"/>
                    <a:pt x="4" y="59"/>
                    <a:pt x="3" y="62"/>
                  </a:cubicBezTo>
                  <a:cubicBezTo>
                    <a:pt x="3" y="63"/>
                    <a:pt x="5" y="64"/>
                    <a:pt x="5" y="65"/>
                  </a:cubicBezTo>
                  <a:cubicBezTo>
                    <a:pt x="4" y="66"/>
                    <a:pt x="2" y="64"/>
                    <a:pt x="2" y="65"/>
                  </a:cubicBezTo>
                  <a:cubicBezTo>
                    <a:pt x="1" y="68"/>
                    <a:pt x="0" y="72"/>
                    <a:pt x="1" y="75"/>
                  </a:cubicBezTo>
                  <a:cubicBezTo>
                    <a:pt x="1" y="77"/>
                    <a:pt x="4" y="78"/>
                    <a:pt x="4" y="80"/>
                  </a:cubicBezTo>
                  <a:cubicBezTo>
                    <a:pt x="4" y="82"/>
                    <a:pt x="1" y="82"/>
                    <a:pt x="1" y="84"/>
                  </a:cubicBezTo>
                  <a:cubicBezTo>
                    <a:pt x="1" y="86"/>
                    <a:pt x="4" y="88"/>
                    <a:pt x="4" y="90"/>
                  </a:cubicBezTo>
                  <a:cubicBezTo>
                    <a:pt x="5" y="94"/>
                    <a:pt x="6" y="100"/>
                    <a:pt x="4" y="104"/>
                  </a:cubicBezTo>
                  <a:cubicBezTo>
                    <a:pt x="5" y="107"/>
                    <a:pt x="7" y="109"/>
                    <a:pt x="9" y="111"/>
                  </a:cubicBezTo>
                  <a:cubicBezTo>
                    <a:pt x="11" y="112"/>
                    <a:pt x="15" y="109"/>
                    <a:pt x="17" y="111"/>
                  </a:cubicBezTo>
                  <a:cubicBezTo>
                    <a:pt x="19" y="112"/>
                    <a:pt x="20" y="116"/>
                    <a:pt x="19" y="119"/>
                  </a:cubicBezTo>
                  <a:cubicBezTo>
                    <a:pt x="18" y="123"/>
                    <a:pt x="14" y="126"/>
                    <a:pt x="12" y="130"/>
                  </a:cubicBezTo>
                  <a:cubicBezTo>
                    <a:pt x="11" y="131"/>
                    <a:pt x="11" y="133"/>
                    <a:pt x="10" y="1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6" name="Freeform 2624"/>
            <p:cNvSpPr>
              <a:spLocks noChangeAspect="1"/>
            </p:cNvSpPr>
            <p:nvPr/>
          </p:nvSpPr>
          <p:spPr bwMode="auto">
            <a:xfrm>
              <a:off x="23424523" y="8414995"/>
              <a:ext cx="1620115" cy="1514460"/>
            </a:xfrm>
            <a:custGeom>
              <a:avLst/>
              <a:gdLst>
                <a:gd name="T0" fmla="*/ 237 w 201"/>
                <a:gd name="T1" fmla="*/ 40 h 207"/>
                <a:gd name="T2" fmla="*/ 224 w 201"/>
                <a:gd name="T3" fmla="*/ 50 h 207"/>
                <a:gd name="T4" fmla="*/ 200 w 201"/>
                <a:gd name="T5" fmla="*/ 46 h 207"/>
                <a:gd name="T6" fmla="*/ 195 w 201"/>
                <a:gd name="T7" fmla="*/ 59 h 207"/>
                <a:gd name="T8" fmla="*/ 202 w 201"/>
                <a:gd name="T9" fmla="*/ 80 h 207"/>
                <a:gd name="T10" fmla="*/ 212 w 201"/>
                <a:gd name="T11" fmla="*/ 83 h 207"/>
                <a:gd name="T12" fmla="*/ 208 w 201"/>
                <a:gd name="T13" fmla="*/ 95 h 207"/>
                <a:gd name="T14" fmla="*/ 206 w 201"/>
                <a:gd name="T15" fmla="*/ 105 h 207"/>
                <a:gd name="T16" fmla="*/ 206 w 201"/>
                <a:gd name="T17" fmla="*/ 114 h 207"/>
                <a:gd name="T18" fmla="*/ 197 w 201"/>
                <a:gd name="T19" fmla="*/ 125 h 207"/>
                <a:gd name="T20" fmla="*/ 188 w 201"/>
                <a:gd name="T21" fmla="*/ 134 h 207"/>
                <a:gd name="T22" fmla="*/ 178 w 201"/>
                <a:gd name="T23" fmla="*/ 155 h 207"/>
                <a:gd name="T24" fmla="*/ 169 w 201"/>
                <a:gd name="T25" fmla="*/ 163 h 207"/>
                <a:gd name="T26" fmla="*/ 161 w 201"/>
                <a:gd name="T27" fmla="*/ 171 h 207"/>
                <a:gd name="T28" fmla="*/ 149 w 201"/>
                <a:gd name="T29" fmla="*/ 171 h 207"/>
                <a:gd name="T30" fmla="*/ 132 w 201"/>
                <a:gd name="T31" fmla="*/ 189 h 207"/>
                <a:gd name="T32" fmla="*/ 141 w 201"/>
                <a:gd name="T33" fmla="*/ 195 h 207"/>
                <a:gd name="T34" fmla="*/ 144 w 201"/>
                <a:gd name="T35" fmla="*/ 206 h 207"/>
                <a:gd name="T36" fmla="*/ 155 w 201"/>
                <a:gd name="T37" fmla="*/ 214 h 207"/>
                <a:gd name="T38" fmla="*/ 163 w 201"/>
                <a:gd name="T39" fmla="*/ 232 h 207"/>
                <a:gd name="T40" fmla="*/ 161 w 201"/>
                <a:gd name="T41" fmla="*/ 238 h 207"/>
                <a:gd name="T42" fmla="*/ 157 w 201"/>
                <a:gd name="T43" fmla="*/ 236 h 207"/>
                <a:gd name="T44" fmla="*/ 140 w 201"/>
                <a:gd name="T45" fmla="*/ 240 h 207"/>
                <a:gd name="T46" fmla="*/ 126 w 201"/>
                <a:gd name="T47" fmla="*/ 242 h 207"/>
                <a:gd name="T48" fmla="*/ 117 w 201"/>
                <a:gd name="T49" fmla="*/ 248 h 207"/>
                <a:gd name="T50" fmla="*/ 102 w 201"/>
                <a:gd name="T51" fmla="*/ 230 h 207"/>
                <a:gd name="T52" fmla="*/ 92 w 201"/>
                <a:gd name="T53" fmla="*/ 219 h 207"/>
                <a:gd name="T54" fmla="*/ 67 w 201"/>
                <a:gd name="T55" fmla="*/ 218 h 207"/>
                <a:gd name="T56" fmla="*/ 47 w 201"/>
                <a:gd name="T57" fmla="*/ 220 h 207"/>
                <a:gd name="T58" fmla="*/ 31 w 201"/>
                <a:gd name="T59" fmla="*/ 220 h 207"/>
                <a:gd name="T60" fmla="*/ 19 w 201"/>
                <a:gd name="T61" fmla="*/ 219 h 207"/>
                <a:gd name="T62" fmla="*/ 20 w 201"/>
                <a:gd name="T63" fmla="*/ 201 h 207"/>
                <a:gd name="T64" fmla="*/ 37 w 201"/>
                <a:gd name="T65" fmla="*/ 195 h 207"/>
                <a:gd name="T66" fmla="*/ 39 w 201"/>
                <a:gd name="T67" fmla="*/ 185 h 207"/>
                <a:gd name="T68" fmla="*/ 29 w 201"/>
                <a:gd name="T69" fmla="*/ 164 h 207"/>
                <a:gd name="T70" fmla="*/ 16 w 201"/>
                <a:gd name="T71" fmla="*/ 158 h 207"/>
                <a:gd name="T72" fmla="*/ 10 w 201"/>
                <a:gd name="T73" fmla="*/ 144 h 207"/>
                <a:gd name="T74" fmla="*/ 11 w 201"/>
                <a:gd name="T75" fmla="*/ 135 h 207"/>
                <a:gd name="T76" fmla="*/ 47 w 201"/>
                <a:gd name="T77" fmla="*/ 138 h 207"/>
                <a:gd name="T78" fmla="*/ 54 w 201"/>
                <a:gd name="T79" fmla="*/ 138 h 207"/>
                <a:gd name="T80" fmla="*/ 81 w 201"/>
                <a:gd name="T81" fmla="*/ 133 h 207"/>
                <a:gd name="T82" fmla="*/ 79 w 201"/>
                <a:gd name="T83" fmla="*/ 121 h 207"/>
                <a:gd name="T84" fmla="*/ 93 w 201"/>
                <a:gd name="T85" fmla="*/ 108 h 207"/>
                <a:gd name="T86" fmla="*/ 99 w 201"/>
                <a:gd name="T87" fmla="*/ 108 h 207"/>
                <a:gd name="T88" fmla="*/ 104 w 201"/>
                <a:gd name="T89" fmla="*/ 104 h 207"/>
                <a:gd name="T90" fmla="*/ 113 w 201"/>
                <a:gd name="T91" fmla="*/ 99 h 207"/>
                <a:gd name="T92" fmla="*/ 123 w 201"/>
                <a:gd name="T93" fmla="*/ 97 h 207"/>
                <a:gd name="T94" fmla="*/ 122 w 201"/>
                <a:gd name="T95" fmla="*/ 86 h 207"/>
                <a:gd name="T96" fmla="*/ 134 w 201"/>
                <a:gd name="T97" fmla="*/ 75 h 207"/>
                <a:gd name="T98" fmla="*/ 129 w 201"/>
                <a:gd name="T99" fmla="*/ 60 h 207"/>
                <a:gd name="T100" fmla="*/ 137 w 201"/>
                <a:gd name="T101" fmla="*/ 60 h 207"/>
                <a:gd name="T102" fmla="*/ 148 w 201"/>
                <a:gd name="T103" fmla="*/ 50 h 207"/>
                <a:gd name="T104" fmla="*/ 153 w 201"/>
                <a:gd name="T105" fmla="*/ 40 h 207"/>
                <a:gd name="T106" fmla="*/ 144 w 201"/>
                <a:gd name="T107" fmla="*/ 22 h 207"/>
                <a:gd name="T108" fmla="*/ 154 w 201"/>
                <a:gd name="T109" fmla="*/ 14 h 207"/>
                <a:gd name="T110" fmla="*/ 182 w 201"/>
                <a:gd name="T111" fmla="*/ 2 h 207"/>
                <a:gd name="T112" fmla="*/ 195 w 201"/>
                <a:gd name="T113" fmla="*/ 0 h 207"/>
                <a:gd name="T114" fmla="*/ 206 w 201"/>
                <a:gd name="T115" fmla="*/ 1 h 207"/>
                <a:gd name="T116" fmla="*/ 217 w 201"/>
                <a:gd name="T117" fmla="*/ 20 h 207"/>
                <a:gd name="T118" fmla="*/ 230 w 201"/>
                <a:gd name="T119" fmla="*/ 25 h 207"/>
                <a:gd name="T120" fmla="*/ 242 w 201"/>
                <a:gd name="T121" fmla="*/ 32 h 2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"/>
                <a:gd name="T184" fmla="*/ 0 h 207"/>
                <a:gd name="T185" fmla="*/ 201 w 201"/>
                <a:gd name="T186" fmla="*/ 207 h 2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" h="207">
                  <a:moveTo>
                    <a:pt x="201" y="27"/>
                  </a:moveTo>
                  <a:cubicBezTo>
                    <a:pt x="200" y="29"/>
                    <a:pt x="199" y="31"/>
                    <a:pt x="197" y="33"/>
                  </a:cubicBezTo>
                  <a:cubicBezTo>
                    <a:pt x="196" y="35"/>
                    <a:pt x="195" y="37"/>
                    <a:pt x="194" y="38"/>
                  </a:cubicBezTo>
                  <a:cubicBezTo>
                    <a:pt x="192" y="40"/>
                    <a:pt x="189" y="41"/>
                    <a:pt x="186" y="42"/>
                  </a:cubicBezTo>
                  <a:cubicBezTo>
                    <a:pt x="182" y="42"/>
                    <a:pt x="178" y="43"/>
                    <a:pt x="174" y="42"/>
                  </a:cubicBezTo>
                  <a:cubicBezTo>
                    <a:pt x="171" y="41"/>
                    <a:pt x="169" y="38"/>
                    <a:pt x="166" y="38"/>
                  </a:cubicBezTo>
                  <a:cubicBezTo>
                    <a:pt x="164" y="38"/>
                    <a:pt x="162" y="39"/>
                    <a:pt x="162" y="40"/>
                  </a:cubicBezTo>
                  <a:cubicBezTo>
                    <a:pt x="161" y="43"/>
                    <a:pt x="162" y="46"/>
                    <a:pt x="162" y="49"/>
                  </a:cubicBezTo>
                  <a:cubicBezTo>
                    <a:pt x="162" y="53"/>
                    <a:pt x="161" y="58"/>
                    <a:pt x="162" y="62"/>
                  </a:cubicBezTo>
                  <a:cubicBezTo>
                    <a:pt x="163" y="64"/>
                    <a:pt x="166" y="65"/>
                    <a:pt x="168" y="67"/>
                  </a:cubicBezTo>
                  <a:cubicBezTo>
                    <a:pt x="168" y="68"/>
                    <a:pt x="167" y="69"/>
                    <a:pt x="168" y="70"/>
                  </a:cubicBezTo>
                  <a:cubicBezTo>
                    <a:pt x="170" y="70"/>
                    <a:pt x="173" y="68"/>
                    <a:pt x="176" y="69"/>
                  </a:cubicBezTo>
                  <a:cubicBezTo>
                    <a:pt x="178" y="70"/>
                    <a:pt x="182" y="72"/>
                    <a:pt x="181" y="75"/>
                  </a:cubicBezTo>
                  <a:cubicBezTo>
                    <a:pt x="180" y="77"/>
                    <a:pt x="176" y="77"/>
                    <a:pt x="173" y="79"/>
                  </a:cubicBezTo>
                  <a:cubicBezTo>
                    <a:pt x="172" y="80"/>
                    <a:pt x="170" y="82"/>
                    <a:pt x="170" y="84"/>
                  </a:cubicBezTo>
                  <a:cubicBezTo>
                    <a:pt x="169" y="85"/>
                    <a:pt x="171" y="87"/>
                    <a:pt x="171" y="88"/>
                  </a:cubicBezTo>
                  <a:cubicBezTo>
                    <a:pt x="171" y="90"/>
                    <a:pt x="169" y="91"/>
                    <a:pt x="169" y="92"/>
                  </a:cubicBezTo>
                  <a:cubicBezTo>
                    <a:pt x="169" y="94"/>
                    <a:pt x="172" y="94"/>
                    <a:pt x="171" y="95"/>
                  </a:cubicBezTo>
                  <a:cubicBezTo>
                    <a:pt x="171" y="97"/>
                    <a:pt x="169" y="96"/>
                    <a:pt x="168" y="97"/>
                  </a:cubicBezTo>
                  <a:cubicBezTo>
                    <a:pt x="166" y="99"/>
                    <a:pt x="165" y="102"/>
                    <a:pt x="164" y="104"/>
                  </a:cubicBezTo>
                  <a:cubicBezTo>
                    <a:pt x="163" y="105"/>
                    <a:pt x="164" y="107"/>
                    <a:pt x="164" y="108"/>
                  </a:cubicBezTo>
                  <a:cubicBezTo>
                    <a:pt x="162" y="109"/>
                    <a:pt x="157" y="109"/>
                    <a:pt x="156" y="112"/>
                  </a:cubicBezTo>
                  <a:cubicBezTo>
                    <a:pt x="155" y="115"/>
                    <a:pt x="158" y="120"/>
                    <a:pt x="156" y="123"/>
                  </a:cubicBezTo>
                  <a:cubicBezTo>
                    <a:pt x="155" y="126"/>
                    <a:pt x="150" y="126"/>
                    <a:pt x="148" y="129"/>
                  </a:cubicBezTo>
                  <a:cubicBezTo>
                    <a:pt x="146" y="130"/>
                    <a:pt x="146" y="133"/>
                    <a:pt x="144" y="135"/>
                  </a:cubicBezTo>
                  <a:cubicBezTo>
                    <a:pt x="143" y="136"/>
                    <a:pt x="141" y="135"/>
                    <a:pt x="140" y="136"/>
                  </a:cubicBezTo>
                  <a:cubicBezTo>
                    <a:pt x="140" y="139"/>
                    <a:pt x="142" y="142"/>
                    <a:pt x="140" y="144"/>
                  </a:cubicBezTo>
                  <a:cubicBezTo>
                    <a:pt x="139" y="146"/>
                    <a:pt x="136" y="143"/>
                    <a:pt x="134" y="143"/>
                  </a:cubicBezTo>
                  <a:cubicBezTo>
                    <a:pt x="132" y="144"/>
                    <a:pt x="131" y="147"/>
                    <a:pt x="129" y="147"/>
                  </a:cubicBezTo>
                  <a:cubicBezTo>
                    <a:pt x="127" y="146"/>
                    <a:pt x="126" y="143"/>
                    <a:pt x="124" y="143"/>
                  </a:cubicBezTo>
                  <a:cubicBezTo>
                    <a:pt x="123" y="142"/>
                    <a:pt x="122" y="143"/>
                    <a:pt x="121" y="143"/>
                  </a:cubicBezTo>
                  <a:cubicBezTo>
                    <a:pt x="117" y="148"/>
                    <a:pt x="112" y="152"/>
                    <a:pt x="110" y="158"/>
                  </a:cubicBezTo>
                  <a:cubicBezTo>
                    <a:pt x="109" y="160"/>
                    <a:pt x="110" y="162"/>
                    <a:pt x="112" y="163"/>
                  </a:cubicBezTo>
                  <a:cubicBezTo>
                    <a:pt x="113" y="164"/>
                    <a:pt x="115" y="163"/>
                    <a:pt x="117" y="163"/>
                  </a:cubicBezTo>
                  <a:cubicBezTo>
                    <a:pt x="118" y="164"/>
                    <a:pt x="120" y="164"/>
                    <a:pt x="120" y="165"/>
                  </a:cubicBezTo>
                  <a:cubicBezTo>
                    <a:pt x="121" y="168"/>
                    <a:pt x="119" y="170"/>
                    <a:pt x="120" y="172"/>
                  </a:cubicBezTo>
                  <a:cubicBezTo>
                    <a:pt x="121" y="175"/>
                    <a:pt x="122" y="178"/>
                    <a:pt x="125" y="179"/>
                  </a:cubicBezTo>
                  <a:cubicBezTo>
                    <a:pt x="126" y="180"/>
                    <a:pt x="128" y="179"/>
                    <a:pt x="129" y="179"/>
                  </a:cubicBezTo>
                  <a:cubicBezTo>
                    <a:pt x="130" y="180"/>
                    <a:pt x="128" y="182"/>
                    <a:pt x="129" y="183"/>
                  </a:cubicBezTo>
                  <a:cubicBezTo>
                    <a:pt x="130" y="187"/>
                    <a:pt x="134" y="190"/>
                    <a:pt x="135" y="194"/>
                  </a:cubicBezTo>
                  <a:cubicBezTo>
                    <a:pt x="135" y="194"/>
                    <a:pt x="132" y="194"/>
                    <a:pt x="132" y="195"/>
                  </a:cubicBezTo>
                  <a:cubicBezTo>
                    <a:pt x="132" y="196"/>
                    <a:pt x="135" y="198"/>
                    <a:pt x="134" y="199"/>
                  </a:cubicBezTo>
                  <a:cubicBezTo>
                    <a:pt x="134" y="200"/>
                    <a:pt x="131" y="201"/>
                    <a:pt x="130" y="200"/>
                  </a:cubicBezTo>
                  <a:cubicBezTo>
                    <a:pt x="128" y="200"/>
                    <a:pt x="131" y="197"/>
                    <a:pt x="130" y="197"/>
                  </a:cubicBezTo>
                  <a:cubicBezTo>
                    <a:pt x="127" y="197"/>
                    <a:pt x="125" y="201"/>
                    <a:pt x="122" y="201"/>
                  </a:cubicBezTo>
                  <a:cubicBezTo>
                    <a:pt x="120" y="201"/>
                    <a:pt x="118" y="200"/>
                    <a:pt x="116" y="200"/>
                  </a:cubicBezTo>
                  <a:cubicBezTo>
                    <a:pt x="112" y="199"/>
                    <a:pt x="109" y="198"/>
                    <a:pt x="105" y="199"/>
                  </a:cubicBezTo>
                  <a:cubicBezTo>
                    <a:pt x="104" y="199"/>
                    <a:pt x="106" y="201"/>
                    <a:pt x="105" y="202"/>
                  </a:cubicBezTo>
                  <a:cubicBezTo>
                    <a:pt x="104" y="203"/>
                    <a:pt x="102" y="203"/>
                    <a:pt x="101" y="204"/>
                  </a:cubicBezTo>
                  <a:cubicBezTo>
                    <a:pt x="100" y="205"/>
                    <a:pt x="98" y="206"/>
                    <a:pt x="97" y="207"/>
                  </a:cubicBezTo>
                  <a:cubicBezTo>
                    <a:pt x="95" y="206"/>
                    <a:pt x="92" y="205"/>
                    <a:pt x="90" y="203"/>
                  </a:cubicBezTo>
                  <a:cubicBezTo>
                    <a:pt x="88" y="200"/>
                    <a:pt x="88" y="195"/>
                    <a:pt x="85" y="192"/>
                  </a:cubicBezTo>
                  <a:cubicBezTo>
                    <a:pt x="83" y="190"/>
                    <a:pt x="79" y="190"/>
                    <a:pt x="76" y="188"/>
                  </a:cubicBezTo>
                  <a:cubicBezTo>
                    <a:pt x="75" y="187"/>
                    <a:pt x="77" y="184"/>
                    <a:pt x="76" y="183"/>
                  </a:cubicBezTo>
                  <a:cubicBezTo>
                    <a:pt x="74" y="181"/>
                    <a:pt x="71" y="180"/>
                    <a:pt x="68" y="180"/>
                  </a:cubicBezTo>
                  <a:cubicBezTo>
                    <a:pt x="64" y="180"/>
                    <a:pt x="60" y="181"/>
                    <a:pt x="56" y="182"/>
                  </a:cubicBezTo>
                  <a:cubicBezTo>
                    <a:pt x="54" y="182"/>
                    <a:pt x="52" y="183"/>
                    <a:pt x="50" y="184"/>
                  </a:cubicBezTo>
                  <a:cubicBezTo>
                    <a:pt x="46" y="184"/>
                    <a:pt x="43" y="184"/>
                    <a:pt x="39" y="184"/>
                  </a:cubicBezTo>
                  <a:cubicBezTo>
                    <a:pt x="37" y="184"/>
                    <a:pt x="35" y="184"/>
                    <a:pt x="33" y="184"/>
                  </a:cubicBezTo>
                  <a:cubicBezTo>
                    <a:pt x="31" y="184"/>
                    <a:pt x="28" y="184"/>
                    <a:pt x="26" y="184"/>
                  </a:cubicBezTo>
                  <a:cubicBezTo>
                    <a:pt x="23" y="185"/>
                    <a:pt x="21" y="188"/>
                    <a:pt x="18" y="187"/>
                  </a:cubicBezTo>
                  <a:cubicBezTo>
                    <a:pt x="16" y="187"/>
                    <a:pt x="16" y="184"/>
                    <a:pt x="16" y="183"/>
                  </a:cubicBezTo>
                  <a:cubicBezTo>
                    <a:pt x="16" y="181"/>
                    <a:pt x="15" y="178"/>
                    <a:pt x="15" y="176"/>
                  </a:cubicBezTo>
                  <a:cubicBezTo>
                    <a:pt x="15" y="173"/>
                    <a:pt x="16" y="170"/>
                    <a:pt x="17" y="168"/>
                  </a:cubicBezTo>
                  <a:cubicBezTo>
                    <a:pt x="19" y="166"/>
                    <a:pt x="21" y="165"/>
                    <a:pt x="24" y="164"/>
                  </a:cubicBezTo>
                  <a:cubicBezTo>
                    <a:pt x="26" y="163"/>
                    <a:pt x="29" y="164"/>
                    <a:pt x="31" y="163"/>
                  </a:cubicBezTo>
                  <a:cubicBezTo>
                    <a:pt x="32" y="162"/>
                    <a:pt x="31" y="161"/>
                    <a:pt x="31" y="160"/>
                  </a:cubicBezTo>
                  <a:cubicBezTo>
                    <a:pt x="32" y="158"/>
                    <a:pt x="33" y="155"/>
                    <a:pt x="32" y="154"/>
                  </a:cubicBezTo>
                  <a:cubicBezTo>
                    <a:pt x="31" y="152"/>
                    <a:pt x="27" y="154"/>
                    <a:pt x="26" y="152"/>
                  </a:cubicBezTo>
                  <a:cubicBezTo>
                    <a:pt x="23" y="148"/>
                    <a:pt x="25" y="142"/>
                    <a:pt x="24" y="137"/>
                  </a:cubicBezTo>
                  <a:cubicBezTo>
                    <a:pt x="23" y="136"/>
                    <a:pt x="22" y="135"/>
                    <a:pt x="20" y="134"/>
                  </a:cubicBezTo>
                  <a:cubicBezTo>
                    <a:pt x="18" y="133"/>
                    <a:pt x="15" y="133"/>
                    <a:pt x="13" y="132"/>
                  </a:cubicBezTo>
                  <a:cubicBezTo>
                    <a:pt x="12" y="131"/>
                    <a:pt x="10" y="130"/>
                    <a:pt x="10" y="128"/>
                  </a:cubicBezTo>
                  <a:cubicBezTo>
                    <a:pt x="9" y="126"/>
                    <a:pt x="10" y="123"/>
                    <a:pt x="8" y="120"/>
                  </a:cubicBezTo>
                  <a:cubicBezTo>
                    <a:pt x="6" y="117"/>
                    <a:pt x="3" y="114"/>
                    <a:pt x="0" y="111"/>
                  </a:cubicBezTo>
                  <a:cubicBezTo>
                    <a:pt x="3" y="112"/>
                    <a:pt x="6" y="112"/>
                    <a:pt x="9" y="113"/>
                  </a:cubicBezTo>
                  <a:cubicBezTo>
                    <a:pt x="13" y="114"/>
                    <a:pt x="18" y="115"/>
                    <a:pt x="22" y="116"/>
                  </a:cubicBezTo>
                  <a:cubicBezTo>
                    <a:pt x="28" y="116"/>
                    <a:pt x="33" y="114"/>
                    <a:pt x="39" y="115"/>
                  </a:cubicBezTo>
                  <a:cubicBezTo>
                    <a:pt x="40" y="115"/>
                    <a:pt x="41" y="116"/>
                    <a:pt x="43" y="116"/>
                  </a:cubicBezTo>
                  <a:cubicBezTo>
                    <a:pt x="44" y="116"/>
                    <a:pt x="44" y="115"/>
                    <a:pt x="45" y="115"/>
                  </a:cubicBezTo>
                  <a:cubicBezTo>
                    <a:pt x="47" y="115"/>
                    <a:pt x="49" y="117"/>
                    <a:pt x="52" y="117"/>
                  </a:cubicBezTo>
                  <a:cubicBezTo>
                    <a:pt x="57" y="116"/>
                    <a:pt x="63" y="114"/>
                    <a:pt x="67" y="111"/>
                  </a:cubicBezTo>
                  <a:cubicBezTo>
                    <a:pt x="69" y="110"/>
                    <a:pt x="68" y="108"/>
                    <a:pt x="68" y="107"/>
                  </a:cubicBezTo>
                  <a:cubicBezTo>
                    <a:pt x="67" y="105"/>
                    <a:pt x="66" y="103"/>
                    <a:pt x="66" y="101"/>
                  </a:cubicBezTo>
                  <a:cubicBezTo>
                    <a:pt x="67" y="98"/>
                    <a:pt x="69" y="95"/>
                    <a:pt x="71" y="92"/>
                  </a:cubicBezTo>
                  <a:cubicBezTo>
                    <a:pt x="72" y="90"/>
                    <a:pt x="75" y="90"/>
                    <a:pt x="77" y="90"/>
                  </a:cubicBezTo>
                  <a:cubicBezTo>
                    <a:pt x="77" y="90"/>
                    <a:pt x="76" y="92"/>
                    <a:pt x="77" y="92"/>
                  </a:cubicBezTo>
                  <a:cubicBezTo>
                    <a:pt x="79" y="92"/>
                    <a:pt x="81" y="91"/>
                    <a:pt x="82" y="90"/>
                  </a:cubicBezTo>
                  <a:cubicBezTo>
                    <a:pt x="83" y="89"/>
                    <a:pt x="80" y="87"/>
                    <a:pt x="80" y="87"/>
                  </a:cubicBezTo>
                  <a:cubicBezTo>
                    <a:pt x="82" y="85"/>
                    <a:pt x="84" y="88"/>
                    <a:pt x="86" y="87"/>
                  </a:cubicBezTo>
                  <a:cubicBezTo>
                    <a:pt x="88" y="85"/>
                    <a:pt x="88" y="82"/>
                    <a:pt x="90" y="81"/>
                  </a:cubicBezTo>
                  <a:cubicBezTo>
                    <a:pt x="92" y="80"/>
                    <a:pt x="93" y="82"/>
                    <a:pt x="94" y="83"/>
                  </a:cubicBezTo>
                  <a:cubicBezTo>
                    <a:pt x="96" y="84"/>
                    <a:pt x="97" y="86"/>
                    <a:pt x="98" y="86"/>
                  </a:cubicBezTo>
                  <a:cubicBezTo>
                    <a:pt x="100" y="85"/>
                    <a:pt x="102" y="83"/>
                    <a:pt x="102" y="81"/>
                  </a:cubicBezTo>
                  <a:cubicBezTo>
                    <a:pt x="103" y="80"/>
                    <a:pt x="100" y="80"/>
                    <a:pt x="100" y="78"/>
                  </a:cubicBezTo>
                  <a:cubicBezTo>
                    <a:pt x="100" y="76"/>
                    <a:pt x="100" y="74"/>
                    <a:pt x="101" y="72"/>
                  </a:cubicBezTo>
                  <a:cubicBezTo>
                    <a:pt x="102" y="69"/>
                    <a:pt x="102" y="65"/>
                    <a:pt x="104" y="64"/>
                  </a:cubicBezTo>
                  <a:cubicBezTo>
                    <a:pt x="106" y="62"/>
                    <a:pt x="110" y="65"/>
                    <a:pt x="111" y="63"/>
                  </a:cubicBezTo>
                  <a:cubicBezTo>
                    <a:pt x="113" y="62"/>
                    <a:pt x="112" y="59"/>
                    <a:pt x="111" y="57"/>
                  </a:cubicBezTo>
                  <a:cubicBezTo>
                    <a:pt x="110" y="54"/>
                    <a:pt x="108" y="52"/>
                    <a:pt x="107" y="50"/>
                  </a:cubicBezTo>
                  <a:cubicBezTo>
                    <a:pt x="107" y="49"/>
                    <a:pt x="107" y="47"/>
                    <a:pt x="108" y="47"/>
                  </a:cubicBezTo>
                  <a:cubicBezTo>
                    <a:pt x="110" y="47"/>
                    <a:pt x="111" y="50"/>
                    <a:pt x="114" y="50"/>
                  </a:cubicBezTo>
                  <a:cubicBezTo>
                    <a:pt x="116" y="50"/>
                    <a:pt x="119" y="49"/>
                    <a:pt x="120" y="48"/>
                  </a:cubicBezTo>
                  <a:cubicBezTo>
                    <a:pt x="122" y="46"/>
                    <a:pt x="122" y="44"/>
                    <a:pt x="123" y="42"/>
                  </a:cubicBezTo>
                  <a:cubicBezTo>
                    <a:pt x="123" y="41"/>
                    <a:pt x="122" y="40"/>
                    <a:pt x="123" y="39"/>
                  </a:cubicBezTo>
                  <a:cubicBezTo>
                    <a:pt x="124" y="37"/>
                    <a:pt x="127" y="35"/>
                    <a:pt x="127" y="33"/>
                  </a:cubicBezTo>
                  <a:cubicBezTo>
                    <a:pt x="128" y="29"/>
                    <a:pt x="126" y="25"/>
                    <a:pt x="124" y="21"/>
                  </a:cubicBezTo>
                  <a:cubicBezTo>
                    <a:pt x="124" y="19"/>
                    <a:pt x="121" y="19"/>
                    <a:pt x="120" y="18"/>
                  </a:cubicBezTo>
                  <a:cubicBezTo>
                    <a:pt x="120" y="16"/>
                    <a:pt x="121" y="13"/>
                    <a:pt x="123" y="12"/>
                  </a:cubicBezTo>
                  <a:cubicBezTo>
                    <a:pt x="125" y="11"/>
                    <a:pt x="127" y="13"/>
                    <a:pt x="128" y="12"/>
                  </a:cubicBezTo>
                  <a:cubicBezTo>
                    <a:pt x="133" y="10"/>
                    <a:pt x="135" y="5"/>
                    <a:pt x="139" y="3"/>
                  </a:cubicBezTo>
                  <a:cubicBezTo>
                    <a:pt x="143" y="1"/>
                    <a:pt x="147" y="2"/>
                    <a:pt x="151" y="2"/>
                  </a:cubicBezTo>
                  <a:cubicBezTo>
                    <a:pt x="152" y="2"/>
                    <a:pt x="154" y="3"/>
                    <a:pt x="156" y="3"/>
                  </a:cubicBezTo>
                  <a:cubicBezTo>
                    <a:pt x="158" y="3"/>
                    <a:pt x="160" y="1"/>
                    <a:pt x="162" y="0"/>
                  </a:cubicBezTo>
                  <a:cubicBezTo>
                    <a:pt x="164" y="1"/>
                    <a:pt x="166" y="2"/>
                    <a:pt x="168" y="3"/>
                  </a:cubicBezTo>
                  <a:cubicBezTo>
                    <a:pt x="169" y="3"/>
                    <a:pt x="170" y="1"/>
                    <a:pt x="171" y="1"/>
                  </a:cubicBezTo>
                  <a:cubicBezTo>
                    <a:pt x="175" y="4"/>
                    <a:pt x="178" y="7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0" y="18"/>
                    <a:pt x="181" y="20"/>
                    <a:pt x="182" y="21"/>
                  </a:cubicBezTo>
                  <a:cubicBezTo>
                    <a:pt x="185" y="22"/>
                    <a:pt x="188" y="20"/>
                    <a:pt x="191" y="21"/>
                  </a:cubicBezTo>
                  <a:cubicBezTo>
                    <a:pt x="192" y="22"/>
                    <a:pt x="191" y="25"/>
                    <a:pt x="192" y="26"/>
                  </a:cubicBezTo>
                  <a:cubicBezTo>
                    <a:pt x="195" y="27"/>
                    <a:pt x="198" y="27"/>
                    <a:pt x="201" y="2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7" name="Freeform 2625"/>
            <p:cNvSpPr>
              <a:spLocks noChangeAspect="1"/>
            </p:cNvSpPr>
            <p:nvPr/>
          </p:nvSpPr>
          <p:spPr bwMode="auto">
            <a:xfrm>
              <a:off x="24602776" y="6375346"/>
              <a:ext cx="5723952" cy="3957138"/>
            </a:xfrm>
            <a:custGeom>
              <a:avLst/>
              <a:gdLst>
                <a:gd name="T0" fmla="*/ 49 w 713"/>
                <a:gd name="T1" fmla="*/ 254 h 540"/>
                <a:gd name="T2" fmla="*/ 1 w 713"/>
                <a:gd name="T3" fmla="*/ 276 h 540"/>
                <a:gd name="T4" fmla="*/ 20 w 713"/>
                <a:gd name="T5" fmla="*/ 326 h 540"/>
                <a:gd name="T6" fmla="*/ 54 w 713"/>
                <a:gd name="T7" fmla="*/ 359 h 540"/>
                <a:gd name="T8" fmla="*/ 88 w 713"/>
                <a:gd name="T9" fmla="*/ 401 h 540"/>
                <a:gd name="T10" fmla="*/ 89 w 713"/>
                <a:gd name="T11" fmla="*/ 437 h 540"/>
                <a:gd name="T12" fmla="*/ 132 w 713"/>
                <a:gd name="T13" fmla="*/ 463 h 540"/>
                <a:gd name="T14" fmla="*/ 176 w 713"/>
                <a:gd name="T15" fmla="*/ 491 h 540"/>
                <a:gd name="T16" fmla="*/ 219 w 713"/>
                <a:gd name="T17" fmla="*/ 509 h 540"/>
                <a:gd name="T18" fmla="*/ 252 w 713"/>
                <a:gd name="T19" fmla="*/ 510 h 540"/>
                <a:gd name="T20" fmla="*/ 287 w 713"/>
                <a:gd name="T21" fmla="*/ 509 h 540"/>
                <a:gd name="T22" fmla="*/ 330 w 713"/>
                <a:gd name="T23" fmla="*/ 481 h 540"/>
                <a:gd name="T24" fmla="*/ 363 w 713"/>
                <a:gd name="T25" fmla="*/ 499 h 540"/>
                <a:gd name="T26" fmla="*/ 396 w 713"/>
                <a:gd name="T27" fmla="*/ 538 h 540"/>
                <a:gd name="T28" fmla="*/ 392 w 713"/>
                <a:gd name="T29" fmla="*/ 576 h 540"/>
                <a:gd name="T30" fmla="*/ 421 w 713"/>
                <a:gd name="T31" fmla="*/ 613 h 540"/>
                <a:gd name="T32" fmla="*/ 451 w 713"/>
                <a:gd name="T33" fmla="*/ 625 h 540"/>
                <a:gd name="T34" fmla="*/ 462 w 713"/>
                <a:gd name="T35" fmla="*/ 602 h 540"/>
                <a:gd name="T36" fmla="*/ 488 w 713"/>
                <a:gd name="T37" fmla="*/ 602 h 540"/>
                <a:gd name="T38" fmla="*/ 523 w 713"/>
                <a:gd name="T39" fmla="*/ 601 h 540"/>
                <a:gd name="T40" fmla="*/ 570 w 713"/>
                <a:gd name="T41" fmla="*/ 622 h 540"/>
                <a:gd name="T42" fmla="*/ 583 w 713"/>
                <a:gd name="T43" fmla="*/ 628 h 540"/>
                <a:gd name="T44" fmla="*/ 621 w 713"/>
                <a:gd name="T45" fmla="*/ 613 h 540"/>
                <a:gd name="T46" fmla="*/ 651 w 713"/>
                <a:gd name="T47" fmla="*/ 605 h 540"/>
                <a:gd name="T48" fmla="*/ 710 w 713"/>
                <a:gd name="T49" fmla="*/ 541 h 540"/>
                <a:gd name="T50" fmla="*/ 733 w 713"/>
                <a:gd name="T51" fmla="*/ 491 h 540"/>
                <a:gd name="T52" fmla="*/ 709 w 713"/>
                <a:gd name="T53" fmla="*/ 460 h 540"/>
                <a:gd name="T54" fmla="*/ 706 w 713"/>
                <a:gd name="T55" fmla="*/ 426 h 540"/>
                <a:gd name="T56" fmla="*/ 710 w 713"/>
                <a:gd name="T57" fmla="*/ 412 h 540"/>
                <a:gd name="T58" fmla="*/ 693 w 713"/>
                <a:gd name="T59" fmla="*/ 355 h 540"/>
                <a:gd name="T60" fmla="*/ 716 w 713"/>
                <a:gd name="T61" fmla="*/ 334 h 540"/>
                <a:gd name="T62" fmla="*/ 696 w 713"/>
                <a:gd name="T63" fmla="*/ 317 h 540"/>
                <a:gd name="T64" fmla="*/ 644 w 713"/>
                <a:gd name="T65" fmla="*/ 305 h 540"/>
                <a:gd name="T66" fmla="*/ 705 w 713"/>
                <a:gd name="T67" fmla="*/ 266 h 540"/>
                <a:gd name="T68" fmla="*/ 717 w 713"/>
                <a:gd name="T69" fmla="*/ 282 h 540"/>
                <a:gd name="T70" fmla="*/ 771 w 713"/>
                <a:gd name="T71" fmla="*/ 244 h 540"/>
                <a:gd name="T72" fmla="*/ 807 w 713"/>
                <a:gd name="T73" fmla="*/ 215 h 540"/>
                <a:gd name="T74" fmla="*/ 815 w 713"/>
                <a:gd name="T75" fmla="*/ 180 h 540"/>
                <a:gd name="T76" fmla="*/ 850 w 713"/>
                <a:gd name="T77" fmla="*/ 145 h 540"/>
                <a:gd name="T78" fmla="*/ 791 w 713"/>
                <a:gd name="T79" fmla="*/ 110 h 540"/>
                <a:gd name="T80" fmla="*/ 739 w 713"/>
                <a:gd name="T81" fmla="*/ 71 h 540"/>
                <a:gd name="T82" fmla="*/ 710 w 713"/>
                <a:gd name="T83" fmla="*/ 23 h 540"/>
                <a:gd name="T84" fmla="*/ 630 w 713"/>
                <a:gd name="T85" fmla="*/ 7 h 540"/>
                <a:gd name="T86" fmla="*/ 622 w 713"/>
                <a:gd name="T87" fmla="*/ 71 h 540"/>
                <a:gd name="T88" fmla="*/ 586 w 713"/>
                <a:gd name="T89" fmla="*/ 120 h 540"/>
                <a:gd name="T90" fmla="*/ 643 w 713"/>
                <a:gd name="T91" fmla="*/ 145 h 540"/>
                <a:gd name="T92" fmla="*/ 598 w 713"/>
                <a:gd name="T93" fmla="*/ 162 h 540"/>
                <a:gd name="T94" fmla="*/ 540 w 713"/>
                <a:gd name="T95" fmla="*/ 194 h 540"/>
                <a:gd name="T96" fmla="*/ 442 w 713"/>
                <a:gd name="T97" fmla="*/ 241 h 540"/>
                <a:gd name="T98" fmla="*/ 324 w 713"/>
                <a:gd name="T99" fmla="*/ 223 h 540"/>
                <a:gd name="T100" fmla="*/ 265 w 713"/>
                <a:gd name="T101" fmla="*/ 176 h 540"/>
                <a:gd name="T102" fmla="*/ 224 w 713"/>
                <a:gd name="T103" fmla="*/ 134 h 540"/>
                <a:gd name="T104" fmla="*/ 179 w 713"/>
                <a:gd name="T105" fmla="*/ 98 h 540"/>
                <a:gd name="T106" fmla="*/ 149 w 713"/>
                <a:gd name="T107" fmla="*/ 119 h 540"/>
                <a:gd name="T108" fmla="*/ 109 w 713"/>
                <a:gd name="T109" fmla="*/ 174 h 540"/>
                <a:gd name="T110" fmla="*/ 91 w 713"/>
                <a:gd name="T111" fmla="*/ 212 h 5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3"/>
                <a:gd name="T169" fmla="*/ 0 h 540"/>
                <a:gd name="T170" fmla="*/ 713 w 713"/>
                <a:gd name="T171" fmla="*/ 540 h 5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3" h="540">
                  <a:moveTo>
                    <a:pt x="72" y="191"/>
                  </a:moveTo>
                  <a:cubicBezTo>
                    <a:pt x="72" y="191"/>
                    <a:pt x="74" y="193"/>
                    <a:pt x="74" y="193"/>
                  </a:cubicBezTo>
                  <a:cubicBezTo>
                    <a:pt x="73" y="194"/>
                    <a:pt x="71" y="194"/>
                    <a:pt x="70" y="196"/>
                  </a:cubicBezTo>
                  <a:cubicBezTo>
                    <a:pt x="68" y="197"/>
                    <a:pt x="69" y="200"/>
                    <a:pt x="67" y="201"/>
                  </a:cubicBezTo>
                  <a:cubicBezTo>
                    <a:pt x="65" y="201"/>
                    <a:pt x="64" y="198"/>
                    <a:pt x="63" y="199"/>
                  </a:cubicBezTo>
                  <a:cubicBezTo>
                    <a:pt x="59" y="200"/>
                    <a:pt x="57" y="203"/>
                    <a:pt x="55" y="206"/>
                  </a:cubicBezTo>
                  <a:cubicBezTo>
                    <a:pt x="53" y="207"/>
                    <a:pt x="54" y="211"/>
                    <a:pt x="52" y="212"/>
                  </a:cubicBezTo>
                  <a:cubicBezTo>
                    <a:pt x="49" y="213"/>
                    <a:pt x="45" y="211"/>
                    <a:pt x="41" y="212"/>
                  </a:cubicBezTo>
                  <a:cubicBezTo>
                    <a:pt x="39" y="212"/>
                    <a:pt x="37" y="212"/>
                    <a:pt x="36" y="213"/>
                  </a:cubicBezTo>
                  <a:cubicBezTo>
                    <a:pt x="33" y="216"/>
                    <a:pt x="35" y="220"/>
                    <a:pt x="32" y="223"/>
                  </a:cubicBezTo>
                  <a:cubicBezTo>
                    <a:pt x="30" y="225"/>
                    <a:pt x="26" y="226"/>
                    <a:pt x="23" y="225"/>
                  </a:cubicBezTo>
                  <a:cubicBezTo>
                    <a:pt x="22" y="225"/>
                    <a:pt x="24" y="221"/>
                    <a:pt x="22" y="220"/>
                  </a:cubicBezTo>
                  <a:cubicBezTo>
                    <a:pt x="20" y="220"/>
                    <a:pt x="19" y="223"/>
                    <a:pt x="18" y="224"/>
                  </a:cubicBezTo>
                  <a:cubicBezTo>
                    <a:pt x="16" y="224"/>
                    <a:pt x="14" y="222"/>
                    <a:pt x="13" y="223"/>
                  </a:cubicBezTo>
                  <a:cubicBezTo>
                    <a:pt x="11" y="224"/>
                    <a:pt x="9" y="226"/>
                    <a:pt x="7" y="227"/>
                  </a:cubicBezTo>
                  <a:cubicBezTo>
                    <a:pt x="5" y="228"/>
                    <a:pt x="2" y="228"/>
                    <a:pt x="1" y="230"/>
                  </a:cubicBezTo>
                  <a:cubicBezTo>
                    <a:pt x="0" y="232"/>
                    <a:pt x="1" y="236"/>
                    <a:pt x="1" y="239"/>
                  </a:cubicBezTo>
                  <a:cubicBezTo>
                    <a:pt x="1" y="240"/>
                    <a:pt x="3" y="243"/>
                    <a:pt x="3" y="245"/>
                  </a:cubicBezTo>
                  <a:cubicBezTo>
                    <a:pt x="3" y="246"/>
                    <a:pt x="3" y="247"/>
                    <a:pt x="2" y="248"/>
                  </a:cubicBezTo>
                  <a:cubicBezTo>
                    <a:pt x="2" y="250"/>
                    <a:pt x="1" y="253"/>
                    <a:pt x="2" y="253"/>
                  </a:cubicBezTo>
                  <a:cubicBezTo>
                    <a:pt x="5" y="253"/>
                    <a:pt x="8" y="249"/>
                    <a:pt x="11" y="249"/>
                  </a:cubicBezTo>
                  <a:cubicBezTo>
                    <a:pt x="14" y="250"/>
                    <a:pt x="16" y="254"/>
                    <a:pt x="17" y="256"/>
                  </a:cubicBezTo>
                  <a:cubicBezTo>
                    <a:pt x="19" y="260"/>
                    <a:pt x="22" y="264"/>
                    <a:pt x="22" y="269"/>
                  </a:cubicBezTo>
                  <a:cubicBezTo>
                    <a:pt x="22" y="271"/>
                    <a:pt x="18" y="271"/>
                    <a:pt x="17" y="272"/>
                  </a:cubicBezTo>
                  <a:cubicBezTo>
                    <a:pt x="16" y="274"/>
                    <a:pt x="15" y="275"/>
                    <a:pt x="15" y="276"/>
                  </a:cubicBezTo>
                  <a:cubicBezTo>
                    <a:pt x="15" y="277"/>
                    <a:pt x="15" y="278"/>
                    <a:pt x="16" y="278"/>
                  </a:cubicBezTo>
                  <a:cubicBezTo>
                    <a:pt x="18" y="279"/>
                    <a:pt x="20" y="280"/>
                    <a:pt x="22" y="281"/>
                  </a:cubicBezTo>
                  <a:cubicBezTo>
                    <a:pt x="23" y="281"/>
                    <a:pt x="24" y="279"/>
                    <a:pt x="25" y="279"/>
                  </a:cubicBezTo>
                  <a:cubicBezTo>
                    <a:pt x="29" y="282"/>
                    <a:pt x="32" y="285"/>
                    <a:pt x="34" y="289"/>
                  </a:cubicBezTo>
                  <a:cubicBezTo>
                    <a:pt x="35" y="290"/>
                    <a:pt x="33" y="293"/>
                    <a:pt x="34" y="295"/>
                  </a:cubicBezTo>
                  <a:cubicBezTo>
                    <a:pt x="34" y="296"/>
                    <a:pt x="35" y="298"/>
                    <a:pt x="36" y="299"/>
                  </a:cubicBezTo>
                  <a:cubicBezTo>
                    <a:pt x="39" y="300"/>
                    <a:pt x="42" y="298"/>
                    <a:pt x="45" y="299"/>
                  </a:cubicBezTo>
                  <a:cubicBezTo>
                    <a:pt x="46" y="300"/>
                    <a:pt x="45" y="303"/>
                    <a:pt x="46" y="304"/>
                  </a:cubicBezTo>
                  <a:cubicBezTo>
                    <a:pt x="49" y="305"/>
                    <a:pt x="52" y="305"/>
                    <a:pt x="55" y="305"/>
                  </a:cubicBezTo>
                  <a:cubicBezTo>
                    <a:pt x="57" y="305"/>
                    <a:pt x="59" y="303"/>
                    <a:pt x="61" y="304"/>
                  </a:cubicBezTo>
                  <a:cubicBezTo>
                    <a:pt x="63" y="306"/>
                    <a:pt x="62" y="310"/>
                    <a:pt x="64" y="312"/>
                  </a:cubicBezTo>
                  <a:cubicBezTo>
                    <a:pt x="66" y="315"/>
                    <a:pt x="69" y="316"/>
                    <a:pt x="71" y="319"/>
                  </a:cubicBezTo>
                  <a:cubicBezTo>
                    <a:pt x="72" y="321"/>
                    <a:pt x="74" y="322"/>
                    <a:pt x="74" y="325"/>
                  </a:cubicBezTo>
                  <a:cubicBezTo>
                    <a:pt x="73" y="326"/>
                    <a:pt x="69" y="323"/>
                    <a:pt x="69" y="325"/>
                  </a:cubicBezTo>
                  <a:cubicBezTo>
                    <a:pt x="69" y="328"/>
                    <a:pt x="71" y="331"/>
                    <a:pt x="73" y="334"/>
                  </a:cubicBezTo>
                  <a:cubicBezTo>
                    <a:pt x="74" y="336"/>
                    <a:pt x="77" y="337"/>
                    <a:pt x="79" y="339"/>
                  </a:cubicBezTo>
                  <a:cubicBezTo>
                    <a:pt x="82" y="342"/>
                    <a:pt x="86" y="345"/>
                    <a:pt x="86" y="348"/>
                  </a:cubicBezTo>
                  <a:cubicBezTo>
                    <a:pt x="86" y="352"/>
                    <a:pt x="81" y="354"/>
                    <a:pt x="78" y="355"/>
                  </a:cubicBezTo>
                  <a:cubicBezTo>
                    <a:pt x="76" y="355"/>
                    <a:pt x="75" y="353"/>
                    <a:pt x="74" y="352"/>
                  </a:cubicBezTo>
                  <a:cubicBezTo>
                    <a:pt x="74" y="351"/>
                    <a:pt x="75" y="349"/>
                    <a:pt x="74" y="349"/>
                  </a:cubicBezTo>
                  <a:cubicBezTo>
                    <a:pt x="73" y="349"/>
                    <a:pt x="72" y="351"/>
                    <a:pt x="71" y="352"/>
                  </a:cubicBezTo>
                  <a:cubicBezTo>
                    <a:pt x="70" y="353"/>
                    <a:pt x="70" y="354"/>
                    <a:pt x="70" y="355"/>
                  </a:cubicBezTo>
                  <a:cubicBezTo>
                    <a:pt x="71" y="358"/>
                    <a:pt x="73" y="361"/>
                    <a:pt x="74" y="364"/>
                  </a:cubicBezTo>
                  <a:cubicBezTo>
                    <a:pt x="75" y="366"/>
                    <a:pt x="75" y="369"/>
                    <a:pt x="77" y="370"/>
                  </a:cubicBezTo>
                  <a:cubicBezTo>
                    <a:pt x="78" y="371"/>
                    <a:pt x="80" y="369"/>
                    <a:pt x="81" y="370"/>
                  </a:cubicBezTo>
                  <a:cubicBezTo>
                    <a:pt x="84" y="372"/>
                    <a:pt x="84" y="375"/>
                    <a:pt x="87" y="377"/>
                  </a:cubicBezTo>
                  <a:cubicBezTo>
                    <a:pt x="88" y="378"/>
                    <a:pt x="90" y="377"/>
                    <a:pt x="92" y="377"/>
                  </a:cubicBezTo>
                  <a:cubicBezTo>
                    <a:pt x="95" y="379"/>
                    <a:pt x="98" y="382"/>
                    <a:pt x="101" y="384"/>
                  </a:cubicBezTo>
                  <a:cubicBezTo>
                    <a:pt x="103" y="385"/>
                    <a:pt x="104" y="386"/>
                    <a:pt x="106" y="387"/>
                  </a:cubicBezTo>
                  <a:cubicBezTo>
                    <a:pt x="107" y="388"/>
                    <a:pt x="108" y="391"/>
                    <a:pt x="110" y="390"/>
                  </a:cubicBezTo>
                  <a:cubicBezTo>
                    <a:pt x="111" y="390"/>
                    <a:pt x="109" y="387"/>
                    <a:pt x="110" y="386"/>
                  </a:cubicBezTo>
                  <a:cubicBezTo>
                    <a:pt x="111" y="385"/>
                    <a:pt x="113" y="386"/>
                    <a:pt x="114" y="386"/>
                  </a:cubicBezTo>
                  <a:cubicBezTo>
                    <a:pt x="116" y="387"/>
                    <a:pt x="119" y="388"/>
                    <a:pt x="122" y="389"/>
                  </a:cubicBezTo>
                  <a:cubicBezTo>
                    <a:pt x="125" y="391"/>
                    <a:pt x="129" y="394"/>
                    <a:pt x="132" y="396"/>
                  </a:cubicBezTo>
                  <a:cubicBezTo>
                    <a:pt x="134" y="398"/>
                    <a:pt x="135" y="402"/>
                    <a:pt x="138" y="403"/>
                  </a:cubicBezTo>
                  <a:cubicBezTo>
                    <a:pt x="140" y="403"/>
                    <a:pt x="140" y="399"/>
                    <a:pt x="141" y="399"/>
                  </a:cubicBezTo>
                  <a:cubicBezTo>
                    <a:pt x="142" y="398"/>
                    <a:pt x="144" y="398"/>
                    <a:pt x="145" y="399"/>
                  </a:cubicBezTo>
                  <a:cubicBezTo>
                    <a:pt x="146" y="401"/>
                    <a:pt x="144" y="403"/>
                    <a:pt x="145" y="405"/>
                  </a:cubicBezTo>
                  <a:cubicBezTo>
                    <a:pt x="145" y="407"/>
                    <a:pt x="146" y="408"/>
                    <a:pt x="147" y="409"/>
                  </a:cubicBezTo>
                  <a:cubicBezTo>
                    <a:pt x="150" y="410"/>
                    <a:pt x="155" y="409"/>
                    <a:pt x="158" y="410"/>
                  </a:cubicBezTo>
                  <a:cubicBezTo>
                    <a:pt x="159" y="411"/>
                    <a:pt x="157" y="414"/>
                    <a:pt x="158" y="415"/>
                  </a:cubicBezTo>
                  <a:cubicBezTo>
                    <a:pt x="159" y="416"/>
                    <a:pt x="162" y="415"/>
                    <a:pt x="164" y="416"/>
                  </a:cubicBezTo>
                  <a:cubicBezTo>
                    <a:pt x="166" y="417"/>
                    <a:pt x="166" y="420"/>
                    <a:pt x="168" y="421"/>
                  </a:cubicBezTo>
                  <a:cubicBezTo>
                    <a:pt x="169" y="422"/>
                    <a:pt x="171" y="419"/>
                    <a:pt x="172" y="420"/>
                  </a:cubicBezTo>
                  <a:cubicBezTo>
                    <a:pt x="173" y="420"/>
                    <a:pt x="173" y="423"/>
                    <a:pt x="175" y="423"/>
                  </a:cubicBezTo>
                  <a:cubicBezTo>
                    <a:pt x="176" y="423"/>
                    <a:pt x="177" y="420"/>
                    <a:pt x="179" y="420"/>
                  </a:cubicBezTo>
                  <a:cubicBezTo>
                    <a:pt x="181" y="420"/>
                    <a:pt x="181" y="423"/>
                    <a:pt x="183" y="424"/>
                  </a:cubicBezTo>
                  <a:cubicBezTo>
                    <a:pt x="184" y="425"/>
                    <a:pt x="186" y="426"/>
                    <a:pt x="187" y="426"/>
                  </a:cubicBezTo>
                  <a:cubicBezTo>
                    <a:pt x="189" y="426"/>
                    <a:pt x="191" y="424"/>
                    <a:pt x="193" y="423"/>
                  </a:cubicBezTo>
                  <a:cubicBezTo>
                    <a:pt x="194" y="423"/>
                    <a:pt x="195" y="424"/>
                    <a:pt x="196" y="424"/>
                  </a:cubicBezTo>
                  <a:cubicBezTo>
                    <a:pt x="198" y="422"/>
                    <a:pt x="199" y="420"/>
                    <a:pt x="201" y="419"/>
                  </a:cubicBezTo>
                  <a:cubicBezTo>
                    <a:pt x="202" y="419"/>
                    <a:pt x="204" y="418"/>
                    <a:pt x="205" y="419"/>
                  </a:cubicBezTo>
                  <a:cubicBezTo>
                    <a:pt x="206" y="421"/>
                    <a:pt x="205" y="424"/>
                    <a:pt x="205" y="426"/>
                  </a:cubicBezTo>
                  <a:cubicBezTo>
                    <a:pt x="205" y="429"/>
                    <a:pt x="206" y="431"/>
                    <a:pt x="206" y="433"/>
                  </a:cubicBezTo>
                  <a:cubicBezTo>
                    <a:pt x="208" y="431"/>
                    <a:pt x="210" y="427"/>
                    <a:pt x="210" y="425"/>
                  </a:cubicBezTo>
                  <a:cubicBezTo>
                    <a:pt x="211" y="423"/>
                    <a:pt x="210" y="422"/>
                    <a:pt x="211" y="420"/>
                  </a:cubicBezTo>
                  <a:cubicBezTo>
                    <a:pt x="212" y="419"/>
                    <a:pt x="214" y="418"/>
                    <a:pt x="215" y="417"/>
                  </a:cubicBezTo>
                  <a:cubicBezTo>
                    <a:pt x="217" y="417"/>
                    <a:pt x="218" y="418"/>
                    <a:pt x="219" y="418"/>
                  </a:cubicBezTo>
                  <a:cubicBezTo>
                    <a:pt x="221" y="418"/>
                    <a:pt x="222" y="416"/>
                    <a:pt x="223" y="417"/>
                  </a:cubicBezTo>
                  <a:cubicBezTo>
                    <a:pt x="225" y="417"/>
                    <a:pt x="226" y="419"/>
                    <a:pt x="227" y="420"/>
                  </a:cubicBezTo>
                  <a:cubicBezTo>
                    <a:pt x="229" y="421"/>
                    <a:pt x="231" y="421"/>
                    <a:pt x="234" y="421"/>
                  </a:cubicBezTo>
                  <a:cubicBezTo>
                    <a:pt x="235" y="421"/>
                    <a:pt x="237" y="420"/>
                    <a:pt x="238" y="420"/>
                  </a:cubicBezTo>
                  <a:cubicBezTo>
                    <a:pt x="239" y="421"/>
                    <a:pt x="239" y="423"/>
                    <a:pt x="239" y="424"/>
                  </a:cubicBezTo>
                  <a:cubicBezTo>
                    <a:pt x="242" y="424"/>
                    <a:pt x="244" y="423"/>
                    <a:pt x="247" y="423"/>
                  </a:cubicBezTo>
                  <a:cubicBezTo>
                    <a:pt x="249" y="422"/>
                    <a:pt x="252" y="424"/>
                    <a:pt x="253" y="423"/>
                  </a:cubicBezTo>
                  <a:cubicBezTo>
                    <a:pt x="254" y="422"/>
                    <a:pt x="251" y="419"/>
                    <a:pt x="252" y="418"/>
                  </a:cubicBezTo>
                  <a:cubicBezTo>
                    <a:pt x="253" y="416"/>
                    <a:pt x="256" y="416"/>
                    <a:pt x="258" y="414"/>
                  </a:cubicBezTo>
                  <a:cubicBezTo>
                    <a:pt x="259" y="413"/>
                    <a:pt x="258" y="410"/>
                    <a:pt x="259" y="409"/>
                  </a:cubicBezTo>
                  <a:cubicBezTo>
                    <a:pt x="262" y="407"/>
                    <a:pt x="266" y="409"/>
                    <a:pt x="269" y="408"/>
                  </a:cubicBezTo>
                  <a:cubicBezTo>
                    <a:pt x="270" y="407"/>
                    <a:pt x="268" y="405"/>
                    <a:pt x="268" y="404"/>
                  </a:cubicBezTo>
                  <a:cubicBezTo>
                    <a:pt x="270" y="402"/>
                    <a:pt x="273" y="401"/>
                    <a:pt x="275" y="401"/>
                  </a:cubicBezTo>
                  <a:cubicBezTo>
                    <a:pt x="278" y="401"/>
                    <a:pt x="280" y="404"/>
                    <a:pt x="283" y="404"/>
                  </a:cubicBezTo>
                  <a:cubicBezTo>
                    <a:pt x="284" y="405"/>
                    <a:pt x="284" y="403"/>
                    <a:pt x="285" y="403"/>
                  </a:cubicBezTo>
                  <a:cubicBezTo>
                    <a:pt x="287" y="401"/>
                    <a:pt x="289" y="399"/>
                    <a:pt x="292" y="398"/>
                  </a:cubicBezTo>
                  <a:cubicBezTo>
                    <a:pt x="294" y="398"/>
                    <a:pt x="296" y="400"/>
                    <a:pt x="297" y="401"/>
                  </a:cubicBezTo>
                  <a:cubicBezTo>
                    <a:pt x="298" y="403"/>
                    <a:pt x="300" y="405"/>
                    <a:pt x="300" y="408"/>
                  </a:cubicBezTo>
                  <a:cubicBezTo>
                    <a:pt x="299" y="410"/>
                    <a:pt x="295" y="411"/>
                    <a:pt x="295" y="414"/>
                  </a:cubicBezTo>
                  <a:cubicBezTo>
                    <a:pt x="295" y="415"/>
                    <a:pt x="298" y="413"/>
                    <a:pt x="300" y="414"/>
                  </a:cubicBezTo>
                  <a:cubicBezTo>
                    <a:pt x="301" y="414"/>
                    <a:pt x="302" y="416"/>
                    <a:pt x="303" y="416"/>
                  </a:cubicBezTo>
                  <a:cubicBezTo>
                    <a:pt x="305" y="417"/>
                    <a:pt x="308" y="415"/>
                    <a:pt x="310" y="416"/>
                  </a:cubicBezTo>
                  <a:cubicBezTo>
                    <a:pt x="311" y="416"/>
                    <a:pt x="311" y="418"/>
                    <a:pt x="312" y="419"/>
                  </a:cubicBezTo>
                  <a:cubicBezTo>
                    <a:pt x="312" y="418"/>
                    <a:pt x="312" y="414"/>
                    <a:pt x="313" y="414"/>
                  </a:cubicBezTo>
                  <a:cubicBezTo>
                    <a:pt x="316" y="414"/>
                    <a:pt x="318" y="417"/>
                    <a:pt x="320" y="419"/>
                  </a:cubicBezTo>
                  <a:cubicBezTo>
                    <a:pt x="321" y="422"/>
                    <a:pt x="320" y="426"/>
                    <a:pt x="322" y="428"/>
                  </a:cubicBezTo>
                  <a:cubicBezTo>
                    <a:pt x="323" y="429"/>
                    <a:pt x="326" y="427"/>
                    <a:pt x="326" y="428"/>
                  </a:cubicBezTo>
                  <a:cubicBezTo>
                    <a:pt x="328" y="432"/>
                    <a:pt x="327" y="437"/>
                    <a:pt x="328" y="442"/>
                  </a:cubicBezTo>
                  <a:cubicBezTo>
                    <a:pt x="328" y="444"/>
                    <a:pt x="330" y="446"/>
                    <a:pt x="330" y="448"/>
                  </a:cubicBezTo>
                  <a:cubicBezTo>
                    <a:pt x="329" y="449"/>
                    <a:pt x="327" y="448"/>
                    <a:pt x="327" y="448"/>
                  </a:cubicBezTo>
                  <a:cubicBezTo>
                    <a:pt x="327" y="451"/>
                    <a:pt x="330" y="452"/>
                    <a:pt x="329" y="454"/>
                  </a:cubicBezTo>
                  <a:cubicBezTo>
                    <a:pt x="328" y="458"/>
                    <a:pt x="324" y="459"/>
                    <a:pt x="322" y="462"/>
                  </a:cubicBezTo>
                  <a:cubicBezTo>
                    <a:pt x="320" y="467"/>
                    <a:pt x="316" y="469"/>
                    <a:pt x="316" y="473"/>
                  </a:cubicBezTo>
                  <a:cubicBezTo>
                    <a:pt x="315" y="476"/>
                    <a:pt x="320" y="475"/>
                    <a:pt x="321" y="478"/>
                  </a:cubicBezTo>
                  <a:cubicBezTo>
                    <a:pt x="321" y="480"/>
                    <a:pt x="317" y="480"/>
                    <a:pt x="318" y="482"/>
                  </a:cubicBezTo>
                  <a:cubicBezTo>
                    <a:pt x="318" y="484"/>
                    <a:pt x="320" y="485"/>
                    <a:pt x="321" y="485"/>
                  </a:cubicBezTo>
                  <a:cubicBezTo>
                    <a:pt x="323" y="484"/>
                    <a:pt x="324" y="481"/>
                    <a:pt x="327" y="480"/>
                  </a:cubicBezTo>
                  <a:cubicBezTo>
                    <a:pt x="330" y="479"/>
                    <a:pt x="334" y="480"/>
                    <a:pt x="337" y="479"/>
                  </a:cubicBezTo>
                  <a:cubicBezTo>
                    <a:pt x="339" y="480"/>
                    <a:pt x="334" y="481"/>
                    <a:pt x="334" y="483"/>
                  </a:cubicBezTo>
                  <a:cubicBezTo>
                    <a:pt x="333" y="487"/>
                    <a:pt x="333" y="491"/>
                    <a:pt x="335" y="494"/>
                  </a:cubicBezTo>
                  <a:cubicBezTo>
                    <a:pt x="337" y="496"/>
                    <a:pt x="341" y="495"/>
                    <a:pt x="343" y="497"/>
                  </a:cubicBezTo>
                  <a:cubicBezTo>
                    <a:pt x="344" y="498"/>
                    <a:pt x="340" y="498"/>
                    <a:pt x="340" y="499"/>
                  </a:cubicBezTo>
                  <a:cubicBezTo>
                    <a:pt x="340" y="501"/>
                    <a:pt x="343" y="502"/>
                    <a:pt x="342" y="504"/>
                  </a:cubicBezTo>
                  <a:cubicBezTo>
                    <a:pt x="342" y="506"/>
                    <a:pt x="338" y="509"/>
                    <a:pt x="340" y="511"/>
                  </a:cubicBezTo>
                  <a:cubicBezTo>
                    <a:pt x="343" y="513"/>
                    <a:pt x="348" y="509"/>
                    <a:pt x="351" y="511"/>
                  </a:cubicBezTo>
                  <a:cubicBezTo>
                    <a:pt x="352" y="512"/>
                    <a:pt x="350" y="516"/>
                    <a:pt x="351" y="517"/>
                  </a:cubicBezTo>
                  <a:cubicBezTo>
                    <a:pt x="352" y="518"/>
                    <a:pt x="354" y="517"/>
                    <a:pt x="355" y="517"/>
                  </a:cubicBezTo>
                  <a:cubicBezTo>
                    <a:pt x="359" y="516"/>
                    <a:pt x="362" y="514"/>
                    <a:pt x="366" y="515"/>
                  </a:cubicBezTo>
                  <a:cubicBezTo>
                    <a:pt x="367" y="515"/>
                    <a:pt x="366" y="516"/>
                    <a:pt x="366" y="517"/>
                  </a:cubicBezTo>
                  <a:cubicBezTo>
                    <a:pt x="367" y="518"/>
                    <a:pt x="366" y="520"/>
                    <a:pt x="367" y="521"/>
                  </a:cubicBezTo>
                  <a:cubicBezTo>
                    <a:pt x="368" y="522"/>
                    <a:pt x="369" y="522"/>
                    <a:pt x="370" y="522"/>
                  </a:cubicBezTo>
                  <a:cubicBezTo>
                    <a:pt x="371" y="522"/>
                    <a:pt x="373" y="522"/>
                    <a:pt x="374" y="522"/>
                  </a:cubicBezTo>
                  <a:cubicBezTo>
                    <a:pt x="374" y="521"/>
                    <a:pt x="376" y="521"/>
                    <a:pt x="376" y="521"/>
                  </a:cubicBezTo>
                  <a:cubicBezTo>
                    <a:pt x="376" y="519"/>
                    <a:pt x="375" y="518"/>
                    <a:pt x="374" y="516"/>
                  </a:cubicBezTo>
                  <a:cubicBezTo>
                    <a:pt x="374" y="515"/>
                    <a:pt x="373" y="513"/>
                    <a:pt x="372" y="511"/>
                  </a:cubicBezTo>
                  <a:cubicBezTo>
                    <a:pt x="371" y="510"/>
                    <a:pt x="371" y="508"/>
                    <a:pt x="371" y="507"/>
                  </a:cubicBezTo>
                  <a:cubicBezTo>
                    <a:pt x="371" y="506"/>
                    <a:pt x="372" y="505"/>
                    <a:pt x="373" y="504"/>
                  </a:cubicBezTo>
                  <a:cubicBezTo>
                    <a:pt x="374" y="504"/>
                    <a:pt x="375" y="505"/>
                    <a:pt x="376" y="506"/>
                  </a:cubicBezTo>
                  <a:cubicBezTo>
                    <a:pt x="377" y="506"/>
                    <a:pt x="378" y="506"/>
                    <a:pt x="379" y="506"/>
                  </a:cubicBezTo>
                  <a:cubicBezTo>
                    <a:pt x="380" y="504"/>
                    <a:pt x="380" y="503"/>
                    <a:pt x="381" y="502"/>
                  </a:cubicBezTo>
                  <a:cubicBezTo>
                    <a:pt x="382" y="501"/>
                    <a:pt x="384" y="501"/>
                    <a:pt x="385" y="502"/>
                  </a:cubicBezTo>
                  <a:cubicBezTo>
                    <a:pt x="386" y="503"/>
                    <a:pt x="385" y="505"/>
                    <a:pt x="386" y="506"/>
                  </a:cubicBezTo>
                  <a:cubicBezTo>
                    <a:pt x="387" y="506"/>
                    <a:pt x="388" y="506"/>
                    <a:pt x="390" y="506"/>
                  </a:cubicBezTo>
                  <a:cubicBezTo>
                    <a:pt x="391" y="505"/>
                    <a:pt x="391" y="502"/>
                    <a:pt x="393" y="502"/>
                  </a:cubicBezTo>
                  <a:cubicBezTo>
                    <a:pt x="394" y="502"/>
                    <a:pt x="394" y="505"/>
                    <a:pt x="395" y="505"/>
                  </a:cubicBezTo>
                  <a:cubicBezTo>
                    <a:pt x="396" y="505"/>
                    <a:pt x="397" y="503"/>
                    <a:pt x="398" y="502"/>
                  </a:cubicBezTo>
                  <a:cubicBezTo>
                    <a:pt x="399" y="502"/>
                    <a:pt x="400" y="504"/>
                    <a:pt x="401" y="504"/>
                  </a:cubicBezTo>
                  <a:cubicBezTo>
                    <a:pt x="402" y="503"/>
                    <a:pt x="401" y="501"/>
                    <a:pt x="403" y="501"/>
                  </a:cubicBezTo>
                  <a:cubicBezTo>
                    <a:pt x="404" y="500"/>
                    <a:pt x="405" y="503"/>
                    <a:pt x="407" y="502"/>
                  </a:cubicBezTo>
                  <a:cubicBezTo>
                    <a:pt x="408" y="502"/>
                    <a:pt x="407" y="500"/>
                    <a:pt x="407" y="500"/>
                  </a:cubicBezTo>
                  <a:cubicBezTo>
                    <a:pt x="409" y="498"/>
                    <a:pt x="411" y="496"/>
                    <a:pt x="413" y="494"/>
                  </a:cubicBezTo>
                  <a:cubicBezTo>
                    <a:pt x="415" y="493"/>
                    <a:pt x="417" y="490"/>
                    <a:pt x="419" y="491"/>
                  </a:cubicBezTo>
                  <a:cubicBezTo>
                    <a:pt x="422" y="492"/>
                    <a:pt x="421" y="496"/>
                    <a:pt x="423" y="498"/>
                  </a:cubicBezTo>
                  <a:cubicBezTo>
                    <a:pt x="424" y="498"/>
                    <a:pt x="425" y="497"/>
                    <a:pt x="427" y="497"/>
                  </a:cubicBezTo>
                  <a:cubicBezTo>
                    <a:pt x="428" y="497"/>
                    <a:pt x="429" y="499"/>
                    <a:pt x="431" y="499"/>
                  </a:cubicBezTo>
                  <a:cubicBezTo>
                    <a:pt x="432" y="499"/>
                    <a:pt x="433" y="498"/>
                    <a:pt x="434" y="498"/>
                  </a:cubicBezTo>
                  <a:cubicBezTo>
                    <a:pt x="435" y="498"/>
                    <a:pt x="436" y="500"/>
                    <a:pt x="436" y="501"/>
                  </a:cubicBezTo>
                  <a:cubicBezTo>
                    <a:pt x="436" y="503"/>
                    <a:pt x="433" y="504"/>
                    <a:pt x="433" y="506"/>
                  </a:cubicBezTo>
                  <a:cubicBezTo>
                    <a:pt x="435" y="508"/>
                    <a:pt x="436" y="511"/>
                    <a:pt x="437" y="513"/>
                  </a:cubicBezTo>
                  <a:cubicBezTo>
                    <a:pt x="439" y="513"/>
                    <a:pt x="441" y="515"/>
                    <a:pt x="444" y="516"/>
                  </a:cubicBezTo>
                  <a:cubicBezTo>
                    <a:pt x="446" y="517"/>
                    <a:pt x="449" y="518"/>
                    <a:pt x="451" y="519"/>
                  </a:cubicBezTo>
                  <a:cubicBezTo>
                    <a:pt x="454" y="518"/>
                    <a:pt x="457" y="516"/>
                    <a:pt x="460" y="516"/>
                  </a:cubicBezTo>
                  <a:cubicBezTo>
                    <a:pt x="462" y="516"/>
                    <a:pt x="464" y="518"/>
                    <a:pt x="466" y="518"/>
                  </a:cubicBezTo>
                  <a:cubicBezTo>
                    <a:pt x="468" y="517"/>
                    <a:pt x="469" y="514"/>
                    <a:pt x="471" y="514"/>
                  </a:cubicBezTo>
                  <a:cubicBezTo>
                    <a:pt x="473" y="514"/>
                    <a:pt x="475" y="516"/>
                    <a:pt x="475" y="518"/>
                  </a:cubicBezTo>
                  <a:cubicBezTo>
                    <a:pt x="475" y="519"/>
                    <a:pt x="472" y="518"/>
                    <a:pt x="472" y="520"/>
                  </a:cubicBezTo>
                  <a:cubicBezTo>
                    <a:pt x="471" y="522"/>
                    <a:pt x="471" y="526"/>
                    <a:pt x="472" y="528"/>
                  </a:cubicBezTo>
                  <a:cubicBezTo>
                    <a:pt x="473" y="532"/>
                    <a:pt x="474" y="536"/>
                    <a:pt x="477" y="539"/>
                  </a:cubicBezTo>
                  <a:cubicBezTo>
                    <a:pt x="479" y="540"/>
                    <a:pt x="482" y="539"/>
                    <a:pt x="483" y="538"/>
                  </a:cubicBezTo>
                  <a:cubicBezTo>
                    <a:pt x="485" y="537"/>
                    <a:pt x="486" y="534"/>
                    <a:pt x="485" y="533"/>
                  </a:cubicBezTo>
                  <a:cubicBezTo>
                    <a:pt x="484" y="530"/>
                    <a:pt x="481" y="530"/>
                    <a:pt x="480" y="527"/>
                  </a:cubicBezTo>
                  <a:cubicBezTo>
                    <a:pt x="480" y="525"/>
                    <a:pt x="480" y="522"/>
                    <a:pt x="482" y="521"/>
                  </a:cubicBezTo>
                  <a:cubicBezTo>
                    <a:pt x="483" y="520"/>
                    <a:pt x="485" y="523"/>
                    <a:pt x="486" y="523"/>
                  </a:cubicBezTo>
                  <a:cubicBezTo>
                    <a:pt x="488" y="522"/>
                    <a:pt x="489" y="521"/>
                    <a:pt x="490" y="520"/>
                  </a:cubicBezTo>
                  <a:cubicBezTo>
                    <a:pt x="490" y="520"/>
                    <a:pt x="490" y="518"/>
                    <a:pt x="491" y="518"/>
                  </a:cubicBezTo>
                  <a:cubicBezTo>
                    <a:pt x="492" y="518"/>
                    <a:pt x="493" y="520"/>
                    <a:pt x="494" y="520"/>
                  </a:cubicBezTo>
                  <a:cubicBezTo>
                    <a:pt x="497" y="519"/>
                    <a:pt x="499" y="518"/>
                    <a:pt x="501" y="517"/>
                  </a:cubicBezTo>
                  <a:cubicBezTo>
                    <a:pt x="502" y="517"/>
                    <a:pt x="504" y="516"/>
                    <a:pt x="505" y="515"/>
                  </a:cubicBezTo>
                  <a:cubicBezTo>
                    <a:pt x="507" y="514"/>
                    <a:pt x="508" y="514"/>
                    <a:pt x="510" y="514"/>
                  </a:cubicBezTo>
                  <a:cubicBezTo>
                    <a:pt x="510" y="514"/>
                    <a:pt x="511" y="515"/>
                    <a:pt x="512" y="515"/>
                  </a:cubicBezTo>
                  <a:cubicBezTo>
                    <a:pt x="514" y="514"/>
                    <a:pt x="516" y="512"/>
                    <a:pt x="518" y="511"/>
                  </a:cubicBezTo>
                  <a:cubicBezTo>
                    <a:pt x="519" y="511"/>
                    <a:pt x="522" y="512"/>
                    <a:pt x="522" y="510"/>
                  </a:cubicBezTo>
                  <a:cubicBezTo>
                    <a:pt x="522" y="507"/>
                    <a:pt x="519" y="505"/>
                    <a:pt x="519" y="501"/>
                  </a:cubicBezTo>
                  <a:cubicBezTo>
                    <a:pt x="519" y="500"/>
                    <a:pt x="521" y="502"/>
                    <a:pt x="522" y="501"/>
                  </a:cubicBezTo>
                  <a:cubicBezTo>
                    <a:pt x="522" y="501"/>
                    <a:pt x="521" y="497"/>
                    <a:pt x="522" y="498"/>
                  </a:cubicBezTo>
                  <a:cubicBezTo>
                    <a:pt x="524" y="500"/>
                    <a:pt x="525" y="505"/>
                    <a:pt x="528" y="506"/>
                  </a:cubicBezTo>
                  <a:cubicBezTo>
                    <a:pt x="529" y="507"/>
                    <a:pt x="530" y="504"/>
                    <a:pt x="532" y="503"/>
                  </a:cubicBezTo>
                  <a:cubicBezTo>
                    <a:pt x="534" y="501"/>
                    <a:pt x="537" y="500"/>
                    <a:pt x="539" y="500"/>
                  </a:cubicBezTo>
                  <a:cubicBezTo>
                    <a:pt x="541" y="500"/>
                    <a:pt x="541" y="504"/>
                    <a:pt x="543" y="504"/>
                  </a:cubicBezTo>
                  <a:cubicBezTo>
                    <a:pt x="544" y="504"/>
                    <a:pt x="545" y="501"/>
                    <a:pt x="547" y="501"/>
                  </a:cubicBezTo>
                  <a:cubicBezTo>
                    <a:pt x="550" y="499"/>
                    <a:pt x="554" y="500"/>
                    <a:pt x="557" y="498"/>
                  </a:cubicBezTo>
                  <a:cubicBezTo>
                    <a:pt x="560" y="496"/>
                    <a:pt x="559" y="492"/>
                    <a:pt x="561" y="489"/>
                  </a:cubicBezTo>
                  <a:cubicBezTo>
                    <a:pt x="564" y="485"/>
                    <a:pt x="569" y="482"/>
                    <a:pt x="573" y="478"/>
                  </a:cubicBezTo>
                  <a:cubicBezTo>
                    <a:pt x="576" y="475"/>
                    <a:pt x="579" y="472"/>
                    <a:pt x="582" y="468"/>
                  </a:cubicBezTo>
                  <a:cubicBezTo>
                    <a:pt x="584" y="465"/>
                    <a:pt x="585" y="461"/>
                    <a:pt x="587" y="459"/>
                  </a:cubicBezTo>
                  <a:cubicBezTo>
                    <a:pt x="589" y="458"/>
                    <a:pt x="592" y="460"/>
                    <a:pt x="593" y="459"/>
                  </a:cubicBezTo>
                  <a:cubicBezTo>
                    <a:pt x="594" y="457"/>
                    <a:pt x="593" y="454"/>
                    <a:pt x="592" y="451"/>
                  </a:cubicBezTo>
                  <a:cubicBezTo>
                    <a:pt x="592" y="450"/>
                    <a:pt x="588" y="450"/>
                    <a:pt x="589" y="449"/>
                  </a:cubicBezTo>
                  <a:cubicBezTo>
                    <a:pt x="590" y="445"/>
                    <a:pt x="594" y="443"/>
                    <a:pt x="596" y="440"/>
                  </a:cubicBezTo>
                  <a:cubicBezTo>
                    <a:pt x="598" y="435"/>
                    <a:pt x="599" y="429"/>
                    <a:pt x="602" y="424"/>
                  </a:cubicBezTo>
                  <a:cubicBezTo>
                    <a:pt x="603" y="421"/>
                    <a:pt x="604" y="418"/>
                    <a:pt x="607" y="417"/>
                  </a:cubicBezTo>
                  <a:cubicBezTo>
                    <a:pt x="608" y="416"/>
                    <a:pt x="608" y="420"/>
                    <a:pt x="609" y="420"/>
                  </a:cubicBezTo>
                  <a:cubicBezTo>
                    <a:pt x="611" y="420"/>
                    <a:pt x="611" y="418"/>
                    <a:pt x="611" y="416"/>
                  </a:cubicBezTo>
                  <a:cubicBezTo>
                    <a:pt x="611" y="414"/>
                    <a:pt x="608" y="413"/>
                    <a:pt x="608" y="411"/>
                  </a:cubicBezTo>
                  <a:cubicBezTo>
                    <a:pt x="608" y="410"/>
                    <a:pt x="611" y="410"/>
                    <a:pt x="611" y="409"/>
                  </a:cubicBezTo>
                  <a:cubicBezTo>
                    <a:pt x="611" y="407"/>
                    <a:pt x="608" y="405"/>
                    <a:pt x="609" y="403"/>
                  </a:cubicBezTo>
                  <a:cubicBezTo>
                    <a:pt x="609" y="401"/>
                    <a:pt x="612" y="404"/>
                    <a:pt x="613" y="402"/>
                  </a:cubicBezTo>
                  <a:cubicBezTo>
                    <a:pt x="615" y="400"/>
                    <a:pt x="616" y="397"/>
                    <a:pt x="614" y="394"/>
                  </a:cubicBezTo>
                  <a:cubicBezTo>
                    <a:pt x="614" y="393"/>
                    <a:pt x="610" y="397"/>
                    <a:pt x="610" y="395"/>
                  </a:cubicBezTo>
                  <a:cubicBezTo>
                    <a:pt x="609" y="394"/>
                    <a:pt x="614" y="392"/>
                    <a:pt x="613" y="391"/>
                  </a:cubicBezTo>
                  <a:cubicBezTo>
                    <a:pt x="611" y="388"/>
                    <a:pt x="607" y="386"/>
                    <a:pt x="603" y="386"/>
                  </a:cubicBezTo>
                  <a:cubicBezTo>
                    <a:pt x="602" y="385"/>
                    <a:pt x="601" y="388"/>
                    <a:pt x="600" y="388"/>
                  </a:cubicBezTo>
                  <a:cubicBezTo>
                    <a:pt x="597" y="388"/>
                    <a:pt x="590" y="387"/>
                    <a:pt x="591" y="383"/>
                  </a:cubicBezTo>
                  <a:cubicBezTo>
                    <a:pt x="591" y="380"/>
                    <a:pt x="597" y="386"/>
                    <a:pt x="600" y="384"/>
                  </a:cubicBezTo>
                  <a:cubicBezTo>
                    <a:pt x="603" y="383"/>
                    <a:pt x="604" y="378"/>
                    <a:pt x="607" y="376"/>
                  </a:cubicBezTo>
                  <a:cubicBezTo>
                    <a:pt x="608" y="375"/>
                    <a:pt x="611" y="376"/>
                    <a:pt x="610" y="375"/>
                  </a:cubicBezTo>
                  <a:cubicBezTo>
                    <a:pt x="609" y="372"/>
                    <a:pt x="606" y="370"/>
                    <a:pt x="604" y="367"/>
                  </a:cubicBezTo>
                  <a:cubicBezTo>
                    <a:pt x="603" y="366"/>
                    <a:pt x="602" y="366"/>
                    <a:pt x="601" y="365"/>
                  </a:cubicBezTo>
                  <a:cubicBezTo>
                    <a:pt x="599" y="364"/>
                    <a:pt x="597" y="362"/>
                    <a:pt x="595" y="361"/>
                  </a:cubicBezTo>
                  <a:cubicBezTo>
                    <a:pt x="593" y="359"/>
                    <a:pt x="590" y="359"/>
                    <a:pt x="588" y="357"/>
                  </a:cubicBezTo>
                  <a:cubicBezTo>
                    <a:pt x="587" y="356"/>
                    <a:pt x="589" y="355"/>
                    <a:pt x="589" y="355"/>
                  </a:cubicBezTo>
                  <a:cubicBezTo>
                    <a:pt x="593" y="356"/>
                    <a:pt x="595" y="359"/>
                    <a:pt x="598" y="360"/>
                  </a:cubicBezTo>
                  <a:cubicBezTo>
                    <a:pt x="599" y="361"/>
                    <a:pt x="602" y="360"/>
                    <a:pt x="603" y="361"/>
                  </a:cubicBezTo>
                  <a:cubicBezTo>
                    <a:pt x="606" y="362"/>
                    <a:pt x="607" y="365"/>
                    <a:pt x="609" y="365"/>
                  </a:cubicBezTo>
                  <a:cubicBezTo>
                    <a:pt x="610" y="366"/>
                    <a:pt x="612" y="364"/>
                    <a:pt x="612" y="363"/>
                  </a:cubicBezTo>
                  <a:cubicBezTo>
                    <a:pt x="610" y="360"/>
                    <a:pt x="608" y="359"/>
                    <a:pt x="606" y="357"/>
                  </a:cubicBezTo>
                  <a:cubicBezTo>
                    <a:pt x="602" y="355"/>
                    <a:pt x="598" y="353"/>
                    <a:pt x="594" y="351"/>
                  </a:cubicBezTo>
                  <a:cubicBezTo>
                    <a:pt x="593" y="349"/>
                    <a:pt x="592" y="347"/>
                    <a:pt x="592" y="346"/>
                  </a:cubicBezTo>
                  <a:cubicBezTo>
                    <a:pt x="591" y="345"/>
                    <a:pt x="592" y="344"/>
                    <a:pt x="592" y="343"/>
                  </a:cubicBezTo>
                  <a:cubicBezTo>
                    <a:pt x="591" y="341"/>
                    <a:pt x="589" y="340"/>
                    <a:pt x="589" y="338"/>
                  </a:cubicBezTo>
                  <a:cubicBezTo>
                    <a:pt x="587" y="335"/>
                    <a:pt x="587" y="331"/>
                    <a:pt x="585" y="329"/>
                  </a:cubicBezTo>
                  <a:cubicBezTo>
                    <a:pt x="583" y="326"/>
                    <a:pt x="580" y="323"/>
                    <a:pt x="578" y="320"/>
                  </a:cubicBezTo>
                  <a:cubicBezTo>
                    <a:pt x="576" y="319"/>
                    <a:pt x="573" y="318"/>
                    <a:pt x="571" y="316"/>
                  </a:cubicBezTo>
                  <a:cubicBezTo>
                    <a:pt x="570" y="316"/>
                    <a:pt x="568" y="315"/>
                    <a:pt x="567" y="314"/>
                  </a:cubicBezTo>
                  <a:cubicBezTo>
                    <a:pt x="567" y="312"/>
                    <a:pt x="569" y="310"/>
                    <a:pt x="569" y="309"/>
                  </a:cubicBezTo>
                  <a:cubicBezTo>
                    <a:pt x="570" y="307"/>
                    <a:pt x="570" y="304"/>
                    <a:pt x="571" y="303"/>
                  </a:cubicBezTo>
                  <a:cubicBezTo>
                    <a:pt x="573" y="300"/>
                    <a:pt x="577" y="299"/>
                    <a:pt x="578" y="296"/>
                  </a:cubicBezTo>
                  <a:cubicBezTo>
                    <a:pt x="578" y="294"/>
                    <a:pt x="574" y="293"/>
                    <a:pt x="574" y="292"/>
                  </a:cubicBezTo>
                  <a:cubicBezTo>
                    <a:pt x="575" y="290"/>
                    <a:pt x="578" y="290"/>
                    <a:pt x="579" y="290"/>
                  </a:cubicBezTo>
                  <a:cubicBezTo>
                    <a:pt x="581" y="290"/>
                    <a:pt x="582" y="293"/>
                    <a:pt x="583" y="292"/>
                  </a:cubicBezTo>
                  <a:cubicBezTo>
                    <a:pt x="584" y="290"/>
                    <a:pt x="581" y="287"/>
                    <a:pt x="582" y="285"/>
                  </a:cubicBezTo>
                  <a:cubicBezTo>
                    <a:pt x="584" y="283"/>
                    <a:pt x="587" y="282"/>
                    <a:pt x="590" y="281"/>
                  </a:cubicBezTo>
                  <a:cubicBezTo>
                    <a:pt x="591" y="281"/>
                    <a:pt x="591" y="284"/>
                    <a:pt x="592" y="283"/>
                  </a:cubicBezTo>
                  <a:cubicBezTo>
                    <a:pt x="594" y="282"/>
                    <a:pt x="594" y="280"/>
                    <a:pt x="595" y="278"/>
                  </a:cubicBezTo>
                  <a:cubicBezTo>
                    <a:pt x="596" y="278"/>
                    <a:pt x="597" y="278"/>
                    <a:pt x="597" y="278"/>
                  </a:cubicBezTo>
                  <a:cubicBezTo>
                    <a:pt x="598" y="279"/>
                    <a:pt x="597" y="281"/>
                    <a:pt x="599" y="281"/>
                  </a:cubicBezTo>
                  <a:cubicBezTo>
                    <a:pt x="600" y="281"/>
                    <a:pt x="602" y="280"/>
                    <a:pt x="603" y="278"/>
                  </a:cubicBezTo>
                  <a:cubicBezTo>
                    <a:pt x="603" y="277"/>
                    <a:pt x="601" y="276"/>
                    <a:pt x="601" y="274"/>
                  </a:cubicBezTo>
                  <a:cubicBezTo>
                    <a:pt x="601" y="273"/>
                    <a:pt x="602" y="273"/>
                    <a:pt x="602" y="272"/>
                  </a:cubicBezTo>
                  <a:cubicBezTo>
                    <a:pt x="602" y="270"/>
                    <a:pt x="603" y="268"/>
                    <a:pt x="602" y="267"/>
                  </a:cubicBezTo>
                  <a:cubicBezTo>
                    <a:pt x="600" y="266"/>
                    <a:pt x="597" y="268"/>
                    <a:pt x="595" y="268"/>
                  </a:cubicBezTo>
                  <a:cubicBezTo>
                    <a:pt x="593" y="268"/>
                    <a:pt x="590" y="269"/>
                    <a:pt x="588" y="269"/>
                  </a:cubicBezTo>
                  <a:cubicBezTo>
                    <a:pt x="585" y="268"/>
                    <a:pt x="583" y="264"/>
                    <a:pt x="580" y="264"/>
                  </a:cubicBezTo>
                  <a:cubicBezTo>
                    <a:pt x="578" y="263"/>
                    <a:pt x="575" y="263"/>
                    <a:pt x="573" y="265"/>
                  </a:cubicBezTo>
                  <a:cubicBezTo>
                    <a:pt x="570" y="267"/>
                    <a:pt x="570" y="272"/>
                    <a:pt x="567" y="274"/>
                  </a:cubicBezTo>
                  <a:cubicBezTo>
                    <a:pt x="566" y="275"/>
                    <a:pt x="565" y="273"/>
                    <a:pt x="564" y="272"/>
                  </a:cubicBezTo>
                  <a:cubicBezTo>
                    <a:pt x="561" y="271"/>
                    <a:pt x="558" y="271"/>
                    <a:pt x="557" y="269"/>
                  </a:cubicBezTo>
                  <a:cubicBezTo>
                    <a:pt x="556" y="268"/>
                    <a:pt x="557" y="267"/>
                    <a:pt x="557" y="265"/>
                  </a:cubicBezTo>
                  <a:cubicBezTo>
                    <a:pt x="556" y="263"/>
                    <a:pt x="557" y="261"/>
                    <a:pt x="555" y="260"/>
                  </a:cubicBezTo>
                  <a:cubicBezTo>
                    <a:pt x="552" y="259"/>
                    <a:pt x="548" y="261"/>
                    <a:pt x="545" y="260"/>
                  </a:cubicBezTo>
                  <a:cubicBezTo>
                    <a:pt x="542" y="259"/>
                    <a:pt x="538" y="257"/>
                    <a:pt x="537" y="254"/>
                  </a:cubicBezTo>
                  <a:cubicBezTo>
                    <a:pt x="536" y="250"/>
                    <a:pt x="538" y="245"/>
                    <a:pt x="541" y="243"/>
                  </a:cubicBezTo>
                  <a:cubicBezTo>
                    <a:pt x="543" y="241"/>
                    <a:pt x="545" y="245"/>
                    <a:pt x="548" y="246"/>
                  </a:cubicBezTo>
                  <a:cubicBezTo>
                    <a:pt x="550" y="246"/>
                    <a:pt x="553" y="246"/>
                    <a:pt x="555" y="244"/>
                  </a:cubicBezTo>
                  <a:cubicBezTo>
                    <a:pt x="557" y="241"/>
                    <a:pt x="556" y="236"/>
                    <a:pt x="559" y="233"/>
                  </a:cubicBezTo>
                  <a:cubicBezTo>
                    <a:pt x="561" y="230"/>
                    <a:pt x="566" y="229"/>
                    <a:pt x="569" y="225"/>
                  </a:cubicBezTo>
                  <a:cubicBezTo>
                    <a:pt x="571" y="222"/>
                    <a:pt x="571" y="217"/>
                    <a:pt x="574" y="214"/>
                  </a:cubicBezTo>
                  <a:cubicBezTo>
                    <a:pt x="577" y="213"/>
                    <a:pt x="580" y="214"/>
                    <a:pt x="583" y="215"/>
                  </a:cubicBezTo>
                  <a:cubicBezTo>
                    <a:pt x="586" y="216"/>
                    <a:pt x="588" y="219"/>
                    <a:pt x="588" y="222"/>
                  </a:cubicBezTo>
                  <a:cubicBezTo>
                    <a:pt x="589" y="225"/>
                    <a:pt x="588" y="229"/>
                    <a:pt x="586" y="231"/>
                  </a:cubicBezTo>
                  <a:cubicBezTo>
                    <a:pt x="585" y="232"/>
                    <a:pt x="583" y="231"/>
                    <a:pt x="582" y="232"/>
                  </a:cubicBezTo>
                  <a:cubicBezTo>
                    <a:pt x="581" y="234"/>
                    <a:pt x="579" y="238"/>
                    <a:pt x="581" y="240"/>
                  </a:cubicBezTo>
                  <a:cubicBezTo>
                    <a:pt x="582" y="242"/>
                    <a:pt x="586" y="238"/>
                    <a:pt x="586" y="240"/>
                  </a:cubicBezTo>
                  <a:cubicBezTo>
                    <a:pt x="587" y="243"/>
                    <a:pt x="582" y="243"/>
                    <a:pt x="581" y="246"/>
                  </a:cubicBezTo>
                  <a:cubicBezTo>
                    <a:pt x="580" y="247"/>
                    <a:pt x="580" y="250"/>
                    <a:pt x="581" y="250"/>
                  </a:cubicBezTo>
                  <a:cubicBezTo>
                    <a:pt x="585" y="250"/>
                    <a:pt x="588" y="247"/>
                    <a:pt x="591" y="244"/>
                  </a:cubicBezTo>
                  <a:cubicBezTo>
                    <a:pt x="594" y="242"/>
                    <a:pt x="595" y="237"/>
                    <a:pt x="598" y="235"/>
                  </a:cubicBezTo>
                  <a:cubicBezTo>
                    <a:pt x="601" y="233"/>
                    <a:pt x="604" y="233"/>
                    <a:pt x="608" y="232"/>
                  </a:cubicBezTo>
                  <a:cubicBezTo>
                    <a:pt x="610" y="232"/>
                    <a:pt x="613" y="231"/>
                    <a:pt x="616" y="231"/>
                  </a:cubicBezTo>
                  <a:cubicBezTo>
                    <a:pt x="620" y="227"/>
                    <a:pt x="624" y="223"/>
                    <a:pt x="628" y="219"/>
                  </a:cubicBezTo>
                  <a:cubicBezTo>
                    <a:pt x="630" y="217"/>
                    <a:pt x="632" y="217"/>
                    <a:pt x="633" y="215"/>
                  </a:cubicBezTo>
                  <a:cubicBezTo>
                    <a:pt x="635" y="214"/>
                    <a:pt x="637" y="211"/>
                    <a:pt x="637" y="209"/>
                  </a:cubicBezTo>
                  <a:cubicBezTo>
                    <a:pt x="638" y="206"/>
                    <a:pt x="636" y="204"/>
                    <a:pt x="637" y="202"/>
                  </a:cubicBezTo>
                  <a:cubicBezTo>
                    <a:pt x="638" y="200"/>
                    <a:pt x="640" y="200"/>
                    <a:pt x="642" y="200"/>
                  </a:cubicBezTo>
                  <a:cubicBezTo>
                    <a:pt x="643" y="200"/>
                    <a:pt x="643" y="202"/>
                    <a:pt x="643" y="203"/>
                  </a:cubicBezTo>
                  <a:cubicBezTo>
                    <a:pt x="645" y="204"/>
                    <a:pt x="646" y="205"/>
                    <a:pt x="648" y="205"/>
                  </a:cubicBezTo>
                  <a:cubicBezTo>
                    <a:pt x="650" y="205"/>
                    <a:pt x="653" y="206"/>
                    <a:pt x="655" y="205"/>
                  </a:cubicBezTo>
                  <a:cubicBezTo>
                    <a:pt x="656" y="204"/>
                    <a:pt x="655" y="202"/>
                    <a:pt x="655" y="201"/>
                  </a:cubicBezTo>
                  <a:cubicBezTo>
                    <a:pt x="655" y="200"/>
                    <a:pt x="654" y="198"/>
                    <a:pt x="655" y="197"/>
                  </a:cubicBezTo>
                  <a:cubicBezTo>
                    <a:pt x="657" y="196"/>
                    <a:pt x="661" y="199"/>
                    <a:pt x="663" y="197"/>
                  </a:cubicBezTo>
                  <a:cubicBezTo>
                    <a:pt x="667" y="195"/>
                    <a:pt x="667" y="190"/>
                    <a:pt x="669" y="186"/>
                  </a:cubicBezTo>
                  <a:cubicBezTo>
                    <a:pt x="670" y="186"/>
                    <a:pt x="672" y="187"/>
                    <a:pt x="672" y="186"/>
                  </a:cubicBezTo>
                  <a:cubicBezTo>
                    <a:pt x="673" y="184"/>
                    <a:pt x="672" y="181"/>
                    <a:pt x="673" y="179"/>
                  </a:cubicBezTo>
                  <a:cubicBezTo>
                    <a:pt x="674" y="178"/>
                    <a:pt x="676" y="178"/>
                    <a:pt x="677" y="179"/>
                  </a:cubicBezTo>
                  <a:cubicBezTo>
                    <a:pt x="678" y="181"/>
                    <a:pt x="678" y="183"/>
                    <a:pt x="678" y="185"/>
                  </a:cubicBezTo>
                  <a:cubicBezTo>
                    <a:pt x="679" y="186"/>
                    <a:pt x="680" y="187"/>
                    <a:pt x="681" y="189"/>
                  </a:cubicBezTo>
                  <a:cubicBezTo>
                    <a:pt x="681" y="187"/>
                    <a:pt x="681" y="185"/>
                    <a:pt x="682" y="184"/>
                  </a:cubicBezTo>
                  <a:cubicBezTo>
                    <a:pt x="683" y="182"/>
                    <a:pt x="686" y="183"/>
                    <a:pt x="686" y="181"/>
                  </a:cubicBezTo>
                  <a:cubicBezTo>
                    <a:pt x="687" y="175"/>
                    <a:pt x="688" y="169"/>
                    <a:pt x="686" y="164"/>
                  </a:cubicBezTo>
                  <a:cubicBezTo>
                    <a:pt x="686" y="160"/>
                    <a:pt x="682" y="156"/>
                    <a:pt x="681" y="152"/>
                  </a:cubicBezTo>
                  <a:cubicBezTo>
                    <a:pt x="680" y="152"/>
                    <a:pt x="679" y="150"/>
                    <a:pt x="680" y="150"/>
                  </a:cubicBezTo>
                  <a:cubicBezTo>
                    <a:pt x="681" y="148"/>
                    <a:pt x="684" y="148"/>
                    <a:pt x="686" y="147"/>
                  </a:cubicBezTo>
                  <a:cubicBezTo>
                    <a:pt x="687" y="145"/>
                    <a:pt x="687" y="142"/>
                    <a:pt x="689" y="141"/>
                  </a:cubicBezTo>
                  <a:cubicBezTo>
                    <a:pt x="692" y="141"/>
                    <a:pt x="695" y="144"/>
                    <a:pt x="699" y="145"/>
                  </a:cubicBezTo>
                  <a:cubicBezTo>
                    <a:pt x="700" y="145"/>
                    <a:pt x="702" y="145"/>
                    <a:pt x="703" y="144"/>
                  </a:cubicBezTo>
                  <a:cubicBezTo>
                    <a:pt x="705" y="143"/>
                    <a:pt x="704" y="140"/>
                    <a:pt x="704" y="139"/>
                  </a:cubicBezTo>
                  <a:cubicBezTo>
                    <a:pt x="705" y="137"/>
                    <a:pt x="707" y="137"/>
                    <a:pt x="707" y="136"/>
                  </a:cubicBezTo>
                  <a:cubicBezTo>
                    <a:pt x="708" y="134"/>
                    <a:pt x="708" y="131"/>
                    <a:pt x="708" y="129"/>
                  </a:cubicBezTo>
                  <a:cubicBezTo>
                    <a:pt x="709" y="126"/>
                    <a:pt x="709" y="124"/>
                    <a:pt x="709" y="121"/>
                  </a:cubicBezTo>
                  <a:cubicBezTo>
                    <a:pt x="709" y="117"/>
                    <a:pt x="708" y="113"/>
                    <a:pt x="709" y="109"/>
                  </a:cubicBezTo>
                  <a:cubicBezTo>
                    <a:pt x="709" y="107"/>
                    <a:pt x="713" y="105"/>
                    <a:pt x="713" y="102"/>
                  </a:cubicBezTo>
                  <a:cubicBezTo>
                    <a:pt x="713" y="99"/>
                    <a:pt x="711" y="96"/>
                    <a:pt x="710" y="93"/>
                  </a:cubicBezTo>
                  <a:cubicBezTo>
                    <a:pt x="709" y="92"/>
                    <a:pt x="711" y="88"/>
                    <a:pt x="709" y="88"/>
                  </a:cubicBezTo>
                  <a:cubicBezTo>
                    <a:pt x="702" y="89"/>
                    <a:pt x="696" y="92"/>
                    <a:pt x="689" y="94"/>
                  </a:cubicBezTo>
                  <a:cubicBezTo>
                    <a:pt x="687" y="95"/>
                    <a:pt x="687" y="100"/>
                    <a:pt x="685" y="100"/>
                  </a:cubicBezTo>
                  <a:cubicBezTo>
                    <a:pt x="679" y="100"/>
                    <a:pt x="672" y="101"/>
                    <a:pt x="666" y="100"/>
                  </a:cubicBezTo>
                  <a:cubicBezTo>
                    <a:pt x="663" y="100"/>
                    <a:pt x="661" y="95"/>
                    <a:pt x="660" y="92"/>
                  </a:cubicBezTo>
                  <a:cubicBezTo>
                    <a:pt x="659" y="90"/>
                    <a:pt x="660" y="88"/>
                    <a:pt x="660" y="87"/>
                  </a:cubicBezTo>
                  <a:cubicBezTo>
                    <a:pt x="659" y="84"/>
                    <a:pt x="659" y="81"/>
                    <a:pt x="658" y="79"/>
                  </a:cubicBezTo>
                  <a:cubicBezTo>
                    <a:pt x="656" y="78"/>
                    <a:pt x="653" y="79"/>
                    <a:pt x="652" y="78"/>
                  </a:cubicBezTo>
                  <a:cubicBezTo>
                    <a:pt x="648" y="75"/>
                    <a:pt x="646" y="70"/>
                    <a:pt x="642" y="68"/>
                  </a:cubicBezTo>
                  <a:cubicBezTo>
                    <a:pt x="640" y="67"/>
                    <a:pt x="639" y="70"/>
                    <a:pt x="637" y="70"/>
                  </a:cubicBezTo>
                  <a:cubicBezTo>
                    <a:pt x="634" y="70"/>
                    <a:pt x="632" y="67"/>
                    <a:pt x="629" y="67"/>
                  </a:cubicBezTo>
                  <a:cubicBezTo>
                    <a:pt x="626" y="65"/>
                    <a:pt x="622" y="66"/>
                    <a:pt x="619" y="65"/>
                  </a:cubicBezTo>
                  <a:cubicBezTo>
                    <a:pt x="617" y="64"/>
                    <a:pt x="616" y="61"/>
                    <a:pt x="616" y="59"/>
                  </a:cubicBezTo>
                  <a:cubicBezTo>
                    <a:pt x="615" y="58"/>
                    <a:pt x="617" y="57"/>
                    <a:pt x="617" y="56"/>
                  </a:cubicBezTo>
                  <a:cubicBezTo>
                    <a:pt x="616" y="55"/>
                    <a:pt x="613" y="56"/>
                    <a:pt x="612" y="54"/>
                  </a:cubicBezTo>
                  <a:cubicBezTo>
                    <a:pt x="611" y="50"/>
                    <a:pt x="609" y="47"/>
                    <a:pt x="607" y="43"/>
                  </a:cubicBezTo>
                  <a:cubicBezTo>
                    <a:pt x="606" y="42"/>
                    <a:pt x="604" y="41"/>
                    <a:pt x="603" y="39"/>
                  </a:cubicBezTo>
                  <a:cubicBezTo>
                    <a:pt x="602" y="38"/>
                    <a:pt x="603" y="36"/>
                    <a:pt x="602" y="35"/>
                  </a:cubicBezTo>
                  <a:cubicBezTo>
                    <a:pt x="599" y="31"/>
                    <a:pt x="595" y="28"/>
                    <a:pt x="593" y="24"/>
                  </a:cubicBezTo>
                  <a:cubicBezTo>
                    <a:pt x="592" y="23"/>
                    <a:pt x="594" y="22"/>
                    <a:pt x="594" y="21"/>
                  </a:cubicBezTo>
                  <a:cubicBezTo>
                    <a:pt x="594" y="20"/>
                    <a:pt x="592" y="20"/>
                    <a:pt x="592" y="19"/>
                  </a:cubicBezTo>
                  <a:cubicBezTo>
                    <a:pt x="590" y="17"/>
                    <a:pt x="590" y="13"/>
                    <a:pt x="588" y="11"/>
                  </a:cubicBezTo>
                  <a:cubicBezTo>
                    <a:pt x="584" y="8"/>
                    <a:pt x="579" y="5"/>
                    <a:pt x="575" y="3"/>
                  </a:cubicBezTo>
                  <a:cubicBezTo>
                    <a:pt x="574" y="3"/>
                    <a:pt x="573" y="4"/>
                    <a:pt x="571" y="4"/>
                  </a:cubicBezTo>
                  <a:cubicBezTo>
                    <a:pt x="570" y="4"/>
                    <a:pt x="568" y="4"/>
                    <a:pt x="567" y="3"/>
                  </a:cubicBezTo>
                  <a:cubicBezTo>
                    <a:pt x="563" y="2"/>
                    <a:pt x="560" y="0"/>
                    <a:pt x="556" y="0"/>
                  </a:cubicBezTo>
                  <a:cubicBezTo>
                    <a:pt x="550" y="0"/>
                    <a:pt x="544" y="1"/>
                    <a:pt x="539" y="2"/>
                  </a:cubicBezTo>
                  <a:cubicBezTo>
                    <a:pt x="536" y="3"/>
                    <a:pt x="534" y="5"/>
                    <a:pt x="532" y="6"/>
                  </a:cubicBezTo>
                  <a:cubicBezTo>
                    <a:pt x="530" y="6"/>
                    <a:pt x="527" y="4"/>
                    <a:pt x="525" y="6"/>
                  </a:cubicBezTo>
                  <a:cubicBezTo>
                    <a:pt x="522" y="7"/>
                    <a:pt x="519" y="10"/>
                    <a:pt x="518" y="14"/>
                  </a:cubicBezTo>
                  <a:cubicBezTo>
                    <a:pt x="517" y="15"/>
                    <a:pt x="519" y="17"/>
                    <a:pt x="521" y="18"/>
                  </a:cubicBezTo>
                  <a:cubicBezTo>
                    <a:pt x="523" y="18"/>
                    <a:pt x="525" y="13"/>
                    <a:pt x="527" y="15"/>
                  </a:cubicBezTo>
                  <a:cubicBezTo>
                    <a:pt x="529" y="18"/>
                    <a:pt x="529" y="23"/>
                    <a:pt x="528" y="27"/>
                  </a:cubicBezTo>
                  <a:cubicBezTo>
                    <a:pt x="527" y="31"/>
                    <a:pt x="523" y="32"/>
                    <a:pt x="522" y="35"/>
                  </a:cubicBezTo>
                  <a:cubicBezTo>
                    <a:pt x="520" y="40"/>
                    <a:pt x="522" y="44"/>
                    <a:pt x="522" y="48"/>
                  </a:cubicBezTo>
                  <a:cubicBezTo>
                    <a:pt x="521" y="51"/>
                    <a:pt x="519" y="53"/>
                    <a:pt x="518" y="55"/>
                  </a:cubicBezTo>
                  <a:cubicBezTo>
                    <a:pt x="518" y="56"/>
                    <a:pt x="520" y="58"/>
                    <a:pt x="519" y="59"/>
                  </a:cubicBezTo>
                  <a:cubicBezTo>
                    <a:pt x="516" y="62"/>
                    <a:pt x="510" y="64"/>
                    <a:pt x="506" y="67"/>
                  </a:cubicBezTo>
                  <a:cubicBezTo>
                    <a:pt x="501" y="66"/>
                    <a:pt x="495" y="65"/>
                    <a:pt x="490" y="63"/>
                  </a:cubicBezTo>
                  <a:cubicBezTo>
                    <a:pt x="489" y="67"/>
                    <a:pt x="486" y="71"/>
                    <a:pt x="485" y="76"/>
                  </a:cubicBezTo>
                  <a:cubicBezTo>
                    <a:pt x="484" y="79"/>
                    <a:pt x="485" y="82"/>
                    <a:pt x="485" y="85"/>
                  </a:cubicBezTo>
                  <a:cubicBezTo>
                    <a:pt x="485" y="87"/>
                    <a:pt x="486" y="90"/>
                    <a:pt x="485" y="92"/>
                  </a:cubicBezTo>
                  <a:cubicBezTo>
                    <a:pt x="485" y="93"/>
                    <a:pt x="483" y="93"/>
                    <a:pt x="483" y="94"/>
                  </a:cubicBezTo>
                  <a:cubicBezTo>
                    <a:pt x="483" y="95"/>
                    <a:pt x="483" y="97"/>
                    <a:pt x="484" y="98"/>
                  </a:cubicBezTo>
                  <a:cubicBezTo>
                    <a:pt x="485" y="100"/>
                    <a:pt x="487" y="100"/>
                    <a:pt x="489" y="100"/>
                  </a:cubicBezTo>
                  <a:cubicBezTo>
                    <a:pt x="492" y="100"/>
                    <a:pt x="495" y="96"/>
                    <a:pt x="499" y="96"/>
                  </a:cubicBezTo>
                  <a:cubicBezTo>
                    <a:pt x="502" y="97"/>
                    <a:pt x="502" y="102"/>
                    <a:pt x="505" y="102"/>
                  </a:cubicBezTo>
                  <a:cubicBezTo>
                    <a:pt x="507" y="102"/>
                    <a:pt x="508" y="98"/>
                    <a:pt x="510" y="96"/>
                  </a:cubicBezTo>
                  <a:cubicBezTo>
                    <a:pt x="510" y="95"/>
                    <a:pt x="509" y="93"/>
                    <a:pt x="510" y="93"/>
                  </a:cubicBezTo>
                  <a:cubicBezTo>
                    <a:pt x="514" y="93"/>
                    <a:pt x="518" y="94"/>
                    <a:pt x="522" y="96"/>
                  </a:cubicBezTo>
                  <a:cubicBezTo>
                    <a:pt x="524" y="100"/>
                    <a:pt x="530" y="104"/>
                    <a:pt x="533" y="107"/>
                  </a:cubicBezTo>
                  <a:cubicBezTo>
                    <a:pt x="536" y="110"/>
                    <a:pt x="539" y="112"/>
                    <a:pt x="540" y="116"/>
                  </a:cubicBezTo>
                  <a:cubicBezTo>
                    <a:pt x="539" y="117"/>
                    <a:pt x="537" y="120"/>
                    <a:pt x="536" y="121"/>
                  </a:cubicBezTo>
                  <a:cubicBezTo>
                    <a:pt x="533" y="122"/>
                    <a:pt x="531" y="118"/>
                    <a:pt x="528" y="118"/>
                  </a:cubicBezTo>
                  <a:cubicBezTo>
                    <a:pt x="525" y="118"/>
                    <a:pt x="522" y="118"/>
                    <a:pt x="520" y="119"/>
                  </a:cubicBezTo>
                  <a:cubicBezTo>
                    <a:pt x="518" y="120"/>
                    <a:pt x="517" y="122"/>
                    <a:pt x="516" y="123"/>
                  </a:cubicBezTo>
                  <a:cubicBezTo>
                    <a:pt x="514" y="123"/>
                    <a:pt x="513" y="120"/>
                    <a:pt x="512" y="121"/>
                  </a:cubicBezTo>
                  <a:cubicBezTo>
                    <a:pt x="511" y="122"/>
                    <a:pt x="513" y="126"/>
                    <a:pt x="511" y="127"/>
                  </a:cubicBezTo>
                  <a:cubicBezTo>
                    <a:pt x="509" y="128"/>
                    <a:pt x="508" y="124"/>
                    <a:pt x="506" y="124"/>
                  </a:cubicBezTo>
                  <a:cubicBezTo>
                    <a:pt x="503" y="126"/>
                    <a:pt x="500" y="128"/>
                    <a:pt x="499" y="131"/>
                  </a:cubicBezTo>
                  <a:cubicBezTo>
                    <a:pt x="498" y="132"/>
                    <a:pt x="500" y="134"/>
                    <a:pt x="499" y="135"/>
                  </a:cubicBezTo>
                  <a:cubicBezTo>
                    <a:pt x="497" y="138"/>
                    <a:pt x="495" y="140"/>
                    <a:pt x="492" y="141"/>
                  </a:cubicBezTo>
                  <a:cubicBezTo>
                    <a:pt x="489" y="142"/>
                    <a:pt x="486" y="139"/>
                    <a:pt x="483" y="140"/>
                  </a:cubicBezTo>
                  <a:cubicBezTo>
                    <a:pt x="480" y="142"/>
                    <a:pt x="480" y="147"/>
                    <a:pt x="477" y="149"/>
                  </a:cubicBezTo>
                  <a:cubicBezTo>
                    <a:pt x="474" y="151"/>
                    <a:pt x="470" y="153"/>
                    <a:pt x="467" y="152"/>
                  </a:cubicBezTo>
                  <a:cubicBezTo>
                    <a:pt x="464" y="152"/>
                    <a:pt x="462" y="148"/>
                    <a:pt x="458" y="147"/>
                  </a:cubicBezTo>
                  <a:cubicBezTo>
                    <a:pt x="456" y="146"/>
                    <a:pt x="452" y="146"/>
                    <a:pt x="450" y="147"/>
                  </a:cubicBezTo>
                  <a:cubicBezTo>
                    <a:pt x="448" y="149"/>
                    <a:pt x="447" y="152"/>
                    <a:pt x="447" y="155"/>
                  </a:cubicBezTo>
                  <a:cubicBezTo>
                    <a:pt x="447" y="157"/>
                    <a:pt x="448" y="160"/>
                    <a:pt x="450" y="162"/>
                  </a:cubicBezTo>
                  <a:cubicBezTo>
                    <a:pt x="451" y="163"/>
                    <a:pt x="455" y="162"/>
                    <a:pt x="454" y="164"/>
                  </a:cubicBezTo>
                  <a:cubicBezTo>
                    <a:pt x="453" y="169"/>
                    <a:pt x="448" y="171"/>
                    <a:pt x="445" y="176"/>
                  </a:cubicBezTo>
                  <a:cubicBezTo>
                    <a:pt x="443" y="179"/>
                    <a:pt x="442" y="182"/>
                    <a:pt x="439" y="185"/>
                  </a:cubicBezTo>
                  <a:cubicBezTo>
                    <a:pt x="435" y="188"/>
                    <a:pt x="431" y="192"/>
                    <a:pt x="426" y="192"/>
                  </a:cubicBezTo>
                  <a:cubicBezTo>
                    <a:pt x="423" y="193"/>
                    <a:pt x="420" y="190"/>
                    <a:pt x="416" y="190"/>
                  </a:cubicBezTo>
                  <a:cubicBezTo>
                    <a:pt x="409" y="189"/>
                    <a:pt x="402" y="189"/>
                    <a:pt x="396" y="191"/>
                  </a:cubicBezTo>
                  <a:cubicBezTo>
                    <a:pt x="389" y="194"/>
                    <a:pt x="385" y="202"/>
                    <a:pt x="378" y="204"/>
                  </a:cubicBezTo>
                  <a:cubicBezTo>
                    <a:pt x="375" y="205"/>
                    <a:pt x="372" y="202"/>
                    <a:pt x="369" y="201"/>
                  </a:cubicBezTo>
                  <a:cubicBezTo>
                    <a:pt x="367" y="199"/>
                    <a:pt x="363" y="201"/>
                    <a:pt x="360" y="200"/>
                  </a:cubicBezTo>
                  <a:cubicBezTo>
                    <a:pt x="353" y="198"/>
                    <a:pt x="346" y="196"/>
                    <a:pt x="340" y="193"/>
                  </a:cubicBezTo>
                  <a:cubicBezTo>
                    <a:pt x="338" y="192"/>
                    <a:pt x="337" y="188"/>
                    <a:pt x="335" y="188"/>
                  </a:cubicBezTo>
                  <a:cubicBezTo>
                    <a:pt x="329" y="186"/>
                    <a:pt x="322" y="185"/>
                    <a:pt x="315" y="185"/>
                  </a:cubicBezTo>
                  <a:cubicBezTo>
                    <a:pt x="311" y="185"/>
                    <a:pt x="308" y="188"/>
                    <a:pt x="304" y="188"/>
                  </a:cubicBezTo>
                  <a:cubicBezTo>
                    <a:pt x="298" y="188"/>
                    <a:pt x="293" y="186"/>
                    <a:pt x="288" y="185"/>
                  </a:cubicBezTo>
                  <a:cubicBezTo>
                    <a:pt x="285" y="185"/>
                    <a:pt x="283" y="187"/>
                    <a:pt x="280" y="187"/>
                  </a:cubicBezTo>
                  <a:cubicBezTo>
                    <a:pt x="277" y="187"/>
                    <a:pt x="273" y="187"/>
                    <a:pt x="270" y="186"/>
                  </a:cubicBezTo>
                  <a:cubicBezTo>
                    <a:pt x="268" y="186"/>
                    <a:pt x="269" y="183"/>
                    <a:pt x="267" y="182"/>
                  </a:cubicBezTo>
                  <a:cubicBezTo>
                    <a:pt x="266" y="181"/>
                    <a:pt x="264" y="180"/>
                    <a:pt x="263" y="179"/>
                  </a:cubicBezTo>
                  <a:cubicBezTo>
                    <a:pt x="261" y="175"/>
                    <a:pt x="261" y="170"/>
                    <a:pt x="258" y="166"/>
                  </a:cubicBezTo>
                  <a:cubicBezTo>
                    <a:pt x="256" y="164"/>
                    <a:pt x="253" y="166"/>
                    <a:pt x="252" y="164"/>
                  </a:cubicBezTo>
                  <a:cubicBezTo>
                    <a:pt x="251" y="163"/>
                    <a:pt x="253" y="161"/>
                    <a:pt x="252" y="160"/>
                  </a:cubicBezTo>
                  <a:cubicBezTo>
                    <a:pt x="250" y="159"/>
                    <a:pt x="247" y="161"/>
                    <a:pt x="244" y="160"/>
                  </a:cubicBezTo>
                  <a:cubicBezTo>
                    <a:pt x="240" y="158"/>
                    <a:pt x="237" y="155"/>
                    <a:pt x="233" y="153"/>
                  </a:cubicBezTo>
                  <a:cubicBezTo>
                    <a:pt x="229" y="150"/>
                    <a:pt x="226" y="147"/>
                    <a:pt x="221" y="147"/>
                  </a:cubicBezTo>
                  <a:cubicBezTo>
                    <a:pt x="217" y="146"/>
                    <a:pt x="212" y="149"/>
                    <a:pt x="208" y="149"/>
                  </a:cubicBezTo>
                  <a:cubicBezTo>
                    <a:pt x="205" y="149"/>
                    <a:pt x="202" y="147"/>
                    <a:pt x="200" y="146"/>
                  </a:cubicBezTo>
                  <a:cubicBezTo>
                    <a:pt x="197" y="146"/>
                    <a:pt x="195" y="145"/>
                    <a:pt x="193" y="144"/>
                  </a:cubicBezTo>
                  <a:cubicBezTo>
                    <a:pt x="192" y="143"/>
                    <a:pt x="192" y="141"/>
                    <a:pt x="192" y="140"/>
                  </a:cubicBezTo>
                  <a:cubicBezTo>
                    <a:pt x="192" y="135"/>
                    <a:pt x="194" y="130"/>
                    <a:pt x="192" y="125"/>
                  </a:cubicBezTo>
                  <a:cubicBezTo>
                    <a:pt x="192" y="123"/>
                    <a:pt x="193" y="122"/>
                    <a:pt x="193" y="120"/>
                  </a:cubicBezTo>
                  <a:cubicBezTo>
                    <a:pt x="193" y="118"/>
                    <a:pt x="194" y="116"/>
                    <a:pt x="193" y="114"/>
                  </a:cubicBezTo>
                  <a:cubicBezTo>
                    <a:pt x="192" y="112"/>
                    <a:pt x="188" y="114"/>
                    <a:pt x="187" y="112"/>
                  </a:cubicBezTo>
                  <a:cubicBezTo>
                    <a:pt x="186" y="110"/>
                    <a:pt x="186" y="106"/>
                    <a:pt x="185" y="103"/>
                  </a:cubicBezTo>
                  <a:cubicBezTo>
                    <a:pt x="183" y="101"/>
                    <a:pt x="180" y="99"/>
                    <a:pt x="178" y="98"/>
                  </a:cubicBezTo>
                  <a:cubicBezTo>
                    <a:pt x="176" y="97"/>
                    <a:pt x="173" y="99"/>
                    <a:pt x="172" y="98"/>
                  </a:cubicBezTo>
                  <a:cubicBezTo>
                    <a:pt x="170" y="98"/>
                    <a:pt x="171" y="95"/>
                    <a:pt x="170" y="95"/>
                  </a:cubicBezTo>
                  <a:cubicBezTo>
                    <a:pt x="168" y="95"/>
                    <a:pt x="167" y="98"/>
                    <a:pt x="165" y="97"/>
                  </a:cubicBezTo>
                  <a:cubicBezTo>
                    <a:pt x="162" y="97"/>
                    <a:pt x="161" y="94"/>
                    <a:pt x="159" y="92"/>
                  </a:cubicBezTo>
                  <a:cubicBezTo>
                    <a:pt x="157" y="91"/>
                    <a:pt x="155" y="90"/>
                    <a:pt x="153" y="88"/>
                  </a:cubicBezTo>
                  <a:cubicBezTo>
                    <a:pt x="152" y="86"/>
                    <a:pt x="150" y="84"/>
                    <a:pt x="149" y="82"/>
                  </a:cubicBezTo>
                  <a:cubicBezTo>
                    <a:pt x="148" y="82"/>
                    <a:pt x="147" y="81"/>
                    <a:pt x="147" y="80"/>
                  </a:cubicBezTo>
                  <a:cubicBezTo>
                    <a:pt x="147" y="78"/>
                    <a:pt x="148" y="77"/>
                    <a:pt x="148" y="75"/>
                  </a:cubicBezTo>
                  <a:cubicBezTo>
                    <a:pt x="145" y="75"/>
                    <a:pt x="142" y="75"/>
                    <a:pt x="140" y="75"/>
                  </a:cubicBezTo>
                  <a:cubicBezTo>
                    <a:pt x="138" y="76"/>
                    <a:pt x="136" y="76"/>
                    <a:pt x="135" y="78"/>
                  </a:cubicBezTo>
                  <a:cubicBezTo>
                    <a:pt x="134" y="80"/>
                    <a:pt x="135" y="81"/>
                    <a:pt x="135" y="83"/>
                  </a:cubicBezTo>
                  <a:cubicBezTo>
                    <a:pt x="135" y="85"/>
                    <a:pt x="136" y="87"/>
                    <a:pt x="134" y="88"/>
                  </a:cubicBezTo>
                  <a:cubicBezTo>
                    <a:pt x="132" y="89"/>
                    <a:pt x="127" y="86"/>
                    <a:pt x="125" y="88"/>
                  </a:cubicBezTo>
                  <a:cubicBezTo>
                    <a:pt x="123" y="91"/>
                    <a:pt x="123" y="96"/>
                    <a:pt x="124" y="99"/>
                  </a:cubicBezTo>
                  <a:cubicBezTo>
                    <a:pt x="124" y="103"/>
                    <a:pt x="127" y="106"/>
                    <a:pt x="127" y="110"/>
                  </a:cubicBezTo>
                  <a:cubicBezTo>
                    <a:pt x="126" y="112"/>
                    <a:pt x="124" y="112"/>
                    <a:pt x="122" y="113"/>
                  </a:cubicBezTo>
                  <a:cubicBezTo>
                    <a:pt x="118" y="114"/>
                    <a:pt x="113" y="115"/>
                    <a:pt x="109" y="114"/>
                  </a:cubicBezTo>
                  <a:cubicBezTo>
                    <a:pt x="105" y="114"/>
                    <a:pt x="100" y="109"/>
                    <a:pt x="96" y="111"/>
                  </a:cubicBezTo>
                  <a:cubicBezTo>
                    <a:pt x="92" y="113"/>
                    <a:pt x="93" y="119"/>
                    <a:pt x="93" y="123"/>
                  </a:cubicBezTo>
                  <a:cubicBezTo>
                    <a:pt x="92" y="128"/>
                    <a:pt x="91" y="133"/>
                    <a:pt x="92" y="138"/>
                  </a:cubicBezTo>
                  <a:cubicBezTo>
                    <a:pt x="92" y="141"/>
                    <a:pt x="95" y="142"/>
                    <a:pt x="95" y="144"/>
                  </a:cubicBezTo>
                  <a:cubicBezTo>
                    <a:pt x="94" y="145"/>
                    <a:pt x="92" y="145"/>
                    <a:pt x="91" y="145"/>
                  </a:cubicBezTo>
                  <a:cubicBezTo>
                    <a:pt x="89" y="144"/>
                    <a:pt x="87" y="142"/>
                    <a:pt x="84" y="142"/>
                  </a:cubicBezTo>
                  <a:cubicBezTo>
                    <a:pt x="81" y="142"/>
                    <a:pt x="79" y="145"/>
                    <a:pt x="76" y="145"/>
                  </a:cubicBezTo>
                  <a:cubicBezTo>
                    <a:pt x="72" y="146"/>
                    <a:pt x="68" y="146"/>
                    <a:pt x="65" y="147"/>
                  </a:cubicBezTo>
                  <a:cubicBezTo>
                    <a:pt x="64" y="147"/>
                    <a:pt x="61" y="148"/>
                    <a:pt x="62" y="149"/>
                  </a:cubicBezTo>
                  <a:cubicBezTo>
                    <a:pt x="64" y="151"/>
                    <a:pt x="67" y="149"/>
                    <a:pt x="68" y="151"/>
                  </a:cubicBezTo>
                  <a:cubicBezTo>
                    <a:pt x="69" y="151"/>
                    <a:pt x="68" y="153"/>
                    <a:pt x="68" y="154"/>
                  </a:cubicBezTo>
                  <a:cubicBezTo>
                    <a:pt x="68" y="157"/>
                    <a:pt x="68" y="161"/>
                    <a:pt x="69" y="164"/>
                  </a:cubicBezTo>
                  <a:cubicBezTo>
                    <a:pt x="71" y="169"/>
                    <a:pt x="75" y="172"/>
                    <a:pt x="76" y="177"/>
                  </a:cubicBezTo>
                  <a:cubicBezTo>
                    <a:pt x="76" y="180"/>
                    <a:pt x="72" y="182"/>
                    <a:pt x="71" y="184"/>
                  </a:cubicBezTo>
                  <a:cubicBezTo>
                    <a:pt x="71" y="186"/>
                    <a:pt x="71" y="189"/>
                    <a:pt x="72" y="1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8" name="Freeform 2626"/>
            <p:cNvSpPr>
              <a:spLocks noChangeAspect="1"/>
            </p:cNvSpPr>
            <p:nvPr/>
          </p:nvSpPr>
          <p:spPr bwMode="auto">
            <a:xfrm>
              <a:off x="25781043" y="6521910"/>
              <a:ext cx="3159893" cy="1355686"/>
            </a:xfrm>
            <a:custGeom>
              <a:avLst/>
              <a:gdLst>
                <a:gd name="T0" fmla="*/ 407 w 393"/>
                <a:gd name="T1" fmla="*/ 49 h 185"/>
                <a:gd name="T2" fmla="*/ 390 w 393"/>
                <a:gd name="T3" fmla="*/ 48 h 185"/>
                <a:gd name="T4" fmla="*/ 372 w 393"/>
                <a:gd name="T5" fmla="*/ 46 h 185"/>
                <a:gd name="T6" fmla="*/ 357 w 393"/>
                <a:gd name="T7" fmla="*/ 55 h 185"/>
                <a:gd name="T8" fmla="*/ 335 w 393"/>
                <a:gd name="T9" fmla="*/ 60 h 185"/>
                <a:gd name="T10" fmla="*/ 322 w 393"/>
                <a:gd name="T11" fmla="*/ 64 h 185"/>
                <a:gd name="T12" fmla="*/ 288 w 393"/>
                <a:gd name="T13" fmla="*/ 55 h 185"/>
                <a:gd name="T14" fmla="*/ 276 w 393"/>
                <a:gd name="T15" fmla="*/ 46 h 185"/>
                <a:gd name="T16" fmla="*/ 245 w 393"/>
                <a:gd name="T17" fmla="*/ 42 h 185"/>
                <a:gd name="T18" fmla="*/ 226 w 393"/>
                <a:gd name="T19" fmla="*/ 44 h 185"/>
                <a:gd name="T20" fmla="*/ 219 w 393"/>
                <a:gd name="T21" fmla="*/ 41 h 185"/>
                <a:gd name="T22" fmla="*/ 202 w 393"/>
                <a:gd name="T23" fmla="*/ 35 h 185"/>
                <a:gd name="T24" fmla="*/ 192 w 393"/>
                <a:gd name="T25" fmla="*/ 14 h 185"/>
                <a:gd name="T26" fmla="*/ 173 w 393"/>
                <a:gd name="T27" fmla="*/ 7 h 185"/>
                <a:gd name="T28" fmla="*/ 145 w 393"/>
                <a:gd name="T29" fmla="*/ 1 h 185"/>
                <a:gd name="T30" fmla="*/ 139 w 393"/>
                <a:gd name="T31" fmla="*/ 14 h 185"/>
                <a:gd name="T32" fmla="*/ 141 w 393"/>
                <a:gd name="T33" fmla="*/ 34 h 185"/>
                <a:gd name="T34" fmla="*/ 142 w 393"/>
                <a:gd name="T35" fmla="*/ 48 h 185"/>
                <a:gd name="T36" fmla="*/ 129 w 393"/>
                <a:gd name="T37" fmla="*/ 49 h 185"/>
                <a:gd name="T38" fmla="*/ 106 w 393"/>
                <a:gd name="T39" fmla="*/ 50 h 185"/>
                <a:gd name="T40" fmla="*/ 89 w 393"/>
                <a:gd name="T41" fmla="*/ 40 h 185"/>
                <a:gd name="T42" fmla="*/ 72 w 393"/>
                <a:gd name="T43" fmla="*/ 34 h 185"/>
                <a:gd name="T44" fmla="*/ 64 w 393"/>
                <a:gd name="T45" fmla="*/ 32 h 185"/>
                <a:gd name="T46" fmla="*/ 56 w 393"/>
                <a:gd name="T47" fmla="*/ 34 h 185"/>
                <a:gd name="T48" fmla="*/ 47 w 393"/>
                <a:gd name="T49" fmla="*/ 38 h 185"/>
                <a:gd name="T50" fmla="*/ 29 w 393"/>
                <a:gd name="T51" fmla="*/ 48 h 185"/>
                <a:gd name="T52" fmla="*/ 10 w 393"/>
                <a:gd name="T53" fmla="*/ 59 h 185"/>
                <a:gd name="T54" fmla="*/ 0 w 393"/>
                <a:gd name="T55" fmla="*/ 72 h 185"/>
                <a:gd name="T56" fmla="*/ 7 w 393"/>
                <a:gd name="T57" fmla="*/ 82 h 185"/>
                <a:gd name="T58" fmla="*/ 22 w 393"/>
                <a:gd name="T59" fmla="*/ 92 h 185"/>
                <a:gd name="T60" fmla="*/ 30 w 393"/>
                <a:gd name="T61" fmla="*/ 94 h 185"/>
                <a:gd name="T62" fmla="*/ 46 w 393"/>
                <a:gd name="T63" fmla="*/ 100 h 185"/>
                <a:gd name="T64" fmla="*/ 55 w 393"/>
                <a:gd name="T65" fmla="*/ 113 h 185"/>
                <a:gd name="T66" fmla="*/ 54 w 393"/>
                <a:gd name="T67" fmla="*/ 126 h 185"/>
                <a:gd name="T68" fmla="*/ 55 w 393"/>
                <a:gd name="T69" fmla="*/ 149 h 185"/>
                <a:gd name="T70" fmla="*/ 73 w 393"/>
                <a:gd name="T71" fmla="*/ 155 h 185"/>
                <a:gd name="T72" fmla="*/ 103 w 393"/>
                <a:gd name="T73" fmla="*/ 160 h 185"/>
                <a:gd name="T74" fmla="*/ 126 w 393"/>
                <a:gd name="T75" fmla="*/ 168 h 185"/>
                <a:gd name="T76" fmla="*/ 133 w 393"/>
                <a:gd name="T77" fmla="*/ 175 h 185"/>
                <a:gd name="T78" fmla="*/ 144 w 393"/>
                <a:gd name="T79" fmla="*/ 194 h 185"/>
                <a:gd name="T80" fmla="*/ 160 w 393"/>
                <a:gd name="T81" fmla="*/ 200 h 185"/>
                <a:gd name="T82" fmla="*/ 189 w 393"/>
                <a:gd name="T83" fmla="*/ 202 h 185"/>
                <a:gd name="T84" fmla="*/ 226 w 393"/>
                <a:gd name="T85" fmla="*/ 202 h 185"/>
                <a:gd name="T86" fmla="*/ 256 w 393"/>
                <a:gd name="T87" fmla="*/ 216 h 185"/>
                <a:gd name="T88" fmla="*/ 277 w 393"/>
                <a:gd name="T89" fmla="*/ 221 h 185"/>
                <a:gd name="T90" fmla="*/ 323 w 393"/>
                <a:gd name="T91" fmla="*/ 204 h 185"/>
                <a:gd name="T92" fmla="*/ 351 w 393"/>
                <a:gd name="T93" fmla="*/ 198 h 185"/>
                <a:gd name="T94" fmla="*/ 369 w 393"/>
                <a:gd name="T95" fmla="*/ 173 h 185"/>
                <a:gd name="T96" fmla="*/ 360 w 393"/>
                <a:gd name="T97" fmla="*/ 162 h 185"/>
                <a:gd name="T98" fmla="*/ 374 w 393"/>
                <a:gd name="T99" fmla="*/ 152 h 185"/>
                <a:gd name="T100" fmla="*/ 396 w 393"/>
                <a:gd name="T101" fmla="*/ 155 h 185"/>
                <a:gd name="T102" fmla="*/ 414 w 393"/>
                <a:gd name="T103" fmla="*/ 145 h 185"/>
                <a:gd name="T104" fmla="*/ 423 w 393"/>
                <a:gd name="T105" fmla="*/ 133 h 185"/>
                <a:gd name="T106" fmla="*/ 437 w 393"/>
                <a:gd name="T107" fmla="*/ 128 h 185"/>
                <a:gd name="T108" fmla="*/ 443 w 393"/>
                <a:gd name="T109" fmla="*/ 124 h 185"/>
                <a:gd name="T110" fmla="*/ 458 w 393"/>
                <a:gd name="T111" fmla="*/ 118 h 185"/>
                <a:gd name="T112" fmla="*/ 472 w 393"/>
                <a:gd name="T113" fmla="*/ 115 h 185"/>
                <a:gd name="T114" fmla="*/ 450 w 393"/>
                <a:gd name="T115" fmla="*/ 91 h 185"/>
                <a:gd name="T116" fmla="*/ 436 w 393"/>
                <a:gd name="T117" fmla="*/ 91 h 185"/>
                <a:gd name="T118" fmla="*/ 423 w 393"/>
                <a:gd name="T119" fmla="*/ 91 h 185"/>
                <a:gd name="T120" fmla="*/ 405 w 393"/>
                <a:gd name="T121" fmla="*/ 94 h 185"/>
                <a:gd name="T122" fmla="*/ 406 w 393"/>
                <a:gd name="T123" fmla="*/ 86 h 185"/>
                <a:gd name="T124" fmla="*/ 406 w 393"/>
                <a:gd name="T125" fmla="*/ 67 h 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185"/>
                <a:gd name="T191" fmla="*/ 393 w 393"/>
                <a:gd name="T192" fmla="*/ 185 h 1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185">
                  <a:moveTo>
                    <a:pt x="343" y="43"/>
                  </a:moveTo>
                  <a:cubicBezTo>
                    <a:pt x="342" y="43"/>
                    <a:pt x="341" y="41"/>
                    <a:pt x="339" y="41"/>
                  </a:cubicBezTo>
                  <a:cubicBezTo>
                    <a:pt x="337" y="41"/>
                    <a:pt x="334" y="42"/>
                    <a:pt x="332" y="42"/>
                  </a:cubicBezTo>
                  <a:cubicBezTo>
                    <a:pt x="329" y="42"/>
                    <a:pt x="327" y="41"/>
                    <a:pt x="325" y="40"/>
                  </a:cubicBezTo>
                  <a:cubicBezTo>
                    <a:pt x="322" y="39"/>
                    <a:pt x="320" y="36"/>
                    <a:pt x="317" y="36"/>
                  </a:cubicBezTo>
                  <a:cubicBezTo>
                    <a:pt x="315" y="35"/>
                    <a:pt x="312" y="37"/>
                    <a:pt x="310" y="38"/>
                  </a:cubicBezTo>
                  <a:cubicBezTo>
                    <a:pt x="307" y="39"/>
                    <a:pt x="304" y="40"/>
                    <a:pt x="301" y="42"/>
                  </a:cubicBezTo>
                  <a:cubicBezTo>
                    <a:pt x="300" y="43"/>
                    <a:pt x="299" y="44"/>
                    <a:pt x="297" y="46"/>
                  </a:cubicBezTo>
                  <a:cubicBezTo>
                    <a:pt x="295" y="47"/>
                    <a:pt x="293" y="49"/>
                    <a:pt x="291" y="49"/>
                  </a:cubicBezTo>
                  <a:cubicBezTo>
                    <a:pt x="287" y="50"/>
                    <a:pt x="283" y="49"/>
                    <a:pt x="279" y="50"/>
                  </a:cubicBezTo>
                  <a:cubicBezTo>
                    <a:pt x="277" y="50"/>
                    <a:pt x="276" y="53"/>
                    <a:pt x="273" y="54"/>
                  </a:cubicBezTo>
                  <a:cubicBezTo>
                    <a:pt x="271" y="55"/>
                    <a:pt x="269" y="53"/>
                    <a:pt x="268" y="53"/>
                  </a:cubicBezTo>
                  <a:cubicBezTo>
                    <a:pt x="260" y="52"/>
                    <a:pt x="253" y="54"/>
                    <a:pt x="246" y="52"/>
                  </a:cubicBezTo>
                  <a:cubicBezTo>
                    <a:pt x="243" y="51"/>
                    <a:pt x="241" y="49"/>
                    <a:pt x="240" y="46"/>
                  </a:cubicBezTo>
                  <a:cubicBezTo>
                    <a:pt x="239" y="45"/>
                    <a:pt x="241" y="42"/>
                    <a:pt x="240" y="40"/>
                  </a:cubicBezTo>
                  <a:cubicBezTo>
                    <a:pt x="237" y="38"/>
                    <a:pt x="233" y="39"/>
                    <a:pt x="230" y="38"/>
                  </a:cubicBezTo>
                  <a:cubicBezTo>
                    <a:pt x="227" y="37"/>
                    <a:pt x="224" y="35"/>
                    <a:pt x="221" y="35"/>
                  </a:cubicBezTo>
                  <a:cubicBezTo>
                    <a:pt x="216" y="34"/>
                    <a:pt x="210" y="35"/>
                    <a:pt x="204" y="35"/>
                  </a:cubicBezTo>
                  <a:cubicBezTo>
                    <a:pt x="203" y="35"/>
                    <a:pt x="203" y="36"/>
                    <a:pt x="202" y="36"/>
                  </a:cubicBezTo>
                  <a:cubicBezTo>
                    <a:pt x="197" y="37"/>
                    <a:pt x="193" y="37"/>
                    <a:pt x="188" y="37"/>
                  </a:cubicBezTo>
                  <a:cubicBezTo>
                    <a:pt x="186" y="37"/>
                    <a:pt x="184" y="37"/>
                    <a:pt x="182" y="36"/>
                  </a:cubicBezTo>
                  <a:cubicBezTo>
                    <a:pt x="181" y="36"/>
                    <a:pt x="182" y="34"/>
                    <a:pt x="182" y="34"/>
                  </a:cubicBezTo>
                  <a:cubicBezTo>
                    <a:pt x="180" y="34"/>
                    <a:pt x="178" y="37"/>
                    <a:pt x="176" y="36"/>
                  </a:cubicBezTo>
                  <a:cubicBezTo>
                    <a:pt x="173" y="35"/>
                    <a:pt x="170" y="32"/>
                    <a:pt x="168" y="29"/>
                  </a:cubicBezTo>
                  <a:cubicBezTo>
                    <a:pt x="166" y="26"/>
                    <a:pt x="168" y="21"/>
                    <a:pt x="167" y="18"/>
                  </a:cubicBezTo>
                  <a:cubicBezTo>
                    <a:pt x="166" y="15"/>
                    <a:pt x="163" y="13"/>
                    <a:pt x="160" y="12"/>
                  </a:cubicBezTo>
                  <a:cubicBezTo>
                    <a:pt x="158" y="10"/>
                    <a:pt x="154" y="12"/>
                    <a:pt x="151" y="11"/>
                  </a:cubicBezTo>
                  <a:cubicBezTo>
                    <a:pt x="149" y="10"/>
                    <a:pt x="147" y="6"/>
                    <a:pt x="144" y="6"/>
                  </a:cubicBezTo>
                  <a:cubicBezTo>
                    <a:pt x="140" y="5"/>
                    <a:pt x="136" y="9"/>
                    <a:pt x="132" y="8"/>
                  </a:cubicBezTo>
                  <a:cubicBezTo>
                    <a:pt x="128" y="7"/>
                    <a:pt x="125" y="0"/>
                    <a:pt x="121" y="1"/>
                  </a:cubicBezTo>
                  <a:cubicBezTo>
                    <a:pt x="118" y="2"/>
                    <a:pt x="120" y="8"/>
                    <a:pt x="119" y="11"/>
                  </a:cubicBezTo>
                  <a:cubicBezTo>
                    <a:pt x="118" y="12"/>
                    <a:pt x="116" y="11"/>
                    <a:pt x="116" y="12"/>
                  </a:cubicBezTo>
                  <a:cubicBezTo>
                    <a:pt x="115" y="14"/>
                    <a:pt x="114" y="17"/>
                    <a:pt x="114" y="20"/>
                  </a:cubicBezTo>
                  <a:cubicBezTo>
                    <a:pt x="115" y="22"/>
                    <a:pt x="116" y="25"/>
                    <a:pt x="117" y="28"/>
                  </a:cubicBezTo>
                  <a:cubicBezTo>
                    <a:pt x="118" y="30"/>
                    <a:pt x="121" y="31"/>
                    <a:pt x="121" y="34"/>
                  </a:cubicBezTo>
                  <a:cubicBezTo>
                    <a:pt x="122" y="36"/>
                    <a:pt x="120" y="39"/>
                    <a:pt x="118" y="40"/>
                  </a:cubicBezTo>
                  <a:cubicBezTo>
                    <a:pt x="117" y="42"/>
                    <a:pt x="115" y="43"/>
                    <a:pt x="113" y="43"/>
                  </a:cubicBezTo>
                  <a:cubicBezTo>
                    <a:pt x="111" y="43"/>
                    <a:pt x="109" y="42"/>
                    <a:pt x="107" y="41"/>
                  </a:cubicBezTo>
                  <a:cubicBezTo>
                    <a:pt x="103" y="41"/>
                    <a:pt x="100" y="41"/>
                    <a:pt x="96" y="41"/>
                  </a:cubicBezTo>
                  <a:cubicBezTo>
                    <a:pt x="94" y="41"/>
                    <a:pt x="91" y="42"/>
                    <a:pt x="88" y="42"/>
                  </a:cubicBezTo>
                  <a:cubicBezTo>
                    <a:pt x="85" y="41"/>
                    <a:pt x="81" y="40"/>
                    <a:pt x="78" y="38"/>
                  </a:cubicBezTo>
                  <a:cubicBezTo>
                    <a:pt x="76" y="37"/>
                    <a:pt x="75" y="35"/>
                    <a:pt x="74" y="33"/>
                  </a:cubicBezTo>
                  <a:cubicBezTo>
                    <a:pt x="74" y="32"/>
                    <a:pt x="75" y="30"/>
                    <a:pt x="74" y="30"/>
                  </a:cubicBezTo>
                  <a:cubicBezTo>
                    <a:pt x="69" y="28"/>
                    <a:pt x="64" y="29"/>
                    <a:pt x="60" y="28"/>
                  </a:cubicBezTo>
                  <a:cubicBezTo>
                    <a:pt x="58" y="28"/>
                    <a:pt x="58" y="26"/>
                    <a:pt x="56" y="25"/>
                  </a:cubicBezTo>
                  <a:cubicBezTo>
                    <a:pt x="55" y="25"/>
                    <a:pt x="54" y="27"/>
                    <a:pt x="53" y="27"/>
                  </a:cubicBezTo>
                  <a:cubicBezTo>
                    <a:pt x="52" y="27"/>
                    <a:pt x="51" y="26"/>
                    <a:pt x="50" y="26"/>
                  </a:cubicBezTo>
                  <a:cubicBezTo>
                    <a:pt x="49" y="26"/>
                    <a:pt x="48" y="28"/>
                    <a:pt x="47" y="28"/>
                  </a:cubicBezTo>
                  <a:cubicBezTo>
                    <a:pt x="45" y="29"/>
                    <a:pt x="43" y="27"/>
                    <a:pt x="42" y="28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37" y="33"/>
                    <a:pt x="35" y="31"/>
                    <a:pt x="33" y="32"/>
                  </a:cubicBezTo>
                  <a:cubicBezTo>
                    <a:pt x="30" y="34"/>
                    <a:pt x="27" y="37"/>
                    <a:pt x="24" y="40"/>
                  </a:cubicBezTo>
                  <a:cubicBezTo>
                    <a:pt x="22" y="42"/>
                    <a:pt x="20" y="45"/>
                    <a:pt x="18" y="46"/>
                  </a:cubicBezTo>
                  <a:cubicBezTo>
                    <a:pt x="15" y="48"/>
                    <a:pt x="11" y="47"/>
                    <a:pt x="8" y="49"/>
                  </a:cubicBezTo>
                  <a:cubicBezTo>
                    <a:pt x="6" y="50"/>
                    <a:pt x="3" y="53"/>
                    <a:pt x="1" y="55"/>
                  </a:cubicBezTo>
                  <a:cubicBezTo>
                    <a:pt x="1" y="57"/>
                    <a:pt x="0" y="58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4"/>
                    <a:pt x="5" y="66"/>
                    <a:pt x="6" y="68"/>
                  </a:cubicBezTo>
                  <a:cubicBezTo>
                    <a:pt x="8" y="70"/>
                    <a:pt x="10" y="71"/>
                    <a:pt x="12" y="72"/>
                  </a:cubicBezTo>
                  <a:cubicBezTo>
                    <a:pt x="14" y="74"/>
                    <a:pt x="15" y="77"/>
                    <a:pt x="18" y="77"/>
                  </a:cubicBezTo>
                  <a:cubicBezTo>
                    <a:pt x="20" y="78"/>
                    <a:pt x="21" y="75"/>
                    <a:pt x="23" y="75"/>
                  </a:cubicBezTo>
                  <a:cubicBezTo>
                    <a:pt x="24" y="75"/>
                    <a:pt x="23" y="78"/>
                    <a:pt x="25" y="78"/>
                  </a:cubicBezTo>
                  <a:cubicBezTo>
                    <a:pt x="26" y="79"/>
                    <a:pt x="29" y="77"/>
                    <a:pt x="31" y="78"/>
                  </a:cubicBezTo>
                  <a:cubicBezTo>
                    <a:pt x="33" y="79"/>
                    <a:pt x="36" y="81"/>
                    <a:pt x="38" y="83"/>
                  </a:cubicBezTo>
                  <a:cubicBezTo>
                    <a:pt x="39" y="86"/>
                    <a:pt x="39" y="90"/>
                    <a:pt x="40" y="92"/>
                  </a:cubicBezTo>
                  <a:cubicBezTo>
                    <a:pt x="41" y="94"/>
                    <a:pt x="45" y="92"/>
                    <a:pt x="46" y="94"/>
                  </a:cubicBezTo>
                  <a:cubicBezTo>
                    <a:pt x="47" y="96"/>
                    <a:pt x="46" y="98"/>
                    <a:pt x="46" y="100"/>
                  </a:cubicBezTo>
                  <a:cubicBezTo>
                    <a:pt x="46" y="102"/>
                    <a:pt x="45" y="103"/>
                    <a:pt x="45" y="105"/>
                  </a:cubicBezTo>
                  <a:cubicBezTo>
                    <a:pt x="47" y="110"/>
                    <a:pt x="45" y="115"/>
                    <a:pt x="45" y="120"/>
                  </a:cubicBezTo>
                  <a:cubicBezTo>
                    <a:pt x="45" y="121"/>
                    <a:pt x="45" y="123"/>
                    <a:pt x="46" y="124"/>
                  </a:cubicBezTo>
                  <a:cubicBezTo>
                    <a:pt x="48" y="125"/>
                    <a:pt x="50" y="126"/>
                    <a:pt x="53" y="126"/>
                  </a:cubicBezTo>
                  <a:cubicBezTo>
                    <a:pt x="55" y="127"/>
                    <a:pt x="58" y="129"/>
                    <a:pt x="61" y="129"/>
                  </a:cubicBezTo>
                  <a:cubicBezTo>
                    <a:pt x="65" y="129"/>
                    <a:pt x="70" y="126"/>
                    <a:pt x="74" y="127"/>
                  </a:cubicBezTo>
                  <a:cubicBezTo>
                    <a:pt x="79" y="127"/>
                    <a:pt x="82" y="130"/>
                    <a:pt x="86" y="133"/>
                  </a:cubicBezTo>
                  <a:cubicBezTo>
                    <a:pt x="90" y="135"/>
                    <a:pt x="93" y="138"/>
                    <a:pt x="97" y="140"/>
                  </a:cubicBezTo>
                  <a:cubicBezTo>
                    <a:pt x="100" y="141"/>
                    <a:pt x="103" y="139"/>
                    <a:pt x="105" y="140"/>
                  </a:cubicBezTo>
                  <a:cubicBezTo>
                    <a:pt x="106" y="141"/>
                    <a:pt x="104" y="143"/>
                    <a:pt x="105" y="144"/>
                  </a:cubicBezTo>
                  <a:cubicBezTo>
                    <a:pt x="106" y="146"/>
                    <a:pt x="109" y="144"/>
                    <a:pt x="111" y="146"/>
                  </a:cubicBezTo>
                  <a:cubicBezTo>
                    <a:pt x="114" y="150"/>
                    <a:pt x="114" y="155"/>
                    <a:pt x="116" y="159"/>
                  </a:cubicBezTo>
                  <a:cubicBezTo>
                    <a:pt x="117" y="160"/>
                    <a:pt x="119" y="161"/>
                    <a:pt x="120" y="162"/>
                  </a:cubicBezTo>
                  <a:cubicBezTo>
                    <a:pt x="122" y="163"/>
                    <a:pt x="121" y="166"/>
                    <a:pt x="123" y="166"/>
                  </a:cubicBezTo>
                  <a:cubicBezTo>
                    <a:pt x="126" y="167"/>
                    <a:pt x="130" y="167"/>
                    <a:pt x="133" y="167"/>
                  </a:cubicBezTo>
                  <a:cubicBezTo>
                    <a:pt x="136" y="167"/>
                    <a:pt x="138" y="165"/>
                    <a:pt x="141" y="165"/>
                  </a:cubicBezTo>
                  <a:cubicBezTo>
                    <a:pt x="146" y="166"/>
                    <a:pt x="151" y="168"/>
                    <a:pt x="157" y="168"/>
                  </a:cubicBezTo>
                  <a:cubicBezTo>
                    <a:pt x="161" y="168"/>
                    <a:pt x="164" y="165"/>
                    <a:pt x="168" y="165"/>
                  </a:cubicBezTo>
                  <a:cubicBezTo>
                    <a:pt x="175" y="165"/>
                    <a:pt x="182" y="166"/>
                    <a:pt x="188" y="168"/>
                  </a:cubicBezTo>
                  <a:cubicBezTo>
                    <a:pt x="190" y="168"/>
                    <a:pt x="191" y="172"/>
                    <a:pt x="193" y="173"/>
                  </a:cubicBezTo>
                  <a:cubicBezTo>
                    <a:pt x="199" y="176"/>
                    <a:pt x="206" y="178"/>
                    <a:pt x="213" y="180"/>
                  </a:cubicBezTo>
                  <a:cubicBezTo>
                    <a:pt x="216" y="181"/>
                    <a:pt x="220" y="179"/>
                    <a:pt x="222" y="181"/>
                  </a:cubicBezTo>
                  <a:cubicBezTo>
                    <a:pt x="225" y="182"/>
                    <a:pt x="228" y="185"/>
                    <a:pt x="231" y="184"/>
                  </a:cubicBezTo>
                  <a:cubicBezTo>
                    <a:pt x="238" y="182"/>
                    <a:pt x="242" y="174"/>
                    <a:pt x="249" y="171"/>
                  </a:cubicBezTo>
                  <a:cubicBezTo>
                    <a:pt x="255" y="169"/>
                    <a:pt x="262" y="169"/>
                    <a:pt x="269" y="170"/>
                  </a:cubicBezTo>
                  <a:cubicBezTo>
                    <a:pt x="273" y="170"/>
                    <a:pt x="276" y="173"/>
                    <a:pt x="279" y="172"/>
                  </a:cubicBezTo>
                  <a:cubicBezTo>
                    <a:pt x="284" y="172"/>
                    <a:pt x="288" y="168"/>
                    <a:pt x="292" y="165"/>
                  </a:cubicBezTo>
                  <a:cubicBezTo>
                    <a:pt x="295" y="162"/>
                    <a:pt x="296" y="159"/>
                    <a:pt x="298" y="156"/>
                  </a:cubicBezTo>
                  <a:cubicBezTo>
                    <a:pt x="301" y="151"/>
                    <a:pt x="306" y="149"/>
                    <a:pt x="307" y="144"/>
                  </a:cubicBezTo>
                  <a:cubicBezTo>
                    <a:pt x="308" y="142"/>
                    <a:pt x="304" y="143"/>
                    <a:pt x="303" y="142"/>
                  </a:cubicBezTo>
                  <a:cubicBezTo>
                    <a:pt x="301" y="140"/>
                    <a:pt x="300" y="137"/>
                    <a:pt x="300" y="135"/>
                  </a:cubicBezTo>
                  <a:cubicBezTo>
                    <a:pt x="300" y="132"/>
                    <a:pt x="301" y="129"/>
                    <a:pt x="303" y="127"/>
                  </a:cubicBezTo>
                  <a:cubicBezTo>
                    <a:pt x="305" y="126"/>
                    <a:pt x="309" y="126"/>
                    <a:pt x="311" y="127"/>
                  </a:cubicBezTo>
                  <a:cubicBezTo>
                    <a:pt x="315" y="128"/>
                    <a:pt x="317" y="132"/>
                    <a:pt x="320" y="132"/>
                  </a:cubicBezTo>
                  <a:cubicBezTo>
                    <a:pt x="323" y="133"/>
                    <a:pt x="327" y="131"/>
                    <a:pt x="330" y="129"/>
                  </a:cubicBezTo>
                  <a:cubicBezTo>
                    <a:pt x="333" y="127"/>
                    <a:pt x="333" y="122"/>
                    <a:pt x="336" y="120"/>
                  </a:cubicBezTo>
                  <a:cubicBezTo>
                    <a:pt x="339" y="119"/>
                    <a:pt x="342" y="122"/>
                    <a:pt x="345" y="121"/>
                  </a:cubicBezTo>
                  <a:cubicBezTo>
                    <a:pt x="348" y="120"/>
                    <a:pt x="350" y="118"/>
                    <a:pt x="352" y="115"/>
                  </a:cubicBezTo>
                  <a:cubicBezTo>
                    <a:pt x="353" y="114"/>
                    <a:pt x="351" y="112"/>
                    <a:pt x="352" y="111"/>
                  </a:cubicBezTo>
                  <a:cubicBezTo>
                    <a:pt x="353" y="108"/>
                    <a:pt x="356" y="106"/>
                    <a:pt x="359" y="104"/>
                  </a:cubicBezTo>
                  <a:cubicBezTo>
                    <a:pt x="361" y="104"/>
                    <a:pt x="362" y="108"/>
                    <a:pt x="364" y="107"/>
                  </a:cubicBezTo>
                  <a:cubicBezTo>
                    <a:pt x="366" y="106"/>
                    <a:pt x="364" y="102"/>
                    <a:pt x="365" y="101"/>
                  </a:cubicBezTo>
                  <a:cubicBezTo>
                    <a:pt x="366" y="100"/>
                    <a:pt x="367" y="103"/>
                    <a:pt x="369" y="103"/>
                  </a:cubicBezTo>
                  <a:cubicBezTo>
                    <a:pt x="370" y="102"/>
                    <a:pt x="371" y="100"/>
                    <a:pt x="373" y="99"/>
                  </a:cubicBezTo>
                  <a:cubicBezTo>
                    <a:pt x="375" y="98"/>
                    <a:pt x="378" y="98"/>
                    <a:pt x="381" y="98"/>
                  </a:cubicBezTo>
                  <a:cubicBezTo>
                    <a:pt x="384" y="98"/>
                    <a:pt x="386" y="102"/>
                    <a:pt x="389" y="101"/>
                  </a:cubicBezTo>
                  <a:cubicBezTo>
                    <a:pt x="390" y="100"/>
                    <a:pt x="392" y="97"/>
                    <a:pt x="393" y="96"/>
                  </a:cubicBezTo>
                  <a:cubicBezTo>
                    <a:pt x="392" y="92"/>
                    <a:pt x="389" y="90"/>
                    <a:pt x="386" y="87"/>
                  </a:cubicBezTo>
                  <a:cubicBezTo>
                    <a:pt x="383" y="84"/>
                    <a:pt x="377" y="80"/>
                    <a:pt x="375" y="76"/>
                  </a:cubicBezTo>
                  <a:cubicBezTo>
                    <a:pt x="371" y="74"/>
                    <a:pt x="367" y="73"/>
                    <a:pt x="363" y="73"/>
                  </a:cubicBezTo>
                  <a:cubicBezTo>
                    <a:pt x="362" y="73"/>
                    <a:pt x="363" y="75"/>
                    <a:pt x="363" y="76"/>
                  </a:cubicBezTo>
                  <a:cubicBezTo>
                    <a:pt x="361" y="78"/>
                    <a:pt x="360" y="82"/>
                    <a:pt x="358" y="82"/>
                  </a:cubicBezTo>
                  <a:cubicBezTo>
                    <a:pt x="355" y="82"/>
                    <a:pt x="355" y="77"/>
                    <a:pt x="352" y="76"/>
                  </a:cubicBezTo>
                  <a:cubicBezTo>
                    <a:pt x="348" y="76"/>
                    <a:pt x="345" y="80"/>
                    <a:pt x="342" y="80"/>
                  </a:cubicBezTo>
                  <a:cubicBezTo>
                    <a:pt x="340" y="80"/>
                    <a:pt x="338" y="80"/>
                    <a:pt x="337" y="78"/>
                  </a:cubicBezTo>
                  <a:cubicBezTo>
                    <a:pt x="336" y="77"/>
                    <a:pt x="336" y="75"/>
                    <a:pt x="336" y="74"/>
                  </a:cubicBezTo>
                  <a:cubicBezTo>
                    <a:pt x="336" y="73"/>
                    <a:pt x="338" y="73"/>
                    <a:pt x="338" y="72"/>
                  </a:cubicBezTo>
                  <a:cubicBezTo>
                    <a:pt x="339" y="70"/>
                    <a:pt x="338" y="67"/>
                    <a:pt x="338" y="65"/>
                  </a:cubicBezTo>
                  <a:cubicBezTo>
                    <a:pt x="338" y="62"/>
                    <a:pt x="337" y="59"/>
                    <a:pt x="338" y="56"/>
                  </a:cubicBezTo>
                  <a:cubicBezTo>
                    <a:pt x="339" y="51"/>
                    <a:pt x="342" y="47"/>
                    <a:pt x="343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399" name="Freeform 2627"/>
            <p:cNvSpPr>
              <a:spLocks noChangeAspect="1"/>
            </p:cNvSpPr>
            <p:nvPr/>
          </p:nvSpPr>
          <p:spPr bwMode="auto">
            <a:xfrm>
              <a:off x="24140853" y="7657764"/>
              <a:ext cx="1051068" cy="494643"/>
            </a:xfrm>
            <a:custGeom>
              <a:avLst/>
              <a:gdLst>
                <a:gd name="T0" fmla="*/ 70 w 131"/>
                <a:gd name="T1" fmla="*/ 77 h 67"/>
                <a:gd name="T2" fmla="*/ 70 w 131"/>
                <a:gd name="T3" fmla="*/ 66 h 67"/>
                <a:gd name="T4" fmla="*/ 77 w 131"/>
                <a:gd name="T5" fmla="*/ 63 h 67"/>
                <a:gd name="T6" fmla="*/ 84 w 131"/>
                <a:gd name="T7" fmla="*/ 58 h 67"/>
                <a:gd name="T8" fmla="*/ 90 w 131"/>
                <a:gd name="T9" fmla="*/ 59 h 67"/>
                <a:gd name="T10" fmla="*/ 95 w 131"/>
                <a:gd name="T11" fmla="*/ 54 h 67"/>
                <a:gd name="T12" fmla="*/ 96 w 131"/>
                <a:gd name="T13" fmla="*/ 60 h 67"/>
                <a:gd name="T14" fmla="*/ 107 w 131"/>
                <a:gd name="T15" fmla="*/ 58 h 67"/>
                <a:gd name="T16" fmla="*/ 111 w 131"/>
                <a:gd name="T17" fmla="*/ 46 h 67"/>
                <a:gd name="T18" fmla="*/ 117 w 131"/>
                <a:gd name="T19" fmla="*/ 45 h 67"/>
                <a:gd name="T20" fmla="*/ 131 w 131"/>
                <a:gd name="T21" fmla="*/ 45 h 67"/>
                <a:gd name="T22" fmla="*/ 134 w 131"/>
                <a:gd name="T23" fmla="*/ 37 h 67"/>
                <a:gd name="T24" fmla="*/ 144 w 131"/>
                <a:gd name="T25" fmla="*/ 29 h 67"/>
                <a:gd name="T26" fmla="*/ 149 w 131"/>
                <a:gd name="T27" fmla="*/ 31 h 67"/>
                <a:gd name="T28" fmla="*/ 152 w 131"/>
                <a:gd name="T29" fmla="*/ 25 h 67"/>
                <a:gd name="T30" fmla="*/ 157 w 131"/>
                <a:gd name="T31" fmla="*/ 22 h 67"/>
                <a:gd name="T32" fmla="*/ 155 w 131"/>
                <a:gd name="T33" fmla="*/ 19 h 67"/>
                <a:gd name="T34" fmla="*/ 151 w 131"/>
                <a:gd name="T35" fmla="*/ 18 h 67"/>
                <a:gd name="T36" fmla="*/ 143 w 131"/>
                <a:gd name="T37" fmla="*/ 16 h 67"/>
                <a:gd name="T38" fmla="*/ 141 w 131"/>
                <a:gd name="T39" fmla="*/ 11 h 67"/>
                <a:gd name="T40" fmla="*/ 138 w 131"/>
                <a:gd name="T41" fmla="*/ 11 h 67"/>
                <a:gd name="T42" fmla="*/ 131 w 131"/>
                <a:gd name="T43" fmla="*/ 8 h 67"/>
                <a:gd name="T44" fmla="*/ 119 w 131"/>
                <a:gd name="T45" fmla="*/ 8 h 67"/>
                <a:gd name="T46" fmla="*/ 105 w 131"/>
                <a:gd name="T47" fmla="*/ 7 h 67"/>
                <a:gd name="T48" fmla="*/ 95 w 131"/>
                <a:gd name="T49" fmla="*/ 7 h 67"/>
                <a:gd name="T50" fmla="*/ 93 w 131"/>
                <a:gd name="T51" fmla="*/ 10 h 67"/>
                <a:gd name="T52" fmla="*/ 80 w 131"/>
                <a:gd name="T53" fmla="*/ 7 h 67"/>
                <a:gd name="T54" fmla="*/ 68 w 131"/>
                <a:gd name="T55" fmla="*/ 1 h 67"/>
                <a:gd name="T56" fmla="*/ 60 w 131"/>
                <a:gd name="T57" fmla="*/ 2 h 67"/>
                <a:gd name="T58" fmla="*/ 55 w 131"/>
                <a:gd name="T59" fmla="*/ 6 h 67"/>
                <a:gd name="T60" fmla="*/ 55 w 131"/>
                <a:gd name="T61" fmla="*/ 16 h 67"/>
                <a:gd name="T62" fmla="*/ 49 w 131"/>
                <a:gd name="T63" fmla="*/ 17 h 67"/>
                <a:gd name="T64" fmla="*/ 32 w 131"/>
                <a:gd name="T65" fmla="*/ 12 h 67"/>
                <a:gd name="T66" fmla="*/ 26 w 131"/>
                <a:gd name="T67" fmla="*/ 13 h 67"/>
                <a:gd name="T68" fmla="*/ 19 w 131"/>
                <a:gd name="T69" fmla="*/ 19 h 67"/>
                <a:gd name="T70" fmla="*/ 26 w 131"/>
                <a:gd name="T71" fmla="*/ 22 h 67"/>
                <a:gd name="T72" fmla="*/ 13 w 131"/>
                <a:gd name="T73" fmla="*/ 34 h 67"/>
                <a:gd name="T74" fmla="*/ 13 w 131"/>
                <a:gd name="T75" fmla="*/ 39 h 67"/>
                <a:gd name="T76" fmla="*/ 20 w 131"/>
                <a:gd name="T77" fmla="*/ 39 h 67"/>
                <a:gd name="T78" fmla="*/ 20 w 131"/>
                <a:gd name="T79" fmla="*/ 46 h 67"/>
                <a:gd name="T80" fmla="*/ 30 w 131"/>
                <a:gd name="T81" fmla="*/ 46 h 67"/>
                <a:gd name="T82" fmla="*/ 32 w 131"/>
                <a:gd name="T83" fmla="*/ 36 h 67"/>
                <a:gd name="T84" fmla="*/ 40 w 131"/>
                <a:gd name="T85" fmla="*/ 45 h 67"/>
                <a:gd name="T86" fmla="*/ 48 w 131"/>
                <a:gd name="T87" fmla="*/ 46 h 67"/>
                <a:gd name="T88" fmla="*/ 56 w 131"/>
                <a:gd name="T89" fmla="*/ 48 h 67"/>
                <a:gd name="T90" fmla="*/ 53 w 131"/>
                <a:gd name="T91" fmla="*/ 57 h 67"/>
                <a:gd name="T92" fmla="*/ 46 w 131"/>
                <a:gd name="T93" fmla="*/ 57 h 67"/>
                <a:gd name="T94" fmla="*/ 38 w 131"/>
                <a:gd name="T95" fmla="*/ 64 h 67"/>
                <a:gd name="T96" fmla="*/ 34 w 131"/>
                <a:gd name="T97" fmla="*/ 64 h 67"/>
                <a:gd name="T98" fmla="*/ 30 w 131"/>
                <a:gd name="T99" fmla="*/ 62 h 67"/>
                <a:gd name="T100" fmla="*/ 26 w 131"/>
                <a:gd name="T101" fmla="*/ 64 h 67"/>
                <a:gd name="T102" fmla="*/ 23 w 131"/>
                <a:gd name="T103" fmla="*/ 64 h 67"/>
                <a:gd name="T104" fmla="*/ 10 w 131"/>
                <a:gd name="T105" fmla="*/ 66 h 67"/>
                <a:gd name="T106" fmla="*/ 1 w 131"/>
                <a:gd name="T107" fmla="*/ 69 h 67"/>
                <a:gd name="T108" fmla="*/ 5 w 131"/>
                <a:gd name="T109" fmla="*/ 76 h 67"/>
                <a:gd name="T110" fmla="*/ 19 w 131"/>
                <a:gd name="T111" fmla="*/ 75 h 67"/>
                <a:gd name="T112" fmla="*/ 26 w 131"/>
                <a:gd name="T113" fmla="*/ 79 h 67"/>
                <a:gd name="T114" fmla="*/ 37 w 131"/>
                <a:gd name="T115" fmla="*/ 74 h 67"/>
                <a:gd name="T116" fmla="*/ 41 w 131"/>
                <a:gd name="T117" fmla="*/ 80 h 67"/>
                <a:gd name="T118" fmla="*/ 50 w 131"/>
                <a:gd name="T119" fmla="*/ 80 h 67"/>
                <a:gd name="T120" fmla="*/ 70 w 131"/>
                <a:gd name="T121" fmla="*/ 77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"/>
                <a:gd name="T184" fmla="*/ 0 h 67"/>
                <a:gd name="T185" fmla="*/ 131 w 131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" h="67">
                  <a:moveTo>
                    <a:pt x="58" y="64"/>
                  </a:moveTo>
                  <a:cubicBezTo>
                    <a:pt x="58" y="61"/>
                    <a:pt x="57" y="57"/>
                    <a:pt x="58" y="55"/>
                  </a:cubicBezTo>
                  <a:cubicBezTo>
                    <a:pt x="59" y="53"/>
                    <a:pt x="62" y="53"/>
                    <a:pt x="64" y="52"/>
                  </a:cubicBezTo>
                  <a:cubicBezTo>
                    <a:pt x="66" y="51"/>
                    <a:pt x="68" y="49"/>
                    <a:pt x="70" y="48"/>
                  </a:cubicBezTo>
                  <a:cubicBezTo>
                    <a:pt x="71" y="47"/>
                    <a:pt x="73" y="49"/>
                    <a:pt x="75" y="49"/>
                  </a:cubicBezTo>
                  <a:cubicBezTo>
                    <a:pt x="76" y="48"/>
                    <a:pt x="77" y="45"/>
                    <a:pt x="79" y="45"/>
                  </a:cubicBezTo>
                  <a:cubicBezTo>
                    <a:pt x="81" y="46"/>
                    <a:pt x="79" y="50"/>
                    <a:pt x="80" y="50"/>
                  </a:cubicBezTo>
                  <a:cubicBezTo>
                    <a:pt x="83" y="51"/>
                    <a:pt x="87" y="50"/>
                    <a:pt x="89" y="48"/>
                  </a:cubicBezTo>
                  <a:cubicBezTo>
                    <a:pt x="92" y="45"/>
                    <a:pt x="90" y="41"/>
                    <a:pt x="93" y="38"/>
                  </a:cubicBezTo>
                  <a:cubicBezTo>
                    <a:pt x="94" y="37"/>
                    <a:pt x="96" y="37"/>
                    <a:pt x="98" y="37"/>
                  </a:cubicBezTo>
                  <a:cubicBezTo>
                    <a:pt x="102" y="36"/>
                    <a:pt x="106" y="38"/>
                    <a:pt x="109" y="37"/>
                  </a:cubicBezTo>
                  <a:cubicBezTo>
                    <a:pt x="111" y="36"/>
                    <a:pt x="110" y="32"/>
                    <a:pt x="112" y="31"/>
                  </a:cubicBezTo>
                  <a:cubicBezTo>
                    <a:pt x="114" y="28"/>
                    <a:pt x="116" y="25"/>
                    <a:pt x="120" y="24"/>
                  </a:cubicBezTo>
                  <a:cubicBezTo>
                    <a:pt x="121" y="23"/>
                    <a:pt x="122" y="26"/>
                    <a:pt x="124" y="26"/>
                  </a:cubicBezTo>
                  <a:cubicBezTo>
                    <a:pt x="126" y="25"/>
                    <a:pt x="125" y="22"/>
                    <a:pt x="127" y="21"/>
                  </a:cubicBezTo>
                  <a:cubicBezTo>
                    <a:pt x="128" y="19"/>
                    <a:pt x="130" y="19"/>
                    <a:pt x="131" y="18"/>
                  </a:cubicBezTo>
                  <a:cubicBezTo>
                    <a:pt x="131" y="18"/>
                    <a:pt x="129" y="16"/>
                    <a:pt x="129" y="16"/>
                  </a:cubicBezTo>
                  <a:cubicBezTo>
                    <a:pt x="128" y="16"/>
                    <a:pt x="127" y="16"/>
                    <a:pt x="126" y="15"/>
                  </a:cubicBezTo>
                  <a:cubicBezTo>
                    <a:pt x="124" y="15"/>
                    <a:pt x="121" y="15"/>
                    <a:pt x="119" y="13"/>
                  </a:cubicBezTo>
                  <a:cubicBezTo>
                    <a:pt x="118" y="12"/>
                    <a:pt x="119" y="10"/>
                    <a:pt x="118" y="9"/>
                  </a:cubicBezTo>
                  <a:cubicBezTo>
                    <a:pt x="117" y="8"/>
                    <a:pt x="116" y="9"/>
                    <a:pt x="115" y="9"/>
                  </a:cubicBezTo>
                  <a:cubicBezTo>
                    <a:pt x="113" y="9"/>
                    <a:pt x="111" y="7"/>
                    <a:pt x="109" y="7"/>
                  </a:cubicBezTo>
                  <a:cubicBezTo>
                    <a:pt x="106" y="6"/>
                    <a:pt x="103" y="7"/>
                    <a:pt x="99" y="7"/>
                  </a:cubicBezTo>
                  <a:cubicBezTo>
                    <a:pt x="95" y="7"/>
                    <a:pt x="92" y="7"/>
                    <a:pt x="88" y="6"/>
                  </a:cubicBezTo>
                  <a:cubicBezTo>
                    <a:pt x="85" y="6"/>
                    <a:pt x="82" y="6"/>
                    <a:pt x="79" y="6"/>
                  </a:cubicBezTo>
                  <a:cubicBezTo>
                    <a:pt x="78" y="6"/>
                    <a:pt x="78" y="8"/>
                    <a:pt x="78" y="8"/>
                  </a:cubicBezTo>
                  <a:cubicBezTo>
                    <a:pt x="74" y="8"/>
                    <a:pt x="70" y="7"/>
                    <a:pt x="67" y="6"/>
                  </a:cubicBezTo>
                  <a:cubicBezTo>
                    <a:pt x="63" y="5"/>
                    <a:pt x="60" y="2"/>
                    <a:pt x="57" y="1"/>
                  </a:cubicBezTo>
                  <a:cubicBezTo>
                    <a:pt x="55" y="0"/>
                    <a:pt x="52" y="1"/>
                    <a:pt x="50" y="2"/>
                  </a:cubicBezTo>
                  <a:cubicBezTo>
                    <a:pt x="48" y="2"/>
                    <a:pt x="46" y="3"/>
                    <a:pt x="46" y="5"/>
                  </a:cubicBezTo>
                  <a:cubicBezTo>
                    <a:pt x="45" y="7"/>
                    <a:pt x="47" y="10"/>
                    <a:pt x="46" y="13"/>
                  </a:cubicBezTo>
                  <a:cubicBezTo>
                    <a:pt x="45" y="14"/>
                    <a:pt x="43" y="14"/>
                    <a:pt x="41" y="14"/>
                  </a:cubicBezTo>
                  <a:cubicBezTo>
                    <a:pt x="36" y="13"/>
                    <a:pt x="32" y="11"/>
                    <a:pt x="27" y="10"/>
                  </a:cubicBezTo>
                  <a:cubicBezTo>
                    <a:pt x="26" y="10"/>
                    <a:pt x="24" y="10"/>
                    <a:pt x="22" y="11"/>
                  </a:cubicBezTo>
                  <a:cubicBezTo>
                    <a:pt x="20" y="12"/>
                    <a:pt x="18" y="14"/>
                    <a:pt x="16" y="16"/>
                  </a:cubicBezTo>
                  <a:cubicBezTo>
                    <a:pt x="18" y="17"/>
                    <a:pt x="23" y="17"/>
                    <a:pt x="22" y="18"/>
                  </a:cubicBezTo>
                  <a:cubicBezTo>
                    <a:pt x="20" y="23"/>
                    <a:pt x="14" y="24"/>
                    <a:pt x="11" y="28"/>
                  </a:cubicBezTo>
                  <a:cubicBezTo>
                    <a:pt x="10" y="29"/>
                    <a:pt x="10" y="31"/>
                    <a:pt x="11" y="32"/>
                  </a:cubicBezTo>
                  <a:cubicBezTo>
                    <a:pt x="12" y="33"/>
                    <a:pt x="15" y="31"/>
                    <a:pt x="17" y="32"/>
                  </a:cubicBezTo>
                  <a:cubicBezTo>
                    <a:pt x="18" y="33"/>
                    <a:pt x="16" y="37"/>
                    <a:pt x="17" y="38"/>
                  </a:cubicBezTo>
                  <a:cubicBezTo>
                    <a:pt x="20" y="40"/>
                    <a:pt x="23" y="40"/>
                    <a:pt x="25" y="38"/>
                  </a:cubicBezTo>
                  <a:cubicBezTo>
                    <a:pt x="27" y="36"/>
                    <a:pt x="25" y="31"/>
                    <a:pt x="27" y="30"/>
                  </a:cubicBezTo>
                  <a:cubicBezTo>
                    <a:pt x="30" y="30"/>
                    <a:pt x="31" y="35"/>
                    <a:pt x="33" y="37"/>
                  </a:cubicBezTo>
                  <a:cubicBezTo>
                    <a:pt x="35" y="38"/>
                    <a:pt x="38" y="37"/>
                    <a:pt x="40" y="38"/>
                  </a:cubicBezTo>
                  <a:cubicBezTo>
                    <a:pt x="43" y="39"/>
                    <a:pt x="46" y="38"/>
                    <a:pt x="47" y="40"/>
                  </a:cubicBezTo>
                  <a:cubicBezTo>
                    <a:pt x="48" y="43"/>
                    <a:pt x="46" y="45"/>
                    <a:pt x="44" y="47"/>
                  </a:cubicBezTo>
                  <a:cubicBezTo>
                    <a:pt x="42" y="48"/>
                    <a:pt x="40" y="46"/>
                    <a:pt x="38" y="47"/>
                  </a:cubicBezTo>
                  <a:cubicBezTo>
                    <a:pt x="36" y="48"/>
                    <a:pt x="35" y="52"/>
                    <a:pt x="32" y="53"/>
                  </a:cubicBezTo>
                  <a:cubicBezTo>
                    <a:pt x="31" y="54"/>
                    <a:pt x="30" y="53"/>
                    <a:pt x="28" y="53"/>
                  </a:cubicBezTo>
                  <a:cubicBezTo>
                    <a:pt x="27" y="52"/>
                    <a:pt x="26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6" y="54"/>
                    <a:pt x="12" y="54"/>
                    <a:pt x="8" y="55"/>
                  </a:cubicBezTo>
                  <a:cubicBezTo>
                    <a:pt x="6" y="55"/>
                    <a:pt x="2" y="55"/>
                    <a:pt x="1" y="57"/>
                  </a:cubicBezTo>
                  <a:cubicBezTo>
                    <a:pt x="0" y="59"/>
                    <a:pt x="2" y="63"/>
                    <a:pt x="4" y="63"/>
                  </a:cubicBezTo>
                  <a:cubicBezTo>
                    <a:pt x="8" y="64"/>
                    <a:pt x="12" y="61"/>
                    <a:pt x="16" y="62"/>
                  </a:cubicBezTo>
                  <a:cubicBezTo>
                    <a:pt x="19" y="62"/>
                    <a:pt x="20" y="65"/>
                    <a:pt x="22" y="65"/>
                  </a:cubicBezTo>
                  <a:cubicBezTo>
                    <a:pt x="25" y="65"/>
                    <a:pt x="28" y="61"/>
                    <a:pt x="31" y="61"/>
                  </a:cubicBezTo>
                  <a:cubicBezTo>
                    <a:pt x="33" y="61"/>
                    <a:pt x="32" y="65"/>
                    <a:pt x="34" y="66"/>
                  </a:cubicBezTo>
                  <a:cubicBezTo>
                    <a:pt x="37" y="67"/>
                    <a:pt x="40" y="66"/>
                    <a:pt x="42" y="66"/>
                  </a:cubicBezTo>
                  <a:cubicBezTo>
                    <a:pt x="47" y="66"/>
                    <a:pt x="52" y="64"/>
                    <a:pt x="58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0" name="Freeform 2628"/>
            <p:cNvSpPr>
              <a:spLocks noChangeAspect="1"/>
            </p:cNvSpPr>
            <p:nvPr/>
          </p:nvSpPr>
          <p:spPr bwMode="auto">
            <a:xfrm>
              <a:off x="23980180" y="7956978"/>
              <a:ext cx="796665" cy="500749"/>
            </a:xfrm>
            <a:custGeom>
              <a:avLst/>
              <a:gdLst>
                <a:gd name="T0" fmla="*/ 113 w 99"/>
                <a:gd name="T1" fmla="*/ 68 h 68"/>
                <a:gd name="T2" fmla="*/ 119 w 99"/>
                <a:gd name="T3" fmla="*/ 64 h 68"/>
                <a:gd name="T4" fmla="*/ 113 w 99"/>
                <a:gd name="T5" fmla="*/ 48 h 68"/>
                <a:gd name="T6" fmla="*/ 106 w 99"/>
                <a:gd name="T7" fmla="*/ 40 h 68"/>
                <a:gd name="T8" fmla="*/ 95 w 99"/>
                <a:gd name="T9" fmla="*/ 45 h 68"/>
                <a:gd name="T10" fmla="*/ 95 w 99"/>
                <a:gd name="T11" fmla="*/ 39 h 68"/>
                <a:gd name="T12" fmla="*/ 96 w 99"/>
                <a:gd name="T13" fmla="*/ 35 h 68"/>
                <a:gd name="T14" fmla="*/ 94 w 99"/>
                <a:gd name="T15" fmla="*/ 28 h 68"/>
                <a:gd name="T16" fmla="*/ 75 w 99"/>
                <a:gd name="T17" fmla="*/ 30 h 68"/>
                <a:gd name="T18" fmla="*/ 65 w 99"/>
                <a:gd name="T19" fmla="*/ 30 h 68"/>
                <a:gd name="T20" fmla="*/ 61 w 99"/>
                <a:gd name="T21" fmla="*/ 24 h 68"/>
                <a:gd name="T22" fmla="*/ 50 w 99"/>
                <a:gd name="T23" fmla="*/ 29 h 68"/>
                <a:gd name="T24" fmla="*/ 43 w 99"/>
                <a:gd name="T25" fmla="*/ 25 h 68"/>
                <a:gd name="T26" fmla="*/ 29 w 99"/>
                <a:gd name="T27" fmla="*/ 27 h 68"/>
                <a:gd name="T28" fmla="*/ 25 w 99"/>
                <a:gd name="T29" fmla="*/ 19 h 68"/>
                <a:gd name="T30" fmla="*/ 34 w 99"/>
                <a:gd name="T31" fmla="*/ 17 h 68"/>
                <a:gd name="T32" fmla="*/ 47 w 99"/>
                <a:gd name="T33" fmla="*/ 14 h 68"/>
                <a:gd name="T34" fmla="*/ 44 w 99"/>
                <a:gd name="T35" fmla="*/ 10 h 68"/>
                <a:gd name="T36" fmla="*/ 47 w 99"/>
                <a:gd name="T37" fmla="*/ 5 h 68"/>
                <a:gd name="T38" fmla="*/ 38 w 99"/>
                <a:gd name="T39" fmla="*/ 0 h 68"/>
                <a:gd name="T40" fmla="*/ 34 w 99"/>
                <a:gd name="T41" fmla="*/ 6 h 68"/>
                <a:gd name="T42" fmla="*/ 26 w 99"/>
                <a:gd name="T43" fmla="*/ 5 h 68"/>
                <a:gd name="T44" fmla="*/ 24 w 99"/>
                <a:gd name="T45" fmla="*/ 12 h 68"/>
                <a:gd name="T46" fmla="*/ 14 w 99"/>
                <a:gd name="T47" fmla="*/ 14 h 68"/>
                <a:gd name="T48" fmla="*/ 17 w 99"/>
                <a:gd name="T49" fmla="*/ 16 h 68"/>
                <a:gd name="T50" fmla="*/ 17 w 99"/>
                <a:gd name="T51" fmla="*/ 19 h 68"/>
                <a:gd name="T52" fmla="*/ 13 w 99"/>
                <a:gd name="T53" fmla="*/ 25 h 68"/>
                <a:gd name="T54" fmla="*/ 2 w 99"/>
                <a:gd name="T55" fmla="*/ 27 h 68"/>
                <a:gd name="T56" fmla="*/ 0 w 99"/>
                <a:gd name="T57" fmla="*/ 33 h 68"/>
                <a:gd name="T58" fmla="*/ 2 w 99"/>
                <a:gd name="T59" fmla="*/ 35 h 68"/>
                <a:gd name="T60" fmla="*/ 10 w 99"/>
                <a:gd name="T61" fmla="*/ 36 h 68"/>
                <a:gd name="T62" fmla="*/ 10 w 99"/>
                <a:gd name="T63" fmla="*/ 42 h 68"/>
                <a:gd name="T64" fmla="*/ 14 w 99"/>
                <a:gd name="T65" fmla="*/ 47 h 68"/>
                <a:gd name="T66" fmla="*/ 16 w 99"/>
                <a:gd name="T67" fmla="*/ 52 h 68"/>
                <a:gd name="T68" fmla="*/ 7 w 99"/>
                <a:gd name="T69" fmla="*/ 63 h 68"/>
                <a:gd name="T70" fmla="*/ 7 w 99"/>
                <a:gd name="T71" fmla="*/ 68 h 68"/>
                <a:gd name="T72" fmla="*/ 11 w 99"/>
                <a:gd name="T73" fmla="*/ 74 h 68"/>
                <a:gd name="T74" fmla="*/ 18 w 99"/>
                <a:gd name="T75" fmla="*/ 76 h 68"/>
                <a:gd name="T76" fmla="*/ 28 w 99"/>
                <a:gd name="T77" fmla="*/ 69 h 68"/>
                <a:gd name="T78" fmla="*/ 32 w 99"/>
                <a:gd name="T79" fmla="*/ 74 h 68"/>
                <a:gd name="T80" fmla="*/ 32 w 99"/>
                <a:gd name="T81" fmla="*/ 69 h 68"/>
                <a:gd name="T82" fmla="*/ 36 w 99"/>
                <a:gd name="T83" fmla="*/ 63 h 68"/>
                <a:gd name="T84" fmla="*/ 44 w 99"/>
                <a:gd name="T85" fmla="*/ 61 h 68"/>
                <a:gd name="T86" fmla="*/ 40 w 99"/>
                <a:gd name="T87" fmla="*/ 58 h 68"/>
                <a:gd name="T88" fmla="*/ 49 w 99"/>
                <a:gd name="T89" fmla="*/ 47 h 68"/>
                <a:gd name="T90" fmla="*/ 58 w 99"/>
                <a:gd name="T91" fmla="*/ 51 h 68"/>
                <a:gd name="T92" fmla="*/ 58 w 99"/>
                <a:gd name="T93" fmla="*/ 58 h 68"/>
                <a:gd name="T94" fmla="*/ 64 w 99"/>
                <a:gd name="T95" fmla="*/ 58 h 68"/>
                <a:gd name="T96" fmla="*/ 64 w 99"/>
                <a:gd name="T97" fmla="*/ 69 h 68"/>
                <a:gd name="T98" fmla="*/ 66 w 99"/>
                <a:gd name="T99" fmla="*/ 77 h 68"/>
                <a:gd name="T100" fmla="*/ 70 w 99"/>
                <a:gd name="T101" fmla="*/ 82 h 68"/>
                <a:gd name="T102" fmla="*/ 73 w 99"/>
                <a:gd name="T103" fmla="*/ 76 h 68"/>
                <a:gd name="T104" fmla="*/ 78 w 99"/>
                <a:gd name="T105" fmla="*/ 75 h 68"/>
                <a:gd name="T106" fmla="*/ 85 w 99"/>
                <a:gd name="T107" fmla="*/ 72 h 68"/>
                <a:gd name="T108" fmla="*/ 94 w 99"/>
                <a:gd name="T109" fmla="*/ 69 h 68"/>
                <a:gd name="T110" fmla="*/ 99 w 99"/>
                <a:gd name="T111" fmla="*/ 72 h 68"/>
                <a:gd name="T112" fmla="*/ 109 w 99"/>
                <a:gd name="T113" fmla="*/ 68 h 68"/>
                <a:gd name="T114" fmla="*/ 113 w 99"/>
                <a:gd name="T115" fmla="*/ 68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9"/>
                <a:gd name="T175" fmla="*/ 0 h 68"/>
                <a:gd name="T176" fmla="*/ 99 w 99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9" h="68">
                  <a:moveTo>
                    <a:pt x="94" y="56"/>
                  </a:moveTo>
                  <a:cubicBezTo>
                    <a:pt x="95" y="55"/>
                    <a:pt x="99" y="55"/>
                    <a:pt x="99" y="53"/>
                  </a:cubicBezTo>
                  <a:cubicBezTo>
                    <a:pt x="99" y="48"/>
                    <a:pt x="96" y="44"/>
                    <a:pt x="94" y="40"/>
                  </a:cubicBezTo>
                  <a:cubicBezTo>
                    <a:pt x="93" y="38"/>
                    <a:pt x="91" y="34"/>
                    <a:pt x="88" y="33"/>
                  </a:cubicBezTo>
                  <a:cubicBezTo>
                    <a:pt x="85" y="33"/>
                    <a:pt x="82" y="37"/>
                    <a:pt x="79" y="37"/>
                  </a:cubicBezTo>
                  <a:cubicBezTo>
                    <a:pt x="78" y="37"/>
                    <a:pt x="79" y="34"/>
                    <a:pt x="79" y="32"/>
                  </a:cubicBezTo>
                  <a:cubicBezTo>
                    <a:pt x="80" y="31"/>
                    <a:pt x="80" y="30"/>
                    <a:pt x="80" y="29"/>
                  </a:cubicBezTo>
                  <a:cubicBezTo>
                    <a:pt x="80" y="27"/>
                    <a:pt x="78" y="24"/>
                    <a:pt x="78" y="23"/>
                  </a:cubicBezTo>
                  <a:cubicBezTo>
                    <a:pt x="72" y="23"/>
                    <a:pt x="67" y="25"/>
                    <a:pt x="62" y="25"/>
                  </a:cubicBezTo>
                  <a:cubicBezTo>
                    <a:pt x="60" y="25"/>
                    <a:pt x="57" y="26"/>
                    <a:pt x="54" y="25"/>
                  </a:cubicBezTo>
                  <a:cubicBezTo>
                    <a:pt x="52" y="24"/>
                    <a:pt x="53" y="20"/>
                    <a:pt x="51" y="20"/>
                  </a:cubicBezTo>
                  <a:cubicBezTo>
                    <a:pt x="48" y="20"/>
                    <a:pt x="45" y="24"/>
                    <a:pt x="42" y="24"/>
                  </a:cubicBezTo>
                  <a:cubicBezTo>
                    <a:pt x="40" y="24"/>
                    <a:pt x="39" y="21"/>
                    <a:pt x="36" y="21"/>
                  </a:cubicBezTo>
                  <a:cubicBezTo>
                    <a:pt x="32" y="20"/>
                    <a:pt x="28" y="23"/>
                    <a:pt x="24" y="22"/>
                  </a:cubicBezTo>
                  <a:cubicBezTo>
                    <a:pt x="22" y="22"/>
                    <a:pt x="20" y="18"/>
                    <a:pt x="21" y="16"/>
                  </a:cubicBezTo>
                  <a:cubicBezTo>
                    <a:pt x="22" y="14"/>
                    <a:pt x="26" y="14"/>
                    <a:pt x="28" y="14"/>
                  </a:cubicBezTo>
                  <a:cubicBezTo>
                    <a:pt x="32" y="13"/>
                    <a:pt x="36" y="13"/>
                    <a:pt x="39" y="12"/>
                  </a:cubicBezTo>
                  <a:cubicBezTo>
                    <a:pt x="38" y="11"/>
                    <a:pt x="37" y="10"/>
                    <a:pt x="37" y="8"/>
                  </a:cubicBezTo>
                  <a:cubicBezTo>
                    <a:pt x="37" y="7"/>
                    <a:pt x="39" y="6"/>
                    <a:pt x="39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30" y="0"/>
                    <a:pt x="30" y="4"/>
                    <a:pt x="28" y="5"/>
                  </a:cubicBezTo>
                  <a:cubicBezTo>
                    <a:pt x="26" y="5"/>
                    <a:pt x="24" y="3"/>
                    <a:pt x="22" y="4"/>
                  </a:cubicBezTo>
                  <a:cubicBezTo>
                    <a:pt x="21" y="5"/>
                    <a:pt x="22" y="8"/>
                    <a:pt x="20" y="10"/>
                  </a:cubicBezTo>
                  <a:cubicBezTo>
                    <a:pt x="18" y="12"/>
                    <a:pt x="15" y="11"/>
                    <a:pt x="12" y="12"/>
                  </a:cubicBezTo>
                  <a:cubicBezTo>
                    <a:pt x="11" y="13"/>
                    <a:pt x="13" y="12"/>
                    <a:pt x="14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3" y="18"/>
                    <a:pt x="13" y="20"/>
                    <a:pt x="11" y="21"/>
                  </a:cubicBezTo>
                  <a:cubicBezTo>
                    <a:pt x="8" y="22"/>
                    <a:pt x="5" y="21"/>
                    <a:pt x="2" y="22"/>
                  </a:cubicBezTo>
                  <a:cubicBezTo>
                    <a:pt x="0" y="23"/>
                    <a:pt x="0" y="25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30"/>
                    <a:pt x="7" y="28"/>
                    <a:pt x="8" y="30"/>
                  </a:cubicBezTo>
                  <a:cubicBezTo>
                    <a:pt x="10" y="31"/>
                    <a:pt x="8" y="34"/>
                    <a:pt x="8" y="35"/>
                  </a:cubicBezTo>
                  <a:cubicBezTo>
                    <a:pt x="9" y="37"/>
                    <a:pt x="11" y="38"/>
                    <a:pt x="12" y="39"/>
                  </a:cubicBezTo>
                  <a:cubicBezTo>
                    <a:pt x="12" y="40"/>
                    <a:pt x="13" y="42"/>
                    <a:pt x="13" y="43"/>
                  </a:cubicBezTo>
                  <a:cubicBezTo>
                    <a:pt x="11" y="47"/>
                    <a:pt x="8" y="49"/>
                    <a:pt x="6" y="52"/>
                  </a:cubicBezTo>
                  <a:cubicBezTo>
                    <a:pt x="6" y="53"/>
                    <a:pt x="6" y="55"/>
                    <a:pt x="6" y="56"/>
                  </a:cubicBezTo>
                  <a:cubicBezTo>
                    <a:pt x="7" y="58"/>
                    <a:pt x="8" y="59"/>
                    <a:pt x="9" y="61"/>
                  </a:cubicBezTo>
                  <a:cubicBezTo>
                    <a:pt x="11" y="62"/>
                    <a:pt x="13" y="63"/>
                    <a:pt x="15" y="63"/>
                  </a:cubicBezTo>
                  <a:cubicBezTo>
                    <a:pt x="18" y="62"/>
                    <a:pt x="20" y="57"/>
                    <a:pt x="23" y="57"/>
                  </a:cubicBezTo>
                  <a:cubicBezTo>
                    <a:pt x="25" y="56"/>
                    <a:pt x="25" y="60"/>
                    <a:pt x="27" y="61"/>
                  </a:cubicBezTo>
                  <a:cubicBezTo>
                    <a:pt x="28" y="61"/>
                    <a:pt x="27" y="58"/>
                    <a:pt x="27" y="57"/>
                  </a:cubicBezTo>
                  <a:cubicBezTo>
                    <a:pt x="28" y="55"/>
                    <a:pt x="28" y="53"/>
                    <a:pt x="30" y="52"/>
                  </a:cubicBezTo>
                  <a:cubicBezTo>
                    <a:pt x="32" y="51"/>
                    <a:pt x="36" y="53"/>
                    <a:pt x="37" y="51"/>
                  </a:cubicBezTo>
                  <a:cubicBezTo>
                    <a:pt x="38" y="50"/>
                    <a:pt x="33" y="50"/>
                    <a:pt x="33" y="48"/>
                  </a:cubicBezTo>
                  <a:cubicBezTo>
                    <a:pt x="34" y="44"/>
                    <a:pt x="37" y="40"/>
                    <a:pt x="41" y="39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4"/>
                    <a:pt x="47" y="46"/>
                    <a:pt x="48" y="48"/>
                  </a:cubicBezTo>
                  <a:cubicBezTo>
                    <a:pt x="49" y="49"/>
                    <a:pt x="52" y="46"/>
                    <a:pt x="53" y="48"/>
                  </a:cubicBezTo>
                  <a:cubicBezTo>
                    <a:pt x="54" y="50"/>
                    <a:pt x="52" y="54"/>
                    <a:pt x="53" y="57"/>
                  </a:cubicBezTo>
                  <a:cubicBezTo>
                    <a:pt x="53" y="59"/>
                    <a:pt x="54" y="61"/>
                    <a:pt x="55" y="64"/>
                  </a:cubicBezTo>
                  <a:cubicBezTo>
                    <a:pt x="56" y="65"/>
                    <a:pt x="56" y="68"/>
                    <a:pt x="58" y="68"/>
                  </a:cubicBezTo>
                  <a:cubicBezTo>
                    <a:pt x="60" y="67"/>
                    <a:pt x="60" y="64"/>
                    <a:pt x="61" y="63"/>
                  </a:cubicBezTo>
                  <a:cubicBezTo>
                    <a:pt x="62" y="62"/>
                    <a:pt x="64" y="63"/>
                    <a:pt x="65" y="62"/>
                  </a:cubicBezTo>
                  <a:cubicBezTo>
                    <a:pt x="67" y="62"/>
                    <a:pt x="69" y="61"/>
                    <a:pt x="71" y="60"/>
                  </a:cubicBezTo>
                  <a:cubicBezTo>
                    <a:pt x="73" y="59"/>
                    <a:pt x="76" y="57"/>
                    <a:pt x="78" y="57"/>
                  </a:cubicBezTo>
                  <a:cubicBezTo>
                    <a:pt x="80" y="57"/>
                    <a:pt x="80" y="60"/>
                    <a:pt x="82" y="60"/>
                  </a:cubicBezTo>
                  <a:cubicBezTo>
                    <a:pt x="85" y="60"/>
                    <a:pt x="88" y="57"/>
                    <a:pt x="91" y="56"/>
                  </a:cubicBezTo>
                  <a:cubicBezTo>
                    <a:pt x="92" y="56"/>
                    <a:pt x="93" y="56"/>
                    <a:pt x="94" y="5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1" name="Freeform 2630"/>
            <p:cNvSpPr>
              <a:spLocks noChangeAspect="1"/>
            </p:cNvSpPr>
            <p:nvPr/>
          </p:nvSpPr>
          <p:spPr bwMode="auto">
            <a:xfrm>
              <a:off x="26256361" y="9428700"/>
              <a:ext cx="341427" cy="183200"/>
            </a:xfrm>
            <a:custGeom>
              <a:avLst/>
              <a:gdLst>
                <a:gd name="T0" fmla="*/ 39 w 43"/>
                <a:gd name="T1" fmla="*/ 10 h 25"/>
                <a:gd name="T2" fmla="*/ 38 w 43"/>
                <a:gd name="T3" fmla="*/ 14 h 25"/>
                <a:gd name="T4" fmla="*/ 46 w 43"/>
                <a:gd name="T5" fmla="*/ 16 h 25"/>
                <a:gd name="T6" fmla="*/ 49 w 43"/>
                <a:gd name="T7" fmla="*/ 25 h 25"/>
                <a:gd name="T8" fmla="*/ 39 w 43"/>
                <a:gd name="T9" fmla="*/ 26 h 25"/>
                <a:gd name="T10" fmla="*/ 26 w 43"/>
                <a:gd name="T11" fmla="*/ 29 h 25"/>
                <a:gd name="T12" fmla="*/ 21 w 43"/>
                <a:gd name="T13" fmla="*/ 26 h 25"/>
                <a:gd name="T14" fmla="*/ 17 w 43"/>
                <a:gd name="T15" fmla="*/ 30 h 25"/>
                <a:gd name="T16" fmla="*/ 4 w 43"/>
                <a:gd name="T17" fmla="*/ 26 h 25"/>
                <a:gd name="T18" fmla="*/ 0 w 43"/>
                <a:gd name="T19" fmla="*/ 20 h 25"/>
                <a:gd name="T20" fmla="*/ 5 w 43"/>
                <a:gd name="T21" fmla="*/ 11 h 25"/>
                <a:gd name="T22" fmla="*/ 6 w 43"/>
                <a:gd name="T23" fmla="*/ 5 h 25"/>
                <a:gd name="T24" fmla="*/ 11 w 43"/>
                <a:gd name="T25" fmla="*/ 1 h 25"/>
                <a:gd name="T26" fmla="*/ 15 w 43"/>
                <a:gd name="T27" fmla="*/ 2 h 25"/>
                <a:gd name="T28" fmla="*/ 20 w 43"/>
                <a:gd name="T29" fmla="*/ 1 h 25"/>
                <a:gd name="T30" fmla="*/ 25 w 43"/>
                <a:gd name="T31" fmla="*/ 5 h 25"/>
                <a:gd name="T32" fmla="*/ 33 w 43"/>
                <a:gd name="T33" fmla="*/ 6 h 25"/>
                <a:gd name="T34" fmla="*/ 38 w 43"/>
                <a:gd name="T35" fmla="*/ 5 h 25"/>
                <a:gd name="T36" fmla="*/ 39 w 43"/>
                <a:gd name="T37" fmla="*/ 1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5"/>
                <a:gd name="T59" fmla="*/ 43 w 43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5">
                  <a:moveTo>
                    <a:pt x="33" y="8"/>
                  </a:moveTo>
                  <a:cubicBezTo>
                    <a:pt x="33" y="9"/>
                    <a:pt x="31" y="11"/>
                    <a:pt x="32" y="12"/>
                  </a:cubicBezTo>
                  <a:cubicBezTo>
                    <a:pt x="34" y="13"/>
                    <a:pt x="38" y="12"/>
                    <a:pt x="39" y="13"/>
                  </a:cubicBezTo>
                  <a:cubicBezTo>
                    <a:pt x="41" y="15"/>
                    <a:pt x="43" y="19"/>
                    <a:pt x="41" y="21"/>
                  </a:cubicBezTo>
                  <a:cubicBezTo>
                    <a:pt x="40" y="23"/>
                    <a:pt x="36" y="22"/>
                    <a:pt x="33" y="22"/>
                  </a:cubicBezTo>
                  <a:cubicBezTo>
                    <a:pt x="30" y="23"/>
                    <a:pt x="26" y="24"/>
                    <a:pt x="22" y="24"/>
                  </a:cubicBezTo>
                  <a:cubicBezTo>
                    <a:pt x="20" y="24"/>
                    <a:pt x="19" y="22"/>
                    <a:pt x="18" y="22"/>
                  </a:cubicBezTo>
                  <a:cubicBezTo>
                    <a:pt x="16" y="22"/>
                    <a:pt x="16" y="25"/>
                    <a:pt x="14" y="25"/>
                  </a:cubicBezTo>
                  <a:cubicBezTo>
                    <a:pt x="10" y="25"/>
                    <a:pt x="6" y="24"/>
                    <a:pt x="3" y="22"/>
                  </a:cubicBezTo>
                  <a:cubicBezTo>
                    <a:pt x="1" y="21"/>
                    <a:pt x="1" y="19"/>
                    <a:pt x="0" y="17"/>
                  </a:cubicBezTo>
                  <a:cubicBezTo>
                    <a:pt x="2" y="15"/>
                    <a:pt x="4" y="11"/>
                    <a:pt x="4" y="9"/>
                  </a:cubicBezTo>
                  <a:cubicBezTo>
                    <a:pt x="5" y="7"/>
                    <a:pt x="4" y="6"/>
                    <a:pt x="5" y="4"/>
                  </a:cubicBezTo>
                  <a:cubicBezTo>
                    <a:pt x="6" y="3"/>
                    <a:pt x="8" y="2"/>
                    <a:pt x="9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5" y="2"/>
                    <a:pt x="16" y="0"/>
                    <a:pt x="17" y="1"/>
                  </a:cubicBezTo>
                  <a:cubicBezTo>
                    <a:pt x="19" y="1"/>
                    <a:pt x="20" y="3"/>
                    <a:pt x="21" y="4"/>
                  </a:cubicBezTo>
                  <a:cubicBezTo>
                    <a:pt x="23" y="5"/>
                    <a:pt x="25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3" y="5"/>
                    <a:pt x="33" y="7"/>
                    <a:pt x="33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2" name="Freeform 2631"/>
            <p:cNvSpPr>
              <a:spLocks noChangeAspect="1"/>
            </p:cNvSpPr>
            <p:nvPr/>
          </p:nvSpPr>
          <p:spPr bwMode="auto">
            <a:xfrm>
              <a:off x="25365981" y="9196648"/>
              <a:ext cx="823446" cy="464103"/>
            </a:xfrm>
            <a:custGeom>
              <a:avLst/>
              <a:gdLst>
                <a:gd name="T0" fmla="*/ 121 w 103"/>
                <a:gd name="T1" fmla="*/ 47 h 63"/>
                <a:gd name="T2" fmla="*/ 121 w 103"/>
                <a:gd name="T3" fmla="*/ 53 h 63"/>
                <a:gd name="T4" fmla="*/ 119 w 103"/>
                <a:gd name="T5" fmla="*/ 60 h 63"/>
                <a:gd name="T6" fmla="*/ 123 w 103"/>
                <a:gd name="T7" fmla="*/ 71 h 63"/>
                <a:gd name="T8" fmla="*/ 118 w 103"/>
                <a:gd name="T9" fmla="*/ 75 h 63"/>
                <a:gd name="T10" fmla="*/ 104 w 103"/>
                <a:gd name="T11" fmla="*/ 74 h 63"/>
                <a:gd name="T12" fmla="*/ 94 w 103"/>
                <a:gd name="T13" fmla="*/ 70 h 63"/>
                <a:gd name="T14" fmla="*/ 87 w 103"/>
                <a:gd name="T15" fmla="*/ 70 h 63"/>
                <a:gd name="T16" fmla="*/ 84 w 103"/>
                <a:gd name="T17" fmla="*/ 66 h 63"/>
                <a:gd name="T18" fmla="*/ 80 w 103"/>
                <a:gd name="T19" fmla="*/ 68 h 63"/>
                <a:gd name="T20" fmla="*/ 72 w 103"/>
                <a:gd name="T21" fmla="*/ 62 h 63"/>
                <a:gd name="T22" fmla="*/ 72 w 103"/>
                <a:gd name="T23" fmla="*/ 57 h 63"/>
                <a:gd name="T24" fmla="*/ 61 w 103"/>
                <a:gd name="T25" fmla="*/ 53 h 63"/>
                <a:gd name="T26" fmla="*/ 41 w 103"/>
                <a:gd name="T27" fmla="*/ 52 h 63"/>
                <a:gd name="T28" fmla="*/ 37 w 103"/>
                <a:gd name="T29" fmla="*/ 49 h 63"/>
                <a:gd name="T30" fmla="*/ 21 w 103"/>
                <a:gd name="T31" fmla="*/ 42 h 63"/>
                <a:gd name="T32" fmla="*/ 11 w 103"/>
                <a:gd name="T33" fmla="*/ 30 h 63"/>
                <a:gd name="T34" fmla="*/ 5 w 103"/>
                <a:gd name="T35" fmla="*/ 30 h 63"/>
                <a:gd name="T36" fmla="*/ 0 w 103"/>
                <a:gd name="T37" fmla="*/ 27 h 63"/>
                <a:gd name="T38" fmla="*/ 1 w 103"/>
                <a:gd name="T39" fmla="*/ 18 h 63"/>
                <a:gd name="T40" fmla="*/ 1 w 103"/>
                <a:gd name="T41" fmla="*/ 13 h 63"/>
                <a:gd name="T42" fmla="*/ 6 w 103"/>
                <a:gd name="T43" fmla="*/ 10 h 63"/>
                <a:gd name="T44" fmla="*/ 13 w 103"/>
                <a:gd name="T45" fmla="*/ 2 h 63"/>
                <a:gd name="T46" fmla="*/ 18 w 103"/>
                <a:gd name="T47" fmla="*/ 6 h 63"/>
                <a:gd name="T48" fmla="*/ 18 w 103"/>
                <a:gd name="T49" fmla="*/ 1 h 63"/>
                <a:gd name="T50" fmla="*/ 23 w 103"/>
                <a:gd name="T51" fmla="*/ 1 h 63"/>
                <a:gd name="T52" fmla="*/ 32 w 103"/>
                <a:gd name="T53" fmla="*/ 5 h 63"/>
                <a:gd name="T54" fmla="*/ 44 w 103"/>
                <a:gd name="T55" fmla="*/ 13 h 63"/>
                <a:gd name="T56" fmla="*/ 51 w 103"/>
                <a:gd name="T57" fmla="*/ 22 h 63"/>
                <a:gd name="T58" fmla="*/ 55 w 103"/>
                <a:gd name="T59" fmla="*/ 17 h 63"/>
                <a:gd name="T60" fmla="*/ 60 w 103"/>
                <a:gd name="T61" fmla="*/ 17 h 63"/>
                <a:gd name="T62" fmla="*/ 60 w 103"/>
                <a:gd name="T63" fmla="*/ 24 h 63"/>
                <a:gd name="T64" fmla="*/ 62 w 103"/>
                <a:gd name="T65" fmla="*/ 29 h 63"/>
                <a:gd name="T66" fmla="*/ 75 w 103"/>
                <a:gd name="T67" fmla="*/ 30 h 63"/>
                <a:gd name="T68" fmla="*/ 75 w 103"/>
                <a:gd name="T69" fmla="*/ 36 h 63"/>
                <a:gd name="T70" fmla="*/ 82 w 103"/>
                <a:gd name="T71" fmla="*/ 37 h 63"/>
                <a:gd name="T72" fmla="*/ 87 w 103"/>
                <a:gd name="T73" fmla="*/ 43 h 63"/>
                <a:gd name="T74" fmla="*/ 92 w 103"/>
                <a:gd name="T75" fmla="*/ 42 h 63"/>
                <a:gd name="T76" fmla="*/ 96 w 103"/>
                <a:gd name="T77" fmla="*/ 46 h 63"/>
                <a:gd name="T78" fmla="*/ 100 w 103"/>
                <a:gd name="T79" fmla="*/ 42 h 63"/>
                <a:gd name="T80" fmla="*/ 105 w 103"/>
                <a:gd name="T81" fmla="*/ 47 h 63"/>
                <a:gd name="T82" fmla="*/ 110 w 103"/>
                <a:gd name="T83" fmla="*/ 49 h 63"/>
                <a:gd name="T84" fmla="*/ 117 w 103"/>
                <a:gd name="T85" fmla="*/ 46 h 63"/>
                <a:gd name="T86" fmla="*/ 121 w 103"/>
                <a:gd name="T87" fmla="*/ 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63"/>
                <a:gd name="T134" fmla="*/ 103 w 103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63">
                  <a:moveTo>
                    <a:pt x="101" y="39"/>
                  </a:moveTo>
                  <a:cubicBezTo>
                    <a:pt x="101" y="40"/>
                    <a:pt x="101" y="42"/>
                    <a:pt x="101" y="44"/>
                  </a:cubicBezTo>
                  <a:cubicBezTo>
                    <a:pt x="101" y="46"/>
                    <a:pt x="100" y="48"/>
                    <a:pt x="100" y="50"/>
                  </a:cubicBezTo>
                  <a:cubicBezTo>
                    <a:pt x="101" y="53"/>
                    <a:pt x="103" y="56"/>
                    <a:pt x="103" y="59"/>
                  </a:cubicBezTo>
                  <a:cubicBezTo>
                    <a:pt x="103" y="60"/>
                    <a:pt x="101" y="62"/>
                    <a:pt x="99" y="62"/>
                  </a:cubicBezTo>
                  <a:cubicBezTo>
                    <a:pt x="95" y="63"/>
                    <a:pt x="91" y="61"/>
                    <a:pt x="87" y="61"/>
                  </a:cubicBezTo>
                  <a:cubicBezTo>
                    <a:pt x="84" y="60"/>
                    <a:pt x="82" y="59"/>
                    <a:pt x="79" y="58"/>
                  </a:cubicBezTo>
                  <a:cubicBezTo>
                    <a:pt x="77" y="58"/>
                    <a:pt x="75" y="59"/>
                    <a:pt x="73" y="58"/>
                  </a:cubicBezTo>
                  <a:cubicBezTo>
                    <a:pt x="71" y="58"/>
                    <a:pt x="71" y="55"/>
                    <a:pt x="70" y="55"/>
                  </a:cubicBezTo>
                  <a:cubicBezTo>
                    <a:pt x="69" y="54"/>
                    <a:pt x="68" y="56"/>
                    <a:pt x="67" y="56"/>
                  </a:cubicBezTo>
                  <a:cubicBezTo>
                    <a:pt x="64" y="55"/>
                    <a:pt x="62" y="53"/>
                    <a:pt x="60" y="51"/>
                  </a:cubicBezTo>
                  <a:cubicBezTo>
                    <a:pt x="59" y="50"/>
                    <a:pt x="61" y="48"/>
                    <a:pt x="60" y="47"/>
                  </a:cubicBezTo>
                  <a:cubicBezTo>
                    <a:pt x="58" y="45"/>
                    <a:pt x="54" y="44"/>
                    <a:pt x="51" y="44"/>
                  </a:cubicBezTo>
                  <a:cubicBezTo>
                    <a:pt x="45" y="43"/>
                    <a:pt x="40" y="44"/>
                    <a:pt x="34" y="43"/>
                  </a:cubicBezTo>
                  <a:cubicBezTo>
                    <a:pt x="33" y="43"/>
                    <a:pt x="32" y="41"/>
                    <a:pt x="31" y="41"/>
                  </a:cubicBezTo>
                  <a:cubicBezTo>
                    <a:pt x="27" y="38"/>
                    <a:pt x="22" y="38"/>
                    <a:pt x="18" y="35"/>
                  </a:cubicBezTo>
                  <a:cubicBezTo>
                    <a:pt x="14" y="32"/>
                    <a:pt x="12" y="28"/>
                    <a:pt x="9" y="25"/>
                  </a:cubicBezTo>
                  <a:cubicBezTo>
                    <a:pt x="8" y="24"/>
                    <a:pt x="6" y="26"/>
                    <a:pt x="4" y="25"/>
                  </a:cubicBezTo>
                  <a:cubicBezTo>
                    <a:pt x="3" y="24"/>
                    <a:pt x="1" y="23"/>
                    <a:pt x="0" y="22"/>
                  </a:cubicBezTo>
                  <a:cubicBezTo>
                    <a:pt x="0" y="19"/>
                    <a:pt x="1" y="17"/>
                    <a:pt x="1" y="15"/>
                  </a:cubicBezTo>
                  <a:cubicBezTo>
                    <a:pt x="2" y="13"/>
                    <a:pt x="0" y="13"/>
                    <a:pt x="1" y="11"/>
                  </a:cubicBezTo>
                  <a:cubicBezTo>
                    <a:pt x="2" y="10"/>
                    <a:pt x="3" y="9"/>
                    <a:pt x="5" y="8"/>
                  </a:cubicBezTo>
                  <a:cubicBezTo>
                    <a:pt x="7" y="6"/>
                    <a:pt x="9" y="4"/>
                    <a:pt x="11" y="2"/>
                  </a:cubicBezTo>
                  <a:cubicBezTo>
                    <a:pt x="12" y="3"/>
                    <a:pt x="13" y="6"/>
                    <a:pt x="15" y="5"/>
                  </a:cubicBezTo>
                  <a:cubicBezTo>
                    <a:pt x="16" y="5"/>
                    <a:pt x="14" y="2"/>
                    <a:pt x="15" y="1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2"/>
                    <a:pt x="24" y="3"/>
                    <a:pt x="27" y="4"/>
                  </a:cubicBezTo>
                  <a:cubicBezTo>
                    <a:pt x="30" y="6"/>
                    <a:pt x="34" y="9"/>
                    <a:pt x="37" y="11"/>
                  </a:cubicBezTo>
                  <a:cubicBezTo>
                    <a:pt x="39" y="13"/>
                    <a:pt x="40" y="17"/>
                    <a:pt x="43" y="18"/>
                  </a:cubicBezTo>
                  <a:cubicBezTo>
                    <a:pt x="45" y="18"/>
                    <a:pt x="45" y="14"/>
                    <a:pt x="46" y="14"/>
                  </a:cubicBezTo>
                  <a:cubicBezTo>
                    <a:pt x="47" y="13"/>
                    <a:pt x="49" y="13"/>
                    <a:pt x="50" y="14"/>
                  </a:cubicBezTo>
                  <a:cubicBezTo>
                    <a:pt x="51" y="16"/>
                    <a:pt x="49" y="18"/>
                    <a:pt x="50" y="20"/>
                  </a:cubicBezTo>
                  <a:cubicBezTo>
                    <a:pt x="50" y="22"/>
                    <a:pt x="51" y="23"/>
                    <a:pt x="52" y="24"/>
                  </a:cubicBezTo>
                  <a:cubicBezTo>
                    <a:pt x="55" y="25"/>
                    <a:pt x="60" y="24"/>
                    <a:pt x="63" y="25"/>
                  </a:cubicBezTo>
                  <a:cubicBezTo>
                    <a:pt x="64" y="26"/>
                    <a:pt x="62" y="29"/>
                    <a:pt x="63" y="30"/>
                  </a:cubicBezTo>
                  <a:cubicBezTo>
                    <a:pt x="64" y="31"/>
                    <a:pt x="67" y="30"/>
                    <a:pt x="69" y="31"/>
                  </a:cubicBezTo>
                  <a:cubicBezTo>
                    <a:pt x="71" y="32"/>
                    <a:pt x="71" y="35"/>
                    <a:pt x="73" y="36"/>
                  </a:cubicBezTo>
                  <a:cubicBezTo>
                    <a:pt x="74" y="37"/>
                    <a:pt x="76" y="34"/>
                    <a:pt x="77" y="35"/>
                  </a:cubicBezTo>
                  <a:cubicBezTo>
                    <a:pt x="78" y="35"/>
                    <a:pt x="78" y="38"/>
                    <a:pt x="80" y="38"/>
                  </a:cubicBezTo>
                  <a:cubicBezTo>
                    <a:pt x="81" y="38"/>
                    <a:pt x="82" y="35"/>
                    <a:pt x="84" y="35"/>
                  </a:cubicBezTo>
                  <a:cubicBezTo>
                    <a:pt x="86" y="35"/>
                    <a:pt x="86" y="38"/>
                    <a:pt x="88" y="39"/>
                  </a:cubicBezTo>
                  <a:cubicBezTo>
                    <a:pt x="89" y="40"/>
                    <a:pt x="91" y="41"/>
                    <a:pt x="92" y="41"/>
                  </a:cubicBezTo>
                  <a:cubicBezTo>
                    <a:pt x="94" y="41"/>
                    <a:pt x="96" y="39"/>
                    <a:pt x="98" y="38"/>
                  </a:cubicBezTo>
                  <a:cubicBezTo>
                    <a:pt x="99" y="38"/>
                    <a:pt x="100" y="39"/>
                    <a:pt x="101" y="3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3" name="Freeform 2632"/>
            <p:cNvSpPr>
              <a:spLocks noChangeAspect="1"/>
            </p:cNvSpPr>
            <p:nvPr/>
          </p:nvSpPr>
          <p:spPr bwMode="auto">
            <a:xfrm>
              <a:off x="26209499" y="9611910"/>
              <a:ext cx="502102" cy="628992"/>
            </a:xfrm>
            <a:custGeom>
              <a:avLst/>
              <a:gdLst>
                <a:gd name="T0" fmla="*/ 25 w 63"/>
                <a:gd name="T1" fmla="*/ 87 h 86"/>
                <a:gd name="T2" fmla="*/ 29 w 63"/>
                <a:gd name="T3" fmla="*/ 79 h 86"/>
                <a:gd name="T4" fmla="*/ 33 w 63"/>
                <a:gd name="T5" fmla="*/ 85 h 86"/>
                <a:gd name="T6" fmla="*/ 40 w 63"/>
                <a:gd name="T7" fmla="*/ 74 h 86"/>
                <a:gd name="T8" fmla="*/ 36 w 63"/>
                <a:gd name="T9" fmla="*/ 59 h 86"/>
                <a:gd name="T10" fmla="*/ 44 w 63"/>
                <a:gd name="T11" fmla="*/ 68 h 86"/>
                <a:gd name="T12" fmla="*/ 55 w 63"/>
                <a:gd name="T13" fmla="*/ 71 h 86"/>
                <a:gd name="T14" fmla="*/ 60 w 63"/>
                <a:gd name="T15" fmla="*/ 84 h 86"/>
                <a:gd name="T16" fmla="*/ 62 w 63"/>
                <a:gd name="T17" fmla="*/ 92 h 86"/>
                <a:gd name="T18" fmla="*/ 65 w 63"/>
                <a:gd name="T19" fmla="*/ 103 h 86"/>
                <a:gd name="T20" fmla="*/ 73 w 63"/>
                <a:gd name="T21" fmla="*/ 101 h 86"/>
                <a:gd name="T22" fmla="*/ 70 w 63"/>
                <a:gd name="T23" fmla="*/ 72 h 86"/>
                <a:gd name="T24" fmla="*/ 64 w 63"/>
                <a:gd name="T25" fmla="*/ 54 h 86"/>
                <a:gd name="T26" fmla="*/ 57 w 63"/>
                <a:gd name="T27" fmla="*/ 65 h 86"/>
                <a:gd name="T28" fmla="*/ 50 w 63"/>
                <a:gd name="T29" fmla="*/ 61 h 86"/>
                <a:gd name="T30" fmla="*/ 44 w 63"/>
                <a:gd name="T31" fmla="*/ 60 h 86"/>
                <a:gd name="T32" fmla="*/ 56 w 63"/>
                <a:gd name="T33" fmla="*/ 42 h 86"/>
                <a:gd name="T34" fmla="*/ 64 w 63"/>
                <a:gd name="T35" fmla="*/ 35 h 86"/>
                <a:gd name="T36" fmla="*/ 55 w 63"/>
                <a:gd name="T37" fmla="*/ 26 h 86"/>
                <a:gd name="T38" fmla="*/ 26 w 63"/>
                <a:gd name="T39" fmla="*/ 24 h 86"/>
                <a:gd name="T40" fmla="*/ 24 w 63"/>
                <a:gd name="T41" fmla="*/ 10 h 86"/>
                <a:gd name="T42" fmla="*/ 12 w 63"/>
                <a:gd name="T43" fmla="*/ 6 h 86"/>
                <a:gd name="T44" fmla="*/ 1 w 63"/>
                <a:gd name="T45" fmla="*/ 0 h 86"/>
                <a:gd name="T46" fmla="*/ 4 w 63"/>
                <a:gd name="T47" fmla="*/ 6 h 86"/>
                <a:gd name="T48" fmla="*/ 4 w 63"/>
                <a:gd name="T49" fmla="*/ 19 h 86"/>
                <a:gd name="T50" fmla="*/ 6 w 63"/>
                <a:gd name="T51" fmla="*/ 29 h 86"/>
                <a:gd name="T52" fmla="*/ 4 w 63"/>
                <a:gd name="T53" fmla="*/ 34 h 86"/>
                <a:gd name="T54" fmla="*/ 8 w 63"/>
                <a:gd name="T55" fmla="*/ 41 h 86"/>
                <a:gd name="T56" fmla="*/ 8 w 63"/>
                <a:gd name="T57" fmla="*/ 52 h 86"/>
                <a:gd name="T58" fmla="*/ 12 w 63"/>
                <a:gd name="T59" fmla="*/ 62 h 86"/>
                <a:gd name="T60" fmla="*/ 15 w 63"/>
                <a:gd name="T61" fmla="*/ 66 h 86"/>
                <a:gd name="T62" fmla="*/ 17 w 63"/>
                <a:gd name="T63" fmla="*/ 75 h 86"/>
                <a:gd name="T64" fmla="*/ 20 w 63"/>
                <a:gd name="T65" fmla="*/ 8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86"/>
                <a:gd name="T101" fmla="*/ 63 w 63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86">
                  <a:moveTo>
                    <a:pt x="17" y="73"/>
                  </a:moveTo>
                  <a:cubicBezTo>
                    <a:pt x="18" y="73"/>
                    <a:pt x="20" y="74"/>
                    <a:pt x="21" y="73"/>
                  </a:cubicBezTo>
                  <a:cubicBezTo>
                    <a:pt x="22" y="73"/>
                    <a:pt x="24" y="72"/>
                    <a:pt x="24" y="71"/>
                  </a:cubicBezTo>
                  <a:cubicBezTo>
                    <a:pt x="24" y="70"/>
                    <a:pt x="23" y="67"/>
                    <a:pt x="24" y="66"/>
                  </a:cubicBezTo>
                  <a:cubicBezTo>
                    <a:pt x="25" y="65"/>
                    <a:pt x="25" y="68"/>
                    <a:pt x="26" y="69"/>
                  </a:cubicBezTo>
                  <a:cubicBezTo>
                    <a:pt x="27" y="70"/>
                    <a:pt x="27" y="71"/>
                    <a:pt x="28" y="71"/>
                  </a:cubicBezTo>
                  <a:cubicBezTo>
                    <a:pt x="30" y="71"/>
                    <a:pt x="32" y="70"/>
                    <a:pt x="32" y="69"/>
                  </a:cubicBezTo>
                  <a:cubicBezTo>
                    <a:pt x="33" y="67"/>
                    <a:pt x="34" y="64"/>
                    <a:pt x="34" y="62"/>
                  </a:cubicBezTo>
                  <a:cubicBezTo>
                    <a:pt x="33" y="59"/>
                    <a:pt x="31" y="57"/>
                    <a:pt x="30" y="55"/>
                  </a:cubicBezTo>
                  <a:cubicBezTo>
                    <a:pt x="30" y="53"/>
                    <a:pt x="29" y="50"/>
                    <a:pt x="30" y="49"/>
                  </a:cubicBezTo>
                  <a:cubicBezTo>
                    <a:pt x="31" y="48"/>
                    <a:pt x="32" y="50"/>
                    <a:pt x="33" y="52"/>
                  </a:cubicBezTo>
                  <a:cubicBezTo>
                    <a:pt x="34" y="53"/>
                    <a:pt x="35" y="56"/>
                    <a:pt x="37" y="57"/>
                  </a:cubicBezTo>
                  <a:cubicBezTo>
                    <a:pt x="38" y="58"/>
                    <a:pt x="40" y="58"/>
                    <a:pt x="41" y="58"/>
                  </a:cubicBezTo>
                  <a:cubicBezTo>
                    <a:pt x="43" y="58"/>
                    <a:pt x="45" y="58"/>
                    <a:pt x="46" y="59"/>
                  </a:cubicBezTo>
                  <a:cubicBezTo>
                    <a:pt x="48" y="60"/>
                    <a:pt x="50" y="61"/>
                    <a:pt x="50" y="63"/>
                  </a:cubicBezTo>
                  <a:cubicBezTo>
                    <a:pt x="51" y="65"/>
                    <a:pt x="51" y="67"/>
                    <a:pt x="50" y="70"/>
                  </a:cubicBezTo>
                  <a:cubicBezTo>
                    <a:pt x="50" y="71"/>
                    <a:pt x="49" y="73"/>
                    <a:pt x="49" y="74"/>
                  </a:cubicBezTo>
                  <a:cubicBezTo>
                    <a:pt x="49" y="76"/>
                    <a:pt x="52" y="76"/>
                    <a:pt x="52" y="77"/>
                  </a:cubicBezTo>
                  <a:cubicBezTo>
                    <a:pt x="53" y="78"/>
                    <a:pt x="52" y="80"/>
                    <a:pt x="52" y="82"/>
                  </a:cubicBezTo>
                  <a:cubicBezTo>
                    <a:pt x="53" y="83"/>
                    <a:pt x="54" y="85"/>
                    <a:pt x="55" y="86"/>
                  </a:cubicBezTo>
                  <a:cubicBezTo>
                    <a:pt x="55" y="84"/>
                    <a:pt x="54" y="81"/>
                    <a:pt x="55" y="80"/>
                  </a:cubicBezTo>
                  <a:cubicBezTo>
                    <a:pt x="57" y="79"/>
                    <a:pt x="60" y="85"/>
                    <a:pt x="61" y="84"/>
                  </a:cubicBezTo>
                  <a:cubicBezTo>
                    <a:pt x="63" y="80"/>
                    <a:pt x="60" y="76"/>
                    <a:pt x="59" y="72"/>
                  </a:cubicBezTo>
                  <a:cubicBezTo>
                    <a:pt x="59" y="68"/>
                    <a:pt x="60" y="64"/>
                    <a:pt x="59" y="60"/>
                  </a:cubicBezTo>
                  <a:cubicBezTo>
                    <a:pt x="58" y="57"/>
                    <a:pt x="55" y="55"/>
                    <a:pt x="54" y="52"/>
                  </a:cubicBezTo>
                  <a:cubicBezTo>
                    <a:pt x="53" y="49"/>
                    <a:pt x="55" y="47"/>
                    <a:pt x="54" y="45"/>
                  </a:cubicBezTo>
                  <a:cubicBezTo>
                    <a:pt x="53" y="44"/>
                    <a:pt x="50" y="43"/>
                    <a:pt x="49" y="44"/>
                  </a:cubicBezTo>
                  <a:cubicBezTo>
                    <a:pt x="47" y="47"/>
                    <a:pt x="49" y="51"/>
                    <a:pt x="48" y="54"/>
                  </a:cubicBezTo>
                  <a:cubicBezTo>
                    <a:pt x="47" y="56"/>
                    <a:pt x="45" y="57"/>
                    <a:pt x="44" y="56"/>
                  </a:cubicBezTo>
                  <a:cubicBezTo>
                    <a:pt x="42" y="55"/>
                    <a:pt x="44" y="52"/>
                    <a:pt x="42" y="51"/>
                  </a:cubicBezTo>
                  <a:cubicBezTo>
                    <a:pt x="41" y="51"/>
                    <a:pt x="40" y="54"/>
                    <a:pt x="38" y="54"/>
                  </a:cubicBezTo>
                  <a:cubicBezTo>
                    <a:pt x="37" y="54"/>
                    <a:pt x="37" y="52"/>
                    <a:pt x="37" y="50"/>
                  </a:cubicBezTo>
                  <a:cubicBezTo>
                    <a:pt x="37" y="46"/>
                    <a:pt x="38" y="42"/>
                    <a:pt x="40" y="39"/>
                  </a:cubicBezTo>
                  <a:cubicBezTo>
                    <a:pt x="41" y="37"/>
                    <a:pt x="45" y="37"/>
                    <a:pt x="47" y="35"/>
                  </a:cubicBezTo>
                  <a:cubicBezTo>
                    <a:pt x="48" y="33"/>
                    <a:pt x="49" y="31"/>
                    <a:pt x="51" y="29"/>
                  </a:cubicBezTo>
                  <a:cubicBezTo>
                    <a:pt x="52" y="28"/>
                    <a:pt x="54" y="30"/>
                    <a:pt x="54" y="29"/>
                  </a:cubicBezTo>
                  <a:cubicBezTo>
                    <a:pt x="54" y="27"/>
                    <a:pt x="53" y="26"/>
                    <a:pt x="52" y="25"/>
                  </a:cubicBezTo>
                  <a:cubicBezTo>
                    <a:pt x="50" y="24"/>
                    <a:pt x="48" y="22"/>
                    <a:pt x="46" y="22"/>
                  </a:cubicBezTo>
                  <a:cubicBezTo>
                    <a:pt x="40" y="21"/>
                    <a:pt x="33" y="22"/>
                    <a:pt x="27" y="22"/>
                  </a:cubicBezTo>
                  <a:cubicBezTo>
                    <a:pt x="25" y="22"/>
                    <a:pt x="23" y="21"/>
                    <a:pt x="22" y="20"/>
                  </a:cubicBezTo>
                  <a:cubicBezTo>
                    <a:pt x="21" y="18"/>
                    <a:pt x="23" y="16"/>
                    <a:pt x="23" y="13"/>
                  </a:cubicBezTo>
                  <a:cubicBezTo>
                    <a:pt x="23" y="11"/>
                    <a:pt x="22" y="8"/>
                    <a:pt x="20" y="8"/>
                  </a:cubicBezTo>
                  <a:cubicBezTo>
                    <a:pt x="18" y="7"/>
                    <a:pt x="17" y="12"/>
                    <a:pt x="15" y="11"/>
                  </a:cubicBezTo>
                  <a:cubicBezTo>
                    <a:pt x="13" y="10"/>
                    <a:pt x="13" y="6"/>
                    <a:pt x="10" y="5"/>
                  </a:cubicBezTo>
                  <a:cubicBezTo>
                    <a:pt x="9" y="4"/>
                    <a:pt x="8" y="7"/>
                    <a:pt x="7" y="6"/>
                  </a:cubicBezTo>
                  <a:cubicBezTo>
                    <a:pt x="5" y="5"/>
                    <a:pt x="4" y="1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3" y="7"/>
                    <a:pt x="0" y="9"/>
                    <a:pt x="0" y="12"/>
                  </a:cubicBezTo>
                  <a:cubicBezTo>
                    <a:pt x="0" y="14"/>
                    <a:pt x="2" y="15"/>
                    <a:pt x="3" y="16"/>
                  </a:cubicBezTo>
                  <a:cubicBezTo>
                    <a:pt x="5" y="19"/>
                    <a:pt x="10" y="20"/>
                    <a:pt x="10" y="23"/>
                  </a:cubicBezTo>
                  <a:cubicBezTo>
                    <a:pt x="10" y="25"/>
                    <a:pt x="6" y="23"/>
                    <a:pt x="5" y="24"/>
                  </a:cubicBezTo>
                  <a:cubicBezTo>
                    <a:pt x="4" y="24"/>
                    <a:pt x="6" y="26"/>
                    <a:pt x="5" y="27"/>
                  </a:cubicBezTo>
                  <a:cubicBezTo>
                    <a:pt x="5" y="28"/>
                    <a:pt x="4" y="27"/>
                    <a:pt x="3" y="28"/>
                  </a:cubicBezTo>
                  <a:cubicBezTo>
                    <a:pt x="3" y="29"/>
                    <a:pt x="2" y="30"/>
                    <a:pt x="2" y="31"/>
                  </a:cubicBezTo>
                  <a:cubicBezTo>
                    <a:pt x="3" y="33"/>
                    <a:pt x="6" y="33"/>
                    <a:pt x="7" y="34"/>
                  </a:cubicBezTo>
                  <a:cubicBezTo>
                    <a:pt x="9" y="35"/>
                    <a:pt x="10" y="36"/>
                    <a:pt x="10" y="38"/>
                  </a:cubicBezTo>
                  <a:cubicBezTo>
                    <a:pt x="10" y="40"/>
                    <a:pt x="7" y="41"/>
                    <a:pt x="7" y="43"/>
                  </a:cubicBezTo>
                  <a:cubicBezTo>
                    <a:pt x="6" y="44"/>
                    <a:pt x="8" y="45"/>
                    <a:pt x="9" y="46"/>
                  </a:cubicBezTo>
                  <a:cubicBezTo>
                    <a:pt x="10" y="48"/>
                    <a:pt x="9" y="50"/>
                    <a:pt x="10" y="52"/>
                  </a:cubicBezTo>
                  <a:cubicBezTo>
                    <a:pt x="11" y="53"/>
                    <a:pt x="13" y="51"/>
                    <a:pt x="14" y="52"/>
                  </a:cubicBezTo>
                  <a:cubicBezTo>
                    <a:pt x="14" y="53"/>
                    <a:pt x="13" y="54"/>
                    <a:pt x="13" y="55"/>
                  </a:cubicBezTo>
                  <a:cubicBezTo>
                    <a:pt x="13" y="56"/>
                    <a:pt x="13" y="57"/>
                    <a:pt x="13" y="59"/>
                  </a:cubicBezTo>
                  <a:cubicBezTo>
                    <a:pt x="13" y="60"/>
                    <a:pt x="14" y="61"/>
                    <a:pt x="14" y="63"/>
                  </a:cubicBezTo>
                  <a:cubicBezTo>
                    <a:pt x="14" y="64"/>
                    <a:pt x="14" y="65"/>
                    <a:pt x="14" y="67"/>
                  </a:cubicBezTo>
                  <a:cubicBezTo>
                    <a:pt x="14" y="69"/>
                    <a:pt x="16" y="71"/>
                    <a:pt x="17" y="7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4" name="Freeform 2633"/>
            <p:cNvSpPr>
              <a:spLocks noChangeAspect="1"/>
            </p:cNvSpPr>
            <p:nvPr/>
          </p:nvSpPr>
          <p:spPr bwMode="auto">
            <a:xfrm>
              <a:off x="26637970" y="9410377"/>
              <a:ext cx="910476" cy="2009101"/>
            </a:xfrm>
            <a:custGeom>
              <a:avLst/>
              <a:gdLst>
                <a:gd name="T0" fmla="*/ 122 w 113"/>
                <a:gd name="T1" fmla="*/ 124 h 274"/>
                <a:gd name="T2" fmla="*/ 104 w 113"/>
                <a:gd name="T3" fmla="*/ 116 h 274"/>
                <a:gd name="T4" fmla="*/ 107 w 113"/>
                <a:gd name="T5" fmla="*/ 100 h 274"/>
                <a:gd name="T6" fmla="*/ 100 w 113"/>
                <a:gd name="T7" fmla="*/ 78 h 274"/>
                <a:gd name="T8" fmla="*/ 77 w 113"/>
                <a:gd name="T9" fmla="*/ 82 h 274"/>
                <a:gd name="T10" fmla="*/ 82 w 113"/>
                <a:gd name="T11" fmla="*/ 58 h 274"/>
                <a:gd name="T12" fmla="*/ 91 w 113"/>
                <a:gd name="T13" fmla="*/ 41 h 274"/>
                <a:gd name="T14" fmla="*/ 82 w 113"/>
                <a:gd name="T15" fmla="*/ 17 h 274"/>
                <a:gd name="T16" fmla="*/ 70 w 113"/>
                <a:gd name="T17" fmla="*/ 6 h 274"/>
                <a:gd name="T18" fmla="*/ 63 w 113"/>
                <a:gd name="T19" fmla="*/ 18 h 274"/>
                <a:gd name="T20" fmla="*/ 58 w 113"/>
                <a:gd name="T21" fmla="*/ 22 h 274"/>
                <a:gd name="T22" fmla="*/ 39 w 113"/>
                <a:gd name="T23" fmla="*/ 34 h 274"/>
                <a:gd name="T24" fmla="*/ 41 w 113"/>
                <a:gd name="T25" fmla="*/ 46 h 274"/>
                <a:gd name="T26" fmla="*/ 31 w 113"/>
                <a:gd name="T27" fmla="*/ 56 h 274"/>
                <a:gd name="T28" fmla="*/ 24 w 113"/>
                <a:gd name="T29" fmla="*/ 84 h 274"/>
                <a:gd name="T30" fmla="*/ 18 w 113"/>
                <a:gd name="T31" fmla="*/ 89 h 274"/>
                <a:gd name="T32" fmla="*/ 14 w 113"/>
                <a:gd name="T33" fmla="*/ 112 h 274"/>
                <a:gd name="T34" fmla="*/ 6 w 113"/>
                <a:gd name="T35" fmla="*/ 119 h 274"/>
                <a:gd name="T36" fmla="*/ 1 w 113"/>
                <a:gd name="T37" fmla="*/ 136 h 274"/>
                <a:gd name="T38" fmla="*/ 11 w 113"/>
                <a:gd name="T39" fmla="*/ 148 h 274"/>
                <a:gd name="T40" fmla="*/ 28 w 113"/>
                <a:gd name="T41" fmla="*/ 156 h 274"/>
                <a:gd name="T42" fmla="*/ 36 w 113"/>
                <a:gd name="T43" fmla="*/ 174 h 274"/>
                <a:gd name="T44" fmla="*/ 40 w 113"/>
                <a:gd name="T45" fmla="*/ 211 h 274"/>
                <a:gd name="T46" fmla="*/ 45 w 113"/>
                <a:gd name="T47" fmla="*/ 215 h 274"/>
                <a:gd name="T48" fmla="*/ 52 w 113"/>
                <a:gd name="T49" fmla="*/ 221 h 274"/>
                <a:gd name="T50" fmla="*/ 58 w 113"/>
                <a:gd name="T51" fmla="*/ 225 h 274"/>
                <a:gd name="T52" fmla="*/ 69 w 113"/>
                <a:gd name="T53" fmla="*/ 215 h 274"/>
                <a:gd name="T54" fmla="*/ 75 w 113"/>
                <a:gd name="T55" fmla="*/ 209 h 274"/>
                <a:gd name="T56" fmla="*/ 84 w 113"/>
                <a:gd name="T57" fmla="*/ 211 h 274"/>
                <a:gd name="T58" fmla="*/ 91 w 113"/>
                <a:gd name="T59" fmla="*/ 233 h 274"/>
                <a:gd name="T60" fmla="*/ 99 w 113"/>
                <a:gd name="T61" fmla="*/ 265 h 274"/>
                <a:gd name="T62" fmla="*/ 111 w 113"/>
                <a:gd name="T63" fmla="*/ 285 h 274"/>
                <a:gd name="T64" fmla="*/ 113 w 113"/>
                <a:gd name="T65" fmla="*/ 301 h 274"/>
                <a:gd name="T66" fmla="*/ 106 w 113"/>
                <a:gd name="T67" fmla="*/ 318 h 274"/>
                <a:gd name="T68" fmla="*/ 112 w 113"/>
                <a:gd name="T69" fmla="*/ 315 h 274"/>
                <a:gd name="T70" fmla="*/ 122 w 113"/>
                <a:gd name="T71" fmla="*/ 289 h 274"/>
                <a:gd name="T72" fmla="*/ 118 w 113"/>
                <a:gd name="T73" fmla="*/ 265 h 274"/>
                <a:gd name="T74" fmla="*/ 97 w 113"/>
                <a:gd name="T75" fmla="*/ 238 h 274"/>
                <a:gd name="T76" fmla="*/ 107 w 113"/>
                <a:gd name="T77" fmla="*/ 221 h 274"/>
                <a:gd name="T78" fmla="*/ 102 w 113"/>
                <a:gd name="T79" fmla="*/ 209 h 274"/>
                <a:gd name="T80" fmla="*/ 93 w 113"/>
                <a:gd name="T81" fmla="*/ 190 h 274"/>
                <a:gd name="T82" fmla="*/ 85 w 113"/>
                <a:gd name="T83" fmla="*/ 177 h 274"/>
                <a:gd name="T84" fmla="*/ 99 w 113"/>
                <a:gd name="T85" fmla="*/ 161 h 274"/>
                <a:gd name="T86" fmla="*/ 113 w 113"/>
                <a:gd name="T87" fmla="*/ 152 h 274"/>
                <a:gd name="T88" fmla="*/ 122 w 113"/>
                <a:gd name="T89" fmla="*/ 146 h 274"/>
                <a:gd name="T90" fmla="*/ 126 w 113"/>
                <a:gd name="T91" fmla="*/ 133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274"/>
                <a:gd name="T140" fmla="*/ 113 w 113"/>
                <a:gd name="T141" fmla="*/ 274 h 2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274">
                  <a:moveTo>
                    <a:pt x="112" y="103"/>
                  </a:moveTo>
                  <a:cubicBezTo>
                    <a:pt x="112" y="102"/>
                    <a:pt x="113" y="101"/>
                    <a:pt x="112" y="101"/>
                  </a:cubicBezTo>
                  <a:cubicBezTo>
                    <a:pt x="108" y="100"/>
                    <a:pt x="105" y="102"/>
                    <a:pt x="101" y="103"/>
                  </a:cubicBezTo>
                  <a:cubicBezTo>
                    <a:pt x="100" y="103"/>
                    <a:pt x="98" y="104"/>
                    <a:pt x="97" y="103"/>
                  </a:cubicBezTo>
                  <a:cubicBezTo>
                    <a:pt x="96" y="102"/>
                    <a:pt x="98" y="98"/>
                    <a:pt x="97" y="97"/>
                  </a:cubicBezTo>
                  <a:cubicBezTo>
                    <a:pt x="94" y="95"/>
                    <a:pt x="89" y="99"/>
                    <a:pt x="86" y="97"/>
                  </a:cubicBezTo>
                  <a:cubicBezTo>
                    <a:pt x="84" y="95"/>
                    <a:pt x="88" y="92"/>
                    <a:pt x="88" y="90"/>
                  </a:cubicBezTo>
                  <a:cubicBezTo>
                    <a:pt x="89" y="88"/>
                    <a:pt x="86" y="87"/>
                    <a:pt x="86" y="85"/>
                  </a:cubicBezTo>
                  <a:cubicBezTo>
                    <a:pt x="86" y="84"/>
                    <a:pt x="90" y="84"/>
                    <a:pt x="89" y="83"/>
                  </a:cubicBezTo>
                  <a:cubicBezTo>
                    <a:pt x="87" y="81"/>
                    <a:pt x="83" y="82"/>
                    <a:pt x="81" y="80"/>
                  </a:cubicBezTo>
                  <a:cubicBezTo>
                    <a:pt x="79" y="77"/>
                    <a:pt x="79" y="73"/>
                    <a:pt x="80" y="69"/>
                  </a:cubicBezTo>
                  <a:cubicBezTo>
                    <a:pt x="80" y="67"/>
                    <a:pt x="85" y="66"/>
                    <a:pt x="83" y="65"/>
                  </a:cubicBezTo>
                  <a:cubicBezTo>
                    <a:pt x="80" y="66"/>
                    <a:pt x="76" y="65"/>
                    <a:pt x="73" y="66"/>
                  </a:cubicBezTo>
                  <a:cubicBezTo>
                    <a:pt x="70" y="67"/>
                    <a:pt x="69" y="70"/>
                    <a:pt x="67" y="71"/>
                  </a:cubicBezTo>
                  <a:cubicBezTo>
                    <a:pt x="66" y="71"/>
                    <a:pt x="64" y="70"/>
                    <a:pt x="64" y="68"/>
                  </a:cubicBezTo>
                  <a:cubicBezTo>
                    <a:pt x="63" y="66"/>
                    <a:pt x="67" y="66"/>
                    <a:pt x="67" y="64"/>
                  </a:cubicBezTo>
                  <a:cubicBezTo>
                    <a:pt x="66" y="61"/>
                    <a:pt x="61" y="62"/>
                    <a:pt x="62" y="59"/>
                  </a:cubicBezTo>
                  <a:cubicBezTo>
                    <a:pt x="62" y="55"/>
                    <a:pt x="66" y="53"/>
                    <a:pt x="68" y="48"/>
                  </a:cubicBezTo>
                  <a:cubicBezTo>
                    <a:pt x="70" y="45"/>
                    <a:pt x="74" y="44"/>
                    <a:pt x="75" y="40"/>
                  </a:cubicBezTo>
                  <a:cubicBezTo>
                    <a:pt x="76" y="38"/>
                    <a:pt x="73" y="37"/>
                    <a:pt x="73" y="34"/>
                  </a:cubicBezTo>
                  <a:cubicBezTo>
                    <a:pt x="73" y="34"/>
                    <a:pt x="75" y="35"/>
                    <a:pt x="76" y="34"/>
                  </a:cubicBezTo>
                  <a:cubicBezTo>
                    <a:pt x="76" y="32"/>
                    <a:pt x="74" y="30"/>
                    <a:pt x="74" y="28"/>
                  </a:cubicBezTo>
                  <a:cubicBezTo>
                    <a:pt x="73" y="23"/>
                    <a:pt x="74" y="18"/>
                    <a:pt x="72" y="14"/>
                  </a:cubicBezTo>
                  <a:cubicBezTo>
                    <a:pt x="72" y="13"/>
                    <a:pt x="69" y="15"/>
                    <a:pt x="68" y="14"/>
                  </a:cubicBezTo>
                  <a:cubicBezTo>
                    <a:pt x="66" y="12"/>
                    <a:pt x="67" y="8"/>
                    <a:pt x="66" y="5"/>
                  </a:cubicBezTo>
                  <a:cubicBezTo>
                    <a:pt x="64" y="3"/>
                    <a:pt x="62" y="0"/>
                    <a:pt x="59" y="0"/>
                  </a:cubicBezTo>
                  <a:cubicBezTo>
                    <a:pt x="58" y="0"/>
                    <a:pt x="58" y="4"/>
                    <a:pt x="58" y="5"/>
                  </a:cubicBezTo>
                  <a:cubicBezTo>
                    <a:pt x="57" y="7"/>
                    <a:pt x="57" y="8"/>
                    <a:pt x="56" y="9"/>
                  </a:cubicBezTo>
                  <a:cubicBezTo>
                    <a:pt x="55" y="11"/>
                    <a:pt x="53" y="10"/>
                    <a:pt x="52" y="11"/>
                  </a:cubicBezTo>
                  <a:cubicBezTo>
                    <a:pt x="51" y="12"/>
                    <a:pt x="51" y="14"/>
                    <a:pt x="52" y="15"/>
                  </a:cubicBezTo>
                  <a:cubicBezTo>
                    <a:pt x="52" y="17"/>
                    <a:pt x="55" y="18"/>
                    <a:pt x="55" y="20"/>
                  </a:cubicBezTo>
                  <a:cubicBezTo>
                    <a:pt x="55" y="21"/>
                    <a:pt x="53" y="20"/>
                    <a:pt x="52" y="20"/>
                  </a:cubicBezTo>
                  <a:cubicBezTo>
                    <a:pt x="50" y="20"/>
                    <a:pt x="49" y="18"/>
                    <a:pt x="48" y="18"/>
                  </a:cubicBezTo>
                  <a:cubicBezTo>
                    <a:pt x="46" y="18"/>
                    <a:pt x="44" y="19"/>
                    <a:pt x="42" y="20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5" y="27"/>
                    <a:pt x="33" y="27"/>
                    <a:pt x="32" y="28"/>
                  </a:cubicBezTo>
                  <a:cubicBezTo>
                    <a:pt x="31" y="29"/>
                    <a:pt x="32" y="30"/>
                    <a:pt x="32" y="32"/>
                  </a:cubicBezTo>
                  <a:cubicBezTo>
                    <a:pt x="32" y="33"/>
                    <a:pt x="31" y="34"/>
                    <a:pt x="32" y="36"/>
                  </a:cubicBezTo>
                  <a:cubicBezTo>
                    <a:pt x="32" y="36"/>
                    <a:pt x="34" y="37"/>
                    <a:pt x="34" y="38"/>
                  </a:cubicBezTo>
                  <a:cubicBezTo>
                    <a:pt x="33" y="39"/>
                    <a:pt x="31" y="39"/>
                    <a:pt x="30" y="40"/>
                  </a:cubicBezTo>
                  <a:cubicBezTo>
                    <a:pt x="30" y="42"/>
                    <a:pt x="31" y="43"/>
                    <a:pt x="30" y="44"/>
                  </a:cubicBezTo>
                  <a:cubicBezTo>
                    <a:pt x="29" y="46"/>
                    <a:pt x="26" y="45"/>
                    <a:pt x="26" y="47"/>
                  </a:cubicBezTo>
                  <a:cubicBezTo>
                    <a:pt x="26" y="49"/>
                    <a:pt x="30" y="50"/>
                    <a:pt x="29" y="51"/>
                  </a:cubicBezTo>
                  <a:cubicBezTo>
                    <a:pt x="27" y="57"/>
                    <a:pt x="25" y="63"/>
                    <a:pt x="23" y="69"/>
                  </a:cubicBezTo>
                  <a:cubicBezTo>
                    <a:pt x="23" y="70"/>
                    <a:pt x="21" y="70"/>
                    <a:pt x="20" y="70"/>
                  </a:cubicBezTo>
                  <a:cubicBezTo>
                    <a:pt x="18" y="69"/>
                    <a:pt x="16" y="67"/>
                    <a:pt x="14" y="67"/>
                  </a:cubicBezTo>
                  <a:cubicBezTo>
                    <a:pt x="13" y="66"/>
                    <a:pt x="12" y="67"/>
                    <a:pt x="12" y="68"/>
                  </a:cubicBezTo>
                  <a:cubicBezTo>
                    <a:pt x="13" y="70"/>
                    <a:pt x="14" y="72"/>
                    <a:pt x="15" y="74"/>
                  </a:cubicBezTo>
                  <a:cubicBezTo>
                    <a:pt x="15" y="77"/>
                    <a:pt x="16" y="80"/>
                    <a:pt x="15" y="83"/>
                  </a:cubicBezTo>
                  <a:cubicBezTo>
                    <a:pt x="15" y="83"/>
                    <a:pt x="12" y="82"/>
                    <a:pt x="12" y="83"/>
                  </a:cubicBezTo>
                  <a:cubicBezTo>
                    <a:pt x="11" y="86"/>
                    <a:pt x="12" y="90"/>
                    <a:pt x="12" y="93"/>
                  </a:cubicBezTo>
                  <a:cubicBezTo>
                    <a:pt x="12" y="95"/>
                    <a:pt x="11" y="97"/>
                    <a:pt x="10" y="99"/>
                  </a:cubicBezTo>
                  <a:cubicBezTo>
                    <a:pt x="10" y="100"/>
                    <a:pt x="9" y="99"/>
                    <a:pt x="8" y="99"/>
                  </a:cubicBezTo>
                  <a:cubicBezTo>
                    <a:pt x="7" y="99"/>
                    <a:pt x="6" y="99"/>
                    <a:pt x="5" y="99"/>
                  </a:cubicBezTo>
                  <a:cubicBezTo>
                    <a:pt x="6" y="103"/>
                    <a:pt x="9" y="107"/>
                    <a:pt x="7" y="111"/>
                  </a:cubicBezTo>
                  <a:cubicBezTo>
                    <a:pt x="6" y="112"/>
                    <a:pt x="3" y="106"/>
                    <a:pt x="1" y="107"/>
                  </a:cubicBezTo>
                  <a:cubicBezTo>
                    <a:pt x="0" y="108"/>
                    <a:pt x="1" y="111"/>
                    <a:pt x="1" y="113"/>
                  </a:cubicBezTo>
                  <a:cubicBezTo>
                    <a:pt x="2" y="113"/>
                    <a:pt x="4" y="112"/>
                    <a:pt x="5" y="113"/>
                  </a:cubicBezTo>
                  <a:cubicBezTo>
                    <a:pt x="6" y="114"/>
                    <a:pt x="5" y="116"/>
                    <a:pt x="6" y="118"/>
                  </a:cubicBezTo>
                  <a:cubicBezTo>
                    <a:pt x="7" y="120"/>
                    <a:pt x="7" y="122"/>
                    <a:pt x="9" y="123"/>
                  </a:cubicBezTo>
                  <a:cubicBezTo>
                    <a:pt x="10" y="123"/>
                    <a:pt x="11" y="122"/>
                    <a:pt x="12" y="123"/>
                  </a:cubicBezTo>
                  <a:cubicBezTo>
                    <a:pt x="14" y="124"/>
                    <a:pt x="15" y="126"/>
                    <a:pt x="17" y="127"/>
                  </a:cubicBezTo>
                  <a:cubicBezTo>
                    <a:pt x="19" y="128"/>
                    <a:pt x="22" y="128"/>
                    <a:pt x="23" y="130"/>
                  </a:cubicBezTo>
                  <a:cubicBezTo>
                    <a:pt x="24" y="131"/>
                    <a:pt x="23" y="134"/>
                    <a:pt x="24" y="136"/>
                  </a:cubicBezTo>
                  <a:cubicBezTo>
                    <a:pt x="25" y="137"/>
                    <a:pt x="28" y="137"/>
                    <a:pt x="29" y="139"/>
                  </a:cubicBezTo>
                  <a:cubicBezTo>
                    <a:pt x="30" y="141"/>
                    <a:pt x="29" y="143"/>
                    <a:pt x="30" y="145"/>
                  </a:cubicBezTo>
                  <a:cubicBezTo>
                    <a:pt x="31" y="149"/>
                    <a:pt x="32" y="152"/>
                    <a:pt x="33" y="155"/>
                  </a:cubicBezTo>
                  <a:cubicBezTo>
                    <a:pt x="33" y="158"/>
                    <a:pt x="32" y="160"/>
                    <a:pt x="32" y="163"/>
                  </a:cubicBezTo>
                  <a:cubicBezTo>
                    <a:pt x="32" y="167"/>
                    <a:pt x="33" y="172"/>
                    <a:pt x="33" y="176"/>
                  </a:cubicBezTo>
                  <a:cubicBezTo>
                    <a:pt x="32" y="178"/>
                    <a:pt x="32" y="179"/>
                    <a:pt x="32" y="180"/>
                  </a:cubicBezTo>
                  <a:cubicBezTo>
                    <a:pt x="31" y="183"/>
                    <a:pt x="30" y="185"/>
                    <a:pt x="32" y="187"/>
                  </a:cubicBezTo>
                  <a:cubicBezTo>
                    <a:pt x="35" y="185"/>
                    <a:pt x="34" y="179"/>
                    <a:pt x="37" y="179"/>
                  </a:cubicBezTo>
                  <a:cubicBezTo>
                    <a:pt x="40" y="179"/>
                    <a:pt x="37" y="184"/>
                    <a:pt x="38" y="187"/>
                  </a:cubicBezTo>
                  <a:cubicBezTo>
                    <a:pt x="38" y="188"/>
                    <a:pt x="40" y="189"/>
                    <a:pt x="41" y="189"/>
                  </a:cubicBezTo>
                  <a:cubicBezTo>
                    <a:pt x="43" y="188"/>
                    <a:pt x="42" y="185"/>
                    <a:pt x="43" y="184"/>
                  </a:cubicBezTo>
                  <a:cubicBezTo>
                    <a:pt x="44" y="184"/>
                    <a:pt x="44" y="186"/>
                    <a:pt x="45" y="187"/>
                  </a:cubicBezTo>
                  <a:cubicBezTo>
                    <a:pt x="46" y="187"/>
                    <a:pt x="46" y="185"/>
                    <a:pt x="47" y="185"/>
                  </a:cubicBezTo>
                  <a:cubicBezTo>
                    <a:pt x="48" y="185"/>
                    <a:pt x="47" y="187"/>
                    <a:pt x="48" y="187"/>
                  </a:cubicBezTo>
                  <a:cubicBezTo>
                    <a:pt x="51" y="186"/>
                    <a:pt x="53" y="184"/>
                    <a:pt x="54" y="181"/>
                  </a:cubicBezTo>
                  <a:cubicBezTo>
                    <a:pt x="55" y="180"/>
                    <a:pt x="52" y="180"/>
                    <a:pt x="53" y="179"/>
                  </a:cubicBezTo>
                  <a:cubicBezTo>
                    <a:pt x="54" y="178"/>
                    <a:pt x="56" y="180"/>
                    <a:pt x="57" y="179"/>
                  </a:cubicBezTo>
                  <a:cubicBezTo>
                    <a:pt x="58" y="177"/>
                    <a:pt x="54" y="175"/>
                    <a:pt x="55" y="174"/>
                  </a:cubicBezTo>
                  <a:cubicBezTo>
                    <a:pt x="57" y="173"/>
                    <a:pt x="57" y="177"/>
                    <a:pt x="59" y="177"/>
                  </a:cubicBezTo>
                  <a:cubicBezTo>
                    <a:pt x="61" y="177"/>
                    <a:pt x="62" y="175"/>
                    <a:pt x="62" y="174"/>
                  </a:cubicBezTo>
                  <a:cubicBezTo>
                    <a:pt x="63" y="171"/>
                    <a:pt x="61" y="167"/>
                    <a:pt x="63" y="165"/>
                  </a:cubicBezTo>
                  <a:cubicBezTo>
                    <a:pt x="64" y="163"/>
                    <a:pt x="66" y="167"/>
                    <a:pt x="67" y="168"/>
                  </a:cubicBezTo>
                  <a:cubicBezTo>
                    <a:pt x="68" y="171"/>
                    <a:pt x="69" y="174"/>
                    <a:pt x="70" y="176"/>
                  </a:cubicBezTo>
                  <a:cubicBezTo>
                    <a:pt x="71" y="179"/>
                    <a:pt x="71" y="181"/>
                    <a:pt x="73" y="183"/>
                  </a:cubicBezTo>
                  <a:cubicBezTo>
                    <a:pt x="74" y="184"/>
                    <a:pt x="75" y="180"/>
                    <a:pt x="76" y="181"/>
                  </a:cubicBezTo>
                  <a:cubicBezTo>
                    <a:pt x="77" y="185"/>
                    <a:pt x="76" y="190"/>
                    <a:pt x="76" y="194"/>
                  </a:cubicBezTo>
                  <a:cubicBezTo>
                    <a:pt x="77" y="198"/>
                    <a:pt x="77" y="202"/>
                    <a:pt x="78" y="206"/>
                  </a:cubicBezTo>
                  <a:cubicBezTo>
                    <a:pt x="79" y="209"/>
                    <a:pt x="81" y="210"/>
                    <a:pt x="81" y="212"/>
                  </a:cubicBezTo>
                  <a:cubicBezTo>
                    <a:pt x="82" y="215"/>
                    <a:pt x="80" y="218"/>
                    <a:pt x="82" y="221"/>
                  </a:cubicBezTo>
                  <a:cubicBezTo>
                    <a:pt x="83" y="222"/>
                    <a:pt x="83" y="215"/>
                    <a:pt x="84" y="216"/>
                  </a:cubicBezTo>
                  <a:cubicBezTo>
                    <a:pt x="87" y="220"/>
                    <a:pt x="87" y="224"/>
                    <a:pt x="89" y="228"/>
                  </a:cubicBezTo>
                  <a:cubicBezTo>
                    <a:pt x="90" y="231"/>
                    <a:pt x="92" y="234"/>
                    <a:pt x="92" y="237"/>
                  </a:cubicBezTo>
                  <a:cubicBezTo>
                    <a:pt x="92" y="238"/>
                    <a:pt x="90" y="239"/>
                    <a:pt x="90" y="240"/>
                  </a:cubicBezTo>
                  <a:cubicBezTo>
                    <a:pt x="89" y="242"/>
                    <a:pt x="89" y="245"/>
                    <a:pt x="90" y="247"/>
                  </a:cubicBezTo>
                  <a:cubicBezTo>
                    <a:pt x="91" y="249"/>
                    <a:pt x="94" y="249"/>
                    <a:pt x="94" y="251"/>
                  </a:cubicBezTo>
                  <a:cubicBezTo>
                    <a:pt x="94" y="253"/>
                    <a:pt x="90" y="251"/>
                    <a:pt x="90" y="252"/>
                  </a:cubicBezTo>
                  <a:cubicBezTo>
                    <a:pt x="89" y="255"/>
                    <a:pt x="91" y="257"/>
                    <a:pt x="91" y="260"/>
                  </a:cubicBezTo>
                  <a:cubicBezTo>
                    <a:pt x="91" y="262"/>
                    <a:pt x="88" y="263"/>
                    <a:pt x="88" y="265"/>
                  </a:cubicBezTo>
                  <a:cubicBezTo>
                    <a:pt x="88" y="268"/>
                    <a:pt x="88" y="271"/>
                    <a:pt x="90" y="273"/>
                  </a:cubicBezTo>
                  <a:cubicBezTo>
                    <a:pt x="92" y="274"/>
                    <a:pt x="92" y="270"/>
                    <a:pt x="93" y="269"/>
                  </a:cubicBezTo>
                  <a:cubicBezTo>
                    <a:pt x="94" y="266"/>
                    <a:pt x="93" y="264"/>
                    <a:pt x="93" y="262"/>
                  </a:cubicBezTo>
                  <a:cubicBezTo>
                    <a:pt x="94" y="259"/>
                    <a:pt x="97" y="257"/>
                    <a:pt x="99" y="255"/>
                  </a:cubicBezTo>
                  <a:cubicBezTo>
                    <a:pt x="101" y="251"/>
                    <a:pt x="103" y="247"/>
                    <a:pt x="103" y="243"/>
                  </a:cubicBezTo>
                  <a:cubicBezTo>
                    <a:pt x="104" y="242"/>
                    <a:pt x="102" y="242"/>
                    <a:pt x="101" y="241"/>
                  </a:cubicBezTo>
                  <a:cubicBezTo>
                    <a:pt x="99" y="237"/>
                    <a:pt x="97" y="232"/>
                    <a:pt x="95" y="227"/>
                  </a:cubicBezTo>
                  <a:cubicBezTo>
                    <a:pt x="95" y="226"/>
                    <a:pt x="97" y="227"/>
                    <a:pt x="97" y="226"/>
                  </a:cubicBezTo>
                  <a:cubicBezTo>
                    <a:pt x="97" y="224"/>
                    <a:pt x="98" y="223"/>
                    <a:pt x="98" y="221"/>
                  </a:cubicBezTo>
                  <a:cubicBezTo>
                    <a:pt x="97" y="219"/>
                    <a:pt x="96" y="217"/>
                    <a:pt x="95" y="215"/>
                  </a:cubicBezTo>
                  <a:cubicBezTo>
                    <a:pt x="92" y="212"/>
                    <a:pt x="88" y="211"/>
                    <a:pt x="85" y="208"/>
                  </a:cubicBezTo>
                  <a:cubicBezTo>
                    <a:pt x="83" y="205"/>
                    <a:pt x="83" y="202"/>
                    <a:pt x="81" y="198"/>
                  </a:cubicBezTo>
                  <a:cubicBezTo>
                    <a:pt x="81" y="197"/>
                    <a:pt x="85" y="198"/>
                    <a:pt x="86" y="196"/>
                  </a:cubicBezTo>
                  <a:cubicBezTo>
                    <a:pt x="86" y="193"/>
                    <a:pt x="85" y="189"/>
                    <a:pt x="86" y="186"/>
                  </a:cubicBezTo>
                  <a:cubicBezTo>
                    <a:pt x="86" y="185"/>
                    <a:pt x="89" y="186"/>
                    <a:pt x="89" y="184"/>
                  </a:cubicBezTo>
                  <a:cubicBezTo>
                    <a:pt x="90" y="183"/>
                    <a:pt x="89" y="181"/>
                    <a:pt x="88" y="181"/>
                  </a:cubicBezTo>
                  <a:cubicBezTo>
                    <a:pt x="88" y="180"/>
                    <a:pt x="86" y="182"/>
                    <a:pt x="85" y="181"/>
                  </a:cubicBezTo>
                  <a:cubicBezTo>
                    <a:pt x="84" y="179"/>
                    <a:pt x="86" y="176"/>
                    <a:pt x="85" y="174"/>
                  </a:cubicBezTo>
                  <a:cubicBezTo>
                    <a:pt x="85" y="173"/>
                    <a:pt x="83" y="173"/>
                    <a:pt x="82" y="172"/>
                  </a:cubicBezTo>
                  <a:cubicBezTo>
                    <a:pt x="80" y="167"/>
                    <a:pt x="78" y="162"/>
                    <a:pt x="75" y="158"/>
                  </a:cubicBezTo>
                  <a:cubicBezTo>
                    <a:pt x="75" y="158"/>
                    <a:pt x="77" y="159"/>
                    <a:pt x="77" y="158"/>
                  </a:cubicBezTo>
                  <a:cubicBezTo>
                    <a:pt x="77" y="155"/>
                    <a:pt x="76" y="153"/>
                    <a:pt x="74" y="151"/>
                  </a:cubicBezTo>
                  <a:cubicBezTo>
                    <a:pt x="73" y="150"/>
                    <a:pt x="72" y="152"/>
                    <a:pt x="71" y="151"/>
                  </a:cubicBezTo>
                  <a:cubicBezTo>
                    <a:pt x="70" y="150"/>
                    <a:pt x="70" y="148"/>
                    <a:pt x="71" y="147"/>
                  </a:cubicBezTo>
                  <a:cubicBezTo>
                    <a:pt x="71" y="146"/>
                    <a:pt x="74" y="148"/>
                    <a:pt x="74" y="147"/>
                  </a:cubicBezTo>
                  <a:cubicBezTo>
                    <a:pt x="76" y="142"/>
                    <a:pt x="74" y="136"/>
                    <a:pt x="76" y="132"/>
                  </a:cubicBezTo>
                  <a:cubicBezTo>
                    <a:pt x="77" y="130"/>
                    <a:pt x="80" y="134"/>
                    <a:pt x="82" y="134"/>
                  </a:cubicBezTo>
                  <a:cubicBezTo>
                    <a:pt x="84" y="134"/>
                    <a:pt x="87" y="133"/>
                    <a:pt x="88" y="131"/>
                  </a:cubicBezTo>
                  <a:cubicBezTo>
                    <a:pt x="89" y="130"/>
                    <a:pt x="87" y="128"/>
                    <a:pt x="88" y="127"/>
                  </a:cubicBezTo>
                  <a:cubicBezTo>
                    <a:pt x="90" y="126"/>
                    <a:pt x="92" y="128"/>
                    <a:pt x="94" y="127"/>
                  </a:cubicBezTo>
                  <a:cubicBezTo>
                    <a:pt x="95" y="127"/>
                    <a:pt x="93" y="124"/>
                    <a:pt x="94" y="123"/>
                  </a:cubicBezTo>
                  <a:cubicBezTo>
                    <a:pt x="95" y="122"/>
                    <a:pt x="96" y="122"/>
                    <a:pt x="98" y="122"/>
                  </a:cubicBezTo>
                  <a:cubicBezTo>
                    <a:pt x="99" y="122"/>
                    <a:pt x="100" y="122"/>
                    <a:pt x="101" y="122"/>
                  </a:cubicBezTo>
                  <a:cubicBezTo>
                    <a:pt x="101" y="120"/>
                    <a:pt x="101" y="118"/>
                    <a:pt x="102" y="116"/>
                  </a:cubicBezTo>
                  <a:cubicBezTo>
                    <a:pt x="103" y="115"/>
                    <a:pt x="107" y="116"/>
                    <a:pt x="108" y="115"/>
                  </a:cubicBezTo>
                  <a:cubicBezTo>
                    <a:pt x="108" y="113"/>
                    <a:pt x="105" y="113"/>
                    <a:pt x="105" y="111"/>
                  </a:cubicBezTo>
                  <a:cubicBezTo>
                    <a:pt x="105" y="109"/>
                    <a:pt x="106" y="107"/>
                    <a:pt x="108" y="105"/>
                  </a:cubicBezTo>
                  <a:cubicBezTo>
                    <a:pt x="109" y="104"/>
                    <a:pt x="111" y="104"/>
                    <a:pt x="112" y="1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5" name="Freeform 2634"/>
            <p:cNvSpPr>
              <a:spLocks noChangeAspect="1"/>
            </p:cNvSpPr>
            <p:nvPr/>
          </p:nvSpPr>
          <p:spPr bwMode="auto">
            <a:xfrm>
              <a:off x="28545947" y="11724809"/>
              <a:ext cx="977425" cy="641194"/>
            </a:xfrm>
            <a:custGeom>
              <a:avLst/>
              <a:gdLst>
                <a:gd name="T0" fmla="*/ 123 w 122"/>
                <a:gd name="T1" fmla="*/ 52 h 87"/>
                <a:gd name="T2" fmla="*/ 134 w 122"/>
                <a:gd name="T3" fmla="*/ 48 h 87"/>
                <a:gd name="T4" fmla="*/ 129 w 122"/>
                <a:gd name="T5" fmla="*/ 45 h 87"/>
                <a:gd name="T6" fmla="*/ 124 w 122"/>
                <a:gd name="T7" fmla="*/ 40 h 87"/>
                <a:gd name="T8" fmla="*/ 124 w 122"/>
                <a:gd name="T9" fmla="*/ 36 h 87"/>
                <a:gd name="T10" fmla="*/ 133 w 122"/>
                <a:gd name="T11" fmla="*/ 37 h 87"/>
                <a:gd name="T12" fmla="*/ 144 w 122"/>
                <a:gd name="T13" fmla="*/ 34 h 87"/>
                <a:gd name="T14" fmla="*/ 145 w 122"/>
                <a:gd name="T15" fmla="*/ 28 h 87"/>
                <a:gd name="T16" fmla="*/ 140 w 122"/>
                <a:gd name="T17" fmla="*/ 27 h 87"/>
                <a:gd name="T18" fmla="*/ 132 w 122"/>
                <a:gd name="T19" fmla="*/ 24 h 87"/>
                <a:gd name="T20" fmla="*/ 126 w 122"/>
                <a:gd name="T21" fmla="*/ 28 h 87"/>
                <a:gd name="T22" fmla="*/ 118 w 122"/>
                <a:gd name="T23" fmla="*/ 25 h 87"/>
                <a:gd name="T24" fmla="*/ 117 w 122"/>
                <a:gd name="T25" fmla="*/ 16 h 87"/>
                <a:gd name="T26" fmla="*/ 120 w 122"/>
                <a:gd name="T27" fmla="*/ 12 h 87"/>
                <a:gd name="T28" fmla="*/ 115 w 122"/>
                <a:gd name="T29" fmla="*/ 11 h 87"/>
                <a:gd name="T30" fmla="*/ 109 w 122"/>
                <a:gd name="T31" fmla="*/ 4 h 87"/>
                <a:gd name="T32" fmla="*/ 105 w 122"/>
                <a:gd name="T33" fmla="*/ 7 h 87"/>
                <a:gd name="T34" fmla="*/ 101 w 122"/>
                <a:gd name="T35" fmla="*/ 1 h 87"/>
                <a:gd name="T36" fmla="*/ 96 w 122"/>
                <a:gd name="T37" fmla="*/ 14 h 87"/>
                <a:gd name="T38" fmla="*/ 91 w 122"/>
                <a:gd name="T39" fmla="*/ 28 h 87"/>
                <a:gd name="T40" fmla="*/ 85 w 122"/>
                <a:gd name="T41" fmla="*/ 28 h 87"/>
                <a:gd name="T42" fmla="*/ 84 w 122"/>
                <a:gd name="T43" fmla="*/ 31 h 87"/>
                <a:gd name="T44" fmla="*/ 87 w 122"/>
                <a:gd name="T45" fmla="*/ 33 h 87"/>
                <a:gd name="T46" fmla="*/ 87 w 122"/>
                <a:gd name="T47" fmla="*/ 36 h 87"/>
                <a:gd name="T48" fmla="*/ 78 w 122"/>
                <a:gd name="T49" fmla="*/ 37 h 87"/>
                <a:gd name="T50" fmla="*/ 65 w 122"/>
                <a:gd name="T51" fmla="*/ 42 h 87"/>
                <a:gd name="T52" fmla="*/ 65 w 122"/>
                <a:gd name="T53" fmla="*/ 51 h 87"/>
                <a:gd name="T54" fmla="*/ 44 w 122"/>
                <a:gd name="T55" fmla="*/ 68 h 87"/>
                <a:gd name="T56" fmla="*/ 30 w 122"/>
                <a:gd name="T57" fmla="*/ 71 h 87"/>
                <a:gd name="T58" fmla="*/ 28 w 122"/>
                <a:gd name="T59" fmla="*/ 80 h 87"/>
                <a:gd name="T60" fmla="*/ 23 w 122"/>
                <a:gd name="T61" fmla="*/ 78 h 87"/>
                <a:gd name="T62" fmla="*/ 25 w 122"/>
                <a:gd name="T63" fmla="*/ 84 h 87"/>
                <a:gd name="T64" fmla="*/ 19 w 122"/>
                <a:gd name="T65" fmla="*/ 94 h 87"/>
                <a:gd name="T66" fmla="*/ 11 w 122"/>
                <a:gd name="T67" fmla="*/ 89 h 87"/>
                <a:gd name="T68" fmla="*/ 10 w 122"/>
                <a:gd name="T69" fmla="*/ 91 h 87"/>
                <a:gd name="T70" fmla="*/ 5 w 122"/>
                <a:gd name="T71" fmla="*/ 91 h 87"/>
                <a:gd name="T72" fmla="*/ 0 w 122"/>
                <a:gd name="T73" fmla="*/ 84 h 87"/>
                <a:gd name="T74" fmla="*/ 2 w 122"/>
                <a:gd name="T75" fmla="*/ 94 h 87"/>
                <a:gd name="T76" fmla="*/ 13 w 122"/>
                <a:gd name="T77" fmla="*/ 101 h 87"/>
                <a:gd name="T78" fmla="*/ 16 w 122"/>
                <a:gd name="T79" fmla="*/ 105 h 87"/>
                <a:gd name="T80" fmla="*/ 23 w 122"/>
                <a:gd name="T81" fmla="*/ 101 h 87"/>
                <a:gd name="T82" fmla="*/ 34 w 122"/>
                <a:gd name="T83" fmla="*/ 104 h 87"/>
                <a:gd name="T84" fmla="*/ 39 w 122"/>
                <a:gd name="T85" fmla="*/ 100 h 87"/>
                <a:gd name="T86" fmla="*/ 39 w 122"/>
                <a:gd name="T87" fmla="*/ 95 h 87"/>
                <a:gd name="T88" fmla="*/ 50 w 122"/>
                <a:gd name="T89" fmla="*/ 94 h 87"/>
                <a:gd name="T90" fmla="*/ 49 w 122"/>
                <a:gd name="T91" fmla="*/ 97 h 87"/>
                <a:gd name="T92" fmla="*/ 54 w 122"/>
                <a:gd name="T93" fmla="*/ 95 h 87"/>
                <a:gd name="T94" fmla="*/ 60 w 122"/>
                <a:gd name="T95" fmla="*/ 100 h 87"/>
                <a:gd name="T96" fmla="*/ 65 w 122"/>
                <a:gd name="T97" fmla="*/ 95 h 87"/>
                <a:gd name="T98" fmla="*/ 74 w 122"/>
                <a:gd name="T99" fmla="*/ 95 h 87"/>
                <a:gd name="T100" fmla="*/ 74 w 122"/>
                <a:gd name="T101" fmla="*/ 89 h 87"/>
                <a:gd name="T102" fmla="*/ 83 w 122"/>
                <a:gd name="T103" fmla="*/ 75 h 87"/>
                <a:gd name="T104" fmla="*/ 90 w 122"/>
                <a:gd name="T105" fmla="*/ 64 h 87"/>
                <a:gd name="T106" fmla="*/ 90 w 122"/>
                <a:gd name="T107" fmla="*/ 51 h 87"/>
                <a:gd name="T108" fmla="*/ 101 w 122"/>
                <a:gd name="T109" fmla="*/ 47 h 87"/>
                <a:gd name="T110" fmla="*/ 107 w 122"/>
                <a:gd name="T111" fmla="*/ 51 h 87"/>
                <a:gd name="T112" fmla="*/ 115 w 122"/>
                <a:gd name="T113" fmla="*/ 48 h 87"/>
                <a:gd name="T114" fmla="*/ 123 w 122"/>
                <a:gd name="T115" fmla="*/ 52 h 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"/>
                <a:gd name="T175" fmla="*/ 0 h 87"/>
                <a:gd name="T176" fmla="*/ 122 w 122"/>
                <a:gd name="T177" fmla="*/ 87 h 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" h="87">
                  <a:moveTo>
                    <a:pt x="103" y="43"/>
                  </a:moveTo>
                  <a:cubicBezTo>
                    <a:pt x="106" y="42"/>
                    <a:pt x="110" y="43"/>
                    <a:pt x="112" y="40"/>
                  </a:cubicBezTo>
                  <a:cubicBezTo>
                    <a:pt x="113" y="39"/>
                    <a:pt x="109" y="38"/>
                    <a:pt x="108" y="37"/>
                  </a:cubicBezTo>
                  <a:cubicBezTo>
                    <a:pt x="106" y="36"/>
                    <a:pt x="105" y="35"/>
                    <a:pt x="104" y="33"/>
                  </a:cubicBezTo>
                  <a:cubicBezTo>
                    <a:pt x="104" y="32"/>
                    <a:pt x="103" y="31"/>
                    <a:pt x="104" y="30"/>
                  </a:cubicBezTo>
                  <a:cubicBezTo>
                    <a:pt x="106" y="29"/>
                    <a:pt x="109" y="31"/>
                    <a:pt x="111" y="31"/>
                  </a:cubicBezTo>
                  <a:cubicBezTo>
                    <a:pt x="114" y="30"/>
                    <a:pt x="118" y="30"/>
                    <a:pt x="120" y="28"/>
                  </a:cubicBezTo>
                  <a:cubicBezTo>
                    <a:pt x="122" y="27"/>
                    <a:pt x="122" y="24"/>
                    <a:pt x="121" y="23"/>
                  </a:cubicBezTo>
                  <a:cubicBezTo>
                    <a:pt x="120" y="21"/>
                    <a:pt x="118" y="22"/>
                    <a:pt x="117" y="22"/>
                  </a:cubicBezTo>
                  <a:cubicBezTo>
                    <a:pt x="115" y="21"/>
                    <a:pt x="113" y="20"/>
                    <a:pt x="110" y="20"/>
                  </a:cubicBezTo>
                  <a:cubicBezTo>
                    <a:pt x="108" y="20"/>
                    <a:pt x="107" y="23"/>
                    <a:pt x="105" y="23"/>
                  </a:cubicBezTo>
                  <a:cubicBezTo>
                    <a:pt x="103" y="24"/>
                    <a:pt x="100" y="23"/>
                    <a:pt x="99" y="21"/>
                  </a:cubicBezTo>
                  <a:cubicBezTo>
                    <a:pt x="97" y="19"/>
                    <a:pt x="98" y="16"/>
                    <a:pt x="98" y="13"/>
                  </a:cubicBezTo>
                  <a:cubicBezTo>
                    <a:pt x="98" y="12"/>
                    <a:pt x="101" y="11"/>
                    <a:pt x="100" y="10"/>
                  </a:cubicBezTo>
                  <a:cubicBezTo>
                    <a:pt x="100" y="8"/>
                    <a:pt x="97" y="10"/>
                    <a:pt x="96" y="9"/>
                  </a:cubicBezTo>
                  <a:cubicBezTo>
                    <a:pt x="94" y="7"/>
                    <a:pt x="94" y="3"/>
                    <a:pt x="91" y="3"/>
                  </a:cubicBezTo>
                  <a:cubicBezTo>
                    <a:pt x="90" y="2"/>
                    <a:pt x="89" y="6"/>
                    <a:pt x="88" y="6"/>
                  </a:cubicBezTo>
                  <a:cubicBezTo>
                    <a:pt x="86" y="5"/>
                    <a:pt x="85" y="0"/>
                    <a:pt x="84" y="1"/>
                  </a:cubicBezTo>
                  <a:cubicBezTo>
                    <a:pt x="81" y="4"/>
                    <a:pt x="81" y="9"/>
                    <a:pt x="80" y="12"/>
                  </a:cubicBezTo>
                  <a:cubicBezTo>
                    <a:pt x="79" y="16"/>
                    <a:pt x="78" y="20"/>
                    <a:pt x="76" y="23"/>
                  </a:cubicBezTo>
                  <a:cubicBezTo>
                    <a:pt x="75" y="25"/>
                    <a:pt x="72" y="22"/>
                    <a:pt x="71" y="23"/>
                  </a:cubicBezTo>
                  <a:cubicBezTo>
                    <a:pt x="70" y="23"/>
                    <a:pt x="70" y="25"/>
                    <a:pt x="70" y="26"/>
                  </a:cubicBezTo>
                  <a:cubicBezTo>
                    <a:pt x="71" y="27"/>
                    <a:pt x="72" y="26"/>
                    <a:pt x="73" y="27"/>
                  </a:cubicBezTo>
                  <a:cubicBezTo>
                    <a:pt x="74" y="28"/>
                    <a:pt x="74" y="30"/>
                    <a:pt x="73" y="30"/>
                  </a:cubicBezTo>
                  <a:cubicBezTo>
                    <a:pt x="70" y="31"/>
                    <a:pt x="68" y="31"/>
                    <a:pt x="65" y="31"/>
                  </a:cubicBezTo>
                  <a:cubicBezTo>
                    <a:pt x="61" y="32"/>
                    <a:pt x="57" y="32"/>
                    <a:pt x="54" y="35"/>
                  </a:cubicBezTo>
                  <a:cubicBezTo>
                    <a:pt x="52" y="37"/>
                    <a:pt x="55" y="40"/>
                    <a:pt x="54" y="42"/>
                  </a:cubicBezTo>
                  <a:cubicBezTo>
                    <a:pt x="49" y="47"/>
                    <a:pt x="43" y="52"/>
                    <a:pt x="37" y="56"/>
                  </a:cubicBezTo>
                  <a:cubicBezTo>
                    <a:pt x="34" y="58"/>
                    <a:pt x="29" y="57"/>
                    <a:pt x="25" y="59"/>
                  </a:cubicBezTo>
                  <a:cubicBezTo>
                    <a:pt x="23" y="61"/>
                    <a:pt x="25" y="65"/>
                    <a:pt x="23" y="66"/>
                  </a:cubicBezTo>
                  <a:cubicBezTo>
                    <a:pt x="22" y="67"/>
                    <a:pt x="20" y="64"/>
                    <a:pt x="19" y="65"/>
                  </a:cubicBezTo>
                  <a:cubicBezTo>
                    <a:pt x="18" y="66"/>
                    <a:pt x="21" y="68"/>
                    <a:pt x="21" y="70"/>
                  </a:cubicBezTo>
                  <a:cubicBezTo>
                    <a:pt x="20" y="73"/>
                    <a:pt x="19" y="76"/>
                    <a:pt x="16" y="78"/>
                  </a:cubicBezTo>
                  <a:cubicBezTo>
                    <a:pt x="13" y="78"/>
                    <a:pt x="12" y="75"/>
                    <a:pt x="9" y="74"/>
                  </a:cubicBezTo>
                  <a:cubicBezTo>
                    <a:pt x="9" y="74"/>
                    <a:pt x="9" y="75"/>
                    <a:pt x="8" y="75"/>
                  </a:cubicBezTo>
                  <a:cubicBezTo>
                    <a:pt x="7" y="75"/>
                    <a:pt x="5" y="75"/>
                    <a:pt x="4" y="75"/>
                  </a:cubicBezTo>
                  <a:cubicBezTo>
                    <a:pt x="2" y="74"/>
                    <a:pt x="1" y="72"/>
                    <a:pt x="0" y="70"/>
                  </a:cubicBezTo>
                  <a:cubicBezTo>
                    <a:pt x="1" y="73"/>
                    <a:pt x="0" y="76"/>
                    <a:pt x="2" y="78"/>
                  </a:cubicBezTo>
                  <a:cubicBezTo>
                    <a:pt x="4" y="81"/>
                    <a:pt x="8" y="82"/>
                    <a:pt x="11" y="84"/>
                  </a:cubicBezTo>
                  <a:cubicBezTo>
                    <a:pt x="12" y="85"/>
                    <a:pt x="12" y="87"/>
                    <a:pt x="13" y="87"/>
                  </a:cubicBezTo>
                  <a:cubicBezTo>
                    <a:pt x="15" y="87"/>
                    <a:pt x="17" y="85"/>
                    <a:pt x="19" y="84"/>
                  </a:cubicBezTo>
                  <a:cubicBezTo>
                    <a:pt x="22" y="84"/>
                    <a:pt x="25" y="86"/>
                    <a:pt x="28" y="86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34" y="82"/>
                    <a:pt x="32" y="79"/>
                    <a:pt x="33" y="79"/>
                  </a:cubicBezTo>
                  <a:cubicBezTo>
                    <a:pt x="36" y="77"/>
                    <a:pt x="39" y="78"/>
                    <a:pt x="42" y="78"/>
                  </a:cubicBezTo>
                  <a:cubicBezTo>
                    <a:pt x="42" y="78"/>
                    <a:pt x="41" y="80"/>
                    <a:pt x="41" y="80"/>
                  </a:cubicBezTo>
                  <a:cubicBezTo>
                    <a:pt x="42" y="81"/>
                    <a:pt x="43" y="79"/>
                    <a:pt x="45" y="79"/>
                  </a:cubicBezTo>
                  <a:cubicBezTo>
                    <a:pt x="47" y="80"/>
                    <a:pt x="48" y="83"/>
                    <a:pt x="50" y="83"/>
                  </a:cubicBezTo>
                  <a:cubicBezTo>
                    <a:pt x="52" y="82"/>
                    <a:pt x="52" y="79"/>
                    <a:pt x="54" y="79"/>
                  </a:cubicBezTo>
                  <a:cubicBezTo>
                    <a:pt x="57" y="78"/>
                    <a:pt x="60" y="80"/>
                    <a:pt x="62" y="79"/>
                  </a:cubicBezTo>
                  <a:cubicBezTo>
                    <a:pt x="63" y="78"/>
                    <a:pt x="61" y="76"/>
                    <a:pt x="62" y="74"/>
                  </a:cubicBezTo>
                  <a:cubicBezTo>
                    <a:pt x="64" y="70"/>
                    <a:pt x="67" y="66"/>
                    <a:pt x="69" y="62"/>
                  </a:cubicBezTo>
                  <a:cubicBezTo>
                    <a:pt x="71" y="59"/>
                    <a:pt x="74" y="56"/>
                    <a:pt x="75" y="53"/>
                  </a:cubicBezTo>
                  <a:cubicBezTo>
                    <a:pt x="76" y="49"/>
                    <a:pt x="73" y="45"/>
                    <a:pt x="75" y="42"/>
                  </a:cubicBezTo>
                  <a:cubicBezTo>
                    <a:pt x="77" y="39"/>
                    <a:pt x="81" y="39"/>
                    <a:pt x="84" y="39"/>
                  </a:cubicBezTo>
                  <a:cubicBezTo>
                    <a:pt x="86" y="38"/>
                    <a:pt x="87" y="41"/>
                    <a:pt x="89" y="42"/>
                  </a:cubicBezTo>
                  <a:cubicBezTo>
                    <a:pt x="91" y="42"/>
                    <a:pt x="94" y="40"/>
                    <a:pt x="96" y="40"/>
                  </a:cubicBezTo>
                  <a:cubicBezTo>
                    <a:pt x="99" y="41"/>
                    <a:pt x="101" y="42"/>
                    <a:pt x="103" y="4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6" name="Freeform 2635"/>
            <p:cNvSpPr>
              <a:spLocks noChangeAspect="1"/>
            </p:cNvSpPr>
            <p:nvPr/>
          </p:nvSpPr>
          <p:spPr bwMode="auto">
            <a:xfrm>
              <a:off x="27555140" y="11761456"/>
              <a:ext cx="441841" cy="537388"/>
            </a:xfrm>
            <a:custGeom>
              <a:avLst/>
              <a:gdLst>
                <a:gd name="T0" fmla="*/ 26 w 55"/>
                <a:gd name="T1" fmla="*/ 8 h 73"/>
                <a:gd name="T2" fmla="*/ 32 w 55"/>
                <a:gd name="T3" fmla="*/ 14 h 73"/>
                <a:gd name="T4" fmla="*/ 37 w 55"/>
                <a:gd name="T5" fmla="*/ 20 h 73"/>
                <a:gd name="T6" fmla="*/ 41 w 55"/>
                <a:gd name="T7" fmla="*/ 20 h 73"/>
                <a:gd name="T8" fmla="*/ 50 w 55"/>
                <a:gd name="T9" fmla="*/ 35 h 73"/>
                <a:gd name="T10" fmla="*/ 49 w 55"/>
                <a:gd name="T11" fmla="*/ 48 h 73"/>
                <a:gd name="T12" fmla="*/ 50 w 55"/>
                <a:gd name="T13" fmla="*/ 57 h 73"/>
                <a:gd name="T14" fmla="*/ 50 w 55"/>
                <a:gd name="T15" fmla="*/ 66 h 73"/>
                <a:gd name="T16" fmla="*/ 58 w 55"/>
                <a:gd name="T17" fmla="*/ 71 h 73"/>
                <a:gd name="T18" fmla="*/ 59 w 55"/>
                <a:gd name="T19" fmla="*/ 76 h 73"/>
                <a:gd name="T20" fmla="*/ 66 w 55"/>
                <a:gd name="T21" fmla="*/ 87 h 73"/>
                <a:gd name="T22" fmla="*/ 62 w 55"/>
                <a:gd name="T23" fmla="*/ 87 h 73"/>
                <a:gd name="T24" fmla="*/ 60 w 55"/>
                <a:gd name="T25" fmla="*/ 83 h 73"/>
                <a:gd name="T26" fmla="*/ 52 w 55"/>
                <a:gd name="T27" fmla="*/ 86 h 73"/>
                <a:gd name="T28" fmla="*/ 40 w 55"/>
                <a:gd name="T29" fmla="*/ 81 h 73"/>
                <a:gd name="T30" fmla="*/ 23 w 55"/>
                <a:gd name="T31" fmla="*/ 72 h 73"/>
                <a:gd name="T32" fmla="*/ 17 w 55"/>
                <a:gd name="T33" fmla="*/ 68 h 73"/>
                <a:gd name="T34" fmla="*/ 19 w 55"/>
                <a:gd name="T35" fmla="*/ 59 h 73"/>
                <a:gd name="T36" fmla="*/ 10 w 55"/>
                <a:gd name="T37" fmla="*/ 49 h 73"/>
                <a:gd name="T38" fmla="*/ 11 w 55"/>
                <a:gd name="T39" fmla="*/ 46 h 73"/>
                <a:gd name="T40" fmla="*/ 7 w 55"/>
                <a:gd name="T41" fmla="*/ 42 h 73"/>
                <a:gd name="T42" fmla="*/ 8 w 55"/>
                <a:gd name="T43" fmla="*/ 31 h 73"/>
                <a:gd name="T44" fmla="*/ 4 w 55"/>
                <a:gd name="T45" fmla="*/ 28 h 73"/>
                <a:gd name="T46" fmla="*/ 4 w 55"/>
                <a:gd name="T47" fmla="*/ 13 h 73"/>
                <a:gd name="T48" fmla="*/ 0 w 55"/>
                <a:gd name="T49" fmla="*/ 5 h 73"/>
                <a:gd name="T50" fmla="*/ 2 w 55"/>
                <a:gd name="T51" fmla="*/ 0 h 73"/>
                <a:gd name="T52" fmla="*/ 5 w 55"/>
                <a:gd name="T53" fmla="*/ 5 h 73"/>
                <a:gd name="T54" fmla="*/ 10 w 55"/>
                <a:gd name="T55" fmla="*/ 5 h 73"/>
                <a:gd name="T56" fmla="*/ 14 w 55"/>
                <a:gd name="T57" fmla="*/ 8 h 73"/>
                <a:gd name="T58" fmla="*/ 12 w 55"/>
                <a:gd name="T59" fmla="*/ 17 h 73"/>
                <a:gd name="T60" fmla="*/ 14 w 55"/>
                <a:gd name="T61" fmla="*/ 20 h 73"/>
                <a:gd name="T62" fmla="*/ 22 w 55"/>
                <a:gd name="T63" fmla="*/ 16 h 73"/>
                <a:gd name="T64" fmla="*/ 25 w 55"/>
                <a:gd name="T65" fmla="*/ 14 h 73"/>
                <a:gd name="T66" fmla="*/ 26 w 55"/>
                <a:gd name="T67" fmla="*/ 8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73"/>
                <a:gd name="T104" fmla="*/ 55 w 55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73">
                  <a:moveTo>
                    <a:pt x="22" y="7"/>
                  </a:moveTo>
                  <a:cubicBezTo>
                    <a:pt x="24" y="9"/>
                    <a:pt x="25" y="11"/>
                    <a:pt x="27" y="12"/>
                  </a:cubicBezTo>
                  <a:cubicBezTo>
                    <a:pt x="28" y="14"/>
                    <a:pt x="29" y="16"/>
                    <a:pt x="31" y="17"/>
                  </a:cubicBezTo>
                  <a:cubicBezTo>
                    <a:pt x="32" y="18"/>
                    <a:pt x="34" y="16"/>
                    <a:pt x="34" y="17"/>
                  </a:cubicBezTo>
                  <a:cubicBezTo>
                    <a:pt x="37" y="20"/>
                    <a:pt x="41" y="24"/>
                    <a:pt x="42" y="29"/>
                  </a:cubicBezTo>
                  <a:cubicBezTo>
                    <a:pt x="43" y="32"/>
                    <a:pt x="41" y="36"/>
                    <a:pt x="41" y="40"/>
                  </a:cubicBezTo>
                  <a:cubicBezTo>
                    <a:pt x="41" y="43"/>
                    <a:pt x="42" y="45"/>
                    <a:pt x="42" y="47"/>
                  </a:cubicBezTo>
                  <a:cubicBezTo>
                    <a:pt x="42" y="50"/>
                    <a:pt x="41" y="53"/>
                    <a:pt x="42" y="55"/>
                  </a:cubicBezTo>
                  <a:cubicBezTo>
                    <a:pt x="43" y="57"/>
                    <a:pt x="47" y="57"/>
                    <a:pt x="48" y="59"/>
                  </a:cubicBezTo>
                  <a:cubicBezTo>
                    <a:pt x="49" y="60"/>
                    <a:pt x="49" y="62"/>
                    <a:pt x="49" y="63"/>
                  </a:cubicBezTo>
                  <a:cubicBezTo>
                    <a:pt x="51" y="67"/>
                    <a:pt x="54" y="68"/>
                    <a:pt x="55" y="72"/>
                  </a:cubicBezTo>
                  <a:cubicBezTo>
                    <a:pt x="53" y="72"/>
                    <a:pt x="53" y="73"/>
                    <a:pt x="52" y="72"/>
                  </a:cubicBezTo>
                  <a:cubicBezTo>
                    <a:pt x="51" y="71"/>
                    <a:pt x="51" y="68"/>
                    <a:pt x="50" y="69"/>
                  </a:cubicBezTo>
                  <a:cubicBezTo>
                    <a:pt x="48" y="70"/>
                    <a:pt x="46" y="72"/>
                    <a:pt x="43" y="71"/>
                  </a:cubicBezTo>
                  <a:cubicBezTo>
                    <a:pt x="38" y="71"/>
                    <a:pt x="38" y="70"/>
                    <a:pt x="33" y="67"/>
                  </a:cubicBezTo>
                  <a:cubicBezTo>
                    <a:pt x="28" y="65"/>
                    <a:pt x="23" y="62"/>
                    <a:pt x="19" y="60"/>
                  </a:cubicBezTo>
                  <a:cubicBezTo>
                    <a:pt x="17" y="59"/>
                    <a:pt x="14" y="58"/>
                    <a:pt x="14" y="56"/>
                  </a:cubicBezTo>
                  <a:cubicBezTo>
                    <a:pt x="13" y="53"/>
                    <a:pt x="17" y="51"/>
                    <a:pt x="16" y="49"/>
                  </a:cubicBezTo>
                  <a:cubicBezTo>
                    <a:pt x="14" y="45"/>
                    <a:pt x="10" y="44"/>
                    <a:pt x="8" y="41"/>
                  </a:cubicBezTo>
                  <a:cubicBezTo>
                    <a:pt x="7" y="40"/>
                    <a:pt x="9" y="39"/>
                    <a:pt x="9" y="38"/>
                  </a:cubicBezTo>
                  <a:cubicBezTo>
                    <a:pt x="9" y="37"/>
                    <a:pt x="6" y="36"/>
                    <a:pt x="6" y="35"/>
                  </a:cubicBezTo>
                  <a:cubicBezTo>
                    <a:pt x="5" y="32"/>
                    <a:pt x="7" y="29"/>
                    <a:pt x="7" y="26"/>
                  </a:cubicBezTo>
                  <a:cubicBezTo>
                    <a:pt x="6" y="25"/>
                    <a:pt x="4" y="25"/>
                    <a:pt x="3" y="23"/>
                  </a:cubicBezTo>
                  <a:cubicBezTo>
                    <a:pt x="2" y="19"/>
                    <a:pt x="3" y="15"/>
                    <a:pt x="3" y="11"/>
                  </a:cubicBezTo>
                  <a:cubicBezTo>
                    <a:pt x="2" y="9"/>
                    <a:pt x="1" y="7"/>
                    <a:pt x="0" y="4"/>
                  </a:cubicBezTo>
                  <a:cubicBezTo>
                    <a:pt x="1" y="3"/>
                    <a:pt x="1" y="0"/>
                    <a:pt x="2" y="0"/>
                  </a:cubicBezTo>
                  <a:cubicBezTo>
                    <a:pt x="4" y="0"/>
                    <a:pt x="3" y="3"/>
                    <a:pt x="4" y="4"/>
                  </a:cubicBezTo>
                  <a:cubicBezTo>
                    <a:pt x="5" y="5"/>
                    <a:pt x="7" y="4"/>
                    <a:pt x="8" y="4"/>
                  </a:cubicBezTo>
                  <a:cubicBezTo>
                    <a:pt x="9" y="5"/>
                    <a:pt x="11" y="6"/>
                    <a:pt x="12" y="7"/>
                  </a:cubicBezTo>
                  <a:cubicBezTo>
                    <a:pt x="12" y="9"/>
                    <a:pt x="10" y="11"/>
                    <a:pt x="10" y="14"/>
                  </a:cubicBezTo>
                  <a:cubicBezTo>
                    <a:pt x="10" y="15"/>
                    <a:pt x="10" y="17"/>
                    <a:pt x="12" y="17"/>
                  </a:cubicBezTo>
                  <a:cubicBezTo>
                    <a:pt x="14" y="16"/>
                    <a:pt x="15" y="14"/>
                    <a:pt x="18" y="13"/>
                  </a:cubicBezTo>
                  <a:cubicBezTo>
                    <a:pt x="19" y="12"/>
                    <a:pt x="21" y="13"/>
                    <a:pt x="21" y="12"/>
                  </a:cubicBezTo>
                  <a:cubicBezTo>
                    <a:pt x="22" y="10"/>
                    <a:pt x="22" y="9"/>
                    <a:pt x="2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7" name="Freeform 2636"/>
            <p:cNvSpPr>
              <a:spLocks noChangeAspect="1"/>
            </p:cNvSpPr>
            <p:nvPr/>
          </p:nvSpPr>
          <p:spPr bwMode="auto">
            <a:xfrm>
              <a:off x="27200312" y="10308071"/>
              <a:ext cx="863620" cy="1581639"/>
            </a:xfrm>
            <a:custGeom>
              <a:avLst/>
              <a:gdLst>
                <a:gd name="T0" fmla="*/ 68 w 107"/>
                <a:gd name="T1" fmla="*/ 236 h 216"/>
                <a:gd name="T2" fmla="*/ 51 w 107"/>
                <a:gd name="T3" fmla="*/ 219 h 216"/>
                <a:gd name="T4" fmla="*/ 43 w 107"/>
                <a:gd name="T5" fmla="*/ 194 h 216"/>
                <a:gd name="T6" fmla="*/ 35 w 107"/>
                <a:gd name="T7" fmla="*/ 180 h 216"/>
                <a:gd name="T8" fmla="*/ 46 w 107"/>
                <a:gd name="T9" fmla="*/ 144 h 216"/>
                <a:gd name="T10" fmla="*/ 47 w 107"/>
                <a:gd name="T11" fmla="*/ 118 h 216"/>
                <a:gd name="T12" fmla="*/ 60 w 107"/>
                <a:gd name="T13" fmla="*/ 118 h 216"/>
                <a:gd name="T14" fmla="*/ 58 w 107"/>
                <a:gd name="T15" fmla="*/ 135 h 216"/>
                <a:gd name="T16" fmla="*/ 68 w 107"/>
                <a:gd name="T17" fmla="*/ 137 h 216"/>
                <a:gd name="T18" fmla="*/ 78 w 107"/>
                <a:gd name="T19" fmla="*/ 144 h 216"/>
                <a:gd name="T20" fmla="*/ 88 w 107"/>
                <a:gd name="T21" fmla="*/ 145 h 216"/>
                <a:gd name="T22" fmla="*/ 83 w 107"/>
                <a:gd name="T23" fmla="*/ 130 h 216"/>
                <a:gd name="T24" fmla="*/ 84 w 107"/>
                <a:gd name="T25" fmla="*/ 118 h 216"/>
                <a:gd name="T26" fmla="*/ 101 w 107"/>
                <a:gd name="T27" fmla="*/ 106 h 216"/>
                <a:gd name="T28" fmla="*/ 122 w 107"/>
                <a:gd name="T29" fmla="*/ 108 h 216"/>
                <a:gd name="T30" fmla="*/ 125 w 107"/>
                <a:gd name="T31" fmla="*/ 89 h 216"/>
                <a:gd name="T32" fmla="*/ 125 w 107"/>
                <a:gd name="T33" fmla="*/ 77 h 216"/>
                <a:gd name="T34" fmla="*/ 112 w 107"/>
                <a:gd name="T35" fmla="*/ 59 h 216"/>
                <a:gd name="T36" fmla="*/ 102 w 107"/>
                <a:gd name="T37" fmla="*/ 43 h 216"/>
                <a:gd name="T38" fmla="*/ 94 w 107"/>
                <a:gd name="T39" fmla="*/ 35 h 216"/>
                <a:gd name="T40" fmla="*/ 81 w 107"/>
                <a:gd name="T41" fmla="*/ 43 h 216"/>
                <a:gd name="T42" fmla="*/ 76 w 107"/>
                <a:gd name="T43" fmla="*/ 43 h 216"/>
                <a:gd name="T44" fmla="*/ 63 w 107"/>
                <a:gd name="T45" fmla="*/ 44 h 216"/>
                <a:gd name="T46" fmla="*/ 54 w 107"/>
                <a:gd name="T47" fmla="*/ 36 h 216"/>
                <a:gd name="T48" fmla="*/ 55 w 107"/>
                <a:gd name="T49" fmla="*/ 22 h 216"/>
                <a:gd name="T50" fmla="*/ 42 w 107"/>
                <a:gd name="T51" fmla="*/ 12 h 216"/>
                <a:gd name="T52" fmla="*/ 41 w 107"/>
                <a:gd name="T53" fmla="*/ 0 h 216"/>
                <a:gd name="T54" fmla="*/ 29 w 107"/>
                <a:gd name="T55" fmla="*/ 1 h 216"/>
                <a:gd name="T56" fmla="*/ 22 w 107"/>
                <a:gd name="T57" fmla="*/ 11 h 216"/>
                <a:gd name="T58" fmla="*/ 5 w 107"/>
                <a:gd name="T59" fmla="*/ 30 h 216"/>
                <a:gd name="T60" fmla="*/ 5 w 107"/>
                <a:gd name="T61" fmla="*/ 35 h 216"/>
                <a:gd name="T62" fmla="*/ 14 w 107"/>
                <a:gd name="T63" fmla="*/ 60 h 216"/>
                <a:gd name="T64" fmla="*/ 22 w 107"/>
                <a:gd name="T65" fmla="*/ 71 h 216"/>
                <a:gd name="T66" fmla="*/ 19 w 107"/>
                <a:gd name="T67" fmla="*/ 89 h 216"/>
                <a:gd name="T68" fmla="*/ 30 w 107"/>
                <a:gd name="T69" fmla="*/ 112 h 216"/>
                <a:gd name="T70" fmla="*/ 30 w 107"/>
                <a:gd name="T71" fmla="*/ 126 h 216"/>
                <a:gd name="T72" fmla="*/ 35 w 107"/>
                <a:gd name="T73" fmla="*/ 159 h 216"/>
                <a:gd name="T74" fmla="*/ 24 w 107"/>
                <a:gd name="T75" fmla="*/ 181 h 216"/>
                <a:gd name="T76" fmla="*/ 19 w 107"/>
                <a:gd name="T77" fmla="*/ 207 h 216"/>
                <a:gd name="T78" fmla="*/ 25 w 107"/>
                <a:gd name="T79" fmla="*/ 209 h 216"/>
                <a:gd name="T80" fmla="*/ 35 w 107"/>
                <a:gd name="T81" fmla="*/ 225 h 216"/>
                <a:gd name="T82" fmla="*/ 46 w 107"/>
                <a:gd name="T83" fmla="*/ 230 h 216"/>
                <a:gd name="T84" fmla="*/ 49 w 107"/>
                <a:gd name="T85" fmla="*/ 241 h 216"/>
                <a:gd name="T86" fmla="*/ 58 w 107"/>
                <a:gd name="T87" fmla="*/ 243 h 216"/>
                <a:gd name="T88" fmla="*/ 65 w 107"/>
                <a:gd name="T89" fmla="*/ 255 h 216"/>
                <a:gd name="T90" fmla="*/ 78 w 107"/>
                <a:gd name="T91" fmla="*/ 253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216"/>
                <a:gd name="T140" fmla="*/ 107 w 10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216">
                  <a:moveTo>
                    <a:pt x="66" y="206"/>
                  </a:moveTo>
                  <a:cubicBezTo>
                    <a:pt x="65" y="205"/>
                    <a:pt x="63" y="202"/>
                    <a:pt x="62" y="200"/>
                  </a:cubicBezTo>
                  <a:cubicBezTo>
                    <a:pt x="60" y="199"/>
                    <a:pt x="58" y="198"/>
                    <a:pt x="56" y="197"/>
                  </a:cubicBezTo>
                  <a:cubicBezTo>
                    <a:pt x="54" y="196"/>
                    <a:pt x="51" y="197"/>
                    <a:pt x="49" y="196"/>
                  </a:cubicBezTo>
                  <a:cubicBezTo>
                    <a:pt x="46" y="194"/>
                    <a:pt x="45" y="191"/>
                    <a:pt x="43" y="188"/>
                  </a:cubicBezTo>
                  <a:cubicBezTo>
                    <a:pt x="42" y="187"/>
                    <a:pt x="42" y="185"/>
                    <a:pt x="42" y="183"/>
                  </a:cubicBezTo>
                  <a:cubicBezTo>
                    <a:pt x="41" y="182"/>
                    <a:pt x="41" y="180"/>
                    <a:pt x="41" y="178"/>
                  </a:cubicBezTo>
                  <a:cubicBezTo>
                    <a:pt x="40" y="175"/>
                    <a:pt x="41" y="172"/>
                    <a:pt x="41" y="169"/>
                  </a:cubicBezTo>
                  <a:cubicBezTo>
                    <a:pt x="40" y="166"/>
                    <a:pt x="38" y="164"/>
                    <a:pt x="36" y="162"/>
                  </a:cubicBezTo>
                  <a:cubicBezTo>
                    <a:pt x="34" y="162"/>
                    <a:pt x="32" y="165"/>
                    <a:pt x="30" y="164"/>
                  </a:cubicBezTo>
                  <a:cubicBezTo>
                    <a:pt x="28" y="162"/>
                    <a:pt x="28" y="159"/>
                    <a:pt x="28" y="157"/>
                  </a:cubicBezTo>
                  <a:cubicBezTo>
                    <a:pt x="28" y="155"/>
                    <a:pt x="28" y="152"/>
                    <a:pt x="29" y="150"/>
                  </a:cubicBezTo>
                  <a:cubicBezTo>
                    <a:pt x="29" y="147"/>
                    <a:pt x="29" y="145"/>
                    <a:pt x="30" y="142"/>
                  </a:cubicBezTo>
                  <a:cubicBezTo>
                    <a:pt x="31" y="138"/>
                    <a:pt x="33" y="134"/>
                    <a:pt x="34" y="130"/>
                  </a:cubicBezTo>
                  <a:cubicBezTo>
                    <a:pt x="36" y="126"/>
                    <a:pt x="38" y="124"/>
                    <a:pt x="38" y="120"/>
                  </a:cubicBezTo>
                  <a:cubicBezTo>
                    <a:pt x="39" y="117"/>
                    <a:pt x="37" y="114"/>
                    <a:pt x="37" y="111"/>
                  </a:cubicBezTo>
                  <a:cubicBezTo>
                    <a:pt x="37" y="110"/>
                    <a:pt x="39" y="109"/>
                    <a:pt x="39" y="108"/>
                  </a:cubicBezTo>
                  <a:cubicBezTo>
                    <a:pt x="40" y="104"/>
                    <a:pt x="38" y="101"/>
                    <a:pt x="39" y="98"/>
                  </a:cubicBezTo>
                  <a:cubicBezTo>
                    <a:pt x="39" y="97"/>
                    <a:pt x="41" y="97"/>
                    <a:pt x="42" y="97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47" y="99"/>
                    <a:pt x="49" y="97"/>
                    <a:pt x="50" y="98"/>
                  </a:cubicBezTo>
                  <a:cubicBezTo>
                    <a:pt x="50" y="100"/>
                    <a:pt x="48" y="101"/>
                    <a:pt x="47" y="103"/>
                  </a:cubicBezTo>
                  <a:cubicBezTo>
                    <a:pt x="47" y="105"/>
                    <a:pt x="48" y="106"/>
                    <a:pt x="49" y="107"/>
                  </a:cubicBezTo>
                  <a:cubicBezTo>
                    <a:pt x="49" y="109"/>
                    <a:pt x="48" y="111"/>
                    <a:pt x="48" y="113"/>
                  </a:cubicBezTo>
                  <a:cubicBezTo>
                    <a:pt x="48" y="114"/>
                    <a:pt x="49" y="114"/>
                    <a:pt x="50" y="114"/>
                  </a:cubicBezTo>
                  <a:cubicBezTo>
                    <a:pt x="50" y="114"/>
                    <a:pt x="51" y="113"/>
                    <a:pt x="51" y="113"/>
                  </a:cubicBezTo>
                  <a:cubicBezTo>
                    <a:pt x="53" y="113"/>
                    <a:pt x="54" y="114"/>
                    <a:pt x="56" y="114"/>
                  </a:cubicBezTo>
                  <a:cubicBezTo>
                    <a:pt x="58" y="114"/>
                    <a:pt x="59" y="112"/>
                    <a:pt x="61" y="113"/>
                  </a:cubicBezTo>
                  <a:cubicBezTo>
                    <a:pt x="63" y="114"/>
                    <a:pt x="65" y="116"/>
                    <a:pt x="66" y="118"/>
                  </a:cubicBezTo>
                  <a:cubicBezTo>
                    <a:pt x="66" y="118"/>
                    <a:pt x="65" y="119"/>
                    <a:pt x="65" y="120"/>
                  </a:cubicBezTo>
                  <a:cubicBezTo>
                    <a:pt x="65" y="121"/>
                    <a:pt x="65" y="123"/>
                    <a:pt x="67" y="123"/>
                  </a:cubicBezTo>
                  <a:cubicBezTo>
                    <a:pt x="67" y="124"/>
                    <a:pt x="68" y="122"/>
                    <a:pt x="69" y="122"/>
                  </a:cubicBezTo>
                  <a:cubicBezTo>
                    <a:pt x="70" y="121"/>
                    <a:pt x="72" y="121"/>
                    <a:pt x="73" y="121"/>
                  </a:cubicBezTo>
                  <a:cubicBezTo>
                    <a:pt x="73" y="119"/>
                    <a:pt x="73" y="117"/>
                    <a:pt x="72" y="115"/>
                  </a:cubicBezTo>
                  <a:cubicBezTo>
                    <a:pt x="71" y="114"/>
                    <a:pt x="69" y="114"/>
                    <a:pt x="69" y="112"/>
                  </a:cubicBezTo>
                  <a:cubicBezTo>
                    <a:pt x="68" y="111"/>
                    <a:pt x="69" y="110"/>
                    <a:pt x="69" y="108"/>
                  </a:cubicBezTo>
                  <a:cubicBezTo>
                    <a:pt x="69" y="107"/>
                    <a:pt x="68" y="106"/>
                    <a:pt x="67" y="104"/>
                  </a:cubicBezTo>
                  <a:cubicBezTo>
                    <a:pt x="67" y="102"/>
                    <a:pt x="67" y="100"/>
                    <a:pt x="68" y="98"/>
                  </a:cubicBezTo>
                  <a:cubicBezTo>
                    <a:pt x="68" y="97"/>
                    <a:pt x="70" y="98"/>
                    <a:pt x="70" y="98"/>
                  </a:cubicBezTo>
                  <a:cubicBezTo>
                    <a:pt x="72" y="96"/>
                    <a:pt x="72" y="93"/>
                    <a:pt x="74" y="92"/>
                  </a:cubicBezTo>
                  <a:cubicBezTo>
                    <a:pt x="76" y="90"/>
                    <a:pt x="78" y="88"/>
                    <a:pt x="80" y="87"/>
                  </a:cubicBezTo>
                  <a:cubicBezTo>
                    <a:pt x="81" y="87"/>
                    <a:pt x="83" y="87"/>
                    <a:pt x="84" y="88"/>
                  </a:cubicBezTo>
                  <a:cubicBezTo>
                    <a:pt x="85" y="88"/>
                    <a:pt x="86" y="88"/>
                    <a:pt x="87" y="88"/>
                  </a:cubicBezTo>
                  <a:cubicBezTo>
                    <a:pt x="90" y="88"/>
                    <a:pt x="93" y="87"/>
                    <a:pt x="96" y="88"/>
                  </a:cubicBezTo>
                  <a:cubicBezTo>
                    <a:pt x="98" y="88"/>
                    <a:pt x="100" y="89"/>
                    <a:pt x="101" y="90"/>
                  </a:cubicBezTo>
                  <a:cubicBezTo>
                    <a:pt x="102" y="90"/>
                    <a:pt x="102" y="89"/>
                    <a:pt x="103" y="88"/>
                  </a:cubicBezTo>
                  <a:cubicBezTo>
                    <a:pt x="104" y="88"/>
                    <a:pt x="105" y="87"/>
                    <a:pt x="105" y="86"/>
                  </a:cubicBezTo>
                  <a:cubicBezTo>
                    <a:pt x="106" y="82"/>
                    <a:pt x="104" y="78"/>
                    <a:pt x="104" y="74"/>
                  </a:cubicBezTo>
                  <a:cubicBezTo>
                    <a:pt x="105" y="72"/>
                    <a:pt x="107" y="71"/>
                    <a:pt x="107" y="70"/>
                  </a:cubicBezTo>
                  <a:cubicBezTo>
                    <a:pt x="107" y="68"/>
                    <a:pt x="104" y="68"/>
                    <a:pt x="104" y="66"/>
                  </a:cubicBezTo>
                  <a:cubicBezTo>
                    <a:pt x="103" y="66"/>
                    <a:pt x="105" y="64"/>
                    <a:pt x="104" y="64"/>
                  </a:cubicBezTo>
                  <a:cubicBezTo>
                    <a:pt x="103" y="63"/>
                    <a:pt x="101" y="64"/>
                    <a:pt x="100" y="63"/>
                  </a:cubicBezTo>
                  <a:cubicBezTo>
                    <a:pt x="98" y="61"/>
                    <a:pt x="96" y="60"/>
                    <a:pt x="95" y="58"/>
                  </a:cubicBezTo>
                  <a:cubicBezTo>
                    <a:pt x="94" y="55"/>
                    <a:pt x="93" y="52"/>
                    <a:pt x="93" y="49"/>
                  </a:cubicBezTo>
                  <a:cubicBezTo>
                    <a:pt x="92" y="47"/>
                    <a:pt x="95" y="45"/>
                    <a:pt x="94" y="44"/>
                  </a:cubicBezTo>
                  <a:cubicBezTo>
                    <a:pt x="93" y="42"/>
                    <a:pt x="91" y="41"/>
                    <a:pt x="89" y="40"/>
                  </a:cubicBezTo>
                  <a:cubicBezTo>
                    <a:pt x="88" y="38"/>
                    <a:pt x="86" y="38"/>
                    <a:pt x="85" y="36"/>
                  </a:cubicBezTo>
                  <a:cubicBezTo>
                    <a:pt x="84" y="34"/>
                    <a:pt x="85" y="32"/>
                    <a:pt x="83" y="30"/>
                  </a:cubicBezTo>
                  <a:cubicBezTo>
                    <a:pt x="83" y="29"/>
                    <a:pt x="82" y="31"/>
                    <a:pt x="81" y="31"/>
                  </a:cubicBezTo>
                  <a:cubicBezTo>
                    <a:pt x="80" y="31"/>
                    <a:pt x="79" y="29"/>
                    <a:pt x="78" y="29"/>
                  </a:cubicBezTo>
                  <a:cubicBezTo>
                    <a:pt x="77" y="28"/>
                    <a:pt x="75" y="28"/>
                    <a:pt x="73" y="29"/>
                  </a:cubicBezTo>
                  <a:cubicBezTo>
                    <a:pt x="72" y="30"/>
                    <a:pt x="72" y="33"/>
                    <a:pt x="71" y="35"/>
                  </a:cubicBezTo>
                  <a:cubicBezTo>
                    <a:pt x="70" y="36"/>
                    <a:pt x="68" y="35"/>
                    <a:pt x="67" y="36"/>
                  </a:cubicBezTo>
                  <a:cubicBezTo>
                    <a:pt x="66" y="37"/>
                    <a:pt x="67" y="39"/>
                    <a:pt x="65" y="40"/>
                  </a:cubicBezTo>
                  <a:cubicBezTo>
                    <a:pt x="64" y="41"/>
                    <a:pt x="62" y="41"/>
                    <a:pt x="62" y="40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4"/>
                    <a:pt x="59" y="33"/>
                    <a:pt x="57" y="32"/>
                  </a:cubicBezTo>
                  <a:cubicBezTo>
                    <a:pt x="55" y="32"/>
                    <a:pt x="54" y="33"/>
                    <a:pt x="52" y="34"/>
                  </a:cubicBezTo>
                  <a:cubicBezTo>
                    <a:pt x="52" y="35"/>
                    <a:pt x="53" y="36"/>
                    <a:pt x="52" y="37"/>
                  </a:cubicBezTo>
                  <a:cubicBezTo>
                    <a:pt x="51" y="39"/>
                    <a:pt x="49" y="42"/>
                    <a:pt x="46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3" y="37"/>
                    <a:pt x="45" y="33"/>
                    <a:pt x="45" y="30"/>
                  </a:cubicBezTo>
                  <a:cubicBezTo>
                    <a:pt x="45" y="28"/>
                    <a:pt x="44" y="27"/>
                    <a:pt x="44" y="25"/>
                  </a:cubicBezTo>
                  <a:cubicBezTo>
                    <a:pt x="44" y="24"/>
                    <a:pt x="46" y="23"/>
                    <a:pt x="46" y="22"/>
                  </a:cubicBezTo>
                  <a:cubicBezTo>
                    <a:pt x="47" y="20"/>
                    <a:pt x="46" y="19"/>
                    <a:pt x="46" y="18"/>
                  </a:cubicBezTo>
                  <a:cubicBezTo>
                    <a:pt x="46" y="16"/>
                    <a:pt x="48" y="14"/>
                    <a:pt x="47" y="13"/>
                  </a:cubicBezTo>
                  <a:cubicBezTo>
                    <a:pt x="46" y="11"/>
                    <a:pt x="43" y="12"/>
                    <a:pt x="42" y="11"/>
                  </a:cubicBezTo>
                  <a:cubicBezTo>
                    <a:pt x="39" y="11"/>
                    <a:pt x="37" y="11"/>
                    <a:pt x="35" y="10"/>
                  </a:cubicBezTo>
                  <a:cubicBezTo>
                    <a:pt x="34" y="9"/>
                    <a:pt x="37" y="8"/>
                    <a:pt x="37" y="7"/>
                  </a:cubicBezTo>
                  <a:cubicBezTo>
                    <a:pt x="37" y="6"/>
                    <a:pt x="38" y="4"/>
                    <a:pt x="37" y="3"/>
                  </a:cubicBezTo>
                  <a:cubicBezTo>
                    <a:pt x="37" y="2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3" y="2"/>
                    <a:pt x="25" y="5"/>
                    <a:pt x="24" y="5"/>
                  </a:cubicBezTo>
                  <a:cubicBezTo>
                    <a:pt x="22" y="6"/>
                    <a:pt x="20" y="4"/>
                    <a:pt x="18" y="5"/>
                  </a:cubicBezTo>
                  <a:cubicBezTo>
                    <a:pt x="17" y="6"/>
                    <a:pt x="19" y="8"/>
                    <a:pt x="18" y="9"/>
                  </a:cubicBezTo>
                  <a:cubicBezTo>
                    <a:pt x="17" y="11"/>
                    <a:pt x="14" y="12"/>
                    <a:pt x="12" y="12"/>
                  </a:cubicBezTo>
                  <a:cubicBezTo>
                    <a:pt x="10" y="12"/>
                    <a:pt x="7" y="8"/>
                    <a:pt x="6" y="10"/>
                  </a:cubicBezTo>
                  <a:cubicBezTo>
                    <a:pt x="4" y="14"/>
                    <a:pt x="6" y="20"/>
                    <a:pt x="4" y="25"/>
                  </a:cubicBezTo>
                  <a:cubicBezTo>
                    <a:pt x="4" y="26"/>
                    <a:pt x="1" y="24"/>
                    <a:pt x="1" y="25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2" y="30"/>
                    <a:pt x="3" y="28"/>
                    <a:pt x="4" y="29"/>
                  </a:cubicBezTo>
                  <a:cubicBezTo>
                    <a:pt x="6" y="31"/>
                    <a:pt x="7" y="33"/>
                    <a:pt x="7" y="36"/>
                  </a:cubicBezTo>
                  <a:cubicBezTo>
                    <a:pt x="7" y="37"/>
                    <a:pt x="5" y="36"/>
                    <a:pt x="5" y="36"/>
                  </a:cubicBezTo>
                  <a:cubicBezTo>
                    <a:pt x="8" y="40"/>
                    <a:pt x="10" y="45"/>
                    <a:pt x="12" y="50"/>
                  </a:cubicBezTo>
                  <a:cubicBezTo>
                    <a:pt x="13" y="51"/>
                    <a:pt x="15" y="51"/>
                    <a:pt x="15" y="52"/>
                  </a:cubicBezTo>
                  <a:cubicBezTo>
                    <a:pt x="16" y="54"/>
                    <a:pt x="14" y="57"/>
                    <a:pt x="15" y="59"/>
                  </a:cubicBezTo>
                  <a:cubicBezTo>
                    <a:pt x="16" y="60"/>
                    <a:pt x="18" y="58"/>
                    <a:pt x="18" y="59"/>
                  </a:cubicBezTo>
                  <a:cubicBezTo>
                    <a:pt x="19" y="59"/>
                    <a:pt x="20" y="61"/>
                    <a:pt x="19" y="62"/>
                  </a:cubicBezTo>
                  <a:cubicBezTo>
                    <a:pt x="19" y="64"/>
                    <a:pt x="16" y="63"/>
                    <a:pt x="16" y="64"/>
                  </a:cubicBezTo>
                  <a:cubicBezTo>
                    <a:pt x="15" y="67"/>
                    <a:pt x="16" y="71"/>
                    <a:pt x="16" y="74"/>
                  </a:cubicBezTo>
                  <a:cubicBezTo>
                    <a:pt x="15" y="76"/>
                    <a:pt x="11" y="75"/>
                    <a:pt x="11" y="76"/>
                  </a:cubicBezTo>
                  <a:cubicBezTo>
                    <a:pt x="13" y="80"/>
                    <a:pt x="13" y="83"/>
                    <a:pt x="15" y="86"/>
                  </a:cubicBezTo>
                  <a:cubicBezTo>
                    <a:pt x="18" y="89"/>
                    <a:pt x="22" y="90"/>
                    <a:pt x="25" y="93"/>
                  </a:cubicBezTo>
                  <a:cubicBezTo>
                    <a:pt x="26" y="95"/>
                    <a:pt x="27" y="97"/>
                    <a:pt x="28" y="99"/>
                  </a:cubicBezTo>
                  <a:cubicBezTo>
                    <a:pt x="28" y="101"/>
                    <a:pt x="27" y="102"/>
                    <a:pt x="27" y="104"/>
                  </a:cubicBezTo>
                  <a:cubicBezTo>
                    <a:pt x="27" y="105"/>
                    <a:pt x="25" y="104"/>
                    <a:pt x="25" y="105"/>
                  </a:cubicBezTo>
                  <a:cubicBezTo>
                    <a:pt x="27" y="110"/>
                    <a:pt x="29" y="115"/>
                    <a:pt x="31" y="119"/>
                  </a:cubicBezTo>
                  <a:cubicBezTo>
                    <a:pt x="32" y="120"/>
                    <a:pt x="34" y="120"/>
                    <a:pt x="33" y="121"/>
                  </a:cubicBezTo>
                  <a:cubicBezTo>
                    <a:pt x="33" y="125"/>
                    <a:pt x="31" y="129"/>
                    <a:pt x="29" y="133"/>
                  </a:cubicBezTo>
                  <a:cubicBezTo>
                    <a:pt x="27" y="135"/>
                    <a:pt x="24" y="137"/>
                    <a:pt x="23" y="140"/>
                  </a:cubicBezTo>
                  <a:cubicBezTo>
                    <a:pt x="23" y="142"/>
                    <a:pt x="24" y="144"/>
                    <a:pt x="23" y="147"/>
                  </a:cubicBezTo>
                  <a:cubicBezTo>
                    <a:pt x="22" y="148"/>
                    <a:pt x="22" y="152"/>
                    <a:pt x="20" y="151"/>
                  </a:cubicBezTo>
                  <a:cubicBezTo>
                    <a:pt x="21" y="153"/>
                    <a:pt x="22" y="156"/>
                    <a:pt x="22" y="158"/>
                  </a:cubicBezTo>
                  <a:cubicBezTo>
                    <a:pt x="21" y="162"/>
                    <a:pt x="19" y="165"/>
                    <a:pt x="18" y="168"/>
                  </a:cubicBezTo>
                  <a:cubicBezTo>
                    <a:pt x="17" y="170"/>
                    <a:pt x="16" y="171"/>
                    <a:pt x="16" y="173"/>
                  </a:cubicBezTo>
                  <a:cubicBezTo>
                    <a:pt x="16" y="175"/>
                    <a:pt x="17" y="176"/>
                    <a:pt x="18" y="178"/>
                  </a:cubicBezTo>
                  <a:cubicBezTo>
                    <a:pt x="18" y="178"/>
                    <a:pt x="19" y="178"/>
                    <a:pt x="19" y="178"/>
                  </a:cubicBezTo>
                  <a:cubicBezTo>
                    <a:pt x="21" y="177"/>
                    <a:pt x="19" y="174"/>
                    <a:pt x="21" y="174"/>
                  </a:cubicBezTo>
                  <a:cubicBezTo>
                    <a:pt x="23" y="175"/>
                    <a:pt x="26" y="178"/>
                    <a:pt x="27" y="180"/>
                  </a:cubicBezTo>
                  <a:cubicBezTo>
                    <a:pt x="28" y="182"/>
                    <a:pt x="26" y="184"/>
                    <a:pt x="27" y="186"/>
                  </a:cubicBezTo>
                  <a:cubicBezTo>
                    <a:pt x="28" y="186"/>
                    <a:pt x="29" y="189"/>
                    <a:pt x="29" y="188"/>
                  </a:cubicBezTo>
                  <a:cubicBezTo>
                    <a:pt x="29" y="184"/>
                    <a:pt x="29" y="182"/>
                    <a:pt x="30" y="184"/>
                  </a:cubicBezTo>
                  <a:cubicBezTo>
                    <a:pt x="31" y="186"/>
                    <a:pt x="32" y="188"/>
                    <a:pt x="34" y="189"/>
                  </a:cubicBezTo>
                  <a:cubicBezTo>
                    <a:pt x="35" y="190"/>
                    <a:pt x="37" y="191"/>
                    <a:pt x="38" y="192"/>
                  </a:cubicBezTo>
                  <a:cubicBezTo>
                    <a:pt x="39" y="193"/>
                    <a:pt x="39" y="194"/>
                    <a:pt x="39" y="195"/>
                  </a:cubicBezTo>
                  <a:cubicBezTo>
                    <a:pt x="39" y="196"/>
                    <a:pt x="38" y="197"/>
                    <a:pt x="38" y="198"/>
                  </a:cubicBezTo>
                  <a:cubicBezTo>
                    <a:pt x="38" y="199"/>
                    <a:pt x="40" y="200"/>
                    <a:pt x="41" y="201"/>
                  </a:cubicBezTo>
                  <a:cubicBezTo>
                    <a:pt x="42" y="202"/>
                    <a:pt x="43" y="202"/>
                    <a:pt x="44" y="203"/>
                  </a:cubicBezTo>
                  <a:cubicBezTo>
                    <a:pt x="45" y="202"/>
                    <a:pt x="45" y="199"/>
                    <a:pt x="46" y="199"/>
                  </a:cubicBezTo>
                  <a:cubicBezTo>
                    <a:pt x="48" y="199"/>
                    <a:pt x="47" y="202"/>
                    <a:pt x="48" y="203"/>
                  </a:cubicBezTo>
                  <a:cubicBezTo>
                    <a:pt x="49" y="204"/>
                    <a:pt x="51" y="203"/>
                    <a:pt x="52" y="203"/>
                  </a:cubicBezTo>
                  <a:cubicBezTo>
                    <a:pt x="53" y="204"/>
                    <a:pt x="55" y="205"/>
                    <a:pt x="56" y="206"/>
                  </a:cubicBezTo>
                  <a:cubicBezTo>
                    <a:pt x="56" y="208"/>
                    <a:pt x="54" y="210"/>
                    <a:pt x="54" y="213"/>
                  </a:cubicBezTo>
                  <a:cubicBezTo>
                    <a:pt x="54" y="214"/>
                    <a:pt x="54" y="216"/>
                    <a:pt x="56" y="216"/>
                  </a:cubicBezTo>
                  <a:cubicBezTo>
                    <a:pt x="58" y="215"/>
                    <a:pt x="59" y="213"/>
                    <a:pt x="62" y="212"/>
                  </a:cubicBezTo>
                  <a:cubicBezTo>
                    <a:pt x="63" y="211"/>
                    <a:pt x="65" y="212"/>
                    <a:pt x="65" y="211"/>
                  </a:cubicBezTo>
                  <a:cubicBezTo>
                    <a:pt x="66" y="209"/>
                    <a:pt x="66" y="208"/>
                    <a:pt x="66" y="20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8" name="Freeform 2637"/>
            <p:cNvSpPr>
              <a:spLocks noChangeAspect="1"/>
            </p:cNvSpPr>
            <p:nvPr/>
          </p:nvSpPr>
          <p:spPr bwMode="auto">
            <a:xfrm>
              <a:off x="27454716" y="10069900"/>
              <a:ext cx="810060" cy="940432"/>
            </a:xfrm>
            <a:custGeom>
              <a:avLst/>
              <a:gdLst>
                <a:gd name="T0" fmla="*/ 114 w 101"/>
                <a:gd name="T1" fmla="*/ 144 h 128"/>
                <a:gd name="T2" fmla="*/ 105 w 101"/>
                <a:gd name="T3" fmla="*/ 143 h 128"/>
                <a:gd name="T4" fmla="*/ 99 w 101"/>
                <a:gd name="T5" fmla="*/ 153 h 128"/>
                <a:gd name="T6" fmla="*/ 90 w 101"/>
                <a:gd name="T7" fmla="*/ 149 h 128"/>
                <a:gd name="T8" fmla="*/ 84 w 101"/>
                <a:gd name="T9" fmla="*/ 147 h 128"/>
                <a:gd name="T10" fmla="*/ 89 w 101"/>
                <a:gd name="T11" fmla="*/ 142 h 128"/>
                <a:gd name="T12" fmla="*/ 91 w 101"/>
                <a:gd name="T13" fmla="*/ 123 h 128"/>
                <a:gd name="T14" fmla="*/ 87 w 101"/>
                <a:gd name="T15" fmla="*/ 115 h 128"/>
                <a:gd name="T16" fmla="*/ 77 w 101"/>
                <a:gd name="T17" fmla="*/ 108 h 128"/>
                <a:gd name="T18" fmla="*/ 75 w 101"/>
                <a:gd name="T19" fmla="*/ 91 h 128"/>
                <a:gd name="T20" fmla="*/ 65 w 101"/>
                <a:gd name="T21" fmla="*/ 82 h 128"/>
                <a:gd name="T22" fmla="*/ 60 w 101"/>
                <a:gd name="T23" fmla="*/ 76 h 128"/>
                <a:gd name="T24" fmla="*/ 50 w 101"/>
                <a:gd name="T25" fmla="*/ 73 h 128"/>
                <a:gd name="T26" fmla="*/ 43 w 101"/>
                <a:gd name="T27" fmla="*/ 82 h 128"/>
                <a:gd name="T28" fmla="*/ 37 w 101"/>
                <a:gd name="T29" fmla="*/ 87 h 128"/>
                <a:gd name="T30" fmla="*/ 31 w 101"/>
                <a:gd name="T31" fmla="*/ 77 h 128"/>
                <a:gd name="T32" fmla="*/ 25 w 101"/>
                <a:gd name="T33" fmla="*/ 83 h 128"/>
                <a:gd name="T34" fmla="*/ 16 w 101"/>
                <a:gd name="T35" fmla="*/ 88 h 128"/>
                <a:gd name="T36" fmla="*/ 16 w 101"/>
                <a:gd name="T37" fmla="*/ 69 h 128"/>
                <a:gd name="T38" fmla="*/ 18 w 101"/>
                <a:gd name="T39" fmla="*/ 60 h 128"/>
                <a:gd name="T40" fmla="*/ 13 w 101"/>
                <a:gd name="T41" fmla="*/ 52 h 128"/>
                <a:gd name="T42" fmla="*/ 7 w 101"/>
                <a:gd name="T43" fmla="*/ 47 h 128"/>
                <a:gd name="T44" fmla="*/ 4 w 101"/>
                <a:gd name="T45" fmla="*/ 39 h 128"/>
                <a:gd name="T46" fmla="*/ 1 w 101"/>
                <a:gd name="T47" fmla="*/ 31 h 128"/>
                <a:gd name="T48" fmla="*/ 5 w 101"/>
                <a:gd name="T49" fmla="*/ 25 h 128"/>
                <a:gd name="T50" fmla="*/ 13 w 101"/>
                <a:gd name="T51" fmla="*/ 16 h 128"/>
                <a:gd name="T52" fmla="*/ 18 w 101"/>
                <a:gd name="T53" fmla="*/ 22 h 128"/>
                <a:gd name="T54" fmla="*/ 25 w 101"/>
                <a:gd name="T55" fmla="*/ 20 h 128"/>
                <a:gd name="T56" fmla="*/ 20 w 101"/>
                <a:gd name="T57" fmla="*/ 8 h 128"/>
                <a:gd name="T58" fmla="*/ 22 w 101"/>
                <a:gd name="T59" fmla="*/ 0 h 128"/>
                <a:gd name="T60" fmla="*/ 29 w 101"/>
                <a:gd name="T61" fmla="*/ 2 h 128"/>
                <a:gd name="T62" fmla="*/ 36 w 101"/>
                <a:gd name="T63" fmla="*/ 13 h 128"/>
                <a:gd name="T64" fmla="*/ 42 w 101"/>
                <a:gd name="T65" fmla="*/ 14 h 128"/>
                <a:gd name="T66" fmla="*/ 46 w 101"/>
                <a:gd name="T67" fmla="*/ 30 h 128"/>
                <a:gd name="T68" fmla="*/ 53 w 101"/>
                <a:gd name="T69" fmla="*/ 34 h 128"/>
                <a:gd name="T70" fmla="*/ 62 w 101"/>
                <a:gd name="T71" fmla="*/ 29 h 128"/>
                <a:gd name="T72" fmla="*/ 63 w 101"/>
                <a:gd name="T73" fmla="*/ 37 h 128"/>
                <a:gd name="T74" fmla="*/ 73 w 101"/>
                <a:gd name="T75" fmla="*/ 43 h 128"/>
                <a:gd name="T76" fmla="*/ 71 w 101"/>
                <a:gd name="T77" fmla="*/ 47 h 128"/>
                <a:gd name="T78" fmla="*/ 62 w 101"/>
                <a:gd name="T79" fmla="*/ 51 h 128"/>
                <a:gd name="T80" fmla="*/ 58 w 101"/>
                <a:gd name="T81" fmla="*/ 57 h 128"/>
                <a:gd name="T82" fmla="*/ 79 w 101"/>
                <a:gd name="T83" fmla="*/ 75 h 128"/>
                <a:gd name="T84" fmla="*/ 91 w 101"/>
                <a:gd name="T85" fmla="*/ 89 h 128"/>
                <a:gd name="T86" fmla="*/ 101 w 101"/>
                <a:gd name="T87" fmla="*/ 100 h 128"/>
                <a:gd name="T88" fmla="*/ 111 w 101"/>
                <a:gd name="T89" fmla="*/ 112 h 128"/>
                <a:gd name="T90" fmla="*/ 114 w 101"/>
                <a:gd name="T91" fmla="*/ 119 h 128"/>
                <a:gd name="T92" fmla="*/ 117 w 101"/>
                <a:gd name="T93" fmla="*/ 134 h 1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128"/>
                <a:gd name="T143" fmla="*/ 101 w 101"/>
                <a:gd name="T144" fmla="*/ 128 h 1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128">
                  <a:moveTo>
                    <a:pt x="99" y="117"/>
                  </a:moveTo>
                  <a:cubicBezTo>
                    <a:pt x="98" y="118"/>
                    <a:pt x="97" y="120"/>
                    <a:pt x="95" y="120"/>
                  </a:cubicBezTo>
                  <a:cubicBezTo>
                    <a:pt x="94" y="121"/>
                    <a:pt x="92" y="121"/>
                    <a:pt x="91" y="120"/>
                  </a:cubicBezTo>
                  <a:cubicBezTo>
                    <a:pt x="90" y="120"/>
                    <a:pt x="89" y="119"/>
                    <a:pt x="88" y="119"/>
                  </a:cubicBezTo>
                  <a:cubicBezTo>
                    <a:pt x="86" y="120"/>
                    <a:pt x="83" y="120"/>
                    <a:pt x="82" y="121"/>
                  </a:cubicBezTo>
                  <a:cubicBezTo>
                    <a:pt x="81" y="123"/>
                    <a:pt x="84" y="125"/>
                    <a:pt x="83" y="127"/>
                  </a:cubicBezTo>
                  <a:cubicBezTo>
                    <a:pt x="82" y="128"/>
                    <a:pt x="81" y="126"/>
                    <a:pt x="80" y="126"/>
                  </a:cubicBezTo>
                  <a:cubicBezTo>
                    <a:pt x="78" y="125"/>
                    <a:pt x="76" y="124"/>
                    <a:pt x="75" y="124"/>
                  </a:cubicBezTo>
                  <a:cubicBezTo>
                    <a:pt x="74" y="124"/>
                    <a:pt x="73" y="125"/>
                    <a:pt x="72" y="124"/>
                  </a:cubicBezTo>
                  <a:cubicBezTo>
                    <a:pt x="71" y="124"/>
                    <a:pt x="71" y="123"/>
                    <a:pt x="70" y="122"/>
                  </a:cubicBezTo>
                  <a:cubicBezTo>
                    <a:pt x="71" y="122"/>
                    <a:pt x="71" y="121"/>
                    <a:pt x="72" y="120"/>
                  </a:cubicBezTo>
                  <a:cubicBezTo>
                    <a:pt x="73" y="120"/>
                    <a:pt x="74" y="119"/>
                    <a:pt x="74" y="118"/>
                  </a:cubicBezTo>
                  <a:cubicBezTo>
                    <a:pt x="75" y="114"/>
                    <a:pt x="73" y="110"/>
                    <a:pt x="73" y="106"/>
                  </a:cubicBezTo>
                  <a:cubicBezTo>
                    <a:pt x="74" y="104"/>
                    <a:pt x="76" y="103"/>
                    <a:pt x="76" y="102"/>
                  </a:cubicBezTo>
                  <a:cubicBezTo>
                    <a:pt x="76" y="100"/>
                    <a:pt x="73" y="100"/>
                    <a:pt x="73" y="98"/>
                  </a:cubicBezTo>
                  <a:cubicBezTo>
                    <a:pt x="72" y="98"/>
                    <a:pt x="74" y="96"/>
                    <a:pt x="73" y="96"/>
                  </a:cubicBezTo>
                  <a:cubicBezTo>
                    <a:pt x="72" y="95"/>
                    <a:pt x="70" y="96"/>
                    <a:pt x="69" y="95"/>
                  </a:cubicBezTo>
                  <a:cubicBezTo>
                    <a:pt x="67" y="93"/>
                    <a:pt x="65" y="92"/>
                    <a:pt x="64" y="90"/>
                  </a:cubicBezTo>
                  <a:cubicBezTo>
                    <a:pt x="63" y="87"/>
                    <a:pt x="62" y="84"/>
                    <a:pt x="62" y="81"/>
                  </a:cubicBezTo>
                  <a:cubicBezTo>
                    <a:pt x="61" y="79"/>
                    <a:pt x="64" y="77"/>
                    <a:pt x="63" y="76"/>
                  </a:cubicBezTo>
                  <a:cubicBezTo>
                    <a:pt x="62" y="74"/>
                    <a:pt x="60" y="73"/>
                    <a:pt x="58" y="72"/>
                  </a:cubicBezTo>
                  <a:cubicBezTo>
                    <a:pt x="57" y="70"/>
                    <a:pt x="55" y="70"/>
                    <a:pt x="54" y="68"/>
                  </a:cubicBezTo>
                  <a:cubicBezTo>
                    <a:pt x="53" y="66"/>
                    <a:pt x="54" y="64"/>
                    <a:pt x="52" y="62"/>
                  </a:cubicBezTo>
                  <a:cubicBezTo>
                    <a:pt x="52" y="61"/>
                    <a:pt x="51" y="63"/>
                    <a:pt x="50" y="63"/>
                  </a:cubicBezTo>
                  <a:cubicBezTo>
                    <a:pt x="49" y="63"/>
                    <a:pt x="48" y="61"/>
                    <a:pt x="47" y="61"/>
                  </a:cubicBezTo>
                  <a:cubicBezTo>
                    <a:pt x="46" y="60"/>
                    <a:pt x="44" y="60"/>
                    <a:pt x="42" y="61"/>
                  </a:cubicBezTo>
                  <a:cubicBezTo>
                    <a:pt x="41" y="62"/>
                    <a:pt x="41" y="65"/>
                    <a:pt x="40" y="67"/>
                  </a:cubicBezTo>
                  <a:cubicBezTo>
                    <a:pt x="39" y="68"/>
                    <a:pt x="37" y="67"/>
                    <a:pt x="36" y="68"/>
                  </a:cubicBezTo>
                  <a:cubicBezTo>
                    <a:pt x="35" y="69"/>
                    <a:pt x="36" y="71"/>
                    <a:pt x="34" y="72"/>
                  </a:cubicBezTo>
                  <a:cubicBezTo>
                    <a:pt x="33" y="73"/>
                    <a:pt x="31" y="73"/>
                    <a:pt x="31" y="72"/>
                  </a:cubicBezTo>
                  <a:cubicBezTo>
                    <a:pt x="30" y="71"/>
                    <a:pt x="32" y="69"/>
                    <a:pt x="32" y="68"/>
                  </a:cubicBezTo>
                  <a:cubicBezTo>
                    <a:pt x="31" y="66"/>
                    <a:pt x="28" y="65"/>
                    <a:pt x="26" y="64"/>
                  </a:cubicBezTo>
                  <a:cubicBezTo>
                    <a:pt x="24" y="64"/>
                    <a:pt x="23" y="65"/>
                    <a:pt x="21" y="66"/>
                  </a:cubicBezTo>
                  <a:cubicBezTo>
                    <a:pt x="21" y="67"/>
                    <a:pt x="22" y="68"/>
                    <a:pt x="21" y="69"/>
                  </a:cubicBezTo>
                  <a:cubicBezTo>
                    <a:pt x="20" y="71"/>
                    <a:pt x="18" y="74"/>
                    <a:pt x="15" y="75"/>
                  </a:cubicBezTo>
                  <a:cubicBezTo>
                    <a:pt x="14" y="75"/>
                    <a:pt x="13" y="74"/>
                    <a:pt x="13" y="73"/>
                  </a:cubicBezTo>
                  <a:cubicBezTo>
                    <a:pt x="12" y="69"/>
                    <a:pt x="14" y="65"/>
                    <a:pt x="14" y="62"/>
                  </a:cubicBezTo>
                  <a:cubicBezTo>
                    <a:pt x="14" y="60"/>
                    <a:pt x="13" y="59"/>
                    <a:pt x="13" y="57"/>
                  </a:cubicBezTo>
                  <a:cubicBezTo>
                    <a:pt x="13" y="56"/>
                    <a:pt x="15" y="55"/>
                    <a:pt x="15" y="54"/>
                  </a:cubicBezTo>
                  <a:cubicBezTo>
                    <a:pt x="16" y="52"/>
                    <a:pt x="15" y="51"/>
                    <a:pt x="15" y="50"/>
                  </a:cubicBezTo>
                  <a:cubicBezTo>
                    <a:pt x="15" y="48"/>
                    <a:pt x="17" y="46"/>
                    <a:pt x="16" y="45"/>
                  </a:cubicBezTo>
                  <a:cubicBezTo>
                    <a:pt x="15" y="43"/>
                    <a:pt x="12" y="44"/>
                    <a:pt x="11" y="43"/>
                  </a:cubicBezTo>
                  <a:cubicBezTo>
                    <a:pt x="8" y="43"/>
                    <a:pt x="6" y="43"/>
                    <a:pt x="4" y="42"/>
                  </a:cubicBezTo>
                  <a:cubicBezTo>
                    <a:pt x="3" y="41"/>
                    <a:pt x="6" y="40"/>
                    <a:pt x="6" y="39"/>
                  </a:cubicBezTo>
                  <a:cubicBezTo>
                    <a:pt x="6" y="38"/>
                    <a:pt x="7" y="36"/>
                    <a:pt x="6" y="35"/>
                  </a:cubicBezTo>
                  <a:cubicBezTo>
                    <a:pt x="6" y="34"/>
                    <a:pt x="4" y="32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" y="25"/>
                    <a:pt x="6" y="26"/>
                    <a:pt x="7" y="25"/>
                  </a:cubicBezTo>
                  <a:cubicBezTo>
                    <a:pt x="7" y="23"/>
                    <a:pt x="4" y="23"/>
                    <a:pt x="4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2" y="14"/>
                    <a:pt x="11" y="16"/>
                    <a:pt x="12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8"/>
                    <a:pt x="19" y="18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1" y="15"/>
                    <a:pt x="20" y="14"/>
                    <a:pt x="19" y="12"/>
                  </a:cubicBezTo>
                  <a:cubicBezTo>
                    <a:pt x="19" y="11"/>
                    <a:pt x="18" y="9"/>
                    <a:pt x="17" y="7"/>
                  </a:cubicBezTo>
                  <a:cubicBezTo>
                    <a:pt x="16" y="6"/>
                    <a:pt x="16" y="4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5" y="3"/>
                    <a:pt x="26" y="5"/>
                    <a:pt x="27" y="6"/>
                  </a:cubicBezTo>
                  <a:cubicBezTo>
                    <a:pt x="27" y="8"/>
                    <a:pt x="28" y="11"/>
                    <a:pt x="30" y="11"/>
                  </a:cubicBezTo>
                  <a:cubicBezTo>
                    <a:pt x="31" y="12"/>
                    <a:pt x="31" y="8"/>
                    <a:pt x="32" y="9"/>
                  </a:cubicBezTo>
                  <a:cubicBezTo>
                    <a:pt x="33" y="9"/>
                    <a:pt x="34" y="11"/>
                    <a:pt x="35" y="12"/>
                  </a:cubicBezTo>
                  <a:cubicBezTo>
                    <a:pt x="35" y="14"/>
                    <a:pt x="33" y="16"/>
                    <a:pt x="33" y="17"/>
                  </a:cubicBezTo>
                  <a:cubicBezTo>
                    <a:pt x="34" y="20"/>
                    <a:pt x="36" y="23"/>
                    <a:pt x="38" y="25"/>
                  </a:cubicBezTo>
                  <a:cubicBezTo>
                    <a:pt x="39" y="26"/>
                    <a:pt x="40" y="25"/>
                    <a:pt x="41" y="26"/>
                  </a:cubicBezTo>
                  <a:cubicBezTo>
                    <a:pt x="42" y="26"/>
                    <a:pt x="43" y="29"/>
                    <a:pt x="44" y="28"/>
                  </a:cubicBezTo>
                  <a:cubicBezTo>
                    <a:pt x="46" y="28"/>
                    <a:pt x="47" y="25"/>
                    <a:pt x="49" y="24"/>
                  </a:cubicBezTo>
                  <a:cubicBezTo>
                    <a:pt x="50" y="24"/>
                    <a:pt x="51" y="24"/>
                    <a:pt x="52" y="24"/>
                  </a:cubicBezTo>
                  <a:cubicBezTo>
                    <a:pt x="54" y="26"/>
                    <a:pt x="56" y="29"/>
                    <a:pt x="56" y="31"/>
                  </a:cubicBezTo>
                  <a:cubicBezTo>
                    <a:pt x="56" y="32"/>
                    <a:pt x="54" y="31"/>
                    <a:pt x="53" y="31"/>
                  </a:cubicBezTo>
                  <a:cubicBezTo>
                    <a:pt x="52" y="32"/>
                    <a:pt x="52" y="33"/>
                    <a:pt x="52" y="33"/>
                  </a:cubicBezTo>
                  <a:cubicBezTo>
                    <a:pt x="55" y="34"/>
                    <a:pt x="59" y="34"/>
                    <a:pt x="61" y="36"/>
                  </a:cubicBezTo>
                  <a:cubicBezTo>
                    <a:pt x="62" y="36"/>
                    <a:pt x="62" y="38"/>
                    <a:pt x="62" y="39"/>
                  </a:cubicBezTo>
                  <a:cubicBezTo>
                    <a:pt x="61" y="40"/>
                    <a:pt x="60" y="38"/>
                    <a:pt x="59" y="39"/>
                  </a:cubicBezTo>
                  <a:cubicBezTo>
                    <a:pt x="58" y="40"/>
                    <a:pt x="58" y="42"/>
                    <a:pt x="57" y="43"/>
                  </a:cubicBezTo>
                  <a:cubicBezTo>
                    <a:pt x="55" y="44"/>
                    <a:pt x="54" y="42"/>
                    <a:pt x="52" y="42"/>
                  </a:cubicBezTo>
                  <a:cubicBezTo>
                    <a:pt x="51" y="43"/>
                    <a:pt x="52" y="44"/>
                    <a:pt x="51" y="45"/>
                  </a:cubicBezTo>
                  <a:cubicBezTo>
                    <a:pt x="50" y="46"/>
                    <a:pt x="47" y="46"/>
                    <a:pt x="48" y="47"/>
                  </a:cubicBezTo>
                  <a:cubicBezTo>
                    <a:pt x="53" y="51"/>
                    <a:pt x="60" y="52"/>
                    <a:pt x="65" y="56"/>
                  </a:cubicBezTo>
                  <a:cubicBezTo>
                    <a:pt x="67" y="58"/>
                    <a:pt x="65" y="60"/>
                    <a:pt x="66" y="62"/>
                  </a:cubicBezTo>
                  <a:cubicBezTo>
                    <a:pt x="66" y="63"/>
                    <a:pt x="68" y="64"/>
                    <a:pt x="69" y="65"/>
                  </a:cubicBezTo>
                  <a:cubicBezTo>
                    <a:pt x="71" y="68"/>
                    <a:pt x="73" y="72"/>
                    <a:pt x="76" y="74"/>
                  </a:cubicBezTo>
                  <a:cubicBezTo>
                    <a:pt x="77" y="76"/>
                    <a:pt x="79" y="76"/>
                    <a:pt x="80" y="77"/>
                  </a:cubicBezTo>
                  <a:cubicBezTo>
                    <a:pt x="82" y="79"/>
                    <a:pt x="83" y="81"/>
                    <a:pt x="84" y="83"/>
                  </a:cubicBezTo>
                  <a:cubicBezTo>
                    <a:pt x="85" y="85"/>
                    <a:pt x="85" y="87"/>
                    <a:pt x="86" y="89"/>
                  </a:cubicBezTo>
                  <a:cubicBezTo>
                    <a:pt x="88" y="91"/>
                    <a:pt x="91" y="91"/>
                    <a:pt x="93" y="93"/>
                  </a:cubicBezTo>
                  <a:cubicBezTo>
                    <a:pt x="95" y="94"/>
                    <a:pt x="98" y="95"/>
                    <a:pt x="98" y="97"/>
                  </a:cubicBezTo>
                  <a:cubicBezTo>
                    <a:pt x="98" y="98"/>
                    <a:pt x="94" y="98"/>
                    <a:pt x="95" y="99"/>
                  </a:cubicBezTo>
                  <a:cubicBezTo>
                    <a:pt x="96" y="103"/>
                    <a:pt x="100" y="104"/>
                    <a:pt x="101" y="107"/>
                  </a:cubicBezTo>
                  <a:cubicBezTo>
                    <a:pt x="101" y="109"/>
                    <a:pt x="98" y="109"/>
                    <a:pt x="98" y="111"/>
                  </a:cubicBezTo>
                  <a:cubicBezTo>
                    <a:pt x="97" y="113"/>
                    <a:pt x="99" y="115"/>
                    <a:pt x="99" y="1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09" name="Freeform 2638"/>
            <p:cNvSpPr>
              <a:spLocks noChangeAspect="1"/>
            </p:cNvSpPr>
            <p:nvPr/>
          </p:nvSpPr>
          <p:spPr bwMode="auto">
            <a:xfrm>
              <a:off x="27742586" y="10930942"/>
              <a:ext cx="555654" cy="439683"/>
            </a:xfrm>
            <a:custGeom>
              <a:avLst/>
              <a:gdLst>
                <a:gd name="T0" fmla="*/ 32 w 69"/>
                <a:gd name="T1" fmla="*/ 72 h 60"/>
                <a:gd name="T2" fmla="*/ 28 w 69"/>
                <a:gd name="T3" fmla="*/ 70 h 60"/>
                <a:gd name="T4" fmla="*/ 23 w 69"/>
                <a:gd name="T5" fmla="*/ 65 h 60"/>
                <a:gd name="T6" fmla="*/ 23 w 69"/>
                <a:gd name="T7" fmla="*/ 59 h 60"/>
                <a:gd name="T8" fmla="*/ 19 w 69"/>
                <a:gd name="T9" fmla="*/ 61 h 60"/>
                <a:gd name="T10" fmla="*/ 17 w 69"/>
                <a:gd name="T11" fmla="*/ 65 h 60"/>
                <a:gd name="T12" fmla="*/ 12 w 69"/>
                <a:gd name="T13" fmla="*/ 65 h 60"/>
                <a:gd name="T14" fmla="*/ 13 w 69"/>
                <a:gd name="T15" fmla="*/ 58 h 60"/>
                <a:gd name="T16" fmla="*/ 11 w 69"/>
                <a:gd name="T17" fmla="*/ 50 h 60"/>
                <a:gd name="T18" fmla="*/ 7 w 69"/>
                <a:gd name="T19" fmla="*/ 43 h 60"/>
                <a:gd name="T20" fmla="*/ 6 w 69"/>
                <a:gd name="T21" fmla="*/ 36 h 60"/>
                <a:gd name="T22" fmla="*/ 2 w 69"/>
                <a:gd name="T23" fmla="*/ 32 h 60"/>
                <a:gd name="T24" fmla="*/ 2 w 69"/>
                <a:gd name="T25" fmla="*/ 28 h 60"/>
                <a:gd name="T26" fmla="*/ 0 w 69"/>
                <a:gd name="T27" fmla="*/ 23 h 60"/>
                <a:gd name="T28" fmla="*/ 1 w 69"/>
                <a:gd name="T29" fmla="*/ 16 h 60"/>
                <a:gd name="T30" fmla="*/ 4 w 69"/>
                <a:gd name="T31" fmla="*/ 16 h 60"/>
                <a:gd name="T32" fmla="*/ 8 w 69"/>
                <a:gd name="T33" fmla="*/ 8 h 60"/>
                <a:gd name="T34" fmla="*/ 16 w 69"/>
                <a:gd name="T35" fmla="*/ 2 h 60"/>
                <a:gd name="T36" fmla="*/ 20 w 69"/>
                <a:gd name="T37" fmla="*/ 4 h 60"/>
                <a:gd name="T38" fmla="*/ 24 w 69"/>
                <a:gd name="T39" fmla="*/ 4 h 60"/>
                <a:gd name="T40" fmla="*/ 35 w 69"/>
                <a:gd name="T41" fmla="*/ 4 h 60"/>
                <a:gd name="T42" fmla="*/ 41 w 69"/>
                <a:gd name="T43" fmla="*/ 6 h 60"/>
                <a:gd name="T44" fmla="*/ 43 w 69"/>
                <a:gd name="T45" fmla="*/ 8 h 60"/>
                <a:gd name="T46" fmla="*/ 47 w 69"/>
                <a:gd name="T47" fmla="*/ 8 h 60"/>
                <a:gd name="T48" fmla="*/ 53 w 69"/>
                <a:gd name="T49" fmla="*/ 11 h 60"/>
                <a:gd name="T50" fmla="*/ 57 w 69"/>
                <a:gd name="T51" fmla="*/ 12 h 60"/>
                <a:gd name="T52" fmla="*/ 55 w 69"/>
                <a:gd name="T53" fmla="*/ 5 h 60"/>
                <a:gd name="T54" fmla="*/ 63 w 69"/>
                <a:gd name="T55" fmla="*/ 2 h 60"/>
                <a:gd name="T56" fmla="*/ 66 w 69"/>
                <a:gd name="T57" fmla="*/ 4 h 60"/>
                <a:gd name="T58" fmla="*/ 71 w 69"/>
                <a:gd name="T59" fmla="*/ 4 h 60"/>
                <a:gd name="T60" fmla="*/ 76 w 69"/>
                <a:gd name="T61" fmla="*/ 0 h 60"/>
                <a:gd name="T62" fmla="*/ 77 w 69"/>
                <a:gd name="T63" fmla="*/ 5 h 60"/>
                <a:gd name="T64" fmla="*/ 77 w 69"/>
                <a:gd name="T65" fmla="*/ 8 h 60"/>
                <a:gd name="T66" fmla="*/ 77 w 69"/>
                <a:gd name="T67" fmla="*/ 14 h 60"/>
                <a:gd name="T68" fmla="*/ 81 w 69"/>
                <a:gd name="T69" fmla="*/ 17 h 60"/>
                <a:gd name="T70" fmla="*/ 82 w 69"/>
                <a:gd name="T71" fmla="*/ 28 h 60"/>
                <a:gd name="T72" fmla="*/ 78 w 69"/>
                <a:gd name="T73" fmla="*/ 41 h 60"/>
                <a:gd name="T74" fmla="*/ 76 w 69"/>
                <a:gd name="T75" fmla="*/ 40 h 60"/>
                <a:gd name="T76" fmla="*/ 69 w 69"/>
                <a:gd name="T77" fmla="*/ 46 h 60"/>
                <a:gd name="T78" fmla="*/ 61 w 69"/>
                <a:gd name="T79" fmla="*/ 46 h 60"/>
                <a:gd name="T80" fmla="*/ 60 w 69"/>
                <a:gd name="T81" fmla="*/ 50 h 60"/>
                <a:gd name="T82" fmla="*/ 55 w 69"/>
                <a:gd name="T83" fmla="*/ 49 h 60"/>
                <a:gd name="T84" fmla="*/ 53 w 69"/>
                <a:gd name="T85" fmla="*/ 52 h 60"/>
                <a:gd name="T86" fmla="*/ 55 w 69"/>
                <a:gd name="T87" fmla="*/ 58 h 60"/>
                <a:gd name="T88" fmla="*/ 58 w 69"/>
                <a:gd name="T89" fmla="*/ 60 h 60"/>
                <a:gd name="T90" fmla="*/ 59 w 69"/>
                <a:gd name="T91" fmla="*/ 64 h 60"/>
                <a:gd name="T92" fmla="*/ 58 w 69"/>
                <a:gd name="T93" fmla="*/ 67 h 60"/>
                <a:gd name="T94" fmla="*/ 52 w 69"/>
                <a:gd name="T95" fmla="*/ 65 h 60"/>
                <a:gd name="T96" fmla="*/ 41 w 69"/>
                <a:gd name="T97" fmla="*/ 65 h 60"/>
                <a:gd name="T98" fmla="*/ 42 w 69"/>
                <a:gd name="T99" fmla="*/ 70 h 60"/>
                <a:gd name="T100" fmla="*/ 37 w 69"/>
                <a:gd name="T101" fmla="*/ 72 h 60"/>
                <a:gd name="T102" fmla="*/ 32 w 69"/>
                <a:gd name="T103" fmla="*/ 72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"/>
                <a:gd name="T157" fmla="*/ 0 h 60"/>
                <a:gd name="T158" fmla="*/ 69 w 69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" h="60">
                  <a:moveTo>
                    <a:pt x="27" y="60"/>
                  </a:moveTo>
                  <a:cubicBezTo>
                    <a:pt x="25" y="59"/>
                    <a:pt x="24" y="59"/>
                    <a:pt x="23" y="58"/>
                  </a:cubicBezTo>
                  <a:cubicBezTo>
                    <a:pt x="21" y="57"/>
                    <a:pt x="20" y="55"/>
                    <a:pt x="19" y="54"/>
                  </a:cubicBezTo>
                  <a:cubicBezTo>
                    <a:pt x="19" y="52"/>
                    <a:pt x="20" y="50"/>
                    <a:pt x="19" y="49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15" y="51"/>
                    <a:pt x="15" y="53"/>
                    <a:pt x="14" y="54"/>
                  </a:cubicBezTo>
                  <a:cubicBezTo>
                    <a:pt x="13" y="54"/>
                    <a:pt x="11" y="55"/>
                    <a:pt x="10" y="54"/>
                  </a:cubicBezTo>
                  <a:cubicBezTo>
                    <a:pt x="9" y="52"/>
                    <a:pt x="11" y="50"/>
                    <a:pt x="11" y="48"/>
                  </a:cubicBezTo>
                  <a:cubicBezTo>
                    <a:pt x="11" y="46"/>
                    <a:pt x="10" y="44"/>
                    <a:pt x="9" y="42"/>
                  </a:cubicBezTo>
                  <a:cubicBezTo>
                    <a:pt x="8" y="41"/>
                    <a:pt x="7" y="38"/>
                    <a:pt x="6" y="36"/>
                  </a:cubicBezTo>
                  <a:cubicBezTo>
                    <a:pt x="6" y="34"/>
                    <a:pt x="6" y="32"/>
                    <a:pt x="5" y="30"/>
                  </a:cubicBezTo>
                  <a:cubicBezTo>
                    <a:pt x="4" y="29"/>
                    <a:pt x="2" y="29"/>
                    <a:pt x="2" y="27"/>
                  </a:cubicBezTo>
                  <a:cubicBezTo>
                    <a:pt x="1" y="26"/>
                    <a:pt x="2" y="25"/>
                    <a:pt x="2" y="23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1" y="12"/>
                    <a:pt x="3" y="13"/>
                    <a:pt x="3" y="13"/>
                  </a:cubicBezTo>
                  <a:cubicBezTo>
                    <a:pt x="5" y="11"/>
                    <a:pt x="5" y="8"/>
                    <a:pt x="7" y="7"/>
                  </a:cubicBezTo>
                  <a:cubicBezTo>
                    <a:pt x="9" y="5"/>
                    <a:pt x="11" y="3"/>
                    <a:pt x="13" y="2"/>
                  </a:cubicBezTo>
                  <a:cubicBezTo>
                    <a:pt x="14" y="2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3" y="3"/>
                    <a:pt x="26" y="2"/>
                    <a:pt x="29" y="3"/>
                  </a:cubicBezTo>
                  <a:cubicBezTo>
                    <a:pt x="31" y="3"/>
                    <a:pt x="33" y="4"/>
                    <a:pt x="34" y="5"/>
                  </a:cubicBezTo>
                  <a:cubicBezTo>
                    <a:pt x="35" y="6"/>
                    <a:pt x="35" y="7"/>
                    <a:pt x="36" y="7"/>
                  </a:cubicBezTo>
                  <a:cubicBezTo>
                    <a:pt x="37" y="8"/>
                    <a:pt x="38" y="7"/>
                    <a:pt x="39" y="7"/>
                  </a:cubicBezTo>
                  <a:cubicBezTo>
                    <a:pt x="40" y="7"/>
                    <a:pt x="42" y="8"/>
                    <a:pt x="44" y="9"/>
                  </a:cubicBezTo>
                  <a:cubicBezTo>
                    <a:pt x="45" y="9"/>
                    <a:pt x="46" y="11"/>
                    <a:pt x="47" y="10"/>
                  </a:cubicBezTo>
                  <a:cubicBezTo>
                    <a:pt x="48" y="8"/>
                    <a:pt x="45" y="6"/>
                    <a:pt x="46" y="4"/>
                  </a:cubicBezTo>
                  <a:cubicBezTo>
                    <a:pt x="47" y="3"/>
                    <a:pt x="50" y="3"/>
                    <a:pt x="52" y="2"/>
                  </a:cubicBezTo>
                  <a:cubicBezTo>
                    <a:pt x="53" y="2"/>
                    <a:pt x="54" y="3"/>
                    <a:pt x="55" y="3"/>
                  </a:cubicBezTo>
                  <a:cubicBezTo>
                    <a:pt x="56" y="4"/>
                    <a:pt x="58" y="4"/>
                    <a:pt x="59" y="3"/>
                  </a:cubicBezTo>
                  <a:cubicBezTo>
                    <a:pt x="61" y="3"/>
                    <a:pt x="62" y="1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5" y="6"/>
                    <a:pt x="64" y="7"/>
                  </a:cubicBezTo>
                  <a:cubicBezTo>
                    <a:pt x="64" y="9"/>
                    <a:pt x="63" y="10"/>
                    <a:pt x="64" y="12"/>
                  </a:cubicBezTo>
                  <a:cubicBezTo>
                    <a:pt x="64" y="13"/>
                    <a:pt x="66" y="13"/>
                    <a:pt x="67" y="14"/>
                  </a:cubicBezTo>
                  <a:cubicBezTo>
                    <a:pt x="68" y="17"/>
                    <a:pt x="69" y="20"/>
                    <a:pt x="68" y="23"/>
                  </a:cubicBezTo>
                  <a:cubicBezTo>
                    <a:pt x="68" y="27"/>
                    <a:pt x="67" y="30"/>
                    <a:pt x="65" y="34"/>
                  </a:cubicBezTo>
                  <a:cubicBezTo>
                    <a:pt x="65" y="34"/>
                    <a:pt x="64" y="33"/>
                    <a:pt x="63" y="33"/>
                  </a:cubicBezTo>
                  <a:cubicBezTo>
                    <a:pt x="61" y="34"/>
                    <a:pt x="59" y="37"/>
                    <a:pt x="57" y="38"/>
                  </a:cubicBezTo>
                  <a:cubicBezTo>
                    <a:pt x="55" y="39"/>
                    <a:pt x="52" y="37"/>
                    <a:pt x="51" y="38"/>
                  </a:cubicBezTo>
                  <a:cubicBezTo>
                    <a:pt x="50" y="39"/>
                    <a:pt x="51" y="41"/>
                    <a:pt x="50" y="42"/>
                  </a:cubicBezTo>
                  <a:cubicBezTo>
                    <a:pt x="49" y="42"/>
                    <a:pt x="47" y="41"/>
                    <a:pt x="46" y="41"/>
                  </a:cubicBezTo>
                  <a:cubicBezTo>
                    <a:pt x="45" y="41"/>
                    <a:pt x="44" y="42"/>
                    <a:pt x="44" y="43"/>
                  </a:cubicBezTo>
                  <a:cubicBezTo>
                    <a:pt x="45" y="45"/>
                    <a:pt x="45" y="47"/>
                    <a:pt x="46" y="48"/>
                  </a:cubicBezTo>
                  <a:cubicBezTo>
                    <a:pt x="46" y="49"/>
                    <a:pt x="48" y="49"/>
                    <a:pt x="48" y="50"/>
                  </a:cubicBezTo>
                  <a:cubicBezTo>
                    <a:pt x="49" y="51"/>
                    <a:pt x="49" y="52"/>
                    <a:pt x="49" y="53"/>
                  </a:cubicBezTo>
                  <a:cubicBezTo>
                    <a:pt x="49" y="54"/>
                    <a:pt x="49" y="56"/>
                    <a:pt x="48" y="56"/>
                  </a:cubicBezTo>
                  <a:cubicBezTo>
                    <a:pt x="46" y="56"/>
                    <a:pt x="45" y="54"/>
                    <a:pt x="43" y="54"/>
                  </a:cubicBezTo>
                  <a:cubicBezTo>
                    <a:pt x="40" y="53"/>
                    <a:pt x="37" y="53"/>
                    <a:pt x="34" y="54"/>
                  </a:cubicBezTo>
                  <a:cubicBezTo>
                    <a:pt x="33" y="54"/>
                    <a:pt x="36" y="57"/>
                    <a:pt x="35" y="58"/>
                  </a:cubicBezTo>
                  <a:cubicBezTo>
                    <a:pt x="34" y="59"/>
                    <a:pt x="33" y="60"/>
                    <a:pt x="31" y="60"/>
                  </a:cubicBezTo>
                  <a:cubicBezTo>
                    <a:pt x="30" y="60"/>
                    <a:pt x="28" y="60"/>
                    <a:pt x="27" y="6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0" name="Freeform 2639"/>
            <p:cNvSpPr>
              <a:spLocks noChangeAspect="1"/>
            </p:cNvSpPr>
            <p:nvPr/>
          </p:nvSpPr>
          <p:spPr bwMode="auto">
            <a:xfrm>
              <a:off x="27642161" y="9966094"/>
              <a:ext cx="816750" cy="1606056"/>
            </a:xfrm>
            <a:custGeom>
              <a:avLst/>
              <a:gdLst>
                <a:gd name="T0" fmla="*/ 54 w 101"/>
                <a:gd name="T1" fmla="*/ 232 h 219"/>
                <a:gd name="T2" fmla="*/ 57 w 101"/>
                <a:gd name="T3" fmla="*/ 257 h 219"/>
                <a:gd name="T4" fmla="*/ 64 w 101"/>
                <a:gd name="T5" fmla="*/ 262 h 219"/>
                <a:gd name="T6" fmla="*/ 76 w 101"/>
                <a:gd name="T7" fmla="*/ 249 h 219"/>
                <a:gd name="T8" fmla="*/ 81 w 101"/>
                <a:gd name="T9" fmla="*/ 244 h 219"/>
                <a:gd name="T10" fmla="*/ 80 w 101"/>
                <a:gd name="T11" fmla="*/ 237 h 219"/>
                <a:gd name="T12" fmla="*/ 88 w 101"/>
                <a:gd name="T13" fmla="*/ 231 h 219"/>
                <a:gd name="T14" fmla="*/ 103 w 101"/>
                <a:gd name="T15" fmla="*/ 226 h 219"/>
                <a:gd name="T16" fmla="*/ 115 w 101"/>
                <a:gd name="T17" fmla="*/ 214 h 219"/>
                <a:gd name="T18" fmla="*/ 117 w 101"/>
                <a:gd name="T19" fmla="*/ 193 h 219"/>
                <a:gd name="T20" fmla="*/ 117 w 101"/>
                <a:gd name="T21" fmla="*/ 189 h 219"/>
                <a:gd name="T22" fmla="*/ 118 w 101"/>
                <a:gd name="T23" fmla="*/ 175 h 219"/>
                <a:gd name="T24" fmla="*/ 110 w 101"/>
                <a:gd name="T25" fmla="*/ 143 h 219"/>
                <a:gd name="T26" fmla="*/ 98 w 101"/>
                <a:gd name="T27" fmla="*/ 130 h 219"/>
                <a:gd name="T28" fmla="*/ 85 w 101"/>
                <a:gd name="T29" fmla="*/ 116 h 219"/>
                <a:gd name="T30" fmla="*/ 71 w 101"/>
                <a:gd name="T31" fmla="*/ 96 h 219"/>
                <a:gd name="T32" fmla="*/ 57 w 101"/>
                <a:gd name="T33" fmla="*/ 82 h 219"/>
                <a:gd name="T34" fmla="*/ 69 w 101"/>
                <a:gd name="T35" fmla="*/ 56 h 219"/>
                <a:gd name="T36" fmla="*/ 79 w 101"/>
                <a:gd name="T37" fmla="*/ 44 h 219"/>
                <a:gd name="T38" fmla="*/ 79 w 101"/>
                <a:gd name="T39" fmla="*/ 31 h 219"/>
                <a:gd name="T40" fmla="*/ 69 w 101"/>
                <a:gd name="T41" fmla="*/ 13 h 219"/>
                <a:gd name="T42" fmla="*/ 58 w 101"/>
                <a:gd name="T43" fmla="*/ 8 h 219"/>
                <a:gd name="T44" fmla="*/ 41 w 101"/>
                <a:gd name="T45" fmla="*/ 5 h 219"/>
                <a:gd name="T46" fmla="*/ 29 w 101"/>
                <a:gd name="T47" fmla="*/ 13 h 219"/>
                <a:gd name="T48" fmla="*/ 19 w 101"/>
                <a:gd name="T49" fmla="*/ 18 h 219"/>
                <a:gd name="T50" fmla="*/ 8 w 101"/>
                <a:gd name="T51" fmla="*/ 19 h 219"/>
                <a:gd name="T52" fmla="*/ 0 w 101"/>
                <a:gd name="T53" fmla="*/ 19 h 219"/>
                <a:gd name="T54" fmla="*/ 10 w 101"/>
                <a:gd name="T55" fmla="*/ 28 h 219"/>
                <a:gd name="T56" fmla="*/ 17 w 101"/>
                <a:gd name="T57" fmla="*/ 47 h 219"/>
                <a:gd name="T58" fmla="*/ 30 w 101"/>
                <a:gd name="T59" fmla="*/ 46 h 219"/>
                <a:gd name="T60" fmla="*/ 35 w 101"/>
                <a:gd name="T61" fmla="*/ 54 h 219"/>
                <a:gd name="T62" fmla="*/ 46 w 101"/>
                <a:gd name="T63" fmla="*/ 64 h 219"/>
                <a:gd name="T64" fmla="*/ 34 w 101"/>
                <a:gd name="T65" fmla="*/ 67 h 219"/>
                <a:gd name="T66" fmla="*/ 50 w 101"/>
                <a:gd name="T67" fmla="*/ 84 h 219"/>
                <a:gd name="T68" fmla="*/ 63 w 101"/>
                <a:gd name="T69" fmla="*/ 106 h 219"/>
                <a:gd name="T70" fmla="*/ 75 w 101"/>
                <a:gd name="T71" fmla="*/ 124 h 219"/>
                <a:gd name="T72" fmla="*/ 86 w 101"/>
                <a:gd name="T73" fmla="*/ 136 h 219"/>
                <a:gd name="T74" fmla="*/ 91 w 101"/>
                <a:gd name="T75" fmla="*/ 157 h 219"/>
                <a:gd name="T76" fmla="*/ 92 w 101"/>
                <a:gd name="T77" fmla="*/ 172 h 219"/>
                <a:gd name="T78" fmla="*/ 93 w 101"/>
                <a:gd name="T79" fmla="*/ 198 h 219"/>
                <a:gd name="T80" fmla="*/ 76 w 101"/>
                <a:gd name="T81" fmla="*/ 203 h 219"/>
                <a:gd name="T82" fmla="*/ 68 w 101"/>
                <a:gd name="T83" fmla="*/ 209 h 219"/>
                <a:gd name="T84" fmla="*/ 74 w 101"/>
                <a:gd name="T85" fmla="*/ 221 h 219"/>
                <a:gd name="T86" fmla="*/ 56 w 101"/>
                <a:gd name="T87" fmla="*/ 222 h 219"/>
                <a:gd name="T88" fmla="*/ 47 w 101"/>
                <a:gd name="T89" fmla="*/ 229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1"/>
                <a:gd name="T136" fmla="*/ 0 h 219"/>
                <a:gd name="T137" fmla="*/ 101 w 10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1" h="219">
                  <a:moveTo>
                    <a:pt x="39" y="191"/>
                  </a:moveTo>
                  <a:cubicBezTo>
                    <a:pt x="39" y="192"/>
                    <a:pt x="41" y="195"/>
                    <a:pt x="42" y="195"/>
                  </a:cubicBezTo>
                  <a:cubicBezTo>
                    <a:pt x="43" y="195"/>
                    <a:pt x="44" y="193"/>
                    <a:pt x="45" y="193"/>
                  </a:cubicBezTo>
                  <a:cubicBezTo>
                    <a:pt x="48" y="195"/>
                    <a:pt x="50" y="197"/>
                    <a:pt x="51" y="199"/>
                  </a:cubicBezTo>
                  <a:cubicBezTo>
                    <a:pt x="51" y="201"/>
                    <a:pt x="47" y="200"/>
                    <a:pt x="47" y="202"/>
                  </a:cubicBezTo>
                  <a:cubicBezTo>
                    <a:pt x="45" y="206"/>
                    <a:pt x="46" y="210"/>
                    <a:pt x="47" y="214"/>
                  </a:cubicBezTo>
                  <a:cubicBezTo>
                    <a:pt x="47" y="215"/>
                    <a:pt x="48" y="216"/>
                    <a:pt x="48" y="218"/>
                  </a:cubicBezTo>
                  <a:cubicBezTo>
                    <a:pt x="48" y="218"/>
                    <a:pt x="46" y="219"/>
                    <a:pt x="47" y="219"/>
                  </a:cubicBezTo>
                  <a:cubicBezTo>
                    <a:pt x="49" y="219"/>
                    <a:pt x="51" y="219"/>
                    <a:pt x="53" y="218"/>
                  </a:cubicBezTo>
                  <a:cubicBezTo>
                    <a:pt x="54" y="217"/>
                    <a:pt x="55" y="216"/>
                    <a:pt x="56" y="214"/>
                  </a:cubicBezTo>
                  <a:cubicBezTo>
                    <a:pt x="57" y="213"/>
                    <a:pt x="56" y="211"/>
                    <a:pt x="57" y="210"/>
                  </a:cubicBezTo>
                  <a:cubicBezTo>
                    <a:pt x="59" y="209"/>
                    <a:pt x="62" y="209"/>
                    <a:pt x="63" y="207"/>
                  </a:cubicBezTo>
                  <a:cubicBezTo>
                    <a:pt x="63" y="204"/>
                    <a:pt x="58" y="201"/>
                    <a:pt x="60" y="200"/>
                  </a:cubicBezTo>
                  <a:cubicBezTo>
                    <a:pt x="62" y="199"/>
                    <a:pt x="63" y="203"/>
                    <a:pt x="66" y="204"/>
                  </a:cubicBezTo>
                  <a:cubicBezTo>
                    <a:pt x="66" y="205"/>
                    <a:pt x="67" y="204"/>
                    <a:pt x="67" y="203"/>
                  </a:cubicBezTo>
                  <a:cubicBezTo>
                    <a:pt x="67" y="201"/>
                    <a:pt x="64" y="199"/>
                    <a:pt x="65" y="198"/>
                  </a:cubicBezTo>
                  <a:cubicBezTo>
                    <a:pt x="67" y="197"/>
                    <a:pt x="69" y="202"/>
                    <a:pt x="70" y="201"/>
                  </a:cubicBezTo>
                  <a:cubicBezTo>
                    <a:pt x="71" y="199"/>
                    <a:pt x="66" y="199"/>
                    <a:pt x="66" y="197"/>
                  </a:cubicBezTo>
                  <a:cubicBezTo>
                    <a:pt x="66" y="196"/>
                    <a:pt x="70" y="199"/>
                    <a:pt x="70" y="197"/>
                  </a:cubicBezTo>
                  <a:cubicBezTo>
                    <a:pt x="72" y="196"/>
                    <a:pt x="69" y="193"/>
                    <a:pt x="70" y="192"/>
                  </a:cubicBezTo>
                  <a:cubicBezTo>
                    <a:pt x="70" y="191"/>
                    <a:pt x="72" y="191"/>
                    <a:pt x="73" y="192"/>
                  </a:cubicBezTo>
                  <a:cubicBezTo>
                    <a:pt x="74" y="192"/>
                    <a:pt x="74" y="194"/>
                    <a:pt x="74" y="194"/>
                  </a:cubicBezTo>
                  <a:cubicBezTo>
                    <a:pt x="76" y="194"/>
                    <a:pt x="77" y="193"/>
                    <a:pt x="79" y="192"/>
                  </a:cubicBezTo>
                  <a:cubicBezTo>
                    <a:pt x="81" y="191"/>
                    <a:pt x="83" y="190"/>
                    <a:pt x="85" y="188"/>
                  </a:cubicBezTo>
                  <a:cubicBezTo>
                    <a:pt x="86" y="187"/>
                    <a:pt x="86" y="185"/>
                    <a:pt x="88" y="184"/>
                  </a:cubicBezTo>
                  <a:cubicBezTo>
                    <a:pt x="88" y="183"/>
                    <a:pt x="89" y="185"/>
                    <a:pt x="90" y="184"/>
                  </a:cubicBezTo>
                  <a:cubicBezTo>
                    <a:pt x="91" y="182"/>
                    <a:pt x="92" y="179"/>
                    <a:pt x="95" y="178"/>
                  </a:cubicBezTo>
                  <a:cubicBezTo>
                    <a:pt x="97" y="177"/>
                    <a:pt x="98" y="175"/>
                    <a:pt x="98" y="173"/>
                  </a:cubicBezTo>
                  <a:cubicBezTo>
                    <a:pt x="99" y="170"/>
                    <a:pt x="98" y="167"/>
                    <a:pt x="98" y="165"/>
                  </a:cubicBezTo>
                  <a:cubicBezTo>
                    <a:pt x="98" y="164"/>
                    <a:pt x="96" y="162"/>
                    <a:pt x="97" y="161"/>
                  </a:cubicBezTo>
                  <a:cubicBezTo>
                    <a:pt x="98" y="161"/>
                    <a:pt x="100" y="164"/>
                    <a:pt x="100" y="163"/>
                  </a:cubicBezTo>
                  <a:cubicBezTo>
                    <a:pt x="101" y="161"/>
                    <a:pt x="98" y="160"/>
                    <a:pt x="97" y="159"/>
                  </a:cubicBezTo>
                  <a:cubicBezTo>
                    <a:pt x="97" y="158"/>
                    <a:pt x="96" y="157"/>
                    <a:pt x="97" y="157"/>
                  </a:cubicBezTo>
                  <a:cubicBezTo>
                    <a:pt x="98" y="156"/>
                    <a:pt x="100" y="159"/>
                    <a:pt x="101" y="158"/>
                  </a:cubicBezTo>
                  <a:cubicBezTo>
                    <a:pt x="101" y="156"/>
                    <a:pt x="98" y="155"/>
                    <a:pt x="98" y="153"/>
                  </a:cubicBezTo>
                  <a:cubicBezTo>
                    <a:pt x="98" y="151"/>
                    <a:pt x="99" y="148"/>
                    <a:pt x="98" y="146"/>
                  </a:cubicBezTo>
                  <a:cubicBezTo>
                    <a:pt x="98" y="143"/>
                    <a:pt x="97" y="141"/>
                    <a:pt x="97" y="139"/>
                  </a:cubicBezTo>
                  <a:cubicBezTo>
                    <a:pt x="95" y="134"/>
                    <a:pt x="94" y="129"/>
                    <a:pt x="93" y="124"/>
                  </a:cubicBezTo>
                  <a:cubicBezTo>
                    <a:pt x="92" y="122"/>
                    <a:pt x="92" y="120"/>
                    <a:pt x="91" y="119"/>
                  </a:cubicBezTo>
                  <a:cubicBezTo>
                    <a:pt x="90" y="118"/>
                    <a:pt x="89" y="120"/>
                    <a:pt x="89" y="119"/>
                  </a:cubicBezTo>
                  <a:cubicBezTo>
                    <a:pt x="87" y="116"/>
                    <a:pt x="87" y="112"/>
                    <a:pt x="85" y="109"/>
                  </a:cubicBezTo>
                  <a:cubicBezTo>
                    <a:pt x="84" y="108"/>
                    <a:pt x="82" y="109"/>
                    <a:pt x="81" y="108"/>
                  </a:cubicBezTo>
                  <a:cubicBezTo>
                    <a:pt x="80" y="107"/>
                    <a:pt x="81" y="105"/>
                    <a:pt x="80" y="104"/>
                  </a:cubicBezTo>
                  <a:cubicBezTo>
                    <a:pt x="79" y="104"/>
                    <a:pt x="77" y="105"/>
                    <a:pt x="75" y="104"/>
                  </a:cubicBezTo>
                  <a:cubicBezTo>
                    <a:pt x="73" y="102"/>
                    <a:pt x="72" y="99"/>
                    <a:pt x="70" y="97"/>
                  </a:cubicBezTo>
                  <a:cubicBezTo>
                    <a:pt x="67" y="94"/>
                    <a:pt x="64" y="92"/>
                    <a:pt x="61" y="89"/>
                  </a:cubicBezTo>
                  <a:cubicBezTo>
                    <a:pt x="60" y="88"/>
                    <a:pt x="59" y="87"/>
                    <a:pt x="59" y="86"/>
                  </a:cubicBezTo>
                  <a:cubicBezTo>
                    <a:pt x="58" y="84"/>
                    <a:pt x="59" y="82"/>
                    <a:pt x="59" y="80"/>
                  </a:cubicBezTo>
                  <a:cubicBezTo>
                    <a:pt x="58" y="78"/>
                    <a:pt x="55" y="77"/>
                    <a:pt x="53" y="76"/>
                  </a:cubicBezTo>
                  <a:cubicBezTo>
                    <a:pt x="53" y="76"/>
                    <a:pt x="53" y="77"/>
                    <a:pt x="52" y="77"/>
                  </a:cubicBezTo>
                  <a:cubicBezTo>
                    <a:pt x="50" y="74"/>
                    <a:pt x="48" y="72"/>
                    <a:pt x="47" y="68"/>
                  </a:cubicBezTo>
                  <a:cubicBezTo>
                    <a:pt x="46" y="67"/>
                    <a:pt x="47" y="65"/>
                    <a:pt x="47" y="63"/>
                  </a:cubicBezTo>
                  <a:cubicBezTo>
                    <a:pt x="47" y="60"/>
                    <a:pt x="48" y="57"/>
                    <a:pt x="50" y="54"/>
                  </a:cubicBezTo>
                  <a:cubicBezTo>
                    <a:pt x="51" y="51"/>
                    <a:pt x="55" y="50"/>
                    <a:pt x="57" y="47"/>
                  </a:cubicBezTo>
                  <a:cubicBezTo>
                    <a:pt x="58" y="46"/>
                    <a:pt x="57" y="43"/>
                    <a:pt x="58" y="42"/>
                  </a:cubicBezTo>
                  <a:cubicBezTo>
                    <a:pt x="59" y="39"/>
                    <a:pt x="61" y="37"/>
                    <a:pt x="63" y="36"/>
                  </a:cubicBezTo>
                  <a:cubicBezTo>
                    <a:pt x="63" y="36"/>
                    <a:pt x="64" y="38"/>
                    <a:pt x="65" y="37"/>
                  </a:cubicBezTo>
                  <a:cubicBezTo>
                    <a:pt x="66" y="36"/>
                    <a:pt x="65" y="33"/>
                    <a:pt x="67" y="32"/>
                  </a:cubicBezTo>
                  <a:cubicBezTo>
                    <a:pt x="68" y="31"/>
                    <a:pt x="71" y="30"/>
                    <a:pt x="72" y="29"/>
                  </a:cubicBezTo>
                  <a:cubicBezTo>
                    <a:pt x="70" y="28"/>
                    <a:pt x="67" y="27"/>
                    <a:pt x="65" y="26"/>
                  </a:cubicBezTo>
                  <a:cubicBezTo>
                    <a:pt x="62" y="25"/>
                    <a:pt x="60" y="23"/>
                    <a:pt x="58" y="23"/>
                  </a:cubicBezTo>
                  <a:cubicBezTo>
                    <a:pt x="57" y="21"/>
                    <a:pt x="56" y="18"/>
                    <a:pt x="54" y="16"/>
                  </a:cubicBezTo>
                  <a:cubicBezTo>
                    <a:pt x="54" y="14"/>
                    <a:pt x="57" y="13"/>
                    <a:pt x="57" y="11"/>
                  </a:cubicBezTo>
                  <a:cubicBezTo>
                    <a:pt x="57" y="10"/>
                    <a:pt x="56" y="8"/>
                    <a:pt x="55" y="8"/>
                  </a:cubicBezTo>
                  <a:cubicBezTo>
                    <a:pt x="54" y="8"/>
                    <a:pt x="53" y="9"/>
                    <a:pt x="52" y="9"/>
                  </a:cubicBezTo>
                  <a:cubicBezTo>
                    <a:pt x="50" y="9"/>
                    <a:pt x="49" y="7"/>
                    <a:pt x="48" y="7"/>
                  </a:cubicBezTo>
                  <a:cubicBezTo>
                    <a:pt x="46" y="7"/>
                    <a:pt x="45" y="8"/>
                    <a:pt x="44" y="8"/>
                  </a:cubicBezTo>
                  <a:cubicBezTo>
                    <a:pt x="42" y="6"/>
                    <a:pt x="43" y="2"/>
                    <a:pt x="40" y="1"/>
                  </a:cubicBezTo>
                  <a:cubicBezTo>
                    <a:pt x="38" y="0"/>
                    <a:pt x="36" y="3"/>
                    <a:pt x="34" y="4"/>
                  </a:cubicBezTo>
                  <a:cubicBezTo>
                    <a:pt x="32" y="6"/>
                    <a:pt x="30" y="8"/>
                    <a:pt x="28" y="10"/>
                  </a:cubicBezTo>
                  <a:cubicBezTo>
                    <a:pt x="28" y="10"/>
                    <a:pt x="29" y="12"/>
                    <a:pt x="28" y="12"/>
                  </a:cubicBezTo>
                  <a:cubicBezTo>
                    <a:pt x="26" y="13"/>
                    <a:pt x="25" y="10"/>
                    <a:pt x="24" y="11"/>
                  </a:cubicBezTo>
                  <a:cubicBezTo>
                    <a:pt x="22" y="11"/>
                    <a:pt x="23" y="13"/>
                    <a:pt x="22" y="14"/>
                  </a:cubicBezTo>
                  <a:cubicBezTo>
                    <a:pt x="21" y="14"/>
                    <a:pt x="20" y="12"/>
                    <a:pt x="19" y="12"/>
                  </a:cubicBezTo>
                  <a:cubicBezTo>
                    <a:pt x="18" y="13"/>
                    <a:pt x="17" y="15"/>
                    <a:pt x="16" y="15"/>
                  </a:cubicBezTo>
                  <a:cubicBezTo>
                    <a:pt x="15" y="15"/>
                    <a:pt x="15" y="12"/>
                    <a:pt x="14" y="12"/>
                  </a:cubicBezTo>
                  <a:cubicBezTo>
                    <a:pt x="12" y="12"/>
                    <a:pt x="12" y="15"/>
                    <a:pt x="11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5"/>
                    <a:pt x="7" y="13"/>
                    <a:pt x="6" y="12"/>
                  </a:cubicBezTo>
                  <a:cubicBezTo>
                    <a:pt x="5" y="11"/>
                    <a:pt x="3" y="11"/>
                    <a:pt x="2" y="12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1" y="17"/>
                    <a:pt x="2" y="19"/>
                    <a:pt x="3" y="20"/>
                  </a:cubicBezTo>
                  <a:cubicBezTo>
                    <a:pt x="3" y="22"/>
                    <a:pt x="4" y="25"/>
                    <a:pt x="6" y="25"/>
                  </a:cubicBezTo>
                  <a:cubicBezTo>
                    <a:pt x="7" y="26"/>
                    <a:pt x="7" y="22"/>
                    <a:pt x="8" y="23"/>
                  </a:cubicBezTo>
                  <a:cubicBezTo>
                    <a:pt x="9" y="23"/>
                    <a:pt x="10" y="25"/>
                    <a:pt x="11" y="26"/>
                  </a:cubicBezTo>
                  <a:cubicBezTo>
                    <a:pt x="11" y="28"/>
                    <a:pt x="9" y="30"/>
                    <a:pt x="9" y="31"/>
                  </a:cubicBezTo>
                  <a:cubicBezTo>
                    <a:pt x="10" y="34"/>
                    <a:pt x="12" y="37"/>
                    <a:pt x="14" y="39"/>
                  </a:cubicBezTo>
                  <a:cubicBezTo>
                    <a:pt x="15" y="40"/>
                    <a:pt x="16" y="39"/>
                    <a:pt x="17" y="40"/>
                  </a:cubicBezTo>
                  <a:cubicBezTo>
                    <a:pt x="18" y="40"/>
                    <a:pt x="19" y="43"/>
                    <a:pt x="20" y="42"/>
                  </a:cubicBezTo>
                  <a:cubicBezTo>
                    <a:pt x="22" y="42"/>
                    <a:pt x="23" y="39"/>
                    <a:pt x="25" y="38"/>
                  </a:cubicBezTo>
                  <a:cubicBezTo>
                    <a:pt x="26" y="38"/>
                    <a:pt x="27" y="38"/>
                    <a:pt x="28" y="38"/>
                  </a:cubicBezTo>
                  <a:cubicBezTo>
                    <a:pt x="30" y="40"/>
                    <a:pt x="32" y="43"/>
                    <a:pt x="32" y="45"/>
                  </a:cubicBezTo>
                  <a:cubicBezTo>
                    <a:pt x="32" y="46"/>
                    <a:pt x="30" y="45"/>
                    <a:pt x="29" y="45"/>
                  </a:cubicBezTo>
                  <a:cubicBezTo>
                    <a:pt x="28" y="46"/>
                    <a:pt x="28" y="47"/>
                    <a:pt x="28" y="47"/>
                  </a:cubicBezTo>
                  <a:cubicBezTo>
                    <a:pt x="31" y="48"/>
                    <a:pt x="35" y="48"/>
                    <a:pt x="37" y="50"/>
                  </a:cubicBezTo>
                  <a:cubicBezTo>
                    <a:pt x="38" y="50"/>
                    <a:pt x="38" y="52"/>
                    <a:pt x="38" y="53"/>
                  </a:cubicBezTo>
                  <a:cubicBezTo>
                    <a:pt x="37" y="54"/>
                    <a:pt x="36" y="52"/>
                    <a:pt x="35" y="53"/>
                  </a:cubicBezTo>
                  <a:cubicBezTo>
                    <a:pt x="34" y="54"/>
                    <a:pt x="34" y="56"/>
                    <a:pt x="33" y="57"/>
                  </a:cubicBezTo>
                  <a:cubicBezTo>
                    <a:pt x="31" y="58"/>
                    <a:pt x="30" y="56"/>
                    <a:pt x="28" y="56"/>
                  </a:cubicBezTo>
                  <a:cubicBezTo>
                    <a:pt x="27" y="57"/>
                    <a:pt x="28" y="58"/>
                    <a:pt x="27" y="59"/>
                  </a:cubicBezTo>
                  <a:cubicBezTo>
                    <a:pt x="26" y="60"/>
                    <a:pt x="23" y="60"/>
                    <a:pt x="24" y="61"/>
                  </a:cubicBezTo>
                  <a:cubicBezTo>
                    <a:pt x="29" y="65"/>
                    <a:pt x="36" y="66"/>
                    <a:pt x="41" y="70"/>
                  </a:cubicBezTo>
                  <a:cubicBezTo>
                    <a:pt x="43" y="72"/>
                    <a:pt x="41" y="74"/>
                    <a:pt x="42" y="76"/>
                  </a:cubicBezTo>
                  <a:cubicBezTo>
                    <a:pt x="42" y="77"/>
                    <a:pt x="44" y="78"/>
                    <a:pt x="45" y="79"/>
                  </a:cubicBezTo>
                  <a:cubicBezTo>
                    <a:pt x="47" y="82"/>
                    <a:pt x="49" y="86"/>
                    <a:pt x="52" y="88"/>
                  </a:cubicBezTo>
                  <a:cubicBezTo>
                    <a:pt x="53" y="90"/>
                    <a:pt x="55" y="90"/>
                    <a:pt x="56" y="91"/>
                  </a:cubicBezTo>
                  <a:cubicBezTo>
                    <a:pt x="58" y="93"/>
                    <a:pt x="59" y="95"/>
                    <a:pt x="60" y="97"/>
                  </a:cubicBezTo>
                  <a:cubicBezTo>
                    <a:pt x="61" y="99"/>
                    <a:pt x="61" y="101"/>
                    <a:pt x="62" y="103"/>
                  </a:cubicBezTo>
                  <a:cubicBezTo>
                    <a:pt x="64" y="105"/>
                    <a:pt x="67" y="105"/>
                    <a:pt x="69" y="107"/>
                  </a:cubicBezTo>
                  <a:cubicBezTo>
                    <a:pt x="71" y="108"/>
                    <a:pt x="74" y="109"/>
                    <a:pt x="74" y="111"/>
                  </a:cubicBezTo>
                  <a:cubicBezTo>
                    <a:pt x="74" y="112"/>
                    <a:pt x="70" y="112"/>
                    <a:pt x="71" y="113"/>
                  </a:cubicBezTo>
                  <a:cubicBezTo>
                    <a:pt x="72" y="117"/>
                    <a:pt x="76" y="118"/>
                    <a:pt x="77" y="121"/>
                  </a:cubicBezTo>
                  <a:cubicBezTo>
                    <a:pt x="77" y="123"/>
                    <a:pt x="74" y="123"/>
                    <a:pt x="74" y="125"/>
                  </a:cubicBezTo>
                  <a:cubicBezTo>
                    <a:pt x="73" y="127"/>
                    <a:pt x="75" y="129"/>
                    <a:pt x="75" y="131"/>
                  </a:cubicBezTo>
                  <a:cubicBezTo>
                    <a:pt x="75" y="132"/>
                    <a:pt x="76" y="134"/>
                    <a:pt x="76" y="135"/>
                  </a:cubicBezTo>
                  <a:cubicBezTo>
                    <a:pt x="76" y="136"/>
                    <a:pt x="77" y="137"/>
                    <a:pt x="76" y="138"/>
                  </a:cubicBezTo>
                  <a:cubicBezTo>
                    <a:pt x="76" y="140"/>
                    <a:pt x="75" y="141"/>
                    <a:pt x="76" y="143"/>
                  </a:cubicBezTo>
                  <a:cubicBezTo>
                    <a:pt x="76" y="144"/>
                    <a:pt x="78" y="144"/>
                    <a:pt x="79" y="145"/>
                  </a:cubicBezTo>
                  <a:cubicBezTo>
                    <a:pt x="80" y="148"/>
                    <a:pt x="81" y="151"/>
                    <a:pt x="80" y="154"/>
                  </a:cubicBezTo>
                  <a:cubicBezTo>
                    <a:pt x="80" y="158"/>
                    <a:pt x="79" y="161"/>
                    <a:pt x="77" y="165"/>
                  </a:cubicBezTo>
                  <a:cubicBezTo>
                    <a:pt x="77" y="165"/>
                    <a:pt x="76" y="164"/>
                    <a:pt x="75" y="164"/>
                  </a:cubicBezTo>
                  <a:cubicBezTo>
                    <a:pt x="73" y="165"/>
                    <a:pt x="71" y="168"/>
                    <a:pt x="69" y="169"/>
                  </a:cubicBezTo>
                  <a:cubicBezTo>
                    <a:pt x="67" y="170"/>
                    <a:pt x="64" y="168"/>
                    <a:pt x="63" y="169"/>
                  </a:cubicBezTo>
                  <a:cubicBezTo>
                    <a:pt x="62" y="170"/>
                    <a:pt x="63" y="172"/>
                    <a:pt x="62" y="173"/>
                  </a:cubicBezTo>
                  <a:cubicBezTo>
                    <a:pt x="61" y="173"/>
                    <a:pt x="59" y="172"/>
                    <a:pt x="58" y="172"/>
                  </a:cubicBezTo>
                  <a:cubicBezTo>
                    <a:pt x="57" y="172"/>
                    <a:pt x="56" y="173"/>
                    <a:pt x="56" y="174"/>
                  </a:cubicBezTo>
                  <a:cubicBezTo>
                    <a:pt x="57" y="176"/>
                    <a:pt x="57" y="178"/>
                    <a:pt x="58" y="179"/>
                  </a:cubicBezTo>
                  <a:cubicBezTo>
                    <a:pt x="58" y="180"/>
                    <a:pt x="60" y="180"/>
                    <a:pt x="60" y="181"/>
                  </a:cubicBezTo>
                  <a:cubicBezTo>
                    <a:pt x="61" y="182"/>
                    <a:pt x="61" y="183"/>
                    <a:pt x="61" y="184"/>
                  </a:cubicBezTo>
                  <a:cubicBezTo>
                    <a:pt x="61" y="185"/>
                    <a:pt x="61" y="187"/>
                    <a:pt x="60" y="187"/>
                  </a:cubicBezTo>
                  <a:cubicBezTo>
                    <a:pt x="58" y="187"/>
                    <a:pt x="57" y="185"/>
                    <a:pt x="55" y="185"/>
                  </a:cubicBezTo>
                  <a:cubicBezTo>
                    <a:pt x="52" y="184"/>
                    <a:pt x="49" y="184"/>
                    <a:pt x="46" y="185"/>
                  </a:cubicBezTo>
                  <a:cubicBezTo>
                    <a:pt x="45" y="185"/>
                    <a:pt x="48" y="188"/>
                    <a:pt x="47" y="189"/>
                  </a:cubicBezTo>
                  <a:cubicBezTo>
                    <a:pt x="46" y="190"/>
                    <a:pt x="45" y="191"/>
                    <a:pt x="43" y="191"/>
                  </a:cubicBezTo>
                  <a:cubicBezTo>
                    <a:pt x="42" y="191"/>
                    <a:pt x="40" y="191"/>
                    <a:pt x="39" y="1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1" name="Freeform 2640"/>
            <p:cNvSpPr>
              <a:spLocks noChangeAspect="1"/>
            </p:cNvSpPr>
            <p:nvPr/>
          </p:nvSpPr>
          <p:spPr bwMode="auto">
            <a:xfrm>
              <a:off x="29550146" y="7682198"/>
              <a:ext cx="522187" cy="671734"/>
            </a:xfrm>
            <a:custGeom>
              <a:avLst/>
              <a:gdLst>
                <a:gd name="T0" fmla="*/ 36 w 65"/>
                <a:gd name="T1" fmla="*/ 106 h 92"/>
                <a:gd name="T2" fmla="*/ 30 w 65"/>
                <a:gd name="T3" fmla="*/ 102 h 92"/>
                <a:gd name="T4" fmla="*/ 22 w 65"/>
                <a:gd name="T5" fmla="*/ 110 h 92"/>
                <a:gd name="T6" fmla="*/ 23 w 65"/>
                <a:gd name="T7" fmla="*/ 105 h 92"/>
                <a:gd name="T8" fmla="*/ 18 w 65"/>
                <a:gd name="T9" fmla="*/ 102 h 92"/>
                <a:gd name="T10" fmla="*/ 20 w 65"/>
                <a:gd name="T11" fmla="*/ 98 h 92"/>
                <a:gd name="T12" fmla="*/ 12 w 65"/>
                <a:gd name="T13" fmla="*/ 98 h 92"/>
                <a:gd name="T14" fmla="*/ 13 w 65"/>
                <a:gd name="T15" fmla="*/ 91 h 92"/>
                <a:gd name="T16" fmla="*/ 20 w 65"/>
                <a:gd name="T17" fmla="*/ 88 h 92"/>
                <a:gd name="T18" fmla="*/ 16 w 65"/>
                <a:gd name="T19" fmla="*/ 85 h 92"/>
                <a:gd name="T20" fmla="*/ 20 w 65"/>
                <a:gd name="T21" fmla="*/ 74 h 92"/>
                <a:gd name="T22" fmla="*/ 19 w 65"/>
                <a:gd name="T23" fmla="*/ 71 h 92"/>
                <a:gd name="T24" fmla="*/ 22 w 65"/>
                <a:gd name="T25" fmla="*/ 65 h 92"/>
                <a:gd name="T26" fmla="*/ 17 w 65"/>
                <a:gd name="T27" fmla="*/ 68 h 92"/>
                <a:gd name="T28" fmla="*/ 5 w 65"/>
                <a:gd name="T29" fmla="*/ 68 h 92"/>
                <a:gd name="T30" fmla="*/ 0 w 65"/>
                <a:gd name="T31" fmla="*/ 63 h 92"/>
                <a:gd name="T32" fmla="*/ 14 w 65"/>
                <a:gd name="T33" fmla="*/ 49 h 92"/>
                <a:gd name="T34" fmla="*/ 20 w 65"/>
                <a:gd name="T35" fmla="*/ 44 h 92"/>
                <a:gd name="T36" fmla="*/ 25 w 65"/>
                <a:gd name="T37" fmla="*/ 37 h 92"/>
                <a:gd name="T38" fmla="*/ 25 w 65"/>
                <a:gd name="T39" fmla="*/ 29 h 92"/>
                <a:gd name="T40" fmla="*/ 31 w 65"/>
                <a:gd name="T41" fmla="*/ 26 h 92"/>
                <a:gd name="T42" fmla="*/ 32 w 65"/>
                <a:gd name="T43" fmla="*/ 30 h 92"/>
                <a:gd name="T44" fmla="*/ 38 w 65"/>
                <a:gd name="T45" fmla="*/ 32 h 92"/>
                <a:gd name="T46" fmla="*/ 47 w 65"/>
                <a:gd name="T47" fmla="*/ 32 h 92"/>
                <a:gd name="T48" fmla="*/ 47 w 65"/>
                <a:gd name="T49" fmla="*/ 28 h 92"/>
                <a:gd name="T50" fmla="*/ 47 w 65"/>
                <a:gd name="T51" fmla="*/ 23 h 92"/>
                <a:gd name="T52" fmla="*/ 56 w 65"/>
                <a:gd name="T53" fmla="*/ 23 h 92"/>
                <a:gd name="T54" fmla="*/ 64 w 65"/>
                <a:gd name="T55" fmla="*/ 10 h 92"/>
                <a:gd name="T56" fmla="*/ 67 w 65"/>
                <a:gd name="T57" fmla="*/ 10 h 92"/>
                <a:gd name="T58" fmla="*/ 68 w 65"/>
                <a:gd name="T59" fmla="*/ 1 h 92"/>
                <a:gd name="T60" fmla="*/ 73 w 65"/>
                <a:gd name="T61" fmla="*/ 1 h 92"/>
                <a:gd name="T62" fmla="*/ 74 w 65"/>
                <a:gd name="T63" fmla="*/ 8 h 92"/>
                <a:gd name="T64" fmla="*/ 78 w 65"/>
                <a:gd name="T65" fmla="*/ 13 h 92"/>
                <a:gd name="T66" fmla="*/ 72 w 65"/>
                <a:gd name="T67" fmla="*/ 30 h 92"/>
                <a:gd name="T68" fmla="*/ 73 w 65"/>
                <a:gd name="T69" fmla="*/ 35 h 92"/>
                <a:gd name="T70" fmla="*/ 76 w 65"/>
                <a:gd name="T71" fmla="*/ 45 h 92"/>
                <a:gd name="T72" fmla="*/ 72 w 65"/>
                <a:gd name="T73" fmla="*/ 49 h 92"/>
                <a:gd name="T74" fmla="*/ 66 w 65"/>
                <a:gd name="T75" fmla="*/ 55 h 92"/>
                <a:gd name="T76" fmla="*/ 59 w 65"/>
                <a:gd name="T77" fmla="*/ 63 h 92"/>
                <a:gd name="T78" fmla="*/ 50 w 65"/>
                <a:gd name="T79" fmla="*/ 63 h 92"/>
                <a:gd name="T80" fmla="*/ 49 w 65"/>
                <a:gd name="T81" fmla="*/ 66 h 92"/>
                <a:gd name="T82" fmla="*/ 46 w 65"/>
                <a:gd name="T83" fmla="*/ 66 h 92"/>
                <a:gd name="T84" fmla="*/ 46 w 65"/>
                <a:gd name="T85" fmla="*/ 71 h 92"/>
                <a:gd name="T86" fmla="*/ 48 w 65"/>
                <a:gd name="T87" fmla="*/ 73 h 92"/>
                <a:gd name="T88" fmla="*/ 46 w 65"/>
                <a:gd name="T89" fmla="*/ 79 h 92"/>
                <a:gd name="T90" fmla="*/ 53 w 65"/>
                <a:gd name="T91" fmla="*/ 81 h 92"/>
                <a:gd name="T92" fmla="*/ 65 w 65"/>
                <a:gd name="T93" fmla="*/ 91 h 92"/>
                <a:gd name="T94" fmla="*/ 60 w 65"/>
                <a:gd name="T95" fmla="*/ 97 h 92"/>
                <a:gd name="T96" fmla="*/ 52 w 65"/>
                <a:gd name="T97" fmla="*/ 97 h 92"/>
                <a:gd name="T98" fmla="*/ 46 w 65"/>
                <a:gd name="T99" fmla="*/ 98 h 92"/>
                <a:gd name="T100" fmla="*/ 42 w 65"/>
                <a:gd name="T101" fmla="*/ 103 h 92"/>
                <a:gd name="T102" fmla="*/ 36 w 65"/>
                <a:gd name="T103" fmla="*/ 106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92"/>
                <a:gd name="T158" fmla="*/ 65 w 6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92">
                  <a:moveTo>
                    <a:pt x="30" y="89"/>
                  </a:moveTo>
                  <a:cubicBezTo>
                    <a:pt x="29" y="87"/>
                    <a:pt x="27" y="85"/>
                    <a:pt x="25" y="85"/>
                  </a:cubicBezTo>
                  <a:cubicBezTo>
                    <a:pt x="22" y="86"/>
                    <a:pt x="21" y="90"/>
                    <a:pt x="18" y="92"/>
                  </a:cubicBezTo>
                  <a:cubicBezTo>
                    <a:pt x="17" y="92"/>
                    <a:pt x="20" y="89"/>
                    <a:pt x="19" y="88"/>
                  </a:cubicBezTo>
                  <a:cubicBezTo>
                    <a:pt x="18" y="87"/>
                    <a:pt x="16" y="87"/>
                    <a:pt x="15" y="85"/>
                  </a:cubicBezTo>
                  <a:cubicBezTo>
                    <a:pt x="15" y="84"/>
                    <a:pt x="18" y="83"/>
                    <a:pt x="17" y="82"/>
                  </a:cubicBezTo>
                  <a:cubicBezTo>
                    <a:pt x="15" y="81"/>
                    <a:pt x="12" y="83"/>
                    <a:pt x="10" y="82"/>
                  </a:cubicBezTo>
                  <a:cubicBezTo>
                    <a:pt x="10" y="80"/>
                    <a:pt x="13" y="77"/>
                    <a:pt x="11" y="76"/>
                  </a:cubicBezTo>
                  <a:cubicBezTo>
                    <a:pt x="12" y="74"/>
                    <a:pt x="16" y="76"/>
                    <a:pt x="17" y="74"/>
                  </a:cubicBezTo>
                  <a:cubicBezTo>
                    <a:pt x="18" y="72"/>
                    <a:pt x="13" y="73"/>
                    <a:pt x="13" y="71"/>
                  </a:cubicBezTo>
                  <a:cubicBezTo>
                    <a:pt x="13" y="68"/>
                    <a:pt x="16" y="65"/>
                    <a:pt x="17" y="62"/>
                  </a:cubicBezTo>
                  <a:cubicBezTo>
                    <a:pt x="17" y="61"/>
                    <a:pt x="16" y="60"/>
                    <a:pt x="16" y="59"/>
                  </a:cubicBezTo>
                  <a:cubicBezTo>
                    <a:pt x="16" y="58"/>
                    <a:pt x="19" y="55"/>
                    <a:pt x="18" y="54"/>
                  </a:cubicBezTo>
                  <a:cubicBezTo>
                    <a:pt x="17" y="53"/>
                    <a:pt x="15" y="57"/>
                    <a:pt x="14" y="57"/>
                  </a:cubicBezTo>
                  <a:cubicBezTo>
                    <a:pt x="11" y="58"/>
                    <a:pt x="7" y="58"/>
                    <a:pt x="4" y="57"/>
                  </a:cubicBezTo>
                  <a:cubicBezTo>
                    <a:pt x="2" y="57"/>
                    <a:pt x="1" y="54"/>
                    <a:pt x="0" y="53"/>
                  </a:cubicBezTo>
                  <a:cubicBezTo>
                    <a:pt x="4" y="49"/>
                    <a:pt x="8" y="45"/>
                    <a:pt x="12" y="41"/>
                  </a:cubicBezTo>
                  <a:cubicBezTo>
                    <a:pt x="14" y="39"/>
                    <a:pt x="16" y="39"/>
                    <a:pt x="17" y="37"/>
                  </a:cubicBezTo>
                  <a:cubicBezTo>
                    <a:pt x="19" y="36"/>
                    <a:pt x="21" y="33"/>
                    <a:pt x="21" y="31"/>
                  </a:cubicBezTo>
                  <a:cubicBezTo>
                    <a:pt x="22" y="28"/>
                    <a:pt x="20" y="26"/>
                    <a:pt x="21" y="24"/>
                  </a:cubicBezTo>
                  <a:cubicBezTo>
                    <a:pt x="22" y="22"/>
                    <a:pt x="24" y="22"/>
                    <a:pt x="26" y="22"/>
                  </a:cubicBezTo>
                  <a:cubicBezTo>
                    <a:pt x="27" y="22"/>
                    <a:pt x="27" y="24"/>
                    <a:pt x="27" y="25"/>
                  </a:cubicBezTo>
                  <a:cubicBezTo>
                    <a:pt x="29" y="26"/>
                    <a:pt x="30" y="27"/>
                    <a:pt x="32" y="27"/>
                  </a:cubicBezTo>
                  <a:cubicBezTo>
                    <a:pt x="34" y="27"/>
                    <a:pt x="37" y="28"/>
                    <a:pt x="39" y="27"/>
                  </a:cubicBezTo>
                  <a:cubicBezTo>
                    <a:pt x="40" y="26"/>
                    <a:pt x="39" y="24"/>
                    <a:pt x="39" y="23"/>
                  </a:cubicBezTo>
                  <a:cubicBezTo>
                    <a:pt x="39" y="22"/>
                    <a:pt x="38" y="20"/>
                    <a:pt x="39" y="19"/>
                  </a:cubicBezTo>
                  <a:cubicBezTo>
                    <a:pt x="41" y="18"/>
                    <a:pt x="45" y="21"/>
                    <a:pt x="47" y="19"/>
                  </a:cubicBezTo>
                  <a:cubicBezTo>
                    <a:pt x="51" y="17"/>
                    <a:pt x="51" y="12"/>
                    <a:pt x="53" y="8"/>
                  </a:cubicBezTo>
                  <a:cubicBezTo>
                    <a:pt x="54" y="8"/>
                    <a:pt x="56" y="9"/>
                    <a:pt x="56" y="8"/>
                  </a:cubicBezTo>
                  <a:cubicBezTo>
                    <a:pt x="57" y="6"/>
                    <a:pt x="56" y="3"/>
                    <a:pt x="57" y="1"/>
                  </a:cubicBezTo>
                  <a:cubicBezTo>
                    <a:pt x="58" y="0"/>
                    <a:pt x="60" y="0"/>
                    <a:pt x="61" y="1"/>
                  </a:cubicBezTo>
                  <a:cubicBezTo>
                    <a:pt x="62" y="3"/>
                    <a:pt x="62" y="5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ubicBezTo>
                    <a:pt x="64" y="15"/>
                    <a:pt x="61" y="20"/>
                    <a:pt x="60" y="25"/>
                  </a:cubicBezTo>
                  <a:cubicBezTo>
                    <a:pt x="60" y="26"/>
                    <a:pt x="61" y="28"/>
                    <a:pt x="61" y="29"/>
                  </a:cubicBezTo>
                  <a:cubicBezTo>
                    <a:pt x="62" y="32"/>
                    <a:pt x="63" y="35"/>
                    <a:pt x="63" y="38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1"/>
                    <a:pt x="57" y="44"/>
                    <a:pt x="55" y="46"/>
                  </a:cubicBezTo>
                  <a:cubicBezTo>
                    <a:pt x="52" y="48"/>
                    <a:pt x="51" y="51"/>
                    <a:pt x="49" y="53"/>
                  </a:cubicBezTo>
                  <a:cubicBezTo>
                    <a:pt x="47" y="54"/>
                    <a:pt x="44" y="52"/>
                    <a:pt x="42" y="53"/>
                  </a:cubicBezTo>
                  <a:cubicBezTo>
                    <a:pt x="41" y="53"/>
                    <a:pt x="42" y="55"/>
                    <a:pt x="41" y="55"/>
                  </a:cubicBezTo>
                  <a:cubicBezTo>
                    <a:pt x="41" y="56"/>
                    <a:pt x="39" y="55"/>
                    <a:pt x="38" y="55"/>
                  </a:cubicBezTo>
                  <a:cubicBezTo>
                    <a:pt x="38" y="56"/>
                    <a:pt x="38" y="58"/>
                    <a:pt x="38" y="59"/>
                  </a:cubicBezTo>
                  <a:cubicBezTo>
                    <a:pt x="39" y="60"/>
                    <a:pt x="40" y="60"/>
                    <a:pt x="40" y="61"/>
                  </a:cubicBezTo>
                  <a:cubicBezTo>
                    <a:pt x="40" y="63"/>
                    <a:pt x="37" y="64"/>
                    <a:pt x="38" y="66"/>
                  </a:cubicBezTo>
                  <a:cubicBezTo>
                    <a:pt x="39" y="68"/>
                    <a:pt x="43" y="67"/>
                    <a:pt x="44" y="68"/>
                  </a:cubicBezTo>
                  <a:cubicBezTo>
                    <a:pt x="48" y="71"/>
                    <a:pt x="51" y="73"/>
                    <a:pt x="54" y="76"/>
                  </a:cubicBezTo>
                  <a:cubicBezTo>
                    <a:pt x="53" y="78"/>
                    <a:pt x="52" y="80"/>
                    <a:pt x="50" y="81"/>
                  </a:cubicBezTo>
                  <a:cubicBezTo>
                    <a:pt x="48" y="82"/>
                    <a:pt x="45" y="80"/>
                    <a:pt x="43" y="81"/>
                  </a:cubicBezTo>
                  <a:cubicBezTo>
                    <a:pt x="41" y="81"/>
                    <a:pt x="39" y="81"/>
                    <a:pt x="38" y="82"/>
                  </a:cubicBezTo>
                  <a:cubicBezTo>
                    <a:pt x="37" y="83"/>
                    <a:pt x="37" y="85"/>
                    <a:pt x="35" y="86"/>
                  </a:cubicBezTo>
                  <a:cubicBezTo>
                    <a:pt x="34" y="87"/>
                    <a:pt x="32" y="88"/>
                    <a:pt x="30" y="8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2" name="Freeform 2641"/>
            <p:cNvSpPr>
              <a:spLocks noChangeAspect="1"/>
            </p:cNvSpPr>
            <p:nvPr/>
          </p:nvSpPr>
          <p:spPr bwMode="auto">
            <a:xfrm>
              <a:off x="29791160" y="8237890"/>
              <a:ext cx="374907" cy="506854"/>
            </a:xfrm>
            <a:custGeom>
              <a:avLst/>
              <a:gdLst>
                <a:gd name="T0" fmla="*/ 0 w 47"/>
                <a:gd name="T1" fmla="*/ 16 h 69"/>
                <a:gd name="T2" fmla="*/ 6 w 47"/>
                <a:gd name="T3" fmla="*/ 12 h 69"/>
                <a:gd name="T4" fmla="*/ 10 w 47"/>
                <a:gd name="T5" fmla="*/ 7 h 69"/>
                <a:gd name="T6" fmla="*/ 15 w 47"/>
                <a:gd name="T7" fmla="*/ 6 h 69"/>
                <a:gd name="T8" fmla="*/ 24 w 47"/>
                <a:gd name="T9" fmla="*/ 6 h 69"/>
                <a:gd name="T10" fmla="*/ 29 w 47"/>
                <a:gd name="T11" fmla="*/ 0 h 69"/>
                <a:gd name="T12" fmla="*/ 35 w 47"/>
                <a:gd name="T13" fmla="*/ 10 h 69"/>
                <a:gd name="T14" fmla="*/ 46 w 47"/>
                <a:gd name="T15" fmla="*/ 26 h 69"/>
                <a:gd name="T16" fmla="*/ 50 w 47"/>
                <a:gd name="T17" fmla="*/ 43 h 69"/>
                <a:gd name="T18" fmla="*/ 51 w 47"/>
                <a:gd name="T19" fmla="*/ 51 h 69"/>
                <a:gd name="T20" fmla="*/ 54 w 47"/>
                <a:gd name="T21" fmla="*/ 49 h 69"/>
                <a:gd name="T22" fmla="*/ 54 w 47"/>
                <a:gd name="T23" fmla="*/ 66 h 69"/>
                <a:gd name="T24" fmla="*/ 44 w 47"/>
                <a:gd name="T25" fmla="*/ 67 h 69"/>
                <a:gd name="T26" fmla="*/ 43 w 47"/>
                <a:gd name="T27" fmla="*/ 73 h 69"/>
                <a:gd name="T28" fmla="*/ 35 w 47"/>
                <a:gd name="T29" fmla="*/ 70 h 69"/>
                <a:gd name="T30" fmla="*/ 36 w 47"/>
                <a:gd name="T31" fmla="*/ 75 h 69"/>
                <a:gd name="T32" fmla="*/ 32 w 47"/>
                <a:gd name="T33" fmla="*/ 71 h 69"/>
                <a:gd name="T34" fmla="*/ 32 w 47"/>
                <a:gd name="T35" fmla="*/ 77 h 69"/>
                <a:gd name="T36" fmla="*/ 27 w 47"/>
                <a:gd name="T37" fmla="*/ 72 h 69"/>
                <a:gd name="T38" fmla="*/ 27 w 47"/>
                <a:gd name="T39" fmla="*/ 77 h 69"/>
                <a:gd name="T40" fmla="*/ 24 w 47"/>
                <a:gd name="T41" fmla="*/ 78 h 69"/>
                <a:gd name="T42" fmla="*/ 24 w 47"/>
                <a:gd name="T43" fmla="*/ 73 h 69"/>
                <a:gd name="T44" fmla="*/ 19 w 47"/>
                <a:gd name="T45" fmla="*/ 79 h 69"/>
                <a:gd name="T46" fmla="*/ 18 w 47"/>
                <a:gd name="T47" fmla="*/ 77 h 69"/>
                <a:gd name="T48" fmla="*/ 13 w 47"/>
                <a:gd name="T49" fmla="*/ 83 h 69"/>
                <a:gd name="T50" fmla="*/ 11 w 47"/>
                <a:gd name="T51" fmla="*/ 76 h 69"/>
                <a:gd name="T52" fmla="*/ 13 w 47"/>
                <a:gd name="T53" fmla="*/ 72 h 69"/>
                <a:gd name="T54" fmla="*/ 10 w 47"/>
                <a:gd name="T55" fmla="*/ 65 h 69"/>
                <a:gd name="T56" fmla="*/ 12 w 47"/>
                <a:gd name="T57" fmla="*/ 59 h 69"/>
                <a:gd name="T58" fmla="*/ 10 w 47"/>
                <a:gd name="T59" fmla="*/ 59 h 69"/>
                <a:gd name="T60" fmla="*/ 11 w 47"/>
                <a:gd name="T61" fmla="*/ 51 h 69"/>
                <a:gd name="T62" fmla="*/ 7 w 47"/>
                <a:gd name="T63" fmla="*/ 35 h 69"/>
                <a:gd name="T64" fmla="*/ 1 w 47"/>
                <a:gd name="T65" fmla="*/ 34 h 69"/>
                <a:gd name="T66" fmla="*/ 4 w 47"/>
                <a:gd name="T67" fmla="*/ 30 h 69"/>
                <a:gd name="T68" fmla="*/ 10 w 47"/>
                <a:gd name="T69" fmla="*/ 30 h 69"/>
                <a:gd name="T70" fmla="*/ 8 w 47"/>
                <a:gd name="T71" fmla="*/ 23 h 69"/>
                <a:gd name="T72" fmla="*/ 5 w 47"/>
                <a:gd name="T73" fmla="*/ 18 h 69"/>
                <a:gd name="T74" fmla="*/ 1 w 47"/>
                <a:gd name="T75" fmla="*/ 18 h 69"/>
                <a:gd name="T76" fmla="*/ 0 w 47"/>
                <a:gd name="T77" fmla="*/ 16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"/>
                <a:gd name="T118" fmla="*/ 0 h 69"/>
                <a:gd name="T119" fmla="*/ 47 w 4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" h="69">
                  <a:moveTo>
                    <a:pt x="0" y="13"/>
                  </a:moveTo>
                  <a:cubicBezTo>
                    <a:pt x="2" y="12"/>
                    <a:pt x="4" y="11"/>
                    <a:pt x="5" y="10"/>
                  </a:cubicBezTo>
                  <a:cubicBezTo>
                    <a:pt x="7" y="9"/>
                    <a:pt x="7" y="7"/>
                    <a:pt x="8" y="6"/>
                  </a:cubicBezTo>
                  <a:cubicBezTo>
                    <a:pt x="9" y="5"/>
                    <a:pt x="11" y="5"/>
                    <a:pt x="13" y="5"/>
                  </a:cubicBezTo>
                  <a:cubicBezTo>
                    <a:pt x="15" y="4"/>
                    <a:pt x="18" y="6"/>
                    <a:pt x="20" y="5"/>
                  </a:cubicBezTo>
                  <a:cubicBezTo>
                    <a:pt x="22" y="4"/>
                    <a:pt x="23" y="2"/>
                    <a:pt x="24" y="0"/>
                  </a:cubicBezTo>
                  <a:cubicBezTo>
                    <a:pt x="25" y="3"/>
                    <a:pt x="27" y="6"/>
                    <a:pt x="29" y="8"/>
                  </a:cubicBezTo>
                  <a:cubicBezTo>
                    <a:pt x="32" y="13"/>
                    <a:pt x="36" y="17"/>
                    <a:pt x="39" y="22"/>
                  </a:cubicBezTo>
                  <a:cubicBezTo>
                    <a:pt x="41" y="26"/>
                    <a:pt x="41" y="31"/>
                    <a:pt x="42" y="36"/>
                  </a:cubicBezTo>
                  <a:cubicBezTo>
                    <a:pt x="43" y="38"/>
                    <a:pt x="42" y="40"/>
                    <a:pt x="43" y="42"/>
                  </a:cubicBezTo>
                  <a:cubicBezTo>
                    <a:pt x="43" y="43"/>
                    <a:pt x="45" y="40"/>
                    <a:pt x="45" y="41"/>
                  </a:cubicBezTo>
                  <a:cubicBezTo>
                    <a:pt x="46" y="46"/>
                    <a:pt x="47" y="51"/>
                    <a:pt x="45" y="55"/>
                  </a:cubicBezTo>
                  <a:cubicBezTo>
                    <a:pt x="43" y="58"/>
                    <a:pt x="39" y="55"/>
                    <a:pt x="37" y="56"/>
                  </a:cubicBezTo>
                  <a:cubicBezTo>
                    <a:pt x="36" y="57"/>
                    <a:pt x="38" y="61"/>
                    <a:pt x="36" y="61"/>
                  </a:cubicBezTo>
                  <a:cubicBezTo>
                    <a:pt x="34" y="62"/>
                    <a:pt x="32" y="58"/>
                    <a:pt x="29" y="58"/>
                  </a:cubicBezTo>
                  <a:cubicBezTo>
                    <a:pt x="28" y="59"/>
                    <a:pt x="30" y="61"/>
                    <a:pt x="30" y="62"/>
                  </a:cubicBezTo>
                  <a:cubicBezTo>
                    <a:pt x="28" y="62"/>
                    <a:pt x="28" y="58"/>
                    <a:pt x="27" y="59"/>
                  </a:cubicBezTo>
                  <a:cubicBezTo>
                    <a:pt x="26" y="60"/>
                    <a:pt x="27" y="63"/>
                    <a:pt x="27" y="64"/>
                  </a:cubicBezTo>
                  <a:cubicBezTo>
                    <a:pt x="25" y="64"/>
                    <a:pt x="25" y="61"/>
                    <a:pt x="23" y="60"/>
                  </a:cubicBezTo>
                  <a:cubicBezTo>
                    <a:pt x="22" y="60"/>
                    <a:pt x="24" y="63"/>
                    <a:pt x="23" y="64"/>
                  </a:cubicBezTo>
                  <a:cubicBezTo>
                    <a:pt x="23" y="65"/>
                    <a:pt x="21" y="65"/>
                    <a:pt x="20" y="65"/>
                  </a:cubicBezTo>
                  <a:cubicBezTo>
                    <a:pt x="20" y="64"/>
                    <a:pt x="21" y="61"/>
                    <a:pt x="20" y="61"/>
                  </a:cubicBezTo>
                  <a:cubicBezTo>
                    <a:pt x="18" y="62"/>
                    <a:pt x="18" y="65"/>
                    <a:pt x="16" y="66"/>
                  </a:cubicBezTo>
                  <a:cubicBezTo>
                    <a:pt x="15" y="67"/>
                    <a:pt x="15" y="64"/>
                    <a:pt x="15" y="64"/>
                  </a:cubicBezTo>
                  <a:cubicBezTo>
                    <a:pt x="13" y="65"/>
                    <a:pt x="13" y="69"/>
                    <a:pt x="11" y="69"/>
                  </a:cubicBezTo>
                  <a:cubicBezTo>
                    <a:pt x="9" y="68"/>
                    <a:pt x="9" y="65"/>
                    <a:pt x="9" y="63"/>
                  </a:cubicBezTo>
                  <a:cubicBezTo>
                    <a:pt x="9" y="62"/>
                    <a:pt x="11" y="61"/>
                    <a:pt x="11" y="60"/>
                  </a:cubicBezTo>
                  <a:cubicBezTo>
                    <a:pt x="11" y="58"/>
                    <a:pt x="9" y="56"/>
                    <a:pt x="8" y="54"/>
                  </a:cubicBezTo>
                  <a:cubicBezTo>
                    <a:pt x="8" y="52"/>
                    <a:pt x="10" y="51"/>
                    <a:pt x="10" y="49"/>
                  </a:cubicBezTo>
                  <a:cubicBezTo>
                    <a:pt x="10" y="48"/>
                    <a:pt x="8" y="49"/>
                    <a:pt x="8" y="49"/>
                  </a:cubicBezTo>
                  <a:cubicBezTo>
                    <a:pt x="8" y="46"/>
                    <a:pt x="10" y="44"/>
                    <a:pt x="9" y="42"/>
                  </a:cubicBezTo>
                  <a:cubicBezTo>
                    <a:pt x="9" y="37"/>
                    <a:pt x="8" y="33"/>
                    <a:pt x="6" y="29"/>
                  </a:cubicBezTo>
                  <a:cubicBezTo>
                    <a:pt x="5" y="28"/>
                    <a:pt x="2" y="30"/>
                    <a:pt x="1" y="28"/>
                  </a:cubicBezTo>
                  <a:cubicBezTo>
                    <a:pt x="0" y="27"/>
                    <a:pt x="2" y="25"/>
                    <a:pt x="3" y="25"/>
                  </a:cubicBezTo>
                  <a:cubicBezTo>
                    <a:pt x="5" y="24"/>
                    <a:pt x="7" y="26"/>
                    <a:pt x="8" y="25"/>
                  </a:cubicBezTo>
                  <a:cubicBezTo>
                    <a:pt x="9" y="23"/>
                    <a:pt x="8" y="21"/>
                    <a:pt x="7" y="19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1" y="14"/>
                    <a:pt x="1" y="13"/>
                    <a:pt x="0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3" name="Freeform 2642"/>
            <p:cNvSpPr>
              <a:spLocks noChangeAspect="1"/>
            </p:cNvSpPr>
            <p:nvPr/>
          </p:nvSpPr>
          <p:spPr bwMode="auto">
            <a:xfrm>
              <a:off x="19561688" y="5996740"/>
              <a:ext cx="897084" cy="641194"/>
            </a:xfrm>
            <a:custGeom>
              <a:avLst/>
              <a:gdLst>
                <a:gd name="T0" fmla="*/ 8 w 112"/>
                <a:gd name="T1" fmla="*/ 99 h 88"/>
                <a:gd name="T2" fmla="*/ 8 w 112"/>
                <a:gd name="T3" fmla="*/ 87 h 88"/>
                <a:gd name="T4" fmla="*/ 5 w 112"/>
                <a:gd name="T5" fmla="*/ 87 h 88"/>
                <a:gd name="T6" fmla="*/ 2 w 112"/>
                <a:gd name="T7" fmla="*/ 85 h 88"/>
                <a:gd name="T8" fmla="*/ 4 w 112"/>
                <a:gd name="T9" fmla="*/ 78 h 88"/>
                <a:gd name="T10" fmla="*/ 6 w 112"/>
                <a:gd name="T11" fmla="*/ 75 h 88"/>
                <a:gd name="T12" fmla="*/ 8 w 112"/>
                <a:gd name="T13" fmla="*/ 72 h 88"/>
                <a:gd name="T14" fmla="*/ 8 w 112"/>
                <a:gd name="T15" fmla="*/ 62 h 88"/>
                <a:gd name="T16" fmla="*/ 6 w 112"/>
                <a:gd name="T17" fmla="*/ 58 h 88"/>
                <a:gd name="T18" fmla="*/ 1 w 112"/>
                <a:gd name="T19" fmla="*/ 55 h 88"/>
                <a:gd name="T20" fmla="*/ 1 w 112"/>
                <a:gd name="T21" fmla="*/ 49 h 88"/>
                <a:gd name="T22" fmla="*/ 7 w 112"/>
                <a:gd name="T23" fmla="*/ 50 h 88"/>
                <a:gd name="T24" fmla="*/ 13 w 112"/>
                <a:gd name="T25" fmla="*/ 48 h 88"/>
                <a:gd name="T26" fmla="*/ 19 w 112"/>
                <a:gd name="T27" fmla="*/ 48 h 88"/>
                <a:gd name="T28" fmla="*/ 23 w 112"/>
                <a:gd name="T29" fmla="*/ 42 h 88"/>
                <a:gd name="T30" fmla="*/ 34 w 112"/>
                <a:gd name="T31" fmla="*/ 42 h 88"/>
                <a:gd name="T32" fmla="*/ 32 w 112"/>
                <a:gd name="T33" fmla="*/ 36 h 88"/>
                <a:gd name="T34" fmla="*/ 36 w 112"/>
                <a:gd name="T35" fmla="*/ 26 h 88"/>
                <a:gd name="T36" fmla="*/ 47 w 112"/>
                <a:gd name="T37" fmla="*/ 24 h 88"/>
                <a:gd name="T38" fmla="*/ 47 w 112"/>
                <a:gd name="T39" fmla="*/ 16 h 88"/>
                <a:gd name="T40" fmla="*/ 51 w 112"/>
                <a:gd name="T41" fmla="*/ 11 h 88"/>
                <a:gd name="T42" fmla="*/ 59 w 112"/>
                <a:gd name="T43" fmla="*/ 12 h 88"/>
                <a:gd name="T44" fmla="*/ 62 w 112"/>
                <a:gd name="T45" fmla="*/ 5 h 88"/>
                <a:gd name="T46" fmla="*/ 66 w 112"/>
                <a:gd name="T47" fmla="*/ 1 h 88"/>
                <a:gd name="T48" fmla="*/ 73 w 112"/>
                <a:gd name="T49" fmla="*/ 1 h 88"/>
                <a:gd name="T50" fmla="*/ 75 w 112"/>
                <a:gd name="T51" fmla="*/ 5 h 88"/>
                <a:gd name="T52" fmla="*/ 83 w 112"/>
                <a:gd name="T53" fmla="*/ 5 h 88"/>
                <a:gd name="T54" fmla="*/ 84 w 112"/>
                <a:gd name="T55" fmla="*/ 11 h 88"/>
                <a:gd name="T56" fmla="*/ 93 w 112"/>
                <a:gd name="T57" fmla="*/ 8 h 88"/>
                <a:gd name="T58" fmla="*/ 108 w 112"/>
                <a:gd name="T59" fmla="*/ 13 h 88"/>
                <a:gd name="T60" fmla="*/ 106 w 112"/>
                <a:gd name="T61" fmla="*/ 30 h 88"/>
                <a:gd name="T62" fmla="*/ 110 w 112"/>
                <a:gd name="T63" fmla="*/ 35 h 88"/>
                <a:gd name="T64" fmla="*/ 111 w 112"/>
                <a:gd name="T65" fmla="*/ 39 h 88"/>
                <a:gd name="T66" fmla="*/ 121 w 112"/>
                <a:gd name="T67" fmla="*/ 45 h 88"/>
                <a:gd name="T68" fmla="*/ 121 w 112"/>
                <a:gd name="T69" fmla="*/ 53 h 88"/>
                <a:gd name="T70" fmla="*/ 128 w 112"/>
                <a:gd name="T71" fmla="*/ 55 h 88"/>
                <a:gd name="T72" fmla="*/ 134 w 112"/>
                <a:gd name="T73" fmla="*/ 62 h 88"/>
                <a:gd name="T74" fmla="*/ 127 w 112"/>
                <a:gd name="T75" fmla="*/ 67 h 88"/>
                <a:gd name="T76" fmla="*/ 122 w 112"/>
                <a:gd name="T77" fmla="*/ 67 h 88"/>
                <a:gd name="T78" fmla="*/ 117 w 112"/>
                <a:gd name="T79" fmla="*/ 63 h 88"/>
                <a:gd name="T80" fmla="*/ 112 w 112"/>
                <a:gd name="T81" fmla="*/ 68 h 88"/>
                <a:gd name="T82" fmla="*/ 117 w 112"/>
                <a:gd name="T83" fmla="*/ 75 h 88"/>
                <a:gd name="T84" fmla="*/ 120 w 112"/>
                <a:gd name="T85" fmla="*/ 86 h 88"/>
                <a:gd name="T86" fmla="*/ 110 w 112"/>
                <a:gd name="T87" fmla="*/ 89 h 88"/>
                <a:gd name="T88" fmla="*/ 106 w 112"/>
                <a:gd name="T89" fmla="*/ 97 h 88"/>
                <a:gd name="T90" fmla="*/ 103 w 112"/>
                <a:gd name="T91" fmla="*/ 104 h 88"/>
                <a:gd name="T92" fmla="*/ 97 w 112"/>
                <a:gd name="T93" fmla="*/ 101 h 88"/>
                <a:gd name="T94" fmla="*/ 91 w 112"/>
                <a:gd name="T95" fmla="*/ 101 h 88"/>
                <a:gd name="T96" fmla="*/ 85 w 112"/>
                <a:gd name="T97" fmla="*/ 100 h 88"/>
                <a:gd name="T98" fmla="*/ 79 w 112"/>
                <a:gd name="T99" fmla="*/ 101 h 88"/>
                <a:gd name="T100" fmla="*/ 73 w 112"/>
                <a:gd name="T101" fmla="*/ 100 h 88"/>
                <a:gd name="T102" fmla="*/ 66 w 112"/>
                <a:gd name="T103" fmla="*/ 103 h 88"/>
                <a:gd name="T104" fmla="*/ 62 w 112"/>
                <a:gd name="T105" fmla="*/ 100 h 88"/>
                <a:gd name="T106" fmla="*/ 53 w 112"/>
                <a:gd name="T107" fmla="*/ 95 h 88"/>
                <a:gd name="T108" fmla="*/ 45 w 112"/>
                <a:gd name="T109" fmla="*/ 95 h 88"/>
                <a:gd name="T110" fmla="*/ 38 w 112"/>
                <a:gd name="T111" fmla="*/ 93 h 88"/>
                <a:gd name="T112" fmla="*/ 26 w 112"/>
                <a:gd name="T113" fmla="*/ 93 h 88"/>
                <a:gd name="T114" fmla="*/ 18 w 112"/>
                <a:gd name="T115" fmla="*/ 93 h 88"/>
                <a:gd name="T116" fmla="*/ 16 w 112"/>
                <a:gd name="T117" fmla="*/ 100 h 88"/>
                <a:gd name="T118" fmla="*/ 8 w 112"/>
                <a:gd name="T119" fmla="*/ 99 h 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2"/>
                <a:gd name="T181" fmla="*/ 0 h 88"/>
                <a:gd name="T182" fmla="*/ 112 w 112"/>
                <a:gd name="T183" fmla="*/ 88 h 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2" h="88">
                  <a:moveTo>
                    <a:pt x="7" y="83"/>
                  </a:moveTo>
                  <a:cubicBezTo>
                    <a:pt x="7" y="80"/>
                    <a:pt x="7" y="76"/>
                    <a:pt x="7" y="73"/>
                  </a:cubicBezTo>
                  <a:cubicBezTo>
                    <a:pt x="6" y="72"/>
                    <a:pt x="5" y="73"/>
                    <a:pt x="4" y="73"/>
                  </a:cubicBezTo>
                  <a:cubicBezTo>
                    <a:pt x="4" y="72"/>
                    <a:pt x="2" y="72"/>
                    <a:pt x="2" y="71"/>
                  </a:cubicBezTo>
                  <a:cubicBezTo>
                    <a:pt x="1" y="69"/>
                    <a:pt x="2" y="67"/>
                    <a:pt x="3" y="65"/>
                  </a:cubicBezTo>
                  <a:cubicBezTo>
                    <a:pt x="3" y="64"/>
                    <a:pt x="5" y="64"/>
                    <a:pt x="5" y="63"/>
                  </a:cubicBezTo>
                  <a:cubicBezTo>
                    <a:pt x="6" y="62"/>
                    <a:pt x="7" y="61"/>
                    <a:pt x="7" y="60"/>
                  </a:cubicBezTo>
                  <a:cubicBezTo>
                    <a:pt x="7" y="57"/>
                    <a:pt x="7" y="55"/>
                    <a:pt x="7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4" y="48"/>
                    <a:pt x="2" y="47"/>
                    <a:pt x="1" y="46"/>
                  </a:cubicBezTo>
                  <a:cubicBezTo>
                    <a:pt x="0" y="44"/>
                    <a:pt x="1" y="43"/>
                    <a:pt x="1" y="41"/>
                  </a:cubicBezTo>
                  <a:cubicBezTo>
                    <a:pt x="3" y="41"/>
                    <a:pt x="4" y="42"/>
                    <a:pt x="6" y="42"/>
                  </a:cubicBezTo>
                  <a:cubicBezTo>
                    <a:pt x="8" y="42"/>
                    <a:pt x="9" y="40"/>
                    <a:pt x="11" y="40"/>
                  </a:cubicBezTo>
                  <a:cubicBezTo>
                    <a:pt x="12" y="40"/>
                    <a:pt x="15" y="41"/>
                    <a:pt x="16" y="40"/>
                  </a:cubicBezTo>
                  <a:cubicBezTo>
                    <a:pt x="18" y="39"/>
                    <a:pt x="18" y="36"/>
                    <a:pt x="19" y="35"/>
                  </a:cubicBezTo>
                  <a:cubicBezTo>
                    <a:pt x="22" y="34"/>
                    <a:pt x="26" y="37"/>
                    <a:pt x="28" y="35"/>
                  </a:cubicBezTo>
                  <a:cubicBezTo>
                    <a:pt x="30" y="34"/>
                    <a:pt x="27" y="32"/>
                    <a:pt x="27" y="30"/>
                  </a:cubicBezTo>
                  <a:cubicBezTo>
                    <a:pt x="28" y="27"/>
                    <a:pt x="28" y="24"/>
                    <a:pt x="30" y="22"/>
                  </a:cubicBezTo>
                  <a:cubicBezTo>
                    <a:pt x="32" y="20"/>
                    <a:pt x="37" y="22"/>
                    <a:pt x="39" y="20"/>
                  </a:cubicBezTo>
                  <a:cubicBezTo>
                    <a:pt x="41" y="18"/>
                    <a:pt x="39" y="15"/>
                    <a:pt x="39" y="13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9"/>
                    <a:pt x="47" y="11"/>
                    <a:pt x="49" y="10"/>
                  </a:cubicBezTo>
                  <a:cubicBezTo>
                    <a:pt x="50" y="8"/>
                    <a:pt x="51" y="6"/>
                    <a:pt x="52" y="4"/>
                  </a:cubicBezTo>
                  <a:cubicBezTo>
                    <a:pt x="53" y="3"/>
                    <a:pt x="54" y="2"/>
                    <a:pt x="55" y="1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2" y="1"/>
                    <a:pt x="62" y="4"/>
                    <a:pt x="63" y="4"/>
                  </a:cubicBezTo>
                  <a:cubicBezTo>
                    <a:pt x="65" y="5"/>
                    <a:pt x="67" y="3"/>
                    <a:pt x="69" y="4"/>
                  </a:cubicBezTo>
                  <a:cubicBezTo>
                    <a:pt x="70" y="5"/>
                    <a:pt x="68" y="8"/>
                    <a:pt x="70" y="9"/>
                  </a:cubicBezTo>
                  <a:cubicBezTo>
                    <a:pt x="72" y="10"/>
                    <a:pt x="75" y="7"/>
                    <a:pt x="78" y="7"/>
                  </a:cubicBezTo>
                  <a:cubicBezTo>
                    <a:pt x="82" y="8"/>
                    <a:pt x="88" y="8"/>
                    <a:pt x="90" y="11"/>
                  </a:cubicBezTo>
                  <a:cubicBezTo>
                    <a:pt x="92" y="15"/>
                    <a:pt x="88" y="20"/>
                    <a:pt x="89" y="25"/>
                  </a:cubicBezTo>
                  <a:cubicBezTo>
                    <a:pt x="89" y="27"/>
                    <a:pt x="91" y="27"/>
                    <a:pt x="92" y="29"/>
                  </a:cubicBezTo>
                  <a:cubicBezTo>
                    <a:pt x="93" y="30"/>
                    <a:pt x="92" y="32"/>
                    <a:pt x="93" y="33"/>
                  </a:cubicBezTo>
                  <a:cubicBezTo>
                    <a:pt x="95" y="35"/>
                    <a:pt x="99" y="35"/>
                    <a:pt x="101" y="38"/>
                  </a:cubicBezTo>
                  <a:cubicBezTo>
                    <a:pt x="102" y="40"/>
                    <a:pt x="99" y="43"/>
                    <a:pt x="101" y="44"/>
                  </a:cubicBezTo>
                  <a:cubicBezTo>
                    <a:pt x="102" y="46"/>
                    <a:pt x="105" y="44"/>
                    <a:pt x="107" y="46"/>
                  </a:cubicBezTo>
                  <a:cubicBezTo>
                    <a:pt x="109" y="47"/>
                    <a:pt x="112" y="49"/>
                    <a:pt x="112" y="52"/>
                  </a:cubicBezTo>
                  <a:cubicBezTo>
                    <a:pt x="112" y="55"/>
                    <a:pt x="109" y="55"/>
                    <a:pt x="106" y="56"/>
                  </a:cubicBezTo>
                  <a:cubicBezTo>
                    <a:pt x="105" y="57"/>
                    <a:pt x="103" y="57"/>
                    <a:pt x="102" y="56"/>
                  </a:cubicBezTo>
                  <a:cubicBezTo>
                    <a:pt x="100" y="56"/>
                    <a:pt x="100" y="53"/>
                    <a:pt x="98" y="53"/>
                  </a:cubicBezTo>
                  <a:cubicBezTo>
                    <a:pt x="97" y="53"/>
                    <a:pt x="94" y="55"/>
                    <a:pt x="94" y="57"/>
                  </a:cubicBezTo>
                  <a:cubicBezTo>
                    <a:pt x="94" y="59"/>
                    <a:pt x="98" y="61"/>
                    <a:pt x="98" y="63"/>
                  </a:cubicBezTo>
                  <a:cubicBezTo>
                    <a:pt x="100" y="66"/>
                    <a:pt x="100" y="69"/>
                    <a:pt x="100" y="72"/>
                  </a:cubicBezTo>
                  <a:cubicBezTo>
                    <a:pt x="98" y="73"/>
                    <a:pt x="94" y="73"/>
                    <a:pt x="92" y="75"/>
                  </a:cubicBezTo>
                  <a:cubicBezTo>
                    <a:pt x="90" y="77"/>
                    <a:pt x="90" y="79"/>
                    <a:pt x="89" y="81"/>
                  </a:cubicBezTo>
                  <a:cubicBezTo>
                    <a:pt x="88" y="83"/>
                    <a:pt x="88" y="86"/>
                    <a:pt x="86" y="87"/>
                  </a:cubicBezTo>
                  <a:cubicBezTo>
                    <a:pt x="85" y="88"/>
                    <a:pt x="83" y="85"/>
                    <a:pt x="81" y="85"/>
                  </a:cubicBezTo>
                  <a:cubicBezTo>
                    <a:pt x="79" y="84"/>
                    <a:pt x="78" y="85"/>
                    <a:pt x="76" y="85"/>
                  </a:cubicBezTo>
                  <a:cubicBezTo>
                    <a:pt x="74" y="85"/>
                    <a:pt x="73" y="84"/>
                    <a:pt x="71" y="84"/>
                  </a:cubicBezTo>
                  <a:cubicBezTo>
                    <a:pt x="69" y="84"/>
                    <a:pt x="68" y="85"/>
                    <a:pt x="66" y="85"/>
                  </a:cubicBezTo>
                  <a:cubicBezTo>
                    <a:pt x="64" y="85"/>
                    <a:pt x="63" y="84"/>
                    <a:pt x="61" y="84"/>
                  </a:cubicBezTo>
                  <a:cubicBezTo>
                    <a:pt x="59" y="84"/>
                    <a:pt x="57" y="86"/>
                    <a:pt x="55" y="86"/>
                  </a:cubicBezTo>
                  <a:cubicBezTo>
                    <a:pt x="54" y="86"/>
                    <a:pt x="53" y="84"/>
                    <a:pt x="52" y="84"/>
                  </a:cubicBezTo>
                  <a:cubicBezTo>
                    <a:pt x="50" y="82"/>
                    <a:pt x="47" y="81"/>
                    <a:pt x="44" y="80"/>
                  </a:cubicBezTo>
                  <a:cubicBezTo>
                    <a:pt x="42" y="79"/>
                    <a:pt x="40" y="80"/>
                    <a:pt x="38" y="80"/>
                  </a:cubicBezTo>
                  <a:cubicBezTo>
                    <a:pt x="36" y="80"/>
                    <a:pt x="34" y="79"/>
                    <a:pt x="32" y="78"/>
                  </a:cubicBezTo>
                  <a:cubicBezTo>
                    <a:pt x="29" y="78"/>
                    <a:pt x="25" y="78"/>
                    <a:pt x="22" y="78"/>
                  </a:cubicBezTo>
                  <a:cubicBezTo>
                    <a:pt x="19" y="77"/>
                    <a:pt x="17" y="76"/>
                    <a:pt x="15" y="78"/>
                  </a:cubicBezTo>
                  <a:cubicBezTo>
                    <a:pt x="13" y="79"/>
                    <a:pt x="15" y="83"/>
                    <a:pt x="13" y="84"/>
                  </a:cubicBezTo>
                  <a:cubicBezTo>
                    <a:pt x="12" y="85"/>
                    <a:pt x="9" y="83"/>
                    <a:pt x="7" y="8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4" name="Freeform 2643"/>
            <p:cNvSpPr>
              <a:spLocks noChangeAspect="1"/>
            </p:cNvSpPr>
            <p:nvPr/>
          </p:nvSpPr>
          <p:spPr bwMode="auto">
            <a:xfrm>
              <a:off x="18704775" y="6179939"/>
              <a:ext cx="964034" cy="745015"/>
            </a:xfrm>
            <a:custGeom>
              <a:avLst/>
              <a:gdLst>
                <a:gd name="T0" fmla="*/ 137 w 120"/>
                <a:gd name="T1" fmla="*/ 57 h 102"/>
                <a:gd name="T2" fmla="*/ 131 w 120"/>
                <a:gd name="T3" fmla="*/ 55 h 102"/>
                <a:gd name="T4" fmla="*/ 134 w 120"/>
                <a:gd name="T5" fmla="*/ 45 h 102"/>
                <a:gd name="T6" fmla="*/ 137 w 120"/>
                <a:gd name="T7" fmla="*/ 32 h 102"/>
                <a:gd name="T8" fmla="*/ 130 w 120"/>
                <a:gd name="T9" fmla="*/ 25 h 102"/>
                <a:gd name="T10" fmla="*/ 124 w 120"/>
                <a:gd name="T11" fmla="*/ 14 h 102"/>
                <a:gd name="T12" fmla="*/ 109 w 120"/>
                <a:gd name="T13" fmla="*/ 12 h 102"/>
                <a:gd name="T14" fmla="*/ 82 w 120"/>
                <a:gd name="T15" fmla="*/ 10 h 102"/>
                <a:gd name="T16" fmla="*/ 74 w 120"/>
                <a:gd name="T17" fmla="*/ 17 h 102"/>
                <a:gd name="T18" fmla="*/ 77 w 120"/>
                <a:gd name="T19" fmla="*/ 12 h 102"/>
                <a:gd name="T20" fmla="*/ 77 w 120"/>
                <a:gd name="T21" fmla="*/ 10 h 102"/>
                <a:gd name="T22" fmla="*/ 62 w 120"/>
                <a:gd name="T23" fmla="*/ 13 h 102"/>
                <a:gd name="T24" fmla="*/ 59 w 120"/>
                <a:gd name="T25" fmla="*/ 5 h 102"/>
                <a:gd name="T26" fmla="*/ 53 w 120"/>
                <a:gd name="T27" fmla="*/ 0 h 102"/>
                <a:gd name="T28" fmla="*/ 38 w 120"/>
                <a:gd name="T29" fmla="*/ 6 h 102"/>
                <a:gd name="T30" fmla="*/ 28 w 120"/>
                <a:gd name="T31" fmla="*/ 12 h 102"/>
                <a:gd name="T32" fmla="*/ 6 w 120"/>
                <a:gd name="T33" fmla="*/ 18 h 102"/>
                <a:gd name="T34" fmla="*/ 6 w 120"/>
                <a:gd name="T35" fmla="*/ 20 h 102"/>
                <a:gd name="T36" fmla="*/ 1 w 120"/>
                <a:gd name="T37" fmla="*/ 23 h 102"/>
                <a:gd name="T38" fmla="*/ 0 w 120"/>
                <a:gd name="T39" fmla="*/ 41 h 102"/>
                <a:gd name="T40" fmla="*/ 5 w 120"/>
                <a:gd name="T41" fmla="*/ 53 h 102"/>
                <a:gd name="T42" fmla="*/ 6 w 120"/>
                <a:gd name="T43" fmla="*/ 65 h 102"/>
                <a:gd name="T44" fmla="*/ 12 w 120"/>
                <a:gd name="T45" fmla="*/ 75 h 102"/>
                <a:gd name="T46" fmla="*/ 17 w 120"/>
                <a:gd name="T47" fmla="*/ 81 h 102"/>
                <a:gd name="T48" fmla="*/ 23 w 120"/>
                <a:gd name="T49" fmla="*/ 84 h 102"/>
                <a:gd name="T50" fmla="*/ 32 w 120"/>
                <a:gd name="T51" fmla="*/ 87 h 102"/>
                <a:gd name="T52" fmla="*/ 37 w 120"/>
                <a:gd name="T53" fmla="*/ 99 h 102"/>
                <a:gd name="T54" fmla="*/ 40 w 120"/>
                <a:gd name="T55" fmla="*/ 92 h 102"/>
                <a:gd name="T56" fmla="*/ 48 w 120"/>
                <a:gd name="T57" fmla="*/ 96 h 102"/>
                <a:gd name="T58" fmla="*/ 50 w 120"/>
                <a:gd name="T59" fmla="*/ 98 h 102"/>
                <a:gd name="T60" fmla="*/ 58 w 120"/>
                <a:gd name="T61" fmla="*/ 100 h 102"/>
                <a:gd name="T62" fmla="*/ 65 w 120"/>
                <a:gd name="T63" fmla="*/ 108 h 102"/>
                <a:gd name="T64" fmla="*/ 73 w 120"/>
                <a:gd name="T65" fmla="*/ 114 h 102"/>
                <a:gd name="T66" fmla="*/ 83 w 120"/>
                <a:gd name="T67" fmla="*/ 115 h 102"/>
                <a:gd name="T68" fmla="*/ 86 w 120"/>
                <a:gd name="T69" fmla="*/ 117 h 102"/>
                <a:gd name="T70" fmla="*/ 97 w 120"/>
                <a:gd name="T71" fmla="*/ 114 h 102"/>
                <a:gd name="T72" fmla="*/ 104 w 120"/>
                <a:gd name="T73" fmla="*/ 112 h 102"/>
                <a:gd name="T74" fmla="*/ 116 w 120"/>
                <a:gd name="T75" fmla="*/ 118 h 102"/>
                <a:gd name="T76" fmla="*/ 127 w 120"/>
                <a:gd name="T77" fmla="*/ 121 h 102"/>
                <a:gd name="T78" fmla="*/ 125 w 120"/>
                <a:gd name="T79" fmla="*/ 117 h 102"/>
                <a:gd name="T80" fmla="*/ 124 w 120"/>
                <a:gd name="T81" fmla="*/ 109 h 102"/>
                <a:gd name="T82" fmla="*/ 138 w 120"/>
                <a:gd name="T83" fmla="*/ 97 h 102"/>
                <a:gd name="T84" fmla="*/ 144 w 120"/>
                <a:gd name="T85" fmla="*/ 91 h 102"/>
                <a:gd name="T86" fmla="*/ 143 w 120"/>
                <a:gd name="T87" fmla="*/ 85 h 102"/>
                <a:gd name="T88" fmla="*/ 137 w 120"/>
                <a:gd name="T89" fmla="*/ 69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02"/>
                <a:gd name="T137" fmla="*/ 120 w 120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02">
                  <a:moveTo>
                    <a:pt x="114" y="58"/>
                  </a:moveTo>
                  <a:cubicBezTo>
                    <a:pt x="114" y="55"/>
                    <a:pt x="114" y="51"/>
                    <a:pt x="114" y="48"/>
                  </a:cubicBezTo>
                  <a:cubicBezTo>
                    <a:pt x="113" y="47"/>
                    <a:pt x="112" y="48"/>
                    <a:pt x="111" y="48"/>
                  </a:cubicBezTo>
                  <a:cubicBezTo>
                    <a:pt x="111" y="47"/>
                    <a:pt x="109" y="47"/>
                    <a:pt x="109" y="46"/>
                  </a:cubicBezTo>
                  <a:cubicBezTo>
                    <a:pt x="108" y="44"/>
                    <a:pt x="109" y="42"/>
                    <a:pt x="110" y="40"/>
                  </a:cubicBezTo>
                  <a:cubicBezTo>
                    <a:pt x="110" y="39"/>
                    <a:pt x="112" y="39"/>
                    <a:pt x="112" y="38"/>
                  </a:cubicBezTo>
                  <a:cubicBezTo>
                    <a:pt x="113" y="37"/>
                    <a:pt x="114" y="36"/>
                    <a:pt x="114" y="35"/>
                  </a:cubicBezTo>
                  <a:cubicBezTo>
                    <a:pt x="114" y="32"/>
                    <a:pt x="114" y="30"/>
                    <a:pt x="114" y="27"/>
                  </a:cubicBezTo>
                  <a:cubicBezTo>
                    <a:pt x="113" y="26"/>
                    <a:pt x="112" y="25"/>
                    <a:pt x="112" y="24"/>
                  </a:cubicBezTo>
                  <a:cubicBezTo>
                    <a:pt x="111" y="23"/>
                    <a:pt x="109" y="22"/>
                    <a:pt x="108" y="21"/>
                  </a:cubicBezTo>
                  <a:cubicBezTo>
                    <a:pt x="107" y="19"/>
                    <a:pt x="108" y="18"/>
                    <a:pt x="108" y="16"/>
                  </a:cubicBezTo>
                  <a:cubicBezTo>
                    <a:pt x="106" y="15"/>
                    <a:pt x="105" y="13"/>
                    <a:pt x="103" y="12"/>
                  </a:cubicBezTo>
                  <a:cubicBezTo>
                    <a:pt x="102" y="11"/>
                    <a:pt x="100" y="10"/>
                    <a:pt x="98" y="8"/>
                  </a:cubicBezTo>
                  <a:cubicBezTo>
                    <a:pt x="95" y="9"/>
                    <a:pt x="93" y="10"/>
                    <a:pt x="91" y="10"/>
                  </a:cubicBezTo>
                  <a:cubicBezTo>
                    <a:pt x="89" y="10"/>
                    <a:pt x="87" y="9"/>
                    <a:pt x="85" y="9"/>
                  </a:cubicBezTo>
                  <a:cubicBezTo>
                    <a:pt x="79" y="9"/>
                    <a:pt x="73" y="9"/>
                    <a:pt x="68" y="8"/>
                  </a:cubicBezTo>
                  <a:cubicBezTo>
                    <a:pt x="67" y="9"/>
                    <a:pt x="67" y="11"/>
                    <a:pt x="66" y="11"/>
                  </a:cubicBezTo>
                  <a:cubicBezTo>
                    <a:pt x="65" y="12"/>
                    <a:pt x="63" y="13"/>
                    <a:pt x="62" y="14"/>
                  </a:cubicBezTo>
                  <a:cubicBezTo>
                    <a:pt x="61" y="14"/>
                    <a:pt x="60" y="12"/>
                    <a:pt x="61" y="12"/>
                  </a:cubicBezTo>
                  <a:cubicBezTo>
                    <a:pt x="62" y="11"/>
                    <a:pt x="63" y="11"/>
                    <a:pt x="64" y="10"/>
                  </a:cubicBezTo>
                  <a:cubicBezTo>
                    <a:pt x="65" y="9"/>
                    <a:pt x="66" y="8"/>
                    <a:pt x="66" y="7"/>
                  </a:cubicBezTo>
                  <a:cubicBezTo>
                    <a:pt x="65" y="6"/>
                    <a:pt x="65" y="8"/>
                    <a:pt x="64" y="8"/>
                  </a:cubicBezTo>
                  <a:cubicBezTo>
                    <a:pt x="63" y="9"/>
                    <a:pt x="61" y="10"/>
                    <a:pt x="59" y="10"/>
                  </a:cubicBezTo>
                  <a:cubicBezTo>
                    <a:pt x="57" y="11"/>
                    <a:pt x="54" y="12"/>
                    <a:pt x="52" y="11"/>
                  </a:cubicBezTo>
                  <a:cubicBezTo>
                    <a:pt x="51" y="10"/>
                    <a:pt x="52" y="8"/>
                    <a:pt x="51" y="7"/>
                  </a:cubicBezTo>
                  <a:cubicBezTo>
                    <a:pt x="51" y="6"/>
                    <a:pt x="49" y="5"/>
                    <a:pt x="49" y="4"/>
                  </a:cubicBezTo>
                  <a:cubicBezTo>
                    <a:pt x="49" y="3"/>
                    <a:pt x="52" y="5"/>
                    <a:pt x="54" y="6"/>
                  </a:cubicBezTo>
                  <a:cubicBezTo>
                    <a:pt x="52" y="1"/>
                    <a:pt x="46" y="0"/>
                    <a:pt x="44" y="0"/>
                  </a:cubicBezTo>
                  <a:cubicBezTo>
                    <a:pt x="40" y="1"/>
                    <a:pt x="38" y="4"/>
                    <a:pt x="34" y="6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0" y="5"/>
                    <a:pt x="29" y="5"/>
                    <a:pt x="27" y="6"/>
                  </a:cubicBezTo>
                  <a:cubicBezTo>
                    <a:pt x="25" y="7"/>
                    <a:pt x="25" y="9"/>
                    <a:pt x="23" y="10"/>
                  </a:cubicBezTo>
                  <a:cubicBezTo>
                    <a:pt x="19" y="12"/>
                    <a:pt x="16" y="12"/>
                    <a:pt x="12" y="13"/>
                  </a:cubicBezTo>
                  <a:cubicBezTo>
                    <a:pt x="10" y="14"/>
                    <a:pt x="7" y="14"/>
                    <a:pt x="5" y="15"/>
                  </a:cubicBezTo>
                  <a:cubicBezTo>
                    <a:pt x="4" y="15"/>
                    <a:pt x="1" y="15"/>
                    <a:pt x="1" y="16"/>
                  </a:cubicBezTo>
                  <a:cubicBezTo>
                    <a:pt x="1" y="18"/>
                    <a:pt x="5" y="16"/>
                    <a:pt x="5" y="17"/>
                  </a:cubicBezTo>
                  <a:cubicBezTo>
                    <a:pt x="6" y="19"/>
                    <a:pt x="7" y="21"/>
                    <a:pt x="5" y="22"/>
                  </a:cubicBezTo>
                  <a:cubicBezTo>
                    <a:pt x="4" y="23"/>
                    <a:pt x="2" y="20"/>
                    <a:pt x="1" y="19"/>
                  </a:cubicBezTo>
                  <a:cubicBezTo>
                    <a:pt x="2" y="22"/>
                    <a:pt x="3" y="24"/>
                    <a:pt x="3" y="26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1" y="37"/>
                    <a:pt x="4" y="38"/>
                    <a:pt x="5" y="41"/>
                  </a:cubicBezTo>
                  <a:cubicBezTo>
                    <a:pt x="6" y="42"/>
                    <a:pt x="4" y="43"/>
                    <a:pt x="4" y="44"/>
                  </a:cubicBezTo>
                  <a:cubicBezTo>
                    <a:pt x="5" y="46"/>
                    <a:pt x="7" y="47"/>
                    <a:pt x="7" y="49"/>
                  </a:cubicBezTo>
                  <a:cubicBezTo>
                    <a:pt x="7" y="51"/>
                    <a:pt x="5" y="52"/>
                    <a:pt x="5" y="54"/>
                  </a:cubicBezTo>
                  <a:cubicBezTo>
                    <a:pt x="5" y="55"/>
                    <a:pt x="6" y="57"/>
                    <a:pt x="7" y="59"/>
                  </a:cubicBezTo>
                  <a:cubicBezTo>
                    <a:pt x="8" y="60"/>
                    <a:pt x="10" y="61"/>
                    <a:pt x="10" y="63"/>
                  </a:cubicBezTo>
                  <a:cubicBezTo>
                    <a:pt x="11" y="64"/>
                    <a:pt x="10" y="65"/>
                    <a:pt x="10" y="66"/>
                  </a:cubicBezTo>
                  <a:cubicBezTo>
                    <a:pt x="11" y="67"/>
                    <a:pt x="13" y="67"/>
                    <a:pt x="14" y="68"/>
                  </a:cubicBezTo>
                  <a:cubicBezTo>
                    <a:pt x="15" y="68"/>
                    <a:pt x="13" y="70"/>
                    <a:pt x="14" y="71"/>
                  </a:cubicBezTo>
                  <a:cubicBezTo>
                    <a:pt x="16" y="71"/>
                    <a:pt x="18" y="70"/>
                    <a:pt x="19" y="70"/>
                  </a:cubicBezTo>
                  <a:cubicBezTo>
                    <a:pt x="21" y="71"/>
                    <a:pt x="22" y="73"/>
                    <a:pt x="23" y="73"/>
                  </a:cubicBezTo>
                  <a:cubicBezTo>
                    <a:pt x="25" y="74"/>
                    <a:pt x="26" y="72"/>
                    <a:pt x="27" y="73"/>
                  </a:cubicBezTo>
                  <a:cubicBezTo>
                    <a:pt x="28" y="75"/>
                    <a:pt x="27" y="78"/>
                    <a:pt x="28" y="80"/>
                  </a:cubicBezTo>
                  <a:cubicBezTo>
                    <a:pt x="29" y="81"/>
                    <a:pt x="30" y="83"/>
                    <a:pt x="31" y="83"/>
                  </a:cubicBezTo>
                  <a:cubicBezTo>
                    <a:pt x="33" y="83"/>
                    <a:pt x="35" y="81"/>
                    <a:pt x="35" y="80"/>
                  </a:cubicBezTo>
                  <a:cubicBezTo>
                    <a:pt x="35" y="79"/>
                    <a:pt x="33" y="78"/>
                    <a:pt x="33" y="77"/>
                  </a:cubicBezTo>
                  <a:cubicBezTo>
                    <a:pt x="33" y="76"/>
                    <a:pt x="35" y="77"/>
                    <a:pt x="36" y="78"/>
                  </a:cubicBezTo>
                  <a:cubicBezTo>
                    <a:pt x="37" y="78"/>
                    <a:pt x="38" y="80"/>
                    <a:pt x="40" y="80"/>
                  </a:cubicBezTo>
                  <a:cubicBezTo>
                    <a:pt x="41" y="80"/>
                    <a:pt x="42" y="79"/>
                    <a:pt x="43" y="80"/>
                  </a:cubicBezTo>
                  <a:cubicBezTo>
                    <a:pt x="44" y="80"/>
                    <a:pt x="42" y="81"/>
                    <a:pt x="42" y="82"/>
                  </a:cubicBezTo>
                  <a:cubicBezTo>
                    <a:pt x="43" y="83"/>
                    <a:pt x="44" y="84"/>
                    <a:pt x="46" y="84"/>
                  </a:cubicBezTo>
                  <a:cubicBezTo>
                    <a:pt x="46" y="84"/>
                    <a:pt x="47" y="84"/>
                    <a:pt x="48" y="84"/>
                  </a:cubicBezTo>
                  <a:cubicBezTo>
                    <a:pt x="50" y="84"/>
                    <a:pt x="51" y="85"/>
                    <a:pt x="52" y="86"/>
                  </a:cubicBezTo>
                  <a:cubicBezTo>
                    <a:pt x="53" y="87"/>
                    <a:pt x="53" y="89"/>
                    <a:pt x="54" y="90"/>
                  </a:cubicBezTo>
                  <a:cubicBezTo>
                    <a:pt x="55" y="91"/>
                    <a:pt x="57" y="92"/>
                    <a:pt x="58" y="93"/>
                  </a:cubicBezTo>
                  <a:cubicBezTo>
                    <a:pt x="59" y="94"/>
                    <a:pt x="60" y="95"/>
                    <a:pt x="61" y="95"/>
                  </a:cubicBezTo>
                  <a:cubicBezTo>
                    <a:pt x="63" y="95"/>
                    <a:pt x="63" y="91"/>
                    <a:pt x="65" y="91"/>
                  </a:cubicBezTo>
                  <a:cubicBezTo>
                    <a:pt x="67" y="92"/>
                    <a:pt x="68" y="94"/>
                    <a:pt x="69" y="96"/>
                  </a:cubicBezTo>
                  <a:cubicBezTo>
                    <a:pt x="70" y="97"/>
                    <a:pt x="68" y="98"/>
                    <a:pt x="69" y="99"/>
                  </a:cubicBezTo>
                  <a:cubicBezTo>
                    <a:pt x="70" y="99"/>
                    <a:pt x="71" y="99"/>
                    <a:pt x="72" y="98"/>
                  </a:cubicBezTo>
                  <a:cubicBezTo>
                    <a:pt x="74" y="97"/>
                    <a:pt x="74" y="95"/>
                    <a:pt x="75" y="95"/>
                  </a:cubicBezTo>
                  <a:cubicBezTo>
                    <a:pt x="77" y="94"/>
                    <a:pt x="79" y="95"/>
                    <a:pt x="81" y="95"/>
                  </a:cubicBezTo>
                  <a:cubicBezTo>
                    <a:pt x="82" y="96"/>
                    <a:pt x="83" y="97"/>
                    <a:pt x="83" y="97"/>
                  </a:cubicBezTo>
                  <a:cubicBezTo>
                    <a:pt x="85" y="96"/>
                    <a:pt x="85" y="94"/>
                    <a:pt x="87" y="94"/>
                  </a:cubicBezTo>
                  <a:cubicBezTo>
                    <a:pt x="89" y="94"/>
                    <a:pt x="91" y="94"/>
                    <a:pt x="93" y="95"/>
                  </a:cubicBezTo>
                  <a:cubicBezTo>
                    <a:pt x="95" y="96"/>
                    <a:pt x="96" y="98"/>
                    <a:pt x="97" y="99"/>
                  </a:cubicBezTo>
                  <a:cubicBezTo>
                    <a:pt x="99" y="100"/>
                    <a:pt x="101" y="100"/>
                    <a:pt x="103" y="100"/>
                  </a:cubicBezTo>
                  <a:cubicBezTo>
                    <a:pt x="104" y="101"/>
                    <a:pt x="105" y="102"/>
                    <a:pt x="106" y="101"/>
                  </a:cubicBezTo>
                  <a:cubicBezTo>
                    <a:pt x="107" y="101"/>
                    <a:pt x="107" y="100"/>
                    <a:pt x="106" y="99"/>
                  </a:cubicBezTo>
                  <a:cubicBezTo>
                    <a:pt x="106" y="99"/>
                    <a:pt x="104" y="99"/>
                    <a:pt x="104" y="98"/>
                  </a:cubicBezTo>
                  <a:cubicBezTo>
                    <a:pt x="103" y="97"/>
                    <a:pt x="105" y="95"/>
                    <a:pt x="104" y="94"/>
                  </a:cubicBezTo>
                  <a:cubicBezTo>
                    <a:pt x="104" y="93"/>
                    <a:pt x="103" y="92"/>
                    <a:pt x="103" y="91"/>
                  </a:cubicBezTo>
                  <a:cubicBezTo>
                    <a:pt x="105" y="88"/>
                    <a:pt x="107" y="85"/>
                    <a:pt x="109" y="83"/>
                  </a:cubicBezTo>
                  <a:cubicBezTo>
                    <a:pt x="111" y="81"/>
                    <a:pt x="113" y="82"/>
                    <a:pt x="115" y="81"/>
                  </a:cubicBezTo>
                  <a:cubicBezTo>
                    <a:pt x="116" y="80"/>
                    <a:pt x="117" y="80"/>
                    <a:pt x="118" y="79"/>
                  </a:cubicBezTo>
                  <a:cubicBezTo>
                    <a:pt x="119" y="78"/>
                    <a:pt x="120" y="77"/>
                    <a:pt x="120" y="76"/>
                  </a:cubicBezTo>
                  <a:cubicBezTo>
                    <a:pt x="120" y="74"/>
                    <a:pt x="117" y="73"/>
                    <a:pt x="116" y="71"/>
                  </a:cubicBezTo>
                  <a:cubicBezTo>
                    <a:pt x="116" y="71"/>
                    <a:pt x="120" y="72"/>
                    <a:pt x="119" y="71"/>
                  </a:cubicBezTo>
                  <a:cubicBezTo>
                    <a:pt x="118" y="69"/>
                    <a:pt x="115" y="68"/>
                    <a:pt x="114" y="66"/>
                  </a:cubicBezTo>
                  <a:cubicBezTo>
                    <a:pt x="113" y="64"/>
                    <a:pt x="114" y="61"/>
                    <a:pt x="114" y="5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5" name="Freeform 2644"/>
            <p:cNvSpPr>
              <a:spLocks noChangeAspect="1"/>
            </p:cNvSpPr>
            <p:nvPr/>
          </p:nvSpPr>
          <p:spPr bwMode="auto">
            <a:xfrm>
              <a:off x="19233661" y="6143298"/>
              <a:ext cx="281178" cy="109927"/>
            </a:xfrm>
            <a:custGeom>
              <a:avLst/>
              <a:gdLst>
                <a:gd name="T0" fmla="*/ 38 w 35"/>
                <a:gd name="T1" fmla="*/ 16 h 15"/>
                <a:gd name="T2" fmla="*/ 30 w 35"/>
                <a:gd name="T3" fmla="*/ 18 h 15"/>
                <a:gd name="T4" fmla="*/ 23 w 35"/>
                <a:gd name="T5" fmla="*/ 17 h 15"/>
                <a:gd name="T6" fmla="*/ 2 w 35"/>
                <a:gd name="T7" fmla="*/ 16 h 15"/>
                <a:gd name="T8" fmla="*/ 8 w 35"/>
                <a:gd name="T9" fmla="*/ 12 h 15"/>
                <a:gd name="T10" fmla="*/ 7 w 35"/>
                <a:gd name="T11" fmla="*/ 11 h 15"/>
                <a:gd name="T12" fmla="*/ 2 w 35"/>
                <a:gd name="T13" fmla="*/ 12 h 15"/>
                <a:gd name="T14" fmla="*/ 1 w 35"/>
                <a:gd name="T15" fmla="*/ 7 h 15"/>
                <a:gd name="T16" fmla="*/ 7 w 35"/>
                <a:gd name="T17" fmla="*/ 6 h 15"/>
                <a:gd name="T18" fmla="*/ 13 w 35"/>
                <a:gd name="T19" fmla="*/ 1 h 15"/>
                <a:gd name="T20" fmla="*/ 13 w 35"/>
                <a:gd name="T21" fmla="*/ 2 h 15"/>
                <a:gd name="T22" fmla="*/ 11 w 35"/>
                <a:gd name="T23" fmla="*/ 6 h 15"/>
                <a:gd name="T24" fmla="*/ 19 w 35"/>
                <a:gd name="T25" fmla="*/ 6 h 15"/>
                <a:gd name="T26" fmla="*/ 19 w 35"/>
                <a:gd name="T27" fmla="*/ 1 h 15"/>
                <a:gd name="T28" fmla="*/ 22 w 35"/>
                <a:gd name="T29" fmla="*/ 0 h 15"/>
                <a:gd name="T30" fmla="*/ 28 w 35"/>
                <a:gd name="T31" fmla="*/ 4 h 15"/>
                <a:gd name="T32" fmla="*/ 32 w 35"/>
                <a:gd name="T33" fmla="*/ 4 h 15"/>
                <a:gd name="T34" fmla="*/ 35 w 35"/>
                <a:gd name="T35" fmla="*/ 2 h 15"/>
                <a:gd name="T36" fmla="*/ 41 w 35"/>
                <a:gd name="T37" fmla="*/ 6 h 15"/>
                <a:gd name="T38" fmla="*/ 41 w 35"/>
                <a:gd name="T39" fmla="*/ 11 h 15"/>
                <a:gd name="T40" fmla="*/ 38 w 35"/>
                <a:gd name="T41" fmla="*/ 16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15"/>
                <a:gd name="T65" fmla="*/ 35 w 3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15">
                  <a:moveTo>
                    <a:pt x="32" y="13"/>
                  </a:moveTo>
                  <a:cubicBezTo>
                    <a:pt x="29" y="14"/>
                    <a:pt x="27" y="15"/>
                    <a:pt x="25" y="15"/>
                  </a:cubicBezTo>
                  <a:cubicBezTo>
                    <a:pt x="23" y="15"/>
                    <a:pt x="21" y="14"/>
                    <a:pt x="19" y="14"/>
                  </a:cubicBezTo>
                  <a:cubicBezTo>
                    <a:pt x="13" y="14"/>
                    <a:pt x="7" y="14"/>
                    <a:pt x="2" y="13"/>
                  </a:cubicBezTo>
                  <a:cubicBezTo>
                    <a:pt x="3" y="12"/>
                    <a:pt x="5" y="12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5" y="9"/>
                    <a:pt x="3" y="11"/>
                    <a:pt x="2" y="10"/>
                  </a:cubicBezTo>
                  <a:cubicBezTo>
                    <a:pt x="1" y="9"/>
                    <a:pt x="0" y="7"/>
                    <a:pt x="1" y="6"/>
                  </a:cubicBezTo>
                  <a:cubicBezTo>
                    <a:pt x="2" y="5"/>
                    <a:pt x="4" y="6"/>
                    <a:pt x="6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8" y="4"/>
                    <a:pt x="9" y="5"/>
                  </a:cubicBezTo>
                  <a:cubicBezTo>
                    <a:pt x="11" y="6"/>
                    <a:pt x="14" y="6"/>
                    <a:pt x="16" y="5"/>
                  </a:cubicBezTo>
                  <a:cubicBezTo>
                    <a:pt x="17" y="4"/>
                    <a:pt x="15" y="2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20" y="1"/>
                    <a:pt x="21" y="2"/>
                    <a:pt x="23" y="3"/>
                  </a:cubicBezTo>
                  <a:cubicBezTo>
                    <a:pt x="24" y="3"/>
                    <a:pt x="25" y="3"/>
                    <a:pt x="27" y="3"/>
                  </a:cubicBezTo>
                  <a:cubicBezTo>
                    <a:pt x="28" y="3"/>
                    <a:pt x="28" y="2"/>
                    <a:pt x="29" y="2"/>
                  </a:cubicBezTo>
                  <a:cubicBezTo>
                    <a:pt x="31" y="3"/>
                    <a:pt x="33" y="4"/>
                    <a:pt x="34" y="5"/>
                  </a:cubicBezTo>
                  <a:cubicBezTo>
                    <a:pt x="35" y="6"/>
                    <a:pt x="34" y="8"/>
                    <a:pt x="34" y="9"/>
                  </a:cubicBezTo>
                  <a:cubicBezTo>
                    <a:pt x="34" y="11"/>
                    <a:pt x="33" y="12"/>
                    <a:pt x="32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6" name="Freeform 2645"/>
            <p:cNvSpPr>
              <a:spLocks noChangeAspect="1"/>
            </p:cNvSpPr>
            <p:nvPr/>
          </p:nvSpPr>
          <p:spPr bwMode="auto">
            <a:xfrm>
              <a:off x="19327388" y="5953994"/>
              <a:ext cx="562353" cy="348079"/>
            </a:xfrm>
            <a:custGeom>
              <a:avLst/>
              <a:gdLst>
                <a:gd name="T0" fmla="*/ 7 w 70"/>
                <a:gd name="T1" fmla="*/ 31 h 48"/>
                <a:gd name="T2" fmla="*/ 5 w 70"/>
                <a:gd name="T3" fmla="*/ 24 h 48"/>
                <a:gd name="T4" fmla="*/ 1 w 70"/>
                <a:gd name="T5" fmla="*/ 17 h 48"/>
                <a:gd name="T6" fmla="*/ 0 w 70"/>
                <a:gd name="T7" fmla="*/ 11 h 48"/>
                <a:gd name="T8" fmla="*/ 5 w 70"/>
                <a:gd name="T9" fmla="*/ 6 h 48"/>
                <a:gd name="T10" fmla="*/ 14 w 70"/>
                <a:gd name="T11" fmla="*/ 1 h 48"/>
                <a:gd name="T12" fmla="*/ 29 w 70"/>
                <a:gd name="T13" fmla="*/ 4 h 48"/>
                <a:gd name="T14" fmla="*/ 43 w 70"/>
                <a:gd name="T15" fmla="*/ 5 h 48"/>
                <a:gd name="T16" fmla="*/ 48 w 70"/>
                <a:gd name="T17" fmla="*/ 7 h 48"/>
                <a:gd name="T18" fmla="*/ 55 w 70"/>
                <a:gd name="T19" fmla="*/ 5 h 48"/>
                <a:gd name="T20" fmla="*/ 62 w 70"/>
                <a:gd name="T21" fmla="*/ 10 h 48"/>
                <a:gd name="T22" fmla="*/ 72 w 70"/>
                <a:gd name="T23" fmla="*/ 15 h 48"/>
                <a:gd name="T24" fmla="*/ 82 w 70"/>
                <a:gd name="T25" fmla="*/ 23 h 48"/>
                <a:gd name="T26" fmla="*/ 82 w 70"/>
                <a:gd name="T27" fmla="*/ 31 h 48"/>
                <a:gd name="T28" fmla="*/ 71 w 70"/>
                <a:gd name="T29" fmla="*/ 33 h 48"/>
                <a:gd name="T30" fmla="*/ 67 w 70"/>
                <a:gd name="T31" fmla="*/ 43 h 48"/>
                <a:gd name="T32" fmla="*/ 68 w 70"/>
                <a:gd name="T33" fmla="*/ 49 h 48"/>
                <a:gd name="T34" fmla="*/ 58 w 70"/>
                <a:gd name="T35" fmla="*/ 49 h 48"/>
                <a:gd name="T36" fmla="*/ 54 w 70"/>
                <a:gd name="T37" fmla="*/ 55 h 48"/>
                <a:gd name="T38" fmla="*/ 48 w 70"/>
                <a:gd name="T39" fmla="*/ 55 h 48"/>
                <a:gd name="T40" fmla="*/ 42 w 70"/>
                <a:gd name="T41" fmla="*/ 57 h 48"/>
                <a:gd name="T42" fmla="*/ 36 w 70"/>
                <a:gd name="T43" fmla="*/ 56 h 48"/>
                <a:gd name="T44" fmla="*/ 30 w 70"/>
                <a:gd name="T45" fmla="*/ 51 h 48"/>
                <a:gd name="T46" fmla="*/ 24 w 70"/>
                <a:gd name="T47" fmla="*/ 46 h 48"/>
                <a:gd name="T48" fmla="*/ 26 w 70"/>
                <a:gd name="T49" fmla="*/ 42 h 48"/>
                <a:gd name="T50" fmla="*/ 26 w 70"/>
                <a:gd name="T51" fmla="*/ 37 h 48"/>
                <a:gd name="T52" fmla="*/ 20 w 70"/>
                <a:gd name="T53" fmla="*/ 33 h 48"/>
                <a:gd name="T54" fmla="*/ 18 w 70"/>
                <a:gd name="T55" fmla="*/ 34 h 48"/>
                <a:gd name="T56" fmla="*/ 13 w 70"/>
                <a:gd name="T57" fmla="*/ 34 h 48"/>
                <a:gd name="T58" fmla="*/ 7 w 70"/>
                <a:gd name="T59" fmla="*/ 31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0"/>
                <a:gd name="T91" fmla="*/ 0 h 48"/>
                <a:gd name="T92" fmla="*/ 70 w 70"/>
                <a:gd name="T93" fmla="*/ 48 h 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0" h="48">
                  <a:moveTo>
                    <a:pt x="6" y="26"/>
                  </a:moveTo>
                  <a:cubicBezTo>
                    <a:pt x="5" y="24"/>
                    <a:pt x="5" y="22"/>
                    <a:pt x="4" y="20"/>
                  </a:cubicBezTo>
                  <a:cubicBezTo>
                    <a:pt x="3" y="18"/>
                    <a:pt x="2" y="16"/>
                    <a:pt x="1" y="14"/>
                  </a:cubicBezTo>
                  <a:cubicBezTo>
                    <a:pt x="1" y="13"/>
                    <a:pt x="0" y="10"/>
                    <a:pt x="0" y="9"/>
                  </a:cubicBezTo>
                  <a:cubicBezTo>
                    <a:pt x="1" y="7"/>
                    <a:pt x="2" y="6"/>
                    <a:pt x="4" y="5"/>
                  </a:cubicBezTo>
                  <a:cubicBezTo>
                    <a:pt x="6" y="3"/>
                    <a:pt x="9" y="1"/>
                    <a:pt x="12" y="1"/>
                  </a:cubicBezTo>
                  <a:cubicBezTo>
                    <a:pt x="16" y="0"/>
                    <a:pt x="20" y="2"/>
                    <a:pt x="24" y="3"/>
                  </a:cubicBezTo>
                  <a:cubicBezTo>
                    <a:pt x="28" y="3"/>
                    <a:pt x="32" y="3"/>
                    <a:pt x="36" y="4"/>
                  </a:cubicBezTo>
                  <a:cubicBezTo>
                    <a:pt x="37" y="5"/>
                    <a:pt x="39" y="6"/>
                    <a:pt x="40" y="6"/>
                  </a:cubicBezTo>
                  <a:cubicBezTo>
                    <a:pt x="42" y="7"/>
                    <a:pt x="44" y="4"/>
                    <a:pt x="46" y="4"/>
                  </a:cubicBezTo>
                  <a:cubicBezTo>
                    <a:pt x="48" y="5"/>
                    <a:pt x="50" y="7"/>
                    <a:pt x="52" y="8"/>
                  </a:cubicBezTo>
                  <a:cubicBezTo>
                    <a:pt x="55" y="10"/>
                    <a:pt x="57" y="12"/>
                    <a:pt x="60" y="13"/>
                  </a:cubicBezTo>
                  <a:cubicBezTo>
                    <a:pt x="63" y="15"/>
                    <a:pt x="65" y="17"/>
                    <a:pt x="68" y="19"/>
                  </a:cubicBezTo>
                  <a:cubicBezTo>
                    <a:pt x="68" y="21"/>
                    <a:pt x="70" y="24"/>
                    <a:pt x="68" y="26"/>
                  </a:cubicBezTo>
                  <a:cubicBezTo>
                    <a:pt x="66" y="28"/>
                    <a:pt x="61" y="26"/>
                    <a:pt x="59" y="28"/>
                  </a:cubicBezTo>
                  <a:cubicBezTo>
                    <a:pt x="57" y="30"/>
                    <a:pt x="57" y="33"/>
                    <a:pt x="56" y="36"/>
                  </a:cubicBezTo>
                  <a:cubicBezTo>
                    <a:pt x="56" y="38"/>
                    <a:pt x="59" y="40"/>
                    <a:pt x="57" y="41"/>
                  </a:cubicBezTo>
                  <a:cubicBezTo>
                    <a:pt x="55" y="43"/>
                    <a:pt x="51" y="40"/>
                    <a:pt x="48" y="41"/>
                  </a:cubicBezTo>
                  <a:cubicBezTo>
                    <a:pt x="47" y="42"/>
                    <a:pt x="47" y="45"/>
                    <a:pt x="45" y="46"/>
                  </a:cubicBezTo>
                  <a:cubicBezTo>
                    <a:pt x="44" y="47"/>
                    <a:pt x="41" y="46"/>
                    <a:pt x="40" y="46"/>
                  </a:cubicBezTo>
                  <a:cubicBezTo>
                    <a:pt x="38" y="46"/>
                    <a:pt x="37" y="48"/>
                    <a:pt x="35" y="48"/>
                  </a:cubicBezTo>
                  <a:cubicBezTo>
                    <a:pt x="33" y="48"/>
                    <a:pt x="32" y="47"/>
                    <a:pt x="30" y="47"/>
                  </a:cubicBezTo>
                  <a:cubicBezTo>
                    <a:pt x="28" y="46"/>
                    <a:pt x="27" y="44"/>
                    <a:pt x="25" y="43"/>
                  </a:cubicBezTo>
                  <a:cubicBezTo>
                    <a:pt x="24" y="42"/>
                    <a:pt x="22" y="41"/>
                    <a:pt x="20" y="39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2" y="34"/>
                    <a:pt x="23" y="32"/>
                    <a:pt x="22" y="31"/>
                  </a:cubicBezTo>
                  <a:cubicBezTo>
                    <a:pt x="21" y="30"/>
                    <a:pt x="19" y="29"/>
                    <a:pt x="17" y="28"/>
                  </a:cubicBezTo>
                  <a:cubicBezTo>
                    <a:pt x="16" y="28"/>
                    <a:pt x="16" y="29"/>
                    <a:pt x="15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9" y="28"/>
                    <a:pt x="8" y="27"/>
                    <a:pt x="6" y="2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7" name="Freeform 2646"/>
            <p:cNvSpPr>
              <a:spLocks noChangeAspect="1"/>
            </p:cNvSpPr>
            <p:nvPr/>
          </p:nvSpPr>
          <p:spPr bwMode="auto">
            <a:xfrm>
              <a:off x="19320689" y="5721939"/>
              <a:ext cx="689548" cy="366400"/>
            </a:xfrm>
            <a:custGeom>
              <a:avLst/>
              <a:gdLst>
                <a:gd name="T0" fmla="*/ 87 w 86"/>
                <a:gd name="T1" fmla="*/ 11 h 50"/>
                <a:gd name="T2" fmla="*/ 84 w 86"/>
                <a:gd name="T3" fmla="*/ 11 h 50"/>
                <a:gd name="T4" fmla="*/ 79 w 86"/>
                <a:gd name="T5" fmla="*/ 13 h 50"/>
                <a:gd name="T6" fmla="*/ 71 w 86"/>
                <a:gd name="T7" fmla="*/ 7 h 50"/>
                <a:gd name="T8" fmla="*/ 60 w 86"/>
                <a:gd name="T9" fmla="*/ 2 h 50"/>
                <a:gd name="T10" fmla="*/ 55 w 86"/>
                <a:gd name="T11" fmla="*/ 1 h 50"/>
                <a:gd name="T12" fmla="*/ 47 w 86"/>
                <a:gd name="T13" fmla="*/ 6 h 50"/>
                <a:gd name="T14" fmla="*/ 49 w 86"/>
                <a:gd name="T15" fmla="*/ 17 h 50"/>
                <a:gd name="T16" fmla="*/ 44 w 86"/>
                <a:gd name="T17" fmla="*/ 24 h 50"/>
                <a:gd name="T18" fmla="*/ 35 w 86"/>
                <a:gd name="T19" fmla="*/ 28 h 50"/>
                <a:gd name="T20" fmla="*/ 29 w 86"/>
                <a:gd name="T21" fmla="*/ 19 h 50"/>
                <a:gd name="T22" fmla="*/ 23 w 86"/>
                <a:gd name="T23" fmla="*/ 13 h 50"/>
                <a:gd name="T24" fmla="*/ 22 w 86"/>
                <a:gd name="T25" fmla="*/ 10 h 50"/>
                <a:gd name="T26" fmla="*/ 11 w 86"/>
                <a:gd name="T27" fmla="*/ 14 h 50"/>
                <a:gd name="T28" fmla="*/ 7 w 86"/>
                <a:gd name="T29" fmla="*/ 19 h 50"/>
                <a:gd name="T30" fmla="*/ 1 w 86"/>
                <a:gd name="T31" fmla="*/ 34 h 50"/>
                <a:gd name="T32" fmla="*/ 1 w 86"/>
                <a:gd name="T33" fmla="*/ 48 h 50"/>
                <a:gd name="T34" fmla="*/ 6 w 86"/>
                <a:gd name="T35" fmla="*/ 43 h 50"/>
                <a:gd name="T36" fmla="*/ 16 w 86"/>
                <a:gd name="T37" fmla="*/ 38 h 50"/>
                <a:gd name="T38" fmla="*/ 30 w 86"/>
                <a:gd name="T39" fmla="*/ 41 h 50"/>
                <a:gd name="T40" fmla="*/ 44 w 86"/>
                <a:gd name="T41" fmla="*/ 42 h 50"/>
                <a:gd name="T42" fmla="*/ 49 w 86"/>
                <a:gd name="T43" fmla="*/ 44 h 50"/>
                <a:gd name="T44" fmla="*/ 56 w 86"/>
                <a:gd name="T45" fmla="*/ 42 h 50"/>
                <a:gd name="T46" fmla="*/ 63 w 86"/>
                <a:gd name="T47" fmla="*/ 47 h 50"/>
                <a:gd name="T48" fmla="*/ 73 w 86"/>
                <a:gd name="T49" fmla="*/ 53 h 50"/>
                <a:gd name="T50" fmla="*/ 83 w 86"/>
                <a:gd name="T51" fmla="*/ 60 h 50"/>
                <a:gd name="T52" fmla="*/ 87 w 86"/>
                <a:gd name="T53" fmla="*/ 55 h 50"/>
                <a:gd name="T54" fmla="*/ 95 w 86"/>
                <a:gd name="T55" fmla="*/ 56 h 50"/>
                <a:gd name="T56" fmla="*/ 98 w 86"/>
                <a:gd name="T57" fmla="*/ 49 h 50"/>
                <a:gd name="T58" fmla="*/ 102 w 86"/>
                <a:gd name="T59" fmla="*/ 46 h 50"/>
                <a:gd name="T60" fmla="*/ 103 w 86"/>
                <a:gd name="T61" fmla="*/ 41 h 50"/>
                <a:gd name="T62" fmla="*/ 96 w 86"/>
                <a:gd name="T63" fmla="*/ 29 h 50"/>
                <a:gd name="T64" fmla="*/ 96 w 86"/>
                <a:gd name="T65" fmla="*/ 20 h 50"/>
                <a:gd name="T66" fmla="*/ 92 w 86"/>
                <a:gd name="T67" fmla="*/ 16 h 50"/>
                <a:gd name="T68" fmla="*/ 87 w 86"/>
                <a:gd name="T69" fmla="*/ 11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50"/>
                <a:gd name="T107" fmla="*/ 86 w 86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50">
                  <a:moveTo>
                    <a:pt x="73" y="9"/>
                  </a:moveTo>
                  <a:cubicBezTo>
                    <a:pt x="72" y="9"/>
                    <a:pt x="71" y="9"/>
                    <a:pt x="70" y="9"/>
                  </a:cubicBezTo>
                  <a:cubicBezTo>
                    <a:pt x="68" y="10"/>
                    <a:pt x="67" y="11"/>
                    <a:pt x="66" y="11"/>
                  </a:cubicBezTo>
                  <a:cubicBezTo>
                    <a:pt x="63" y="10"/>
                    <a:pt x="61" y="8"/>
                    <a:pt x="59" y="6"/>
                  </a:cubicBezTo>
                  <a:cubicBezTo>
                    <a:pt x="56" y="5"/>
                    <a:pt x="53" y="4"/>
                    <a:pt x="50" y="2"/>
                  </a:cubicBezTo>
                  <a:cubicBezTo>
                    <a:pt x="49" y="2"/>
                    <a:pt x="47" y="0"/>
                    <a:pt x="46" y="1"/>
                  </a:cubicBezTo>
                  <a:cubicBezTo>
                    <a:pt x="43" y="1"/>
                    <a:pt x="41" y="4"/>
                    <a:pt x="39" y="5"/>
                  </a:cubicBezTo>
                  <a:cubicBezTo>
                    <a:pt x="39" y="8"/>
                    <a:pt x="41" y="11"/>
                    <a:pt x="41" y="14"/>
                  </a:cubicBezTo>
                  <a:cubicBezTo>
                    <a:pt x="40" y="17"/>
                    <a:pt x="39" y="19"/>
                    <a:pt x="37" y="20"/>
                  </a:cubicBezTo>
                  <a:cubicBezTo>
                    <a:pt x="35" y="22"/>
                    <a:pt x="32" y="24"/>
                    <a:pt x="29" y="23"/>
                  </a:cubicBezTo>
                  <a:cubicBezTo>
                    <a:pt x="27" y="22"/>
                    <a:pt x="26" y="18"/>
                    <a:pt x="24" y="16"/>
                  </a:cubicBezTo>
                  <a:cubicBezTo>
                    <a:pt x="23" y="14"/>
                    <a:pt x="20" y="13"/>
                    <a:pt x="19" y="11"/>
                  </a:cubicBezTo>
                  <a:cubicBezTo>
                    <a:pt x="18" y="10"/>
                    <a:pt x="19" y="8"/>
                    <a:pt x="18" y="8"/>
                  </a:cubicBezTo>
                  <a:cubicBezTo>
                    <a:pt x="15" y="9"/>
                    <a:pt x="12" y="10"/>
                    <a:pt x="9" y="12"/>
                  </a:cubicBezTo>
                  <a:cubicBezTo>
                    <a:pt x="8" y="13"/>
                    <a:pt x="6" y="15"/>
                    <a:pt x="6" y="16"/>
                  </a:cubicBezTo>
                  <a:cubicBezTo>
                    <a:pt x="5" y="21"/>
                    <a:pt x="3" y="25"/>
                    <a:pt x="1" y="28"/>
                  </a:cubicBezTo>
                  <a:cubicBezTo>
                    <a:pt x="0" y="32"/>
                    <a:pt x="1" y="36"/>
                    <a:pt x="1" y="40"/>
                  </a:cubicBezTo>
                  <a:cubicBezTo>
                    <a:pt x="2" y="38"/>
                    <a:pt x="3" y="37"/>
                    <a:pt x="5" y="36"/>
                  </a:cubicBezTo>
                  <a:cubicBezTo>
                    <a:pt x="7" y="34"/>
                    <a:pt x="10" y="32"/>
                    <a:pt x="13" y="32"/>
                  </a:cubicBezTo>
                  <a:cubicBezTo>
                    <a:pt x="17" y="31"/>
                    <a:pt x="21" y="33"/>
                    <a:pt x="25" y="34"/>
                  </a:cubicBezTo>
                  <a:cubicBezTo>
                    <a:pt x="29" y="34"/>
                    <a:pt x="33" y="34"/>
                    <a:pt x="37" y="35"/>
                  </a:cubicBezTo>
                  <a:cubicBezTo>
                    <a:pt x="38" y="36"/>
                    <a:pt x="40" y="37"/>
                    <a:pt x="41" y="37"/>
                  </a:cubicBezTo>
                  <a:cubicBezTo>
                    <a:pt x="43" y="38"/>
                    <a:pt x="45" y="35"/>
                    <a:pt x="47" y="35"/>
                  </a:cubicBezTo>
                  <a:cubicBezTo>
                    <a:pt x="49" y="36"/>
                    <a:pt x="51" y="38"/>
                    <a:pt x="53" y="39"/>
                  </a:cubicBezTo>
                  <a:cubicBezTo>
                    <a:pt x="56" y="41"/>
                    <a:pt x="58" y="43"/>
                    <a:pt x="61" y="44"/>
                  </a:cubicBezTo>
                  <a:cubicBezTo>
                    <a:pt x="64" y="46"/>
                    <a:pt x="66" y="48"/>
                    <a:pt x="69" y="50"/>
                  </a:cubicBezTo>
                  <a:cubicBezTo>
                    <a:pt x="70" y="49"/>
                    <a:pt x="71" y="47"/>
                    <a:pt x="73" y="46"/>
                  </a:cubicBezTo>
                  <a:cubicBezTo>
                    <a:pt x="75" y="46"/>
                    <a:pt x="77" y="48"/>
                    <a:pt x="79" y="47"/>
                  </a:cubicBezTo>
                  <a:cubicBezTo>
                    <a:pt x="80" y="45"/>
                    <a:pt x="81" y="43"/>
                    <a:pt x="82" y="41"/>
                  </a:cubicBezTo>
                  <a:cubicBezTo>
                    <a:pt x="83" y="40"/>
                    <a:pt x="84" y="39"/>
                    <a:pt x="85" y="38"/>
                  </a:cubicBezTo>
                  <a:cubicBezTo>
                    <a:pt x="85" y="37"/>
                    <a:pt x="86" y="35"/>
                    <a:pt x="86" y="34"/>
                  </a:cubicBezTo>
                  <a:cubicBezTo>
                    <a:pt x="85" y="30"/>
                    <a:pt x="82" y="28"/>
                    <a:pt x="80" y="24"/>
                  </a:cubicBezTo>
                  <a:cubicBezTo>
                    <a:pt x="80" y="22"/>
                    <a:pt x="81" y="19"/>
                    <a:pt x="80" y="17"/>
                  </a:cubicBezTo>
                  <a:cubicBezTo>
                    <a:pt x="80" y="15"/>
                    <a:pt x="78" y="15"/>
                    <a:pt x="77" y="13"/>
                  </a:cubicBezTo>
                  <a:cubicBezTo>
                    <a:pt x="75" y="12"/>
                    <a:pt x="74" y="10"/>
                    <a:pt x="73" y="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8" name="Freeform 2647"/>
            <p:cNvSpPr>
              <a:spLocks noChangeAspect="1"/>
            </p:cNvSpPr>
            <p:nvPr/>
          </p:nvSpPr>
          <p:spPr bwMode="auto">
            <a:xfrm>
              <a:off x="19534910" y="5532627"/>
              <a:ext cx="428461" cy="274794"/>
            </a:xfrm>
            <a:custGeom>
              <a:avLst/>
              <a:gdLst>
                <a:gd name="T0" fmla="*/ 56 w 53"/>
                <a:gd name="T1" fmla="*/ 43 h 37"/>
                <a:gd name="T2" fmla="*/ 52 w 53"/>
                <a:gd name="T3" fmla="*/ 43 h 37"/>
                <a:gd name="T4" fmla="*/ 47 w 53"/>
                <a:gd name="T5" fmla="*/ 45 h 37"/>
                <a:gd name="T6" fmla="*/ 39 w 53"/>
                <a:gd name="T7" fmla="*/ 39 h 37"/>
                <a:gd name="T8" fmla="*/ 28 w 53"/>
                <a:gd name="T9" fmla="*/ 34 h 37"/>
                <a:gd name="T10" fmla="*/ 23 w 53"/>
                <a:gd name="T11" fmla="*/ 33 h 37"/>
                <a:gd name="T12" fmla="*/ 14 w 53"/>
                <a:gd name="T13" fmla="*/ 38 h 37"/>
                <a:gd name="T14" fmla="*/ 17 w 53"/>
                <a:gd name="T15" fmla="*/ 27 h 37"/>
                <a:gd name="T16" fmla="*/ 12 w 53"/>
                <a:gd name="T17" fmla="*/ 27 h 37"/>
                <a:gd name="T18" fmla="*/ 8 w 53"/>
                <a:gd name="T19" fmla="*/ 29 h 37"/>
                <a:gd name="T20" fmla="*/ 2 w 53"/>
                <a:gd name="T21" fmla="*/ 23 h 37"/>
                <a:gd name="T22" fmla="*/ 2 w 53"/>
                <a:gd name="T23" fmla="*/ 18 h 37"/>
                <a:gd name="T24" fmla="*/ 0 w 53"/>
                <a:gd name="T25" fmla="*/ 13 h 37"/>
                <a:gd name="T26" fmla="*/ 2 w 53"/>
                <a:gd name="T27" fmla="*/ 7 h 37"/>
                <a:gd name="T28" fmla="*/ 12 w 53"/>
                <a:gd name="T29" fmla="*/ 4 h 37"/>
                <a:gd name="T30" fmla="*/ 29 w 53"/>
                <a:gd name="T31" fmla="*/ 0 h 37"/>
                <a:gd name="T32" fmla="*/ 43 w 53"/>
                <a:gd name="T33" fmla="*/ 0 h 37"/>
                <a:gd name="T34" fmla="*/ 50 w 53"/>
                <a:gd name="T35" fmla="*/ 4 h 37"/>
                <a:gd name="T36" fmla="*/ 64 w 53"/>
                <a:gd name="T37" fmla="*/ 4 h 37"/>
                <a:gd name="T38" fmla="*/ 63 w 53"/>
                <a:gd name="T39" fmla="*/ 10 h 37"/>
                <a:gd name="T40" fmla="*/ 62 w 53"/>
                <a:gd name="T41" fmla="*/ 13 h 37"/>
                <a:gd name="T42" fmla="*/ 54 w 53"/>
                <a:gd name="T43" fmla="*/ 15 h 37"/>
                <a:gd name="T44" fmla="*/ 48 w 53"/>
                <a:gd name="T45" fmla="*/ 17 h 37"/>
                <a:gd name="T46" fmla="*/ 53 w 53"/>
                <a:gd name="T47" fmla="*/ 27 h 37"/>
                <a:gd name="T48" fmla="*/ 58 w 53"/>
                <a:gd name="T49" fmla="*/ 38 h 37"/>
                <a:gd name="T50" fmla="*/ 57 w 53"/>
                <a:gd name="T51" fmla="*/ 40 h 37"/>
                <a:gd name="T52" fmla="*/ 56 w 53"/>
                <a:gd name="T53" fmla="*/ 43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"/>
                <a:gd name="T82" fmla="*/ 0 h 37"/>
                <a:gd name="T83" fmla="*/ 53 w 53"/>
                <a:gd name="T84" fmla="*/ 37 h 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" h="37">
                  <a:moveTo>
                    <a:pt x="46" y="35"/>
                  </a:moveTo>
                  <a:cubicBezTo>
                    <a:pt x="45" y="35"/>
                    <a:pt x="44" y="35"/>
                    <a:pt x="43" y="35"/>
                  </a:cubicBezTo>
                  <a:cubicBezTo>
                    <a:pt x="41" y="36"/>
                    <a:pt x="40" y="37"/>
                    <a:pt x="39" y="37"/>
                  </a:cubicBezTo>
                  <a:cubicBezTo>
                    <a:pt x="36" y="36"/>
                    <a:pt x="34" y="34"/>
                    <a:pt x="32" y="32"/>
                  </a:cubicBezTo>
                  <a:cubicBezTo>
                    <a:pt x="29" y="31"/>
                    <a:pt x="26" y="30"/>
                    <a:pt x="23" y="28"/>
                  </a:cubicBezTo>
                  <a:cubicBezTo>
                    <a:pt x="22" y="28"/>
                    <a:pt x="20" y="26"/>
                    <a:pt x="19" y="27"/>
                  </a:cubicBezTo>
                  <a:cubicBezTo>
                    <a:pt x="16" y="27"/>
                    <a:pt x="14" y="30"/>
                    <a:pt x="12" y="31"/>
                  </a:cubicBezTo>
                  <a:cubicBezTo>
                    <a:pt x="12" y="28"/>
                    <a:pt x="14" y="25"/>
                    <a:pt x="14" y="22"/>
                  </a:cubicBezTo>
                  <a:cubicBezTo>
                    <a:pt x="13" y="21"/>
                    <a:pt x="11" y="22"/>
                    <a:pt x="10" y="22"/>
                  </a:cubicBezTo>
                  <a:cubicBezTo>
                    <a:pt x="9" y="23"/>
                    <a:pt x="8" y="24"/>
                    <a:pt x="7" y="24"/>
                  </a:cubicBezTo>
                  <a:cubicBezTo>
                    <a:pt x="4" y="23"/>
                    <a:pt x="3" y="21"/>
                    <a:pt x="2" y="19"/>
                  </a:cubicBezTo>
                  <a:cubicBezTo>
                    <a:pt x="1" y="18"/>
                    <a:pt x="2" y="16"/>
                    <a:pt x="2" y="15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4"/>
                    <a:pt x="7" y="3"/>
                    <a:pt x="10" y="3"/>
                  </a:cubicBezTo>
                  <a:cubicBezTo>
                    <a:pt x="14" y="1"/>
                    <a:pt x="19" y="0"/>
                    <a:pt x="24" y="0"/>
                  </a:cubicBezTo>
                  <a:cubicBezTo>
                    <a:pt x="28" y="0"/>
                    <a:pt x="32" y="0"/>
                    <a:pt x="36" y="0"/>
                  </a:cubicBezTo>
                  <a:cubicBezTo>
                    <a:pt x="38" y="1"/>
                    <a:pt x="39" y="3"/>
                    <a:pt x="41" y="3"/>
                  </a:cubicBezTo>
                  <a:cubicBezTo>
                    <a:pt x="45" y="4"/>
                    <a:pt x="49" y="3"/>
                    <a:pt x="53" y="3"/>
                  </a:cubicBezTo>
                  <a:cubicBezTo>
                    <a:pt x="53" y="4"/>
                    <a:pt x="52" y="6"/>
                    <a:pt x="52" y="8"/>
                  </a:cubicBezTo>
                  <a:cubicBezTo>
                    <a:pt x="51" y="9"/>
                    <a:pt x="51" y="10"/>
                    <a:pt x="51" y="11"/>
                  </a:cubicBezTo>
                  <a:cubicBezTo>
                    <a:pt x="49" y="11"/>
                    <a:pt x="47" y="11"/>
                    <a:pt x="45" y="12"/>
                  </a:cubicBezTo>
                  <a:cubicBezTo>
                    <a:pt x="43" y="12"/>
                    <a:pt x="40" y="13"/>
                    <a:pt x="40" y="14"/>
                  </a:cubicBezTo>
                  <a:cubicBezTo>
                    <a:pt x="40" y="17"/>
                    <a:pt x="43" y="20"/>
                    <a:pt x="44" y="22"/>
                  </a:cubicBezTo>
                  <a:cubicBezTo>
                    <a:pt x="45" y="25"/>
                    <a:pt x="47" y="28"/>
                    <a:pt x="48" y="31"/>
                  </a:cubicBezTo>
                  <a:cubicBezTo>
                    <a:pt x="48" y="31"/>
                    <a:pt x="48" y="32"/>
                    <a:pt x="47" y="33"/>
                  </a:cubicBezTo>
                  <a:cubicBezTo>
                    <a:pt x="47" y="34"/>
                    <a:pt x="46" y="34"/>
                    <a:pt x="46" y="3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19" name="Freeform 2648"/>
            <p:cNvSpPr>
              <a:spLocks noChangeAspect="1"/>
            </p:cNvSpPr>
            <p:nvPr/>
          </p:nvSpPr>
          <p:spPr bwMode="auto">
            <a:xfrm>
              <a:off x="19213571" y="3957095"/>
              <a:ext cx="1024285" cy="1544994"/>
            </a:xfrm>
            <a:custGeom>
              <a:avLst/>
              <a:gdLst>
                <a:gd name="T0" fmla="*/ 58 w 127"/>
                <a:gd name="T1" fmla="*/ 114 h 211"/>
                <a:gd name="T2" fmla="*/ 66 w 127"/>
                <a:gd name="T3" fmla="*/ 131 h 211"/>
                <a:gd name="T4" fmla="*/ 47 w 127"/>
                <a:gd name="T5" fmla="*/ 146 h 211"/>
                <a:gd name="T6" fmla="*/ 27 w 127"/>
                <a:gd name="T7" fmla="*/ 169 h 211"/>
                <a:gd name="T8" fmla="*/ 12 w 127"/>
                <a:gd name="T9" fmla="*/ 180 h 211"/>
                <a:gd name="T10" fmla="*/ 16 w 127"/>
                <a:gd name="T11" fmla="*/ 222 h 211"/>
                <a:gd name="T12" fmla="*/ 31 w 127"/>
                <a:gd name="T13" fmla="*/ 237 h 211"/>
                <a:gd name="T14" fmla="*/ 41 w 127"/>
                <a:gd name="T15" fmla="*/ 251 h 211"/>
                <a:gd name="T16" fmla="*/ 71 w 127"/>
                <a:gd name="T17" fmla="*/ 245 h 211"/>
                <a:gd name="T18" fmla="*/ 99 w 127"/>
                <a:gd name="T19" fmla="*/ 237 h 211"/>
                <a:gd name="T20" fmla="*/ 113 w 127"/>
                <a:gd name="T21" fmla="*/ 228 h 211"/>
                <a:gd name="T22" fmla="*/ 135 w 127"/>
                <a:gd name="T23" fmla="*/ 206 h 211"/>
                <a:gd name="T24" fmla="*/ 153 w 127"/>
                <a:gd name="T25" fmla="*/ 179 h 211"/>
                <a:gd name="T26" fmla="*/ 134 w 127"/>
                <a:gd name="T27" fmla="*/ 158 h 211"/>
                <a:gd name="T28" fmla="*/ 136 w 127"/>
                <a:gd name="T29" fmla="*/ 145 h 211"/>
                <a:gd name="T30" fmla="*/ 131 w 127"/>
                <a:gd name="T31" fmla="*/ 134 h 211"/>
                <a:gd name="T32" fmla="*/ 126 w 127"/>
                <a:gd name="T33" fmla="*/ 126 h 211"/>
                <a:gd name="T34" fmla="*/ 124 w 127"/>
                <a:gd name="T35" fmla="*/ 119 h 211"/>
                <a:gd name="T36" fmla="*/ 131 w 127"/>
                <a:gd name="T37" fmla="*/ 106 h 211"/>
                <a:gd name="T38" fmla="*/ 125 w 127"/>
                <a:gd name="T39" fmla="*/ 64 h 211"/>
                <a:gd name="T40" fmla="*/ 106 w 127"/>
                <a:gd name="T41" fmla="*/ 50 h 211"/>
                <a:gd name="T42" fmla="*/ 106 w 127"/>
                <a:gd name="T43" fmla="*/ 34 h 211"/>
                <a:gd name="T44" fmla="*/ 107 w 127"/>
                <a:gd name="T45" fmla="*/ 28 h 211"/>
                <a:gd name="T46" fmla="*/ 101 w 127"/>
                <a:gd name="T47" fmla="*/ 8 h 211"/>
                <a:gd name="T48" fmla="*/ 73 w 127"/>
                <a:gd name="T49" fmla="*/ 4 h 211"/>
                <a:gd name="T50" fmla="*/ 66 w 127"/>
                <a:gd name="T51" fmla="*/ 30 h 211"/>
                <a:gd name="T52" fmla="*/ 58 w 127"/>
                <a:gd name="T53" fmla="*/ 40 h 211"/>
                <a:gd name="T54" fmla="*/ 33 w 127"/>
                <a:gd name="T55" fmla="*/ 38 h 211"/>
                <a:gd name="T56" fmla="*/ 5 w 127"/>
                <a:gd name="T57" fmla="*/ 17 h 211"/>
                <a:gd name="T58" fmla="*/ 0 w 127"/>
                <a:gd name="T59" fmla="*/ 28 h 211"/>
                <a:gd name="T60" fmla="*/ 27 w 127"/>
                <a:gd name="T61" fmla="*/ 43 h 211"/>
                <a:gd name="T62" fmla="*/ 37 w 127"/>
                <a:gd name="T63" fmla="*/ 65 h 211"/>
                <a:gd name="T64" fmla="*/ 41 w 127"/>
                <a:gd name="T65" fmla="*/ 72 h 211"/>
                <a:gd name="T66" fmla="*/ 42 w 127"/>
                <a:gd name="T67" fmla="*/ 95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211"/>
                <a:gd name="T104" fmla="*/ 127 w 127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211">
                  <a:moveTo>
                    <a:pt x="40" y="91"/>
                  </a:moveTo>
                  <a:cubicBezTo>
                    <a:pt x="43" y="92"/>
                    <a:pt x="45" y="93"/>
                    <a:pt x="48" y="95"/>
                  </a:cubicBezTo>
                  <a:cubicBezTo>
                    <a:pt x="51" y="96"/>
                    <a:pt x="54" y="97"/>
                    <a:pt x="56" y="100"/>
                  </a:cubicBezTo>
                  <a:cubicBezTo>
                    <a:pt x="57" y="102"/>
                    <a:pt x="57" y="106"/>
                    <a:pt x="55" y="109"/>
                  </a:cubicBezTo>
                  <a:cubicBezTo>
                    <a:pt x="53" y="111"/>
                    <a:pt x="49" y="110"/>
                    <a:pt x="47" y="112"/>
                  </a:cubicBezTo>
                  <a:cubicBezTo>
                    <a:pt x="43" y="114"/>
                    <a:pt x="42" y="119"/>
                    <a:pt x="39" y="122"/>
                  </a:cubicBezTo>
                  <a:cubicBezTo>
                    <a:pt x="36" y="126"/>
                    <a:pt x="32" y="129"/>
                    <a:pt x="29" y="132"/>
                  </a:cubicBezTo>
                  <a:cubicBezTo>
                    <a:pt x="26" y="135"/>
                    <a:pt x="25" y="139"/>
                    <a:pt x="22" y="141"/>
                  </a:cubicBezTo>
                  <a:cubicBezTo>
                    <a:pt x="20" y="142"/>
                    <a:pt x="17" y="142"/>
                    <a:pt x="15" y="144"/>
                  </a:cubicBezTo>
                  <a:cubicBezTo>
                    <a:pt x="13" y="145"/>
                    <a:pt x="10" y="148"/>
                    <a:pt x="10" y="150"/>
                  </a:cubicBezTo>
                  <a:cubicBezTo>
                    <a:pt x="9" y="157"/>
                    <a:pt x="10" y="164"/>
                    <a:pt x="11" y="171"/>
                  </a:cubicBezTo>
                  <a:cubicBezTo>
                    <a:pt x="11" y="175"/>
                    <a:pt x="13" y="180"/>
                    <a:pt x="13" y="185"/>
                  </a:cubicBezTo>
                  <a:cubicBezTo>
                    <a:pt x="13" y="188"/>
                    <a:pt x="11" y="193"/>
                    <a:pt x="13" y="195"/>
                  </a:cubicBezTo>
                  <a:cubicBezTo>
                    <a:pt x="16" y="198"/>
                    <a:pt x="22" y="197"/>
                    <a:pt x="26" y="198"/>
                  </a:cubicBezTo>
                  <a:cubicBezTo>
                    <a:pt x="29" y="199"/>
                    <a:pt x="32" y="199"/>
                    <a:pt x="33" y="201"/>
                  </a:cubicBezTo>
                  <a:cubicBezTo>
                    <a:pt x="35" y="203"/>
                    <a:pt x="32" y="209"/>
                    <a:pt x="34" y="209"/>
                  </a:cubicBezTo>
                  <a:cubicBezTo>
                    <a:pt x="38" y="211"/>
                    <a:pt x="42" y="207"/>
                    <a:pt x="46" y="206"/>
                  </a:cubicBezTo>
                  <a:cubicBezTo>
                    <a:pt x="50" y="205"/>
                    <a:pt x="55" y="205"/>
                    <a:pt x="59" y="204"/>
                  </a:cubicBezTo>
                  <a:cubicBezTo>
                    <a:pt x="62" y="203"/>
                    <a:pt x="64" y="199"/>
                    <a:pt x="67" y="198"/>
                  </a:cubicBezTo>
                  <a:cubicBezTo>
                    <a:pt x="72" y="197"/>
                    <a:pt x="77" y="198"/>
                    <a:pt x="82" y="198"/>
                  </a:cubicBezTo>
                  <a:cubicBezTo>
                    <a:pt x="85" y="198"/>
                    <a:pt x="87" y="198"/>
                    <a:pt x="90" y="198"/>
                  </a:cubicBezTo>
                  <a:cubicBezTo>
                    <a:pt x="92" y="195"/>
                    <a:pt x="92" y="192"/>
                    <a:pt x="94" y="190"/>
                  </a:cubicBezTo>
                  <a:cubicBezTo>
                    <a:pt x="97" y="187"/>
                    <a:pt x="102" y="186"/>
                    <a:pt x="105" y="183"/>
                  </a:cubicBezTo>
                  <a:cubicBezTo>
                    <a:pt x="108" y="180"/>
                    <a:pt x="110" y="176"/>
                    <a:pt x="112" y="172"/>
                  </a:cubicBezTo>
                  <a:cubicBezTo>
                    <a:pt x="115" y="167"/>
                    <a:pt x="117" y="162"/>
                    <a:pt x="120" y="158"/>
                  </a:cubicBezTo>
                  <a:cubicBezTo>
                    <a:pt x="122" y="155"/>
                    <a:pt x="127" y="153"/>
                    <a:pt x="127" y="149"/>
                  </a:cubicBezTo>
                  <a:cubicBezTo>
                    <a:pt x="127" y="145"/>
                    <a:pt x="122" y="143"/>
                    <a:pt x="120" y="140"/>
                  </a:cubicBezTo>
                  <a:cubicBezTo>
                    <a:pt x="117" y="137"/>
                    <a:pt x="113" y="135"/>
                    <a:pt x="111" y="132"/>
                  </a:cubicBezTo>
                  <a:cubicBezTo>
                    <a:pt x="110" y="130"/>
                    <a:pt x="114" y="128"/>
                    <a:pt x="115" y="126"/>
                  </a:cubicBezTo>
                  <a:cubicBezTo>
                    <a:pt x="115" y="124"/>
                    <a:pt x="114" y="122"/>
                    <a:pt x="113" y="121"/>
                  </a:cubicBezTo>
                  <a:cubicBezTo>
                    <a:pt x="112" y="120"/>
                    <a:pt x="110" y="120"/>
                    <a:pt x="109" y="118"/>
                  </a:cubicBezTo>
                  <a:cubicBezTo>
                    <a:pt x="108" y="116"/>
                    <a:pt x="110" y="114"/>
                    <a:pt x="109" y="112"/>
                  </a:cubicBezTo>
                  <a:cubicBezTo>
                    <a:pt x="108" y="111"/>
                    <a:pt x="106" y="113"/>
                    <a:pt x="105" y="112"/>
                  </a:cubicBezTo>
                  <a:cubicBezTo>
                    <a:pt x="104" y="110"/>
                    <a:pt x="104" y="107"/>
                    <a:pt x="105" y="105"/>
                  </a:cubicBezTo>
                  <a:cubicBezTo>
                    <a:pt x="105" y="103"/>
                    <a:pt x="108" y="102"/>
                    <a:pt x="107" y="101"/>
                  </a:cubicBezTo>
                  <a:cubicBezTo>
                    <a:pt x="107" y="99"/>
                    <a:pt x="103" y="101"/>
                    <a:pt x="103" y="99"/>
                  </a:cubicBezTo>
                  <a:cubicBezTo>
                    <a:pt x="103" y="96"/>
                    <a:pt x="105" y="94"/>
                    <a:pt x="106" y="92"/>
                  </a:cubicBezTo>
                  <a:lnTo>
                    <a:pt x="109" y="88"/>
                  </a:lnTo>
                  <a:lnTo>
                    <a:pt x="94" y="65"/>
                  </a:lnTo>
                  <a:lnTo>
                    <a:pt x="104" y="53"/>
                  </a:lnTo>
                  <a:cubicBezTo>
                    <a:pt x="100" y="49"/>
                    <a:pt x="97" y="46"/>
                    <a:pt x="96" y="44"/>
                  </a:cubicBezTo>
                  <a:cubicBezTo>
                    <a:pt x="95" y="42"/>
                    <a:pt x="90" y="44"/>
                    <a:pt x="88" y="42"/>
                  </a:cubicBezTo>
                  <a:cubicBezTo>
                    <a:pt x="86" y="40"/>
                    <a:pt x="86" y="37"/>
                    <a:pt x="86" y="35"/>
                  </a:cubicBezTo>
                  <a:cubicBezTo>
                    <a:pt x="86" y="32"/>
                    <a:pt x="88" y="31"/>
                    <a:pt x="88" y="28"/>
                  </a:cubicBezTo>
                  <a:cubicBezTo>
                    <a:pt x="88" y="27"/>
                    <a:pt x="85" y="28"/>
                    <a:pt x="85" y="27"/>
                  </a:cubicBezTo>
                  <a:cubicBezTo>
                    <a:pt x="85" y="25"/>
                    <a:pt x="88" y="24"/>
                    <a:pt x="89" y="23"/>
                  </a:cubicBezTo>
                  <a:cubicBezTo>
                    <a:pt x="90" y="19"/>
                    <a:pt x="93" y="16"/>
                    <a:pt x="92" y="12"/>
                  </a:cubicBezTo>
                  <a:cubicBezTo>
                    <a:pt x="92" y="9"/>
                    <a:pt x="87" y="9"/>
                    <a:pt x="84" y="7"/>
                  </a:cubicBezTo>
                  <a:cubicBezTo>
                    <a:pt x="80" y="6"/>
                    <a:pt x="76" y="0"/>
                    <a:pt x="72" y="2"/>
                  </a:cubicBezTo>
                  <a:cubicBezTo>
                    <a:pt x="69" y="5"/>
                    <a:pt x="64" y="4"/>
                    <a:pt x="61" y="3"/>
                  </a:cubicBezTo>
                  <a:cubicBezTo>
                    <a:pt x="59" y="5"/>
                    <a:pt x="56" y="10"/>
                    <a:pt x="55" y="15"/>
                  </a:cubicBezTo>
                  <a:cubicBezTo>
                    <a:pt x="54" y="18"/>
                    <a:pt x="56" y="22"/>
                    <a:pt x="55" y="25"/>
                  </a:cubicBezTo>
                  <a:cubicBezTo>
                    <a:pt x="54" y="27"/>
                    <a:pt x="50" y="25"/>
                    <a:pt x="49" y="27"/>
                  </a:cubicBezTo>
                  <a:cubicBezTo>
                    <a:pt x="47" y="29"/>
                    <a:pt x="50" y="33"/>
                    <a:pt x="48" y="33"/>
                  </a:cubicBezTo>
                  <a:cubicBezTo>
                    <a:pt x="43" y="33"/>
                    <a:pt x="39" y="28"/>
                    <a:pt x="35" y="28"/>
                  </a:cubicBezTo>
                  <a:cubicBezTo>
                    <a:pt x="32" y="28"/>
                    <a:pt x="29" y="33"/>
                    <a:pt x="27" y="32"/>
                  </a:cubicBezTo>
                  <a:cubicBezTo>
                    <a:pt x="23" y="30"/>
                    <a:pt x="19" y="31"/>
                    <a:pt x="17" y="30"/>
                  </a:cubicBezTo>
                  <a:cubicBezTo>
                    <a:pt x="13" y="25"/>
                    <a:pt x="12" y="16"/>
                    <a:pt x="4" y="14"/>
                  </a:cubicBezTo>
                  <a:cubicBezTo>
                    <a:pt x="2" y="14"/>
                    <a:pt x="5" y="19"/>
                    <a:pt x="4" y="21"/>
                  </a:cubicBezTo>
                  <a:cubicBezTo>
                    <a:pt x="3" y="22"/>
                    <a:pt x="1" y="22"/>
                    <a:pt x="0" y="23"/>
                  </a:cubicBezTo>
                  <a:cubicBezTo>
                    <a:pt x="3" y="26"/>
                    <a:pt x="6" y="31"/>
                    <a:pt x="10" y="33"/>
                  </a:cubicBezTo>
                  <a:cubicBezTo>
                    <a:pt x="14" y="35"/>
                    <a:pt x="19" y="34"/>
                    <a:pt x="22" y="36"/>
                  </a:cubicBezTo>
                  <a:cubicBezTo>
                    <a:pt x="26" y="38"/>
                    <a:pt x="29" y="41"/>
                    <a:pt x="31" y="45"/>
                  </a:cubicBezTo>
                  <a:cubicBezTo>
                    <a:pt x="33" y="48"/>
                    <a:pt x="31" y="51"/>
                    <a:pt x="31" y="54"/>
                  </a:cubicBezTo>
                  <a:cubicBezTo>
                    <a:pt x="32" y="55"/>
                    <a:pt x="34" y="56"/>
                    <a:pt x="34" y="58"/>
                  </a:cubicBezTo>
                  <a:cubicBezTo>
                    <a:pt x="35" y="59"/>
                    <a:pt x="34" y="59"/>
                    <a:pt x="34" y="60"/>
                  </a:cubicBezTo>
                  <a:cubicBezTo>
                    <a:pt x="34" y="63"/>
                    <a:pt x="37" y="66"/>
                    <a:pt x="37" y="69"/>
                  </a:cubicBezTo>
                  <a:cubicBezTo>
                    <a:pt x="37" y="73"/>
                    <a:pt x="34" y="76"/>
                    <a:pt x="35" y="79"/>
                  </a:cubicBezTo>
                  <a:cubicBezTo>
                    <a:pt x="35" y="83"/>
                    <a:pt x="38" y="87"/>
                    <a:pt x="40" y="9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0" name="Freeform 2649"/>
            <p:cNvSpPr>
              <a:spLocks noChangeAspect="1"/>
            </p:cNvSpPr>
            <p:nvPr/>
          </p:nvSpPr>
          <p:spPr bwMode="auto">
            <a:xfrm>
              <a:off x="18390127" y="4109776"/>
              <a:ext cx="1144790" cy="2009101"/>
            </a:xfrm>
            <a:custGeom>
              <a:avLst/>
              <a:gdLst>
                <a:gd name="T0" fmla="*/ 6 w 143"/>
                <a:gd name="T1" fmla="*/ 234 h 274"/>
                <a:gd name="T2" fmla="*/ 17 w 143"/>
                <a:gd name="T3" fmla="*/ 217 h 274"/>
                <a:gd name="T4" fmla="*/ 19 w 143"/>
                <a:gd name="T5" fmla="*/ 195 h 274"/>
                <a:gd name="T6" fmla="*/ 11 w 143"/>
                <a:gd name="T7" fmla="*/ 177 h 274"/>
                <a:gd name="T8" fmla="*/ 19 w 143"/>
                <a:gd name="T9" fmla="*/ 125 h 274"/>
                <a:gd name="T10" fmla="*/ 33 w 143"/>
                <a:gd name="T11" fmla="*/ 115 h 274"/>
                <a:gd name="T12" fmla="*/ 42 w 143"/>
                <a:gd name="T13" fmla="*/ 74 h 274"/>
                <a:gd name="T14" fmla="*/ 62 w 143"/>
                <a:gd name="T15" fmla="*/ 54 h 274"/>
                <a:gd name="T16" fmla="*/ 79 w 143"/>
                <a:gd name="T17" fmla="*/ 26 h 274"/>
                <a:gd name="T18" fmla="*/ 88 w 143"/>
                <a:gd name="T19" fmla="*/ 13 h 274"/>
                <a:gd name="T20" fmla="*/ 114 w 143"/>
                <a:gd name="T21" fmla="*/ 18 h 274"/>
                <a:gd name="T22" fmla="*/ 123 w 143"/>
                <a:gd name="T23" fmla="*/ 2 h 274"/>
                <a:gd name="T24" fmla="*/ 149 w 143"/>
                <a:gd name="T25" fmla="*/ 18 h 274"/>
                <a:gd name="T26" fmla="*/ 160 w 143"/>
                <a:gd name="T27" fmla="*/ 40 h 274"/>
                <a:gd name="T28" fmla="*/ 164 w 143"/>
                <a:gd name="T29" fmla="*/ 47 h 274"/>
                <a:gd name="T30" fmla="*/ 165 w 143"/>
                <a:gd name="T31" fmla="*/ 70 h 274"/>
                <a:gd name="T32" fmla="*/ 160 w 143"/>
                <a:gd name="T33" fmla="*/ 84 h 274"/>
                <a:gd name="T34" fmla="*/ 148 w 143"/>
                <a:gd name="T35" fmla="*/ 91 h 274"/>
                <a:gd name="T36" fmla="*/ 139 w 143"/>
                <a:gd name="T37" fmla="*/ 98 h 274"/>
                <a:gd name="T38" fmla="*/ 140 w 143"/>
                <a:gd name="T39" fmla="*/ 116 h 274"/>
                <a:gd name="T40" fmla="*/ 123 w 143"/>
                <a:gd name="T41" fmla="*/ 134 h 274"/>
                <a:gd name="T42" fmla="*/ 102 w 143"/>
                <a:gd name="T43" fmla="*/ 146 h 274"/>
                <a:gd name="T44" fmla="*/ 92 w 143"/>
                <a:gd name="T45" fmla="*/ 161 h 274"/>
                <a:gd name="T46" fmla="*/ 87 w 143"/>
                <a:gd name="T47" fmla="*/ 168 h 274"/>
                <a:gd name="T48" fmla="*/ 81 w 143"/>
                <a:gd name="T49" fmla="*/ 184 h 274"/>
                <a:gd name="T50" fmla="*/ 90 w 143"/>
                <a:gd name="T51" fmla="*/ 214 h 274"/>
                <a:gd name="T52" fmla="*/ 111 w 143"/>
                <a:gd name="T53" fmla="*/ 227 h 274"/>
                <a:gd name="T54" fmla="*/ 93 w 143"/>
                <a:gd name="T55" fmla="*/ 234 h 274"/>
                <a:gd name="T56" fmla="*/ 103 w 143"/>
                <a:gd name="T57" fmla="*/ 238 h 274"/>
                <a:gd name="T58" fmla="*/ 92 w 143"/>
                <a:gd name="T59" fmla="*/ 245 h 274"/>
                <a:gd name="T60" fmla="*/ 80 w 143"/>
                <a:gd name="T61" fmla="*/ 257 h 274"/>
                <a:gd name="T62" fmla="*/ 75 w 143"/>
                <a:gd name="T63" fmla="*/ 298 h 274"/>
                <a:gd name="T64" fmla="*/ 55 w 143"/>
                <a:gd name="T65" fmla="*/ 310 h 274"/>
                <a:gd name="T66" fmla="*/ 51 w 143"/>
                <a:gd name="T67" fmla="*/ 325 h 274"/>
                <a:gd name="T68" fmla="*/ 29 w 143"/>
                <a:gd name="T69" fmla="*/ 328 h 274"/>
                <a:gd name="T70" fmla="*/ 31 w 143"/>
                <a:gd name="T71" fmla="*/ 319 h 274"/>
                <a:gd name="T72" fmla="*/ 29 w 143"/>
                <a:gd name="T73" fmla="*/ 309 h 274"/>
                <a:gd name="T74" fmla="*/ 29 w 143"/>
                <a:gd name="T75" fmla="*/ 303 h 274"/>
                <a:gd name="T76" fmla="*/ 12 w 143"/>
                <a:gd name="T77" fmla="*/ 285 h 274"/>
                <a:gd name="T78" fmla="*/ 10 w 143"/>
                <a:gd name="T79" fmla="*/ 262 h 274"/>
                <a:gd name="T80" fmla="*/ 5 w 143"/>
                <a:gd name="T81" fmla="*/ 249 h 274"/>
                <a:gd name="T82" fmla="*/ 6 w 143"/>
                <a:gd name="T83" fmla="*/ 244 h 2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274"/>
                <a:gd name="T128" fmla="*/ 143 w 143"/>
                <a:gd name="T129" fmla="*/ 274 h 2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274">
                  <a:moveTo>
                    <a:pt x="5" y="203"/>
                  </a:moveTo>
                  <a:cubicBezTo>
                    <a:pt x="5" y="200"/>
                    <a:pt x="5" y="197"/>
                    <a:pt x="5" y="195"/>
                  </a:cubicBezTo>
                  <a:cubicBezTo>
                    <a:pt x="6" y="192"/>
                    <a:pt x="7" y="189"/>
                    <a:pt x="9" y="186"/>
                  </a:cubicBezTo>
                  <a:cubicBezTo>
                    <a:pt x="10" y="184"/>
                    <a:pt x="14" y="184"/>
                    <a:pt x="14" y="181"/>
                  </a:cubicBezTo>
                  <a:cubicBezTo>
                    <a:pt x="15" y="176"/>
                    <a:pt x="12" y="170"/>
                    <a:pt x="13" y="164"/>
                  </a:cubicBezTo>
                  <a:cubicBezTo>
                    <a:pt x="13" y="163"/>
                    <a:pt x="16" y="163"/>
                    <a:pt x="16" y="162"/>
                  </a:cubicBezTo>
                  <a:cubicBezTo>
                    <a:pt x="17" y="161"/>
                    <a:pt x="18" y="159"/>
                    <a:pt x="17" y="158"/>
                  </a:cubicBezTo>
                  <a:cubicBezTo>
                    <a:pt x="15" y="154"/>
                    <a:pt x="9" y="151"/>
                    <a:pt x="9" y="147"/>
                  </a:cubicBezTo>
                  <a:cubicBezTo>
                    <a:pt x="9" y="136"/>
                    <a:pt x="9" y="125"/>
                    <a:pt x="10" y="113"/>
                  </a:cubicBezTo>
                  <a:cubicBezTo>
                    <a:pt x="10" y="110"/>
                    <a:pt x="13" y="106"/>
                    <a:pt x="16" y="104"/>
                  </a:cubicBezTo>
                  <a:cubicBezTo>
                    <a:pt x="21" y="102"/>
                    <a:pt x="27" y="107"/>
                    <a:pt x="31" y="104"/>
                  </a:cubicBezTo>
                  <a:cubicBezTo>
                    <a:pt x="33" y="102"/>
                    <a:pt x="28" y="99"/>
                    <a:pt x="28" y="96"/>
                  </a:cubicBezTo>
                  <a:cubicBezTo>
                    <a:pt x="28" y="86"/>
                    <a:pt x="32" y="77"/>
                    <a:pt x="33" y="68"/>
                  </a:cubicBezTo>
                  <a:cubicBezTo>
                    <a:pt x="34" y="66"/>
                    <a:pt x="33" y="64"/>
                    <a:pt x="35" y="62"/>
                  </a:cubicBezTo>
                  <a:cubicBezTo>
                    <a:pt x="37" y="60"/>
                    <a:pt x="43" y="62"/>
                    <a:pt x="44" y="59"/>
                  </a:cubicBezTo>
                  <a:cubicBezTo>
                    <a:pt x="45" y="54"/>
                    <a:pt x="48" y="49"/>
                    <a:pt x="52" y="45"/>
                  </a:cubicBezTo>
                  <a:cubicBezTo>
                    <a:pt x="54" y="43"/>
                    <a:pt x="51" y="40"/>
                    <a:pt x="52" y="37"/>
                  </a:cubicBezTo>
                  <a:cubicBezTo>
                    <a:pt x="56" y="31"/>
                    <a:pt x="60" y="25"/>
                    <a:pt x="66" y="22"/>
                  </a:cubicBezTo>
                  <a:cubicBezTo>
                    <a:pt x="68" y="21"/>
                    <a:pt x="71" y="27"/>
                    <a:pt x="72" y="25"/>
                  </a:cubicBezTo>
                  <a:cubicBezTo>
                    <a:pt x="75" y="21"/>
                    <a:pt x="72" y="15"/>
                    <a:pt x="74" y="11"/>
                  </a:cubicBezTo>
                  <a:cubicBezTo>
                    <a:pt x="76" y="9"/>
                    <a:pt x="80" y="9"/>
                    <a:pt x="82" y="10"/>
                  </a:cubicBezTo>
                  <a:cubicBezTo>
                    <a:pt x="87" y="11"/>
                    <a:pt x="91" y="18"/>
                    <a:pt x="95" y="15"/>
                  </a:cubicBezTo>
                  <a:cubicBezTo>
                    <a:pt x="99" y="13"/>
                    <a:pt x="94" y="6"/>
                    <a:pt x="96" y="2"/>
                  </a:cubicBezTo>
                  <a:cubicBezTo>
                    <a:pt x="97" y="0"/>
                    <a:pt x="101" y="2"/>
                    <a:pt x="103" y="2"/>
                  </a:cubicBezTo>
                  <a:cubicBezTo>
                    <a:pt x="106" y="5"/>
                    <a:pt x="109" y="10"/>
                    <a:pt x="113" y="12"/>
                  </a:cubicBezTo>
                  <a:cubicBezTo>
                    <a:pt x="117" y="14"/>
                    <a:pt x="122" y="13"/>
                    <a:pt x="125" y="15"/>
                  </a:cubicBezTo>
                  <a:cubicBezTo>
                    <a:pt x="129" y="17"/>
                    <a:pt x="132" y="20"/>
                    <a:pt x="134" y="24"/>
                  </a:cubicBezTo>
                  <a:cubicBezTo>
                    <a:pt x="136" y="27"/>
                    <a:pt x="134" y="30"/>
                    <a:pt x="134" y="33"/>
                  </a:cubicBezTo>
                  <a:cubicBezTo>
                    <a:pt x="135" y="34"/>
                    <a:pt x="137" y="35"/>
                    <a:pt x="137" y="37"/>
                  </a:cubicBezTo>
                  <a:cubicBezTo>
                    <a:pt x="138" y="38"/>
                    <a:pt x="137" y="38"/>
                    <a:pt x="137" y="39"/>
                  </a:cubicBezTo>
                  <a:cubicBezTo>
                    <a:pt x="137" y="42"/>
                    <a:pt x="140" y="45"/>
                    <a:pt x="140" y="48"/>
                  </a:cubicBezTo>
                  <a:cubicBezTo>
                    <a:pt x="140" y="52"/>
                    <a:pt x="137" y="55"/>
                    <a:pt x="138" y="58"/>
                  </a:cubicBezTo>
                  <a:cubicBezTo>
                    <a:pt x="138" y="62"/>
                    <a:pt x="141" y="66"/>
                    <a:pt x="143" y="70"/>
                  </a:cubicBezTo>
                  <a:cubicBezTo>
                    <a:pt x="140" y="70"/>
                    <a:pt x="137" y="70"/>
                    <a:pt x="134" y="70"/>
                  </a:cubicBezTo>
                  <a:cubicBezTo>
                    <a:pt x="130" y="70"/>
                    <a:pt x="127" y="67"/>
                    <a:pt x="124" y="69"/>
                  </a:cubicBezTo>
                  <a:cubicBezTo>
                    <a:pt x="122" y="70"/>
                    <a:pt x="126" y="74"/>
                    <a:pt x="124" y="76"/>
                  </a:cubicBezTo>
                  <a:cubicBezTo>
                    <a:pt x="122" y="78"/>
                    <a:pt x="118" y="76"/>
                    <a:pt x="116" y="78"/>
                  </a:cubicBezTo>
                  <a:cubicBezTo>
                    <a:pt x="115" y="79"/>
                    <a:pt x="117" y="81"/>
                    <a:pt x="116" y="82"/>
                  </a:cubicBezTo>
                  <a:cubicBezTo>
                    <a:pt x="114" y="84"/>
                    <a:pt x="108" y="86"/>
                    <a:pt x="109" y="89"/>
                  </a:cubicBezTo>
                  <a:cubicBezTo>
                    <a:pt x="109" y="93"/>
                    <a:pt x="117" y="94"/>
                    <a:pt x="117" y="97"/>
                  </a:cubicBezTo>
                  <a:cubicBezTo>
                    <a:pt x="117" y="101"/>
                    <a:pt x="110" y="100"/>
                    <a:pt x="109" y="102"/>
                  </a:cubicBezTo>
                  <a:cubicBezTo>
                    <a:pt x="108" y="106"/>
                    <a:pt x="107" y="110"/>
                    <a:pt x="103" y="112"/>
                  </a:cubicBezTo>
                  <a:cubicBezTo>
                    <a:pt x="99" y="113"/>
                    <a:pt x="95" y="116"/>
                    <a:pt x="91" y="118"/>
                  </a:cubicBezTo>
                  <a:cubicBezTo>
                    <a:pt x="89" y="119"/>
                    <a:pt x="87" y="120"/>
                    <a:pt x="85" y="122"/>
                  </a:cubicBezTo>
                  <a:cubicBezTo>
                    <a:pt x="82" y="124"/>
                    <a:pt x="78" y="127"/>
                    <a:pt x="76" y="130"/>
                  </a:cubicBezTo>
                  <a:cubicBezTo>
                    <a:pt x="75" y="131"/>
                    <a:pt x="77" y="133"/>
                    <a:pt x="77" y="134"/>
                  </a:cubicBezTo>
                  <a:cubicBezTo>
                    <a:pt x="75" y="135"/>
                    <a:pt x="71" y="135"/>
                    <a:pt x="71" y="137"/>
                  </a:cubicBezTo>
                  <a:cubicBezTo>
                    <a:pt x="71" y="139"/>
                    <a:pt x="73" y="138"/>
                    <a:pt x="73" y="140"/>
                  </a:cubicBezTo>
                  <a:cubicBezTo>
                    <a:pt x="74" y="145"/>
                    <a:pt x="73" y="149"/>
                    <a:pt x="71" y="153"/>
                  </a:cubicBezTo>
                  <a:cubicBezTo>
                    <a:pt x="70" y="154"/>
                    <a:pt x="69" y="151"/>
                    <a:pt x="68" y="153"/>
                  </a:cubicBezTo>
                  <a:cubicBezTo>
                    <a:pt x="67" y="155"/>
                    <a:pt x="68" y="158"/>
                    <a:pt x="69" y="161"/>
                  </a:cubicBezTo>
                  <a:cubicBezTo>
                    <a:pt x="70" y="167"/>
                    <a:pt x="71" y="173"/>
                    <a:pt x="75" y="178"/>
                  </a:cubicBezTo>
                  <a:cubicBezTo>
                    <a:pt x="77" y="180"/>
                    <a:pt x="82" y="176"/>
                    <a:pt x="85" y="178"/>
                  </a:cubicBezTo>
                  <a:cubicBezTo>
                    <a:pt x="89" y="181"/>
                    <a:pt x="93" y="184"/>
                    <a:pt x="93" y="189"/>
                  </a:cubicBezTo>
                  <a:cubicBezTo>
                    <a:pt x="93" y="193"/>
                    <a:pt x="88" y="195"/>
                    <a:pt x="85" y="196"/>
                  </a:cubicBezTo>
                  <a:cubicBezTo>
                    <a:pt x="83" y="197"/>
                    <a:pt x="80" y="194"/>
                    <a:pt x="78" y="195"/>
                  </a:cubicBezTo>
                  <a:cubicBezTo>
                    <a:pt x="77" y="196"/>
                    <a:pt x="74" y="200"/>
                    <a:pt x="76" y="200"/>
                  </a:cubicBezTo>
                  <a:cubicBezTo>
                    <a:pt x="79" y="202"/>
                    <a:pt x="83" y="196"/>
                    <a:pt x="86" y="198"/>
                  </a:cubicBezTo>
                  <a:cubicBezTo>
                    <a:pt x="88" y="200"/>
                    <a:pt x="84" y="204"/>
                    <a:pt x="81" y="205"/>
                  </a:cubicBezTo>
                  <a:cubicBezTo>
                    <a:pt x="80" y="206"/>
                    <a:pt x="79" y="204"/>
                    <a:pt x="77" y="204"/>
                  </a:cubicBezTo>
                  <a:cubicBezTo>
                    <a:pt x="76" y="205"/>
                    <a:pt x="76" y="206"/>
                    <a:pt x="75" y="207"/>
                  </a:cubicBezTo>
                  <a:cubicBezTo>
                    <a:pt x="72" y="209"/>
                    <a:pt x="68" y="210"/>
                    <a:pt x="67" y="214"/>
                  </a:cubicBezTo>
                  <a:cubicBezTo>
                    <a:pt x="66" y="217"/>
                    <a:pt x="68" y="222"/>
                    <a:pt x="68" y="226"/>
                  </a:cubicBezTo>
                  <a:cubicBezTo>
                    <a:pt x="67" y="233"/>
                    <a:pt x="65" y="241"/>
                    <a:pt x="63" y="248"/>
                  </a:cubicBezTo>
                  <a:cubicBezTo>
                    <a:pt x="62" y="251"/>
                    <a:pt x="60" y="256"/>
                    <a:pt x="57" y="258"/>
                  </a:cubicBezTo>
                  <a:cubicBezTo>
                    <a:pt x="54" y="260"/>
                    <a:pt x="49" y="257"/>
                    <a:pt x="46" y="258"/>
                  </a:cubicBezTo>
                  <a:cubicBezTo>
                    <a:pt x="43" y="259"/>
                    <a:pt x="40" y="261"/>
                    <a:pt x="40" y="263"/>
                  </a:cubicBezTo>
                  <a:cubicBezTo>
                    <a:pt x="39" y="266"/>
                    <a:pt x="45" y="268"/>
                    <a:pt x="43" y="271"/>
                  </a:cubicBezTo>
                  <a:cubicBezTo>
                    <a:pt x="42" y="273"/>
                    <a:pt x="37" y="272"/>
                    <a:pt x="33" y="272"/>
                  </a:cubicBezTo>
                  <a:cubicBezTo>
                    <a:pt x="30" y="273"/>
                    <a:pt x="27" y="274"/>
                    <a:pt x="24" y="273"/>
                  </a:cubicBezTo>
                  <a:cubicBezTo>
                    <a:pt x="23" y="273"/>
                    <a:pt x="24" y="271"/>
                    <a:pt x="24" y="270"/>
                  </a:cubicBezTo>
                  <a:cubicBezTo>
                    <a:pt x="25" y="269"/>
                    <a:pt x="27" y="267"/>
                    <a:pt x="26" y="266"/>
                  </a:cubicBezTo>
                  <a:cubicBezTo>
                    <a:pt x="25" y="263"/>
                    <a:pt x="19" y="261"/>
                    <a:pt x="18" y="257"/>
                  </a:cubicBezTo>
                  <a:cubicBezTo>
                    <a:pt x="18" y="256"/>
                    <a:pt x="23" y="259"/>
                    <a:pt x="24" y="257"/>
                  </a:cubicBezTo>
                  <a:cubicBezTo>
                    <a:pt x="25" y="255"/>
                    <a:pt x="20" y="254"/>
                    <a:pt x="20" y="252"/>
                  </a:cubicBezTo>
                  <a:cubicBezTo>
                    <a:pt x="20" y="251"/>
                    <a:pt x="25" y="253"/>
                    <a:pt x="24" y="252"/>
                  </a:cubicBezTo>
                  <a:cubicBezTo>
                    <a:pt x="22" y="246"/>
                    <a:pt x="18" y="240"/>
                    <a:pt x="14" y="236"/>
                  </a:cubicBezTo>
                  <a:cubicBezTo>
                    <a:pt x="13" y="235"/>
                    <a:pt x="10" y="239"/>
                    <a:pt x="10" y="237"/>
                  </a:cubicBezTo>
                  <a:cubicBezTo>
                    <a:pt x="8" y="233"/>
                    <a:pt x="9" y="229"/>
                    <a:pt x="9" y="225"/>
                  </a:cubicBezTo>
                  <a:cubicBezTo>
                    <a:pt x="9" y="222"/>
                    <a:pt x="9" y="220"/>
                    <a:pt x="8" y="218"/>
                  </a:cubicBezTo>
                  <a:cubicBezTo>
                    <a:pt x="8" y="217"/>
                    <a:pt x="5" y="217"/>
                    <a:pt x="5" y="216"/>
                  </a:cubicBezTo>
                  <a:cubicBezTo>
                    <a:pt x="4" y="213"/>
                    <a:pt x="5" y="210"/>
                    <a:pt x="4" y="207"/>
                  </a:cubicBezTo>
                  <a:cubicBezTo>
                    <a:pt x="3" y="206"/>
                    <a:pt x="0" y="205"/>
                    <a:pt x="1" y="204"/>
                  </a:cubicBezTo>
                  <a:cubicBezTo>
                    <a:pt x="1" y="202"/>
                    <a:pt x="4" y="203"/>
                    <a:pt x="5" y="20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1" name="Freeform 2650"/>
            <p:cNvSpPr>
              <a:spLocks noChangeAspect="1"/>
            </p:cNvSpPr>
            <p:nvPr/>
          </p:nvSpPr>
          <p:spPr bwMode="auto">
            <a:xfrm>
              <a:off x="17807693" y="3792225"/>
              <a:ext cx="2309670" cy="1954139"/>
            </a:xfrm>
            <a:custGeom>
              <a:avLst/>
              <a:gdLst>
                <a:gd name="T0" fmla="*/ 84 w 287"/>
                <a:gd name="T1" fmla="*/ 283 h 267"/>
                <a:gd name="T2" fmla="*/ 78 w 287"/>
                <a:gd name="T3" fmla="*/ 294 h 267"/>
                <a:gd name="T4" fmla="*/ 47 w 287"/>
                <a:gd name="T5" fmla="*/ 316 h 267"/>
                <a:gd name="T6" fmla="*/ 7 w 287"/>
                <a:gd name="T7" fmla="*/ 300 h 267"/>
                <a:gd name="T8" fmla="*/ 16 w 287"/>
                <a:gd name="T9" fmla="*/ 284 h 267"/>
                <a:gd name="T10" fmla="*/ 16 w 287"/>
                <a:gd name="T11" fmla="*/ 276 h 267"/>
                <a:gd name="T12" fmla="*/ 11 w 287"/>
                <a:gd name="T13" fmla="*/ 274 h 267"/>
                <a:gd name="T14" fmla="*/ 6 w 287"/>
                <a:gd name="T15" fmla="*/ 250 h 267"/>
                <a:gd name="T16" fmla="*/ 8 w 287"/>
                <a:gd name="T17" fmla="*/ 233 h 267"/>
                <a:gd name="T18" fmla="*/ 1 w 287"/>
                <a:gd name="T19" fmla="*/ 223 h 267"/>
                <a:gd name="T20" fmla="*/ 30 w 287"/>
                <a:gd name="T21" fmla="*/ 222 h 267"/>
                <a:gd name="T22" fmla="*/ 36 w 287"/>
                <a:gd name="T23" fmla="*/ 213 h 267"/>
                <a:gd name="T24" fmla="*/ 46 w 287"/>
                <a:gd name="T25" fmla="*/ 211 h 267"/>
                <a:gd name="T26" fmla="*/ 54 w 287"/>
                <a:gd name="T27" fmla="*/ 195 h 267"/>
                <a:gd name="T28" fmla="*/ 65 w 287"/>
                <a:gd name="T29" fmla="*/ 192 h 267"/>
                <a:gd name="T30" fmla="*/ 85 w 287"/>
                <a:gd name="T31" fmla="*/ 182 h 267"/>
                <a:gd name="T32" fmla="*/ 65 w 287"/>
                <a:gd name="T33" fmla="*/ 183 h 267"/>
                <a:gd name="T34" fmla="*/ 94 w 287"/>
                <a:gd name="T35" fmla="*/ 168 h 267"/>
                <a:gd name="T36" fmla="*/ 103 w 287"/>
                <a:gd name="T37" fmla="*/ 149 h 267"/>
                <a:gd name="T38" fmla="*/ 108 w 287"/>
                <a:gd name="T39" fmla="*/ 129 h 267"/>
                <a:gd name="T40" fmla="*/ 112 w 287"/>
                <a:gd name="T41" fmla="*/ 119 h 267"/>
                <a:gd name="T42" fmla="*/ 127 w 287"/>
                <a:gd name="T43" fmla="*/ 107 h 267"/>
                <a:gd name="T44" fmla="*/ 137 w 287"/>
                <a:gd name="T45" fmla="*/ 96 h 267"/>
                <a:gd name="T46" fmla="*/ 132 w 287"/>
                <a:gd name="T47" fmla="*/ 89 h 267"/>
                <a:gd name="T48" fmla="*/ 165 w 287"/>
                <a:gd name="T49" fmla="*/ 72 h 267"/>
                <a:gd name="T50" fmla="*/ 142 w 287"/>
                <a:gd name="T51" fmla="*/ 56 h 267"/>
                <a:gd name="T52" fmla="*/ 155 w 287"/>
                <a:gd name="T53" fmla="*/ 67 h 267"/>
                <a:gd name="T54" fmla="*/ 161 w 287"/>
                <a:gd name="T55" fmla="*/ 59 h 267"/>
                <a:gd name="T56" fmla="*/ 173 w 287"/>
                <a:gd name="T57" fmla="*/ 43 h 267"/>
                <a:gd name="T58" fmla="*/ 189 w 287"/>
                <a:gd name="T59" fmla="*/ 48 h 267"/>
                <a:gd name="T60" fmla="*/ 194 w 287"/>
                <a:gd name="T61" fmla="*/ 43 h 267"/>
                <a:gd name="T62" fmla="*/ 200 w 287"/>
                <a:gd name="T63" fmla="*/ 47 h 267"/>
                <a:gd name="T64" fmla="*/ 224 w 287"/>
                <a:gd name="T65" fmla="*/ 42 h 267"/>
                <a:gd name="T66" fmla="*/ 225 w 287"/>
                <a:gd name="T67" fmla="*/ 23 h 267"/>
                <a:gd name="T68" fmla="*/ 244 w 287"/>
                <a:gd name="T69" fmla="*/ 24 h 267"/>
                <a:gd name="T70" fmla="*/ 257 w 287"/>
                <a:gd name="T71" fmla="*/ 4 h 267"/>
                <a:gd name="T72" fmla="*/ 274 w 287"/>
                <a:gd name="T73" fmla="*/ 10 h 267"/>
                <a:gd name="T74" fmla="*/ 279 w 287"/>
                <a:gd name="T75" fmla="*/ 12 h 267"/>
                <a:gd name="T76" fmla="*/ 291 w 287"/>
                <a:gd name="T77" fmla="*/ 18 h 267"/>
                <a:gd name="T78" fmla="*/ 303 w 287"/>
                <a:gd name="T79" fmla="*/ 1 h 267"/>
                <a:gd name="T80" fmla="*/ 305 w 287"/>
                <a:gd name="T81" fmla="*/ 14 h 267"/>
                <a:gd name="T82" fmla="*/ 315 w 287"/>
                <a:gd name="T83" fmla="*/ 8 h 267"/>
                <a:gd name="T84" fmla="*/ 343 w 287"/>
                <a:gd name="T85" fmla="*/ 23 h 267"/>
                <a:gd name="T86" fmla="*/ 329 w 287"/>
                <a:gd name="T87" fmla="*/ 34 h 267"/>
                <a:gd name="T88" fmla="*/ 345 w 287"/>
                <a:gd name="T89" fmla="*/ 40 h 267"/>
                <a:gd name="T90" fmla="*/ 332 w 287"/>
                <a:gd name="T91" fmla="*/ 46 h 267"/>
                <a:gd name="T92" fmla="*/ 317 w 287"/>
                <a:gd name="T93" fmla="*/ 55 h 267"/>
                <a:gd name="T94" fmla="*/ 297 w 287"/>
                <a:gd name="T95" fmla="*/ 30 h 267"/>
                <a:gd name="T96" fmla="*/ 276 w 287"/>
                <a:gd name="T97" fmla="*/ 58 h 267"/>
                <a:gd name="T98" fmla="*/ 252 w 287"/>
                <a:gd name="T99" fmla="*/ 61 h 267"/>
                <a:gd name="T100" fmla="*/ 215 w 287"/>
                <a:gd name="T101" fmla="*/ 44 h 267"/>
                <a:gd name="T102" fmla="*/ 202 w 287"/>
                <a:gd name="T103" fmla="*/ 55 h 267"/>
                <a:gd name="T104" fmla="*/ 176 w 287"/>
                <a:gd name="T105" fmla="*/ 66 h 267"/>
                <a:gd name="T106" fmla="*/ 149 w 287"/>
                <a:gd name="T107" fmla="*/ 97 h 267"/>
                <a:gd name="T108" fmla="*/ 129 w 287"/>
                <a:gd name="T109" fmla="*/ 127 h 267"/>
                <a:gd name="T110" fmla="*/ 124 w 287"/>
                <a:gd name="T111" fmla="*/ 177 h 267"/>
                <a:gd name="T112" fmla="*/ 97 w 287"/>
                <a:gd name="T113" fmla="*/ 229 h 267"/>
                <a:gd name="T114" fmla="*/ 102 w 287"/>
                <a:gd name="T115" fmla="*/ 249 h 267"/>
                <a:gd name="T116" fmla="*/ 93 w 287"/>
                <a:gd name="T117" fmla="*/ 286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7"/>
                <a:gd name="T178" fmla="*/ 0 h 267"/>
                <a:gd name="T179" fmla="*/ 287 w 287"/>
                <a:gd name="T180" fmla="*/ 267 h 2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7" h="267">
                  <a:moveTo>
                    <a:pt x="77" y="247"/>
                  </a:moveTo>
                  <a:cubicBezTo>
                    <a:pt x="76" y="246"/>
                    <a:pt x="71" y="246"/>
                    <a:pt x="70" y="244"/>
                  </a:cubicBezTo>
                  <a:cubicBezTo>
                    <a:pt x="68" y="242"/>
                    <a:pt x="70" y="239"/>
                    <a:pt x="70" y="236"/>
                  </a:cubicBezTo>
                  <a:cubicBezTo>
                    <a:pt x="69" y="234"/>
                    <a:pt x="69" y="230"/>
                    <a:pt x="66" y="230"/>
                  </a:cubicBezTo>
                  <a:cubicBezTo>
                    <a:pt x="64" y="231"/>
                    <a:pt x="65" y="235"/>
                    <a:pt x="65" y="237"/>
                  </a:cubicBezTo>
                  <a:cubicBezTo>
                    <a:pt x="65" y="240"/>
                    <a:pt x="66" y="243"/>
                    <a:pt x="65" y="245"/>
                  </a:cubicBezTo>
                  <a:cubicBezTo>
                    <a:pt x="64" y="247"/>
                    <a:pt x="62" y="249"/>
                    <a:pt x="60" y="249"/>
                  </a:cubicBezTo>
                  <a:cubicBezTo>
                    <a:pt x="58" y="250"/>
                    <a:pt x="57" y="247"/>
                    <a:pt x="55" y="248"/>
                  </a:cubicBezTo>
                  <a:cubicBezTo>
                    <a:pt x="49" y="252"/>
                    <a:pt x="45" y="260"/>
                    <a:pt x="39" y="264"/>
                  </a:cubicBezTo>
                  <a:cubicBezTo>
                    <a:pt x="36" y="266"/>
                    <a:pt x="32" y="267"/>
                    <a:pt x="29" y="266"/>
                  </a:cubicBezTo>
                  <a:cubicBezTo>
                    <a:pt x="23" y="264"/>
                    <a:pt x="17" y="261"/>
                    <a:pt x="11" y="258"/>
                  </a:cubicBezTo>
                  <a:cubicBezTo>
                    <a:pt x="9" y="256"/>
                    <a:pt x="6" y="253"/>
                    <a:pt x="6" y="250"/>
                  </a:cubicBezTo>
                  <a:cubicBezTo>
                    <a:pt x="7" y="248"/>
                    <a:pt x="12" y="250"/>
                    <a:pt x="14" y="249"/>
                  </a:cubicBezTo>
                  <a:cubicBezTo>
                    <a:pt x="16" y="247"/>
                    <a:pt x="16" y="244"/>
                    <a:pt x="16" y="242"/>
                  </a:cubicBezTo>
                  <a:cubicBezTo>
                    <a:pt x="16" y="240"/>
                    <a:pt x="15" y="237"/>
                    <a:pt x="13" y="237"/>
                  </a:cubicBezTo>
                  <a:cubicBezTo>
                    <a:pt x="10" y="236"/>
                    <a:pt x="7" y="241"/>
                    <a:pt x="5" y="240"/>
                  </a:cubicBezTo>
                  <a:cubicBezTo>
                    <a:pt x="3" y="239"/>
                    <a:pt x="7" y="236"/>
                    <a:pt x="8" y="235"/>
                  </a:cubicBezTo>
                  <a:cubicBezTo>
                    <a:pt x="10" y="233"/>
                    <a:pt x="11" y="232"/>
                    <a:pt x="13" y="230"/>
                  </a:cubicBezTo>
                  <a:cubicBezTo>
                    <a:pt x="15" y="227"/>
                    <a:pt x="17" y="224"/>
                    <a:pt x="19" y="221"/>
                  </a:cubicBezTo>
                  <a:cubicBezTo>
                    <a:pt x="19" y="220"/>
                    <a:pt x="17" y="220"/>
                    <a:pt x="17" y="221"/>
                  </a:cubicBezTo>
                  <a:cubicBezTo>
                    <a:pt x="14" y="223"/>
                    <a:pt x="13" y="228"/>
                    <a:pt x="9" y="229"/>
                  </a:cubicBezTo>
                  <a:cubicBezTo>
                    <a:pt x="6" y="229"/>
                    <a:pt x="6" y="224"/>
                    <a:pt x="5" y="222"/>
                  </a:cubicBezTo>
                  <a:cubicBezTo>
                    <a:pt x="3" y="220"/>
                    <a:pt x="0" y="218"/>
                    <a:pt x="0" y="215"/>
                  </a:cubicBezTo>
                  <a:cubicBezTo>
                    <a:pt x="0" y="213"/>
                    <a:pt x="4" y="212"/>
                    <a:pt x="5" y="209"/>
                  </a:cubicBezTo>
                  <a:cubicBezTo>
                    <a:pt x="5" y="207"/>
                    <a:pt x="5" y="204"/>
                    <a:pt x="5" y="202"/>
                  </a:cubicBezTo>
                  <a:cubicBezTo>
                    <a:pt x="4" y="200"/>
                    <a:pt x="0" y="200"/>
                    <a:pt x="0" y="199"/>
                  </a:cubicBezTo>
                  <a:cubicBezTo>
                    <a:pt x="1" y="196"/>
                    <a:pt x="4" y="195"/>
                    <a:pt x="7" y="194"/>
                  </a:cubicBezTo>
                  <a:cubicBezTo>
                    <a:pt x="9" y="193"/>
                    <a:pt x="15" y="195"/>
                    <a:pt x="13" y="194"/>
                  </a:cubicBezTo>
                  <a:cubicBezTo>
                    <a:pt x="10" y="192"/>
                    <a:pt x="6" y="193"/>
                    <a:pt x="3" y="191"/>
                  </a:cubicBezTo>
                  <a:cubicBezTo>
                    <a:pt x="2" y="190"/>
                    <a:pt x="0" y="187"/>
                    <a:pt x="1" y="186"/>
                  </a:cubicBezTo>
                  <a:cubicBezTo>
                    <a:pt x="3" y="184"/>
                    <a:pt x="5" y="187"/>
                    <a:pt x="8" y="187"/>
                  </a:cubicBezTo>
                  <a:cubicBezTo>
                    <a:pt x="11" y="187"/>
                    <a:pt x="14" y="186"/>
                    <a:pt x="17" y="185"/>
                  </a:cubicBezTo>
                  <a:cubicBezTo>
                    <a:pt x="20" y="185"/>
                    <a:pt x="26" y="187"/>
                    <a:pt x="25" y="185"/>
                  </a:cubicBezTo>
                  <a:cubicBezTo>
                    <a:pt x="24" y="181"/>
                    <a:pt x="17" y="183"/>
                    <a:pt x="15" y="180"/>
                  </a:cubicBezTo>
                  <a:cubicBezTo>
                    <a:pt x="14" y="178"/>
                    <a:pt x="19" y="179"/>
                    <a:pt x="21" y="178"/>
                  </a:cubicBezTo>
                  <a:cubicBezTo>
                    <a:pt x="24" y="178"/>
                    <a:pt x="29" y="181"/>
                    <a:pt x="30" y="178"/>
                  </a:cubicBezTo>
                  <a:cubicBezTo>
                    <a:pt x="32" y="176"/>
                    <a:pt x="23" y="176"/>
                    <a:pt x="24" y="173"/>
                  </a:cubicBezTo>
                  <a:cubicBezTo>
                    <a:pt x="24" y="171"/>
                    <a:pt x="29" y="171"/>
                    <a:pt x="32" y="172"/>
                  </a:cubicBezTo>
                  <a:cubicBezTo>
                    <a:pt x="34" y="172"/>
                    <a:pt x="35" y="176"/>
                    <a:pt x="38" y="176"/>
                  </a:cubicBezTo>
                  <a:cubicBezTo>
                    <a:pt x="40" y="175"/>
                    <a:pt x="41" y="172"/>
                    <a:pt x="41" y="170"/>
                  </a:cubicBezTo>
                  <a:cubicBezTo>
                    <a:pt x="41" y="169"/>
                    <a:pt x="38" y="168"/>
                    <a:pt x="38" y="166"/>
                  </a:cubicBezTo>
                  <a:cubicBezTo>
                    <a:pt x="40" y="164"/>
                    <a:pt x="43" y="165"/>
                    <a:pt x="45" y="163"/>
                  </a:cubicBezTo>
                  <a:cubicBezTo>
                    <a:pt x="46" y="162"/>
                    <a:pt x="45" y="158"/>
                    <a:pt x="46" y="158"/>
                  </a:cubicBezTo>
                  <a:cubicBezTo>
                    <a:pt x="49" y="158"/>
                    <a:pt x="49" y="164"/>
                    <a:pt x="52" y="164"/>
                  </a:cubicBezTo>
                  <a:cubicBezTo>
                    <a:pt x="54" y="165"/>
                    <a:pt x="53" y="160"/>
                    <a:pt x="54" y="160"/>
                  </a:cubicBezTo>
                  <a:cubicBezTo>
                    <a:pt x="56" y="159"/>
                    <a:pt x="58" y="162"/>
                    <a:pt x="60" y="162"/>
                  </a:cubicBezTo>
                  <a:cubicBezTo>
                    <a:pt x="61" y="163"/>
                    <a:pt x="63" y="162"/>
                    <a:pt x="64" y="161"/>
                  </a:cubicBezTo>
                  <a:cubicBezTo>
                    <a:pt x="67" y="159"/>
                    <a:pt x="69" y="155"/>
                    <a:pt x="71" y="152"/>
                  </a:cubicBezTo>
                  <a:cubicBezTo>
                    <a:pt x="71" y="151"/>
                    <a:pt x="69" y="150"/>
                    <a:pt x="69" y="151"/>
                  </a:cubicBezTo>
                  <a:cubicBezTo>
                    <a:pt x="65" y="153"/>
                    <a:pt x="63" y="158"/>
                    <a:pt x="59" y="159"/>
                  </a:cubicBezTo>
                  <a:cubicBezTo>
                    <a:pt x="56" y="159"/>
                    <a:pt x="54" y="155"/>
                    <a:pt x="54" y="153"/>
                  </a:cubicBezTo>
                  <a:cubicBezTo>
                    <a:pt x="55" y="149"/>
                    <a:pt x="59" y="146"/>
                    <a:pt x="62" y="143"/>
                  </a:cubicBezTo>
                  <a:cubicBezTo>
                    <a:pt x="65" y="141"/>
                    <a:pt x="67" y="140"/>
                    <a:pt x="70" y="139"/>
                  </a:cubicBezTo>
                  <a:cubicBezTo>
                    <a:pt x="73" y="138"/>
                    <a:pt x="77" y="142"/>
                    <a:pt x="78" y="140"/>
                  </a:cubicBezTo>
                  <a:cubicBezTo>
                    <a:pt x="80" y="137"/>
                    <a:pt x="74" y="132"/>
                    <a:pt x="76" y="130"/>
                  </a:cubicBezTo>
                  <a:cubicBezTo>
                    <a:pt x="78" y="127"/>
                    <a:pt x="83" y="130"/>
                    <a:pt x="86" y="128"/>
                  </a:cubicBezTo>
                  <a:cubicBezTo>
                    <a:pt x="88" y="127"/>
                    <a:pt x="86" y="125"/>
                    <a:pt x="86" y="124"/>
                  </a:cubicBezTo>
                  <a:cubicBezTo>
                    <a:pt x="86" y="121"/>
                    <a:pt x="85" y="118"/>
                    <a:pt x="86" y="116"/>
                  </a:cubicBezTo>
                  <a:cubicBezTo>
                    <a:pt x="88" y="114"/>
                    <a:pt x="92" y="116"/>
                    <a:pt x="93" y="113"/>
                  </a:cubicBezTo>
                  <a:cubicBezTo>
                    <a:pt x="94" y="111"/>
                    <a:pt x="89" y="110"/>
                    <a:pt x="90" y="108"/>
                  </a:cubicBezTo>
                  <a:cubicBezTo>
                    <a:pt x="92" y="106"/>
                    <a:pt x="97" y="109"/>
                    <a:pt x="100" y="106"/>
                  </a:cubicBezTo>
                  <a:cubicBezTo>
                    <a:pt x="101" y="105"/>
                    <a:pt x="95" y="107"/>
                    <a:pt x="94" y="105"/>
                  </a:cubicBezTo>
                  <a:cubicBezTo>
                    <a:pt x="92" y="103"/>
                    <a:pt x="92" y="100"/>
                    <a:pt x="93" y="99"/>
                  </a:cubicBezTo>
                  <a:cubicBezTo>
                    <a:pt x="95" y="97"/>
                    <a:pt x="98" y="100"/>
                    <a:pt x="99" y="99"/>
                  </a:cubicBezTo>
                  <a:cubicBezTo>
                    <a:pt x="100" y="97"/>
                    <a:pt x="98" y="94"/>
                    <a:pt x="99" y="93"/>
                  </a:cubicBezTo>
                  <a:cubicBezTo>
                    <a:pt x="100" y="90"/>
                    <a:pt x="103" y="89"/>
                    <a:pt x="106" y="89"/>
                  </a:cubicBezTo>
                  <a:cubicBezTo>
                    <a:pt x="110" y="88"/>
                    <a:pt x="117" y="92"/>
                    <a:pt x="117" y="88"/>
                  </a:cubicBezTo>
                  <a:cubicBezTo>
                    <a:pt x="118" y="85"/>
                    <a:pt x="108" y="88"/>
                    <a:pt x="107" y="85"/>
                  </a:cubicBezTo>
                  <a:cubicBezTo>
                    <a:pt x="106" y="82"/>
                    <a:pt x="111" y="81"/>
                    <a:pt x="114" y="80"/>
                  </a:cubicBezTo>
                  <a:cubicBezTo>
                    <a:pt x="116" y="80"/>
                    <a:pt x="119" y="83"/>
                    <a:pt x="120" y="81"/>
                  </a:cubicBezTo>
                  <a:cubicBezTo>
                    <a:pt x="121" y="79"/>
                    <a:pt x="119" y="76"/>
                    <a:pt x="117" y="74"/>
                  </a:cubicBezTo>
                  <a:cubicBezTo>
                    <a:pt x="115" y="73"/>
                    <a:pt x="109" y="76"/>
                    <a:pt x="110" y="74"/>
                  </a:cubicBezTo>
                  <a:cubicBezTo>
                    <a:pt x="112" y="71"/>
                    <a:pt x="117" y="72"/>
                    <a:pt x="120" y="70"/>
                  </a:cubicBezTo>
                  <a:cubicBezTo>
                    <a:pt x="122" y="67"/>
                    <a:pt x="122" y="63"/>
                    <a:pt x="125" y="61"/>
                  </a:cubicBezTo>
                  <a:cubicBezTo>
                    <a:pt x="128" y="59"/>
                    <a:pt x="134" y="62"/>
                    <a:pt x="137" y="60"/>
                  </a:cubicBezTo>
                  <a:cubicBezTo>
                    <a:pt x="139" y="59"/>
                    <a:pt x="133" y="58"/>
                    <a:pt x="131" y="58"/>
                  </a:cubicBezTo>
                  <a:cubicBezTo>
                    <a:pt x="125" y="58"/>
                    <a:pt x="117" y="63"/>
                    <a:pt x="112" y="59"/>
                  </a:cubicBezTo>
                  <a:cubicBezTo>
                    <a:pt x="109" y="56"/>
                    <a:pt x="115" y="50"/>
                    <a:pt x="118" y="47"/>
                  </a:cubicBezTo>
                  <a:cubicBezTo>
                    <a:pt x="120" y="46"/>
                    <a:pt x="118" y="52"/>
                    <a:pt x="120" y="52"/>
                  </a:cubicBezTo>
                  <a:cubicBezTo>
                    <a:pt x="123" y="53"/>
                    <a:pt x="126" y="48"/>
                    <a:pt x="129" y="50"/>
                  </a:cubicBezTo>
                  <a:cubicBezTo>
                    <a:pt x="131" y="51"/>
                    <a:pt x="127" y="55"/>
                    <a:pt x="129" y="56"/>
                  </a:cubicBezTo>
                  <a:cubicBezTo>
                    <a:pt x="131" y="58"/>
                    <a:pt x="135" y="56"/>
                    <a:pt x="137" y="54"/>
                  </a:cubicBezTo>
                  <a:cubicBezTo>
                    <a:pt x="138" y="53"/>
                    <a:pt x="139" y="51"/>
                    <a:pt x="139" y="50"/>
                  </a:cubicBezTo>
                  <a:cubicBezTo>
                    <a:pt x="138" y="49"/>
                    <a:pt x="135" y="51"/>
                    <a:pt x="134" y="49"/>
                  </a:cubicBezTo>
                  <a:cubicBezTo>
                    <a:pt x="134" y="48"/>
                    <a:pt x="135" y="46"/>
                    <a:pt x="136" y="46"/>
                  </a:cubicBezTo>
                  <a:cubicBezTo>
                    <a:pt x="138" y="45"/>
                    <a:pt x="141" y="47"/>
                    <a:pt x="143" y="45"/>
                  </a:cubicBezTo>
                  <a:cubicBezTo>
                    <a:pt x="145" y="43"/>
                    <a:pt x="141" y="38"/>
                    <a:pt x="144" y="36"/>
                  </a:cubicBezTo>
                  <a:cubicBezTo>
                    <a:pt x="146" y="35"/>
                    <a:pt x="147" y="42"/>
                    <a:pt x="149" y="41"/>
                  </a:cubicBezTo>
                  <a:cubicBezTo>
                    <a:pt x="151" y="41"/>
                    <a:pt x="149" y="36"/>
                    <a:pt x="150" y="36"/>
                  </a:cubicBezTo>
                  <a:cubicBezTo>
                    <a:pt x="153" y="36"/>
                    <a:pt x="155" y="42"/>
                    <a:pt x="157" y="40"/>
                  </a:cubicBezTo>
                  <a:cubicBezTo>
                    <a:pt x="159" y="38"/>
                    <a:pt x="155" y="34"/>
                    <a:pt x="157" y="31"/>
                  </a:cubicBezTo>
                  <a:cubicBezTo>
                    <a:pt x="157" y="30"/>
                    <a:pt x="161" y="30"/>
                    <a:pt x="162" y="31"/>
                  </a:cubicBezTo>
                  <a:cubicBezTo>
                    <a:pt x="163" y="32"/>
                    <a:pt x="159" y="37"/>
                    <a:pt x="161" y="36"/>
                  </a:cubicBezTo>
                  <a:cubicBezTo>
                    <a:pt x="164" y="33"/>
                    <a:pt x="165" y="27"/>
                    <a:pt x="169" y="26"/>
                  </a:cubicBezTo>
                  <a:cubicBezTo>
                    <a:pt x="171" y="25"/>
                    <a:pt x="168" y="31"/>
                    <a:pt x="168" y="33"/>
                  </a:cubicBezTo>
                  <a:cubicBezTo>
                    <a:pt x="167" y="35"/>
                    <a:pt x="164" y="40"/>
                    <a:pt x="166" y="39"/>
                  </a:cubicBezTo>
                  <a:cubicBezTo>
                    <a:pt x="169" y="36"/>
                    <a:pt x="169" y="31"/>
                    <a:pt x="173" y="29"/>
                  </a:cubicBezTo>
                  <a:cubicBezTo>
                    <a:pt x="175" y="27"/>
                    <a:pt x="178" y="26"/>
                    <a:pt x="180" y="27"/>
                  </a:cubicBezTo>
                  <a:cubicBezTo>
                    <a:pt x="183" y="28"/>
                    <a:pt x="183" y="36"/>
                    <a:pt x="186" y="35"/>
                  </a:cubicBezTo>
                  <a:cubicBezTo>
                    <a:pt x="189" y="34"/>
                    <a:pt x="187" y="28"/>
                    <a:pt x="186" y="25"/>
                  </a:cubicBezTo>
                  <a:cubicBezTo>
                    <a:pt x="186" y="23"/>
                    <a:pt x="182" y="22"/>
                    <a:pt x="182" y="19"/>
                  </a:cubicBezTo>
                  <a:cubicBezTo>
                    <a:pt x="182" y="18"/>
                    <a:pt x="185" y="18"/>
                    <a:pt x="187" y="19"/>
                  </a:cubicBezTo>
                  <a:cubicBezTo>
                    <a:pt x="189" y="19"/>
                    <a:pt x="191" y="22"/>
                    <a:pt x="194" y="23"/>
                  </a:cubicBezTo>
                  <a:cubicBezTo>
                    <a:pt x="197" y="25"/>
                    <a:pt x="200" y="28"/>
                    <a:pt x="203" y="27"/>
                  </a:cubicBezTo>
                  <a:cubicBezTo>
                    <a:pt x="205" y="26"/>
                    <a:pt x="202" y="22"/>
                    <a:pt x="203" y="20"/>
                  </a:cubicBezTo>
                  <a:cubicBezTo>
                    <a:pt x="204" y="17"/>
                    <a:pt x="206" y="15"/>
                    <a:pt x="208" y="14"/>
                  </a:cubicBezTo>
                  <a:cubicBezTo>
                    <a:pt x="210" y="12"/>
                    <a:pt x="213" y="11"/>
                    <a:pt x="215" y="9"/>
                  </a:cubicBezTo>
                  <a:cubicBezTo>
                    <a:pt x="216" y="7"/>
                    <a:pt x="212" y="3"/>
                    <a:pt x="214" y="3"/>
                  </a:cubicBezTo>
                  <a:cubicBezTo>
                    <a:pt x="217" y="3"/>
                    <a:pt x="218" y="8"/>
                    <a:pt x="221" y="8"/>
                  </a:cubicBezTo>
                  <a:cubicBezTo>
                    <a:pt x="224" y="8"/>
                    <a:pt x="223" y="6"/>
                    <a:pt x="226" y="6"/>
                  </a:cubicBezTo>
                  <a:cubicBezTo>
                    <a:pt x="228" y="6"/>
                    <a:pt x="229" y="6"/>
                    <a:pt x="228" y="8"/>
                  </a:cubicBezTo>
                  <a:cubicBezTo>
                    <a:pt x="227" y="11"/>
                    <a:pt x="222" y="11"/>
                    <a:pt x="221" y="14"/>
                  </a:cubicBezTo>
                  <a:cubicBezTo>
                    <a:pt x="220" y="17"/>
                    <a:pt x="218" y="25"/>
                    <a:pt x="221" y="23"/>
                  </a:cubicBezTo>
                  <a:cubicBezTo>
                    <a:pt x="227" y="22"/>
                    <a:pt x="228" y="14"/>
                    <a:pt x="232" y="10"/>
                  </a:cubicBezTo>
                  <a:cubicBezTo>
                    <a:pt x="233" y="9"/>
                    <a:pt x="236" y="4"/>
                    <a:pt x="237" y="6"/>
                  </a:cubicBezTo>
                  <a:cubicBezTo>
                    <a:pt x="239" y="9"/>
                    <a:pt x="235" y="14"/>
                    <a:pt x="237" y="17"/>
                  </a:cubicBezTo>
                  <a:cubicBezTo>
                    <a:pt x="238" y="19"/>
                    <a:pt x="241" y="17"/>
                    <a:pt x="242" y="15"/>
                  </a:cubicBezTo>
                  <a:cubicBezTo>
                    <a:pt x="244" y="13"/>
                    <a:pt x="244" y="10"/>
                    <a:pt x="244" y="8"/>
                  </a:cubicBezTo>
                  <a:cubicBezTo>
                    <a:pt x="245" y="6"/>
                    <a:pt x="242" y="5"/>
                    <a:pt x="243" y="4"/>
                  </a:cubicBezTo>
                  <a:cubicBezTo>
                    <a:pt x="246" y="2"/>
                    <a:pt x="249" y="0"/>
                    <a:pt x="252" y="1"/>
                  </a:cubicBezTo>
                  <a:cubicBezTo>
                    <a:pt x="255" y="2"/>
                    <a:pt x="257" y="5"/>
                    <a:pt x="256" y="7"/>
                  </a:cubicBezTo>
                  <a:cubicBezTo>
                    <a:pt x="255" y="9"/>
                    <a:pt x="251" y="6"/>
                    <a:pt x="251" y="7"/>
                  </a:cubicBezTo>
                  <a:cubicBezTo>
                    <a:pt x="250" y="9"/>
                    <a:pt x="255" y="10"/>
                    <a:pt x="254" y="12"/>
                  </a:cubicBezTo>
                  <a:cubicBezTo>
                    <a:pt x="254" y="14"/>
                    <a:pt x="248" y="15"/>
                    <a:pt x="250" y="16"/>
                  </a:cubicBezTo>
                  <a:cubicBezTo>
                    <a:pt x="252" y="17"/>
                    <a:pt x="255" y="15"/>
                    <a:pt x="257" y="14"/>
                  </a:cubicBezTo>
                  <a:cubicBezTo>
                    <a:pt x="259" y="12"/>
                    <a:pt x="259" y="7"/>
                    <a:pt x="262" y="7"/>
                  </a:cubicBezTo>
                  <a:cubicBezTo>
                    <a:pt x="264" y="6"/>
                    <a:pt x="266" y="9"/>
                    <a:pt x="268" y="10"/>
                  </a:cubicBezTo>
                  <a:cubicBezTo>
                    <a:pt x="270" y="11"/>
                    <a:pt x="272" y="10"/>
                    <a:pt x="275" y="11"/>
                  </a:cubicBezTo>
                  <a:cubicBezTo>
                    <a:pt x="278" y="13"/>
                    <a:pt x="285" y="14"/>
                    <a:pt x="285" y="19"/>
                  </a:cubicBezTo>
                  <a:cubicBezTo>
                    <a:pt x="286" y="22"/>
                    <a:pt x="280" y="23"/>
                    <a:pt x="276" y="23"/>
                  </a:cubicBezTo>
                  <a:cubicBezTo>
                    <a:pt x="271" y="24"/>
                    <a:pt x="263" y="17"/>
                    <a:pt x="261" y="22"/>
                  </a:cubicBezTo>
                  <a:cubicBezTo>
                    <a:pt x="258" y="26"/>
                    <a:pt x="270" y="25"/>
                    <a:pt x="274" y="28"/>
                  </a:cubicBezTo>
                  <a:cubicBezTo>
                    <a:pt x="275" y="28"/>
                    <a:pt x="273" y="31"/>
                    <a:pt x="274" y="31"/>
                  </a:cubicBezTo>
                  <a:cubicBezTo>
                    <a:pt x="276" y="32"/>
                    <a:pt x="279" y="29"/>
                    <a:pt x="281" y="30"/>
                  </a:cubicBezTo>
                  <a:cubicBezTo>
                    <a:pt x="283" y="30"/>
                    <a:pt x="285" y="32"/>
                    <a:pt x="287" y="33"/>
                  </a:cubicBezTo>
                  <a:cubicBezTo>
                    <a:pt x="286" y="34"/>
                    <a:pt x="286" y="36"/>
                    <a:pt x="284" y="36"/>
                  </a:cubicBezTo>
                  <a:cubicBezTo>
                    <a:pt x="282" y="36"/>
                    <a:pt x="280" y="33"/>
                    <a:pt x="278" y="33"/>
                  </a:cubicBezTo>
                  <a:cubicBezTo>
                    <a:pt x="276" y="33"/>
                    <a:pt x="277" y="38"/>
                    <a:pt x="276" y="38"/>
                  </a:cubicBezTo>
                  <a:cubicBezTo>
                    <a:pt x="273" y="39"/>
                    <a:pt x="271" y="40"/>
                    <a:pt x="269" y="41"/>
                  </a:cubicBezTo>
                  <a:cubicBezTo>
                    <a:pt x="268" y="43"/>
                    <a:pt x="269" y="46"/>
                    <a:pt x="268" y="47"/>
                  </a:cubicBezTo>
                  <a:cubicBezTo>
                    <a:pt x="267" y="48"/>
                    <a:pt x="265" y="46"/>
                    <a:pt x="264" y="46"/>
                  </a:cubicBezTo>
                  <a:cubicBezTo>
                    <a:pt x="265" y="42"/>
                    <a:pt x="268" y="39"/>
                    <a:pt x="267" y="35"/>
                  </a:cubicBezTo>
                  <a:cubicBezTo>
                    <a:pt x="267" y="32"/>
                    <a:pt x="262" y="32"/>
                    <a:pt x="259" y="30"/>
                  </a:cubicBezTo>
                  <a:cubicBezTo>
                    <a:pt x="255" y="29"/>
                    <a:pt x="251" y="23"/>
                    <a:pt x="247" y="25"/>
                  </a:cubicBezTo>
                  <a:cubicBezTo>
                    <a:pt x="244" y="28"/>
                    <a:pt x="239" y="27"/>
                    <a:pt x="236" y="26"/>
                  </a:cubicBezTo>
                  <a:cubicBezTo>
                    <a:pt x="234" y="28"/>
                    <a:pt x="231" y="33"/>
                    <a:pt x="230" y="38"/>
                  </a:cubicBezTo>
                  <a:cubicBezTo>
                    <a:pt x="229" y="41"/>
                    <a:pt x="231" y="45"/>
                    <a:pt x="230" y="48"/>
                  </a:cubicBezTo>
                  <a:cubicBezTo>
                    <a:pt x="229" y="50"/>
                    <a:pt x="225" y="48"/>
                    <a:pt x="224" y="50"/>
                  </a:cubicBezTo>
                  <a:cubicBezTo>
                    <a:pt x="222" y="52"/>
                    <a:pt x="225" y="56"/>
                    <a:pt x="223" y="56"/>
                  </a:cubicBezTo>
                  <a:cubicBezTo>
                    <a:pt x="218" y="56"/>
                    <a:pt x="214" y="51"/>
                    <a:pt x="210" y="51"/>
                  </a:cubicBezTo>
                  <a:cubicBezTo>
                    <a:pt x="207" y="51"/>
                    <a:pt x="204" y="56"/>
                    <a:pt x="202" y="55"/>
                  </a:cubicBezTo>
                  <a:cubicBezTo>
                    <a:pt x="198" y="53"/>
                    <a:pt x="194" y="54"/>
                    <a:pt x="192" y="53"/>
                  </a:cubicBezTo>
                  <a:cubicBezTo>
                    <a:pt x="188" y="48"/>
                    <a:pt x="187" y="39"/>
                    <a:pt x="179" y="37"/>
                  </a:cubicBezTo>
                  <a:cubicBezTo>
                    <a:pt x="177" y="37"/>
                    <a:pt x="180" y="42"/>
                    <a:pt x="179" y="44"/>
                  </a:cubicBezTo>
                  <a:cubicBezTo>
                    <a:pt x="178" y="45"/>
                    <a:pt x="176" y="45"/>
                    <a:pt x="175" y="46"/>
                  </a:cubicBezTo>
                  <a:cubicBezTo>
                    <a:pt x="173" y="46"/>
                    <a:pt x="169" y="44"/>
                    <a:pt x="168" y="46"/>
                  </a:cubicBezTo>
                  <a:cubicBezTo>
                    <a:pt x="166" y="50"/>
                    <a:pt x="171" y="57"/>
                    <a:pt x="167" y="59"/>
                  </a:cubicBezTo>
                  <a:cubicBezTo>
                    <a:pt x="163" y="62"/>
                    <a:pt x="159" y="55"/>
                    <a:pt x="154" y="54"/>
                  </a:cubicBezTo>
                  <a:cubicBezTo>
                    <a:pt x="152" y="53"/>
                    <a:pt x="148" y="53"/>
                    <a:pt x="146" y="55"/>
                  </a:cubicBezTo>
                  <a:cubicBezTo>
                    <a:pt x="144" y="59"/>
                    <a:pt x="147" y="65"/>
                    <a:pt x="144" y="69"/>
                  </a:cubicBezTo>
                  <a:cubicBezTo>
                    <a:pt x="143" y="71"/>
                    <a:pt x="140" y="65"/>
                    <a:pt x="138" y="66"/>
                  </a:cubicBezTo>
                  <a:cubicBezTo>
                    <a:pt x="132" y="69"/>
                    <a:pt x="128" y="75"/>
                    <a:pt x="124" y="81"/>
                  </a:cubicBezTo>
                  <a:cubicBezTo>
                    <a:pt x="123" y="84"/>
                    <a:pt x="126" y="87"/>
                    <a:pt x="124" y="89"/>
                  </a:cubicBezTo>
                  <a:cubicBezTo>
                    <a:pt x="120" y="93"/>
                    <a:pt x="117" y="98"/>
                    <a:pt x="116" y="103"/>
                  </a:cubicBezTo>
                  <a:cubicBezTo>
                    <a:pt x="115" y="106"/>
                    <a:pt x="109" y="104"/>
                    <a:pt x="107" y="106"/>
                  </a:cubicBezTo>
                  <a:cubicBezTo>
                    <a:pt x="105" y="108"/>
                    <a:pt x="106" y="110"/>
                    <a:pt x="105" y="112"/>
                  </a:cubicBezTo>
                  <a:cubicBezTo>
                    <a:pt x="104" y="121"/>
                    <a:pt x="100" y="130"/>
                    <a:pt x="100" y="140"/>
                  </a:cubicBezTo>
                  <a:cubicBezTo>
                    <a:pt x="100" y="143"/>
                    <a:pt x="105" y="146"/>
                    <a:pt x="103" y="148"/>
                  </a:cubicBezTo>
                  <a:cubicBezTo>
                    <a:pt x="99" y="151"/>
                    <a:pt x="93" y="146"/>
                    <a:pt x="88" y="148"/>
                  </a:cubicBezTo>
                  <a:cubicBezTo>
                    <a:pt x="85" y="150"/>
                    <a:pt x="82" y="154"/>
                    <a:pt x="82" y="157"/>
                  </a:cubicBezTo>
                  <a:cubicBezTo>
                    <a:pt x="81" y="169"/>
                    <a:pt x="81" y="180"/>
                    <a:pt x="81" y="191"/>
                  </a:cubicBezTo>
                  <a:cubicBezTo>
                    <a:pt x="81" y="195"/>
                    <a:pt x="87" y="198"/>
                    <a:pt x="89" y="202"/>
                  </a:cubicBezTo>
                  <a:cubicBezTo>
                    <a:pt x="90" y="203"/>
                    <a:pt x="89" y="205"/>
                    <a:pt x="88" y="206"/>
                  </a:cubicBezTo>
                  <a:cubicBezTo>
                    <a:pt x="88" y="207"/>
                    <a:pt x="85" y="207"/>
                    <a:pt x="85" y="208"/>
                  </a:cubicBezTo>
                  <a:cubicBezTo>
                    <a:pt x="84" y="214"/>
                    <a:pt x="87" y="220"/>
                    <a:pt x="86" y="225"/>
                  </a:cubicBezTo>
                  <a:cubicBezTo>
                    <a:pt x="86" y="228"/>
                    <a:pt x="82" y="228"/>
                    <a:pt x="81" y="230"/>
                  </a:cubicBezTo>
                  <a:cubicBezTo>
                    <a:pt x="79" y="233"/>
                    <a:pt x="78" y="236"/>
                    <a:pt x="77" y="239"/>
                  </a:cubicBezTo>
                  <a:cubicBezTo>
                    <a:pt x="77" y="241"/>
                    <a:pt x="77" y="244"/>
                    <a:pt x="77" y="2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2" name="Freeform 2651"/>
            <p:cNvSpPr>
              <a:spLocks noChangeAspect="1"/>
            </p:cNvSpPr>
            <p:nvPr/>
          </p:nvSpPr>
          <p:spPr bwMode="auto">
            <a:xfrm>
              <a:off x="17921493" y="6161614"/>
              <a:ext cx="870304" cy="983181"/>
            </a:xfrm>
            <a:custGeom>
              <a:avLst/>
              <a:gdLst>
                <a:gd name="T0" fmla="*/ 113 w 108"/>
                <a:gd name="T1" fmla="*/ 24 h 134"/>
                <a:gd name="T2" fmla="*/ 107 w 108"/>
                <a:gd name="T3" fmla="*/ 18 h 134"/>
                <a:gd name="T4" fmla="*/ 93 w 108"/>
                <a:gd name="T5" fmla="*/ 13 h 134"/>
                <a:gd name="T6" fmla="*/ 78 w 108"/>
                <a:gd name="T7" fmla="*/ 19 h 134"/>
                <a:gd name="T8" fmla="*/ 75 w 108"/>
                <a:gd name="T9" fmla="*/ 11 h 134"/>
                <a:gd name="T10" fmla="*/ 63 w 108"/>
                <a:gd name="T11" fmla="*/ 11 h 134"/>
                <a:gd name="T12" fmla="*/ 58 w 108"/>
                <a:gd name="T13" fmla="*/ 5 h 134"/>
                <a:gd name="T14" fmla="*/ 47 w 108"/>
                <a:gd name="T15" fmla="*/ 2 h 134"/>
                <a:gd name="T16" fmla="*/ 39 w 108"/>
                <a:gd name="T17" fmla="*/ 0 h 134"/>
                <a:gd name="T18" fmla="*/ 42 w 108"/>
                <a:gd name="T19" fmla="*/ 10 h 134"/>
                <a:gd name="T20" fmla="*/ 42 w 108"/>
                <a:gd name="T21" fmla="*/ 18 h 134"/>
                <a:gd name="T22" fmla="*/ 43 w 108"/>
                <a:gd name="T23" fmla="*/ 20 h 134"/>
                <a:gd name="T24" fmla="*/ 37 w 108"/>
                <a:gd name="T25" fmla="*/ 23 h 134"/>
                <a:gd name="T26" fmla="*/ 34 w 108"/>
                <a:gd name="T27" fmla="*/ 26 h 134"/>
                <a:gd name="T28" fmla="*/ 29 w 108"/>
                <a:gd name="T29" fmla="*/ 31 h 134"/>
                <a:gd name="T30" fmla="*/ 23 w 108"/>
                <a:gd name="T31" fmla="*/ 26 h 134"/>
                <a:gd name="T32" fmla="*/ 19 w 108"/>
                <a:gd name="T33" fmla="*/ 32 h 134"/>
                <a:gd name="T34" fmla="*/ 17 w 108"/>
                <a:gd name="T35" fmla="*/ 42 h 134"/>
                <a:gd name="T36" fmla="*/ 16 w 108"/>
                <a:gd name="T37" fmla="*/ 55 h 134"/>
                <a:gd name="T38" fmla="*/ 11 w 108"/>
                <a:gd name="T39" fmla="*/ 64 h 134"/>
                <a:gd name="T40" fmla="*/ 1 w 108"/>
                <a:gd name="T41" fmla="*/ 65 h 134"/>
                <a:gd name="T42" fmla="*/ 2 w 108"/>
                <a:gd name="T43" fmla="*/ 79 h 134"/>
                <a:gd name="T44" fmla="*/ 1 w 108"/>
                <a:gd name="T45" fmla="*/ 87 h 134"/>
                <a:gd name="T46" fmla="*/ 4 w 108"/>
                <a:gd name="T47" fmla="*/ 93 h 134"/>
                <a:gd name="T48" fmla="*/ 7 w 108"/>
                <a:gd name="T49" fmla="*/ 96 h 134"/>
                <a:gd name="T50" fmla="*/ 4 w 108"/>
                <a:gd name="T51" fmla="*/ 103 h 134"/>
                <a:gd name="T52" fmla="*/ 8 w 108"/>
                <a:gd name="T53" fmla="*/ 109 h 134"/>
                <a:gd name="T54" fmla="*/ 10 w 108"/>
                <a:gd name="T55" fmla="*/ 115 h 134"/>
                <a:gd name="T56" fmla="*/ 18 w 108"/>
                <a:gd name="T57" fmla="*/ 121 h 134"/>
                <a:gd name="T58" fmla="*/ 26 w 108"/>
                <a:gd name="T59" fmla="*/ 124 h 134"/>
                <a:gd name="T60" fmla="*/ 30 w 108"/>
                <a:gd name="T61" fmla="*/ 129 h 134"/>
                <a:gd name="T62" fmla="*/ 25 w 108"/>
                <a:gd name="T63" fmla="*/ 143 h 134"/>
                <a:gd name="T64" fmla="*/ 25 w 108"/>
                <a:gd name="T65" fmla="*/ 156 h 134"/>
                <a:gd name="T66" fmla="*/ 35 w 108"/>
                <a:gd name="T67" fmla="*/ 155 h 134"/>
                <a:gd name="T68" fmla="*/ 39 w 108"/>
                <a:gd name="T69" fmla="*/ 150 h 134"/>
                <a:gd name="T70" fmla="*/ 49 w 108"/>
                <a:gd name="T71" fmla="*/ 153 h 134"/>
                <a:gd name="T72" fmla="*/ 54 w 108"/>
                <a:gd name="T73" fmla="*/ 160 h 134"/>
                <a:gd name="T74" fmla="*/ 64 w 108"/>
                <a:gd name="T75" fmla="*/ 161 h 134"/>
                <a:gd name="T76" fmla="*/ 72 w 108"/>
                <a:gd name="T77" fmla="*/ 156 h 134"/>
                <a:gd name="T78" fmla="*/ 83 w 108"/>
                <a:gd name="T79" fmla="*/ 155 h 134"/>
                <a:gd name="T80" fmla="*/ 102 w 108"/>
                <a:gd name="T81" fmla="*/ 149 h 134"/>
                <a:gd name="T82" fmla="*/ 108 w 108"/>
                <a:gd name="T83" fmla="*/ 138 h 134"/>
                <a:gd name="T84" fmla="*/ 114 w 108"/>
                <a:gd name="T85" fmla="*/ 133 h 134"/>
                <a:gd name="T86" fmla="*/ 106 w 108"/>
                <a:gd name="T87" fmla="*/ 121 h 134"/>
                <a:gd name="T88" fmla="*/ 94 w 108"/>
                <a:gd name="T89" fmla="*/ 108 h 134"/>
                <a:gd name="T90" fmla="*/ 88 w 108"/>
                <a:gd name="T91" fmla="*/ 97 h 134"/>
                <a:gd name="T92" fmla="*/ 96 w 108"/>
                <a:gd name="T93" fmla="*/ 95 h 134"/>
                <a:gd name="T94" fmla="*/ 113 w 108"/>
                <a:gd name="T95" fmla="*/ 89 h 134"/>
                <a:gd name="T96" fmla="*/ 122 w 108"/>
                <a:gd name="T97" fmla="*/ 82 h 134"/>
                <a:gd name="T98" fmla="*/ 129 w 108"/>
                <a:gd name="T99" fmla="*/ 82 h 134"/>
                <a:gd name="T100" fmla="*/ 125 w 108"/>
                <a:gd name="T101" fmla="*/ 73 h 134"/>
                <a:gd name="T102" fmla="*/ 125 w 108"/>
                <a:gd name="T103" fmla="*/ 61 h 134"/>
                <a:gd name="T104" fmla="*/ 123 w 108"/>
                <a:gd name="T105" fmla="*/ 52 h 134"/>
                <a:gd name="T106" fmla="*/ 120 w 108"/>
                <a:gd name="T107" fmla="*/ 34 h 1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34"/>
                <a:gd name="T164" fmla="*/ 108 w 108"/>
                <a:gd name="T165" fmla="*/ 134 h 1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34">
                  <a:moveTo>
                    <a:pt x="98" y="21"/>
                  </a:moveTo>
                  <a:cubicBezTo>
                    <a:pt x="97" y="21"/>
                    <a:pt x="94" y="21"/>
                    <a:pt x="94" y="20"/>
                  </a:cubicBezTo>
                  <a:cubicBezTo>
                    <a:pt x="94" y="19"/>
                    <a:pt x="98" y="19"/>
                    <a:pt x="97" y="18"/>
                  </a:cubicBezTo>
                  <a:cubicBezTo>
                    <a:pt x="95" y="16"/>
                    <a:pt x="92" y="17"/>
                    <a:pt x="89" y="15"/>
                  </a:cubicBezTo>
                  <a:cubicBezTo>
                    <a:pt x="87" y="14"/>
                    <a:pt x="86" y="12"/>
                    <a:pt x="84" y="11"/>
                  </a:cubicBezTo>
                  <a:cubicBezTo>
                    <a:pt x="82" y="11"/>
                    <a:pt x="79" y="11"/>
                    <a:pt x="77" y="11"/>
                  </a:cubicBezTo>
                  <a:cubicBezTo>
                    <a:pt x="75" y="12"/>
                    <a:pt x="73" y="13"/>
                    <a:pt x="71" y="13"/>
                  </a:cubicBezTo>
                  <a:cubicBezTo>
                    <a:pt x="69" y="14"/>
                    <a:pt x="67" y="15"/>
                    <a:pt x="65" y="16"/>
                  </a:cubicBezTo>
                  <a:cubicBezTo>
                    <a:pt x="62" y="16"/>
                    <a:pt x="58" y="19"/>
                    <a:pt x="57" y="16"/>
                  </a:cubicBezTo>
                  <a:cubicBezTo>
                    <a:pt x="56" y="13"/>
                    <a:pt x="62" y="12"/>
                    <a:pt x="62" y="9"/>
                  </a:cubicBezTo>
                  <a:cubicBezTo>
                    <a:pt x="62" y="7"/>
                    <a:pt x="59" y="11"/>
                    <a:pt x="57" y="11"/>
                  </a:cubicBezTo>
                  <a:cubicBezTo>
                    <a:pt x="55" y="11"/>
                    <a:pt x="54" y="10"/>
                    <a:pt x="52" y="9"/>
                  </a:cubicBezTo>
                  <a:cubicBezTo>
                    <a:pt x="50" y="9"/>
                    <a:pt x="48" y="11"/>
                    <a:pt x="46" y="9"/>
                  </a:cubicBezTo>
                  <a:cubicBezTo>
                    <a:pt x="45" y="8"/>
                    <a:pt x="49" y="6"/>
                    <a:pt x="48" y="4"/>
                  </a:cubicBezTo>
                  <a:cubicBezTo>
                    <a:pt x="47" y="3"/>
                    <a:pt x="45" y="3"/>
                    <a:pt x="44" y="3"/>
                  </a:cubicBezTo>
                  <a:cubicBezTo>
                    <a:pt x="42" y="3"/>
                    <a:pt x="41" y="3"/>
                    <a:pt x="39" y="2"/>
                  </a:cubicBezTo>
                  <a:cubicBezTo>
                    <a:pt x="38" y="2"/>
                    <a:pt x="37" y="1"/>
                    <a:pt x="36" y="1"/>
                  </a:cubicBezTo>
                  <a:cubicBezTo>
                    <a:pt x="34" y="1"/>
                    <a:pt x="33" y="1"/>
                    <a:pt x="32" y="0"/>
                  </a:cubicBezTo>
                  <a:cubicBezTo>
                    <a:pt x="32" y="1"/>
                    <a:pt x="32" y="3"/>
                    <a:pt x="32" y="3"/>
                  </a:cubicBezTo>
                  <a:cubicBezTo>
                    <a:pt x="33" y="5"/>
                    <a:pt x="35" y="6"/>
                    <a:pt x="35" y="8"/>
                  </a:cubicBezTo>
                  <a:cubicBezTo>
                    <a:pt x="34" y="10"/>
                    <a:pt x="30" y="9"/>
                    <a:pt x="30" y="11"/>
                  </a:cubicBezTo>
                  <a:cubicBezTo>
                    <a:pt x="30" y="13"/>
                    <a:pt x="34" y="13"/>
                    <a:pt x="35" y="15"/>
                  </a:cubicBezTo>
                  <a:cubicBezTo>
                    <a:pt x="35" y="16"/>
                    <a:pt x="31" y="14"/>
                    <a:pt x="32" y="15"/>
                  </a:cubicBezTo>
                  <a:cubicBezTo>
                    <a:pt x="33" y="16"/>
                    <a:pt x="35" y="16"/>
                    <a:pt x="36" y="17"/>
                  </a:cubicBezTo>
                  <a:cubicBezTo>
                    <a:pt x="37" y="18"/>
                    <a:pt x="37" y="20"/>
                    <a:pt x="37" y="20"/>
                  </a:cubicBezTo>
                  <a:cubicBezTo>
                    <a:pt x="35" y="21"/>
                    <a:pt x="32" y="18"/>
                    <a:pt x="31" y="19"/>
                  </a:cubicBezTo>
                  <a:cubicBezTo>
                    <a:pt x="29" y="21"/>
                    <a:pt x="33" y="24"/>
                    <a:pt x="32" y="25"/>
                  </a:cubicBezTo>
                  <a:cubicBezTo>
                    <a:pt x="31" y="26"/>
                    <a:pt x="29" y="21"/>
                    <a:pt x="28" y="22"/>
                  </a:cubicBezTo>
                  <a:cubicBezTo>
                    <a:pt x="27" y="23"/>
                    <a:pt x="29" y="26"/>
                    <a:pt x="28" y="27"/>
                  </a:cubicBezTo>
                  <a:cubicBezTo>
                    <a:pt x="27" y="28"/>
                    <a:pt x="25" y="27"/>
                    <a:pt x="24" y="26"/>
                  </a:cubicBezTo>
                  <a:cubicBezTo>
                    <a:pt x="23" y="25"/>
                    <a:pt x="25" y="23"/>
                    <a:pt x="24" y="23"/>
                  </a:cubicBezTo>
                  <a:cubicBezTo>
                    <a:pt x="23" y="21"/>
                    <a:pt x="20" y="22"/>
                    <a:pt x="19" y="22"/>
                  </a:cubicBezTo>
                  <a:cubicBezTo>
                    <a:pt x="17" y="23"/>
                    <a:pt x="15" y="24"/>
                    <a:pt x="14" y="26"/>
                  </a:cubicBezTo>
                  <a:cubicBezTo>
                    <a:pt x="14" y="26"/>
                    <a:pt x="16" y="26"/>
                    <a:pt x="16" y="27"/>
                  </a:cubicBezTo>
                  <a:cubicBezTo>
                    <a:pt x="16" y="28"/>
                    <a:pt x="15" y="30"/>
                    <a:pt x="15" y="31"/>
                  </a:cubicBezTo>
                  <a:cubicBezTo>
                    <a:pt x="15" y="32"/>
                    <a:pt x="15" y="33"/>
                    <a:pt x="14" y="35"/>
                  </a:cubicBezTo>
                  <a:cubicBezTo>
                    <a:pt x="14" y="37"/>
                    <a:pt x="12" y="38"/>
                    <a:pt x="12" y="40"/>
                  </a:cubicBezTo>
                  <a:cubicBezTo>
                    <a:pt x="12" y="42"/>
                    <a:pt x="13" y="44"/>
                    <a:pt x="13" y="46"/>
                  </a:cubicBezTo>
                  <a:cubicBezTo>
                    <a:pt x="12" y="47"/>
                    <a:pt x="10" y="48"/>
                    <a:pt x="9" y="49"/>
                  </a:cubicBezTo>
                  <a:cubicBezTo>
                    <a:pt x="9" y="51"/>
                    <a:pt x="10" y="52"/>
                    <a:pt x="9" y="53"/>
                  </a:cubicBezTo>
                  <a:cubicBezTo>
                    <a:pt x="8" y="54"/>
                    <a:pt x="6" y="54"/>
                    <a:pt x="5" y="54"/>
                  </a:cubicBezTo>
                  <a:cubicBezTo>
                    <a:pt x="4" y="55"/>
                    <a:pt x="1" y="53"/>
                    <a:pt x="1" y="54"/>
                  </a:cubicBezTo>
                  <a:cubicBezTo>
                    <a:pt x="0" y="57"/>
                    <a:pt x="3" y="59"/>
                    <a:pt x="3" y="62"/>
                  </a:cubicBezTo>
                  <a:cubicBezTo>
                    <a:pt x="3" y="63"/>
                    <a:pt x="3" y="65"/>
                    <a:pt x="2" y="66"/>
                  </a:cubicBezTo>
                  <a:cubicBezTo>
                    <a:pt x="2" y="67"/>
                    <a:pt x="1" y="68"/>
                    <a:pt x="1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2" y="73"/>
                    <a:pt x="3" y="74"/>
                    <a:pt x="4" y="75"/>
                  </a:cubicBezTo>
                  <a:cubicBezTo>
                    <a:pt x="4" y="75"/>
                    <a:pt x="3" y="76"/>
                    <a:pt x="3" y="77"/>
                  </a:cubicBezTo>
                  <a:cubicBezTo>
                    <a:pt x="4" y="77"/>
                    <a:pt x="5" y="77"/>
                    <a:pt x="5" y="77"/>
                  </a:cubicBezTo>
                  <a:cubicBezTo>
                    <a:pt x="6" y="78"/>
                    <a:pt x="6" y="79"/>
                    <a:pt x="6" y="80"/>
                  </a:cubicBezTo>
                  <a:cubicBezTo>
                    <a:pt x="5" y="82"/>
                    <a:pt x="3" y="82"/>
                    <a:pt x="2" y="83"/>
                  </a:cubicBezTo>
                  <a:cubicBezTo>
                    <a:pt x="2" y="84"/>
                    <a:pt x="3" y="85"/>
                    <a:pt x="3" y="86"/>
                  </a:cubicBezTo>
                  <a:cubicBezTo>
                    <a:pt x="4" y="87"/>
                    <a:pt x="5" y="88"/>
                    <a:pt x="6" y="89"/>
                  </a:cubicBezTo>
                  <a:cubicBezTo>
                    <a:pt x="7" y="89"/>
                    <a:pt x="7" y="90"/>
                    <a:pt x="7" y="91"/>
                  </a:cubicBezTo>
                  <a:cubicBezTo>
                    <a:pt x="7" y="92"/>
                    <a:pt x="6" y="93"/>
                    <a:pt x="6" y="95"/>
                  </a:cubicBezTo>
                  <a:cubicBezTo>
                    <a:pt x="7" y="95"/>
                    <a:pt x="7" y="96"/>
                    <a:pt x="8" y="96"/>
                  </a:cubicBezTo>
                  <a:cubicBezTo>
                    <a:pt x="9" y="97"/>
                    <a:pt x="10" y="98"/>
                    <a:pt x="11" y="99"/>
                  </a:cubicBezTo>
                  <a:cubicBezTo>
                    <a:pt x="12" y="100"/>
                    <a:pt x="13" y="100"/>
                    <a:pt x="15" y="101"/>
                  </a:cubicBezTo>
                  <a:cubicBezTo>
                    <a:pt x="16" y="101"/>
                    <a:pt x="17" y="100"/>
                    <a:pt x="18" y="100"/>
                  </a:cubicBezTo>
                  <a:cubicBezTo>
                    <a:pt x="20" y="101"/>
                    <a:pt x="21" y="102"/>
                    <a:pt x="22" y="103"/>
                  </a:cubicBezTo>
                  <a:cubicBezTo>
                    <a:pt x="24" y="103"/>
                    <a:pt x="27" y="103"/>
                    <a:pt x="28" y="104"/>
                  </a:cubicBezTo>
                  <a:cubicBezTo>
                    <a:pt x="28" y="106"/>
                    <a:pt x="26" y="106"/>
                    <a:pt x="25" y="107"/>
                  </a:cubicBezTo>
                  <a:cubicBezTo>
                    <a:pt x="24" y="109"/>
                    <a:pt x="24" y="111"/>
                    <a:pt x="23" y="113"/>
                  </a:cubicBezTo>
                  <a:cubicBezTo>
                    <a:pt x="22" y="115"/>
                    <a:pt x="21" y="117"/>
                    <a:pt x="21" y="119"/>
                  </a:cubicBezTo>
                  <a:cubicBezTo>
                    <a:pt x="21" y="120"/>
                    <a:pt x="21" y="122"/>
                    <a:pt x="21" y="124"/>
                  </a:cubicBezTo>
                  <a:cubicBezTo>
                    <a:pt x="21" y="126"/>
                    <a:pt x="21" y="128"/>
                    <a:pt x="21" y="130"/>
                  </a:cubicBezTo>
                  <a:cubicBezTo>
                    <a:pt x="22" y="130"/>
                    <a:pt x="24" y="131"/>
                    <a:pt x="26" y="131"/>
                  </a:cubicBezTo>
                  <a:cubicBezTo>
                    <a:pt x="27" y="130"/>
                    <a:pt x="28" y="129"/>
                    <a:pt x="29" y="129"/>
                  </a:cubicBezTo>
                  <a:cubicBezTo>
                    <a:pt x="30" y="128"/>
                    <a:pt x="31" y="129"/>
                    <a:pt x="32" y="128"/>
                  </a:cubicBezTo>
                  <a:cubicBezTo>
                    <a:pt x="33" y="127"/>
                    <a:pt x="31" y="125"/>
                    <a:pt x="32" y="125"/>
                  </a:cubicBezTo>
                  <a:cubicBezTo>
                    <a:pt x="33" y="125"/>
                    <a:pt x="35" y="127"/>
                    <a:pt x="36" y="127"/>
                  </a:cubicBezTo>
                  <a:cubicBezTo>
                    <a:pt x="38" y="127"/>
                    <a:pt x="39" y="127"/>
                    <a:pt x="41" y="127"/>
                  </a:cubicBezTo>
                  <a:cubicBezTo>
                    <a:pt x="42" y="128"/>
                    <a:pt x="43" y="129"/>
                    <a:pt x="44" y="130"/>
                  </a:cubicBezTo>
                  <a:cubicBezTo>
                    <a:pt x="44" y="131"/>
                    <a:pt x="44" y="132"/>
                    <a:pt x="45" y="133"/>
                  </a:cubicBezTo>
                  <a:cubicBezTo>
                    <a:pt x="46" y="132"/>
                    <a:pt x="46" y="129"/>
                    <a:pt x="47" y="129"/>
                  </a:cubicBezTo>
                  <a:cubicBezTo>
                    <a:pt x="50" y="130"/>
                    <a:pt x="51" y="134"/>
                    <a:pt x="53" y="134"/>
                  </a:cubicBezTo>
                  <a:cubicBezTo>
                    <a:pt x="55" y="134"/>
                    <a:pt x="53" y="130"/>
                    <a:pt x="55" y="130"/>
                  </a:cubicBezTo>
                  <a:cubicBezTo>
                    <a:pt x="56" y="129"/>
                    <a:pt x="58" y="130"/>
                    <a:pt x="60" y="130"/>
                  </a:cubicBezTo>
                  <a:cubicBezTo>
                    <a:pt x="62" y="131"/>
                    <a:pt x="63" y="133"/>
                    <a:pt x="65" y="132"/>
                  </a:cubicBezTo>
                  <a:cubicBezTo>
                    <a:pt x="66" y="132"/>
                    <a:pt x="67" y="130"/>
                    <a:pt x="69" y="129"/>
                  </a:cubicBezTo>
                  <a:cubicBezTo>
                    <a:pt x="71" y="128"/>
                    <a:pt x="74" y="128"/>
                    <a:pt x="77" y="127"/>
                  </a:cubicBezTo>
                  <a:cubicBezTo>
                    <a:pt x="79" y="126"/>
                    <a:pt x="83" y="126"/>
                    <a:pt x="85" y="124"/>
                  </a:cubicBezTo>
                  <a:cubicBezTo>
                    <a:pt x="86" y="122"/>
                    <a:pt x="82" y="120"/>
                    <a:pt x="83" y="118"/>
                  </a:cubicBezTo>
                  <a:cubicBezTo>
                    <a:pt x="84" y="116"/>
                    <a:pt x="88" y="117"/>
                    <a:pt x="90" y="115"/>
                  </a:cubicBezTo>
                  <a:cubicBezTo>
                    <a:pt x="91" y="114"/>
                    <a:pt x="89" y="112"/>
                    <a:pt x="90" y="111"/>
                  </a:cubicBezTo>
                  <a:cubicBezTo>
                    <a:pt x="91" y="111"/>
                    <a:pt x="94" y="112"/>
                    <a:pt x="95" y="111"/>
                  </a:cubicBezTo>
                  <a:cubicBezTo>
                    <a:pt x="95" y="111"/>
                    <a:pt x="95" y="109"/>
                    <a:pt x="95" y="108"/>
                  </a:cubicBezTo>
                  <a:cubicBezTo>
                    <a:pt x="93" y="106"/>
                    <a:pt x="91" y="103"/>
                    <a:pt x="88" y="101"/>
                  </a:cubicBezTo>
                  <a:cubicBezTo>
                    <a:pt x="86" y="100"/>
                    <a:pt x="84" y="99"/>
                    <a:pt x="82" y="97"/>
                  </a:cubicBezTo>
                  <a:cubicBezTo>
                    <a:pt x="80" y="95"/>
                    <a:pt x="79" y="93"/>
                    <a:pt x="78" y="90"/>
                  </a:cubicBezTo>
                  <a:cubicBezTo>
                    <a:pt x="77" y="89"/>
                    <a:pt x="79" y="87"/>
                    <a:pt x="78" y="86"/>
                  </a:cubicBezTo>
                  <a:cubicBezTo>
                    <a:pt x="77" y="84"/>
                    <a:pt x="74" y="83"/>
                    <a:pt x="73" y="81"/>
                  </a:cubicBezTo>
                  <a:cubicBezTo>
                    <a:pt x="73" y="80"/>
                    <a:pt x="75" y="81"/>
                    <a:pt x="76" y="80"/>
                  </a:cubicBezTo>
                  <a:cubicBezTo>
                    <a:pt x="78" y="80"/>
                    <a:pt x="79" y="79"/>
                    <a:pt x="80" y="79"/>
                  </a:cubicBezTo>
                  <a:cubicBezTo>
                    <a:pt x="82" y="78"/>
                    <a:pt x="85" y="77"/>
                    <a:pt x="87" y="77"/>
                  </a:cubicBezTo>
                  <a:cubicBezTo>
                    <a:pt x="89" y="76"/>
                    <a:pt x="91" y="75"/>
                    <a:pt x="94" y="74"/>
                  </a:cubicBezTo>
                  <a:cubicBezTo>
                    <a:pt x="96" y="73"/>
                    <a:pt x="98" y="72"/>
                    <a:pt x="100" y="71"/>
                  </a:cubicBezTo>
                  <a:cubicBezTo>
                    <a:pt x="101" y="70"/>
                    <a:pt x="100" y="67"/>
                    <a:pt x="101" y="68"/>
                  </a:cubicBezTo>
                  <a:cubicBezTo>
                    <a:pt x="103" y="68"/>
                    <a:pt x="103" y="72"/>
                    <a:pt x="105" y="72"/>
                  </a:cubicBezTo>
                  <a:cubicBezTo>
                    <a:pt x="107" y="73"/>
                    <a:pt x="106" y="70"/>
                    <a:pt x="107" y="68"/>
                  </a:cubicBezTo>
                  <a:cubicBezTo>
                    <a:pt x="107" y="67"/>
                    <a:pt x="108" y="66"/>
                    <a:pt x="107" y="65"/>
                  </a:cubicBezTo>
                  <a:cubicBezTo>
                    <a:pt x="107" y="63"/>
                    <a:pt x="105" y="62"/>
                    <a:pt x="104" y="61"/>
                  </a:cubicBezTo>
                  <a:cubicBezTo>
                    <a:pt x="103" y="59"/>
                    <a:pt x="102" y="57"/>
                    <a:pt x="102" y="56"/>
                  </a:cubicBezTo>
                  <a:cubicBezTo>
                    <a:pt x="102" y="54"/>
                    <a:pt x="104" y="53"/>
                    <a:pt x="104" y="51"/>
                  </a:cubicBezTo>
                  <a:cubicBezTo>
                    <a:pt x="104" y="49"/>
                    <a:pt x="102" y="48"/>
                    <a:pt x="101" y="46"/>
                  </a:cubicBezTo>
                  <a:cubicBezTo>
                    <a:pt x="101" y="45"/>
                    <a:pt x="103" y="44"/>
                    <a:pt x="102" y="43"/>
                  </a:cubicBezTo>
                  <a:cubicBezTo>
                    <a:pt x="101" y="40"/>
                    <a:pt x="98" y="39"/>
                    <a:pt x="97" y="36"/>
                  </a:cubicBezTo>
                  <a:cubicBezTo>
                    <a:pt x="97" y="33"/>
                    <a:pt x="100" y="31"/>
                    <a:pt x="100" y="28"/>
                  </a:cubicBezTo>
                  <a:cubicBezTo>
                    <a:pt x="100" y="26"/>
                    <a:pt x="99" y="24"/>
                    <a:pt x="98" y="2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3" name="Freeform 2654"/>
            <p:cNvSpPr>
              <a:spLocks noChangeAspect="1"/>
            </p:cNvSpPr>
            <p:nvPr/>
          </p:nvSpPr>
          <p:spPr bwMode="auto">
            <a:xfrm>
              <a:off x="16341553" y="6088336"/>
              <a:ext cx="448546" cy="531281"/>
            </a:xfrm>
            <a:custGeom>
              <a:avLst/>
              <a:gdLst>
                <a:gd name="T0" fmla="*/ 63 w 56"/>
                <a:gd name="T1" fmla="*/ 39 h 72"/>
                <a:gd name="T2" fmla="*/ 67 w 56"/>
                <a:gd name="T3" fmla="*/ 54 h 72"/>
                <a:gd name="T4" fmla="*/ 61 w 56"/>
                <a:gd name="T5" fmla="*/ 69 h 72"/>
                <a:gd name="T6" fmla="*/ 50 w 56"/>
                <a:gd name="T7" fmla="*/ 70 h 72"/>
                <a:gd name="T8" fmla="*/ 35 w 56"/>
                <a:gd name="T9" fmla="*/ 79 h 72"/>
                <a:gd name="T10" fmla="*/ 17 w 56"/>
                <a:gd name="T11" fmla="*/ 85 h 72"/>
                <a:gd name="T12" fmla="*/ 16 w 56"/>
                <a:gd name="T13" fmla="*/ 81 h 72"/>
                <a:gd name="T14" fmla="*/ 12 w 56"/>
                <a:gd name="T15" fmla="*/ 79 h 72"/>
                <a:gd name="T16" fmla="*/ 6 w 56"/>
                <a:gd name="T17" fmla="*/ 74 h 72"/>
                <a:gd name="T18" fmla="*/ 2 w 56"/>
                <a:gd name="T19" fmla="*/ 71 h 72"/>
                <a:gd name="T20" fmla="*/ 12 w 56"/>
                <a:gd name="T21" fmla="*/ 68 h 72"/>
                <a:gd name="T22" fmla="*/ 20 w 56"/>
                <a:gd name="T23" fmla="*/ 62 h 72"/>
                <a:gd name="T24" fmla="*/ 23 w 56"/>
                <a:gd name="T25" fmla="*/ 58 h 72"/>
                <a:gd name="T26" fmla="*/ 14 w 56"/>
                <a:gd name="T27" fmla="*/ 59 h 72"/>
                <a:gd name="T28" fmla="*/ 20 w 56"/>
                <a:gd name="T29" fmla="*/ 51 h 72"/>
                <a:gd name="T30" fmla="*/ 23 w 56"/>
                <a:gd name="T31" fmla="*/ 45 h 72"/>
                <a:gd name="T32" fmla="*/ 18 w 56"/>
                <a:gd name="T33" fmla="*/ 42 h 72"/>
                <a:gd name="T34" fmla="*/ 14 w 56"/>
                <a:gd name="T35" fmla="*/ 47 h 72"/>
                <a:gd name="T36" fmla="*/ 10 w 56"/>
                <a:gd name="T37" fmla="*/ 39 h 72"/>
                <a:gd name="T38" fmla="*/ 16 w 56"/>
                <a:gd name="T39" fmla="*/ 33 h 72"/>
                <a:gd name="T40" fmla="*/ 13 w 56"/>
                <a:gd name="T41" fmla="*/ 29 h 72"/>
                <a:gd name="T42" fmla="*/ 14 w 56"/>
                <a:gd name="T43" fmla="*/ 23 h 72"/>
                <a:gd name="T44" fmla="*/ 24 w 56"/>
                <a:gd name="T45" fmla="*/ 27 h 72"/>
                <a:gd name="T46" fmla="*/ 31 w 56"/>
                <a:gd name="T47" fmla="*/ 25 h 72"/>
                <a:gd name="T48" fmla="*/ 36 w 56"/>
                <a:gd name="T49" fmla="*/ 18 h 72"/>
                <a:gd name="T50" fmla="*/ 29 w 56"/>
                <a:gd name="T51" fmla="*/ 13 h 72"/>
                <a:gd name="T52" fmla="*/ 36 w 56"/>
                <a:gd name="T53" fmla="*/ 5 h 72"/>
                <a:gd name="T54" fmla="*/ 48 w 56"/>
                <a:gd name="T55" fmla="*/ 0 h 72"/>
                <a:gd name="T56" fmla="*/ 49 w 56"/>
                <a:gd name="T57" fmla="*/ 10 h 72"/>
                <a:gd name="T58" fmla="*/ 41 w 56"/>
                <a:gd name="T59" fmla="*/ 13 h 72"/>
                <a:gd name="T60" fmla="*/ 36 w 56"/>
                <a:gd name="T61" fmla="*/ 19 h 72"/>
                <a:gd name="T62" fmla="*/ 49 w 56"/>
                <a:gd name="T63" fmla="*/ 28 h 72"/>
                <a:gd name="T64" fmla="*/ 50 w 56"/>
                <a:gd name="T65" fmla="*/ 22 h 72"/>
                <a:gd name="T66" fmla="*/ 57 w 56"/>
                <a:gd name="T67" fmla="*/ 27 h 72"/>
                <a:gd name="T68" fmla="*/ 65 w 56"/>
                <a:gd name="T69" fmla="*/ 34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72"/>
                <a:gd name="T107" fmla="*/ 56 w 56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72">
                  <a:moveTo>
                    <a:pt x="54" y="28"/>
                  </a:moveTo>
                  <a:cubicBezTo>
                    <a:pt x="54" y="29"/>
                    <a:pt x="53" y="30"/>
                    <a:pt x="53" y="32"/>
                  </a:cubicBezTo>
                  <a:cubicBezTo>
                    <a:pt x="54" y="33"/>
                    <a:pt x="55" y="34"/>
                    <a:pt x="55" y="36"/>
                  </a:cubicBezTo>
                  <a:cubicBezTo>
                    <a:pt x="56" y="39"/>
                    <a:pt x="56" y="42"/>
                    <a:pt x="56" y="45"/>
                  </a:cubicBezTo>
                  <a:cubicBezTo>
                    <a:pt x="55" y="47"/>
                    <a:pt x="54" y="48"/>
                    <a:pt x="54" y="50"/>
                  </a:cubicBezTo>
                  <a:cubicBezTo>
                    <a:pt x="53" y="53"/>
                    <a:pt x="53" y="56"/>
                    <a:pt x="51" y="57"/>
                  </a:cubicBezTo>
                  <a:cubicBezTo>
                    <a:pt x="50" y="58"/>
                    <a:pt x="47" y="57"/>
                    <a:pt x="46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0" y="59"/>
                    <a:pt x="39" y="60"/>
                    <a:pt x="37" y="60"/>
                  </a:cubicBezTo>
                  <a:cubicBezTo>
                    <a:pt x="34" y="62"/>
                    <a:pt x="32" y="63"/>
                    <a:pt x="29" y="65"/>
                  </a:cubicBezTo>
                  <a:cubicBezTo>
                    <a:pt x="26" y="66"/>
                    <a:pt x="24" y="68"/>
                    <a:pt x="21" y="69"/>
                  </a:cubicBezTo>
                  <a:cubicBezTo>
                    <a:pt x="19" y="70"/>
                    <a:pt x="16" y="69"/>
                    <a:pt x="14" y="70"/>
                  </a:cubicBezTo>
                  <a:cubicBezTo>
                    <a:pt x="13" y="70"/>
                    <a:pt x="11" y="72"/>
                    <a:pt x="10" y="71"/>
                  </a:cubicBezTo>
                  <a:cubicBezTo>
                    <a:pt x="9" y="69"/>
                    <a:pt x="14" y="68"/>
                    <a:pt x="13" y="67"/>
                  </a:cubicBezTo>
                  <a:cubicBezTo>
                    <a:pt x="11" y="66"/>
                    <a:pt x="8" y="70"/>
                    <a:pt x="7" y="69"/>
                  </a:cubicBezTo>
                  <a:cubicBezTo>
                    <a:pt x="6" y="67"/>
                    <a:pt x="11" y="66"/>
                    <a:pt x="10" y="65"/>
                  </a:cubicBezTo>
                  <a:cubicBezTo>
                    <a:pt x="9" y="63"/>
                    <a:pt x="5" y="66"/>
                    <a:pt x="3" y="65"/>
                  </a:cubicBezTo>
                  <a:cubicBezTo>
                    <a:pt x="2" y="64"/>
                    <a:pt x="4" y="62"/>
                    <a:pt x="5" y="61"/>
                  </a:cubicBezTo>
                  <a:cubicBezTo>
                    <a:pt x="7" y="60"/>
                    <a:pt x="12" y="60"/>
                    <a:pt x="10" y="59"/>
                  </a:cubicBezTo>
                  <a:cubicBezTo>
                    <a:pt x="8" y="58"/>
                    <a:pt x="4" y="61"/>
                    <a:pt x="2" y="59"/>
                  </a:cubicBezTo>
                  <a:cubicBezTo>
                    <a:pt x="0" y="58"/>
                    <a:pt x="5" y="57"/>
                    <a:pt x="7" y="56"/>
                  </a:cubicBezTo>
                  <a:cubicBezTo>
                    <a:pt x="8" y="56"/>
                    <a:pt x="9" y="57"/>
                    <a:pt x="10" y="56"/>
                  </a:cubicBezTo>
                  <a:cubicBezTo>
                    <a:pt x="11" y="55"/>
                    <a:pt x="10" y="53"/>
                    <a:pt x="11" y="52"/>
                  </a:cubicBezTo>
                  <a:cubicBezTo>
                    <a:pt x="13" y="51"/>
                    <a:pt x="15" y="51"/>
                    <a:pt x="17" y="51"/>
                  </a:cubicBezTo>
                  <a:cubicBezTo>
                    <a:pt x="19" y="50"/>
                    <a:pt x="21" y="51"/>
                    <a:pt x="23" y="49"/>
                  </a:cubicBezTo>
                  <a:cubicBezTo>
                    <a:pt x="23" y="48"/>
                    <a:pt x="20" y="48"/>
                    <a:pt x="19" y="48"/>
                  </a:cubicBezTo>
                  <a:cubicBezTo>
                    <a:pt x="18" y="48"/>
                    <a:pt x="17" y="49"/>
                    <a:pt x="15" y="49"/>
                  </a:cubicBezTo>
                  <a:cubicBezTo>
                    <a:pt x="14" y="50"/>
                    <a:pt x="12" y="51"/>
                    <a:pt x="12" y="49"/>
                  </a:cubicBezTo>
                  <a:cubicBezTo>
                    <a:pt x="12" y="48"/>
                    <a:pt x="14" y="47"/>
                    <a:pt x="15" y="46"/>
                  </a:cubicBezTo>
                  <a:cubicBezTo>
                    <a:pt x="16" y="44"/>
                    <a:pt x="16" y="43"/>
                    <a:pt x="17" y="42"/>
                  </a:cubicBezTo>
                  <a:cubicBezTo>
                    <a:pt x="18" y="41"/>
                    <a:pt x="20" y="41"/>
                    <a:pt x="21" y="40"/>
                  </a:cubicBezTo>
                  <a:cubicBezTo>
                    <a:pt x="21" y="39"/>
                    <a:pt x="19" y="38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4"/>
                    <a:pt x="14" y="35"/>
                    <a:pt x="15" y="35"/>
                  </a:cubicBezTo>
                  <a:cubicBezTo>
                    <a:pt x="15" y="37"/>
                    <a:pt x="20" y="38"/>
                    <a:pt x="19" y="39"/>
                  </a:cubicBezTo>
                  <a:cubicBezTo>
                    <a:pt x="17" y="41"/>
                    <a:pt x="14" y="39"/>
                    <a:pt x="12" y="39"/>
                  </a:cubicBezTo>
                  <a:cubicBezTo>
                    <a:pt x="11" y="38"/>
                    <a:pt x="9" y="37"/>
                    <a:pt x="9" y="36"/>
                  </a:cubicBezTo>
                  <a:cubicBezTo>
                    <a:pt x="8" y="35"/>
                    <a:pt x="8" y="33"/>
                    <a:pt x="8" y="32"/>
                  </a:cubicBezTo>
                  <a:cubicBezTo>
                    <a:pt x="9" y="31"/>
                    <a:pt x="12" y="30"/>
                    <a:pt x="13" y="29"/>
                  </a:cubicBezTo>
                  <a:cubicBezTo>
                    <a:pt x="14" y="28"/>
                    <a:pt x="14" y="27"/>
                    <a:pt x="13" y="27"/>
                  </a:cubicBezTo>
                  <a:cubicBezTo>
                    <a:pt x="12" y="26"/>
                    <a:pt x="10" y="28"/>
                    <a:pt x="10" y="27"/>
                  </a:cubicBezTo>
                  <a:cubicBezTo>
                    <a:pt x="9" y="26"/>
                    <a:pt x="11" y="25"/>
                    <a:pt x="11" y="24"/>
                  </a:cubicBezTo>
                  <a:cubicBezTo>
                    <a:pt x="11" y="22"/>
                    <a:pt x="9" y="21"/>
                    <a:pt x="9" y="20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7" y="19"/>
                    <a:pt x="19" y="19"/>
                  </a:cubicBezTo>
                  <a:cubicBezTo>
                    <a:pt x="19" y="20"/>
                    <a:pt x="19" y="21"/>
                    <a:pt x="20" y="22"/>
                  </a:cubicBezTo>
                  <a:cubicBezTo>
                    <a:pt x="21" y="22"/>
                    <a:pt x="21" y="20"/>
                    <a:pt x="22" y="20"/>
                  </a:cubicBezTo>
                  <a:cubicBezTo>
                    <a:pt x="24" y="20"/>
                    <a:pt x="25" y="22"/>
                    <a:pt x="26" y="21"/>
                  </a:cubicBezTo>
                  <a:cubicBezTo>
                    <a:pt x="27" y="21"/>
                    <a:pt x="27" y="19"/>
                    <a:pt x="27" y="18"/>
                  </a:cubicBezTo>
                  <a:cubicBezTo>
                    <a:pt x="28" y="17"/>
                    <a:pt x="30" y="16"/>
                    <a:pt x="30" y="15"/>
                  </a:cubicBezTo>
                  <a:cubicBezTo>
                    <a:pt x="29" y="13"/>
                    <a:pt x="26" y="15"/>
                    <a:pt x="24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6" y="9"/>
                    <a:pt x="28" y="9"/>
                    <a:pt x="30" y="8"/>
                  </a:cubicBezTo>
                  <a:cubicBezTo>
                    <a:pt x="30" y="7"/>
                    <a:pt x="29" y="5"/>
                    <a:pt x="30" y="4"/>
                  </a:cubicBezTo>
                  <a:cubicBezTo>
                    <a:pt x="32" y="3"/>
                    <a:pt x="35" y="4"/>
                    <a:pt x="38" y="3"/>
                  </a:cubicBezTo>
                  <a:cubicBezTo>
                    <a:pt x="39" y="3"/>
                    <a:pt x="39" y="0"/>
                    <a:pt x="40" y="0"/>
                  </a:cubicBezTo>
                  <a:cubicBezTo>
                    <a:pt x="42" y="0"/>
                    <a:pt x="43" y="2"/>
                    <a:pt x="45" y="3"/>
                  </a:cubicBezTo>
                  <a:cubicBezTo>
                    <a:pt x="43" y="4"/>
                    <a:pt x="42" y="6"/>
                    <a:pt x="41" y="8"/>
                  </a:cubicBezTo>
                  <a:cubicBezTo>
                    <a:pt x="40" y="9"/>
                    <a:pt x="39" y="11"/>
                    <a:pt x="38" y="11"/>
                  </a:cubicBezTo>
                  <a:cubicBezTo>
                    <a:pt x="37" y="12"/>
                    <a:pt x="35" y="10"/>
                    <a:pt x="34" y="11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34" y="15"/>
                    <a:pt x="30" y="15"/>
                    <a:pt x="30" y="16"/>
                  </a:cubicBezTo>
                  <a:cubicBezTo>
                    <a:pt x="31" y="19"/>
                    <a:pt x="33" y="20"/>
                    <a:pt x="35" y="22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44" y="20"/>
                    <a:pt x="42" y="19"/>
                    <a:pt x="42" y="18"/>
                  </a:cubicBezTo>
                  <a:cubicBezTo>
                    <a:pt x="43" y="18"/>
                    <a:pt x="44" y="18"/>
                    <a:pt x="45" y="18"/>
                  </a:cubicBezTo>
                  <a:cubicBezTo>
                    <a:pt x="47" y="19"/>
                    <a:pt x="47" y="21"/>
                    <a:pt x="48" y="22"/>
                  </a:cubicBezTo>
                  <a:cubicBezTo>
                    <a:pt x="50" y="23"/>
                    <a:pt x="51" y="24"/>
                    <a:pt x="52" y="25"/>
                  </a:cubicBezTo>
                  <a:cubicBezTo>
                    <a:pt x="53" y="25"/>
                    <a:pt x="53" y="27"/>
                    <a:pt x="54" y="2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4" name="Freeform 2655"/>
            <p:cNvSpPr>
              <a:spLocks noChangeAspect="1"/>
            </p:cNvSpPr>
            <p:nvPr/>
          </p:nvSpPr>
          <p:spPr bwMode="auto">
            <a:xfrm>
              <a:off x="16582562" y="6112769"/>
              <a:ext cx="247693" cy="183200"/>
            </a:xfrm>
            <a:custGeom>
              <a:avLst/>
              <a:gdLst>
                <a:gd name="T0" fmla="*/ 29 w 31"/>
                <a:gd name="T1" fmla="*/ 30 h 25"/>
                <a:gd name="T2" fmla="*/ 31 w 31"/>
                <a:gd name="T3" fmla="*/ 24 h 25"/>
                <a:gd name="T4" fmla="*/ 36 w 31"/>
                <a:gd name="T5" fmla="*/ 22 h 25"/>
                <a:gd name="T6" fmla="*/ 36 w 31"/>
                <a:gd name="T7" fmla="*/ 16 h 25"/>
                <a:gd name="T8" fmla="*/ 35 w 31"/>
                <a:gd name="T9" fmla="*/ 10 h 25"/>
                <a:gd name="T10" fmla="*/ 32 w 31"/>
                <a:gd name="T11" fmla="*/ 2 h 25"/>
                <a:gd name="T12" fmla="*/ 26 w 31"/>
                <a:gd name="T13" fmla="*/ 0 h 25"/>
                <a:gd name="T14" fmla="*/ 20 w 31"/>
                <a:gd name="T15" fmla="*/ 1 h 25"/>
                <a:gd name="T16" fmla="*/ 18 w 31"/>
                <a:gd name="T17" fmla="*/ 0 h 25"/>
                <a:gd name="T18" fmla="*/ 13 w 31"/>
                <a:gd name="T19" fmla="*/ 6 h 25"/>
                <a:gd name="T20" fmla="*/ 10 w 31"/>
                <a:gd name="T21" fmla="*/ 10 h 25"/>
                <a:gd name="T22" fmla="*/ 5 w 31"/>
                <a:gd name="T23" fmla="*/ 10 h 25"/>
                <a:gd name="T24" fmla="*/ 6 w 31"/>
                <a:gd name="T25" fmla="*/ 13 h 25"/>
                <a:gd name="T26" fmla="*/ 0 w 31"/>
                <a:gd name="T27" fmla="*/ 16 h 25"/>
                <a:gd name="T28" fmla="*/ 6 w 31"/>
                <a:gd name="T29" fmla="*/ 23 h 25"/>
                <a:gd name="T30" fmla="*/ 13 w 31"/>
                <a:gd name="T31" fmla="*/ 24 h 25"/>
                <a:gd name="T32" fmla="*/ 16 w 31"/>
                <a:gd name="T33" fmla="*/ 22 h 25"/>
                <a:gd name="T34" fmla="*/ 14 w 31"/>
                <a:gd name="T35" fmla="*/ 18 h 25"/>
                <a:gd name="T36" fmla="*/ 18 w 31"/>
                <a:gd name="T37" fmla="*/ 18 h 25"/>
                <a:gd name="T38" fmla="*/ 21 w 31"/>
                <a:gd name="T39" fmla="*/ 23 h 25"/>
                <a:gd name="T40" fmla="*/ 26 w 31"/>
                <a:gd name="T41" fmla="*/ 26 h 25"/>
                <a:gd name="T42" fmla="*/ 29 w 31"/>
                <a:gd name="T43" fmla="*/ 30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25"/>
                <a:gd name="T68" fmla="*/ 31 w 31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25">
                  <a:moveTo>
                    <a:pt x="24" y="25"/>
                  </a:moveTo>
                  <a:lnTo>
                    <a:pt x="26" y="20"/>
                  </a:lnTo>
                  <a:cubicBezTo>
                    <a:pt x="27" y="19"/>
                    <a:pt x="30" y="20"/>
                    <a:pt x="30" y="18"/>
                  </a:cubicBezTo>
                  <a:cubicBezTo>
                    <a:pt x="31" y="17"/>
                    <a:pt x="30" y="15"/>
                    <a:pt x="30" y="13"/>
                  </a:cubicBezTo>
                  <a:cubicBezTo>
                    <a:pt x="30" y="11"/>
                    <a:pt x="29" y="9"/>
                    <a:pt x="29" y="8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3"/>
                    <a:pt x="11" y="5"/>
                  </a:cubicBezTo>
                  <a:cubicBezTo>
                    <a:pt x="10" y="6"/>
                    <a:pt x="9" y="8"/>
                    <a:pt x="8" y="8"/>
                  </a:cubicBezTo>
                  <a:cubicBezTo>
                    <a:pt x="7" y="9"/>
                    <a:pt x="5" y="7"/>
                    <a:pt x="4" y="8"/>
                  </a:cubicBezTo>
                  <a:cubicBezTo>
                    <a:pt x="3" y="9"/>
                    <a:pt x="5" y="10"/>
                    <a:pt x="5" y="11"/>
                  </a:cubicBezTo>
                  <a:cubicBezTo>
                    <a:pt x="4" y="12"/>
                    <a:pt x="0" y="12"/>
                    <a:pt x="0" y="13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4" y="17"/>
                    <a:pt x="12" y="16"/>
                    <a:pt x="12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4"/>
                    <a:pt x="24" y="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5" name="Freeform 2659"/>
            <p:cNvSpPr>
              <a:spLocks noChangeAspect="1"/>
            </p:cNvSpPr>
            <p:nvPr/>
          </p:nvSpPr>
          <p:spPr bwMode="auto">
            <a:xfrm>
              <a:off x="21529928" y="11205753"/>
              <a:ext cx="1044364" cy="1435065"/>
            </a:xfrm>
            <a:custGeom>
              <a:avLst/>
              <a:gdLst>
                <a:gd name="T0" fmla="*/ 11 w 130"/>
                <a:gd name="T1" fmla="*/ 139 h 196"/>
                <a:gd name="T2" fmla="*/ 7 w 130"/>
                <a:gd name="T3" fmla="*/ 150 h 196"/>
                <a:gd name="T4" fmla="*/ 0 w 130"/>
                <a:gd name="T5" fmla="*/ 158 h 196"/>
                <a:gd name="T6" fmla="*/ 0 w 130"/>
                <a:gd name="T7" fmla="*/ 223 h 196"/>
                <a:gd name="T8" fmla="*/ 10 w 130"/>
                <a:gd name="T9" fmla="*/ 235 h 196"/>
                <a:gd name="T10" fmla="*/ 16 w 130"/>
                <a:gd name="T11" fmla="*/ 221 h 196"/>
                <a:gd name="T12" fmla="*/ 31 w 130"/>
                <a:gd name="T13" fmla="*/ 205 h 196"/>
                <a:gd name="T14" fmla="*/ 46 w 130"/>
                <a:gd name="T15" fmla="*/ 189 h 196"/>
                <a:gd name="T16" fmla="*/ 52 w 130"/>
                <a:gd name="T17" fmla="*/ 186 h 196"/>
                <a:gd name="T18" fmla="*/ 56 w 130"/>
                <a:gd name="T19" fmla="*/ 179 h 196"/>
                <a:gd name="T20" fmla="*/ 70 w 130"/>
                <a:gd name="T21" fmla="*/ 171 h 196"/>
                <a:gd name="T22" fmla="*/ 79 w 130"/>
                <a:gd name="T23" fmla="*/ 167 h 196"/>
                <a:gd name="T24" fmla="*/ 90 w 130"/>
                <a:gd name="T25" fmla="*/ 153 h 196"/>
                <a:gd name="T26" fmla="*/ 101 w 130"/>
                <a:gd name="T27" fmla="*/ 139 h 196"/>
                <a:gd name="T28" fmla="*/ 110 w 130"/>
                <a:gd name="T29" fmla="*/ 122 h 196"/>
                <a:gd name="T30" fmla="*/ 125 w 130"/>
                <a:gd name="T31" fmla="*/ 101 h 196"/>
                <a:gd name="T32" fmla="*/ 124 w 130"/>
                <a:gd name="T33" fmla="*/ 96 h 196"/>
                <a:gd name="T34" fmla="*/ 136 w 130"/>
                <a:gd name="T35" fmla="*/ 76 h 196"/>
                <a:gd name="T36" fmla="*/ 134 w 130"/>
                <a:gd name="T37" fmla="*/ 71 h 196"/>
                <a:gd name="T38" fmla="*/ 140 w 130"/>
                <a:gd name="T39" fmla="*/ 66 h 196"/>
                <a:gd name="T40" fmla="*/ 145 w 130"/>
                <a:gd name="T41" fmla="*/ 54 h 196"/>
                <a:gd name="T42" fmla="*/ 150 w 130"/>
                <a:gd name="T43" fmla="*/ 43 h 196"/>
                <a:gd name="T44" fmla="*/ 150 w 130"/>
                <a:gd name="T45" fmla="*/ 30 h 196"/>
                <a:gd name="T46" fmla="*/ 154 w 130"/>
                <a:gd name="T47" fmla="*/ 23 h 196"/>
                <a:gd name="T48" fmla="*/ 152 w 130"/>
                <a:gd name="T49" fmla="*/ 12 h 196"/>
                <a:gd name="T50" fmla="*/ 155 w 130"/>
                <a:gd name="T51" fmla="*/ 2 h 196"/>
                <a:gd name="T52" fmla="*/ 148 w 130"/>
                <a:gd name="T53" fmla="*/ 0 h 196"/>
                <a:gd name="T54" fmla="*/ 144 w 130"/>
                <a:gd name="T55" fmla="*/ 1 h 196"/>
                <a:gd name="T56" fmla="*/ 139 w 130"/>
                <a:gd name="T57" fmla="*/ 6 h 196"/>
                <a:gd name="T58" fmla="*/ 127 w 130"/>
                <a:gd name="T59" fmla="*/ 10 h 196"/>
                <a:gd name="T60" fmla="*/ 120 w 130"/>
                <a:gd name="T61" fmla="*/ 13 h 196"/>
                <a:gd name="T62" fmla="*/ 113 w 130"/>
                <a:gd name="T63" fmla="*/ 11 h 196"/>
                <a:gd name="T64" fmla="*/ 107 w 130"/>
                <a:gd name="T65" fmla="*/ 14 h 196"/>
                <a:gd name="T66" fmla="*/ 96 w 130"/>
                <a:gd name="T67" fmla="*/ 14 h 196"/>
                <a:gd name="T68" fmla="*/ 88 w 130"/>
                <a:gd name="T69" fmla="*/ 19 h 196"/>
                <a:gd name="T70" fmla="*/ 77 w 130"/>
                <a:gd name="T71" fmla="*/ 23 h 196"/>
                <a:gd name="T72" fmla="*/ 71 w 130"/>
                <a:gd name="T73" fmla="*/ 22 h 196"/>
                <a:gd name="T74" fmla="*/ 59 w 130"/>
                <a:gd name="T75" fmla="*/ 26 h 196"/>
                <a:gd name="T76" fmla="*/ 47 w 130"/>
                <a:gd name="T77" fmla="*/ 25 h 196"/>
                <a:gd name="T78" fmla="*/ 41 w 130"/>
                <a:gd name="T79" fmla="*/ 19 h 196"/>
                <a:gd name="T80" fmla="*/ 41 w 130"/>
                <a:gd name="T81" fmla="*/ 14 h 196"/>
                <a:gd name="T82" fmla="*/ 35 w 130"/>
                <a:gd name="T83" fmla="*/ 12 h 196"/>
                <a:gd name="T84" fmla="*/ 31 w 130"/>
                <a:gd name="T85" fmla="*/ 14 h 196"/>
                <a:gd name="T86" fmla="*/ 28 w 130"/>
                <a:gd name="T87" fmla="*/ 17 h 196"/>
                <a:gd name="T88" fmla="*/ 22 w 130"/>
                <a:gd name="T89" fmla="*/ 28 h 196"/>
                <a:gd name="T90" fmla="*/ 31 w 130"/>
                <a:gd name="T91" fmla="*/ 37 h 196"/>
                <a:gd name="T92" fmla="*/ 34 w 130"/>
                <a:gd name="T93" fmla="*/ 43 h 196"/>
                <a:gd name="T94" fmla="*/ 41 w 130"/>
                <a:gd name="T95" fmla="*/ 50 h 196"/>
                <a:gd name="T96" fmla="*/ 90 w 130"/>
                <a:gd name="T97" fmla="*/ 70 h 196"/>
                <a:gd name="T98" fmla="*/ 104 w 130"/>
                <a:gd name="T99" fmla="*/ 67 h 196"/>
                <a:gd name="T100" fmla="*/ 60 w 130"/>
                <a:gd name="T101" fmla="*/ 121 h 196"/>
                <a:gd name="T102" fmla="*/ 43 w 130"/>
                <a:gd name="T103" fmla="*/ 122 h 196"/>
                <a:gd name="T104" fmla="*/ 26 w 130"/>
                <a:gd name="T105" fmla="*/ 129 h 196"/>
                <a:gd name="T106" fmla="*/ 11 w 130"/>
                <a:gd name="T107" fmla="*/ 139 h 1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0"/>
                <a:gd name="T163" fmla="*/ 0 h 196"/>
                <a:gd name="T164" fmla="*/ 130 w 130"/>
                <a:gd name="T165" fmla="*/ 196 h 1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0" h="196">
                  <a:moveTo>
                    <a:pt x="9" y="116"/>
                  </a:moveTo>
                  <a:cubicBezTo>
                    <a:pt x="8" y="119"/>
                    <a:pt x="9" y="123"/>
                    <a:pt x="6" y="125"/>
                  </a:cubicBezTo>
                  <a:lnTo>
                    <a:pt x="0" y="132"/>
                  </a:lnTo>
                  <a:lnTo>
                    <a:pt x="0" y="186"/>
                  </a:lnTo>
                  <a:lnTo>
                    <a:pt x="8" y="196"/>
                  </a:lnTo>
                  <a:cubicBezTo>
                    <a:pt x="9" y="192"/>
                    <a:pt x="11" y="188"/>
                    <a:pt x="13" y="184"/>
                  </a:cubicBezTo>
                  <a:cubicBezTo>
                    <a:pt x="17" y="179"/>
                    <a:pt x="21" y="175"/>
                    <a:pt x="26" y="171"/>
                  </a:cubicBezTo>
                  <a:cubicBezTo>
                    <a:pt x="30" y="166"/>
                    <a:pt x="34" y="162"/>
                    <a:pt x="38" y="158"/>
                  </a:cubicBezTo>
                  <a:cubicBezTo>
                    <a:pt x="39" y="157"/>
                    <a:pt x="41" y="156"/>
                    <a:pt x="43" y="155"/>
                  </a:cubicBezTo>
                  <a:cubicBezTo>
                    <a:pt x="45" y="153"/>
                    <a:pt x="46" y="150"/>
                    <a:pt x="47" y="149"/>
                  </a:cubicBezTo>
                  <a:cubicBezTo>
                    <a:pt x="51" y="146"/>
                    <a:pt x="54" y="145"/>
                    <a:pt x="58" y="143"/>
                  </a:cubicBezTo>
                  <a:cubicBezTo>
                    <a:pt x="61" y="141"/>
                    <a:pt x="64" y="141"/>
                    <a:pt x="66" y="139"/>
                  </a:cubicBezTo>
                  <a:cubicBezTo>
                    <a:pt x="70" y="136"/>
                    <a:pt x="72" y="132"/>
                    <a:pt x="75" y="128"/>
                  </a:cubicBezTo>
                  <a:cubicBezTo>
                    <a:pt x="78" y="124"/>
                    <a:pt x="81" y="120"/>
                    <a:pt x="84" y="116"/>
                  </a:cubicBezTo>
                  <a:cubicBezTo>
                    <a:pt x="87" y="111"/>
                    <a:pt x="90" y="106"/>
                    <a:pt x="92" y="102"/>
                  </a:cubicBezTo>
                  <a:cubicBezTo>
                    <a:pt x="96" y="96"/>
                    <a:pt x="100" y="90"/>
                    <a:pt x="104" y="84"/>
                  </a:cubicBezTo>
                  <a:cubicBezTo>
                    <a:pt x="104" y="83"/>
                    <a:pt x="103" y="81"/>
                    <a:pt x="103" y="80"/>
                  </a:cubicBezTo>
                  <a:cubicBezTo>
                    <a:pt x="106" y="74"/>
                    <a:pt x="110" y="69"/>
                    <a:pt x="113" y="63"/>
                  </a:cubicBezTo>
                  <a:cubicBezTo>
                    <a:pt x="113" y="62"/>
                    <a:pt x="112" y="60"/>
                    <a:pt x="112" y="59"/>
                  </a:cubicBezTo>
                  <a:cubicBezTo>
                    <a:pt x="113" y="58"/>
                    <a:pt x="116" y="57"/>
                    <a:pt x="117" y="55"/>
                  </a:cubicBezTo>
                  <a:cubicBezTo>
                    <a:pt x="119" y="52"/>
                    <a:pt x="120" y="48"/>
                    <a:pt x="121" y="45"/>
                  </a:cubicBezTo>
                  <a:cubicBezTo>
                    <a:pt x="122" y="42"/>
                    <a:pt x="124" y="39"/>
                    <a:pt x="125" y="36"/>
                  </a:cubicBezTo>
                  <a:cubicBezTo>
                    <a:pt x="125" y="32"/>
                    <a:pt x="124" y="28"/>
                    <a:pt x="125" y="25"/>
                  </a:cubicBezTo>
                  <a:cubicBezTo>
                    <a:pt x="125" y="23"/>
                    <a:pt x="128" y="21"/>
                    <a:pt x="128" y="19"/>
                  </a:cubicBezTo>
                  <a:cubicBezTo>
                    <a:pt x="128" y="16"/>
                    <a:pt x="127" y="13"/>
                    <a:pt x="127" y="10"/>
                  </a:cubicBezTo>
                  <a:cubicBezTo>
                    <a:pt x="127" y="7"/>
                    <a:pt x="130" y="5"/>
                    <a:pt x="129" y="2"/>
                  </a:cubicBezTo>
                  <a:cubicBezTo>
                    <a:pt x="128" y="0"/>
                    <a:pt x="125" y="0"/>
                    <a:pt x="123" y="0"/>
                  </a:cubicBezTo>
                  <a:cubicBezTo>
                    <a:pt x="121" y="0"/>
                    <a:pt x="120" y="1"/>
                    <a:pt x="120" y="1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3" y="7"/>
                    <a:pt x="109" y="7"/>
                    <a:pt x="106" y="8"/>
                  </a:cubicBezTo>
                  <a:cubicBezTo>
                    <a:pt x="104" y="9"/>
                    <a:pt x="103" y="10"/>
                    <a:pt x="100" y="11"/>
                  </a:cubicBezTo>
                  <a:cubicBezTo>
                    <a:pt x="98" y="11"/>
                    <a:pt x="96" y="9"/>
                    <a:pt x="94" y="9"/>
                  </a:cubicBezTo>
                  <a:cubicBezTo>
                    <a:pt x="92" y="9"/>
                    <a:pt x="91" y="12"/>
                    <a:pt x="89" y="12"/>
                  </a:cubicBezTo>
                  <a:cubicBezTo>
                    <a:pt x="86" y="13"/>
                    <a:pt x="83" y="11"/>
                    <a:pt x="80" y="12"/>
                  </a:cubicBezTo>
                  <a:cubicBezTo>
                    <a:pt x="77" y="13"/>
                    <a:pt x="75" y="15"/>
                    <a:pt x="73" y="16"/>
                  </a:cubicBezTo>
                  <a:cubicBezTo>
                    <a:pt x="70" y="18"/>
                    <a:pt x="67" y="19"/>
                    <a:pt x="64" y="19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6" y="19"/>
                    <a:pt x="53" y="22"/>
                    <a:pt x="49" y="22"/>
                  </a:cubicBezTo>
                  <a:cubicBezTo>
                    <a:pt x="46" y="23"/>
                    <a:pt x="42" y="22"/>
                    <a:pt x="39" y="21"/>
                  </a:cubicBezTo>
                  <a:cubicBezTo>
                    <a:pt x="37" y="20"/>
                    <a:pt x="35" y="18"/>
                    <a:pt x="34" y="16"/>
                  </a:cubicBezTo>
                  <a:cubicBezTo>
                    <a:pt x="33" y="15"/>
                    <a:pt x="35" y="13"/>
                    <a:pt x="34" y="12"/>
                  </a:cubicBezTo>
                  <a:cubicBezTo>
                    <a:pt x="32" y="11"/>
                    <a:pt x="31" y="11"/>
                    <a:pt x="29" y="10"/>
                  </a:cubicBezTo>
                  <a:cubicBezTo>
                    <a:pt x="28" y="11"/>
                    <a:pt x="27" y="11"/>
                    <a:pt x="26" y="12"/>
                  </a:cubicBezTo>
                  <a:cubicBezTo>
                    <a:pt x="25" y="13"/>
                    <a:pt x="24" y="14"/>
                    <a:pt x="23" y="14"/>
                  </a:cubicBezTo>
                  <a:cubicBezTo>
                    <a:pt x="21" y="17"/>
                    <a:pt x="17" y="20"/>
                    <a:pt x="18" y="23"/>
                  </a:cubicBezTo>
                  <a:cubicBezTo>
                    <a:pt x="19" y="27"/>
                    <a:pt x="24" y="28"/>
                    <a:pt x="26" y="31"/>
                  </a:cubicBezTo>
                  <a:cubicBezTo>
                    <a:pt x="27" y="32"/>
                    <a:pt x="27" y="34"/>
                    <a:pt x="28" y="36"/>
                  </a:cubicBezTo>
                  <a:cubicBezTo>
                    <a:pt x="30" y="38"/>
                    <a:pt x="31" y="41"/>
                    <a:pt x="34" y="42"/>
                  </a:cubicBezTo>
                  <a:lnTo>
                    <a:pt x="75" y="58"/>
                  </a:lnTo>
                  <a:cubicBezTo>
                    <a:pt x="79" y="59"/>
                    <a:pt x="90" y="53"/>
                    <a:pt x="87" y="56"/>
                  </a:cubicBezTo>
                  <a:lnTo>
                    <a:pt x="50" y="101"/>
                  </a:lnTo>
                  <a:cubicBezTo>
                    <a:pt x="47" y="105"/>
                    <a:pt x="40" y="101"/>
                    <a:pt x="36" y="102"/>
                  </a:cubicBezTo>
                  <a:cubicBezTo>
                    <a:pt x="31" y="103"/>
                    <a:pt x="27" y="106"/>
                    <a:pt x="22" y="108"/>
                  </a:cubicBezTo>
                  <a:cubicBezTo>
                    <a:pt x="18" y="110"/>
                    <a:pt x="13" y="114"/>
                    <a:pt x="9" y="11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6" name="Freeform 2660"/>
            <p:cNvSpPr>
              <a:spLocks noChangeAspect="1"/>
            </p:cNvSpPr>
            <p:nvPr/>
          </p:nvSpPr>
          <p:spPr bwMode="auto">
            <a:xfrm>
              <a:off x="20083875" y="15565932"/>
              <a:ext cx="241011" cy="238170"/>
            </a:xfrm>
            <a:custGeom>
              <a:avLst/>
              <a:gdLst>
                <a:gd name="T0" fmla="*/ 23 w 30"/>
                <a:gd name="T1" fmla="*/ 0 h 32"/>
                <a:gd name="T2" fmla="*/ 35 w 30"/>
                <a:gd name="T3" fmla="*/ 11 h 32"/>
                <a:gd name="T4" fmla="*/ 35 w 30"/>
                <a:gd name="T5" fmla="*/ 18 h 32"/>
                <a:gd name="T6" fmla="*/ 29 w 30"/>
                <a:gd name="T7" fmla="*/ 28 h 32"/>
                <a:gd name="T8" fmla="*/ 25 w 30"/>
                <a:gd name="T9" fmla="*/ 29 h 32"/>
                <a:gd name="T10" fmla="*/ 19 w 30"/>
                <a:gd name="T11" fmla="*/ 29 h 32"/>
                <a:gd name="T12" fmla="*/ 14 w 30"/>
                <a:gd name="T13" fmla="*/ 38 h 32"/>
                <a:gd name="T14" fmla="*/ 10 w 30"/>
                <a:gd name="T15" fmla="*/ 38 h 32"/>
                <a:gd name="T16" fmla="*/ 5 w 30"/>
                <a:gd name="T17" fmla="*/ 32 h 32"/>
                <a:gd name="T18" fmla="*/ 1 w 30"/>
                <a:gd name="T19" fmla="*/ 26 h 32"/>
                <a:gd name="T20" fmla="*/ 1 w 30"/>
                <a:gd name="T21" fmla="*/ 18 h 32"/>
                <a:gd name="T22" fmla="*/ 7 w 30"/>
                <a:gd name="T23" fmla="*/ 15 h 32"/>
                <a:gd name="T24" fmla="*/ 13 w 30"/>
                <a:gd name="T25" fmla="*/ 6 h 32"/>
                <a:gd name="T26" fmla="*/ 19 w 30"/>
                <a:gd name="T27" fmla="*/ 4 h 32"/>
                <a:gd name="T28" fmla="*/ 23 w 30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2"/>
                <a:gd name="T47" fmla="*/ 30 w 30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2">
                  <a:moveTo>
                    <a:pt x="19" y="0"/>
                  </a:moveTo>
                  <a:cubicBezTo>
                    <a:pt x="23" y="2"/>
                    <a:pt x="26" y="6"/>
                    <a:pt x="29" y="9"/>
                  </a:cubicBezTo>
                  <a:cubicBezTo>
                    <a:pt x="30" y="11"/>
                    <a:pt x="30" y="13"/>
                    <a:pt x="29" y="15"/>
                  </a:cubicBezTo>
                  <a:cubicBezTo>
                    <a:pt x="28" y="18"/>
                    <a:pt x="26" y="20"/>
                    <a:pt x="24" y="23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4"/>
                    <a:pt x="17" y="23"/>
                    <a:pt x="16" y="24"/>
                  </a:cubicBezTo>
                  <a:cubicBezTo>
                    <a:pt x="14" y="26"/>
                    <a:pt x="14" y="30"/>
                    <a:pt x="12" y="31"/>
                  </a:cubicBezTo>
                  <a:cubicBezTo>
                    <a:pt x="11" y="32"/>
                    <a:pt x="9" y="32"/>
                    <a:pt x="8" y="31"/>
                  </a:cubicBezTo>
                  <a:cubicBezTo>
                    <a:pt x="6" y="30"/>
                    <a:pt x="5" y="28"/>
                    <a:pt x="4" y="26"/>
                  </a:cubicBezTo>
                  <a:cubicBezTo>
                    <a:pt x="3" y="24"/>
                    <a:pt x="2" y="23"/>
                    <a:pt x="1" y="21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2" y="14"/>
                    <a:pt x="5" y="14"/>
                    <a:pt x="6" y="12"/>
                  </a:cubicBezTo>
                  <a:cubicBezTo>
                    <a:pt x="8" y="10"/>
                    <a:pt x="8" y="7"/>
                    <a:pt x="11" y="5"/>
                  </a:cubicBezTo>
                  <a:cubicBezTo>
                    <a:pt x="12" y="4"/>
                    <a:pt x="14" y="4"/>
                    <a:pt x="16" y="3"/>
                  </a:cubicBezTo>
                  <a:cubicBezTo>
                    <a:pt x="17" y="3"/>
                    <a:pt x="18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7" name="Freeform 2661"/>
            <p:cNvSpPr>
              <a:spLocks noChangeAspect="1"/>
            </p:cNvSpPr>
            <p:nvPr/>
          </p:nvSpPr>
          <p:spPr bwMode="auto">
            <a:xfrm>
              <a:off x="18430294" y="8775288"/>
              <a:ext cx="40174" cy="30530"/>
            </a:xfrm>
            <a:custGeom>
              <a:avLst/>
              <a:gdLst>
                <a:gd name="T0" fmla="*/ 2 w 5"/>
                <a:gd name="T1" fmla="*/ 0 h 4"/>
                <a:gd name="T2" fmla="*/ 6 w 5"/>
                <a:gd name="T3" fmla="*/ 3 h 4"/>
                <a:gd name="T4" fmla="*/ 2 w 5"/>
                <a:gd name="T5" fmla="*/ 5 h 4"/>
                <a:gd name="T6" fmla="*/ 0 w 5"/>
                <a:gd name="T7" fmla="*/ 3 h 4"/>
                <a:gd name="T8" fmla="*/ 2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cubicBezTo>
                    <a:pt x="3" y="0"/>
                    <a:pt x="5" y="1"/>
                    <a:pt x="5" y="2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8" name="Freeform 2663"/>
            <p:cNvSpPr>
              <a:spLocks noChangeAspect="1"/>
            </p:cNvSpPr>
            <p:nvPr/>
          </p:nvSpPr>
          <p:spPr bwMode="auto">
            <a:xfrm>
              <a:off x="21355858" y="13056073"/>
              <a:ext cx="46864" cy="91606"/>
            </a:xfrm>
            <a:custGeom>
              <a:avLst/>
              <a:gdLst>
                <a:gd name="T0" fmla="*/ 2 w 6"/>
                <a:gd name="T1" fmla="*/ 1 h 13"/>
                <a:gd name="T2" fmla="*/ 7 w 6"/>
                <a:gd name="T3" fmla="*/ 13 h 13"/>
                <a:gd name="T4" fmla="*/ 1 w 6"/>
                <a:gd name="T5" fmla="*/ 9 h 13"/>
                <a:gd name="T6" fmla="*/ 2 w 6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3"/>
                <a:gd name="T14" fmla="*/ 6 w 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3">
                  <a:moveTo>
                    <a:pt x="2" y="1"/>
                  </a:moveTo>
                  <a:cubicBezTo>
                    <a:pt x="5" y="3"/>
                    <a:pt x="6" y="8"/>
                    <a:pt x="6" y="11"/>
                  </a:cubicBezTo>
                  <a:cubicBezTo>
                    <a:pt x="5" y="13"/>
                    <a:pt x="2" y="10"/>
                    <a:pt x="1" y="8"/>
                  </a:cubicBezTo>
                  <a:cubicBezTo>
                    <a:pt x="0" y="6"/>
                    <a:pt x="0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29" name="Freeform 2664"/>
            <p:cNvSpPr>
              <a:spLocks noChangeAspect="1"/>
            </p:cNvSpPr>
            <p:nvPr/>
          </p:nvSpPr>
          <p:spPr bwMode="auto">
            <a:xfrm>
              <a:off x="18202680" y="12066802"/>
              <a:ext cx="73643" cy="79391"/>
            </a:xfrm>
            <a:custGeom>
              <a:avLst/>
              <a:gdLst>
                <a:gd name="T0" fmla="*/ 10 w 9"/>
                <a:gd name="T1" fmla="*/ 2 h 11"/>
                <a:gd name="T2" fmla="*/ 7 w 9"/>
                <a:gd name="T3" fmla="*/ 12 h 11"/>
                <a:gd name="T4" fmla="*/ 1 w 9"/>
                <a:gd name="T5" fmla="*/ 9 h 11"/>
                <a:gd name="T6" fmla="*/ 6 w 9"/>
                <a:gd name="T7" fmla="*/ 4 h 11"/>
                <a:gd name="T8" fmla="*/ 10 w 9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8" y="2"/>
                  </a:moveTo>
                  <a:cubicBezTo>
                    <a:pt x="9" y="4"/>
                    <a:pt x="9" y="8"/>
                    <a:pt x="6" y="10"/>
                  </a:cubicBezTo>
                  <a:cubicBezTo>
                    <a:pt x="5" y="11"/>
                    <a:pt x="1" y="10"/>
                    <a:pt x="1" y="8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6" y="2"/>
                    <a:pt x="8" y="0"/>
                    <a:pt x="8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0" name="Freeform 2665"/>
            <p:cNvSpPr>
              <a:spLocks noChangeAspect="1"/>
            </p:cNvSpPr>
            <p:nvPr/>
          </p:nvSpPr>
          <p:spPr bwMode="auto">
            <a:xfrm>
              <a:off x="18042007" y="12408772"/>
              <a:ext cx="33477" cy="42745"/>
            </a:xfrm>
            <a:custGeom>
              <a:avLst/>
              <a:gdLst>
                <a:gd name="T0" fmla="*/ 3 w 4"/>
                <a:gd name="T1" fmla="*/ 0 h 6"/>
                <a:gd name="T2" fmla="*/ 5 w 4"/>
                <a:gd name="T3" fmla="*/ 2 h 6"/>
                <a:gd name="T4" fmla="*/ 3 w 4"/>
                <a:gd name="T5" fmla="*/ 7 h 6"/>
                <a:gd name="T6" fmla="*/ 0 w 4"/>
                <a:gd name="T7" fmla="*/ 6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1" name="Freeform 2675"/>
            <p:cNvSpPr>
              <a:spLocks noChangeAspect="1"/>
            </p:cNvSpPr>
            <p:nvPr/>
          </p:nvSpPr>
          <p:spPr bwMode="auto">
            <a:xfrm>
              <a:off x="15899707" y="9361526"/>
              <a:ext cx="87028" cy="103819"/>
            </a:xfrm>
            <a:custGeom>
              <a:avLst/>
              <a:gdLst>
                <a:gd name="T0" fmla="*/ 13 w 11"/>
                <a:gd name="T1" fmla="*/ 1 h 14"/>
                <a:gd name="T2" fmla="*/ 11 w 11"/>
                <a:gd name="T3" fmla="*/ 11 h 14"/>
                <a:gd name="T4" fmla="*/ 2 w 11"/>
                <a:gd name="T5" fmla="*/ 15 h 14"/>
                <a:gd name="T6" fmla="*/ 8 w 11"/>
                <a:gd name="T7" fmla="*/ 6 h 14"/>
                <a:gd name="T8" fmla="*/ 11 w 11"/>
                <a:gd name="T9" fmla="*/ 0 h 14"/>
                <a:gd name="T10" fmla="*/ 13 w 11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4"/>
                <a:gd name="T20" fmla="*/ 11 w 11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4">
                  <a:moveTo>
                    <a:pt x="11" y="1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8" y="11"/>
                    <a:pt x="3" y="14"/>
                    <a:pt x="2" y="12"/>
                  </a:cubicBezTo>
                  <a:cubicBezTo>
                    <a:pt x="0" y="9"/>
                    <a:pt x="5" y="8"/>
                    <a:pt x="7" y="5"/>
                  </a:cubicBezTo>
                  <a:cubicBezTo>
                    <a:pt x="8" y="4"/>
                    <a:pt x="8" y="2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2" name="Freeform 2676"/>
            <p:cNvSpPr>
              <a:spLocks noChangeAspect="1"/>
            </p:cNvSpPr>
            <p:nvPr/>
          </p:nvSpPr>
          <p:spPr bwMode="auto">
            <a:xfrm>
              <a:off x="15986740" y="9294347"/>
              <a:ext cx="60255" cy="67182"/>
            </a:xfrm>
            <a:custGeom>
              <a:avLst/>
              <a:gdLst>
                <a:gd name="T0" fmla="*/ 8 w 8"/>
                <a:gd name="T1" fmla="*/ 2 h 9"/>
                <a:gd name="T2" fmla="*/ 6 w 8"/>
                <a:gd name="T3" fmla="*/ 7 h 9"/>
                <a:gd name="T4" fmla="*/ 1 w 8"/>
                <a:gd name="T5" fmla="*/ 10 h 9"/>
                <a:gd name="T6" fmla="*/ 1 w 8"/>
                <a:gd name="T7" fmla="*/ 5 h 9"/>
                <a:gd name="T8" fmla="*/ 8 w 8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7" y="2"/>
                  </a:moveTo>
                  <a:cubicBezTo>
                    <a:pt x="8" y="2"/>
                    <a:pt x="6" y="5"/>
                    <a:pt x="5" y="6"/>
                  </a:cubicBezTo>
                  <a:cubicBezTo>
                    <a:pt x="4" y="7"/>
                    <a:pt x="2" y="9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3" y="2"/>
                    <a:pt x="5" y="0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3" name="Freeform 2677"/>
            <p:cNvSpPr>
              <a:spLocks noChangeAspect="1"/>
            </p:cNvSpPr>
            <p:nvPr/>
          </p:nvSpPr>
          <p:spPr bwMode="auto">
            <a:xfrm>
              <a:off x="15785902" y="9410369"/>
              <a:ext cx="60255" cy="61072"/>
            </a:xfrm>
            <a:custGeom>
              <a:avLst/>
              <a:gdLst>
                <a:gd name="T0" fmla="*/ 8 w 8"/>
                <a:gd name="T1" fmla="*/ 1 h 8"/>
                <a:gd name="T2" fmla="*/ 8 w 8"/>
                <a:gd name="T3" fmla="*/ 6 h 8"/>
                <a:gd name="T4" fmla="*/ 5 w 8"/>
                <a:gd name="T5" fmla="*/ 10 h 8"/>
                <a:gd name="T6" fmla="*/ 0 w 8"/>
                <a:gd name="T7" fmla="*/ 7 h 8"/>
                <a:gd name="T8" fmla="*/ 2 w 8"/>
                <a:gd name="T9" fmla="*/ 1 h 8"/>
                <a:gd name="T10" fmla="*/ 8 w 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7" y="1"/>
                  </a:moveTo>
                  <a:cubicBezTo>
                    <a:pt x="8" y="2"/>
                    <a:pt x="8" y="4"/>
                    <a:pt x="7" y="5"/>
                  </a:cubicBezTo>
                  <a:cubicBezTo>
                    <a:pt x="7" y="6"/>
                    <a:pt x="5" y="7"/>
                    <a:pt x="4" y="8"/>
                  </a:cubicBezTo>
                  <a:cubicBezTo>
                    <a:pt x="3" y="8"/>
                    <a:pt x="1" y="7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4" name="Freeform 2678"/>
            <p:cNvSpPr>
              <a:spLocks noChangeAspect="1"/>
            </p:cNvSpPr>
            <p:nvPr/>
          </p:nvSpPr>
          <p:spPr bwMode="auto">
            <a:xfrm>
              <a:off x="15678781" y="9373735"/>
              <a:ext cx="87028" cy="73277"/>
            </a:xfrm>
            <a:custGeom>
              <a:avLst/>
              <a:gdLst>
                <a:gd name="T0" fmla="*/ 13 w 11"/>
                <a:gd name="T1" fmla="*/ 2 h 10"/>
                <a:gd name="T2" fmla="*/ 5 w 11"/>
                <a:gd name="T3" fmla="*/ 12 h 10"/>
                <a:gd name="T4" fmla="*/ 1 w 11"/>
                <a:gd name="T5" fmla="*/ 8 h 10"/>
                <a:gd name="T6" fmla="*/ 1 w 11"/>
                <a:gd name="T7" fmla="*/ 5 h 10"/>
                <a:gd name="T8" fmla="*/ 8 w 11"/>
                <a:gd name="T9" fmla="*/ 1 h 10"/>
                <a:gd name="T10" fmla="*/ 13 w 11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"/>
                <a:gd name="T20" fmla="*/ 11 w 1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">
                  <a:moveTo>
                    <a:pt x="11" y="2"/>
                  </a:moveTo>
                  <a:cubicBezTo>
                    <a:pt x="9" y="5"/>
                    <a:pt x="7" y="8"/>
                    <a:pt x="4" y="10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1" y="6"/>
                    <a:pt x="0" y="5"/>
                    <a:pt x="1" y="4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5" name="Freeform 2690"/>
            <p:cNvSpPr>
              <a:spLocks noChangeAspect="1"/>
            </p:cNvSpPr>
            <p:nvPr/>
          </p:nvSpPr>
          <p:spPr bwMode="auto">
            <a:xfrm>
              <a:off x="26751779" y="11028649"/>
              <a:ext cx="33477" cy="73277"/>
            </a:xfrm>
            <a:custGeom>
              <a:avLst/>
              <a:gdLst>
                <a:gd name="T0" fmla="*/ 4 w 4"/>
                <a:gd name="T1" fmla="*/ 7 h 10"/>
                <a:gd name="T2" fmla="*/ 1 w 4"/>
                <a:gd name="T3" fmla="*/ 11 h 10"/>
                <a:gd name="T4" fmla="*/ 1 w 4"/>
                <a:gd name="T5" fmla="*/ 6 h 10"/>
                <a:gd name="T6" fmla="*/ 4 w 4"/>
                <a:gd name="T7" fmla="*/ 1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3" y="6"/>
                  </a:moveTo>
                  <a:cubicBezTo>
                    <a:pt x="3" y="8"/>
                    <a:pt x="2" y="10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3"/>
                    <a:pt x="2" y="0"/>
                    <a:pt x="3" y="1"/>
                  </a:cubicBezTo>
                  <a:cubicBezTo>
                    <a:pt x="4" y="2"/>
                    <a:pt x="3" y="5"/>
                    <a:pt x="3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6" name="Freeform 2691"/>
            <p:cNvSpPr>
              <a:spLocks noChangeAspect="1"/>
            </p:cNvSpPr>
            <p:nvPr/>
          </p:nvSpPr>
          <p:spPr bwMode="auto">
            <a:xfrm>
              <a:off x="26745081" y="11101929"/>
              <a:ext cx="33477" cy="85498"/>
            </a:xfrm>
            <a:custGeom>
              <a:avLst/>
              <a:gdLst>
                <a:gd name="T0" fmla="*/ 4 w 4"/>
                <a:gd name="T1" fmla="*/ 9 h 11"/>
                <a:gd name="T2" fmla="*/ 1 w 4"/>
                <a:gd name="T3" fmla="*/ 13 h 11"/>
                <a:gd name="T4" fmla="*/ 1 w 4"/>
                <a:gd name="T5" fmla="*/ 8 h 11"/>
                <a:gd name="T6" fmla="*/ 4 w 4"/>
                <a:gd name="T7" fmla="*/ 1 h 11"/>
                <a:gd name="T8" fmla="*/ 4 w 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3" y="7"/>
                  </a:moveTo>
                  <a:cubicBezTo>
                    <a:pt x="3" y="9"/>
                    <a:pt x="2" y="11"/>
                    <a:pt x="1" y="10"/>
                  </a:cubicBezTo>
                  <a:cubicBezTo>
                    <a:pt x="0" y="10"/>
                    <a:pt x="1" y="7"/>
                    <a:pt x="1" y="6"/>
                  </a:cubicBezTo>
                  <a:cubicBezTo>
                    <a:pt x="1" y="4"/>
                    <a:pt x="2" y="0"/>
                    <a:pt x="3" y="1"/>
                  </a:cubicBezTo>
                  <a:cubicBezTo>
                    <a:pt x="4" y="2"/>
                    <a:pt x="4" y="5"/>
                    <a:pt x="3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7" name="Freeform 2692"/>
            <p:cNvSpPr>
              <a:spLocks noChangeAspect="1"/>
            </p:cNvSpPr>
            <p:nvPr/>
          </p:nvSpPr>
          <p:spPr bwMode="auto">
            <a:xfrm>
              <a:off x="26745073" y="11199640"/>
              <a:ext cx="13389" cy="73277"/>
            </a:xfrm>
            <a:custGeom>
              <a:avLst/>
              <a:gdLst>
                <a:gd name="T0" fmla="*/ 2 w 2"/>
                <a:gd name="T1" fmla="*/ 8 h 10"/>
                <a:gd name="T2" fmla="*/ 1 w 2"/>
                <a:gd name="T3" fmla="*/ 12 h 10"/>
                <a:gd name="T4" fmla="*/ 0 w 2"/>
                <a:gd name="T5" fmla="*/ 6 h 10"/>
                <a:gd name="T6" fmla="*/ 1 w 2"/>
                <a:gd name="T7" fmla="*/ 1 h 10"/>
                <a:gd name="T8" fmla="*/ 2 w 2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2" y="7"/>
                  </a:moveTo>
                  <a:cubicBezTo>
                    <a:pt x="2" y="8"/>
                    <a:pt x="2" y="10"/>
                    <a:pt x="1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0"/>
                    <a:pt x="1" y="1"/>
                  </a:cubicBezTo>
                  <a:cubicBezTo>
                    <a:pt x="2" y="1"/>
                    <a:pt x="2" y="5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8" name="Freeform 2694"/>
            <p:cNvSpPr>
              <a:spLocks noChangeAspect="1"/>
            </p:cNvSpPr>
            <p:nvPr/>
          </p:nvSpPr>
          <p:spPr bwMode="auto">
            <a:xfrm>
              <a:off x="26577709" y="10063802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39" name="Freeform 2695"/>
            <p:cNvSpPr>
              <a:spLocks noChangeAspect="1"/>
            </p:cNvSpPr>
            <p:nvPr/>
          </p:nvSpPr>
          <p:spPr bwMode="auto">
            <a:xfrm>
              <a:off x="26530851" y="10039370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0" name="Freeform 2696"/>
            <p:cNvSpPr>
              <a:spLocks noChangeAspect="1"/>
            </p:cNvSpPr>
            <p:nvPr/>
          </p:nvSpPr>
          <p:spPr bwMode="auto">
            <a:xfrm>
              <a:off x="26537547" y="10076011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1" name="Freeform 2697"/>
            <p:cNvSpPr>
              <a:spLocks noChangeAspect="1"/>
            </p:cNvSpPr>
            <p:nvPr/>
          </p:nvSpPr>
          <p:spPr bwMode="auto">
            <a:xfrm>
              <a:off x="26490681" y="10039368"/>
              <a:ext cx="26779" cy="61072"/>
            </a:xfrm>
            <a:custGeom>
              <a:avLst/>
              <a:gdLst>
                <a:gd name="T0" fmla="*/ 3 w 4"/>
                <a:gd name="T1" fmla="*/ 5 h 8"/>
                <a:gd name="T2" fmla="*/ 3 w 4"/>
                <a:gd name="T3" fmla="*/ 10 h 8"/>
                <a:gd name="T4" fmla="*/ 1 w 4"/>
                <a:gd name="T5" fmla="*/ 6 h 8"/>
                <a:gd name="T6" fmla="*/ 1 w 4"/>
                <a:gd name="T7" fmla="*/ 0 h 8"/>
                <a:gd name="T8" fmla="*/ 3 w 4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4"/>
                  </a:moveTo>
                  <a:cubicBezTo>
                    <a:pt x="4" y="5"/>
                    <a:pt x="4" y="8"/>
                    <a:pt x="3" y="8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4"/>
                    <a:pt x="0" y="1"/>
                    <a:pt x="1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2" name="Freeform 2713"/>
            <p:cNvSpPr>
              <a:spLocks noChangeAspect="1"/>
            </p:cNvSpPr>
            <p:nvPr/>
          </p:nvSpPr>
          <p:spPr bwMode="auto">
            <a:xfrm>
              <a:off x="21730776" y="13746128"/>
              <a:ext cx="763198" cy="1490029"/>
            </a:xfrm>
            <a:custGeom>
              <a:avLst/>
              <a:gdLst>
                <a:gd name="T0" fmla="*/ 102 w 95"/>
                <a:gd name="T1" fmla="*/ 16 h 204"/>
                <a:gd name="T2" fmla="*/ 112 w 95"/>
                <a:gd name="T3" fmla="*/ 50 h 204"/>
                <a:gd name="T4" fmla="*/ 110 w 95"/>
                <a:gd name="T5" fmla="*/ 72 h 204"/>
                <a:gd name="T6" fmla="*/ 100 w 95"/>
                <a:gd name="T7" fmla="*/ 67 h 204"/>
                <a:gd name="T8" fmla="*/ 97 w 95"/>
                <a:gd name="T9" fmla="*/ 99 h 204"/>
                <a:gd name="T10" fmla="*/ 91 w 95"/>
                <a:gd name="T11" fmla="*/ 128 h 204"/>
                <a:gd name="T12" fmla="*/ 78 w 95"/>
                <a:gd name="T13" fmla="*/ 163 h 204"/>
                <a:gd name="T14" fmla="*/ 65 w 95"/>
                <a:gd name="T15" fmla="*/ 209 h 204"/>
                <a:gd name="T16" fmla="*/ 50 w 95"/>
                <a:gd name="T17" fmla="*/ 236 h 204"/>
                <a:gd name="T18" fmla="*/ 36 w 95"/>
                <a:gd name="T19" fmla="*/ 243 h 204"/>
                <a:gd name="T20" fmla="*/ 5 w 95"/>
                <a:gd name="T21" fmla="*/ 222 h 204"/>
                <a:gd name="T22" fmla="*/ 7 w 95"/>
                <a:gd name="T23" fmla="*/ 205 h 204"/>
                <a:gd name="T24" fmla="*/ 0 w 95"/>
                <a:gd name="T25" fmla="*/ 179 h 204"/>
                <a:gd name="T26" fmla="*/ 10 w 95"/>
                <a:gd name="T27" fmla="*/ 164 h 204"/>
                <a:gd name="T28" fmla="*/ 18 w 95"/>
                <a:gd name="T29" fmla="*/ 146 h 204"/>
                <a:gd name="T30" fmla="*/ 16 w 95"/>
                <a:gd name="T31" fmla="*/ 126 h 204"/>
                <a:gd name="T32" fmla="*/ 13 w 95"/>
                <a:gd name="T33" fmla="*/ 108 h 204"/>
                <a:gd name="T34" fmla="*/ 13 w 95"/>
                <a:gd name="T35" fmla="*/ 98 h 204"/>
                <a:gd name="T36" fmla="*/ 23 w 95"/>
                <a:gd name="T37" fmla="*/ 74 h 204"/>
                <a:gd name="T38" fmla="*/ 36 w 95"/>
                <a:gd name="T39" fmla="*/ 72 h 204"/>
                <a:gd name="T40" fmla="*/ 48 w 95"/>
                <a:gd name="T41" fmla="*/ 69 h 204"/>
                <a:gd name="T42" fmla="*/ 52 w 95"/>
                <a:gd name="T43" fmla="*/ 63 h 204"/>
                <a:gd name="T44" fmla="*/ 62 w 95"/>
                <a:gd name="T45" fmla="*/ 60 h 204"/>
                <a:gd name="T46" fmla="*/ 67 w 95"/>
                <a:gd name="T47" fmla="*/ 57 h 204"/>
                <a:gd name="T48" fmla="*/ 76 w 95"/>
                <a:gd name="T49" fmla="*/ 53 h 204"/>
                <a:gd name="T50" fmla="*/ 72 w 95"/>
                <a:gd name="T51" fmla="*/ 44 h 204"/>
                <a:gd name="T52" fmla="*/ 77 w 95"/>
                <a:gd name="T53" fmla="*/ 41 h 204"/>
                <a:gd name="T54" fmla="*/ 74 w 95"/>
                <a:gd name="T55" fmla="*/ 28 h 204"/>
                <a:gd name="T56" fmla="*/ 82 w 95"/>
                <a:gd name="T57" fmla="*/ 29 h 204"/>
                <a:gd name="T58" fmla="*/ 89 w 95"/>
                <a:gd name="T59" fmla="*/ 20 h 204"/>
                <a:gd name="T60" fmla="*/ 86 w 95"/>
                <a:gd name="T61" fmla="*/ 10 h 204"/>
                <a:gd name="T62" fmla="*/ 97 w 95"/>
                <a:gd name="T63" fmla="*/ 1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"/>
                <a:gd name="T97" fmla="*/ 0 h 204"/>
                <a:gd name="T98" fmla="*/ 95 w 95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" h="204">
                  <a:moveTo>
                    <a:pt x="81" y="1"/>
                  </a:moveTo>
                  <a:cubicBezTo>
                    <a:pt x="85" y="3"/>
                    <a:pt x="84" y="9"/>
                    <a:pt x="85" y="13"/>
                  </a:cubicBezTo>
                  <a:cubicBezTo>
                    <a:pt x="86" y="17"/>
                    <a:pt x="88" y="22"/>
                    <a:pt x="90" y="26"/>
                  </a:cubicBezTo>
                  <a:cubicBezTo>
                    <a:pt x="91" y="31"/>
                    <a:pt x="92" y="37"/>
                    <a:pt x="93" y="42"/>
                  </a:cubicBezTo>
                  <a:cubicBezTo>
                    <a:pt x="94" y="45"/>
                    <a:pt x="94" y="48"/>
                    <a:pt x="94" y="51"/>
                  </a:cubicBezTo>
                  <a:cubicBezTo>
                    <a:pt x="94" y="54"/>
                    <a:pt x="95" y="61"/>
                    <a:pt x="92" y="60"/>
                  </a:cubicBezTo>
                  <a:cubicBezTo>
                    <a:pt x="87" y="59"/>
                    <a:pt x="87" y="51"/>
                    <a:pt x="83" y="49"/>
                  </a:cubicBezTo>
                  <a:cubicBezTo>
                    <a:pt x="81" y="48"/>
                    <a:pt x="83" y="54"/>
                    <a:pt x="83" y="56"/>
                  </a:cubicBezTo>
                  <a:cubicBezTo>
                    <a:pt x="83" y="61"/>
                    <a:pt x="86" y="65"/>
                    <a:pt x="85" y="70"/>
                  </a:cubicBezTo>
                  <a:cubicBezTo>
                    <a:pt x="85" y="75"/>
                    <a:pt x="82" y="79"/>
                    <a:pt x="81" y="83"/>
                  </a:cubicBezTo>
                  <a:cubicBezTo>
                    <a:pt x="80" y="85"/>
                    <a:pt x="81" y="87"/>
                    <a:pt x="81" y="89"/>
                  </a:cubicBezTo>
                  <a:cubicBezTo>
                    <a:pt x="80" y="95"/>
                    <a:pt x="79" y="101"/>
                    <a:pt x="76" y="107"/>
                  </a:cubicBezTo>
                  <a:cubicBezTo>
                    <a:pt x="74" y="111"/>
                    <a:pt x="69" y="112"/>
                    <a:pt x="67" y="117"/>
                  </a:cubicBezTo>
                  <a:cubicBezTo>
                    <a:pt x="65" y="123"/>
                    <a:pt x="67" y="130"/>
                    <a:pt x="65" y="136"/>
                  </a:cubicBezTo>
                  <a:cubicBezTo>
                    <a:pt x="63" y="145"/>
                    <a:pt x="60" y="153"/>
                    <a:pt x="58" y="161"/>
                  </a:cubicBezTo>
                  <a:cubicBezTo>
                    <a:pt x="56" y="166"/>
                    <a:pt x="55" y="170"/>
                    <a:pt x="54" y="175"/>
                  </a:cubicBezTo>
                  <a:cubicBezTo>
                    <a:pt x="52" y="181"/>
                    <a:pt x="52" y="187"/>
                    <a:pt x="49" y="192"/>
                  </a:cubicBezTo>
                  <a:cubicBezTo>
                    <a:pt x="48" y="195"/>
                    <a:pt x="45" y="196"/>
                    <a:pt x="42" y="197"/>
                  </a:cubicBezTo>
                  <a:cubicBezTo>
                    <a:pt x="39" y="199"/>
                    <a:pt x="35" y="197"/>
                    <a:pt x="32" y="198"/>
                  </a:cubicBezTo>
                  <a:cubicBezTo>
                    <a:pt x="31" y="199"/>
                    <a:pt x="32" y="204"/>
                    <a:pt x="30" y="203"/>
                  </a:cubicBezTo>
                  <a:cubicBezTo>
                    <a:pt x="23" y="203"/>
                    <a:pt x="16" y="200"/>
                    <a:pt x="10" y="197"/>
                  </a:cubicBezTo>
                  <a:cubicBezTo>
                    <a:pt x="7" y="194"/>
                    <a:pt x="5" y="190"/>
                    <a:pt x="4" y="186"/>
                  </a:cubicBezTo>
                  <a:cubicBezTo>
                    <a:pt x="3" y="183"/>
                    <a:pt x="4" y="180"/>
                    <a:pt x="4" y="176"/>
                  </a:cubicBezTo>
                  <a:cubicBezTo>
                    <a:pt x="4" y="174"/>
                    <a:pt x="6" y="173"/>
                    <a:pt x="6" y="171"/>
                  </a:cubicBezTo>
                  <a:cubicBezTo>
                    <a:pt x="5" y="168"/>
                    <a:pt x="2" y="165"/>
                    <a:pt x="1" y="162"/>
                  </a:cubicBezTo>
                  <a:cubicBezTo>
                    <a:pt x="0" y="158"/>
                    <a:pt x="0" y="154"/>
                    <a:pt x="0" y="150"/>
                  </a:cubicBezTo>
                  <a:cubicBezTo>
                    <a:pt x="0" y="147"/>
                    <a:pt x="1" y="144"/>
                    <a:pt x="3" y="141"/>
                  </a:cubicBezTo>
                  <a:cubicBezTo>
                    <a:pt x="4" y="139"/>
                    <a:pt x="7" y="139"/>
                    <a:pt x="8" y="137"/>
                  </a:cubicBezTo>
                  <a:cubicBezTo>
                    <a:pt x="9" y="135"/>
                    <a:pt x="9" y="132"/>
                    <a:pt x="10" y="130"/>
                  </a:cubicBezTo>
                  <a:cubicBezTo>
                    <a:pt x="11" y="127"/>
                    <a:pt x="13" y="124"/>
                    <a:pt x="15" y="122"/>
                  </a:cubicBezTo>
                  <a:cubicBezTo>
                    <a:pt x="16" y="119"/>
                    <a:pt x="17" y="117"/>
                    <a:pt x="17" y="115"/>
                  </a:cubicBezTo>
                  <a:cubicBezTo>
                    <a:pt x="17" y="111"/>
                    <a:pt x="14" y="108"/>
                    <a:pt x="13" y="105"/>
                  </a:cubicBezTo>
                  <a:cubicBezTo>
                    <a:pt x="13" y="103"/>
                    <a:pt x="13" y="101"/>
                    <a:pt x="13" y="99"/>
                  </a:cubicBezTo>
                  <a:cubicBezTo>
                    <a:pt x="13" y="96"/>
                    <a:pt x="11" y="93"/>
                    <a:pt x="11" y="90"/>
                  </a:cubicBezTo>
                  <a:cubicBezTo>
                    <a:pt x="11" y="89"/>
                    <a:pt x="12" y="88"/>
                    <a:pt x="12" y="87"/>
                  </a:cubicBezTo>
                  <a:cubicBezTo>
                    <a:pt x="12" y="85"/>
                    <a:pt x="10" y="84"/>
                    <a:pt x="11" y="82"/>
                  </a:cubicBezTo>
                  <a:cubicBezTo>
                    <a:pt x="12" y="77"/>
                    <a:pt x="16" y="74"/>
                    <a:pt x="18" y="70"/>
                  </a:cubicBezTo>
                  <a:cubicBezTo>
                    <a:pt x="19" y="67"/>
                    <a:pt x="17" y="64"/>
                    <a:pt x="19" y="62"/>
                  </a:cubicBezTo>
                  <a:cubicBezTo>
                    <a:pt x="20" y="61"/>
                    <a:pt x="23" y="62"/>
                    <a:pt x="25" y="62"/>
                  </a:cubicBezTo>
                  <a:cubicBezTo>
                    <a:pt x="27" y="62"/>
                    <a:pt x="28" y="61"/>
                    <a:pt x="30" y="60"/>
                  </a:cubicBezTo>
                  <a:cubicBezTo>
                    <a:pt x="32" y="59"/>
                    <a:pt x="34" y="57"/>
                    <a:pt x="37" y="56"/>
                  </a:cubicBezTo>
                  <a:cubicBezTo>
                    <a:pt x="38" y="56"/>
                    <a:pt x="39" y="57"/>
                    <a:pt x="40" y="58"/>
                  </a:cubicBezTo>
                  <a:cubicBezTo>
                    <a:pt x="42" y="59"/>
                    <a:pt x="45" y="64"/>
                    <a:pt x="47" y="62"/>
                  </a:cubicBezTo>
                  <a:cubicBezTo>
                    <a:pt x="48" y="59"/>
                    <a:pt x="42" y="56"/>
                    <a:pt x="43" y="53"/>
                  </a:cubicBezTo>
                  <a:cubicBezTo>
                    <a:pt x="43" y="51"/>
                    <a:pt x="46" y="51"/>
                    <a:pt x="49" y="50"/>
                  </a:cubicBezTo>
                  <a:cubicBezTo>
                    <a:pt x="50" y="50"/>
                    <a:pt x="51" y="50"/>
                    <a:pt x="52" y="50"/>
                  </a:cubicBezTo>
                  <a:cubicBezTo>
                    <a:pt x="54" y="48"/>
                    <a:pt x="52" y="43"/>
                    <a:pt x="55" y="42"/>
                  </a:cubicBezTo>
                  <a:cubicBezTo>
                    <a:pt x="56" y="42"/>
                    <a:pt x="54" y="49"/>
                    <a:pt x="56" y="48"/>
                  </a:cubicBezTo>
                  <a:cubicBezTo>
                    <a:pt x="58" y="47"/>
                    <a:pt x="58" y="42"/>
                    <a:pt x="60" y="41"/>
                  </a:cubicBezTo>
                  <a:cubicBezTo>
                    <a:pt x="61" y="40"/>
                    <a:pt x="62" y="45"/>
                    <a:pt x="63" y="44"/>
                  </a:cubicBezTo>
                  <a:cubicBezTo>
                    <a:pt x="65" y="43"/>
                    <a:pt x="64" y="40"/>
                    <a:pt x="63" y="39"/>
                  </a:cubicBezTo>
                  <a:cubicBezTo>
                    <a:pt x="63" y="38"/>
                    <a:pt x="61" y="38"/>
                    <a:pt x="60" y="37"/>
                  </a:cubicBezTo>
                  <a:cubicBezTo>
                    <a:pt x="59" y="36"/>
                    <a:pt x="59" y="34"/>
                    <a:pt x="60" y="34"/>
                  </a:cubicBezTo>
                  <a:cubicBezTo>
                    <a:pt x="61" y="33"/>
                    <a:pt x="64" y="35"/>
                    <a:pt x="64" y="34"/>
                  </a:cubicBezTo>
                  <a:cubicBezTo>
                    <a:pt x="65" y="32"/>
                    <a:pt x="62" y="31"/>
                    <a:pt x="62" y="29"/>
                  </a:cubicBezTo>
                  <a:cubicBezTo>
                    <a:pt x="62" y="27"/>
                    <a:pt x="61" y="24"/>
                    <a:pt x="62" y="23"/>
                  </a:cubicBezTo>
                  <a:cubicBezTo>
                    <a:pt x="64" y="23"/>
                    <a:pt x="64" y="27"/>
                    <a:pt x="66" y="27"/>
                  </a:cubicBezTo>
                  <a:cubicBezTo>
                    <a:pt x="67" y="27"/>
                    <a:pt x="67" y="25"/>
                    <a:pt x="68" y="24"/>
                  </a:cubicBezTo>
                  <a:cubicBezTo>
                    <a:pt x="69" y="23"/>
                    <a:pt x="71" y="22"/>
                    <a:pt x="72" y="21"/>
                  </a:cubicBezTo>
                  <a:cubicBezTo>
                    <a:pt x="73" y="20"/>
                    <a:pt x="73" y="18"/>
                    <a:pt x="74" y="17"/>
                  </a:cubicBezTo>
                  <a:cubicBezTo>
                    <a:pt x="74" y="15"/>
                    <a:pt x="74" y="13"/>
                    <a:pt x="74" y="12"/>
                  </a:cubicBezTo>
                  <a:cubicBezTo>
                    <a:pt x="73" y="10"/>
                    <a:pt x="71" y="9"/>
                    <a:pt x="72" y="8"/>
                  </a:cubicBezTo>
                  <a:cubicBezTo>
                    <a:pt x="72" y="6"/>
                    <a:pt x="74" y="8"/>
                    <a:pt x="75" y="8"/>
                  </a:cubicBezTo>
                  <a:cubicBezTo>
                    <a:pt x="77" y="6"/>
                    <a:pt x="79" y="0"/>
                    <a:pt x="8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3" name="Freeform 2718"/>
            <p:cNvSpPr>
              <a:spLocks noChangeAspect="1"/>
            </p:cNvSpPr>
            <p:nvPr/>
          </p:nvSpPr>
          <p:spPr bwMode="auto">
            <a:xfrm>
              <a:off x="23156732" y="14601074"/>
              <a:ext cx="46864" cy="85498"/>
            </a:xfrm>
            <a:custGeom>
              <a:avLst/>
              <a:gdLst>
                <a:gd name="T0" fmla="*/ 4 w 6"/>
                <a:gd name="T1" fmla="*/ 1 h 12"/>
                <a:gd name="T2" fmla="*/ 7 w 6"/>
                <a:gd name="T3" fmla="*/ 8 h 12"/>
                <a:gd name="T4" fmla="*/ 4 w 6"/>
                <a:gd name="T5" fmla="*/ 13 h 12"/>
                <a:gd name="T6" fmla="*/ 0 w 6"/>
                <a:gd name="T7" fmla="*/ 7 h 12"/>
                <a:gd name="T8" fmla="*/ 4 w 6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"/>
                <a:gd name="T17" fmla="*/ 6 w 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">
                  <a:moveTo>
                    <a:pt x="3" y="1"/>
                  </a:moveTo>
                  <a:cubicBezTo>
                    <a:pt x="6" y="1"/>
                    <a:pt x="6" y="5"/>
                    <a:pt x="6" y="7"/>
                  </a:cubicBezTo>
                  <a:cubicBezTo>
                    <a:pt x="6" y="9"/>
                    <a:pt x="5" y="12"/>
                    <a:pt x="3" y="11"/>
                  </a:cubicBezTo>
                  <a:cubicBezTo>
                    <a:pt x="1" y="11"/>
                    <a:pt x="0" y="8"/>
                    <a:pt x="0" y="6"/>
                  </a:cubicBezTo>
                  <a:cubicBezTo>
                    <a:pt x="0" y="4"/>
                    <a:pt x="1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4" name="Freeform 2719"/>
            <p:cNvSpPr>
              <a:spLocks noChangeAspect="1"/>
            </p:cNvSpPr>
            <p:nvPr/>
          </p:nvSpPr>
          <p:spPr bwMode="auto">
            <a:xfrm>
              <a:off x="22942497" y="14710988"/>
              <a:ext cx="60255" cy="61072"/>
            </a:xfrm>
            <a:custGeom>
              <a:avLst/>
              <a:gdLst>
                <a:gd name="T0" fmla="*/ 3 w 7"/>
                <a:gd name="T1" fmla="*/ 0 h 8"/>
                <a:gd name="T2" fmla="*/ 9 w 7"/>
                <a:gd name="T3" fmla="*/ 6 h 8"/>
                <a:gd name="T4" fmla="*/ 8 w 7"/>
                <a:gd name="T5" fmla="*/ 10 h 8"/>
                <a:gd name="T6" fmla="*/ 1 w 7"/>
                <a:gd name="T7" fmla="*/ 7 h 8"/>
                <a:gd name="T8" fmla="*/ 3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2" y="0"/>
                  </a:moveTo>
                  <a:cubicBezTo>
                    <a:pt x="4" y="0"/>
                    <a:pt x="6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0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5" name="Freeform 2728"/>
            <p:cNvSpPr>
              <a:spLocks noChangeAspect="1"/>
            </p:cNvSpPr>
            <p:nvPr/>
          </p:nvSpPr>
          <p:spPr bwMode="auto">
            <a:xfrm>
              <a:off x="19387640" y="8298966"/>
              <a:ext cx="26779" cy="3053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2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6" name="Freeform 2729"/>
            <p:cNvSpPr>
              <a:spLocks noChangeAspect="1"/>
            </p:cNvSpPr>
            <p:nvPr/>
          </p:nvSpPr>
          <p:spPr bwMode="auto">
            <a:xfrm>
              <a:off x="19755839" y="7956982"/>
              <a:ext cx="40174" cy="30530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1 w 5"/>
                <a:gd name="T5" fmla="*/ 4 h 4"/>
                <a:gd name="T6" fmla="*/ 2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2" y="0"/>
                  </a:moveTo>
                  <a:cubicBezTo>
                    <a:pt x="3" y="0"/>
                    <a:pt x="5" y="2"/>
                    <a:pt x="4" y="3"/>
                  </a:cubicBezTo>
                  <a:cubicBezTo>
                    <a:pt x="4" y="4"/>
                    <a:pt x="1" y="4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7" name="Freeform 2730"/>
            <p:cNvSpPr>
              <a:spLocks noChangeAspect="1"/>
            </p:cNvSpPr>
            <p:nvPr/>
          </p:nvSpPr>
          <p:spPr bwMode="auto">
            <a:xfrm>
              <a:off x="19849557" y="7981414"/>
              <a:ext cx="33477" cy="24422"/>
            </a:xfrm>
            <a:custGeom>
              <a:avLst/>
              <a:gdLst>
                <a:gd name="T0" fmla="*/ 3 w 4"/>
                <a:gd name="T1" fmla="*/ 0 h 3"/>
                <a:gd name="T2" fmla="*/ 5 w 4"/>
                <a:gd name="T3" fmla="*/ 3 h 3"/>
                <a:gd name="T4" fmla="*/ 1 w 4"/>
                <a:gd name="T5" fmla="*/ 3 h 3"/>
                <a:gd name="T6" fmla="*/ 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1" y="3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8" name="Freeform 2732"/>
            <p:cNvSpPr>
              <a:spLocks noChangeAspect="1"/>
            </p:cNvSpPr>
            <p:nvPr/>
          </p:nvSpPr>
          <p:spPr bwMode="auto">
            <a:xfrm>
              <a:off x="19762541" y="8170721"/>
              <a:ext cx="33477" cy="24422"/>
            </a:xfrm>
            <a:custGeom>
              <a:avLst/>
              <a:gdLst>
                <a:gd name="T0" fmla="*/ 1 w 4"/>
                <a:gd name="T1" fmla="*/ 0 h 3"/>
                <a:gd name="T2" fmla="*/ 4 w 4"/>
                <a:gd name="T3" fmla="*/ 4 h 3"/>
                <a:gd name="T4" fmla="*/ 0 w 4"/>
                <a:gd name="T5" fmla="*/ 4 h 3"/>
                <a:gd name="T6" fmla="*/ 1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1" y="0"/>
                  </a:moveTo>
                  <a:cubicBezTo>
                    <a:pt x="2" y="0"/>
                    <a:pt x="4" y="2"/>
                    <a:pt x="3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49" name="Freeform 2733"/>
            <p:cNvSpPr>
              <a:spLocks noChangeAspect="1"/>
            </p:cNvSpPr>
            <p:nvPr/>
          </p:nvSpPr>
          <p:spPr bwMode="auto">
            <a:xfrm>
              <a:off x="19789314" y="8292861"/>
              <a:ext cx="40174" cy="24422"/>
            </a:xfrm>
            <a:custGeom>
              <a:avLst/>
              <a:gdLst>
                <a:gd name="T0" fmla="*/ 4 w 5"/>
                <a:gd name="T1" fmla="*/ 1 h 4"/>
                <a:gd name="T2" fmla="*/ 5 w 5"/>
                <a:gd name="T3" fmla="*/ 4 h 4"/>
                <a:gd name="T4" fmla="*/ 0 w 5"/>
                <a:gd name="T5" fmla="*/ 1 h 4"/>
                <a:gd name="T6" fmla="*/ 4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1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4" y="4"/>
                    <a:pt x="1" y="2"/>
                    <a:pt x="0" y="1"/>
                  </a:cubicBezTo>
                  <a:cubicBezTo>
                    <a:pt x="0" y="0"/>
                    <a:pt x="1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0" name="Freeform 2745"/>
            <p:cNvSpPr>
              <a:spLocks noChangeAspect="1"/>
            </p:cNvSpPr>
            <p:nvPr/>
          </p:nvSpPr>
          <p:spPr bwMode="auto">
            <a:xfrm>
              <a:off x="17794310" y="6375353"/>
              <a:ext cx="33477" cy="42745"/>
            </a:xfrm>
            <a:custGeom>
              <a:avLst/>
              <a:gdLst>
                <a:gd name="T0" fmla="*/ 1 w 4"/>
                <a:gd name="T1" fmla="*/ 6 h 6"/>
                <a:gd name="T2" fmla="*/ 3 w 4"/>
                <a:gd name="T3" fmla="*/ 2 h 6"/>
                <a:gd name="T4" fmla="*/ 5 w 4"/>
                <a:gd name="T5" fmla="*/ 1 h 6"/>
                <a:gd name="T6" fmla="*/ 4 w 4"/>
                <a:gd name="T7" fmla="*/ 5 h 6"/>
                <a:gd name="T8" fmla="*/ 1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4"/>
                    <a:pt x="2" y="3"/>
                    <a:pt x="2" y="2"/>
                  </a:cubicBezTo>
                  <a:cubicBezTo>
                    <a:pt x="3" y="2"/>
                    <a:pt x="4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6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1" name="Freeform 2746"/>
            <p:cNvSpPr>
              <a:spLocks noChangeAspect="1"/>
            </p:cNvSpPr>
            <p:nvPr/>
          </p:nvSpPr>
          <p:spPr bwMode="auto">
            <a:xfrm>
              <a:off x="17834465" y="6344821"/>
              <a:ext cx="26779" cy="30530"/>
            </a:xfrm>
            <a:custGeom>
              <a:avLst/>
              <a:gdLst>
                <a:gd name="T0" fmla="*/ 0 w 3"/>
                <a:gd name="T1" fmla="*/ 5 h 4"/>
                <a:gd name="T2" fmla="*/ 3 w 3"/>
                <a:gd name="T3" fmla="*/ 3 h 4"/>
                <a:gd name="T4" fmla="*/ 4 w 3"/>
                <a:gd name="T5" fmla="*/ 1 h 4"/>
                <a:gd name="T6" fmla="*/ 3 w 3"/>
                <a:gd name="T7" fmla="*/ 4 h 4"/>
                <a:gd name="T8" fmla="*/ 0 w 3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4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2" name="Freeform 2750"/>
            <p:cNvSpPr>
              <a:spLocks noChangeAspect="1"/>
            </p:cNvSpPr>
            <p:nvPr/>
          </p:nvSpPr>
          <p:spPr bwMode="auto">
            <a:xfrm>
              <a:off x="18189276" y="7676077"/>
              <a:ext cx="100432" cy="207628"/>
            </a:xfrm>
            <a:custGeom>
              <a:avLst/>
              <a:gdLst>
                <a:gd name="T0" fmla="*/ 10 w 13"/>
                <a:gd name="T1" fmla="*/ 34 h 29"/>
                <a:gd name="T2" fmla="*/ 3 w 13"/>
                <a:gd name="T3" fmla="*/ 30 h 29"/>
                <a:gd name="T4" fmla="*/ 6 w 13"/>
                <a:gd name="T5" fmla="*/ 28 h 29"/>
                <a:gd name="T6" fmla="*/ 5 w 13"/>
                <a:gd name="T7" fmla="*/ 25 h 29"/>
                <a:gd name="T8" fmla="*/ 2 w 13"/>
                <a:gd name="T9" fmla="*/ 22 h 29"/>
                <a:gd name="T10" fmla="*/ 3 w 13"/>
                <a:gd name="T11" fmla="*/ 20 h 29"/>
                <a:gd name="T12" fmla="*/ 0 w 13"/>
                <a:gd name="T13" fmla="*/ 18 h 29"/>
                <a:gd name="T14" fmla="*/ 2 w 13"/>
                <a:gd name="T15" fmla="*/ 15 h 29"/>
                <a:gd name="T16" fmla="*/ 2 w 13"/>
                <a:gd name="T17" fmla="*/ 11 h 29"/>
                <a:gd name="T18" fmla="*/ 8 w 13"/>
                <a:gd name="T19" fmla="*/ 7 h 29"/>
                <a:gd name="T20" fmla="*/ 10 w 13"/>
                <a:gd name="T21" fmla="*/ 8 h 29"/>
                <a:gd name="T22" fmla="*/ 12 w 13"/>
                <a:gd name="T23" fmla="*/ 1 h 29"/>
                <a:gd name="T24" fmla="*/ 14 w 13"/>
                <a:gd name="T25" fmla="*/ 4 h 29"/>
                <a:gd name="T26" fmla="*/ 15 w 13"/>
                <a:gd name="T27" fmla="*/ 11 h 29"/>
                <a:gd name="T28" fmla="*/ 15 w 13"/>
                <a:gd name="T29" fmla="*/ 20 h 29"/>
                <a:gd name="T30" fmla="*/ 13 w 13"/>
                <a:gd name="T31" fmla="*/ 25 h 29"/>
                <a:gd name="T32" fmla="*/ 10 w 13"/>
                <a:gd name="T33" fmla="*/ 30 h 29"/>
                <a:gd name="T34" fmla="*/ 10 w 13"/>
                <a:gd name="T35" fmla="*/ 34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9"/>
                <a:gd name="T56" fmla="*/ 13 w 13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9">
                  <a:moveTo>
                    <a:pt x="9" y="29"/>
                  </a:moveTo>
                  <a:cubicBezTo>
                    <a:pt x="7" y="28"/>
                    <a:pt x="5" y="27"/>
                    <a:pt x="3" y="26"/>
                  </a:cubicBezTo>
                  <a:cubicBezTo>
                    <a:pt x="3" y="25"/>
                    <a:pt x="5" y="24"/>
                    <a:pt x="5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2" y="20"/>
                    <a:pt x="2" y="19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6"/>
                    <a:pt x="1" y="16"/>
                    <a:pt x="0" y="15"/>
                  </a:cubicBezTo>
                  <a:cubicBezTo>
                    <a:pt x="0" y="15"/>
                    <a:pt x="2" y="14"/>
                    <a:pt x="2" y="13"/>
                  </a:cubicBezTo>
                  <a:cubicBezTo>
                    <a:pt x="3" y="12"/>
                    <a:pt x="1" y="10"/>
                    <a:pt x="2" y="9"/>
                  </a:cubicBezTo>
                  <a:cubicBezTo>
                    <a:pt x="3" y="7"/>
                    <a:pt x="6" y="7"/>
                    <a:pt x="7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10" y="5"/>
                    <a:pt x="9" y="3"/>
                    <a:pt x="10" y="1"/>
                  </a:cubicBezTo>
                  <a:cubicBezTo>
                    <a:pt x="10" y="0"/>
                    <a:pt x="11" y="2"/>
                    <a:pt x="12" y="3"/>
                  </a:cubicBezTo>
                  <a:cubicBezTo>
                    <a:pt x="12" y="5"/>
                    <a:pt x="12" y="7"/>
                    <a:pt x="13" y="9"/>
                  </a:cubicBezTo>
                  <a:cubicBezTo>
                    <a:pt x="13" y="12"/>
                    <a:pt x="13" y="14"/>
                    <a:pt x="13" y="17"/>
                  </a:cubicBezTo>
                  <a:cubicBezTo>
                    <a:pt x="12" y="18"/>
                    <a:pt x="11" y="20"/>
                    <a:pt x="11" y="21"/>
                  </a:cubicBezTo>
                  <a:cubicBezTo>
                    <a:pt x="10" y="23"/>
                    <a:pt x="10" y="25"/>
                    <a:pt x="9" y="26"/>
                  </a:cubicBezTo>
                  <a:cubicBezTo>
                    <a:pt x="9" y="27"/>
                    <a:pt x="10" y="29"/>
                    <a:pt x="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3" name="Freeform 2753"/>
            <p:cNvSpPr>
              <a:spLocks noChangeAspect="1"/>
            </p:cNvSpPr>
            <p:nvPr/>
          </p:nvSpPr>
          <p:spPr bwMode="auto">
            <a:xfrm>
              <a:off x="18129029" y="5783002"/>
              <a:ext cx="220930" cy="140459"/>
            </a:xfrm>
            <a:custGeom>
              <a:avLst/>
              <a:gdLst>
                <a:gd name="T0" fmla="*/ 32 w 27"/>
                <a:gd name="T1" fmla="*/ 1 h 19"/>
                <a:gd name="T2" fmla="*/ 29 w 27"/>
                <a:gd name="T3" fmla="*/ 1 h 19"/>
                <a:gd name="T4" fmla="*/ 23 w 27"/>
                <a:gd name="T5" fmla="*/ 5 h 19"/>
                <a:gd name="T6" fmla="*/ 17 w 27"/>
                <a:gd name="T7" fmla="*/ 12 h 19"/>
                <a:gd name="T8" fmla="*/ 6 w 27"/>
                <a:gd name="T9" fmla="*/ 15 h 19"/>
                <a:gd name="T10" fmla="*/ 0 w 27"/>
                <a:gd name="T11" fmla="*/ 22 h 19"/>
                <a:gd name="T12" fmla="*/ 4 w 27"/>
                <a:gd name="T13" fmla="*/ 21 h 19"/>
                <a:gd name="T14" fmla="*/ 7 w 27"/>
                <a:gd name="T15" fmla="*/ 17 h 19"/>
                <a:gd name="T16" fmla="*/ 11 w 27"/>
                <a:gd name="T17" fmla="*/ 16 h 19"/>
                <a:gd name="T18" fmla="*/ 23 w 27"/>
                <a:gd name="T19" fmla="*/ 15 h 19"/>
                <a:gd name="T20" fmla="*/ 26 w 27"/>
                <a:gd name="T21" fmla="*/ 15 h 19"/>
                <a:gd name="T22" fmla="*/ 29 w 27"/>
                <a:gd name="T23" fmla="*/ 17 h 19"/>
                <a:gd name="T24" fmla="*/ 33 w 27"/>
                <a:gd name="T25" fmla="*/ 10 h 19"/>
                <a:gd name="T26" fmla="*/ 31 w 27"/>
                <a:gd name="T27" fmla="*/ 5 h 19"/>
                <a:gd name="T28" fmla="*/ 32 w 27"/>
                <a:gd name="T29" fmla="*/ 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9"/>
                <a:gd name="T47" fmla="*/ 27 w 2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9">
                  <a:moveTo>
                    <a:pt x="26" y="1"/>
                  </a:moveTo>
                  <a:cubicBezTo>
                    <a:pt x="26" y="0"/>
                    <a:pt x="24" y="1"/>
                    <a:pt x="24" y="1"/>
                  </a:cubicBezTo>
                  <a:cubicBezTo>
                    <a:pt x="22" y="2"/>
                    <a:pt x="21" y="2"/>
                    <a:pt x="19" y="4"/>
                  </a:cubicBezTo>
                  <a:cubicBezTo>
                    <a:pt x="17" y="5"/>
                    <a:pt x="16" y="9"/>
                    <a:pt x="14" y="10"/>
                  </a:cubicBezTo>
                  <a:cubicBezTo>
                    <a:pt x="11" y="12"/>
                    <a:pt x="7" y="10"/>
                    <a:pt x="5" y="12"/>
                  </a:cubicBezTo>
                  <a:cubicBezTo>
                    <a:pt x="3" y="13"/>
                    <a:pt x="1" y="15"/>
                    <a:pt x="0" y="18"/>
                  </a:cubicBezTo>
                  <a:cubicBezTo>
                    <a:pt x="0" y="19"/>
                    <a:pt x="2" y="18"/>
                    <a:pt x="3" y="17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2"/>
                    <a:pt x="15" y="12"/>
                    <a:pt x="19" y="12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6" y="12"/>
                    <a:pt x="26" y="10"/>
                    <a:pt x="27" y="8"/>
                  </a:cubicBezTo>
                  <a:cubicBezTo>
                    <a:pt x="27" y="7"/>
                    <a:pt x="25" y="5"/>
                    <a:pt x="25" y="4"/>
                  </a:cubicBezTo>
                  <a:cubicBezTo>
                    <a:pt x="25" y="3"/>
                    <a:pt x="26" y="2"/>
                    <a:pt x="2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4" name="Freeform 2754"/>
            <p:cNvSpPr>
              <a:spLocks noChangeAspect="1"/>
            </p:cNvSpPr>
            <p:nvPr/>
          </p:nvSpPr>
          <p:spPr bwMode="auto">
            <a:xfrm>
              <a:off x="18115642" y="5880713"/>
              <a:ext cx="274484" cy="299222"/>
            </a:xfrm>
            <a:custGeom>
              <a:avLst/>
              <a:gdLst>
                <a:gd name="T0" fmla="*/ 18 w 34"/>
                <a:gd name="T1" fmla="*/ 49 h 41"/>
                <a:gd name="T2" fmla="*/ 24 w 34"/>
                <a:gd name="T3" fmla="*/ 48 h 41"/>
                <a:gd name="T4" fmla="*/ 22 w 34"/>
                <a:gd name="T5" fmla="*/ 44 h 41"/>
                <a:gd name="T6" fmla="*/ 23 w 34"/>
                <a:gd name="T7" fmla="*/ 42 h 41"/>
                <a:gd name="T8" fmla="*/ 22 w 34"/>
                <a:gd name="T9" fmla="*/ 35 h 41"/>
                <a:gd name="T10" fmla="*/ 25 w 34"/>
                <a:gd name="T11" fmla="*/ 35 h 41"/>
                <a:gd name="T12" fmla="*/ 24 w 34"/>
                <a:gd name="T13" fmla="*/ 31 h 41"/>
                <a:gd name="T14" fmla="*/ 28 w 34"/>
                <a:gd name="T15" fmla="*/ 27 h 41"/>
                <a:gd name="T16" fmla="*/ 31 w 34"/>
                <a:gd name="T17" fmla="*/ 20 h 41"/>
                <a:gd name="T18" fmla="*/ 37 w 34"/>
                <a:gd name="T19" fmla="*/ 19 h 41"/>
                <a:gd name="T20" fmla="*/ 41 w 34"/>
                <a:gd name="T21" fmla="*/ 13 h 41"/>
                <a:gd name="T22" fmla="*/ 34 w 34"/>
                <a:gd name="T23" fmla="*/ 12 h 41"/>
                <a:gd name="T24" fmla="*/ 30 w 34"/>
                <a:gd name="T25" fmla="*/ 8 h 41"/>
                <a:gd name="T26" fmla="*/ 30 w 34"/>
                <a:gd name="T27" fmla="*/ 2 h 41"/>
                <a:gd name="T28" fmla="*/ 25 w 34"/>
                <a:gd name="T29" fmla="*/ 0 h 41"/>
                <a:gd name="T30" fmla="*/ 18 w 34"/>
                <a:gd name="T31" fmla="*/ 2 h 41"/>
                <a:gd name="T32" fmla="*/ 17 w 34"/>
                <a:gd name="T33" fmla="*/ 4 h 41"/>
                <a:gd name="T34" fmla="*/ 17 w 34"/>
                <a:gd name="T35" fmla="*/ 11 h 41"/>
                <a:gd name="T36" fmla="*/ 13 w 34"/>
                <a:gd name="T37" fmla="*/ 11 h 41"/>
                <a:gd name="T38" fmla="*/ 13 w 34"/>
                <a:gd name="T39" fmla="*/ 6 h 41"/>
                <a:gd name="T40" fmla="*/ 11 w 34"/>
                <a:gd name="T41" fmla="*/ 7 h 41"/>
                <a:gd name="T42" fmla="*/ 10 w 34"/>
                <a:gd name="T43" fmla="*/ 10 h 41"/>
                <a:gd name="T44" fmla="*/ 10 w 34"/>
                <a:gd name="T45" fmla="*/ 10 h 41"/>
                <a:gd name="T46" fmla="*/ 10 w 34"/>
                <a:gd name="T47" fmla="*/ 13 h 41"/>
                <a:gd name="T48" fmla="*/ 7 w 34"/>
                <a:gd name="T49" fmla="*/ 11 h 41"/>
                <a:gd name="T50" fmla="*/ 1 w 34"/>
                <a:gd name="T51" fmla="*/ 8 h 41"/>
                <a:gd name="T52" fmla="*/ 2 w 34"/>
                <a:gd name="T53" fmla="*/ 14 h 41"/>
                <a:gd name="T54" fmla="*/ 1 w 34"/>
                <a:gd name="T55" fmla="*/ 18 h 41"/>
                <a:gd name="T56" fmla="*/ 2 w 34"/>
                <a:gd name="T57" fmla="*/ 22 h 41"/>
                <a:gd name="T58" fmla="*/ 1 w 34"/>
                <a:gd name="T59" fmla="*/ 27 h 41"/>
                <a:gd name="T60" fmla="*/ 0 w 34"/>
                <a:gd name="T61" fmla="*/ 32 h 41"/>
                <a:gd name="T62" fmla="*/ 4 w 34"/>
                <a:gd name="T63" fmla="*/ 32 h 41"/>
                <a:gd name="T64" fmla="*/ 7 w 34"/>
                <a:gd name="T65" fmla="*/ 36 h 41"/>
                <a:gd name="T66" fmla="*/ 10 w 34"/>
                <a:gd name="T67" fmla="*/ 41 h 41"/>
                <a:gd name="T68" fmla="*/ 10 w 34"/>
                <a:gd name="T69" fmla="*/ 47 h 41"/>
                <a:gd name="T70" fmla="*/ 14 w 34"/>
                <a:gd name="T71" fmla="*/ 48 h 41"/>
                <a:gd name="T72" fmla="*/ 18 w 34"/>
                <a:gd name="T73" fmla="*/ 49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41"/>
                <a:gd name="T113" fmla="*/ 34 w 3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41">
                  <a:moveTo>
                    <a:pt x="15" y="41"/>
                  </a:moveTo>
                  <a:cubicBezTo>
                    <a:pt x="17" y="41"/>
                    <a:pt x="19" y="41"/>
                    <a:pt x="20" y="40"/>
                  </a:cubicBezTo>
                  <a:cubicBezTo>
                    <a:pt x="20" y="39"/>
                    <a:pt x="18" y="38"/>
                    <a:pt x="18" y="37"/>
                  </a:cubicBezTo>
                  <a:cubicBezTo>
                    <a:pt x="18" y="36"/>
                    <a:pt x="19" y="36"/>
                    <a:pt x="19" y="35"/>
                  </a:cubicBezTo>
                  <a:cubicBezTo>
                    <a:pt x="19" y="33"/>
                    <a:pt x="17" y="31"/>
                    <a:pt x="18" y="29"/>
                  </a:cubicBezTo>
                  <a:cubicBezTo>
                    <a:pt x="18" y="28"/>
                    <a:pt x="20" y="30"/>
                    <a:pt x="21" y="29"/>
                  </a:cubicBezTo>
                  <a:cubicBezTo>
                    <a:pt x="21" y="28"/>
                    <a:pt x="19" y="27"/>
                    <a:pt x="20" y="26"/>
                  </a:cubicBezTo>
                  <a:cubicBezTo>
                    <a:pt x="20" y="24"/>
                    <a:pt x="22" y="24"/>
                    <a:pt x="23" y="23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7" y="14"/>
                    <a:pt x="29" y="17"/>
                    <a:pt x="31" y="16"/>
                  </a:cubicBezTo>
                  <a:cubicBezTo>
                    <a:pt x="32" y="15"/>
                    <a:pt x="34" y="13"/>
                    <a:pt x="34" y="11"/>
                  </a:cubicBezTo>
                  <a:cubicBezTo>
                    <a:pt x="33" y="9"/>
                    <a:pt x="29" y="11"/>
                    <a:pt x="28" y="10"/>
                  </a:cubicBezTo>
                  <a:cubicBezTo>
                    <a:pt x="27" y="9"/>
                    <a:pt x="26" y="8"/>
                    <a:pt x="25" y="7"/>
                  </a:cubicBezTo>
                  <a:cubicBezTo>
                    <a:pt x="25" y="5"/>
                    <a:pt x="27" y="3"/>
                    <a:pt x="25" y="2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19" y="0"/>
                    <a:pt x="17" y="1"/>
                    <a:pt x="15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5"/>
                    <a:pt x="15" y="7"/>
                    <a:pt x="14" y="9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11" y="8"/>
                    <a:pt x="12" y="6"/>
                    <a:pt x="11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10"/>
                    <a:pt x="8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4" y="8"/>
                    <a:pt x="3" y="8"/>
                    <a:pt x="1" y="7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3"/>
                    <a:pt x="1" y="14"/>
                    <a:pt x="1" y="15"/>
                  </a:cubicBezTo>
                  <a:cubicBezTo>
                    <a:pt x="1" y="16"/>
                    <a:pt x="2" y="16"/>
                    <a:pt x="2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0" y="26"/>
                    <a:pt x="0" y="27"/>
                  </a:cubicBezTo>
                  <a:cubicBezTo>
                    <a:pt x="1" y="28"/>
                    <a:pt x="2" y="27"/>
                    <a:pt x="3" y="27"/>
                  </a:cubicBezTo>
                  <a:cubicBezTo>
                    <a:pt x="4" y="28"/>
                    <a:pt x="5" y="29"/>
                    <a:pt x="6" y="30"/>
                  </a:cubicBezTo>
                  <a:cubicBezTo>
                    <a:pt x="7" y="31"/>
                    <a:pt x="7" y="33"/>
                    <a:pt x="8" y="34"/>
                  </a:cubicBezTo>
                  <a:cubicBezTo>
                    <a:pt x="8" y="36"/>
                    <a:pt x="8" y="38"/>
                    <a:pt x="8" y="39"/>
                  </a:cubicBezTo>
                  <a:cubicBezTo>
                    <a:pt x="9" y="40"/>
                    <a:pt x="10" y="40"/>
                    <a:pt x="12" y="40"/>
                  </a:cubicBezTo>
                  <a:cubicBezTo>
                    <a:pt x="13" y="40"/>
                    <a:pt x="14" y="41"/>
                    <a:pt x="15" y="4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5" name="Freeform 2755"/>
            <p:cNvSpPr>
              <a:spLocks noChangeAspect="1"/>
            </p:cNvSpPr>
            <p:nvPr/>
          </p:nvSpPr>
          <p:spPr bwMode="auto">
            <a:xfrm>
              <a:off x="17211862" y="6692904"/>
              <a:ext cx="40174" cy="18331"/>
            </a:xfrm>
            <a:custGeom>
              <a:avLst/>
              <a:gdLst>
                <a:gd name="T0" fmla="*/ 5 w 5"/>
                <a:gd name="T1" fmla="*/ 2 h 3"/>
                <a:gd name="T2" fmla="*/ 2 w 5"/>
                <a:gd name="T3" fmla="*/ 0 h 3"/>
                <a:gd name="T4" fmla="*/ 0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4" y="2"/>
                  </a:move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6" name="Freeform 2758"/>
            <p:cNvSpPr>
              <a:spLocks noChangeAspect="1"/>
            </p:cNvSpPr>
            <p:nvPr/>
          </p:nvSpPr>
          <p:spPr bwMode="auto">
            <a:xfrm>
              <a:off x="16823569" y="6186048"/>
              <a:ext cx="20089" cy="30530"/>
            </a:xfrm>
            <a:custGeom>
              <a:avLst/>
              <a:gdLst>
                <a:gd name="T0" fmla="*/ 2 w 3"/>
                <a:gd name="T1" fmla="*/ 5 h 4"/>
                <a:gd name="T2" fmla="*/ 3 w 3"/>
                <a:gd name="T3" fmla="*/ 3 h 4"/>
                <a:gd name="T4" fmla="*/ 1 w 3"/>
                <a:gd name="T5" fmla="*/ 0 h 4"/>
                <a:gd name="T6" fmla="*/ 0 w 3"/>
                <a:gd name="T7" fmla="*/ 3 h 4"/>
                <a:gd name="T8" fmla="*/ 2 w 3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7" name="Freeform 2769"/>
            <p:cNvSpPr>
              <a:spLocks noChangeAspect="1"/>
            </p:cNvSpPr>
            <p:nvPr/>
          </p:nvSpPr>
          <p:spPr bwMode="auto">
            <a:xfrm>
              <a:off x="18758341" y="6124984"/>
              <a:ext cx="33477" cy="3053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4 w 4"/>
                <a:gd name="T5" fmla="*/ 5 h 4"/>
                <a:gd name="T6" fmla="*/ 4 w 4"/>
                <a:gd name="T7" fmla="*/ 3 h 4"/>
                <a:gd name="T8" fmla="*/ 0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8" name="Freeform 2770"/>
            <p:cNvSpPr>
              <a:spLocks noChangeAspect="1"/>
            </p:cNvSpPr>
            <p:nvPr/>
          </p:nvSpPr>
          <p:spPr bwMode="auto">
            <a:xfrm>
              <a:off x="18162508" y="5899035"/>
              <a:ext cx="26779" cy="3053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1 h 4"/>
                <a:gd name="T4" fmla="*/ 0 w 3"/>
                <a:gd name="T5" fmla="*/ 4 h 4"/>
                <a:gd name="T6" fmla="*/ 3 w 3"/>
                <a:gd name="T7" fmla="*/ 3 h 4"/>
                <a:gd name="T8" fmla="*/ 3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59" name="Freeform 2771"/>
            <p:cNvSpPr>
              <a:spLocks noChangeAspect="1"/>
            </p:cNvSpPr>
            <p:nvPr/>
          </p:nvSpPr>
          <p:spPr bwMode="auto">
            <a:xfrm>
              <a:off x="18283010" y="6076125"/>
              <a:ext cx="87028" cy="79391"/>
            </a:xfrm>
            <a:custGeom>
              <a:avLst/>
              <a:gdLst>
                <a:gd name="T0" fmla="*/ 6 w 11"/>
                <a:gd name="T1" fmla="*/ 0 h 11"/>
                <a:gd name="T2" fmla="*/ 11 w 11"/>
                <a:gd name="T3" fmla="*/ 2 h 11"/>
                <a:gd name="T4" fmla="*/ 13 w 11"/>
                <a:gd name="T5" fmla="*/ 8 h 11"/>
                <a:gd name="T6" fmla="*/ 11 w 11"/>
                <a:gd name="T7" fmla="*/ 13 h 11"/>
                <a:gd name="T8" fmla="*/ 4 w 11"/>
                <a:gd name="T9" fmla="*/ 9 h 11"/>
                <a:gd name="T10" fmla="*/ 0 w 11"/>
                <a:gd name="T11" fmla="*/ 6 h 11"/>
                <a:gd name="T12" fmla="*/ 2 w 11"/>
                <a:gd name="T13" fmla="*/ 1 h 11"/>
                <a:gd name="T14" fmla="*/ 6 w 1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1"/>
                <a:gd name="T26" fmla="*/ 11 w 1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1">
                  <a:moveTo>
                    <a:pt x="5" y="0"/>
                  </a:move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7" y="11"/>
                    <a:pt x="5" y="9"/>
                    <a:pt x="3" y="8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0" name="Freeform 2772"/>
            <p:cNvSpPr>
              <a:spLocks noChangeAspect="1"/>
            </p:cNvSpPr>
            <p:nvPr/>
          </p:nvSpPr>
          <p:spPr bwMode="auto">
            <a:xfrm>
              <a:off x="18383430" y="6002853"/>
              <a:ext cx="160675" cy="170985"/>
            </a:xfrm>
            <a:custGeom>
              <a:avLst/>
              <a:gdLst>
                <a:gd name="T0" fmla="*/ 14 w 20"/>
                <a:gd name="T1" fmla="*/ 4 h 23"/>
                <a:gd name="T2" fmla="*/ 20 w 20"/>
                <a:gd name="T3" fmla="*/ 0 h 23"/>
                <a:gd name="T4" fmla="*/ 24 w 20"/>
                <a:gd name="T5" fmla="*/ 4 h 23"/>
                <a:gd name="T6" fmla="*/ 22 w 20"/>
                <a:gd name="T7" fmla="*/ 13 h 23"/>
                <a:gd name="T8" fmla="*/ 19 w 20"/>
                <a:gd name="T9" fmla="*/ 16 h 23"/>
                <a:gd name="T10" fmla="*/ 22 w 20"/>
                <a:gd name="T11" fmla="*/ 19 h 23"/>
                <a:gd name="T12" fmla="*/ 18 w 20"/>
                <a:gd name="T13" fmla="*/ 21 h 23"/>
                <a:gd name="T14" fmla="*/ 18 w 20"/>
                <a:gd name="T15" fmla="*/ 27 h 23"/>
                <a:gd name="T16" fmla="*/ 12 w 20"/>
                <a:gd name="T17" fmla="*/ 23 h 23"/>
                <a:gd name="T18" fmla="*/ 8 w 20"/>
                <a:gd name="T19" fmla="*/ 22 h 23"/>
                <a:gd name="T20" fmla="*/ 4 w 20"/>
                <a:gd name="T21" fmla="*/ 18 h 23"/>
                <a:gd name="T22" fmla="*/ 4 w 20"/>
                <a:gd name="T23" fmla="*/ 13 h 23"/>
                <a:gd name="T24" fmla="*/ 1 w 20"/>
                <a:gd name="T25" fmla="*/ 10 h 23"/>
                <a:gd name="T26" fmla="*/ 7 w 20"/>
                <a:gd name="T27" fmla="*/ 9 h 23"/>
                <a:gd name="T28" fmla="*/ 8 w 20"/>
                <a:gd name="T29" fmla="*/ 5 h 23"/>
                <a:gd name="T30" fmla="*/ 12 w 20"/>
                <a:gd name="T31" fmla="*/ 7 h 23"/>
                <a:gd name="T32" fmla="*/ 12 w 20"/>
                <a:gd name="T33" fmla="*/ 10 h 23"/>
                <a:gd name="T34" fmla="*/ 17 w 20"/>
                <a:gd name="T35" fmla="*/ 11 h 23"/>
                <a:gd name="T36" fmla="*/ 17 w 20"/>
                <a:gd name="T37" fmla="*/ 6 h 23"/>
                <a:gd name="T38" fmla="*/ 14 w 20"/>
                <a:gd name="T39" fmla="*/ 4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23"/>
                <a:gd name="T62" fmla="*/ 20 w 20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23">
                  <a:moveTo>
                    <a:pt x="12" y="3"/>
                  </a:moveTo>
                  <a:cubicBezTo>
                    <a:pt x="13" y="1"/>
                    <a:pt x="15" y="0"/>
                    <a:pt x="17" y="0"/>
                  </a:cubicBezTo>
                  <a:cubicBezTo>
                    <a:pt x="18" y="0"/>
                    <a:pt x="20" y="2"/>
                    <a:pt x="20" y="3"/>
                  </a:cubicBezTo>
                  <a:cubicBezTo>
                    <a:pt x="20" y="6"/>
                    <a:pt x="19" y="8"/>
                    <a:pt x="18" y="11"/>
                  </a:cubicBezTo>
                  <a:cubicBezTo>
                    <a:pt x="18" y="12"/>
                    <a:pt x="16" y="12"/>
                    <a:pt x="16" y="13"/>
                  </a:cubicBezTo>
                  <a:cubicBezTo>
                    <a:pt x="16" y="14"/>
                    <a:pt x="19" y="15"/>
                    <a:pt x="18" y="16"/>
                  </a:cubicBezTo>
                  <a:cubicBezTo>
                    <a:pt x="18" y="18"/>
                    <a:pt x="15" y="16"/>
                    <a:pt x="15" y="17"/>
                  </a:cubicBezTo>
                  <a:cubicBezTo>
                    <a:pt x="14" y="19"/>
                    <a:pt x="16" y="22"/>
                    <a:pt x="15" y="22"/>
                  </a:cubicBezTo>
                  <a:cubicBezTo>
                    <a:pt x="13" y="23"/>
                    <a:pt x="12" y="20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6"/>
                    <a:pt x="4" y="8"/>
                    <a:pt x="6" y="7"/>
                  </a:cubicBezTo>
                  <a:cubicBezTo>
                    <a:pt x="7" y="7"/>
                    <a:pt x="6" y="4"/>
                    <a:pt x="7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6"/>
                    <a:pt x="10" y="8"/>
                    <a:pt x="10" y="8"/>
                  </a:cubicBezTo>
                  <a:cubicBezTo>
                    <a:pt x="11" y="9"/>
                    <a:pt x="13" y="10"/>
                    <a:pt x="14" y="9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3"/>
                    <a:pt x="1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1" name="Freeform 2773"/>
            <p:cNvSpPr>
              <a:spLocks noChangeAspect="1"/>
            </p:cNvSpPr>
            <p:nvPr/>
          </p:nvSpPr>
          <p:spPr bwMode="auto">
            <a:xfrm>
              <a:off x="18463770" y="6173836"/>
              <a:ext cx="40174" cy="42745"/>
            </a:xfrm>
            <a:custGeom>
              <a:avLst/>
              <a:gdLst>
                <a:gd name="T0" fmla="*/ 6 w 5"/>
                <a:gd name="T1" fmla="*/ 1 h 6"/>
                <a:gd name="T2" fmla="*/ 1 w 5"/>
                <a:gd name="T3" fmla="*/ 0 h 6"/>
                <a:gd name="T4" fmla="*/ 2 w 5"/>
                <a:gd name="T5" fmla="*/ 4 h 6"/>
                <a:gd name="T6" fmla="*/ 4 w 5"/>
                <a:gd name="T7" fmla="*/ 7 h 6"/>
                <a:gd name="T8" fmla="*/ 6 w 5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1"/>
                  </a:moveTo>
                  <a:cubicBezTo>
                    <a:pt x="4" y="1"/>
                    <a:pt x="1" y="0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4" y="5"/>
                    <a:pt x="4" y="2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2" name="Freeform 2774"/>
            <p:cNvSpPr>
              <a:spLocks noChangeAspect="1"/>
            </p:cNvSpPr>
            <p:nvPr/>
          </p:nvSpPr>
          <p:spPr bwMode="auto">
            <a:xfrm>
              <a:off x="18396825" y="6161621"/>
              <a:ext cx="73643" cy="48851"/>
            </a:xfrm>
            <a:custGeom>
              <a:avLst/>
              <a:gdLst>
                <a:gd name="T0" fmla="*/ 2 w 9"/>
                <a:gd name="T1" fmla="*/ 0 h 6"/>
                <a:gd name="T2" fmla="*/ 9 w 9"/>
                <a:gd name="T3" fmla="*/ 4 h 6"/>
                <a:gd name="T4" fmla="*/ 11 w 9"/>
                <a:gd name="T5" fmla="*/ 8 h 6"/>
                <a:gd name="T6" fmla="*/ 4 w 9"/>
                <a:gd name="T7" fmla="*/ 7 h 6"/>
                <a:gd name="T8" fmla="*/ 0 w 9"/>
                <a:gd name="T9" fmla="*/ 4 h 6"/>
                <a:gd name="T10" fmla="*/ 0 w 9"/>
                <a:gd name="T11" fmla="*/ 1 h 6"/>
                <a:gd name="T12" fmla="*/ 2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2" y="0"/>
                  </a:moveTo>
                  <a:cubicBezTo>
                    <a:pt x="4" y="0"/>
                    <a:pt x="5" y="2"/>
                    <a:pt x="7" y="3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7" y="6"/>
                    <a:pt x="5" y="5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3" name="Freeform 2775"/>
            <p:cNvSpPr>
              <a:spLocks noChangeAspect="1"/>
            </p:cNvSpPr>
            <p:nvPr/>
          </p:nvSpPr>
          <p:spPr bwMode="auto">
            <a:xfrm>
              <a:off x="18363355" y="6149410"/>
              <a:ext cx="20089" cy="48851"/>
            </a:xfrm>
            <a:custGeom>
              <a:avLst/>
              <a:gdLst>
                <a:gd name="T0" fmla="*/ 3 w 2"/>
                <a:gd name="T1" fmla="*/ 0 h 7"/>
                <a:gd name="T2" fmla="*/ 0 w 2"/>
                <a:gd name="T3" fmla="*/ 8 h 7"/>
                <a:gd name="T4" fmla="*/ 0 w 2"/>
                <a:gd name="T5" fmla="*/ 3 h 7"/>
                <a:gd name="T6" fmla="*/ 3 w 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0"/>
                  </a:moveTo>
                  <a:cubicBezTo>
                    <a:pt x="2" y="3"/>
                    <a:pt x="2" y="5"/>
                    <a:pt x="0" y="7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4" name="Freeform 2776"/>
            <p:cNvSpPr>
              <a:spLocks noChangeAspect="1"/>
            </p:cNvSpPr>
            <p:nvPr/>
          </p:nvSpPr>
          <p:spPr bwMode="auto">
            <a:xfrm>
              <a:off x="18597657" y="6198258"/>
              <a:ext cx="53560" cy="61072"/>
            </a:xfrm>
            <a:custGeom>
              <a:avLst/>
              <a:gdLst>
                <a:gd name="T0" fmla="*/ 3 w 7"/>
                <a:gd name="T1" fmla="*/ 1 h 8"/>
                <a:gd name="T2" fmla="*/ 7 w 7"/>
                <a:gd name="T3" fmla="*/ 4 h 8"/>
                <a:gd name="T4" fmla="*/ 6 w 7"/>
                <a:gd name="T5" fmla="*/ 9 h 8"/>
                <a:gd name="T6" fmla="*/ 1 w 7"/>
                <a:gd name="T7" fmla="*/ 6 h 8"/>
                <a:gd name="T8" fmla="*/ 1 w 7"/>
                <a:gd name="T9" fmla="*/ 3 h 8"/>
                <a:gd name="T10" fmla="*/ 3 w 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3" y="1"/>
                  </a:moveTo>
                  <a:cubicBezTo>
                    <a:pt x="4" y="1"/>
                    <a:pt x="6" y="1"/>
                    <a:pt x="6" y="3"/>
                  </a:cubicBezTo>
                  <a:cubicBezTo>
                    <a:pt x="7" y="4"/>
                    <a:pt x="7" y="7"/>
                    <a:pt x="5" y="7"/>
                  </a:cubicBezTo>
                  <a:cubicBezTo>
                    <a:pt x="4" y="8"/>
                    <a:pt x="2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5" name="Freeform 2777"/>
            <p:cNvSpPr>
              <a:spLocks noChangeAspect="1"/>
            </p:cNvSpPr>
            <p:nvPr/>
          </p:nvSpPr>
          <p:spPr bwMode="auto">
            <a:xfrm>
              <a:off x="16796796" y="5648658"/>
              <a:ext cx="723024" cy="1160271"/>
            </a:xfrm>
            <a:custGeom>
              <a:avLst/>
              <a:gdLst>
                <a:gd name="T0" fmla="*/ 106 w 90"/>
                <a:gd name="T1" fmla="*/ 160 h 158"/>
                <a:gd name="T2" fmla="*/ 79 w 90"/>
                <a:gd name="T3" fmla="*/ 170 h 158"/>
                <a:gd name="T4" fmla="*/ 55 w 90"/>
                <a:gd name="T5" fmla="*/ 172 h 158"/>
                <a:gd name="T6" fmla="*/ 35 w 90"/>
                <a:gd name="T7" fmla="*/ 174 h 158"/>
                <a:gd name="T8" fmla="*/ 13 w 90"/>
                <a:gd name="T9" fmla="*/ 184 h 158"/>
                <a:gd name="T10" fmla="*/ 0 w 90"/>
                <a:gd name="T11" fmla="*/ 188 h 158"/>
                <a:gd name="T12" fmla="*/ 19 w 90"/>
                <a:gd name="T13" fmla="*/ 166 h 158"/>
                <a:gd name="T14" fmla="*/ 40 w 90"/>
                <a:gd name="T15" fmla="*/ 161 h 158"/>
                <a:gd name="T16" fmla="*/ 36 w 90"/>
                <a:gd name="T17" fmla="*/ 159 h 158"/>
                <a:gd name="T18" fmla="*/ 22 w 90"/>
                <a:gd name="T19" fmla="*/ 152 h 158"/>
                <a:gd name="T20" fmla="*/ 19 w 90"/>
                <a:gd name="T21" fmla="*/ 142 h 158"/>
                <a:gd name="T22" fmla="*/ 18 w 90"/>
                <a:gd name="T23" fmla="*/ 127 h 158"/>
                <a:gd name="T24" fmla="*/ 36 w 90"/>
                <a:gd name="T25" fmla="*/ 117 h 158"/>
                <a:gd name="T26" fmla="*/ 43 w 90"/>
                <a:gd name="T27" fmla="*/ 107 h 158"/>
                <a:gd name="T28" fmla="*/ 40 w 90"/>
                <a:gd name="T29" fmla="*/ 100 h 158"/>
                <a:gd name="T30" fmla="*/ 38 w 90"/>
                <a:gd name="T31" fmla="*/ 82 h 158"/>
                <a:gd name="T32" fmla="*/ 19 w 90"/>
                <a:gd name="T33" fmla="*/ 84 h 158"/>
                <a:gd name="T34" fmla="*/ 17 w 90"/>
                <a:gd name="T35" fmla="*/ 72 h 158"/>
                <a:gd name="T36" fmla="*/ 14 w 90"/>
                <a:gd name="T37" fmla="*/ 61 h 158"/>
                <a:gd name="T38" fmla="*/ 7 w 90"/>
                <a:gd name="T39" fmla="*/ 63 h 158"/>
                <a:gd name="T40" fmla="*/ 8 w 90"/>
                <a:gd name="T41" fmla="*/ 49 h 158"/>
                <a:gd name="T42" fmla="*/ 0 w 90"/>
                <a:gd name="T43" fmla="*/ 44 h 158"/>
                <a:gd name="T44" fmla="*/ 6 w 90"/>
                <a:gd name="T45" fmla="*/ 37 h 158"/>
                <a:gd name="T46" fmla="*/ 5 w 90"/>
                <a:gd name="T47" fmla="*/ 31 h 158"/>
                <a:gd name="T48" fmla="*/ 4 w 90"/>
                <a:gd name="T49" fmla="*/ 22 h 158"/>
                <a:gd name="T50" fmla="*/ 8 w 90"/>
                <a:gd name="T51" fmla="*/ 13 h 158"/>
                <a:gd name="T52" fmla="*/ 14 w 90"/>
                <a:gd name="T53" fmla="*/ 8 h 158"/>
                <a:gd name="T54" fmla="*/ 23 w 90"/>
                <a:gd name="T55" fmla="*/ 4 h 158"/>
                <a:gd name="T56" fmla="*/ 41 w 90"/>
                <a:gd name="T57" fmla="*/ 5 h 158"/>
                <a:gd name="T58" fmla="*/ 25 w 90"/>
                <a:gd name="T59" fmla="*/ 19 h 158"/>
                <a:gd name="T60" fmla="*/ 24 w 90"/>
                <a:gd name="T61" fmla="*/ 28 h 158"/>
                <a:gd name="T62" fmla="*/ 48 w 90"/>
                <a:gd name="T63" fmla="*/ 22 h 158"/>
                <a:gd name="T64" fmla="*/ 58 w 90"/>
                <a:gd name="T65" fmla="*/ 31 h 158"/>
                <a:gd name="T66" fmla="*/ 43 w 90"/>
                <a:gd name="T67" fmla="*/ 49 h 158"/>
                <a:gd name="T68" fmla="*/ 37 w 90"/>
                <a:gd name="T69" fmla="*/ 60 h 158"/>
                <a:gd name="T70" fmla="*/ 55 w 90"/>
                <a:gd name="T71" fmla="*/ 63 h 158"/>
                <a:gd name="T72" fmla="*/ 67 w 90"/>
                <a:gd name="T73" fmla="*/ 88 h 158"/>
                <a:gd name="T74" fmla="*/ 85 w 90"/>
                <a:gd name="T75" fmla="*/ 112 h 158"/>
                <a:gd name="T76" fmla="*/ 90 w 90"/>
                <a:gd name="T77" fmla="*/ 120 h 158"/>
                <a:gd name="T78" fmla="*/ 90 w 90"/>
                <a:gd name="T79" fmla="*/ 129 h 158"/>
                <a:gd name="T80" fmla="*/ 108 w 90"/>
                <a:gd name="T81" fmla="*/ 136 h 158"/>
                <a:gd name="T82" fmla="*/ 101 w 90"/>
                <a:gd name="T83" fmla="*/ 150 h 158"/>
                <a:gd name="T84" fmla="*/ 92 w 90"/>
                <a:gd name="T85" fmla="*/ 156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158"/>
                <a:gd name="T131" fmla="*/ 90 w 90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158">
                  <a:moveTo>
                    <a:pt x="76" y="131"/>
                  </a:moveTo>
                  <a:cubicBezTo>
                    <a:pt x="77" y="132"/>
                    <a:pt x="79" y="133"/>
                    <a:pt x="80" y="133"/>
                  </a:cubicBezTo>
                  <a:cubicBezTo>
                    <a:pt x="83" y="133"/>
                    <a:pt x="87" y="131"/>
                    <a:pt x="88" y="133"/>
                  </a:cubicBezTo>
                  <a:cubicBezTo>
                    <a:pt x="88" y="135"/>
                    <a:pt x="84" y="137"/>
                    <a:pt x="82" y="138"/>
                  </a:cubicBezTo>
                  <a:cubicBezTo>
                    <a:pt x="79" y="140"/>
                    <a:pt x="76" y="142"/>
                    <a:pt x="73" y="142"/>
                  </a:cubicBezTo>
                  <a:cubicBezTo>
                    <a:pt x="70" y="143"/>
                    <a:pt x="68" y="141"/>
                    <a:pt x="66" y="141"/>
                  </a:cubicBezTo>
                  <a:cubicBezTo>
                    <a:pt x="64" y="141"/>
                    <a:pt x="62" y="142"/>
                    <a:pt x="60" y="142"/>
                  </a:cubicBezTo>
                  <a:cubicBezTo>
                    <a:pt x="58" y="142"/>
                    <a:pt x="56" y="141"/>
                    <a:pt x="54" y="141"/>
                  </a:cubicBezTo>
                  <a:cubicBezTo>
                    <a:pt x="51" y="141"/>
                    <a:pt x="49" y="142"/>
                    <a:pt x="46" y="143"/>
                  </a:cubicBezTo>
                  <a:cubicBezTo>
                    <a:pt x="44" y="143"/>
                    <a:pt x="43" y="146"/>
                    <a:pt x="41" y="146"/>
                  </a:cubicBezTo>
                  <a:cubicBezTo>
                    <a:pt x="38" y="146"/>
                    <a:pt x="37" y="143"/>
                    <a:pt x="35" y="143"/>
                  </a:cubicBezTo>
                  <a:cubicBezTo>
                    <a:pt x="33" y="143"/>
                    <a:pt x="30" y="144"/>
                    <a:pt x="29" y="145"/>
                  </a:cubicBezTo>
                  <a:cubicBezTo>
                    <a:pt x="27" y="147"/>
                    <a:pt x="28" y="151"/>
                    <a:pt x="26" y="152"/>
                  </a:cubicBezTo>
                  <a:cubicBezTo>
                    <a:pt x="23" y="153"/>
                    <a:pt x="21" y="151"/>
                    <a:pt x="18" y="151"/>
                  </a:cubicBezTo>
                  <a:cubicBezTo>
                    <a:pt x="16" y="151"/>
                    <a:pt x="13" y="152"/>
                    <a:pt x="11" y="153"/>
                  </a:cubicBezTo>
                  <a:cubicBezTo>
                    <a:pt x="10" y="154"/>
                    <a:pt x="9" y="157"/>
                    <a:pt x="8" y="157"/>
                  </a:cubicBezTo>
                  <a:cubicBezTo>
                    <a:pt x="6" y="158"/>
                    <a:pt x="5" y="156"/>
                    <a:pt x="3" y="156"/>
                  </a:cubicBezTo>
                  <a:cubicBezTo>
                    <a:pt x="2" y="156"/>
                    <a:pt x="0" y="157"/>
                    <a:pt x="0" y="156"/>
                  </a:cubicBezTo>
                  <a:cubicBezTo>
                    <a:pt x="2" y="154"/>
                    <a:pt x="5" y="153"/>
                    <a:pt x="8" y="151"/>
                  </a:cubicBezTo>
                  <a:cubicBezTo>
                    <a:pt x="10" y="149"/>
                    <a:pt x="12" y="146"/>
                    <a:pt x="14" y="144"/>
                  </a:cubicBezTo>
                  <a:cubicBezTo>
                    <a:pt x="15" y="142"/>
                    <a:pt x="15" y="140"/>
                    <a:pt x="16" y="138"/>
                  </a:cubicBezTo>
                  <a:cubicBezTo>
                    <a:pt x="17" y="137"/>
                    <a:pt x="18" y="138"/>
                    <a:pt x="19" y="135"/>
                  </a:cubicBezTo>
                  <a:cubicBezTo>
                    <a:pt x="23" y="134"/>
                    <a:pt x="26" y="135"/>
                    <a:pt x="30" y="135"/>
                  </a:cubicBezTo>
                  <a:cubicBezTo>
                    <a:pt x="31" y="135"/>
                    <a:pt x="32" y="135"/>
                    <a:pt x="33" y="134"/>
                  </a:cubicBezTo>
                  <a:cubicBezTo>
                    <a:pt x="36" y="132"/>
                    <a:pt x="39" y="130"/>
                    <a:pt x="41" y="127"/>
                  </a:cubicBezTo>
                  <a:cubicBezTo>
                    <a:pt x="41" y="126"/>
                    <a:pt x="40" y="127"/>
                    <a:pt x="39" y="127"/>
                  </a:cubicBezTo>
                  <a:cubicBezTo>
                    <a:pt x="36" y="128"/>
                    <a:pt x="33" y="132"/>
                    <a:pt x="30" y="132"/>
                  </a:cubicBezTo>
                  <a:cubicBezTo>
                    <a:pt x="27" y="132"/>
                    <a:pt x="26" y="128"/>
                    <a:pt x="23" y="127"/>
                  </a:cubicBezTo>
                  <a:cubicBezTo>
                    <a:pt x="22" y="127"/>
                    <a:pt x="21" y="130"/>
                    <a:pt x="20" y="129"/>
                  </a:cubicBezTo>
                  <a:cubicBezTo>
                    <a:pt x="18" y="129"/>
                    <a:pt x="19" y="126"/>
                    <a:pt x="18" y="126"/>
                  </a:cubicBezTo>
                  <a:cubicBezTo>
                    <a:pt x="15" y="125"/>
                    <a:pt x="13" y="129"/>
                    <a:pt x="10" y="128"/>
                  </a:cubicBezTo>
                  <a:cubicBezTo>
                    <a:pt x="9" y="123"/>
                    <a:pt x="5" y="124"/>
                    <a:pt x="7" y="122"/>
                  </a:cubicBezTo>
                  <a:cubicBezTo>
                    <a:pt x="8" y="119"/>
                    <a:pt x="13" y="120"/>
                    <a:pt x="16" y="118"/>
                  </a:cubicBezTo>
                  <a:cubicBezTo>
                    <a:pt x="18" y="117"/>
                    <a:pt x="21" y="114"/>
                    <a:pt x="22" y="112"/>
                  </a:cubicBezTo>
                  <a:cubicBezTo>
                    <a:pt x="23" y="110"/>
                    <a:pt x="23" y="106"/>
                    <a:pt x="21" y="105"/>
                  </a:cubicBezTo>
                  <a:cubicBezTo>
                    <a:pt x="20" y="104"/>
                    <a:pt x="15" y="108"/>
                    <a:pt x="15" y="106"/>
                  </a:cubicBezTo>
                  <a:cubicBezTo>
                    <a:pt x="15" y="103"/>
                    <a:pt x="19" y="102"/>
                    <a:pt x="21" y="100"/>
                  </a:cubicBezTo>
                  <a:cubicBezTo>
                    <a:pt x="22" y="99"/>
                    <a:pt x="24" y="98"/>
                    <a:pt x="26" y="97"/>
                  </a:cubicBezTo>
                  <a:cubicBezTo>
                    <a:pt x="27" y="97"/>
                    <a:pt x="29" y="97"/>
                    <a:pt x="30" y="97"/>
                  </a:cubicBezTo>
                  <a:cubicBezTo>
                    <a:pt x="32" y="98"/>
                    <a:pt x="34" y="99"/>
                    <a:pt x="34" y="98"/>
                  </a:cubicBezTo>
                  <a:cubicBezTo>
                    <a:pt x="35" y="96"/>
                    <a:pt x="33" y="94"/>
                    <a:pt x="33" y="93"/>
                  </a:cubicBezTo>
                  <a:cubicBezTo>
                    <a:pt x="34" y="91"/>
                    <a:pt x="36" y="91"/>
                    <a:pt x="36" y="89"/>
                  </a:cubicBezTo>
                  <a:cubicBezTo>
                    <a:pt x="36" y="88"/>
                    <a:pt x="33" y="88"/>
                    <a:pt x="34" y="87"/>
                  </a:cubicBezTo>
                  <a:cubicBezTo>
                    <a:pt x="34" y="85"/>
                    <a:pt x="38" y="84"/>
                    <a:pt x="37" y="83"/>
                  </a:cubicBezTo>
                  <a:cubicBezTo>
                    <a:pt x="37" y="81"/>
                    <a:pt x="34" y="83"/>
                    <a:pt x="33" y="83"/>
                  </a:cubicBezTo>
                  <a:cubicBezTo>
                    <a:pt x="31" y="81"/>
                    <a:pt x="29" y="78"/>
                    <a:pt x="28" y="75"/>
                  </a:cubicBezTo>
                  <a:cubicBezTo>
                    <a:pt x="27" y="74"/>
                    <a:pt x="28" y="72"/>
                    <a:pt x="29" y="71"/>
                  </a:cubicBezTo>
                  <a:cubicBezTo>
                    <a:pt x="30" y="70"/>
                    <a:pt x="32" y="69"/>
                    <a:pt x="32" y="68"/>
                  </a:cubicBezTo>
                  <a:cubicBezTo>
                    <a:pt x="31" y="67"/>
                    <a:pt x="29" y="68"/>
                    <a:pt x="28" y="68"/>
                  </a:cubicBezTo>
                  <a:cubicBezTo>
                    <a:pt x="26" y="69"/>
                    <a:pt x="25" y="71"/>
                    <a:pt x="22" y="71"/>
                  </a:cubicBezTo>
                  <a:cubicBezTo>
                    <a:pt x="20" y="72"/>
                    <a:pt x="18" y="71"/>
                    <a:pt x="16" y="70"/>
                  </a:cubicBezTo>
                  <a:cubicBezTo>
                    <a:pt x="15" y="70"/>
                    <a:pt x="13" y="70"/>
                    <a:pt x="12" y="69"/>
                  </a:cubicBezTo>
                  <a:cubicBezTo>
                    <a:pt x="11" y="67"/>
                    <a:pt x="12" y="66"/>
                    <a:pt x="12" y="64"/>
                  </a:cubicBezTo>
                  <a:cubicBezTo>
                    <a:pt x="12" y="63"/>
                    <a:pt x="13" y="62"/>
                    <a:pt x="14" y="60"/>
                  </a:cubicBezTo>
                  <a:cubicBezTo>
                    <a:pt x="14" y="59"/>
                    <a:pt x="15" y="57"/>
                    <a:pt x="15" y="56"/>
                  </a:cubicBezTo>
                  <a:cubicBezTo>
                    <a:pt x="14" y="55"/>
                    <a:pt x="12" y="56"/>
                    <a:pt x="12" y="55"/>
                  </a:cubicBezTo>
                  <a:cubicBezTo>
                    <a:pt x="11" y="54"/>
                    <a:pt x="13" y="52"/>
                    <a:pt x="12" y="51"/>
                  </a:cubicBezTo>
                  <a:cubicBezTo>
                    <a:pt x="12" y="50"/>
                    <a:pt x="10" y="51"/>
                    <a:pt x="9" y="51"/>
                  </a:cubicBezTo>
                  <a:cubicBezTo>
                    <a:pt x="8" y="50"/>
                    <a:pt x="8" y="48"/>
                    <a:pt x="7" y="48"/>
                  </a:cubicBezTo>
                  <a:cubicBezTo>
                    <a:pt x="6" y="49"/>
                    <a:pt x="7" y="51"/>
                    <a:pt x="6" y="52"/>
                  </a:cubicBezTo>
                  <a:cubicBezTo>
                    <a:pt x="5" y="53"/>
                    <a:pt x="4" y="51"/>
                    <a:pt x="4" y="50"/>
                  </a:cubicBezTo>
                  <a:cubicBezTo>
                    <a:pt x="4" y="48"/>
                    <a:pt x="4" y="45"/>
                    <a:pt x="5" y="43"/>
                  </a:cubicBezTo>
                  <a:cubicBezTo>
                    <a:pt x="5" y="42"/>
                    <a:pt x="6" y="42"/>
                    <a:pt x="7" y="41"/>
                  </a:cubicBezTo>
                  <a:cubicBezTo>
                    <a:pt x="7" y="40"/>
                    <a:pt x="9" y="37"/>
                    <a:pt x="7" y="37"/>
                  </a:cubicBezTo>
                  <a:cubicBezTo>
                    <a:pt x="6" y="36"/>
                    <a:pt x="5" y="39"/>
                    <a:pt x="4" y="39"/>
                  </a:cubicBezTo>
                  <a:cubicBezTo>
                    <a:pt x="3" y="39"/>
                    <a:pt x="1" y="39"/>
                    <a:pt x="0" y="37"/>
                  </a:cubicBezTo>
                  <a:cubicBezTo>
                    <a:pt x="0" y="37"/>
                    <a:pt x="2" y="36"/>
                    <a:pt x="2" y="36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2" y="31"/>
                    <a:pt x="4" y="32"/>
                    <a:pt x="5" y="31"/>
                  </a:cubicBezTo>
                  <a:cubicBezTo>
                    <a:pt x="5" y="30"/>
                    <a:pt x="3" y="30"/>
                    <a:pt x="3" y="29"/>
                  </a:cubicBezTo>
                  <a:cubicBezTo>
                    <a:pt x="3" y="28"/>
                    <a:pt x="5" y="29"/>
                    <a:pt x="6" y="28"/>
                  </a:cubicBezTo>
                  <a:cubicBezTo>
                    <a:pt x="6" y="27"/>
                    <a:pt x="4" y="27"/>
                    <a:pt x="4" y="26"/>
                  </a:cubicBezTo>
                  <a:cubicBezTo>
                    <a:pt x="4" y="25"/>
                    <a:pt x="7" y="25"/>
                    <a:pt x="6" y="24"/>
                  </a:cubicBezTo>
                  <a:cubicBezTo>
                    <a:pt x="5" y="22"/>
                    <a:pt x="2" y="23"/>
                    <a:pt x="2" y="22"/>
                  </a:cubicBezTo>
                  <a:cubicBezTo>
                    <a:pt x="1" y="21"/>
                    <a:pt x="3" y="19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5" y="14"/>
                    <a:pt x="8" y="15"/>
                    <a:pt x="10" y="14"/>
                  </a:cubicBezTo>
                  <a:cubicBezTo>
                    <a:pt x="11" y="13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7" y="8"/>
                    <a:pt x="7" y="7"/>
                  </a:cubicBezTo>
                  <a:cubicBezTo>
                    <a:pt x="9" y="7"/>
                    <a:pt x="11" y="8"/>
                    <a:pt x="12" y="7"/>
                  </a:cubicBezTo>
                  <a:cubicBezTo>
                    <a:pt x="13" y="5"/>
                    <a:pt x="10" y="3"/>
                    <a:pt x="11" y="1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2"/>
                    <a:pt x="18" y="3"/>
                    <a:pt x="19" y="3"/>
                  </a:cubicBezTo>
                  <a:cubicBezTo>
                    <a:pt x="22" y="2"/>
                    <a:pt x="25" y="1"/>
                    <a:pt x="29" y="0"/>
                  </a:cubicBezTo>
                  <a:cubicBezTo>
                    <a:pt x="30" y="0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5"/>
                    <a:pt x="31" y="7"/>
                    <a:pt x="29" y="8"/>
                  </a:cubicBezTo>
                  <a:cubicBezTo>
                    <a:pt x="26" y="11"/>
                    <a:pt x="23" y="12"/>
                    <a:pt x="20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5" y="15"/>
                    <a:pt x="25" y="16"/>
                  </a:cubicBezTo>
                  <a:cubicBezTo>
                    <a:pt x="24" y="18"/>
                    <a:pt x="21" y="19"/>
                    <a:pt x="19" y="21"/>
                  </a:cubicBezTo>
                  <a:cubicBezTo>
                    <a:pt x="19" y="22"/>
                    <a:pt x="19" y="24"/>
                    <a:pt x="20" y="23"/>
                  </a:cubicBezTo>
                  <a:cubicBezTo>
                    <a:pt x="23" y="22"/>
                    <a:pt x="24" y="20"/>
                    <a:pt x="27" y="19"/>
                  </a:cubicBezTo>
                  <a:cubicBezTo>
                    <a:pt x="29" y="18"/>
                    <a:pt x="32" y="19"/>
                    <a:pt x="34" y="18"/>
                  </a:cubicBezTo>
                  <a:cubicBezTo>
                    <a:pt x="36" y="18"/>
                    <a:pt x="38" y="19"/>
                    <a:pt x="40" y="18"/>
                  </a:cubicBezTo>
                  <a:cubicBezTo>
                    <a:pt x="43" y="18"/>
                    <a:pt x="45" y="18"/>
                    <a:pt x="47" y="18"/>
                  </a:cubicBezTo>
                  <a:cubicBezTo>
                    <a:pt x="48" y="18"/>
                    <a:pt x="49" y="19"/>
                    <a:pt x="49" y="20"/>
                  </a:cubicBezTo>
                  <a:cubicBezTo>
                    <a:pt x="49" y="22"/>
                    <a:pt x="49" y="24"/>
                    <a:pt x="48" y="26"/>
                  </a:cubicBezTo>
                  <a:cubicBezTo>
                    <a:pt x="47" y="27"/>
                    <a:pt x="46" y="29"/>
                    <a:pt x="45" y="31"/>
                  </a:cubicBezTo>
                  <a:cubicBezTo>
                    <a:pt x="43" y="33"/>
                    <a:pt x="42" y="36"/>
                    <a:pt x="40" y="39"/>
                  </a:cubicBezTo>
                  <a:cubicBezTo>
                    <a:pt x="39" y="40"/>
                    <a:pt x="37" y="39"/>
                    <a:pt x="36" y="41"/>
                  </a:cubicBezTo>
                  <a:cubicBezTo>
                    <a:pt x="36" y="42"/>
                    <a:pt x="39" y="44"/>
                    <a:pt x="38" y="46"/>
                  </a:cubicBezTo>
                  <a:cubicBezTo>
                    <a:pt x="37" y="47"/>
                    <a:pt x="35" y="45"/>
                    <a:pt x="34" y="46"/>
                  </a:cubicBezTo>
                  <a:cubicBezTo>
                    <a:pt x="33" y="47"/>
                    <a:pt x="30" y="48"/>
                    <a:pt x="31" y="50"/>
                  </a:cubicBezTo>
                  <a:cubicBezTo>
                    <a:pt x="31" y="51"/>
                    <a:pt x="34" y="50"/>
                    <a:pt x="35" y="49"/>
                  </a:cubicBezTo>
                  <a:cubicBezTo>
                    <a:pt x="36" y="49"/>
                    <a:pt x="38" y="48"/>
                    <a:pt x="39" y="48"/>
                  </a:cubicBezTo>
                  <a:cubicBezTo>
                    <a:pt x="41" y="49"/>
                    <a:pt x="44" y="50"/>
                    <a:pt x="46" y="52"/>
                  </a:cubicBezTo>
                  <a:cubicBezTo>
                    <a:pt x="48" y="54"/>
                    <a:pt x="50" y="56"/>
                    <a:pt x="51" y="59"/>
                  </a:cubicBezTo>
                  <a:cubicBezTo>
                    <a:pt x="52" y="61"/>
                    <a:pt x="51" y="63"/>
                    <a:pt x="52" y="65"/>
                  </a:cubicBezTo>
                  <a:cubicBezTo>
                    <a:pt x="53" y="68"/>
                    <a:pt x="54" y="71"/>
                    <a:pt x="56" y="73"/>
                  </a:cubicBezTo>
                  <a:cubicBezTo>
                    <a:pt x="58" y="76"/>
                    <a:pt x="61" y="76"/>
                    <a:pt x="63" y="79"/>
                  </a:cubicBezTo>
                  <a:cubicBezTo>
                    <a:pt x="66" y="82"/>
                    <a:pt x="67" y="86"/>
                    <a:pt x="69" y="90"/>
                  </a:cubicBezTo>
                  <a:cubicBezTo>
                    <a:pt x="69" y="91"/>
                    <a:pt x="71" y="92"/>
                    <a:pt x="71" y="93"/>
                  </a:cubicBezTo>
                  <a:cubicBezTo>
                    <a:pt x="70" y="94"/>
                    <a:pt x="68" y="91"/>
                    <a:pt x="67" y="92"/>
                  </a:cubicBezTo>
                  <a:cubicBezTo>
                    <a:pt x="66" y="93"/>
                    <a:pt x="68" y="93"/>
                    <a:pt x="69" y="94"/>
                  </a:cubicBezTo>
                  <a:cubicBezTo>
                    <a:pt x="71" y="96"/>
                    <a:pt x="74" y="98"/>
                    <a:pt x="75" y="100"/>
                  </a:cubicBezTo>
                  <a:cubicBezTo>
                    <a:pt x="75" y="102"/>
                    <a:pt x="72" y="103"/>
                    <a:pt x="71" y="105"/>
                  </a:cubicBezTo>
                  <a:cubicBezTo>
                    <a:pt x="71" y="105"/>
                    <a:pt x="71" y="107"/>
                    <a:pt x="72" y="107"/>
                  </a:cubicBezTo>
                  <a:cubicBezTo>
                    <a:pt x="73" y="107"/>
                    <a:pt x="74" y="107"/>
                    <a:pt x="75" y="107"/>
                  </a:cubicBezTo>
                  <a:cubicBezTo>
                    <a:pt x="77" y="106"/>
                    <a:pt x="77" y="104"/>
                    <a:pt x="78" y="104"/>
                  </a:cubicBezTo>
                  <a:cubicBezTo>
                    <a:pt x="82" y="104"/>
                    <a:pt x="86" y="105"/>
                    <a:pt x="89" y="107"/>
                  </a:cubicBezTo>
                  <a:cubicBezTo>
                    <a:pt x="90" y="108"/>
                    <a:pt x="90" y="111"/>
                    <a:pt x="90" y="113"/>
                  </a:cubicBezTo>
                  <a:cubicBezTo>
                    <a:pt x="89" y="115"/>
                    <a:pt x="89" y="118"/>
                    <a:pt x="87" y="120"/>
                  </a:cubicBezTo>
                  <a:cubicBezTo>
                    <a:pt x="86" y="121"/>
                    <a:pt x="84" y="121"/>
                    <a:pt x="83" y="122"/>
                  </a:cubicBezTo>
                  <a:cubicBezTo>
                    <a:pt x="82" y="123"/>
                    <a:pt x="85" y="125"/>
                    <a:pt x="84" y="125"/>
                  </a:cubicBezTo>
                  <a:cubicBezTo>
                    <a:pt x="82" y="126"/>
                    <a:pt x="80" y="124"/>
                    <a:pt x="78" y="125"/>
                  </a:cubicBezTo>
                  <a:cubicBezTo>
                    <a:pt x="77" y="126"/>
                    <a:pt x="81" y="127"/>
                    <a:pt x="80" y="128"/>
                  </a:cubicBezTo>
                  <a:cubicBezTo>
                    <a:pt x="80" y="129"/>
                    <a:pt x="78" y="129"/>
                    <a:pt x="77" y="130"/>
                  </a:cubicBezTo>
                  <a:cubicBezTo>
                    <a:pt x="77" y="130"/>
                    <a:pt x="75" y="130"/>
                    <a:pt x="76" y="1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6" name="Freeform 2778"/>
            <p:cNvSpPr>
              <a:spLocks noChangeAspect="1"/>
            </p:cNvSpPr>
            <p:nvPr/>
          </p:nvSpPr>
          <p:spPr bwMode="auto">
            <a:xfrm>
              <a:off x="16810187" y="6051706"/>
              <a:ext cx="33477" cy="48851"/>
            </a:xfrm>
            <a:custGeom>
              <a:avLst/>
              <a:gdLst>
                <a:gd name="T0" fmla="*/ 1 w 4"/>
                <a:gd name="T1" fmla="*/ 7 h 6"/>
                <a:gd name="T2" fmla="*/ 3 w 4"/>
                <a:gd name="T3" fmla="*/ 0 h 6"/>
                <a:gd name="T4" fmla="*/ 4 w 4"/>
                <a:gd name="T5" fmla="*/ 0 h 6"/>
                <a:gd name="T6" fmla="*/ 4 w 4"/>
                <a:gd name="T7" fmla="*/ 7 h 6"/>
                <a:gd name="T8" fmla="*/ 1 w 4"/>
                <a:gd name="T9" fmla="*/ 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3"/>
                    <a:pt x="1" y="2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4"/>
                    <a:pt x="3" y="5"/>
                  </a:cubicBezTo>
                  <a:cubicBezTo>
                    <a:pt x="2" y="6"/>
                    <a:pt x="1" y="6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7" name="Freeform 2779"/>
            <p:cNvSpPr>
              <a:spLocks noChangeAspect="1"/>
            </p:cNvSpPr>
            <p:nvPr/>
          </p:nvSpPr>
          <p:spPr bwMode="auto">
            <a:xfrm>
              <a:off x="16689669" y="5666974"/>
              <a:ext cx="93718" cy="116032"/>
            </a:xfrm>
            <a:custGeom>
              <a:avLst/>
              <a:gdLst>
                <a:gd name="T0" fmla="*/ 14 w 11"/>
                <a:gd name="T1" fmla="*/ 1 h 16"/>
                <a:gd name="T2" fmla="*/ 10 w 11"/>
                <a:gd name="T3" fmla="*/ 13 h 16"/>
                <a:gd name="T4" fmla="*/ 1 w 11"/>
                <a:gd name="T5" fmla="*/ 18 h 16"/>
                <a:gd name="T6" fmla="*/ 3 w 11"/>
                <a:gd name="T7" fmla="*/ 13 h 16"/>
                <a:gd name="T8" fmla="*/ 1 w 11"/>
                <a:gd name="T9" fmla="*/ 7 h 16"/>
                <a:gd name="T10" fmla="*/ 5 w 11"/>
                <a:gd name="T11" fmla="*/ 7 h 16"/>
                <a:gd name="T12" fmla="*/ 9 w 11"/>
                <a:gd name="T13" fmla="*/ 2 h 16"/>
                <a:gd name="T14" fmla="*/ 14 w 11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6"/>
                <a:gd name="T26" fmla="*/ 11 w 11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6">
                  <a:moveTo>
                    <a:pt x="11" y="1"/>
                  </a:moveTo>
                  <a:cubicBezTo>
                    <a:pt x="11" y="5"/>
                    <a:pt x="10" y="8"/>
                    <a:pt x="8" y="11"/>
                  </a:cubicBezTo>
                  <a:cubicBezTo>
                    <a:pt x="6" y="10"/>
                    <a:pt x="3" y="13"/>
                    <a:pt x="1" y="15"/>
                  </a:cubicBezTo>
                  <a:cubicBezTo>
                    <a:pt x="0" y="16"/>
                    <a:pt x="2" y="12"/>
                    <a:pt x="2" y="11"/>
                  </a:cubicBezTo>
                  <a:cubicBezTo>
                    <a:pt x="2" y="9"/>
                    <a:pt x="0" y="7"/>
                    <a:pt x="1" y="6"/>
                  </a:cubicBezTo>
                  <a:cubicBezTo>
                    <a:pt x="1" y="5"/>
                    <a:pt x="3" y="7"/>
                    <a:pt x="4" y="6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8" y="2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8" name="Freeform 2780"/>
            <p:cNvSpPr>
              <a:spLocks noChangeAspect="1"/>
            </p:cNvSpPr>
            <p:nvPr/>
          </p:nvSpPr>
          <p:spPr bwMode="auto">
            <a:xfrm>
              <a:off x="16716459" y="5783002"/>
              <a:ext cx="107105" cy="73277"/>
            </a:xfrm>
            <a:custGeom>
              <a:avLst/>
              <a:gdLst>
                <a:gd name="T0" fmla="*/ 10 w 13"/>
                <a:gd name="T1" fmla="*/ 0 h 10"/>
                <a:gd name="T2" fmla="*/ 11 w 13"/>
                <a:gd name="T3" fmla="*/ 7 h 10"/>
                <a:gd name="T4" fmla="*/ 15 w 13"/>
                <a:gd name="T5" fmla="*/ 10 h 10"/>
                <a:gd name="T6" fmla="*/ 10 w 13"/>
                <a:gd name="T7" fmla="*/ 11 h 10"/>
                <a:gd name="T8" fmla="*/ 5 w 13"/>
                <a:gd name="T9" fmla="*/ 7 h 10"/>
                <a:gd name="T10" fmla="*/ 1 w 13"/>
                <a:gd name="T11" fmla="*/ 4 h 10"/>
                <a:gd name="T12" fmla="*/ 7 w 13"/>
                <a:gd name="T13" fmla="*/ 4 h 10"/>
                <a:gd name="T14" fmla="*/ 10 w 13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0"/>
                <a:gd name="T26" fmla="*/ 13 w 13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0">
                  <a:moveTo>
                    <a:pt x="8" y="0"/>
                  </a:moveTo>
                  <a:cubicBezTo>
                    <a:pt x="9" y="2"/>
                    <a:pt x="8" y="5"/>
                    <a:pt x="9" y="6"/>
                  </a:cubicBezTo>
                  <a:cubicBezTo>
                    <a:pt x="10" y="7"/>
                    <a:pt x="13" y="7"/>
                    <a:pt x="12" y="8"/>
                  </a:cubicBezTo>
                  <a:cubicBezTo>
                    <a:pt x="12" y="10"/>
                    <a:pt x="9" y="10"/>
                    <a:pt x="8" y="9"/>
                  </a:cubicBezTo>
                  <a:cubicBezTo>
                    <a:pt x="6" y="9"/>
                    <a:pt x="5" y="8"/>
                    <a:pt x="4" y="6"/>
                  </a:cubicBezTo>
                  <a:cubicBezTo>
                    <a:pt x="3" y="5"/>
                    <a:pt x="0" y="4"/>
                    <a:pt x="1" y="3"/>
                  </a:cubicBezTo>
                  <a:cubicBezTo>
                    <a:pt x="2" y="1"/>
                    <a:pt x="5" y="4"/>
                    <a:pt x="6" y="3"/>
                  </a:cubicBezTo>
                  <a:cubicBezTo>
                    <a:pt x="7" y="3"/>
                    <a:pt x="7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69" name="Freeform 2781"/>
            <p:cNvSpPr>
              <a:spLocks noChangeAspect="1"/>
            </p:cNvSpPr>
            <p:nvPr/>
          </p:nvSpPr>
          <p:spPr bwMode="auto">
            <a:xfrm>
              <a:off x="16743229" y="6015061"/>
              <a:ext cx="53560" cy="48851"/>
            </a:xfrm>
            <a:custGeom>
              <a:avLst/>
              <a:gdLst>
                <a:gd name="T0" fmla="*/ 0 w 7"/>
                <a:gd name="T1" fmla="*/ 5 h 6"/>
                <a:gd name="T2" fmla="*/ 5 w 7"/>
                <a:gd name="T3" fmla="*/ 0 h 6"/>
                <a:gd name="T4" fmla="*/ 8 w 7"/>
                <a:gd name="T5" fmla="*/ 7 h 6"/>
                <a:gd name="T6" fmla="*/ 6 w 7"/>
                <a:gd name="T7" fmla="*/ 8 h 6"/>
                <a:gd name="T8" fmla="*/ 3 w 7"/>
                <a:gd name="T9" fmla="*/ 7 h 6"/>
                <a:gd name="T10" fmla="*/ 0 w 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0" y="4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7" y="3"/>
                    <a:pt x="7" y="5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0" y="5"/>
                    <a:pt x="0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0" name="Freeform 2782"/>
            <p:cNvSpPr>
              <a:spLocks noChangeAspect="1"/>
            </p:cNvSpPr>
            <p:nvPr/>
          </p:nvSpPr>
          <p:spPr bwMode="auto">
            <a:xfrm>
              <a:off x="17044493" y="5563158"/>
              <a:ext cx="87028" cy="67182"/>
            </a:xfrm>
            <a:custGeom>
              <a:avLst/>
              <a:gdLst>
                <a:gd name="T0" fmla="*/ 1 w 11"/>
                <a:gd name="T1" fmla="*/ 2 h 9"/>
                <a:gd name="T2" fmla="*/ 2 w 11"/>
                <a:gd name="T3" fmla="*/ 9 h 9"/>
                <a:gd name="T4" fmla="*/ 9 w 11"/>
                <a:gd name="T5" fmla="*/ 10 h 9"/>
                <a:gd name="T6" fmla="*/ 6 w 11"/>
                <a:gd name="T7" fmla="*/ 4 h 9"/>
                <a:gd name="T8" fmla="*/ 12 w 11"/>
                <a:gd name="T9" fmla="*/ 4 h 9"/>
                <a:gd name="T10" fmla="*/ 9 w 11"/>
                <a:gd name="T11" fmla="*/ 1 h 9"/>
                <a:gd name="T12" fmla="*/ 5 w 11"/>
                <a:gd name="T13" fmla="*/ 1 h 9"/>
                <a:gd name="T14" fmla="*/ 6 w 11"/>
                <a:gd name="T15" fmla="*/ 4 h 9"/>
                <a:gd name="T16" fmla="*/ 1 w 11"/>
                <a:gd name="T17" fmla="*/ 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1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6" y="9"/>
                    <a:pt x="8" y="8"/>
                  </a:cubicBezTo>
                  <a:cubicBezTo>
                    <a:pt x="9" y="7"/>
                    <a:pt x="5" y="5"/>
                    <a:pt x="5" y="3"/>
                  </a:cubicBezTo>
                  <a:cubicBezTo>
                    <a:pt x="6" y="2"/>
                    <a:pt x="9" y="4"/>
                    <a:pt x="10" y="3"/>
                  </a:cubicBezTo>
                  <a:cubicBezTo>
                    <a:pt x="11" y="2"/>
                    <a:pt x="9" y="1"/>
                    <a:pt x="8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5" y="2"/>
                    <a:pt x="5" y="3"/>
                  </a:cubicBezTo>
                  <a:cubicBezTo>
                    <a:pt x="3" y="3"/>
                    <a:pt x="1" y="1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1" name="Freeform 2789"/>
            <p:cNvSpPr>
              <a:spLocks noChangeAspect="1"/>
            </p:cNvSpPr>
            <p:nvPr/>
          </p:nvSpPr>
          <p:spPr bwMode="auto">
            <a:xfrm>
              <a:off x="16749926" y="5929570"/>
              <a:ext cx="73643" cy="48851"/>
            </a:xfrm>
            <a:custGeom>
              <a:avLst/>
              <a:gdLst>
                <a:gd name="T0" fmla="*/ 5 w 9"/>
                <a:gd name="T1" fmla="*/ 0 h 7"/>
                <a:gd name="T2" fmla="*/ 11 w 9"/>
                <a:gd name="T3" fmla="*/ 3 h 7"/>
                <a:gd name="T4" fmla="*/ 9 w 9"/>
                <a:gd name="T5" fmla="*/ 7 h 7"/>
                <a:gd name="T6" fmla="*/ 1 w 9"/>
                <a:gd name="T7" fmla="*/ 7 h 7"/>
                <a:gd name="T8" fmla="*/ 5 w 9"/>
                <a:gd name="T9" fmla="*/ 3 h 7"/>
                <a:gd name="T10" fmla="*/ 4 w 9"/>
                <a:gd name="T11" fmla="*/ 0 h 7"/>
                <a:gd name="T12" fmla="*/ 5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4" y="0"/>
                  </a:moveTo>
                  <a:cubicBezTo>
                    <a:pt x="6" y="1"/>
                    <a:pt x="8" y="2"/>
                    <a:pt x="9" y="3"/>
                  </a:cubicBezTo>
                  <a:cubicBezTo>
                    <a:pt x="9" y="4"/>
                    <a:pt x="8" y="6"/>
                    <a:pt x="7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4" y="4"/>
                    <a:pt x="4" y="3"/>
                  </a:cubicBezTo>
                  <a:cubicBezTo>
                    <a:pt x="4" y="2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2" name="Freeform 2790"/>
            <p:cNvSpPr>
              <a:spLocks noChangeAspect="1"/>
            </p:cNvSpPr>
            <p:nvPr/>
          </p:nvSpPr>
          <p:spPr bwMode="auto">
            <a:xfrm>
              <a:off x="16703063" y="5917357"/>
              <a:ext cx="46864" cy="48851"/>
            </a:xfrm>
            <a:custGeom>
              <a:avLst/>
              <a:gdLst>
                <a:gd name="T0" fmla="*/ 7 w 6"/>
                <a:gd name="T1" fmla="*/ 1 h 7"/>
                <a:gd name="T2" fmla="*/ 1 w 6"/>
                <a:gd name="T3" fmla="*/ 8 h 7"/>
                <a:gd name="T4" fmla="*/ 1 w 6"/>
                <a:gd name="T5" fmla="*/ 3 h 7"/>
                <a:gd name="T6" fmla="*/ 7 w 6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1"/>
                  </a:moveTo>
                  <a:cubicBezTo>
                    <a:pt x="6" y="4"/>
                    <a:pt x="3" y="6"/>
                    <a:pt x="1" y="7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2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3" name="Freeform 2791"/>
            <p:cNvSpPr>
              <a:spLocks noChangeAspect="1"/>
            </p:cNvSpPr>
            <p:nvPr/>
          </p:nvSpPr>
          <p:spPr bwMode="auto">
            <a:xfrm>
              <a:off x="17191776" y="5410501"/>
              <a:ext cx="73643" cy="79391"/>
            </a:xfrm>
            <a:custGeom>
              <a:avLst/>
              <a:gdLst>
                <a:gd name="T0" fmla="*/ 1 w 9"/>
                <a:gd name="T1" fmla="*/ 1 h 11"/>
                <a:gd name="T2" fmla="*/ 7 w 9"/>
                <a:gd name="T3" fmla="*/ 0 h 11"/>
                <a:gd name="T4" fmla="*/ 11 w 9"/>
                <a:gd name="T5" fmla="*/ 2 h 11"/>
                <a:gd name="T6" fmla="*/ 7 w 9"/>
                <a:gd name="T7" fmla="*/ 13 h 11"/>
                <a:gd name="T8" fmla="*/ 7 w 9"/>
                <a:gd name="T9" fmla="*/ 7 h 11"/>
                <a:gd name="T10" fmla="*/ 2 w 9"/>
                <a:gd name="T11" fmla="*/ 5 h 11"/>
                <a:gd name="T12" fmla="*/ 1 w 9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1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9" y="5"/>
                    <a:pt x="8" y="11"/>
                    <a:pt x="6" y="11"/>
                  </a:cubicBezTo>
                  <a:cubicBezTo>
                    <a:pt x="4" y="10"/>
                    <a:pt x="6" y="6"/>
                    <a:pt x="6" y="6"/>
                  </a:cubicBezTo>
                  <a:cubicBezTo>
                    <a:pt x="5" y="4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4" name="Freeform 2794"/>
            <p:cNvSpPr>
              <a:spLocks noChangeAspect="1"/>
            </p:cNvSpPr>
            <p:nvPr/>
          </p:nvSpPr>
          <p:spPr bwMode="auto">
            <a:xfrm>
              <a:off x="17841161" y="5459349"/>
              <a:ext cx="26779" cy="36640"/>
            </a:xfrm>
            <a:custGeom>
              <a:avLst/>
              <a:gdLst>
                <a:gd name="T0" fmla="*/ 3 w 3"/>
                <a:gd name="T1" fmla="*/ 1 h 5"/>
                <a:gd name="T2" fmla="*/ 4 w 3"/>
                <a:gd name="T3" fmla="*/ 4 h 5"/>
                <a:gd name="T4" fmla="*/ 3 w 3"/>
                <a:gd name="T5" fmla="*/ 6 h 5"/>
                <a:gd name="T6" fmla="*/ 0 w 3"/>
                <a:gd name="T7" fmla="*/ 2 h 5"/>
                <a:gd name="T8" fmla="*/ 3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5" name="Freeform 2795"/>
            <p:cNvSpPr>
              <a:spLocks noChangeAspect="1"/>
            </p:cNvSpPr>
            <p:nvPr/>
          </p:nvSpPr>
          <p:spPr bwMode="auto">
            <a:xfrm>
              <a:off x="17888028" y="5569276"/>
              <a:ext cx="40174" cy="24422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4 h 3"/>
                <a:gd name="T4" fmla="*/ 0 w 5"/>
                <a:gd name="T5" fmla="*/ 3 h 3"/>
                <a:gd name="T6" fmla="*/ 4 w 5"/>
                <a:gd name="T7" fmla="*/ 0 h 3"/>
                <a:gd name="T8" fmla="*/ 5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4" y="2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6" name="Freeform 2796"/>
            <p:cNvSpPr>
              <a:spLocks noChangeAspect="1"/>
            </p:cNvSpPr>
            <p:nvPr/>
          </p:nvSpPr>
          <p:spPr bwMode="auto">
            <a:xfrm>
              <a:off x="17861239" y="5129587"/>
              <a:ext cx="40174" cy="24422"/>
            </a:xfrm>
            <a:custGeom>
              <a:avLst/>
              <a:gdLst>
                <a:gd name="T0" fmla="*/ 6 w 5"/>
                <a:gd name="T1" fmla="*/ 3 h 3"/>
                <a:gd name="T2" fmla="*/ 4 w 5"/>
                <a:gd name="T3" fmla="*/ 4 h 3"/>
                <a:gd name="T4" fmla="*/ 1 w 5"/>
                <a:gd name="T5" fmla="*/ 1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5" y="2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7" name="Freeform 2797"/>
            <p:cNvSpPr>
              <a:spLocks noChangeAspect="1"/>
            </p:cNvSpPr>
            <p:nvPr/>
          </p:nvSpPr>
          <p:spPr bwMode="auto">
            <a:xfrm>
              <a:off x="18035309" y="5019669"/>
              <a:ext cx="33477" cy="18331"/>
            </a:xfrm>
            <a:custGeom>
              <a:avLst/>
              <a:gdLst>
                <a:gd name="T0" fmla="*/ 5 w 4"/>
                <a:gd name="T1" fmla="*/ 2 h 2"/>
                <a:gd name="T2" fmla="*/ 3 w 4"/>
                <a:gd name="T3" fmla="*/ 3 h 2"/>
                <a:gd name="T4" fmla="*/ 0 w 4"/>
                <a:gd name="T5" fmla="*/ 2 h 2"/>
                <a:gd name="T6" fmla="*/ 3 w 4"/>
                <a:gd name="T7" fmla="*/ 0 h 2"/>
                <a:gd name="T8" fmla="*/ 5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8" name="Freeform 2798"/>
            <p:cNvSpPr>
              <a:spLocks noChangeAspect="1"/>
            </p:cNvSpPr>
            <p:nvPr/>
          </p:nvSpPr>
          <p:spPr bwMode="auto">
            <a:xfrm>
              <a:off x="18068782" y="4976921"/>
              <a:ext cx="40174" cy="24422"/>
            </a:xfrm>
            <a:custGeom>
              <a:avLst/>
              <a:gdLst>
                <a:gd name="T0" fmla="*/ 6 w 5"/>
                <a:gd name="T1" fmla="*/ 3 h 3"/>
                <a:gd name="T2" fmla="*/ 2 w 5"/>
                <a:gd name="T3" fmla="*/ 4 h 3"/>
                <a:gd name="T4" fmla="*/ 0 w 5"/>
                <a:gd name="T5" fmla="*/ 1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79" name="Freeform 2799"/>
            <p:cNvSpPr>
              <a:spLocks noChangeAspect="1"/>
            </p:cNvSpPr>
            <p:nvPr/>
          </p:nvSpPr>
          <p:spPr bwMode="auto">
            <a:xfrm>
              <a:off x="18403513" y="4641054"/>
              <a:ext cx="40174" cy="18331"/>
            </a:xfrm>
            <a:custGeom>
              <a:avLst/>
              <a:gdLst>
                <a:gd name="T0" fmla="*/ 6 w 5"/>
                <a:gd name="T1" fmla="*/ 2 h 3"/>
                <a:gd name="T2" fmla="*/ 4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6 w 5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5" y="3"/>
                    <a:pt x="3" y="3"/>
                    <a:pt x="3" y="3"/>
                  </a:cubicBezTo>
                  <a:cubicBezTo>
                    <a:pt x="2" y="3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0" name="Freeform 2800"/>
            <p:cNvSpPr>
              <a:spLocks noChangeAspect="1"/>
            </p:cNvSpPr>
            <p:nvPr/>
          </p:nvSpPr>
          <p:spPr bwMode="auto">
            <a:xfrm>
              <a:off x="18724857" y="4256326"/>
              <a:ext cx="40174" cy="24422"/>
            </a:xfrm>
            <a:custGeom>
              <a:avLst/>
              <a:gdLst>
                <a:gd name="T0" fmla="*/ 6 w 5"/>
                <a:gd name="T1" fmla="*/ 3 h 3"/>
                <a:gd name="T2" fmla="*/ 2 w 5"/>
                <a:gd name="T3" fmla="*/ 4 h 3"/>
                <a:gd name="T4" fmla="*/ 0 w 5"/>
                <a:gd name="T5" fmla="*/ 3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1" name="Freeform 2805"/>
            <p:cNvSpPr>
              <a:spLocks noChangeAspect="1"/>
            </p:cNvSpPr>
            <p:nvPr/>
          </p:nvSpPr>
          <p:spPr bwMode="auto">
            <a:xfrm>
              <a:off x="19347466" y="3914365"/>
              <a:ext cx="26779" cy="12211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1 h 2"/>
                <a:gd name="T6" fmla="*/ 3 w 4"/>
                <a:gd name="T7" fmla="*/ 0 h 2"/>
                <a:gd name="T8" fmla="*/ 4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2" name="Freeform 2809"/>
            <p:cNvSpPr>
              <a:spLocks noChangeAspect="1"/>
            </p:cNvSpPr>
            <p:nvPr/>
          </p:nvSpPr>
          <p:spPr bwMode="auto">
            <a:xfrm>
              <a:off x="18450381" y="4659372"/>
              <a:ext cx="40174" cy="61072"/>
            </a:xfrm>
            <a:custGeom>
              <a:avLst/>
              <a:gdLst>
                <a:gd name="T0" fmla="*/ 6 w 5"/>
                <a:gd name="T1" fmla="*/ 1 h 8"/>
                <a:gd name="T2" fmla="*/ 5 w 5"/>
                <a:gd name="T3" fmla="*/ 7 h 8"/>
                <a:gd name="T4" fmla="*/ 1 w 5"/>
                <a:gd name="T5" fmla="*/ 9 h 8"/>
                <a:gd name="T6" fmla="*/ 1 w 5"/>
                <a:gd name="T7" fmla="*/ 3 h 8"/>
                <a:gd name="T8" fmla="*/ 6 w 5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1"/>
                  </a:moveTo>
                  <a:cubicBezTo>
                    <a:pt x="5" y="2"/>
                    <a:pt x="5" y="4"/>
                    <a:pt x="4" y="6"/>
                  </a:cubicBezTo>
                  <a:cubicBezTo>
                    <a:pt x="3" y="7"/>
                    <a:pt x="1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3" name="Freeform 2814"/>
            <p:cNvSpPr>
              <a:spLocks noChangeAspect="1"/>
            </p:cNvSpPr>
            <p:nvPr/>
          </p:nvSpPr>
          <p:spPr bwMode="auto">
            <a:xfrm>
              <a:off x="17225249" y="5359735"/>
              <a:ext cx="26779" cy="36640"/>
            </a:xfrm>
            <a:custGeom>
              <a:avLst/>
              <a:gdLst>
                <a:gd name="T0" fmla="*/ 3 w 3"/>
                <a:gd name="T1" fmla="*/ 1 h 5"/>
                <a:gd name="T2" fmla="*/ 4 w 3"/>
                <a:gd name="T3" fmla="*/ 4 h 5"/>
                <a:gd name="T4" fmla="*/ 1 w 3"/>
                <a:gd name="T5" fmla="*/ 6 h 5"/>
                <a:gd name="T6" fmla="*/ 0 w 3"/>
                <a:gd name="T7" fmla="*/ 2 h 5"/>
                <a:gd name="T8" fmla="*/ 3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1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5"/>
                    <a:pt x="1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4" name="Freeform 2815"/>
            <p:cNvSpPr>
              <a:spLocks noChangeAspect="1"/>
            </p:cNvSpPr>
            <p:nvPr/>
          </p:nvSpPr>
          <p:spPr bwMode="auto">
            <a:xfrm>
              <a:off x="16689673" y="5135697"/>
              <a:ext cx="60255" cy="54960"/>
            </a:xfrm>
            <a:custGeom>
              <a:avLst/>
              <a:gdLst>
                <a:gd name="T0" fmla="*/ 0 w 7"/>
                <a:gd name="T1" fmla="*/ 1 h 7"/>
                <a:gd name="T2" fmla="*/ 6 w 7"/>
                <a:gd name="T3" fmla="*/ 5 h 7"/>
                <a:gd name="T4" fmla="*/ 8 w 7"/>
                <a:gd name="T5" fmla="*/ 9 h 7"/>
                <a:gd name="T6" fmla="*/ 4 w 7"/>
                <a:gd name="T7" fmla="*/ 6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1"/>
                  </a:moveTo>
                  <a:cubicBezTo>
                    <a:pt x="2" y="0"/>
                    <a:pt x="3" y="2"/>
                    <a:pt x="5" y="4"/>
                  </a:cubicBezTo>
                  <a:cubicBezTo>
                    <a:pt x="5" y="5"/>
                    <a:pt x="7" y="6"/>
                    <a:pt x="6" y="7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4"/>
                    <a:pt x="0" y="2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5" name="Freeform 2816"/>
            <p:cNvSpPr>
              <a:spLocks noChangeAspect="1"/>
            </p:cNvSpPr>
            <p:nvPr/>
          </p:nvSpPr>
          <p:spPr bwMode="auto">
            <a:xfrm>
              <a:off x="18068776" y="5013563"/>
              <a:ext cx="53560" cy="48851"/>
            </a:xfrm>
            <a:custGeom>
              <a:avLst/>
              <a:gdLst>
                <a:gd name="T0" fmla="*/ 1 w 7"/>
                <a:gd name="T1" fmla="*/ 1 h 7"/>
                <a:gd name="T2" fmla="*/ 6 w 7"/>
                <a:gd name="T3" fmla="*/ 5 h 7"/>
                <a:gd name="T4" fmla="*/ 8 w 7"/>
                <a:gd name="T5" fmla="*/ 8 h 7"/>
                <a:gd name="T6" fmla="*/ 3 w 7"/>
                <a:gd name="T7" fmla="*/ 5 h 7"/>
                <a:gd name="T8" fmla="*/ 1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1" y="1"/>
                  </a:moveTo>
                  <a:cubicBezTo>
                    <a:pt x="3" y="0"/>
                    <a:pt x="4" y="2"/>
                    <a:pt x="5" y="4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5" y="7"/>
                    <a:pt x="4" y="5"/>
                    <a:pt x="3" y="4"/>
                  </a:cubicBezTo>
                  <a:cubicBezTo>
                    <a:pt x="2" y="3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6" name="Freeform 2817"/>
            <p:cNvSpPr>
              <a:spLocks noChangeAspect="1"/>
            </p:cNvSpPr>
            <p:nvPr/>
          </p:nvSpPr>
          <p:spPr bwMode="auto">
            <a:xfrm>
              <a:off x="18122328" y="4909753"/>
              <a:ext cx="46864" cy="24422"/>
            </a:xfrm>
            <a:custGeom>
              <a:avLst/>
              <a:gdLst>
                <a:gd name="T0" fmla="*/ 0 w 6"/>
                <a:gd name="T1" fmla="*/ 3 h 3"/>
                <a:gd name="T2" fmla="*/ 4 w 6"/>
                <a:gd name="T3" fmla="*/ 0 h 3"/>
                <a:gd name="T4" fmla="*/ 7 w 6"/>
                <a:gd name="T5" fmla="*/ 1 h 3"/>
                <a:gd name="T6" fmla="*/ 4 w 6"/>
                <a:gd name="T7" fmla="*/ 3 h 3"/>
                <a:gd name="T8" fmla="*/ 0 w 6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3"/>
                    <a:pt x="0" y="3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7" name="Freeform 2818"/>
            <p:cNvSpPr>
              <a:spLocks noChangeAspect="1"/>
            </p:cNvSpPr>
            <p:nvPr/>
          </p:nvSpPr>
          <p:spPr bwMode="auto">
            <a:xfrm>
              <a:off x="18477151" y="4567769"/>
              <a:ext cx="33477" cy="42745"/>
            </a:xfrm>
            <a:custGeom>
              <a:avLst/>
              <a:gdLst>
                <a:gd name="T0" fmla="*/ 1 w 4"/>
                <a:gd name="T1" fmla="*/ 6 h 6"/>
                <a:gd name="T2" fmla="*/ 3 w 4"/>
                <a:gd name="T3" fmla="*/ 2 h 6"/>
                <a:gd name="T4" fmla="*/ 5 w 4"/>
                <a:gd name="T5" fmla="*/ 1 h 6"/>
                <a:gd name="T6" fmla="*/ 4 w 4"/>
                <a:gd name="T7" fmla="*/ 5 h 6"/>
                <a:gd name="T8" fmla="*/ 1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6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8" name="Freeform 2820"/>
            <p:cNvSpPr>
              <a:spLocks noChangeAspect="1"/>
            </p:cNvSpPr>
            <p:nvPr/>
          </p:nvSpPr>
          <p:spPr bwMode="auto">
            <a:xfrm>
              <a:off x="18115643" y="4934164"/>
              <a:ext cx="46864" cy="36640"/>
            </a:xfrm>
            <a:custGeom>
              <a:avLst/>
              <a:gdLst>
                <a:gd name="T0" fmla="*/ 1 w 6"/>
                <a:gd name="T1" fmla="*/ 5 h 5"/>
                <a:gd name="T2" fmla="*/ 4 w 6"/>
                <a:gd name="T3" fmla="*/ 1 h 5"/>
                <a:gd name="T4" fmla="*/ 7 w 6"/>
                <a:gd name="T5" fmla="*/ 1 h 5"/>
                <a:gd name="T6" fmla="*/ 5 w 6"/>
                <a:gd name="T7" fmla="*/ 5 h 5"/>
                <a:gd name="T8" fmla="*/ 1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1" y="4"/>
                  </a:moveTo>
                  <a:cubicBezTo>
                    <a:pt x="0" y="3"/>
                    <a:pt x="2" y="2"/>
                    <a:pt x="3" y="1"/>
                  </a:cubicBezTo>
                  <a:cubicBezTo>
                    <a:pt x="4" y="1"/>
                    <a:pt x="6" y="0"/>
                    <a:pt x="6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4"/>
                    <a:pt x="1" y="5"/>
                    <a:pt x="1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89" name="Freeform 2821"/>
            <p:cNvSpPr>
              <a:spLocks noChangeAspect="1"/>
            </p:cNvSpPr>
            <p:nvPr/>
          </p:nvSpPr>
          <p:spPr bwMode="auto">
            <a:xfrm>
              <a:off x="16716459" y="5135695"/>
              <a:ext cx="40174" cy="3664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2 h 5"/>
                <a:gd name="T4" fmla="*/ 6 w 5"/>
                <a:gd name="T5" fmla="*/ 6 h 5"/>
                <a:gd name="T6" fmla="*/ 4 w 5"/>
                <a:gd name="T7" fmla="*/ 4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cubicBezTo>
                    <a:pt x="1" y="0"/>
                    <a:pt x="3" y="2"/>
                    <a:pt x="4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2" y="2"/>
                    <a:pt x="0" y="1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0" name="Freeform 2822"/>
            <p:cNvSpPr>
              <a:spLocks noChangeAspect="1"/>
            </p:cNvSpPr>
            <p:nvPr/>
          </p:nvSpPr>
          <p:spPr bwMode="auto">
            <a:xfrm>
              <a:off x="18892227" y="5825766"/>
              <a:ext cx="73643" cy="177096"/>
            </a:xfrm>
            <a:custGeom>
              <a:avLst/>
              <a:gdLst>
                <a:gd name="T0" fmla="*/ 11 w 9"/>
                <a:gd name="T1" fmla="*/ 1 h 24"/>
                <a:gd name="T2" fmla="*/ 6 w 9"/>
                <a:gd name="T3" fmla="*/ 19 h 24"/>
                <a:gd name="T4" fmla="*/ 1 w 9"/>
                <a:gd name="T5" fmla="*/ 28 h 24"/>
                <a:gd name="T6" fmla="*/ 1 w 9"/>
                <a:gd name="T7" fmla="*/ 23 h 24"/>
                <a:gd name="T8" fmla="*/ 6 w 9"/>
                <a:gd name="T9" fmla="*/ 6 h 24"/>
                <a:gd name="T10" fmla="*/ 9 w 9"/>
                <a:gd name="T11" fmla="*/ 1 h 24"/>
                <a:gd name="T12" fmla="*/ 11 w 9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4"/>
                <a:gd name="T23" fmla="*/ 9 w 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4">
                  <a:moveTo>
                    <a:pt x="9" y="1"/>
                  </a:moveTo>
                  <a:cubicBezTo>
                    <a:pt x="8" y="6"/>
                    <a:pt x="7" y="11"/>
                    <a:pt x="5" y="16"/>
                  </a:cubicBezTo>
                  <a:cubicBezTo>
                    <a:pt x="4" y="18"/>
                    <a:pt x="3" y="21"/>
                    <a:pt x="1" y="23"/>
                  </a:cubicBezTo>
                  <a:cubicBezTo>
                    <a:pt x="0" y="24"/>
                    <a:pt x="1" y="20"/>
                    <a:pt x="1" y="19"/>
                  </a:cubicBezTo>
                  <a:cubicBezTo>
                    <a:pt x="2" y="14"/>
                    <a:pt x="4" y="10"/>
                    <a:pt x="5" y="5"/>
                  </a:cubicBezTo>
                  <a:cubicBezTo>
                    <a:pt x="6" y="4"/>
                    <a:pt x="6" y="2"/>
                    <a:pt x="7" y="1"/>
                  </a:cubicBezTo>
                  <a:cubicBezTo>
                    <a:pt x="7" y="1"/>
                    <a:pt x="9" y="0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1" name="Freeform 2823"/>
            <p:cNvSpPr>
              <a:spLocks noChangeAspect="1"/>
            </p:cNvSpPr>
            <p:nvPr/>
          </p:nvSpPr>
          <p:spPr bwMode="auto">
            <a:xfrm>
              <a:off x="19046190" y="5752482"/>
              <a:ext cx="120509" cy="152666"/>
            </a:xfrm>
            <a:custGeom>
              <a:avLst/>
              <a:gdLst>
                <a:gd name="T0" fmla="*/ 18 w 15"/>
                <a:gd name="T1" fmla="*/ 1 h 21"/>
                <a:gd name="T2" fmla="*/ 10 w 15"/>
                <a:gd name="T3" fmla="*/ 7 h 21"/>
                <a:gd name="T4" fmla="*/ 10 w 15"/>
                <a:gd name="T5" fmla="*/ 18 h 21"/>
                <a:gd name="T6" fmla="*/ 5 w 15"/>
                <a:gd name="T7" fmla="*/ 25 h 21"/>
                <a:gd name="T8" fmla="*/ 5 w 15"/>
                <a:gd name="T9" fmla="*/ 18 h 21"/>
                <a:gd name="T10" fmla="*/ 2 w 15"/>
                <a:gd name="T11" fmla="*/ 10 h 21"/>
                <a:gd name="T12" fmla="*/ 13 w 15"/>
                <a:gd name="T13" fmla="*/ 0 h 21"/>
                <a:gd name="T14" fmla="*/ 18 w 15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21"/>
                <a:gd name="T26" fmla="*/ 15 w 1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21">
                  <a:moveTo>
                    <a:pt x="15" y="1"/>
                  </a:moveTo>
                  <a:cubicBezTo>
                    <a:pt x="13" y="3"/>
                    <a:pt x="9" y="3"/>
                    <a:pt x="8" y="6"/>
                  </a:cubicBezTo>
                  <a:cubicBezTo>
                    <a:pt x="7" y="9"/>
                    <a:pt x="9" y="12"/>
                    <a:pt x="8" y="15"/>
                  </a:cubicBezTo>
                  <a:cubicBezTo>
                    <a:pt x="7" y="17"/>
                    <a:pt x="6" y="21"/>
                    <a:pt x="4" y="21"/>
                  </a:cubicBezTo>
                  <a:cubicBezTo>
                    <a:pt x="3" y="21"/>
                    <a:pt x="4" y="17"/>
                    <a:pt x="4" y="15"/>
                  </a:cubicBezTo>
                  <a:cubicBezTo>
                    <a:pt x="3" y="13"/>
                    <a:pt x="0" y="10"/>
                    <a:pt x="2" y="8"/>
                  </a:cubicBezTo>
                  <a:cubicBezTo>
                    <a:pt x="3" y="4"/>
                    <a:pt x="8" y="2"/>
                    <a:pt x="11" y="0"/>
                  </a:cubicBezTo>
                  <a:cubicBezTo>
                    <a:pt x="12" y="0"/>
                    <a:pt x="15" y="0"/>
                    <a:pt x="1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2" name="Freeform 2824"/>
            <p:cNvSpPr>
              <a:spLocks noChangeAspect="1"/>
            </p:cNvSpPr>
            <p:nvPr/>
          </p:nvSpPr>
          <p:spPr bwMode="auto">
            <a:xfrm>
              <a:off x="19166707" y="5410501"/>
              <a:ext cx="87028" cy="54960"/>
            </a:xfrm>
            <a:custGeom>
              <a:avLst/>
              <a:gdLst>
                <a:gd name="T0" fmla="*/ 1 w 11"/>
                <a:gd name="T1" fmla="*/ 3 h 8"/>
                <a:gd name="T2" fmla="*/ 6 w 11"/>
                <a:gd name="T3" fmla="*/ 6 h 8"/>
                <a:gd name="T4" fmla="*/ 9 w 11"/>
                <a:gd name="T5" fmla="*/ 1 h 8"/>
                <a:gd name="T6" fmla="*/ 13 w 11"/>
                <a:gd name="T7" fmla="*/ 7 h 8"/>
                <a:gd name="T8" fmla="*/ 8 w 11"/>
                <a:gd name="T9" fmla="*/ 8 h 8"/>
                <a:gd name="T10" fmla="*/ 5 w 11"/>
                <a:gd name="T11" fmla="*/ 7 h 8"/>
                <a:gd name="T12" fmla="*/ 2 w 11"/>
                <a:gd name="T13" fmla="*/ 8 h 8"/>
                <a:gd name="T14" fmla="*/ 1 w 11"/>
                <a:gd name="T15" fmla="*/ 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1" y="3"/>
                  </a:moveTo>
                  <a:cubicBezTo>
                    <a:pt x="2" y="2"/>
                    <a:pt x="4" y="5"/>
                    <a:pt x="5" y="5"/>
                  </a:cubicBezTo>
                  <a:cubicBezTo>
                    <a:pt x="7" y="4"/>
                    <a:pt x="7" y="0"/>
                    <a:pt x="8" y="1"/>
                  </a:cubicBezTo>
                  <a:cubicBezTo>
                    <a:pt x="10" y="1"/>
                    <a:pt x="11" y="4"/>
                    <a:pt x="11" y="6"/>
                  </a:cubicBezTo>
                  <a:cubicBezTo>
                    <a:pt x="11" y="7"/>
                    <a:pt x="9" y="7"/>
                    <a:pt x="7" y="7"/>
                  </a:cubicBezTo>
                  <a:cubicBezTo>
                    <a:pt x="6" y="7"/>
                    <a:pt x="5" y="6"/>
                    <a:pt x="4" y="6"/>
                  </a:cubicBezTo>
                  <a:cubicBezTo>
                    <a:pt x="3" y="6"/>
                    <a:pt x="3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3" name="Freeform 2825"/>
            <p:cNvSpPr>
              <a:spLocks noChangeAspect="1"/>
            </p:cNvSpPr>
            <p:nvPr/>
          </p:nvSpPr>
          <p:spPr bwMode="auto">
            <a:xfrm>
              <a:off x="19407719" y="5428810"/>
              <a:ext cx="66951" cy="54960"/>
            </a:xfrm>
            <a:custGeom>
              <a:avLst/>
              <a:gdLst>
                <a:gd name="T0" fmla="*/ 1 w 8"/>
                <a:gd name="T1" fmla="*/ 1 h 7"/>
                <a:gd name="T2" fmla="*/ 9 w 8"/>
                <a:gd name="T3" fmla="*/ 1 h 7"/>
                <a:gd name="T4" fmla="*/ 9 w 8"/>
                <a:gd name="T5" fmla="*/ 8 h 7"/>
                <a:gd name="T6" fmla="*/ 1 w 8"/>
                <a:gd name="T7" fmla="*/ 6 h 7"/>
                <a:gd name="T8" fmla="*/ 3 w 8"/>
                <a:gd name="T9" fmla="*/ 4 h 7"/>
                <a:gd name="T10" fmla="*/ 1 w 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1" y="1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8" y="2"/>
                    <a:pt x="8" y="5"/>
                    <a:pt x="7" y="6"/>
                  </a:cubicBezTo>
                  <a:cubicBezTo>
                    <a:pt x="5" y="7"/>
                    <a:pt x="3" y="6"/>
                    <a:pt x="1" y="5"/>
                  </a:cubicBezTo>
                  <a:cubicBezTo>
                    <a:pt x="0" y="5"/>
                    <a:pt x="2" y="4"/>
                    <a:pt x="2" y="3"/>
                  </a:cubicBezTo>
                  <a:cubicBezTo>
                    <a:pt x="2" y="2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4" name="Freeform 2826"/>
            <p:cNvSpPr>
              <a:spLocks noChangeAspect="1"/>
            </p:cNvSpPr>
            <p:nvPr/>
          </p:nvSpPr>
          <p:spPr bwMode="auto">
            <a:xfrm>
              <a:off x="18483846" y="4256321"/>
              <a:ext cx="46864" cy="73277"/>
            </a:xfrm>
            <a:custGeom>
              <a:avLst/>
              <a:gdLst>
                <a:gd name="T0" fmla="*/ 6 w 6"/>
                <a:gd name="T1" fmla="*/ 1 h 10"/>
                <a:gd name="T2" fmla="*/ 6 w 6"/>
                <a:gd name="T3" fmla="*/ 7 h 10"/>
                <a:gd name="T4" fmla="*/ 2 w 6"/>
                <a:gd name="T5" fmla="*/ 11 h 10"/>
                <a:gd name="T6" fmla="*/ 2 w 6"/>
                <a:gd name="T7" fmla="*/ 5 h 10"/>
                <a:gd name="T8" fmla="*/ 6 w 6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5" y="1"/>
                  </a:moveTo>
                  <a:cubicBezTo>
                    <a:pt x="6" y="2"/>
                    <a:pt x="6" y="5"/>
                    <a:pt x="5" y="6"/>
                  </a:cubicBezTo>
                  <a:cubicBezTo>
                    <a:pt x="4" y="8"/>
                    <a:pt x="3" y="10"/>
                    <a:pt x="2" y="9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2" y="2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5" name="Freeform 2827"/>
            <p:cNvSpPr>
              <a:spLocks noChangeAspect="1"/>
            </p:cNvSpPr>
            <p:nvPr/>
          </p:nvSpPr>
          <p:spPr bwMode="auto">
            <a:xfrm>
              <a:off x="18557489" y="4219695"/>
              <a:ext cx="46864" cy="61072"/>
            </a:xfrm>
            <a:custGeom>
              <a:avLst/>
              <a:gdLst>
                <a:gd name="T0" fmla="*/ 6 w 6"/>
                <a:gd name="T1" fmla="*/ 1 h 8"/>
                <a:gd name="T2" fmla="*/ 7 w 6"/>
                <a:gd name="T3" fmla="*/ 5 h 8"/>
                <a:gd name="T4" fmla="*/ 2 w 6"/>
                <a:gd name="T5" fmla="*/ 9 h 8"/>
                <a:gd name="T6" fmla="*/ 1 w 6"/>
                <a:gd name="T7" fmla="*/ 3 h 8"/>
                <a:gd name="T8" fmla="*/ 6 w 6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5" y="1"/>
                  </a:moveTo>
                  <a:cubicBezTo>
                    <a:pt x="6" y="1"/>
                    <a:pt x="6" y="3"/>
                    <a:pt x="6" y="4"/>
                  </a:cubicBezTo>
                  <a:cubicBezTo>
                    <a:pt x="5" y="5"/>
                    <a:pt x="3" y="8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6" name="Freeform 2828"/>
            <p:cNvSpPr>
              <a:spLocks noChangeAspect="1"/>
            </p:cNvSpPr>
            <p:nvPr/>
          </p:nvSpPr>
          <p:spPr bwMode="auto">
            <a:xfrm>
              <a:off x="18631131" y="4201366"/>
              <a:ext cx="60255" cy="67182"/>
            </a:xfrm>
            <a:custGeom>
              <a:avLst/>
              <a:gdLst>
                <a:gd name="T0" fmla="*/ 8 w 8"/>
                <a:gd name="T1" fmla="*/ 1 h 9"/>
                <a:gd name="T2" fmla="*/ 3 w 8"/>
                <a:gd name="T3" fmla="*/ 2 h 9"/>
                <a:gd name="T4" fmla="*/ 1 w 8"/>
                <a:gd name="T5" fmla="*/ 9 h 9"/>
                <a:gd name="T6" fmla="*/ 8 w 8"/>
                <a:gd name="T7" fmla="*/ 6 h 9"/>
                <a:gd name="T8" fmla="*/ 8 w 8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7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3" y="9"/>
                    <a:pt x="5" y="6"/>
                    <a:pt x="7" y="5"/>
                  </a:cubicBezTo>
                  <a:cubicBezTo>
                    <a:pt x="7" y="4"/>
                    <a:pt x="8" y="2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7" name="Freeform 2829"/>
            <p:cNvSpPr>
              <a:spLocks noChangeAspect="1"/>
            </p:cNvSpPr>
            <p:nvPr/>
          </p:nvSpPr>
          <p:spPr bwMode="auto">
            <a:xfrm>
              <a:off x="18972564" y="3999856"/>
              <a:ext cx="60255" cy="48851"/>
            </a:xfrm>
            <a:custGeom>
              <a:avLst/>
              <a:gdLst>
                <a:gd name="T0" fmla="*/ 8 w 7"/>
                <a:gd name="T1" fmla="*/ 0 h 6"/>
                <a:gd name="T2" fmla="*/ 4 w 7"/>
                <a:gd name="T3" fmla="*/ 1 h 6"/>
                <a:gd name="T4" fmla="*/ 1 w 7"/>
                <a:gd name="T5" fmla="*/ 7 h 6"/>
                <a:gd name="T6" fmla="*/ 8 w 7"/>
                <a:gd name="T7" fmla="*/ 4 h 6"/>
                <a:gd name="T8" fmla="*/ 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0" y="4"/>
                    <a:pt x="1" y="5"/>
                  </a:cubicBezTo>
                  <a:cubicBezTo>
                    <a:pt x="3" y="6"/>
                    <a:pt x="4" y="4"/>
                    <a:pt x="6" y="3"/>
                  </a:cubicBezTo>
                  <a:cubicBezTo>
                    <a:pt x="6" y="2"/>
                    <a:pt x="7" y="1"/>
                    <a:pt x="6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8" name="Freeform 2831"/>
            <p:cNvSpPr>
              <a:spLocks noChangeAspect="1"/>
            </p:cNvSpPr>
            <p:nvPr/>
          </p:nvSpPr>
          <p:spPr bwMode="auto">
            <a:xfrm>
              <a:off x="18724854" y="4067023"/>
              <a:ext cx="80338" cy="97702"/>
            </a:xfrm>
            <a:custGeom>
              <a:avLst/>
              <a:gdLst>
                <a:gd name="T0" fmla="*/ 8 w 10"/>
                <a:gd name="T1" fmla="*/ 0 h 13"/>
                <a:gd name="T2" fmla="*/ 11 w 10"/>
                <a:gd name="T3" fmla="*/ 7 h 13"/>
                <a:gd name="T4" fmla="*/ 1 w 10"/>
                <a:gd name="T5" fmla="*/ 10 h 13"/>
                <a:gd name="T6" fmla="*/ 0 w 10"/>
                <a:gd name="T7" fmla="*/ 15 h 13"/>
                <a:gd name="T8" fmla="*/ 1 w 10"/>
                <a:gd name="T9" fmla="*/ 6 h 13"/>
                <a:gd name="T10" fmla="*/ 8 w 1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3"/>
                <a:gd name="T20" fmla="*/ 10 w 1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3">
                  <a:moveTo>
                    <a:pt x="7" y="0"/>
                  </a:moveTo>
                  <a:cubicBezTo>
                    <a:pt x="9" y="0"/>
                    <a:pt x="10" y="4"/>
                    <a:pt x="9" y="6"/>
                  </a:cubicBezTo>
                  <a:cubicBezTo>
                    <a:pt x="7" y="8"/>
                    <a:pt x="3" y="7"/>
                    <a:pt x="1" y="8"/>
                  </a:cubicBezTo>
                  <a:cubicBezTo>
                    <a:pt x="0" y="9"/>
                    <a:pt x="0" y="13"/>
                    <a:pt x="0" y="12"/>
                  </a:cubicBezTo>
                  <a:cubicBezTo>
                    <a:pt x="0" y="10"/>
                    <a:pt x="0" y="7"/>
                    <a:pt x="1" y="5"/>
                  </a:cubicBezTo>
                  <a:cubicBezTo>
                    <a:pt x="2" y="3"/>
                    <a:pt x="4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499" name="Freeform 2832"/>
            <p:cNvSpPr>
              <a:spLocks noChangeAspect="1"/>
            </p:cNvSpPr>
            <p:nvPr/>
          </p:nvSpPr>
          <p:spPr bwMode="auto">
            <a:xfrm>
              <a:off x="18644526" y="4103665"/>
              <a:ext cx="66951" cy="91606"/>
            </a:xfrm>
            <a:custGeom>
              <a:avLst/>
              <a:gdLst>
                <a:gd name="T0" fmla="*/ 9 w 8"/>
                <a:gd name="T1" fmla="*/ 3 h 12"/>
                <a:gd name="T2" fmla="*/ 10 w 8"/>
                <a:gd name="T3" fmla="*/ 13 h 12"/>
                <a:gd name="T4" fmla="*/ 5 w 8"/>
                <a:gd name="T5" fmla="*/ 15 h 12"/>
                <a:gd name="T6" fmla="*/ 5 w 8"/>
                <a:gd name="T7" fmla="*/ 11 h 12"/>
                <a:gd name="T8" fmla="*/ 1 w 8"/>
                <a:gd name="T9" fmla="*/ 11 h 12"/>
                <a:gd name="T10" fmla="*/ 3 w 8"/>
                <a:gd name="T11" fmla="*/ 8 h 12"/>
                <a:gd name="T12" fmla="*/ 6 w 8"/>
                <a:gd name="T13" fmla="*/ 8 h 12"/>
                <a:gd name="T14" fmla="*/ 9 w 8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2"/>
                <a:gd name="T26" fmla="*/ 8 w 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2">
                  <a:moveTo>
                    <a:pt x="7" y="2"/>
                  </a:moveTo>
                  <a:cubicBezTo>
                    <a:pt x="8" y="4"/>
                    <a:pt x="8" y="7"/>
                    <a:pt x="8" y="10"/>
                  </a:cubicBezTo>
                  <a:cubicBezTo>
                    <a:pt x="7" y="11"/>
                    <a:pt x="6" y="12"/>
                    <a:pt x="4" y="12"/>
                  </a:cubicBezTo>
                  <a:cubicBezTo>
                    <a:pt x="3" y="12"/>
                    <a:pt x="5" y="10"/>
                    <a:pt x="4" y="9"/>
                  </a:cubicBezTo>
                  <a:cubicBezTo>
                    <a:pt x="3" y="9"/>
                    <a:pt x="1" y="10"/>
                    <a:pt x="1" y="9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2" y="5"/>
                    <a:pt x="4" y="6"/>
                    <a:pt x="5" y="6"/>
                  </a:cubicBezTo>
                  <a:cubicBezTo>
                    <a:pt x="6" y="5"/>
                    <a:pt x="6" y="0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0" name="Freeform 2833"/>
            <p:cNvSpPr>
              <a:spLocks noChangeAspect="1"/>
            </p:cNvSpPr>
            <p:nvPr/>
          </p:nvSpPr>
          <p:spPr bwMode="auto">
            <a:xfrm>
              <a:off x="18865451" y="4036485"/>
              <a:ext cx="87028" cy="97702"/>
            </a:xfrm>
            <a:custGeom>
              <a:avLst/>
              <a:gdLst>
                <a:gd name="T0" fmla="*/ 13 w 11"/>
                <a:gd name="T1" fmla="*/ 1 h 13"/>
                <a:gd name="T2" fmla="*/ 11 w 11"/>
                <a:gd name="T3" fmla="*/ 11 h 13"/>
                <a:gd name="T4" fmla="*/ 7 w 11"/>
                <a:gd name="T5" fmla="*/ 12 h 13"/>
                <a:gd name="T6" fmla="*/ 4 w 11"/>
                <a:gd name="T7" fmla="*/ 11 h 13"/>
                <a:gd name="T8" fmla="*/ 2 w 11"/>
                <a:gd name="T9" fmla="*/ 16 h 13"/>
                <a:gd name="T10" fmla="*/ 1 w 11"/>
                <a:gd name="T11" fmla="*/ 10 h 13"/>
                <a:gd name="T12" fmla="*/ 1 w 11"/>
                <a:gd name="T13" fmla="*/ 4 h 13"/>
                <a:gd name="T14" fmla="*/ 9 w 11"/>
                <a:gd name="T15" fmla="*/ 1 h 13"/>
                <a:gd name="T16" fmla="*/ 13 w 11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11" y="1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2" y="10"/>
                    <a:pt x="3" y="13"/>
                    <a:pt x="2" y="13"/>
                  </a:cubicBezTo>
                  <a:cubicBezTo>
                    <a:pt x="0" y="12"/>
                    <a:pt x="1" y="10"/>
                    <a:pt x="1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9" y="0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1" name="Freeform 2834"/>
            <p:cNvSpPr>
              <a:spLocks noChangeAspect="1"/>
            </p:cNvSpPr>
            <p:nvPr/>
          </p:nvSpPr>
          <p:spPr bwMode="auto">
            <a:xfrm>
              <a:off x="19307294" y="3841072"/>
              <a:ext cx="133896" cy="67182"/>
            </a:xfrm>
            <a:custGeom>
              <a:avLst/>
              <a:gdLst>
                <a:gd name="T0" fmla="*/ 19 w 17"/>
                <a:gd name="T1" fmla="*/ 1 h 9"/>
                <a:gd name="T2" fmla="*/ 12 w 17"/>
                <a:gd name="T3" fmla="*/ 9 h 9"/>
                <a:gd name="T4" fmla="*/ 1 w 17"/>
                <a:gd name="T5" fmla="*/ 9 h 9"/>
                <a:gd name="T6" fmla="*/ 7 w 17"/>
                <a:gd name="T7" fmla="*/ 4 h 9"/>
                <a:gd name="T8" fmla="*/ 14 w 17"/>
                <a:gd name="T9" fmla="*/ 2 h 9"/>
                <a:gd name="T10" fmla="*/ 19 w 1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16" y="1"/>
                  </a:moveTo>
                  <a:cubicBezTo>
                    <a:pt x="15" y="4"/>
                    <a:pt x="13" y="6"/>
                    <a:pt x="10" y="7"/>
                  </a:cubicBezTo>
                  <a:cubicBezTo>
                    <a:pt x="7" y="8"/>
                    <a:pt x="3" y="9"/>
                    <a:pt x="1" y="7"/>
                  </a:cubicBezTo>
                  <a:cubicBezTo>
                    <a:pt x="0" y="6"/>
                    <a:pt x="4" y="4"/>
                    <a:pt x="6" y="3"/>
                  </a:cubicBezTo>
                  <a:cubicBezTo>
                    <a:pt x="7" y="2"/>
                    <a:pt x="10" y="2"/>
                    <a:pt x="12" y="2"/>
                  </a:cubicBezTo>
                  <a:cubicBezTo>
                    <a:pt x="13" y="2"/>
                    <a:pt x="17" y="0"/>
                    <a:pt x="1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2" name="Freeform 2835"/>
            <p:cNvSpPr>
              <a:spLocks noChangeAspect="1"/>
            </p:cNvSpPr>
            <p:nvPr/>
          </p:nvSpPr>
          <p:spPr bwMode="auto">
            <a:xfrm>
              <a:off x="19387638" y="3877719"/>
              <a:ext cx="60255" cy="61072"/>
            </a:xfrm>
            <a:custGeom>
              <a:avLst/>
              <a:gdLst>
                <a:gd name="T0" fmla="*/ 3 w 8"/>
                <a:gd name="T1" fmla="*/ 3 h 8"/>
                <a:gd name="T2" fmla="*/ 0 w 8"/>
                <a:gd name="T3" fmla="*/ 5 h 8"/>
                <a:gd name="T4" fmla="*/ 2 w 8"/>
                <a:gd name="T5" fmla="*/ 10 h 8"/>
                <a:gd name="T6" fmla="*/ 8 w 8"/>
                <a:gd name="T7" fmla="*/ 4 h 8"/>
                <a:gd name="T8" fmla="*/ 8 w 8"/>
                <a:gd name="T9" fmla="*/ 0 h 8"/>
                <a:gd name="T10" fmla="*/ 3 w 8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3" y="2"/>
                  </a:moveTo>
                  <a:cubicBezTo>
                    <a:pt x="2" y="3"/>
                    <a:pt x="0" y="3"/>
                    <a:pt x="0" y="4"/>
                  </a:cubicBezTo>
                  <a:cubicBezTo>
                    <a:pt x="0" y="5"/>
                    <a:pt x="1" y="8"/>
                    <a:pt x="2" y="8"/>
                  </a:cubicBezTo>
                  <a:cubicBezTo>
                    <a:pt x="4" y="8"/>
                    <a:pt x="6" y="5"/>
                    <a:pt x="7" y="3"/>
                  </a:cubicBezTo>
                  <a:cubicBezTo>
                    <a:pt x="8" y="3"/>
                    <a:pt x="8" y="1"/>
                    <a:pt x="7" y="0"/>
                  </a:cubicBezTo>
                  <a:cubicBezTo>
                    <a:pt x="6" y="0"/>
                    <a:pt x="4" y="2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3" name="Freeform 2836"/>
            <p:cNvSpPr>
              <a:spLocks noChangeAspect="1"/>
            </p:cNvSpPr>
            <p:nvPr/>
          </p:nvSpPr>
          <p:spPr bwMode="auto">
            <a:xfrm>
              <a:off x="18744954" y="7407376"/>
              <a:ext cx="20089" cy="97702"/>
            </a:xfrm>
            <a:custGeom>
              <a:avLst/>
              <a:gdLst>
                <a:gd name="T0" fmla="*/ 2 w 3"/>
                <a:gd name="T1" fmla="*/ 1 h 13"/>
                <a:gd name="T2" fmla="*/ 2 w 3"/>
                <a:gd name="T3" fmla="*/ 16 h 13"/>
                <a:gd name="T4" fmla="*/ 1 w 3"/>
                <a:gd name="T5" fmla="*/ 9 h 13"/>
                <a:gd name="T6" fmla="*/ 2 w 3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3"/>
                <a:gd name="T14" fmla="*/ 3 w 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3">
                  <a:moveTo>
                    <a:pt x="2" y="1"/>
                  </a:moveTo>
                  <a:cubicBezTo>
                    <a:pt x="2" y="5"/>
                    <a:pt x="3" y="9"/>
                    <a:pt x="2" y="13"/>
                  </a:cubicBez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1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4" name="Freeform 2837"/>
            <p:cNvSpPr>
              <a:spLocks noChangeAspect="1"/>
            </p:cNvSpPr>
            <p:nvPr/>
          </p:nvSpPr>
          <p:spPr bwMode="auto">
            <a:xfrm>
              <a:off x="18791798" y="7535628"/>
              <a:ext cx="60255" cy="54960"/>
            </a:xfrm>
            <a:custGeom>
              <a:avLst/>
              <a:gdLst>
                <a:gd name="T0" fmla="*/ 1 w 8"/>
                <a:gd name="T1" fmla="*/ 1 h 8"/>
                <a:gd name="T2" fmla="*/ 9 w 8"/>
                <a:gd name="T3" fmla="*/ 9 h 8"/>
                <a:gd name="T4" fmla="*/ 5 w 8"/>
                <a:gd name="T5" fmla="*/ 6 h 8"/>
                <a:gd name="T6" fmla="*/ 1 w 8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1" y="1"/>
                  </a:moveTo>
                  <a:cubicBezTo>
                    <a:pt x="4" y="3"/>
                    <a:pt x="7" y="5"/>
                    <a:pt x="8" y="8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4"/>
                    <a:pt x="0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5" name="Freeform 2838"/>
            <p:cNvSpPr>
              <a:spLocks noChangeAspect="1"/>
            </p:cNvSpPr>
            <p:nvPr/>
          </p:nvSpPr>
          <p:spPr bwMode="auto">
            <a:xfrm>
              <a:off x="18771718" y="7468447"/>
              <a:ext cx="53560" cy="42745"/>
            </a:xfrm>
            <a:custGeom>
              <a:avLst/>
              <a:gdLst>
                <a:gd name="T0" fmla="*/ 1 w 6"/>
                <a:gd name="T1" fmla="*/ 1 h 6"/>
                <a:gd name="T2" fmla="*/ 8 w 6"/>
                <a:gd name="T3" fmla="*/ 7 h 6"/>
                <a:gd name="T4" fmla="*/ 4 w 6"/>
                <a:gd name="T5" fmla="*/ 5 h 6"/>
                <a:gd name="T6" fmla="*/ 1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1" y="1"/>
                  </a:moveTo>
                  <a:cubicBezTo>
                    <a:pt x="3" y="2"/>
                    <a:pt x="5" y="4"/>
                    <a:pt x="6" y="6"/>
                  </a:cubicBezTo>
                  <a:cubicBezTo>
                    <a:pt x="5" y="6"/>
                    <a:pt x="3" y="5"/>
                    <a:pt x="3" y="4"/>
                  </a:cubicBezTo>
                  <a:cubicBezTo>
                    <a:pt x="2" y="3"/>
                    <a:pt x="0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6" name="Freeform 2839"/>
            <p:cNvSpPr>
              <a:spLocks noChangeAspect="1"/>
            </p:cNvSpPr>
            <p:nvPr/>
          </p:nvSpPr>
          <p:spPr bwMode="auto">
            <a:xfrm>
              <a:off x="18959172" y="7657760"/>
              <a:ext cx="66951" cy="18331"/>
            </a:xfrm>
            <a:custGeom>
              <a:avLst/>
              <a:gdLst>
                <a:gd name="T0" fmla="*/ 0 w 8"/>
                <a:gd name="T1" fmla="*/ 0 h 2"/>
                <a:gd name="T2" fmla="*/ 10 w 8"/>
                <a:gd name="T3" fmla="*/ 3 h 2"/>
                <a:gd name="T4" fmla="*/ 5 w 8"/>
                <a:gd name="T5" fmla="*/ 3 h 2"/>
                <a:gd name="T6" fmla="*/ 0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7" name="Freeform 2840"/>
            <p:cNvSpPr>
              <a:spLocks noChangeAspect="1"/>
            </p:cNvSpPr>
            <p:nvPr/>
          </p:nvSpPr>
          <p:spPr bwMode="auto">
            <a:xfrm>
              <a:off x="18985953" y="7688295"/>
              <a:ext cx="66951" cy="12211"/>
            </a:xfrm>
            <a:custGeom>
              <a:avLst/>
              <a:gdLst>
                <a:gd name="T0" fmla="*/ 1 w 9"/>
                <a:gd name="T1" fmla="*/ 1 h 2"/>
                <a:gd name="T2" fmla="*/ 10 w 9"/>
                <a:gd name="T3" fmla="*/ 1 h 2"/>
                <a:gd name="T4" fmla="*/ 6 w 9"/>
                <a:gd name="T5" fmla="*/ 0 h 2"/>
                <a:gd name="T6" fmla="*/ 1 w 9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1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8" name="Freeform 2841"/>
            <p:cNvSpPr>
              <a:spLocks noChangeAspect="1"/>
            </p:cNvSpPr>
            <p:nvPr/>
          </p:nvSpPr>
          <p:spPr bwMode="auto">
            <a:xfrm>
              <a:off x="19320688" y="6100559"/>
              <a:ext cx="33477" cy="48851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3 h 7"/>
                <a:gd name="T4" fmla="*/ 1 w 4"/>
                <a:gd name="T5" fmla="*/ 7 h 7"/>
                <a:gd name="T6" fmla="*/ 4 w 4"/>
                <a:gd name="T7" fmla="*/ 5 h 7"/>
                <a:gd name="T8" fmla="*/ 4 w 4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3" y="1"/>
                  </a:moveTo>
                  <a:cubicBezTo>
                    <a:pt x="2" y="0"/>
                    <a:pt x="2" y="2"/>
                    <a:pt x="1" y="3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2" y="7"/>
                    <a:pt x="2" y="5"/>
                    <a:pt x="3" y="4"/>
                  </a:cubicBezTo>
                  <a:cubicBezTo>
                    <a:pt x="3" y="3"/>
                    <a:pt x="4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09" name="Freeform 2842"/>
            <p:cNvSpPr>
              <a:spLocks noChangeAspect="1"/>
            </p:cNvSpPr>
            <p:nvPr/>
          </p:nvSpPr>
          <p:spPr bwMode="auto">
            <a:xfrm>
              <a:off x="19615251" y="8164612"/>
              <a:ext cx="174062" cy="140459"/>
            </a:xfrm>
            <a:custGeom>
              <a:avLst/>
              <a:gdLst>
                <a:gd name="T0" fmla="*/ 0 w 21"/>
                <a:gd name="T1" fmla="*/ 2 h 19"/>
                <a:gd name="T2" fmla="*/ 5 w 21"/>
                <a:gd name="T3" fmla="*/ 1 h 19"/>
                <a:gd name="T4" fmla="*/ 11 w 21"/>
                <a:gd name="T5" fmla="*/ 5 h 19"/>
                <a:gd name="T6" fmla="*/ 17 w 21"/>
                <a:gd name="T7" fmla="*/ 8 h 19"/>
                <a:gd name="T8" fmla="*/ 21 w 21"/>
                <a:gd name="T9" fmla="*/ 17 h 19"/>
                <a:gd name="T10" fmla="*/ 25 w 21"/>
                <a:gd name="T11" fmla="*/ 18 h 19"/>
                <a:gd name="T12" fmla="*/ 24 w 21"/>
                <a:gd name="T13" fmla="*/ 22 h 19"/>
                <a:gd name="T14" fmla="*/ 20 w 21"/>
                <a:gd name="T15" fmla="*/ 19 h 19"/>
                <a:gd name="T16" fmla="*/ 19 w 21"/>
                <a:gd name="T17" fmla="*/ 17 h 19"/>
                <a:gd name="T18" fmla="*/ 16 w 21"/>
                <a:gd name="T19" fmla="*/ 13 h 19"/>
                <a:gd name="T20" fmla="*/ 11 w 21"/>
                <a:gd name="T21" fmla="*/ 13 h 19"/>
                <a:gd name="T22" fmla="*/ 9 w 21"/>
                <a:gd name="T23" fmla="*/ 8 h 19"/>
                <a:gd name="T24" fmla="*/ 5 w 21"/>
                <a:gd name="T25" fmla="*/ 5 h 19"/>
                <a:gd name="T26" fmla="*/ 0 w 21"/>
                <a:gd name="T27" fmla="*/ 2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9"/>
                <a:gd name="T44" fmla="*/ 21 w 21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9">
                  <a:moveTo>
                    <a:pt x="0" y="2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6" y="1"/>
                    <a:pt x="7" y="3"/>
                    <a:pt x="9" y="4"/>
                  </a:cubicBezTo>
                  <a:cubicBezTo>
                    <a:pt x="11" y="5"/>
                    <a:pt x="13" y="6"/>
                    <a:pt x="14" y="7"/>
                  </a:cubicBezTo>
                  <a:cubicBezTo>
                    <a:pt x="16" y="9"/>
                    <a:pt x="15" y="12"/>
                    <a:pt x="17" y="14"/>
                  </a:cubicBezTo>
                  <a:cubicBezTo>
                    <a:pt x="18" y="15"/>
                    <a:pt x="20" y="14"/>
                    <a:pt x="20" y="15"/>
                  </a:cubicBezTo>
                  <a:cubicBezTo>
                    <a:pt x="21" y="16"/>
                    <a:pt x="21" y="18"/>
                    <a:pt x="19" y="18"/>
                  </a:cubicBezTo>
                  <a:cubicBezTo>
                    <a:pt x="18" y="19"/>
                    <a:pt x="17" y="17"/>
                    <a:pt x="16" y="16"/>
                  </a:cubicBezTo>
                  <a:cubicBezTo>
                    <a:pt x="16" y="15"/>
                    <a:pt x="16" y="14"/>
                    <a:pt x="15" y="14"/>
                  </a:cubicBezTo>
                  <a:cubicBezTo>
                    <a:pt x="15" y="13"/>
                    <a:pt x="14" y="11"/>
                    <a:pt x="13" y="11"/>
                  </a:cubicBezTo>
                  <a:cubicBezTo>
                    <a:pt x="12" y="10"/>
                    <a:pt x="11" y="11"/>
                    <a:pt x="9" y="11"/>
                  </a:cubicBezTo>
                  <a:cubicBezTo>
                    <a:pt x="8" y="10"/>
                    <a:pt x="8" y="8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4"/>
                    <a:pt x="0" y="4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0" name="Freeform 2843"/>
            <p:cNvSpPr>
              <a:spLocks noChangeAspect="1"/>
            </p:cNvSpPr>
            <p:nvPr/>
          </p:nvSpPr>
          <p:spPr bwMode="auto">
            <a:xfrm>
              <a:off x="19360854" y="8231781"/>
              <a:ext cx="46864" cy="61072"/>
            </a:xfrm>
            <a:custGeom>
              <a:avLst/>
              <a:gdLst>
                <a:gd name="T0" fmla="*/ 5 w 6"/>
                <a:gd name="T1" fmla="*/ 0 h 8"/>
                <a:gd name="T2" fmla="*/ 7 w 6"/>
                <a:gd name="T3" fmla="*/ 9 h 8"/>
                <a:gd name="T4" fmla="*/ 0 w 6"/>
                <a:gd name="T5" fmla="*/ 6 h 8"/>
                <a:gd name="T6" fmla="*/ 5 w 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8"/>
                <a:gd name="T14" fmla="*/ 6 w 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8">
                  <a:moveTo>
                    <a:pt x="4" y="0"/>
                  </a:moveTo>
                  <a:cubicBezTo>
                    <a:pt x="4" y="1"/>
                    <a:pt x="5" y="5"/>
                    <a:pt x="6" y="7"/>
                  </a:cubicBezTo>
                  <a:cubicBezTo>
                    <a:pt x="5" y="8"/>
                    <a:pt x="1" y="6"/>
                    <a:pt x="0" y="5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1" name="Freeform 2844"/>
            <p:cNvSpPr>
              <a:spLocks noChangeAspect="1"/>
            </p:cNvSpPr>
            <p:nvPr/>
          </p:nvSpPr>
          <p:spPr bwMode="auto">
            <a:xfrm>
              <a:off x="19293910" y="8079116"/>
              <a:ext cx="53560" cy="54960"/>
            </a:xfrm>
            <a:custGeom>
              <a:avLst/>
              <a:gdLst>
                <a:gd name="T0" fmla="*/ 3 w 6"/>
                <a:gd name="T1" fmla="*/ 0 h 8"/>
                <a:gd name="T2" fmla="*/ 4 w 6"/>
                <a:gd name="T3" fmla="*/ 6 h 8"/>
                <a:gd name="T4" fmla="*/ 7 w 6"/>
                <a:gd name="T5" fmla="*/ 8 h 8"/>
                <a:gd name="T6" fmla="*/ 3 w 6"/>
                <a:gd name="T7" fmla="*/ 7 h 8"/>
                <a:gd name="T8" fmla="*/ 0 w 6"/>
                <a:gd name="T9" fmla="*/ 0 h 8"/>
                <a:gd name="T10" fmla="*/ 3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2" y="0"/>
                  </a:moveTo>
                  <a:cubicBezTo>
                    <a:pt x="3" y="1"/>
                    <a:pt x="2" y="3"/>
                    <a:pt x="3" y="5"/>
                  </a:cubicBezTo>
                  <a:cubicBezTo>
                    <a:pt x="3" y="6"/>
                    <a:pt x="6" y="7"/>
                    <a:pt x="5" y="7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2" name="Freeform 2859"/>
            <p:cNvSpPr>
              <a:spLocks noChangeAspect="1"/>
            </p:cNvSpPr>
            <p:nvPr/>
          </p:nvSpPr>
          <p:spPr bwMode="auto">
            <a:xfrm>
              <a:off x="19896427" y="8121877"/>
              <a:ext cx="73643" cy="48851"/>
            </a:xfrm>
            <a:custGeom>
              <a:avLst/>
              <a:gdLst>
                <a:gd name="T0" fmla="*/ 7 w 9"/>
                <a:gd name="T1" fmla="*/ 1 h 7"/>
                <a:gd name="T2" fmla="*/ 11 w 9"/>
                <a:gd name="T3" fmla="*/ 7 h 7"/>
                <a:gd name="T4" fmla="*/ 10 w 9"/>
                <a:gd name="T5" fmla="*/ 8 h 7"/>
                <a:gd name="T6" fmla="*/ 5 w 9"/>
                <a:gd name="T7" fmla="*/ 7 h 7"/>
                <a:gd name="T8" fmla="*/ 6 w 9"/>
                <a:gd name="T9" fmla="*/ 5 h 7"/>
                <a:gd name="T10" fmla="*/ 2 w 9"/>
                <a:gd name="T11" fmla="*/ 6 h 7"/>
                <a:gd name="T12" fmla="*/ 1 w 9"/>
                <a:gd name="T13" fmla="*/ 2 h 7"/>
                <a:gd name="T14" fmla="*/ 7 w 9"/>
                <a:gd name="T15" fmla="*/ 1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7"/>
                <a:gd name="T26" fmla="*/ 9 w 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7">
                  <a:moveTo>
                    <a:pt x="6" y="1"/>
                  </a:moveTo>
                  <a:cubicBezTo>
                    <a:pt x="8" y="1"/>
                    <a:pt x="9" y="4"/>
                    <a:pt x="9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3" name="Freeform 2860"/>
            <p:cNvSpPr>
              <a:spLocks noChangeAspect="1"/>
            </p:cNvSpPr>
            <p:nvPr/>
          </p:nvSpPr>
          <p:spPr bwMode="auto">
            <a:xfrm>
              <a:off x="19896429" y="8207358"/>
              <a:ext cx="40174" cy="73277"/>
            </a:xfrm>
            <a:custGeom>
              <a:avLst/>
              <a:gdLst>
                <a:gd name="T0" fmla="*/ 0 w 5"/>
                <a:gd name="T1" fmla="*/ 1 h 10"/>
                <a:gd name="T2" fmla="*/ 5 w 5"/>
                <a:gd name="T3" fmla="*/ 2 h 10"/>
                <a:gd name="T4" fmla="*/ 5 w 5"/>
                <a:gd name="T5" fmla="*/ 11 h 10"/>
                <a:gd name="T6" fmla="*/ 1 w 5"/>
                <a:gd name="T7" fmla="*/ 8 h 10"/>
                <a:gd name="T8" fmla="*/ 4 w 5"/>
                <a:gd name="T9" fmla="*/ 6 h 10"/>
                <a:gd name="T10" fmla="*/ 0 w 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0" y="1"/>
                  </a:moveTo>
                  <a:cubicBezTo>
                    <a:pt x="1" y="0"/>
                    <a:pt x="4" y="1"/>
                    <a:pt x="4" y="2"/>
                  </a:cubicBezTo>
                  <a:cubicBezTo>
                    <a:pt x="5" y="4"/>
                    <a:pt x="5" y="7"/>
                    <a:pt x="4" y="9"/>
                  </a:cubicBezTo>
                  <a:cubicBezTo>
                    <a:pt x="4" y="10"/>
                    <a:pt x="1" y="8"/>
                    <a:pt x="1" y="7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3" y="4"/>
                    <a:pt x="0" y="3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4" name="Freeform 2861"/>
            <p:cNvSpPr>
              <a:spLocks noChangeAspect="1"/>
            </p:cNvSpPr>
            <p:nvPr/>
          </p:nvSpPr>
          <p:spPr bwMode="auto">
            <a:xfrm>
              <a:off x="19869646" y="8207363"/>
              <a:ext cx="20089" cy="24422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1 w 3"/>
                <a:gd name="T5" fmla="*/ 4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5" name="Freeform 2863"/>
            <p:cNvSpPr>
              <a:spLocks noChangeAspect="1"/>
            </p:cNvSpPr>
            <p:nvPr/>
          </p:nvSpPr>
          <p:spPr bwMode="auto">
            <a:xfrm>
              <a:off x="20097266" y="8457724"/>
              <a:ext cx="60255" cy="97702"/>
            </a:xfrm>
            <a:custGeom>
              <a:avLst/>
              <a:gdLst>
                <a:gd name="T0" fmla="*/ 9 w 7"/>
                <a:gd name="T1" fmla="*/ 2 h 13"/>
                <a:gd name="T2" fmla="*/ 0 w 7"/>
                <a:gd name="T3" fmla="*/ 15 h 13"/>
                <a:gd name="T4" fmla="*/ 0 w 7"/>
                <a:gd name="T5" fmla="*/ 11 h 13"/>
                <a:gd name="T6" fmla="*/ 1 w 7"/>
                <a:gd name="T7" fmla="*/ 6 h 13"/>
                <a:gd name="T8" fmla="*/ 9 w 7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7" y="2"/>
                  </a:moveTo>
                  <a:cubicBezTo>
                    <a:pt x="6" y="6"/>
                    <a:pt x="3" y="10"/>
                    <a:pt x="0" y="12"/>
                  </a:cubicBez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3" y="4"/>
                    <a:pt x="7" y="0"/>
                    <a:pt x="7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6" name="Freeform 2864"/>
            <p:cNvSpPr>
              <a:spLocks noChangeAspect="1"/>
            </p:cNvSpPr>
            <p:nvPr/>
          </p:nvSpPr>
          <p:spPr bwMode="auto">
            <a:xfrm>
              <a:off x="20037013" y="8561550"/>
              <a:ext cx="40174" cy="48851"/>
            </a:xfrm>
            <a:custGeom>
              <a:avLst/>
              <a:gdLst>
                <a:gd name="T0" fmla="*/ 2 w 5"/>
                <a:gd name="T1" fmla="*/ 1 h 7"/>
                <a:gd name="T2" fmla="*/ 6 w 5"/>
                <a:gd name="T3" fmla="*/ 7 h 7"/>
                <a:gd name="T4" fmla="*/ 1 w 5"/>
                <a:gd name="T5" fmla="*/ 6 h 7"/>
                <a:gd name="T6" fmla="*/ 2 w 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2" y="1"/>
                  </a:moveTo>
                  <a:cubicBezTo>
                    <a:pt x="4" y="1"/>
                    <a:pt x="5" y="4"/>
                    <a:pt x="5" y="6"/>
                  </a:cubicBezTo>
                  <a:cubicBezTo>
                    <a:pt x="5" y="7"/>
                    <a:pt x="2" y="6"/>
                    <a:pt x="1" y="5"/>
                  </a:cubicBezTo>
                  <a:cubicBezTo>
                    <a:pt x="1" y="4"/>
                    <a:pt x="0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7" name="Freeform 2868"/>
            <p:cNvSpPr>
              <a:spLocks noChangeAspect="1"/>
            </p:cNvSpPr>
            <p:nvPr/>
          </p:nvSpPr>
          <p:spPr bwMode="auto">
            <a:xfrm>
              <a:off x="19923208" y="7993630"/>
              <a:ext cx="40174" cy="36640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1 h 5"/>
                <a:gd name="T4" fmla="*/ 1 w 5"/>
                <a:gd name="T5" fmla="*/ 5 h 5"/>
                <a:gd name="T6" fmla="*/ 4 w 5"/>
                <a:gd name="T7" fmla="*/ 2 h 5"/>
                <a:gd name="T8" fmla="*/ 5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3"/>
                    <a:pt x="3" y="2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8" name="Freeform 2869"/>
            <p:cNvSpPr>
              <a:spLocks noChangeAspect="1"/>
            </p:cNvSpPr>
            <p:nvPr/>
          </p:nvSpPr>
          <p:spPr bwMode="auto">
            <a:xfrm>
              <a:off x="19394322" y="5666972"/>
              <a:ext cx="133896" cy="91606"/>
            </a:xfrm>
            <a:custGeom>
              <a:avLst/>
              <a:gdLst>
                <a:gd name="T0" fmla="*/ 19 w 17"/>
                <a:gd name="T1" fmla="*/ 2 h 13"/>
                <a:gd name="T2" fmla="*/ 7 w 17"/>
                <a:gd name="T3" fmla="*/ 9 h 13"/>
                <a:gd name="T4" fmla="*/ 5 w 17"/>
                <a:gd name="T5" fmla="*/ 15 h 13"/>
                <a:gd name="T6" fmla="*/ 2 w 17"/>
                <a:gd name="T7" fmla="*/ 14 h 13"/>
                <a:gd name="T8" fmla="*/ 5 w 17"/>
                <a:gd name="T9" fmla="*/ 9 h 13"/>
                <a:gd name="T10" fmla="*/ 0 w 17"/>
                <a:gd name="T11" fmla="*/ 6 h 13"/>
                <a:gd name="T12" fmla="*/ 4 w 17"/>
                <a:gd name="T13" fmla="*/ 2 h 13"/>
                <a:gd name="T14" fmla="*/ 14 w 17"/>
                <a:gd name="T15" fmla="*/ 0 h 13"/>
                <a:gd name="T16" fmla="*/ 19 w 17"/>
                <a:gd name="T17" fmla="*/ 1 h 13"/>
                <a:gd name="T18" fmla="*/ 19 w 17"/>
                <a:gd name="T19" fmla="*/ 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3"/>
                <a:gd name="T32" fmla="*/ 17 w 1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3">
                  <a:moveTo>
                    <a:pt x="16" y="2"/>
                  </a:moveTo>
                  <a:cubicBezTo>
                    <a:pt x="13" y="5"/>
                    <a:pt x="9" y="5"/>
                    <a:pt x="6" y="8"/>
                  </a:cubicBezTo>
                  <a:cubicBezTo>
                    <a:pt x="5" y="9"/>
                    <a:pt x="6" y="11"/>
                    <a:pt x="4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0"/>
                    <a:pt x="4" y="9"/>
                    <a:pt x="4" y="8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1"/>
                    <a:pt x="17" y="2"/>
                    <a:pt x="16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19" name="Freeform 2870"/>
            <p:cNvSpPr>
              <a:spLocks noChangeAspect="1"/>
            </p:cNvSpPr>
            <p:nvPr/>
          </p:nvSpPr>
          <p:spPr bwMode="auto">
            <a:xfrm>
              <a:off x="19401010" y="5593693"/>
              <a:ext cx="93718" cy="54960"/>
            </a:xfrm>
            <a:custGeom>
              <a:avLst/>
              <a:gdLst>
                <a:gd name="T0" fmla="*/ 8 w 12"/>
                <a:gd name="T1" fmla="*/ 0 h 8"/>
                <a:gd name="T2" fmla="*/ 14 w 12"/>
                <a:gd name="T3" fmla="*/ 6 h 8"/>
                <a:gd name="T4" fmla="*/ 9 w 12"/>
                <a:gd name="T5" fmla="*/ 6 h 8"/>
                <a:gd name="T6" fmla="*/ 8 w 12"/>
                <a:gd name="T7" fmla="*/ 9 h 8"/>
                <a:gd name="T8" fmla="*/ 4 w 12"/>
                <a:gd name="T9" fmla="*/ 6 h 8"/>
                <a:gd name="T10" fmla="*/ 1 w 12"/>
                <a:gd name="T11" fmla="*/ 3 h 8"/>
                <a:gd name="T12" fmla="*/ 7 w 12"/>
                <a:gd name="T13" fmla="*/ 2 h 8"/>
                <a:gd name="T14" fmla="*/ 8 w 12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8"/>
                <a:gd name="T26" fmla="*/ 12 w 1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8">
                  <a:moveTo>
                    <a:pt x="7" y="0"/>
                  </a:moveTo>
                  <a:cubicBezTo>
                    <a:pt x="9" y="1"/>
                    <a:pt x="12" y="2"/>
                    <a:pt x="12" y="5"/>
                  </a:cubicBezTo>
                  <a:cubicBezTo>
                    <a:pt x="12" y="6"/>
                    <a:pt x="9" y="4"/>
                    <a:pt x="8" y="5"/>
                  </a:cubicBezTo>
                  <a:cubicBezTo>
                    <a:pt x="7" y="6"/>
                    <a:pt x="8" y="8"/>
                    <a:pt x="7" y="8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4"/>
                    <a:pt x="0" y="4"/>
                    <a:pt x="1" y="3"/>
                  </a:cubicBezTo>
                  <a:cubicBezTo>
                    <a:pt x="2" y="2"/>
                    <a:pt x="5" y="3"/>
                    <a:pt x="6" y="2"/>
                  </a:cubicBezTo>
                  <a:cubicBezTo>
                    <a:pt x="7" y="2"/>
                    <a:pt x="6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0" name="Freeform 2871"/>
            <p:cNvSpPr>
              <a:spLocks noChangeAspect="1"/>
            </p:cNvSpPr>
            <p:nvPr/>
          </p:nvSpPr>
          <p:spPr bwMode="auto">
            <a:xfrm>
              <a:off x="20539120" y="8567654"/>
              <a:ext cx="254397" cy="140459"/>
            </a:xfrm>
            <a:custGeom>
              <a:avLst/>
              <a:gdLst>
                <a:gd name="T0" fmla="*/ 26 w 31"/>
                <a:gd name="T1" fmla="*/ 8 h 19"/>
                <a:gd name="T2" fmla="*/ 37 w 31"/>
                <a:gd name="T3" fmla="*/ 1 h 19"/>
                <a:gd name="T4" fmla="*/ 36 w 31"/>
                <a:gd name="T5" fmla="*/ 0 h 19"/>
                <a:gd name="T6" fmla="*/ 23 w 31"/>
                <a:gd name="T7" fmla="*/ 6 h 19"/>
                <a:gd name="T8" fmla="*/ 20 w 31"/>
                <a:gd name="T9" fmla="*/ 7 h 19"/>
                <a:gd name="T10" fmla="*/ 12 w 31"/>
                <a:gd name="T11" fmla="*/ 6 h 19"/>
                <a:gd name="T12" fmla="*/ 9 w 31"/>
                <a:gd name="T13" fmla="*/ 5 h 19"/>
                <a:gd name="T14" fmla="*/ 9 w 31"/>
                <a:gd name="T15" fmla="*/ 8 h 19"/>
                <a:gd name="T16" fmla="*/ 1 w 31"/>
                <a:gd name="T17" fmla="*/ 10 h 19"/>
                <a:gd name="T18" fmla="*/ 0 w 31"/>
                <a:gd name="T19" fmla="*/ 17 h 19"/>
                <a:gd name="T20" fmla="*/ 6 w 31"/>
                <a:gd name="T21" fmla="*/ 19 h 19"/>
                <a:gd name="T22" fmla="*/ 11 w 31"/>
                <a:gd name="T23" fmla="*/ 19 h 19"/>
                <a:gd name="T24" fmla="*/ 15 w 31"/>
                <a:gd name="T25" fmla="*/ 22 h 19"/>
                <a:gd name="T26" fmla="*/ 20 w 31"/>
                <a:gd name="T27" fmla="*/ 17 h 19"/>
                <a:gd name="T28" fmla="*/ 23 w 31"/>
                <a:gd name="T29" fmla="*/ 13 h 19"/>
                <a:gd name="T30" fmla="*/ 28 w 31"/>
                <a:gd name="T31" fmla="*/ 13 h 19"/>
                <a:gd name="T32" fmla="*/ 28 w 31"/>
                <a:gd name="T33" fmla="*/ 12 h 19"/>
                <a:gd name="T34" fmla="*/ 26 w 31"/>
                <a:gd name="T35" fmla="*/ 8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19"/>
                <a:gd name="T56" fmla="*/ 31 w 31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19">
                  <a:moveTo>
                    <a:pt x="21" y="7"/>
                  </a:moveTo>
                  <a:cubicBezTo>
                    <a:pt x="24" y="4"/>
                    <a:pt x="28" y="3"/>
                    <a:pt x="30" y="1"/>
                  </a:cubicBezTo>
                  <a:cubicBezTo>
                    <a:pt x="31" y="1"/>
                    <a:pt x="29" y="0"/>
                    <a:pt x="29" y="0"/>
                  </a:cubicBezTo>
                  <a:cubicBezTo>
                    <a:pt x="25" y="1"/>
                    <a:pt x="22" y="3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8" y="6"/>
                    <a:pt x="7" y="7"/>
                  </a:cubicBezTo>
                  <a:cubicBezTo>
                    <a:pt x="5" y="8"/>
                    <a:pt x="2" y="7"/>
                    <a:pt x="1" y="8"/>
                  </a:cubicBezTo>
                  <a:cubicBezTo>
                    <a:pt x="1" y="10"/>
                    <a:pt x="0" y="13"/>
                    <a:pt x="0" y="14"/>
                  </a:cubicBezTo>
                  <a:cubicBezTo>
                    <a:pt x="2" y="14"/>
                    <a:pt x="4" y="15"/>
                    <a:pt x="5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0" y="16"/>
                    <a:pt x="11" y="19"/>
                    <a:pt x="12" y="18"/>
                  </a:cubicBezTo>
                  <a:cubicBezTo>
                    <a:pt x="13" y="16"/>
                    <a:pt x="14" y="15"/>
                    <a:pt x="16" y="14"/>
                  </a:cubicBezTo>
                  <a:cubicBezTo>
                    <a:pt x="17" y="13"/>
                    <a:pt x="18" y="12"/>
                    <a:pt x="19" y="11"/>
                  </a:cubicBezTo>
                  <a:cubicBezTo>
                    <a:pt x="20" y="11"/>
                    <a:pt x="22" y="12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2" y="9"/>
                    <a:pt x="21" y="7"/>
                    <a:pt x="21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1" name="Freeform 2872"/>
            <p:cNvSpPr>
              <a:spLocks noChangeAspect="1"/>
            </p:cNvSpPr>
            <p:nvPr/>
          </p:nvSpPr>
          <p:spPr bwMode="auto">
            <a:xfrm>
              <a:off x="21663826" y="10442414"/>
              <a:ext cx="1077842" cy="690058"/>
            </a:xfrm>
            <a:custGeom>
              <a:avLst/>
              <a:gdLst>
                <a:gd name="T0" fmla="*/ 161 w 134"/>
                <a:gd name="T1" fmla="*/ 42 h 94"/>
                <a:gd name="T2" fmla="*/ 147 w 134"/>
                <a:gd name="T3" fmla="*/ 50 h 94"/>
                <a:gd name="T4" fmla="*/ 147 w 134"/>
                <a:gd name="T5" fmla="*/ 60 h 94"/>
                <a:gd name="T6" fmla="*/ 121 w 134"/>
                <a:gd name="T7" fmla="*/ 70 h 94"/>
                <a:gd name="T8" fmla="*/ 103 w 134"/>
                <a:gd name="T9" fmla="*/ 79 h 94"/>
                <a:gd name="T10" fmla="*/ 95 w 134"/>
                <a:gd name="T11" fmla="*/ 88 h 94"/>
                <a:gd name="T12" fmla="*/ 85 w 134"/>
                <a:gd name="T13" fmla="*/ 88 h 94"/>
                <a:gd name="T14" fmla="*/ 71 w 134"/>
                <a:gd name="T15" fmla="*/ 95 h 94"/>
                <a:gd name="T16" fmla="*/ 58 w 134"/>
                <a:gd name="T17" fmla="*/ 95 h 94"/>
                <a:gd name="T18" fmla="*/ 46 w 134"/>
                <a:gd name="T19" fmla="*/ 100 h 94"/>
                <a:gd name="T20" fmla="*/ 37 w 134"/>
                <a:gd name="T21" fmla="*/ 111 h 94"/>
                <a:gd name="T22" fmla="*/ 17 w 134"/>
                <a:gd name="T23" fmla="*/ 111 h 94"/>
                <a:gd name="T24" fmla="*/ 12 w 134"/>
                <a:gd name="T25" fmla="*/ 101 h 94"/>
                <a:gd name="T26" fmla="*/ 11 w 134"/>
                <a:gd name="T27" fmla="*/ 87 h 94"/>
                <a:gd name="T28" fmla="*/ 5 w 134"/>
                <a:gd name="T29" fmla="*/ 71 h 94"/>
                <a:gd name="T30" fmla="*/ 0 w 134"/>
                <a:gd name="T31" fmla="*/ 70 h 94"/>
                <a:gd name="T32" fmla="*/ 5 w 134"/>
                <a:gd name="T33" fmla="*/ 65 h 94"/>
                <a:gd name="T34" fmla="*/ 6 w 134"/>
                <a:gd name="T35" fmla="*/ 54 h 94"/>
                <a:gd name="T36" fmla="*/ 5 w 134"/>
                <a:gd name="T37" fmla="*/ 48 h 94"/>
                <a:gd name="T38" fmla="*/ 10 w 134"/>
                <a:gd name="T39" fmla="*/ 42 h 94"/>
                <a:gd name="T40" fmla="*/ 10 w 134"/>
                <a:gd name="T41" fmla="*/ 32 h 94"/>
                <a:gd name="T42" fmla="*/ 13 w 134"/>
                <a:gd name="T43" fmla="*/ 29 h 94"/>
                <a:gd name="T44" fmla="*/ 18 w 134"/>
                <a:gd name="T45" fmla="*/ 31 h 94"/>
                <a:gd name="T46" fmla="*/ 60 w 134"/>
                <a:gd name="T47" fmla="*/ 29 h 94"/>
                <a:gd name="T48" fmla="*/ 68 w 134"/>
                <a:gd name="T49" fmla="*/ 35 h 94"/>
                <a:gd name="T50" fmla="*/ 77 w 134"/>
                <a:gd name="T51" fmla="*/ 34 h 94"/>
                <a:gd name="T52" fmla="*/ 90 w 134"/>
                <a:gd name="T53" fmla="*/ 16 h 94"/>
                <a:gd name="T54" fmla="*/ 141 w 134"/>
                <a:gd name="T55" fmla="*/ 0 h 94"/>
                <a:gd name="T56" fmla="*/ 161 w 134"/>
                <a:gd name="T57" fmla="*/ 42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94"/>
                <a:gd name="T89" fmla="*/ 134 w 134"/>
                <a:gd name="T90" fmla="*/ 94 h 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94">
                  <a:moveTo>
                    <a:pt x="134" y="35"/>
                  </a:moveTo>
                  <a:cubicBezTo>
                    <a:pt x="130" y="38"/>
                    <a:pt x="125" y="39"/>
                    <a:pt x="122" y="42"/>
                  </a:cubicBezTo>
                  <a:cubicBezTo>
                    <a:pt x="121" y="45"/>
                    <a:pt x="124" y="49"/>
                    <a:pt x="122" y="50"/>
                  </a:cubicBezTo>
                  <a:cubicBezTo>
                    <a:pt x="116" y="55"/>
                    <a:pt x="108" y="55"/>
                    <a:pt x="101" y="58"/>
                  </a:cubicBezTo>
                  <a:cubicBezTo>
                    <a:pt x="96" y="60"/>
                    <a:pt x="90" y="63"/>
                    <a:pt x="86" y="66"/>
                  </a:cubicBezTo>
                  <a:cubicBezTo>
                    <a:pt x="83" y="68"/>
                    <a:pt x="82" y="72"/>
                    <a:pt x="79" y="73"/>
                  </a:cubicBezTo>
                  <a:cubicBezTo>
                    <a:pt x="76" y="74"/>
                    <a:pt x="73" y="72"/>
                    <a:pt x="71" y="73"/>
                  </a:cubicBezTo>
                  <a:cubicBezTo>
                    <a:pt x="66" y="74"/>
                    <a:pt x="63" y="78"/>
                    <a:pt x="59" y="79"/>
                  </a:cubicBezTo>
                  <a:cubicBezTo>
                    <a:pt x="56" y="80"/>
                    <a:pt x="52" y="79"/>
                    <a:pt x="48" y="79"/>
                  </a:cubicBezTo>
                  <a:cubicBezTo>
                    <a:pt x="45" y="80"/>
                    <a:pt x="41" y="81"/>
                    <a:pt x="38" y="83"/>
                  </a:cubicBezTo>
                  <a:cubicBezTo>
                    <a:pt x="35" y="85"/>
                    <a:pt x="34" y="90"/>
                    <a:pt x="31" y="92"/>
                  </a:cubicBezTo>
                  <a:cubicBezTo>
                    <a:pt x="26" y="94"/>
                    <a:pt x="20" y="94"/>
                    <a:pt x="14" y="92"/>
                  </a:cubicBezTo>
                  <a:cubicBezTo>
                    <a:pt x="11" y="91"/>
                    <a:pt x="11" y="87"/>
                    <a:pt x="10" y="84"/>
                  </a:cubicBezTo>
                  <a:cubicBezTo>
                    <a:pt x="9" y="80"/>
                    <a:pt x="10" y="76"/>
                    <a:pt x="9" y="72"/>
                  </a:cubicBezTo>
                  <a:cubicBezTo>
                    <a:pt x="8" y="68"/>
                    <a:pt x="7" y="63"/>
                    <a:pt x="4" y="59"/>
                  </a:cubicBezTo>
                  <a:cubicBezTo>
                    <a:pt x="4" y="58"/>
                    <a:pt x="0" y="59"/>
                    <a:pt x="0" y="58"/>
                  </a:cubicBezTo>
                  <a:cubicBezTo>
                    <a:pt x="0" y="56"/>
                    <a:pt x="3" y="55"/>
                    <a:pt x="4" y="54"/>
                  </a:cubicBezTo>
                  <a:cubicBezTo>
                    <a:pt x="5" y="51"/>
                    <a:pt x="5" y="48"/>
                    <a:pt x="5" y="45"/>
                  </a:cubicBezTo>
                  <a:cubicBezTo>
                    <a:pt x="5" y="43"/>
                    <a:pt x="5" y="42"/>
                    <a:pt x="4" y="40"/>
                  </a:cubicBezTo>
                  <a:cubicBezTo>
                    <a:pt x="6" y="38"/>
                    <a:pt x="7" y="37"/>
                    <a:pt x="8" y="35"/>
                  </a:cubicBezTo>
                  <a:cubicBezTo>
                    <a:pt x="9" y="32"/>
                    <a:pt x="8" y="29"/>
                    <a:pt x="8" y="27"/>
                  </a:cubicBezTo>
                  <a:cubicBezTo>
                    <a:pt x="9" y="25"/>
                    <a:pt x="10" y="24"/>
                    <a:pt x="11" y="24"/>
                  </a:cubicBezTo>
                  <a:cubicBezTo>
                    <a:pt x="13" y="23"/>
                    <a:pt x="14" y="26"/>
                    <a:pt x="15" y="26"/>
                  </a:cubicBezTo>
                  <a:cubicBezTo>
                    <a:pt x="27" y="26"/>
                    <a:pt x="39" y="24"/>
                    <a:pt x="50" y="24"/>
                  </a:cubicBezTo>
                  <a:lnTo>
                    <a:pt x="57" y="29"/>
                  </a:lnTo>
                  <a:cubicBezTo>
                    <a:pt x="59" y="31"/>
                    <a:pt x="62" y="30"/>
                    <a:pt x="64" y="28"/>
                  </a:cubicBezTo>
                  <a:cubicBezTo>
                    <a:pt x="69" y="24"/>
                    <a:pt x="71" y="18"/>
                    <a:pt x="75" y="13"/>
                  </a:cubicBezTo>
                  <a:cubicBezTo>
                    <a:pt x="89" y="9"/>
                    <a:pt x="103" y="4"/>
                    <a:pt x="117" y="0"/>
                  </a:cubicBezTo>
                  <a:lnTo>
                    <a:pt x="134" y="3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2" name="Freeform 2873"/>
            <p:cNvSpPr>
              <a:spLocks noChangeAspect="1"/>
            </p:cNvSpPr>
            <p:nvPr/>
          </p:nvSpPr>
          <p:spPr bwMode="auto">
            <a:xfrm>
              <a:off x="22996067" y="9611907"/>
              <a:ext cx="53560" cy="128240"/>
            </a:xfrm>
            <a:custGeom>
              <a:avLst/>
              <a:gdLst>
                <a:gd name="T0" fmla="*/ 3 w 7"/>
                <a:gd name="T1" fmla="*/ 20 h 18"/>
                <a:gd name="T2" fmla="*/ 6 w 7"/>
                <a:gd name="T3" fmla="*/ 14 h 18"/>
                <a:gd name="T4" fmla="*/ 6 w 7"/>
                <a:gd name="T5" fmla="*/ 2 h 18"/>
                <a:gd name="T6" fmla="*/ 0 w 7"/>
                <a:gd name="T7" fmla="*/ 8 h 18"/>
                <a:gd name="T8" fmla="*/ 1 w 7"/>
                <a:gd name="T9" fmla="*/ 14 h 18"/>
                <a:gd name="T10" fmla="*/ 1 w 7"/>
                <a:gd name="T11" fmla="*/ 21 h 18"/>
                <a:gd name="T12" fmla="*/ 3 w 7"/>
                <a:gd name="T13" fmla="*/ 2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8"/>
                <a:gd name="T23" fmla="*/ 7 w 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8">
                  <a:moveTo>
                    <a:pt x="3" y="17"/>
                  </a:moveTo>
                  <a:cubicBezTo>
                    <a:pt x="4" y="15"/>
                    <a:pt x="5" y="14"/>
                    <a:pt x="5" y="12"/>
                  </a:cubicBezTo>
                  <a:cubicBezTo>
                    <a:pt x="6" y="9"/>
                    <a:pt x="7" y="4"/>
                    <a:pt x="5" y="2"/>
                  </a:cubicBezTo>
                  <a:cubicBezTo>
                    <a:pt x="4" y="0"/>
                    <a:pt x="2" y="5"/>
                    <a:pt x="0" y="7"/>
                  </a:cubicBezTo>
                  <a:cubicBezTo>
                    <a:pt x="1" y="8"/>
                    <a:pt x="1" y="10"/>
                    <a:pt x="1" y="12"/>
                  </a:cubicBezTo>
                  <a:cubicBezTo>
                    <a:pt x="1" y="14"/>
                    <a:pt x="0" y="16"/>
                    <a:pt x="1" y="18"/>
                  </a:cubicBezTo>
                  <a:cubicBezTo>
                    <a:pt x="1" y="18"/>
                    <a:pt x="2" y="18"/>
                    <a:pt x="3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3" name="Freeform 2874"/>
            <p:cNvSpPr>
              <a:spLocks noChangeAspect="1"/>
            </p:cNvSpPr>
            <p:nvPr/>
          </p:nvSpPr>
          <p:spPr bwMode="auto">
            <a:xfrm>
              <a:off x="22467182" y="9654638"/>
              <a:ext cx="100432" cy="195421"/>
            </a:xfrm>
            <a:custGeom>
              <a:avLst/>
              <a:gdLst>
                <a:gd name="T0" fmla="*/ 6 w 12"/>
                <a:gd name="T1" fmla="*/ 30 h 27"/>
                <a:gd name="T2" fmla="*/ 13 w 12"/>
                <a:gd name="T3" fmla="*/ 27 h 27"/>
                <a:gd name="T4" fmla="*/ 14 w 12"/>
                <a:gd name="T5" fmla="*/ 21 h 27"/>
                <a:gd name="T6" fmla="*/ 9 w 12"/>
                <a:gd name="T7" fmla="*/ 14 h 27"/>
                <a:gd name="T8" fmla="*/ 11 w 12"/>
                <a:gd name="T9" fmla="*/ 8 h 27"/>
                <a:gd name="T10" fmla="*/ 6 w 12"/>
                <a:gd name="T11" fmla="*/ 0 h 27"/>
                <a:gd name="T12" fmla="*/ 1 w 12"/>
                <a:gd name="T13" fmla="*/ 6 h 27"/>
                <a:gd name="T14" fmla="*/ 1 w 12"/>
                <a:gd name="T15" fmla="*/ 13 h 27"/>
                <a:gd name="T16" fmla="*/ 1 w 12"/>
                <a:gd name="T17" fmla="*/ 19 h 27"/>
                <a:gd name="T18" fmla="*/ 1 w 12"/>
                <a:gd name="T19" fmla="*/ 25 h 27"/>
                <a:gd name="T20" fmla="*/ 0 w 12"/>
                <a:gd name="T21" fmla="*/ 27 h 27"/>
                <a:gd name="T22" fmla="*/ 3 w 12"/>
                <a:gd name="T23" fmla="*/ 32 h 27"/>
                <a:gd name="T24" fmla="*/ 6 w 12"/>
                <a:gd name="T25" fmla="*/ 3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7"/>
                <a:gd name="T41" fmla="*/ 12 w 12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7">
                  <a:moveTo>
                    <a:pt x="5" y="25"/>
                  </a:moveTo>
                  <a:cubicBezTo>
                    <a:pt x="7" y="25"/>
                    <a:pt x="9" y="24"/>
                    <a:pt x="10" y="23"/>
                  </a:cubicBezTo>
                  <a:cubicBezTo>
                    <a:pt x="11" y="21"/>
                    <a:pt x="12" y="20"/>
                    <a:pt x="11" y="18"/>
                  </a:cubicBezTo>
                  <a:cubicBezTo>
                    <a:pt x="11" y="16"/>
                    <a:pt x="7" y="15"/>
                    <a:pt x="7" y="12"/>
                  </a:cubicBezTo>
                  <a:cubicBezTo>
                    <a:pt x="6" y="10"/>
                    <a:pt x="9" y="9"/>
                    <a:pt x="9" y="7"/>
                  </a:cubicBezTo>
                  <a:cubicBezTo>
                    <a:pt x="8" y="5"/>
                    <a:pt x="7" y="2"/>
                    <a:pt x="5" y="0"/>
                  </a:cubicBezTo>
                  <a:cubicBezTo>
                    <a:pt x="3" y="0"/>
                    <a:pt x="2" y="3"/>
                    <a:pt x="1" y="5"/>
                  </a:cubicBezTo>
                  <a:cubicBezTo>
                    <a:pt x="0" y="7"/>
                    <a:pt x="1" y="9"/>
                    <a:pt x="1" y="11"/>
                  </a:cubicBezTo>
                  <a:cubicBezTo>
                    <a:pt x="1" y="12"/>
                    <a:pt x="0" y="14"/>
                    <a:pt x="1" y="16"/>
                  </a:cubicBezTo>
                  <a:cubicBezTo>
                    <a:pt x="1" y="17"/>
                    <a:pt x="2" y="19"/>
                    <a:pt x="1" y="21"/>
                  </a:cubicBezTo>
                  <a:cubicBezTo>
                    <a:pt x="1" y="22"/>
                    <a:pt x="1" y="22"/>
                    <a:pt x="0" y="23"/>
                  </a:cubicBezTo>
                  <a:cubicBezTo>
                    <a:pt x="0" y="24"/>
                    <a:pt x="1" y="26"/>
                    <a:pt x="2" y="27"/>
                  </a:cubicBezTo>
                  <a:cubicBezTo>
                    <a:pt x="3" y="27"/>
                    <a:pt x="4" y="26"/>
                    <a:pt x="5" y="2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4" name="Freeform 2875"/>
            <p:cNvSpPr>
              <a:spLocks noChangeAspect="1"/>
            </p:cNvSpPr>
            <p:nvPr/>
          </p:nvSpPr>
          <p:spPr bwMode="auto">
            <a:xfrm>
              <a:off x="22165921" y="9233290"/>
              <a:ext cx="40174" cy="48851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7 h 6"/>
                <a:gd name="T4" fmla="*/ 4 w 5"/>
                <a:gd name="T5" fmla="*/ 7 h 6"/>
                <a:gd name="T6" fmla="*/ 6 w 5"/>
                <a:gd name="T7" fmla="*/ 4 h 6"/>
                <a:gd name="T8" fmla="*/ 4 w 5"/>
                <a:gd name="T9" fmla="*/ 1 h 6"/>
                <a:gd name="T10" fmla="*/ 0 w 5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5" name="Freeform 2877"/>
            <p:cNvSpPr>
              <a:spLocks noChangeAspect="1"/>
            </p:cNvSpPr>
            <p:nvPr/>
          </p:nvSpPr>
          <p:spPr bwMode="auto">
            <a:xfrm>
              <a:off x="22895643" y="9581367"/>
              <a:ext cx="107105" cy="54960"/>
            </a:xfrm>
            <a:custGeom>
              <a:avLst/>
              <a:gdLst>
                <a:gd name="T0" fmla="*/ 1 w 13"/>
                <a:gd name="T1" fmla="*/ 7 h 8"/>
                <a:gd name="T2" fmla="*/ 1 w 13"/>
                <a:gd name="T3" fmla="*/ 8 h 8"/>
                <a:gd name="T4" fmla="*/ 9 w 13"/>
                <a:gd name="T5" fmla="*/ 5 h 8"/>
                <a:gd name="T6" fmla="*/ 14 w 13"/>
                <a:gd name="T7" fmla="*/ 5 h 8"/>
                <a:gd name="T8" fmla="*/ 16 w 13"/>
                <a:gd name="T9" fmla="*/ 1 h 8"/>
                <a:gd name="T10" fmla="*/ 14 w 13"/>
                <a:gd name="T11" fmla="*/ 0 h 8"/>
                <a:gd name="T12" fmla="*/ 7 w 13"/>
                <a:gd name="T13" fmla="*/ 2 h 8"/>
                <a:gd name="T14" fmla="*/ 6 w 13"/>
                <a:gd name="T15" fmla="*/ 5 h 8"/>
                <a:gd name="T16" fmla="*/ 1 w 13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1" y="6"/>
                  </a:moveTo>
                  <a:cubicBezTo>
                    <a:pt x="0" y="6"/>
                    <a:pt x="1" y="8"/>
                    <a:pt x="1" y="7"/>
                  </a:cubicBezTo>
                  <a:cubicBezTo>
                    <a:pt x="3" y="7"/>
                    <a:pt x="5" y="5"/>
                    <a:pt x="7" y="4"/>
                  </a:cubicBezTo>
                  <a:cubicBezTo>
                    <a:pt x="9" y="4"/>
                    <a:pt x="10" y="5"/>
                    <a:pt x="11" y="4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1"/>
                    <a:pt x="8" y="1"/>
                    <a:pt x="6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3" y="5"/>
                    <a:pt x="2" y="4"/>
                    <a:pt x="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6" name="Freeform 2878"/>
            <p:cNvSpPr>
              <a:spLocks noChangeAspect="1"/>
            </p:cNvSpPr>
            <p:nvPr/>
          </p:nvSpPr>
          <p:spPr bwMode="auto">
            <a:xfrm>
              <a:off x="27903262" y="11370632"/>
              <a:ext cx="33477" cy="48851"/>
            </a:xfrm>
            <a:custGeom>
              <a:avLst/>
              <a:gdLst>
                <a:gd name="T0" fmla="*/ 0 w 4"/>
                <a:gd name="T1" fmla="*/ 2 h 7"/>
                <a:gd name="T2" fmla="*/ 3 w 4"/>
                <a:gd name="T3" fmla="*/ 0 h 7"/>
                <a:gd name="T4" fmla="*/ 5 w 4"/>
                <a:gd name="T5" fmla="*/ 3 h 7"/>
                <a:gd name="T6" fmla="*/ 4 w 4"/>
                <a:gd name="T7" fmla="*/ 8 h 7"/>
                <a:gd name="T8" fmla="*/ 3 w 4"/>
                <a:gd name="T9" fmla="*/ 6 h 7"/>
                <a:gd name="T10" fmla="*/ 0 w 4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2" y="7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7" name="Freeform 2879"/>
            <p:cNvSpPr>
              <a:spLocks noChangeAspect="1"/>
            </p:cNvSpPr>
            <p:nvPr/>
          </p:nvSpPr>
          <p:spPr bwMode="auto">
            <a:xfrm>
              <a:off x="28304934" y="10326387"/>
              <a:ext cx="247693" cy="225943"/>
            </a:xfrm>
            <a:custGeom>
              <a:avLst/>
              <a:gdLst>
                <a:gd name="T0" fmla="*/ 35 w 31"/>
                <a:gd name="T1" fmla="*/ 0 h 31"/>
                <a:gd name="T2" fmla="*/ 37 w 31"/>
                <a:gd name="T3" fmla="*/ 7 h 31"/>
                <a:gd name="T4" fmla="*/ 33 w 31"/>
                <a:gd name="T5" fmla="*/ 13 h 31"/>
                <a:gd name="T6" fmla="*/ 32 w 31"/>
                <a:gd name="T7" fmla="*/ 25 h 31"/>
                <a:gd name="T8" fmla="*/ 26 w 31"/>
                <a:gd name="T9" fmla="*/ 31 h 31"/>
                <a:gd name="T10" fmla="*/ 19 w 31"/>
                <a:gd name="T11" fmla="*/ 32 h 31"/>
                <a:gd name="T12" fmla="*/ 19 w 31"/>
                <a:gd name="T13" fmla="*/ 36 h 31"/>
                <a:gd name="T14" fmla="*/ 14 w 31"/>
                <a:gd name="T15" fmla="*/ 35 h 31"/>
                <a:gd name="T16" fmla="*/ 5 w 31"/>
                <a:gd name="T17" fmla="*/ 31 h 31"/>
                <a:gd name="T18" fmla="*/ 2 w 31"/>
                <a:gd name="T19" fmla="*/ 24 h 31"/>
                <a:gd name="T20" fmla="*/ 2 w 31"/>
                <a:gd name="T21" fmla="*/ 13 h 31"/>
                <a:gd name="T22" fmla="*/ 11 w 31"/>
                <a:gd name="T23" fmla="*/ 7 h 31"/>
                <a:gd name="T24" fmla="*/ 10 w 31"/>
                <a:gd name="T25" fmla="*/ 6 h 31"/>
                <a:gd name="T26" fmla="*/ 12 w 31"/>
                <a:gd name="T27" fmla="*/ 4 h 31"/>
                <a:gd name="T28" fmla="*/ 13 w 31"/>
                <a:gd name="T29" fmla="*/ 5 h 31"/>
                <a:gd name="T30" fmla="*/ 19 w 31"/>
                <a:gd name="T31" fmla="*/ 4 h 31"/>
                <a:gd name="T32" fmla="*/ 24 w 31"/>
                <a:gd name="T33" fmla="*/ 4 h 31"/>
                <a:gd name="T34" fmla="*/ 29 w 31"/>
                <a:gd name="T35" fmla="*/ 2 h 31"/>
                <a:gd name="T36" fmla="*/ 31 w 31"/>
                <a:gd name="T37" fmla="*/ 4 h 31"/>
                <a:gd name="T38" fmla="*/ 35 w 31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1"/>
                <a:gd name="T62" fmla="*/ 31 w 31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1">
                  <a:moveTo>
                    <a:pt x="29" y="0"/>
                  </a:moveTo>
                  <a:cubicBezTo>
                    <a:pt x="30" y="1"/>
                    <a:pt x="31" y="4"/>
                    <a:pt x="31" y="6"/>
                  </a:cubicBezTo>
                  <a:cubicBezTo>
                    <a:pt x="31" y="8"/>
                    <a:pt x="28" y="9"/>
                    <a:pt x="28" y="11"/>
                  </a:cubicBezTo>
                  <a:cubicBezTo>
                    <a:pt x="27" y="14"/>
                    <a:pt x="29" y="18"/>
                    <a:pt x="27" y="21"/>
                  </a:cubicBezTo>
                  <a:cubicBezTo>
                    <a:pt x="27" y="23"/>
                    <a:pt x="24" y="25"/>
                    <a:pt x="22" y="26"/>
                  </a:cubicBezTo>
                  <a:cubicBezTo>
                    <a:pt x="20" y="27"/>
                    <a:pt x="18" y="26"/>
                    <a:pt x="16" y="27"/>
                  </a:cubicBezTo>
                  <a:cubicBezTo>
                    <a:pt x="15" y="27"/>
                    <a:pt x="17" y="29"/>
                    <a:pt x="16" y="30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2" y="25"/>
                    <a:pt x="2" y="23"/>
                    <a:pt x="2" y="20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3" y="8"/>
                    <a:pt x="7" y="9"/>
                    <a:pt x="9" y="6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3" y="4"/>
                    <a:pt x="15" y="3"/>
                    <a:pt x="16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1" y="3"/>
                    <a:pt x="23" y="2"/>
                    <a:pt x="24" y="2"/>
                  </a:cubicBezTo>
                  <a:cubicBezTo>
                    <a:pt x="25" y="2"/>
                    <a:pt x="25" y="3"/>
                    <a:pt x="26" y="3"/>
                  </a:cubicBezTo>
                  <a:cubicBezTo>
                    <a:pt x="27" y="3"/>
                    <a:pt x="28" y="0"/>
                    <a:pt x="2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8" name="Freeform 2880"/>
            <p:cNvSpPr>
              <a:spLocks noChangeAspect="1"/>
            </p:cNvSpPr>
            <p:nvPr/>
          </p:nvSpPr>
          <p:spPr bwMode="auto">
            <a:xfrm>
              <a:off x="29429655" y="9764568"/>
              <a:ext cx="167367" cy="372505"/>
            </a:xfrm>
            <a:custGeom>
              <a:avLst/>
              <a:gdLst>
                <a:gd name="T0" fmla="*/ 25 w 21"/>
                <a:gd name="T1" fmla="*/ 7 h 51"/>
                <a:gd name="T2" fmla="*/ 21 w 21"/>
                <a:gd name="T3" fmla="*/ 24 h 51"/>
                <a:gd name="T4" fmla="*/ 20 w 21"/>
                <a:gd name="T5" fmla="*/ 39 h 51"/>
                <a:gd name="T6" fmla="*/ 14 w 21"/>
                <a:gd name="T7" fmla="*/ 50 h 51"/>
                <a:gd name="T8" fmla="*/ 14 w 21"/>
                <a:gd name="T9" fmla="*/ 61 h 51"/>
                <a:gd name="T10" fmla="*/ 5 w 21"/>
                <a:gd name="T11" fmla="*/ 49 h 51"/>
                <a:gd name="T12" fmla="*/ 1 w 21"/>
                <a:gd name="T13" fmla="*/ 42 h 51"/>
                <a:gd name="T14" fmla="*/ 4 w 21"/>
                <a:gd name="T15" fmla="*/ 24 h 51"/>
                <a:gd name="T16" fmla="*/ 10 w 21"/>
                <a:gd name="T17" fmla="*/ 10 h 51"/>
                <a:gd name="T18" fmla="*/ 11 w 21"/>
                <a:gd name="T19" fmla="*/ 4 h 51"/>
                <a:gd name="T20" fmla="*/ 17 w 21"/>
                <a:gd name="T21" fmla="*/ 0 h 51"/>
                <a:gd name="T22" fmla="*/ 24 w 21"/>
                <a:gd name="T23" fmla="*/ 4 h 51"/>
                <a:gd name="T24" fmla="*/ 25 w 21"/>
                <a:gd name="T25" fmla="*/ 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51"/>
                <a:gd name="T41" fmla="*/ 21 w 2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51">
                  <a:moveTo>
                    <a:pt x="21" y="6"/>
                  </a:moveTo>
                  <a:cubicBezTo>
                    <a:pt x="20" y="10"/>
                    <a:pt x="19" y="15"/>
                    <a:pt x="18" y="20"/>
                  </a:cubicBezTo>
                  <a:cubicBezTo>
                    <a:pt x="18" y="24"/>
                    <a:pt x="18" y="29"/>
                    <a:pt x="17" y="33"/>
                  </a:cubicBezTo>
                  <a:cubicBezTo>
                    <a:pt x="16" y="36"/>
                    <a:pt x="13" y="39"/>
                    <a:pt x="12" y="42"/>
                  </a:cubicBezTo>
                  <a:cubicBezTo>
                    <a:pt x="11" y="45"/>
                    <a:pt x="13" y="48"/>
                    <a:pt x="12" y="51"/>
                  </a:cubicBezTo>
                  <a:cubicBezTo>
                    <a:pt x="8" y="47"/>
                    <a:pt x="6" y="45"/>
                    <a:pt x="4" y="41"/>
                  </a:cubicBezTo>
                  <a:cubicBezTo>
                    <a:pt x="2" y="39"/>
                    <a:pt x="1" y="37"/>
                    <a:pt x="1" y="35"/>
                  </a:cubicBezTo>
                  <a:cubicBezTo>
                    <a:pt x="0" y="30"/>
                    <a:pt x="2" y="25"/>
                    <a:pt x="3" y="20"/>
                  </a:cubicBezTo>
                  <a:cubicBezTo>
                    <a:pt x="4" y="16"/>
                    <a:pt x="6" y="12"/>
                    <a:pt x="8" y="8"/>
                  </a:cubicBezTo>
                  <a:cubicBezTo>
                    <a:pt x="8" y="7"/>
                    <a:pt x="8" y="5"/>
                    <a:pt x="9" y="3"/>
                  </a:cubicBezTo>
                  <a:cubicBezTo>
                    <a:pt x="10" y="2"/>
                    <a:pt x="12" y="1"/>
                    <a:pt x="14" y="0"/>
                  </a:cubicBezTo>
                  <a:cubicBezTo>
                    <a:pt x="16" y="0"/>
                    <a:pt x="18" y="1"/>
                    <a:pt x="20" y="3"/>
                  </a:cubicBezTo>
                  <a:cubicBezTo>
                    <a:pt x="21" y="3"/>
                    <a:pt x="21" y="4"/>
                    <a:pt x="21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29" name="Freeform 2885"/>
            <p:cNvSpPr>
              <a:spLocks noChangeAspect="1"/>
            </p:cNvSpPr>
            <p:nvPr/>
          </p:nvSpPr>
          <p:spPr bwMode="auto">
            <a:xfrm>
              <a:off x="29878192" y="8830248"/>
              <a:ext cx="80338" cy="48851"/>
            </a:xfrm>
            <a:custGeom>
              <a:avLst/>
              <a:gdLst>
                <a:gd name="T0" fmla="*/ 8 w 10"/>
                <a:gd name="T1" fmla="*/ 0 h 6"/>
                <a:gd name="T2" fmla="*/ 12 w 10"/>
                <a:gd name="T3" fmla="*/ 4 h 6"/>
                <a:gd name="T4" fmla="*/ 7 w 10"/>
                <a:gd name="T5" fmla="*/ 7 h 6"/>
                <a:gd name="T6" fmla="*/ 2 w 10"/>
                <a:gd name="T7" fmla="*/ 8 h 6"/>
                <a:gd name="T8" fmla="*/ 1 w 10"/>
                <a:gd name="T9" fmla="*/ 5 h 6"/>
                <a:gd name="T10" fmla="*/ 8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7" y="0"/>
                  </a:moveTo>
                  <a:cubicBezTo>
                    <a:pt x="8" y="0"/>
                    <a:pt x="10" y="2"/>
                    <a:pt x="10" y="3"/>
                  </a:cubicBezTo>
                  <a:cubicBezTo>
                    <a:pt x="10" y="5"/>
                    <a:pt x="7" y="5"/>
                    <a:pt x="6" y="5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0" name="Freeform 2887"/>
            <p:cNvSpPr>
              <a:spLocks noChangeAspect="1"/>
            </p:cNvSpPr>
            <p:nvPr/>
          </p:nvSpPr>
          <p:spPr bwMode="auto">
            <a:xfrm>
              <a:off x="30996208" y="7389074"/>
              <a:ext cx="569057" cy="494643"/>
            </a:xfrm>
            <a:custGeom>
              <a:avLst/>
              <a:gdLst>
                <a:gd name="T0" fmla="*/ 18 w 71"/>
                <a:gd name="T1" fmla="*/ 1 h 68"/>
                <a:gd name="T2" fmla="*/ 42 w 71"/>
                <a:gd name="T3" fmla="*/ 23 h 68"/>
                <a:gd name="T4" fmla="*/ 57 w 71"/>
                <a:gd name="T5" fmla="*/ 29 h 68"/>
                <a:gd name="T6" fmla="*/ 66 w 71"/>
                <a:gd name="T7" fmla="*/ 31 h 68"/>
                <a:gd name="T8" fmla="*/ 72 w 71"/>
                <a:gd name="T9" fmla="*/ 25 h 68"/>
                <a:gd name="T10" fmla="*/ 71 w 71"/>
                <a:gd name="T11" fmla="*/ 35 h 68"/>
                <a:gd name="T12" fmla="*/ 75 w 71"/>
                <a:gd name="T13" fmla="*/ 45 h 68"/>
                <a:gd name="T14" fmla="*/ 84 w 71"/>
                <a:gd name="T15" fmla="*/ 43 h 68"/>
                <a:gd name="T16" fmla="*/ 73 w 71"/>
                <a:gd name="T17" fmla="*/ 51 h 68"/>
                <a:gd name="T18" fmla="*/ 67 w 71"/>
                <a:gd name="T19" fmla="*/ 52 h 68"/>
                <a:gd name="T20" fmla="*/ 61 w 71"/>
                <a:gd name="T21" fmla="*/ 52 h 68"/>
                <a:gd name="T22" fmla="*/ 54 w 71"/>
                <a:gd name="T23" fmla="*/ 63 h 68"/>
                <a:gd name="T24" fmla="*/ 51 w 71"/>
                <a:gd name="T25" fmla="*/ 73 h 68"/>
                <a:gd name="T26" fmla="*/ 26 w 71"/>
                <a:gd name="T27" fmla="*/ 58 h 68"/>
                <a:gd name="T28" fmla="*/ 19 w 71"/>
                <a:gd name="T29" fmla="*/ 64 h 68"/>
                <a:gd name="T30" fmla="*/ 10 w 71"/>
                <a:gd name="T31" fmla="*/ 60 h 68"/>
                <a:gd name="T32" fmla="*/ 10 w 71"/>
                <a:gd name="T33" fmla="*/ 63 h 68"/>
                <a:gd name="T34" fmla="*/ 18 w 71"/>
                <a:gd name="T35" fmla="*/ 71 h 68"/>
                <a:gd name="T36" fmla="*/ 23 w 71"/>
                <a:gd name="T37" fmla="*/ 75 h 68"/>
                <a:gd name="T38" fmla="*/ 14 w 71"/>
                <a:gd name="T39" fmla="*/ 75 h 68"/>
                <a:gd name="T40" fmla="*/ 11 w 71"/>
                <a:gd name="T41" fmla="*/ 81 h 68"/>
                <a:gd name="T42" fmla="*/ 8 w 71"/>
                <a:gd name="T43" fmla="*/ 77 h 68"/>
                <a:gd name="T44" fmla="*/ 8 w 71"/>
                <a:gd name="T45" fmla="*/ 71 h 68"/>
                <a:gd name="T46" fmla="*/ 2 w 71"/>
                <a:gd name="T47" fmla="*/ 68 h 68"/>
                <a:gd name="T48" fmla="*/ 1 w 71"/>
                <a:gd name="T49" fmla="*/ 58 h 68"/>
                <a:gd name="T50" fmla="*/ 7 w 71"/>
                <a:gd name="T51" fmla="*/ 52 h 68"/>
                <a:gd name="T52" fmla="*/ 2 w 71"/>
                <a:gd name="T53" fmla="*/ 46 h 68"/>
                <a:gd name="T54" fmla="*/ 5 w 71"/>
                <a:gd name="T55" fmla="*/ 44 h 68"/>
                <a:gd name="T56" fmla="*/ 17 w 71"/>
                <a:gd name="T57" fmla="*/ 46 h 68"/>
                <a:gd name="T58" fmla="*/ 14 w 71"/>
                <a:gd name="T59" fmla="*/ 38 h 68"/>
                <a:gd name="T60" fmla="*/ 20 w 71"/>
                <a:gd name="T61" fmla="*/ 30 h 68"/>
                <a:gd name="T62" fmla="*/ 18 w 71"/>
                <a:gd name="T63" fmla="*/ 21 h 68"/>
                <a:gd name="T64" fmla="*/ 18 w 71"/>
                <a:gd name="T65" fmla="*/ 13 h 68"/>
                <a:gd name="T66" fmla="*/ 12 w 71"/>
                <a:gd name="T67" fmla="*/ 6 h 68"/>
                <a:gd name="T68" fmla="*/ 18 w 71"/>
                <a:gd name="T69" fmla="*/ 1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68"/>
                <a:gd name="T107" fmla="*/ 71 w 71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68">
                  <a:moveTo>
                    <a:pt x="15" y="1"/>
                  </a:moveTo>
                  <a:cubicBezTo>
                    <a:pt x="23" y="6"/>
                    <a:pt x="28" y="14"/>
                    <a:pt x="35" y="19"/>
                  </a:cubicBezTo>
                  <a:cubicBezTo>
                    <a:pt x="39" y="22"/>
                    <a:pt x="44" y="23"/>
                    <a:pt x="48" y="24"/>
                  </a:cubicBezTo>
                  <a:cubicBezTo>
                    <a:pt x="50" y="25"/>
                    <a:pt x="52" y="27"/>
                    <a:pt x="55" y="26"/>
                  </a:cubicBezTo>
                  <a:cubicBezTo>
                    <a:pt x="57" y="26"/>
                    <a:pt x="58" y="20"/>
                    <a:pt x="60" y="21"/>
                  </a:cubicBezTo>
                  <a:cubicBezTo>
                    <a:pt x="62" y="23"/>
                    <a:pt x="59" y="27"/>
                    <a:pt x="59" y="29"/>
                  </a:cubicBezTo>
                  <a:cubicBezTo>
                    <a:pt x="60" y="32"/>
                    <a:pt x="61" y="36"/>
                    <a:pt x="63" y="38"/>
                  </a:cubicBezTo>
                  <a:cubicBezTo>
                    <a:pt x="65" y="39"/>
                    <a:pt x="71" y="34"/>
                    <a:pt x="70" y="36"/>
                  </a:cubicBezTo>
                  <a:cubicBezTo>
                    <a:pt x="68" y="39"/>
                    <a:pt x="64" y="41"/>
                    <a:pt x="61" y="43"/>
                  </a:cubicBezTo>
                  <a:cubicBezTo>
                    <a:pt x="59" y="43"/>
                    <a:pt x="57" y="43"/>
                    <a:pt x="56" y="44"/>
                  </a:cubicBezTo>
                  <a:cubicBezTo>
                    <a:pt x="54" y="44"/>
                    <a:pt x="52" y="43"/>
                    <a:pt x="51" y="44"/>
                  </a:cubicBezTo>
                  <a:cubicBezTo>
                    <a:pt x="48" y="46"/>
                    <a:pt x="46" y="50"/>
                    <a:pt x="45" y="53"/>
                  </a:cubicBezTo>
                  <a:cubicBezTo>
                    <a:pt x="44" y="56"/>
                    <a:pt x="46" y="61"/>
                    <a:pt x="43" y="61"/>
                  </a:cubicBezTo>
                  <a:cubicBezTo>
                    <a:pt x="35" y="59"/>
                    <a:pt x="30" y="51"/>
                    <a:pt x="22" y="49"/>
                  </a:cubicBezTo>
                  <a:cubicBezTo>
                    <a:pt x="19" y="49"/>
                    <a:pt x="18" y="54"/>
                    <a:pt x="16" y="54"/>
                  </a:cubicBezTo>
                  <a:cubicBezTo>
                    <a:pt x="13" y="54"/>
                    <a:pt x="11" y="51"/>
                    <a:pt x="8" y="50"/>
                  </a:cubicBezTo>
                  <a:cubicBezTo>
                    <a:pt x="7" y="50"/>
                    <a:pt x="7" y="52"/>
                    <a:pt x="8" y="53"/>
                  </a:cubicBezTo>
                  <a:cubicBezTo>
                    <a:pt x="10" y="56"/>
                    <a:pt x="13" y="58"/>
                    <a:pt x="15" y="60"/>
                  </a:cubicBezTo>
                  <a:cubicBezTo>
                    <a:pt x="17" y="61"/>
                    <a:pt x="20" y="62"/>
                    <a:pt x="19" y="63"/>
                  </a:cubicBezTo>
                  <a:cubicBezTo>
                    <a:pt x="17" y="65"/>
                    <a:pt x="14" y="62"/>
                    <a:pt x="12" y="63"/>
                  </a:cubicBezTo>
                  <a:cubicBezTo>
                    <a:pt x="10" y="64"/>
                    <a:pt x="11" y="67"/>
                    <a:pt x="9" y="68"/>
                  </a:cubicBezTo>
                  <a:cubicBezTo>
                    <a:pt x="8" y="68"/>
                    <a:pt x="7" y="66"/>
                    <a:pt x="7" y="65"/>
                  </a:cubicBezTo>
                  <a:cubicBezTo>
                    <a:pt x="6" y="63"/>
                    <a:pt x="7" y="61"/>
                    <a:pt x="7" y="60"/>
                  </a:cubicBezTo>
                  <a:cubicBezTo>
                    <a:pt x="6" y="58"/>
                    <a:pt x="3" y="58"/>
                    <a:pt x="2" y="57"/>
                  </a:cubicBezTo>
                  <a:cubicBezTo>
                    <a:pt x="0" y="54"/>
                    <a:pt x="0" y="51"/>
                    <a:pt x="1" y="49"/>
                  </a:cubicBezTo>
                  <a:cubicBezTo>
                    <a:pt x="1" y="46"/>
                    <a:pt x="5" y="46"/>
                    <a:pt x="6" y="44"/>
                  </a:cubicBezTo>
                  <a:cubicBezTo>
                    <a:pt x="6" y="42"/>
                    <a:pt x="3" y="41"/>
                    <a:pt x="2" y="39"/>
                  </a:cubicBezTo>
                  <a:cubicBezTo>
                    <a:pt x="2" y="38"/>
                    <a:pt x="3" y="37"/>
                    <a:pt x="4" y="37"/>
                  </a:cubicBezTo>
                  <a:cubicBezTo>
                    <a:pt x="7" y="37"/>
                    <a:pt x="11" y="41"/>
                    <a:pt x="14" y="39"/>
                  </a:cubicBezTo>
                  <a:cubicBezTo>
                    <a:pt x="16" y="38"/>
                    <a:pt x="11" y="34"/>
                    <a:pt x="12" y="32"/>
                  </a:cubicBezTo>
                  <a:cubicBezTo>
                    <a:pt x="12" y="29"/>
                    <a:pt x="16" y="28"/>
                    <a:pt x="17" y="25"/>
                  </a:cubicBezTo>
                  <a:cubicBezTo>
                    <a:pt x="17" y="23"/>
                    <a:pt x="15" y="20"/>
                    <a:pt x="15" y="18"/>
                  </a:cubicBezTo>
                  <a:cubicBezTo>
                    <a:pt x="14" y="16"/>
                    <a:pt x="15" y="13"/>
                    <a:pt x="15" y="11"/>
                  </a:cubicBezTo>
                  <a:cubicBezTo>
                    <a:pt x="14" y="9"/>
                    <a:pt x="10" y="8"/>
                    <a:pt x="10" y="5"/>
                  </a:cubicBezTo>
                  <a:cubicBezTo>
                    <a:pt x="10" y="3"/>
                    <a:pt x="13" y="0"/>
                    <a:pt x="1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1" name="Freeform 2888"/>
            <p:cNvSpPr>
              <a:spLocks noChangeAspect="1"/>
            </p:cNvSpPr>
            <p:nvPr/>
          </p:nvSpPr>
          <p:spPr bwMode="auto">
            <a:xfrm>
              <a:off x="30320041" y="7877601"/>
              <a:ext cx="990814" cy="970972"/>
            </a:xfrm>
            <a:custGeom>
              <a:avLst/>
              <a:gdLst>
                <a:gd name="T0" fmla="*/ 123 w 123"/>
                <a:gd name="T1" fmla="*/ 6 h 132"/>
                <a:gd name="T2" fmla="*/ 130 w 123"/>
                <a:gd name="T3" fmla="*/ 14 h 132"/>
                <a:gd name="T4" fmla="*/ 119 w 123"/>
                <a:gd name="T5" fmla="*/ 7 h 132"/>
                <a:gd name="T6" fmla="*/ 116 w 123"/>
                <a:gd name="T7" fmla="*/ 14 h 132"/>
                <a:gd name="T8" fmla="*/ 113 w 123"/>
                <a:gd name="T9" fmla="*/ 28 h 132"/>
                <a:gd name="T10" fmla="*/ 117 w 123"/>
                <a:gd name="T11" fmla="*/ 31 h 132"/>
                <a:gd name="T12" fmla="*/ 116 w 123"/>
                <a:gd name="T13" fmla="*/ 60 h 132"/>
                <a:gd name="T14" fmla="*/ 106 w 123"/>
                <a:gd name="T15" fmla="*/ 76 h 132"/>
                <a:gd name="T16" fmla="*/ 87 w 123"/>
                <a:gd name="T17" fmla="*/ 94 h 132"/>
                <a:gd name="T18" fmla="*/ 85 w 123"/>
                <a:gd name="T19" fmla="*/ 83 h 132"/>
                <a:gd name="T20" fmla="*/ 78 w 123"/>
                <a:gd name="T21" fmla="*/ 87 h 132"/>
                <a:gd name="T22" fmla="*/ 73 w 123"/>
                <a:gd name="T23" fmla="*/ 107 h 132"/>
                <a:gd name="T24" fmla="*/ 66 w 123"/>
                <a:gd name="T25" fmla="*/ 117 h 132"/>
                <a:gd name="T26" fmla="*/ 30 w 123"/>
                <a:gd name="T27" fmla="*/ 119 h 132"/>
                <a:gd name="T28" fmla="*/ 23 w 123"/>
                <a:gd name="T29" fmla="*/ 120 h 132"/>
                <a:gd name="T30" fmla="*/ 12 w 123"/>
                <a:gd name="T31" fmla="*/ 135 h 132"/>
                <a:gd name="T32" fmla="*/ 1 w 123"/>
                <a:gd name="T33" fmla="*/ 145 h 132"/>
                <a:gd name="T34" fmla="*/ 10 w 123"/>
                <a:gd name="T35" fmla="*/ 148 h 132"/>
                <a:gd name="T36" fmla="*/ 22 w 123"/>
                <a:gd name="T37" fmla="*/ 151 h 132"/>
                <a:gd name="T38" fmla="*/ 26 w 123"/>
                <a:gd name="T39" fmla="*/ 145 h 132"/>
                <a:gd name="T40" fmla="*/ 41 w 123"/>
                <a:gd name="T41" fmla="*/ 139 h 132"/>
                <a:gd name="T42" fmla="*/ 47 w 123"/>
                <a:gd name="T43" fmla="*/ 135 h 132"/>
                <a:gd name="T44" fmla="*/ 66 w 123"/>
                <a:gd name="T45" fmla="*/ 134 h 132"/>
                <a:gd name="T46" fmla="*/ 63 w 123"/>
                <a:gd name="T47" fmla="*/ 143 h 132"/>
                <a:gd name="T48" fmla="*/ 73 w 123"/>
                <a:gd name="T49" fmla="*/ 158 h 132"/>
                <a:gd name="T50" fmla="*/ 81 w 123"/>
                <a:gd name="T51" fmla="*/ 143 h 132"/>
                <a:gd name="T52" fmla="*/ 84 w 123"/>
                <a:gd name="T53" fmla="*/ 136 h 132"/>
                <a:gd name="T54" fmla="*/ 87 w 123"/>
                <a:gd name="T55" fmla="*/ 129 h 132"/>
                <a:gd name="T56" fmla="*/ 90 w 123"/>
                <a:gd name="T57" fmla="*/ 132 h 132"/>
                <a:gd name="T58" fmla="*/ 93 w 123"/>
                <a:gd name="T59" fmla="*/ 136 h 132"/>
                <a:gd name="T60" fmla="*/ 103 w 123"/>
                <a:gd name="T61" fmla="*/ 136 h 132"/>
                <a:gd name="T62" fmla="*/ 111 w 123"/>
                <a:gd name="T63" fmla="*/ 128 h 132"/>
                <a:gd name="T64" fmla="*/ 116 w 123"/>
                <a:gd name="T65" fmla="*/ 135 h 132"/>
                <a:gd name="T66" fmla="*/ 123 w 123"/>
                <a:gd name="T67" fmla="*/ 125 h 132"/>
                <a:gd name="T68" fmla="*/ 124 w 123"/>
                <a:gd name="T69" fmla="*/ 118 h 132"/>
                <a:gd name="T70" fmla="*/ 132 w 123"/>
                <a:gd name="T71" fmla="*/ 118 h 132"/>
                <a:gd name="T72" fmla="*/ 131 w 123"/>
                <a:gd name="T73" fmla="*/ 128 h 132"/>
                <a:gd name="T74" fmla="*/ 140 w 123"/>
                <a:gd name="T75" fmla="*/ 126 h 132"/>
                <a:gd name="T76" fmla="*/ 144 w 123"/>
                <a:gd name="T77" fmla="*/ 114 h 132"/>
                <a:gd name="T78" fmla="*/ 138 w 123"/>
                <a:gd name="T79" fmla="*/ 95 h 132"/>
                <a:gd name="T80" fmla="*/ 141 w 123"/>
                <a:gd name="T81" fmla="*/ 82 h 132"/>
                <a:gd name="T82" fmla="*/ 140 w 123"/>
                <a:gd name="T83" fmla="*/ 61 h 132"/>
                <a:gd name="T84" fmla="*/ 144 w 123"/>
                <a:gd name="T85" fmla="*/ 57 h 132"/>
                <a:gd name="T86" fmla="*/ 147 w 123"/>
                <a:gd name="T87" fmla="*/ 42 h 132"/>
                <a:gd name="T88" fmla="*/ 140 w 123"/>
                <a:gd name="T89" fmla="*/ 28 h 132"/>
                <a:gd name="T90" fmla="*/ 134 w 123"/>
                <a:gd name="T91" fmla="*/ 14 h 132"/>
                <a:gd name="T92" fmla="*/ 123 w 123"/>
                <a:gd name="T93" fmla="*/ 1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32"/>
                <a:gd name="T143" fmla="*/ 123 w 123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32">
                  <a:moveTo>
                    <a:pt x="102" y="1"/>
                  </a:moveTo>
                  <a:cubicBezTo>
                    <a:pt x="101" y="2"/>
                    <a:pt x="100" y="4"/>
                    <a:pt x="102" y="5"/>
                  </a:cubicBezTo>
                  <a:cubicBezTo>
                    <a:pt x="103" y="6"/>
                    <a:pt x="106" y="3"/>
                    <a:pt x="107" y="4"/>
                  </a:cubicBezTo>
                  <a:cubicBezTo>
                    <a:pt x="109" y="6"/>
                    <a:pt x="108" y="9"/>
                    <a:pt x="108" y="12"/>
                  </a:cubicBezTo>
                  <a:cubicBezTo>
                    <a:pt x="106" y="13"/>
                    <a:pt x="103" y="12"/>
                    <a:pt x="101" y="12"/>
                  </a:cubicBezTo>
                  <a:cubicBezTo>
                    <a:pt x="99" y="11"/>
                    <a:pt x="100" y="7"/>
                    <a:pt x="99" y="6"/>
                  </a:cubicBezTo>
                  <a:cubicBezTo>
                    <a:pt x="98" y="5"/>
                    <a:pt x="96" y="5"/>
                    <a:pt x="95" y="6"/>
                  </a:cubicBezTo>
                  <a:cubicBezTo>
                    <a:pt x="94" y="8"/>
                    <a:pt x="96" y="10"/>
                    <a:pt x="96" y="12"/>
                  </a:cubicBezTo>
                  <a:cubicBezTo>
                    <a:pt x="95" y="13"/>
                    <a:pt x="93" y="13"/>
                    <a:pt x="93" y="14"/>
                  </a:cubicBezTo>
                  <a:cubicBezTo>
                    <a:pt x="92" y="17"/>
                    <a:pt x="94" y="20"/>
                    <a:pt x="94" y="23"/>
                  </a:cubicBezTo>
                  <a:cubicBezTo>
                    <a:pt x="94" y="25"/>
                    <a:pt x="91" y="27"/>
                    <a:pt x="92" y="29"/>
                  </a:cubicBezTo>
                  <a:cubicBezTo>
                    <a:pt x="93" y="30"/>
                    <a:pt x="96" y="24"/>
                    <a:pt x="97" y="26"/>
                  </a:cubicBezTo>
                  <a:cubicBezTo>
                    <a:pt x="99" y="30"/>
                    <a:pt x="99" y="35"/>
                    <a:pt x="99" y="40"/>
                  </a:cubicBezTo>
                  <a:cubicBezTo>
                    <a:pt x="99" y="44"/>
                    <a:pt x="97" y="47"/>
                    <a:pt x="96" y="50"/>
                  </a:cubicBezTo>
                  <a:cubicBezTo>
                    <a:pt x="95" y="54"/>
                    <a:pt x="94" y="57"/>
                    <a:pt x="92" y="60"/>
                  </a:cubicBezTo>
                  <a:cubicBezTo>
                    <a:pt x="92" y="62"/>
                    <a:pt x="89" y="62"/>
                    <a:pt x="88" y="63"/>
                  </a:cubicBezTo>
                  <a:cubicBezTo>
                    <a:pt x="86" y="66"/>
                    <a:pt x="86" y="69"/>
                    <a:pt x="83" y="72"/>
                  </a:cubicBezTo>
                  <a:cubicBezTo>
                    <a:pt x="80" y="75"/>
                    <a:pt x="76" y="78"/>
                    <a:pt x="72" y="78"/>
                  </a:cubicBezTo>
                  <a:cubicBezTo>
                    <a:pt x="69" y="79"/>
                    <a:pt x="67" y="76"/>
                    <a:pt x="67" y="74"/>
                  </a:cubicBezTo>
                  <a:cubicBezTo>
                    <a:pt x="66" y="72"/>
                    <a:pt x="70" y="71"/>
                    <a:pt x="71" y="69"/>
                  </a:cubicBezTo>
                  <a:cubicBezTo>
                    <a:pt x="71" y="68"/>
                    <a:pt x="70" y="67"/>
                    <a:pt x="69" y="67"/>
                  </a:cubicBezTo>
                  <a:cubicBezTo>
                    <a:pt x="67" y="68"/>
                    <a:pt x="65" y="70"/>
                    <a:pt x="65" y="72"/>
                  </a:cubicBezTo>
                  <a:cubicBezTo>
                    <a:pt x="64" y="75"/>
                    <a:pt x="66" y="78"/>
                    <a:pt x="65" y="81"/>
                  </a:cubicBezTo>
                  <a:cubicBezTo>
                    <a:pt x="64" y="84"/>
                    <a:pt x="62" y="86"/>
                    <a:pt x="61" y="89"/>
                  </a:cubicBezTo>
                  <a:cubicBezTo>
                    <a:pt x="60" y="91"/>
                    <a:pt x="61" y="94"/>
                    <a:pt x="60" y="95"/>
                  </a:cubicBezTo>
                  <a:cubicBezTo>
                    <a:pt x="59" y="97"/>
                    <a:pt x="57" y="97"/>
                    <a:pt x="55" y="97"/>
                  </a:cubicBezTo>
                  <a:cubicBezTo>
                    <a:pt x="49" y="98"/>
                    <a:pt x="42" y="97"/>
                    <a:pt x="35" y="98"/>
                  </a:cubicBezTo>
                  <a:cubicBezTo>
                    <a:pt x="32" y="98"/>
                    <a:pt x="29" y="99"/>
                    <a:pt x="25" y="99"/>
                  </a:cubicBezTo>
                  <a:cubicBezTo>
                    <a:pt x="25" y="99"/>
                    <a:pt x="26" y="97"/>
                    <a:pt x="26" y="97"/>
                  </a:cubicBezTo>
                  <a:cubicBezTo>
                    <a:pt x="23" y="97"/>
                    <a:pt x="21" y="98"/>
                    <a:pt x="19" y="100"/>
                  </a:cubicBezTo>
                  <a:cubicBezTo>
                    <a:pt x="18" y="100"/>
                    <a:pt x="20" y="102"/>
                    <a:pt x="19" y="103"/>
                  </a:cubicBezTo>
                  <a:cubicBezTo>
                    <a:pt x="16" y="106"/>
                    <a:pt x="13" y="108"/>
                    <a:pt x="10" y="112"/>
                  </a:cubicBezTo>
                  <a:cubicBezTo>
                    <a:pt x="8" y="113"/>
                    <a:pt x="7" y="116"/>
                    <a:pt x="5" y="117"/>
                  </a:cubicBezTo>
                  <a:cubicBezTo>
                    <a:pt x="4" y="118"/>
                    <a:pt x="1" y="118"/>
                    <a:pt x="1" y="120"/>
                  </a:cubicBezTo>
                  <a:cubicBezTo>
                    <a:pt x="0" y="122"/>
                    <a:pt x="1" y="124"/>
                    <a:pt x="3" y="125"/>
                  </a:cubicBezTo>
                  <a:cubicBezTo>
                    <a:pt x="4" y="123"/>
                    <a:pt x="6" y="123"/>
                    <a:pt x="8" y="123"/>
                  </a:cubicBezTo>
                  <a:cubicBezTo>
                    <a:pt x="9" y="123"/>
                    <a:pt x="11" y="123"/>
                    <a:pt x="12" y="123"/>
                  </a:cubicBezTo>
                  <a:cubicBezTo>
                    <a:pt x="14" y="123"/>
                    <a:pt x="16" y="126"/>
                    <a:pt x="18" y="125"/>
                  </a:cubicBezTo>
                  <a:cubicBezTo>
                    <a:pt x="19" y="124"/>
                    <a:pt x="17" y="121"/>
                    <a:pt x="18" y="120"/>
                  </a:cubicBezTo>
                  <a:cubicBezTo>
                    <a:pt x="18" y="118"/>
                    <a:pt x="20" y="120"/>
                    <a:pt x="22" y="120"/>
                  </a:cubicBezTo>
                  <a:cubicBezTo>
                    <a:pt x="24" y="119"/>
                    <a:pt x="26" y="119"/>
                    <a:pt x="28" y="118"/>
                  </a:cubicBezTo>
                  <a:cubicBezTo>
                    <a:pt x="30" y="117"/>
                    <a:pt x="32" y="115"/>
                    <a:pt x="34" y="115"/>
                  </a:cubicBezTo>
                  <a:cubicBezTo>
                    <a:pt x="35" y="115"/>
                    <a:pt x="36" y="116"/>
                    <a:pt x="37" y="116"/>
                  </a:cubicBezTo>
                  <a:cubicBezTo>
                    <a:pt x="38" y="115"/>
                    <a:pt x="38" y="113"/>
                    <a:pt x="39" y="112"/>
                  </a:cubicBezTo>
                  <a:cubicBezTo>
                    <a:pt x="41" y="111"/>
                    <a:pt x="44" y="111"/>
                    <a:pt x="47" y="111"/>
                  </a:cubicBezTo>
                  <a:cubicBezTo>
                    <a:pt x="50" y="110"/>
                    <a:pt x="53" y="109"/>
                    <a:pt x="55" y="111"/>
                  </a:cubicBezTo>
                  <a:cubicBezTo>
                    <a:pt x="57" y="112"/>
                    <a:pt x="55" y="114"/>
                    <a:pt x="54" y="116"/>
                  </a:cubicBezTo>
                  <a:cubicBezTo>
                    <a:pt x="54" y="117"/>
                    <a:pt x="52" y="118"/>
                    <a:pt x="52" y="119"/>
                  </a:cubicBezTo>
                  <a:cubicBezTo>
                    <a:pt x="54" y="120"/>
                    <a:pt x="53" y="125"/>
                    <a:pt x="55" y="127"/>
                  </a:cubicBezTo>
                  <a:cubicBezTo>
                    <a:pt x="56" y="129"/>
                    <a:pt x="58" y="132"/>
                    <a:pt x="61" y="131"/>
                  </a:cubicBezTo>
                  <a:cubicBezTo>
                    <a:pt x="63" y="131"/>
                    <a:pt x="64" y="128"/>
                    <a:pt x="65" y="126"/>
                  </a:cubicBezTo>
                  <a:cubicBezTo>
                    <a:pt x="66" y="123"/>
                    <a:pt x="65" y="120"/>
                    <a:pt x="67" y="119"/>
                  </a:cubicBezTo>
                  <a:cubicBezTo>
                    <a:pt x="69" y="117"/>
                    <a:pt x="73" y="119"/>
                    <a:pt x="74" y="117"/>
                  </a:cubicBezTo>
                  <a:cubicBezTo>
                    <a:pt x="75" y="116"/>
                    <a:pt x="71" y="115"/>
                    <a:pt x="70" y="113"/>
                  </a:cubicBezTo>
                  <a:cubicBezTo>
                    <a:pt x="69" y="111"/>
                    <a:pt x="69" y="108"/>
                    <a:pt x="69" y="105"/>
                  </a:cubicBezTo>
                  <a:cubicBezTo>
                    <a:pt x="70" y="104"/>
                    <a:pt x="71" y="106"/>
                    <a:pt x="72" y="107"/>
                  </a:cubicBezTo>
                  <a:cubicBezTo>
                    <a:pt x="72" y="108"/>
                    <a:pt x="72" y="110"/>
                    <a:pt x="73" y="111"/>
                  </a:cubicBezTo>
                  <a:cubicBezTo>
                    <a:pt x="74" y="112"/>
                    <a:pt x="75" y="110"/>
                    <a:pt x="75" y="110"/>
                  </a:cubicBezTo>
                  <a:cubicBezTo>
                    <a:pt x="77" y="110"/>
                    <a:pt x="79" y="110"/>
                    <a:pt x="79" y="111"/>
                  </a:cubicBezTo>
                  <a:cubicBezTo>
                    <a:pt x="80" y="112"/>
                    <a:pt x="77" y="112"/>
                    <a:pt x="77" y="113"/>
                  </a:cubicBezTo>
                  <a:cubicBezTo>
                    <a:pt x="78" y="114"/>
                    <a:pt x="80" y="113"/>
                    <a:pt x="82" y="113"/>
                  </a:cubicBezTo>
                  <a:cubicBezTo>
                    <a:pt x="83" y="113"/>
                    <a:pt x="85" y="113"/>
                    <a:pt x="86" y="113"/>
                  </a:cubicBezTo>
                  <a:cubicBezTo>
                    <a:pt x="88" y="113"/>
                    <a:pt x="89" y="114"/>
                    <a:pt x="90" y="113"/>
                  </a:cubicBezTo>
                  <a:cubicBezTo>
                    <a:pt x="92" y="111"/>
                    <a:pt x="91" y="108"/>
                    <a:pt x="92" y="106"/>
                  </a:cubicBezTo>
                  <a:cubicBezTo>
                    <a:pt x="94" y="105"/>
                    <a:pt x="97" y="105"/>
                    <a:pt x="97" y="106"/>
                  </a:cubicBezTo>
                  <a:cubicBezTo>
                    <a:pt x="99" y="108"/>
                    <a:pt x="95" y="110"/>
                    <a:pt x="96" y="112"/>
                  </a:cubicBezTo>
                  <a:cubicBezTo>
                    <a:pt x="96" y="114"/>
                    <a:pt x="99" y="114"/>
                    <a:pt x="100" y="113"/>
                  </a:cubicBezTo>
                  <a:cubicBezTo>
                    <a:pt x="101" y="111"/>
                    <a:pt x="100" y="107"/>
                    <a:pt x="102" y="104"/>
                  </a:cubicBezTo>
                  <a:cubicBezTo>
                    <a:pt x="102" y="103"/>
                    <a:pt x="104" y="105"/>
                    <a:pt x="105" y="104"/>
                  </a:cubicBezTo>
                  <a:cubicBezTo>
                    <a:pt x="105" y="102"/>
                    <a:pt x="103" y="100"/>
                    <a:pt x="103" y="98"/>
                  </a:cubicBezTo>
                  <a:cubicBezTo>
                    <a:pt x="104" y="96"/>
                    <a:pt x="105" y="95"/>
                    <a:pt x="106" y="95"/>
                  </a:cubicBezTo>
                  <a:cubicBezTo>
                    <a:pt x="108" y="95"/>
                    <a:pt x="110" y="96"/>
                    <a:pt x="110" y="98"/>
                  </a:cubicBezTo>
                  <a:cubicBezTo>
                    <a:pt x="111" y="99"/>
                    <a:pt x="108" y="100"/>
                    <a:pt x="108" y="102"/>
                  </a:cubicBezTo>
                  <a:cubicBezTo>
                    <a:pt x="107" y="103"/>
                    <a:pt x="108" y="105"/>
                    <a:pt x="109" y="106"/>
                  </a:cubicBezTo>
                  <a:cubicBezTo>
                    <a:pt x="109" y="107"/>
                    <a:pt x="108" y="109"/>
                    <a:pt x="109" y="109"/>
                  </a:cubicBezTo>
                  <a:cubicBezTo>
                    <a:pt x="111" y="108"/>
                    <a:pt x="114" y="106"/>
                    <a:pt x="116" y="105"/>
                  </a:cubicBezTo>
                  <a:cubicBezTo>
                    <a:pt x="118" y="103"/>
                    <a:pt x="115" y="100"/>
                    <a:pt x="116" y="97"/>
                  </a:cubicBezTo>
                  <a:cubicBezTo>
                    <a:pt x="117" y="96"/>
                    <a:pt x="120" y="96"/>
                    <a:pt x="120" y="95"/>
                  </a:cubicBezTo>
                  <a:cubicBezTo>
                    <a:pt x="120" y="92"/>
                    <a:pt x="117" y="91"/>
                    <a:pt x="116" y="89"/>
                  </a:cubicBezTo>
                  <a:cubicBezTo>
                    <a:pt x="115" y="86"/>
                    <a:pt x="115" y="82"/>
                    <a:pt x="115" y="79"/>
                  </a:cubicBezTo>
                  <a:cubicBezTo>
                    <a:pt x="115" y="78"/>
                    <a:pt x="116" y="77"/>
                    <a:pt x="117" y="76"/>
                  </a:cubicBezTo>
                  <a:cubicBezTo>
                    <a:pt x="117" y="73"/>
                    <a:pt x="117" y="70"/>
                    <a:pt x="117" y="68"/>
                  </a:cubicBezTo>
                  <a:cubicBezTo>
                    <a:pt x="116" y="65"/>
                    <a:pt x="113" y="63"/>
                    <a:pt x="113" y="60"/>
                  </a:cubicBezTo>
                  <a:cubicBezTo>
                    <a:pt x="113" y="57"/>
                    <a:pt x="114" y="53"/>
                    <a:pt x="116" y="51"/>
                  </a:cubicBezTo>
                  <a:cubicBezTo>
                    <a:pt x="117" y="50"/>
                    <a:pt x="120" y="52"/>
                    <a:pt x="121" y="51"/>
                  </a:cubicBezTo>
                  <a:cubicBezTo>
                    <a:pt x="122" y="50"/>
                    <a:pt x="119" y="48"/>
                    <a:pt x="120" y="47"/>
                  </a:cubicBezTo>
                  <a:cubicBezTo>
                    <a:pt x="120" y="45"/>
                    <a:pt x="122" y="44"/>
                    <a:pt x="123" y="42"/>
                  </a:cubicBezTo>
                  <a:cubicBezTo>
                    <a:pt x="123" y="40"/>
                    <a:pt x="122" y="38"/>
                    <a:pt x="122" y="35"/>
                  </a:cubicBezTo>
                  <a:cubicBezTo>
                    <a:pt x="121" y="32"/>
                    <a:pt x="120" y="29"/>
                    <a:pt x="119" y="27"/>
                  </a:cubicBezTo>
                  <a:cubicBezTo>
                    <a:pt x="118" y="25"/>
                    <a:pt x="116" y="24"/>
                    <a:pt x="116" y="23"/>
                  </a:cubicBezTo>
                  <a:cubicBezTo>
                    <a:pt x="115" y="21"/>
                    <a:pt x="114" y="18"/>
                    <a:pt x="113" y="16"/>
                  </a:cubicBezTo>
                  <a:cubicBezTo>
                    <a:pt x="113" y="15"/>
                    <a:pt x="111" y="13"/>
                    <a:pt x="111" y="12"/>
                  </a:cubicBezTo>
                  <a:cubicBezTo>
                    <a:pt x="110" y="8"/>
                    <a:pt x="111" y="3"/>
                    <a:pt x="109" y="1"/>
                  </a:cubicBezTo>
                  <a:cubicBezTo>
                    <a:pt x="107" y="1"/>
                    <a:pt x="104" y="0"/>
                    <a:pt x="10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2" name="Freeform 2889"/>
            <p:cNvSpPr>
              <a:spLocks noChangeAspect="1"/>
            </p:cNvSpPr>
            <p:nvPr/>
          </p:nvSpPr>
          <p:spPr bwMode="auto">
            <a:xfrm>
              <a:off x="30487407" y="8744751"/>
              <a:ext cx="227620" cy="183200"/>
            </a:xfrm>
            <a:custGeom>
              <a:avLst/>
              <a:gdLst>
                <a:gd name="T0" fmla="*/ 0 w 28"/>
                <a:gd name="T1" fmla="*/ 16 h 25"/>
                <a:gd name="T2" fmla="*/ 2 w 28"/>
                <a:gd name="T3" fmla="*/ 26 h 25"/>
                <a:gd name="T4" fmla="*/ 10 w 28"/>
                <a:gd name="T5" fmla="*/ 29 h 25"/>
                <a:gd name="T6" fmla="*/ 13 w 28"/>
                <a:gd name="T7" fmla="*/ 29 h 25"/>
                <a:gd name="T8" fmla="*/ 13 w 28"/>
                <a:gd name="T9" fmla="*/ 24 h 25"/>
                <a:gd name="T10" fmla="*/ 17 w 28"/>
                <a:gd name="T11" fmla="*/ 17 h 25"/>
                <a:gd name="T12" fmla="*/ 23 w 28"/>
                <a:gd name="T13" fmla="*/ 18 h 25"/>
                <a:gd name="T14" fmla="*/ 27 w 28"/>
                <a:gd name="T15" fmla="*/ 20 h 25"/>
                <a:gd name="T16" fmla="*/ 29 w 28"/>
                <a:gd name="T17" fmla="*/ 13 h 25"/>
                <a:gd name="T18" fmla="*/ 33 w 28"/>
                <a:gd name="T19" fmla="*/ 8 h 25"/>
                <a:gd name="T20" fmla="*/ 32 w 28"/>
                <a:gd name="T21" fmla="*/ 6 h 25"/>
                <a:gd name="T22" fmla="*/ 30 w 28"/>
                <a:gd name="T23" fmla="*/ 1 h 25"/>
                <a:gd name="T24" fmla="*/ 23 w 28"/>
                <a:gd name="T25" fmla="*/ 1 h 25"/>
                <a:gd name="T26" fmla="*/ 19 w 28"/>
                <a:gd name="T27" fmla="*/ 1 h 25"/>
                <a:gd name="T28" fmla="*/ 16 w 28"/>
                <a:gd name="T29" fmla="*/ 8 h 25"/>
                <a:gd name="T30" fmla="*/ 11 w 28"/>
                <a:gd name="T31" fmla="*/ 8 h 25"/>
                <a:gd name="T32" fmla="*/ 7 w 28"/>
                <a:gd name="T33" fmla="*/ 6 h 25"/>
                <a:gd name="T34" fmla="*/ 4 w 28"/>
                <a:gd name="T35" fmla="*/ 10 h 25"/>
                <a:gd name="T36" fmla="*/ 0 w 28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5"/>
                <a:gd name="T59" fmla="*/ 28 w 2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5">
                  <a:moveTo>
                    <a:pt x="0" y="13"/>
                  </a:moveTo>
                  <a:cubicBezTo>
                    <a:pt x="0" y="16"/>
                    <a:pt x="0" y="19"/>
                    <a:pt x="2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9" y="25"/>
                    <a:pt x="10" y="25"/>
                    <a:pt x="11" y="24"/>
                  </a:cubicBezTo>
                  <a:cubicBezTo>
                    <a:pt x="12" y="23"/>
                    <a:pt x="11" y="22"/>
                    <a:pt x="11" y="20"/>
                  </a:cubicBezTo>
                  <a:cubicBezTo>
                    <a:pt x="12" y="18"/>
                    <a:pt x="12" y="16"/>
                    <a:pt x="14" y="14"/>
                  </a:cubicBezTo>
                  <a:cubicBezTo>
                    <a:pt x="15" y="13"/>
                    <a:pt x="17" y="15"/>
                    <a:pt x="19" y="15"/>
                  </a:cubicBezTo>
                  <a:cubicBezTo>
                    <a:pt x="20" y="15"/>
                    <a:pt x="21" y="18"/>
                    <a:pt x="22" y="17"/>
                  </a:cubicBezTo>
                  <a:cubicBezTo>
                    <a:pt x="24" y="16"/>
                    <a:pt x="23" y="13"/>
                    <a:pt x="24" y="11"/>
                  </a:cubicBezTo>
                  <a:cubicBezTo>
                    <a:pt x="25" y="9"/>
                    <a:pt x="27" y="9"/>
                    <a:pt x="27" y="7"/>
                  </a:cubicBezTo>
                  <a:cubicBezTo>
                    <a:pt x="28" y="6"/>
                    <a:pt x="27" y="6"/>
                    <a:pt x="26" y="5"/>
                  </a:cubicBezTo>
                  <a:cubicBezTo>
                    <a:pt x="26" y="4"/>
                    <a:pt x="26" y="2"/>
                    <a:pt x="25" y="1"/>
                  </a:cubicBezTo>
                  <a:cubicBezTo>
                    <a:pt x="23" y="0"/>
                    <a:pt x="21" y="1"/>
                    <a:pt x="19" y="1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4" y="3"/>
                    <a:pt x="14" y="5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6"/>
                    <a:pt x="8" y="4"/>
                    <a:pt x="6" y="5"/>
                  </a:cubicBezTo>
                  <a:cubicBezTo>
                    <a:pt x="5" y="5"/>
                    <a:pt x="4" y="7"/>
                    <a:pt x="3" y="8"/>
                  </a:cubicBezTo>
                  <a:cubicBezTo>
                    <a:pt x="2" y="10"/>
                    <a:pt x="0" y="11"/>
                    <a:pt x="0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3" name="Freeform 2896"/>
            <p:cNvSpPr>
              <a:spLocks noChangeAspect="1"/>
            </p:cNvSpPr>
            <p:nvPr/>
          </p:nvSpPr>
          <p:spPr bwMode="auto">
            <a:xfrm>
              <a:off x="30219623" y="8805824"/>
              <a:ext cx="247693" cy="317549"/>
            </a:xfrm>
            <a:custGeom>
              <a:avLst/>
              <a:gdLst>
                <a:gd name="T0" fmla="*/ 32 w 31"/>
                <a:gd name="T1" fmla="*/ 45 h 44"/>
                <a:gd name="T2" fmla="*/ 33 w 31"/>
                <a:gd name="T3" fmla="*/ 38 h 44"/>
                <a:gd name="T4" fmla="*/ 31 w 31"/>
                <a:gd name="T5" fmla="*/ 33 h 44"/>
                <a:gd name="T6" fmla="*/ 33 w 31"/>
                <a:gd name="T7" fmla="*/ 26 h 44"/>
                <a:gd name="T8" fmla="*/ 37 w 31"/>
                <a:gd name="T9" fmla="*/ 20 h 44"/>
                <a:gd name="T10" fmla="*/ 37 w 31"/>
                <a:gd name="T11" fmla="*/ 14 h 44"/>
                <a:gd name="T12" fmla="*/ 33 w 31"/>
                <a:gd name="T13" fmla="*/ 12 h 44"/>
                <a:gd name="T14" fmla="*/ 30 w 31"/>
                <a:gd name="T15" fmla="*/ 12 h 44"/>
                <a:gd name="T16" fmla="*/ 31 w 31"/>
                <a:gd name="T17" fmla="*/ 9 h 44"/>
                <a:gd name="T18" fmla="*/ 32 w 31"/>
                <a:gd name="T19" fmla="*/ 6 h 44"/>
                <a:gd name="T20" fmla="*/ 29 w 31"/>
                <a:gd name="T21" fmla="*/ 5 h 44"/>
                <a:gd name="T22" fmla="*/ 26 w 31"/>
                <a:gd name="T23" fmla="*/ 7 h 44"/>
                <a:gd name="T24" fmla="*/ 21 w 31"/>
                <a:gd name="T25" fmla="*/ 5 h 44"/>
                <a:gd name="T26" fmla="*/ 20 w 31"/>
                <a:gd name="T27" fmla="*/ 1 h 44"/>
                <a:gd name="T28" fmla="*/ 16 w 31"/>
                <a:gd name="T29" fmla="*/ 1 h 44"/>
                <a:gd name="T30" fmla="*/ 13 w 31"/>
                <a:gd name="T31" fmla="*/ 1 h 44"/>
                <a:gd name="T32" fmla="*/ 11 w 31"/>
                <a:gd name="T33" fmla="*/ 6 h 44"/>
                <a:gd name="T34" fmla="*/ 7 w 31"/>
                <a:gd name="T35" fmla="*/ 7 h 44"/>
                <a:gd name="T36" fmla="*/ 5 w 31"/>
                <a:gd name="T37" fmla="*/ 5 h 44"/>
                <a:gd name="T38" fmla="*/ 0 w 31"/>
                <a:gd name="T39" fmla="*/ 8 h 44"/>
                <a:gd name="T40" fmla="*/ 1 w 31"/>
                <a:gd name="T41" fmla="*/ 12 h 44"/>
                <a:gd name="T42" fmla="*/ 7 w 31"/>
                <a:gd name="T43" fmla="*/ 15 h 44"/>
                <a:gd name="T44" fmla="*/ 7 w 31"/>
                <a:gd name="T45" fmla="*/ 18 h 44"/>
                <a:gd name="T46" fmla="*/ 2 w 31"/>
                <a:gd name="T47" fmla="*/ 15 h 44"/>
                <a:gd name="T48" fmla="*/ 4 w 31"/>
                <a:gd name="T49" fmla="*/ 20 h 44"/>
                <a:gd name="T50" fmla="*/ 6 w 31"/>
                <a:gd name="T51" fmla="*/ 22 h 44"/>
                <a:gd name="T52" fmla="*/ 8 w 31"/>
                <a:gd name="T53" fmla="*/ 21 h 44"/>
                <a:gd name="T54" fmla="*/ 12 w 31"/>
                <a:gd name="T55" fmla="*/ 22 h 44"/>
                <a:gd name="T56" fmla="*/ 10 w 31"/>
                <a:gd name="T57" fmla="*/ 28 h 44"/>
                <a:gd name="T58" fmla="*/ 13 w 31"/>
                <a:gd name="T59" fmla="*/ 26 h 44"/>
                <a:gd name="T60" fmla="*/ 13 w 31"/>
                <a:gd name="T61" fmla="*/ 21 h 44"/>
                <a:gd name="T62" fmla="*/ 11 w 31"/>
                <a:gd name="T63" fmla="*/ 20 h 44"/>
                <a:gd name="T64" fmla="*/ 11 w 31"/>
                <a:gd name="T65" fmla="*/ 18 h 44"/>
                <a:gd name="T66" fmla="*/ 10 w 31"/>
                <a:gd name="T67" fmla="*/ 13 h 44"/>
                <a:gd name="T68" fmla="*/ 14 w 31"/>
                <a:gd name="T69" fmla="*/ 15 h 44"/>
                <a:gd name="T70" fmla="*/ 17 w 31"/>
                <a:gd name="T71" fmla="*/ 22 h 44"/>
                <a:gd name="T72" fmla="*/ 18 w 31"/>
                <a:gd name="T73" fmla="*/ 25 h 44"/>
                <a:gd name="T74" fmla="*/ 14 w 31"/>
                <a:gd name="T75" fmla="*/ 32 h 44"/>
                <a:gd name="T76" fmla="*/ 13 w 31"/>
                <a:gd name="T77" fmla="*/ 39 h 44"/>
                <a:gd name="T78" fmla="*/ 17 w 31"/>
                <a:gd name="T79" fmla="*/ 44 h 44"/>
                <a:gd name="T80" fmla="*/ 16 w 31"/>
                <a:gd name="T81" fmla="*/ 47 h 44"/>
                <a:gd name="T82" fmla="*/ 21 w 31"/>
                <a:gd name="T83" fmla="*/ 48 h 44"/>
                <a:gd name="T84" fmla="*/ 19 w 31"/>
                <a:gd name="T85" fmla="*/ 41 h 44"/>
                <a:gd name="T86" fmla="*/ 24 w 31"/>
                <a:gd name="T87" fmla="*/ 43 h 44"/>
                <a:gd name="T88" fmla="*/ 23 w 31"/>
                <a:gd name="T89" fmla="*/ 48 h 44"/>
                <a:gd name="T90" fmla="*/ 23 w 31"/>
                <a:gd name="T91" fmla="*/ 52 h 44"/>
                <a:gd name="T92" fmla="*/ 29 w 31"/>
                <a:gd name="T93" fmla="*/ 50 h 44"/>
                <a:gd name="T94" fmla="*/ 29 w 31"/>
                <a:gd name="T95" fmla="*/ 45 h 44"/>
                <a:gd name="T96" fmla="*/ 32 w 31"/>
                <a:gd name="T97" fmla="*/ 45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"/>
                <a:gd name="T148" fmla="*/ 0 h 44"/>
                <a:gd name="T149" fmla="*/ 31 w 31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" h="44">
                  <a:moveTo>
                    <a:pt x="27" y="38"/>
                  </a:moveTo>
                  <a:cubicBezTo>
                    <a:pt x="28" y="36"/>
                    <a:pt x="28" y="34"/>
                    <a:pt x="28" y="32"/>
                  </a:cubicBezTo>
                  <a:cubicBezTo>
                    <a:pt x="27" y="31"/>
                    <a:pt x="26" y="29"/>
                    <a:pt x="26" y="28"/>
                  </a:cubicBezTo>
                  <a:cubicBezTo>
                    <a:pt x="27" y="26"/>
                    <a:pt x="27" y="24"/>
                    <a:pt x="28" y="22"/>
                  </a:cubicBezTo>
                  <a:cubicBezTo>
                    <a:pt x="29" y="20"/>
                    <a:pt x="30" y="18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7" y="10"/>
                    <a:pt x="25" y="11"/>
                    <a:pt x="25" y="10"/>
                  </a:cubicBezTo>
                  <a:cubicBezTo>
                    <a:pt x="24" y="9"/>
                    <a:pt x="26" y="9"/>
                    <a:pt x="26" y="8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6" y="4"/>
                    <a:pt x="25" y="3"/>
                    <a:pt x="24" y="4"/>
                  </a:cubicBezTo>
                  <a:cubicBezTo>
                    <a:pt x="23" y="4"/>
                    <a:pt x="23" y="6"/>
                    <a:pt x="22" y="6"/>
                  </a:cubicBezTo>
                  <a:cubicBezTo>
                    <a:pt x="21" y="6"/>
                    <a:pt x="19" y="5"/>
                    <a:pt x="18" y="4"/>
                  </a:cubicBezTo>
                  <a:cubicBezTo>
                    <a:pt x="17" y="3"/>
                    <a:pt x="17" y="1"/>
                    <a:pt x="17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1" y="0"/>
                    <a:pt x="11" y="1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9" y="6"/>
                    <a:pt x="7" y="6"/>
                    <a:pt x="6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5" y="11"/>
                    <a:pt x="6" y="13"/>
                  </a:cubicBezTo>
                  <a:cubicBezTo>
                    <a:pt x="7" y="13"/>
                    <a:pt x="7" y="15"/>
                    <a:pt x="6" y="15"/>
                  </a:cubicBezTo>
                  <a:cubicBezTo>
                    <a:pt x="4" y="15"/>
                    <a:pt x="3" y="12"/>
                    <a:pt x="2" y="13"/>
                  </a:cubicBezTo>
                  <a:cubicBezTo>
                    <a:pt x="1" y="13"/>
                    <a:pt x="2" y="16"/>
                    <a:pt x="3" y="17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8" y="18"/>
                    <a:pt x="9" y="18"/>
                    <a:pt x="10" y="19"/>
                  </a:cubicBezTo>
                  <a:cubicBezTo>
                    <a:pt x="10" y="20"/>
                    <a:pt x="7" y="22"/>
                    <a:pt x="8" y="24"/>
                  </a:cubicBezTo>
                  <a:cubicBezTo>
                    <a:pt x="8" y="25"/>
                    <a:pt x="10" y="23"/>
                    <a:pt x="11" y="22"/>
                  </a:cubicBezTo>
                  <a:cubicBezTo>
                    <a:pt x="12" y="21"/>
                    <a:pt x="12" y="20"/>
                    <a:pt x="11" y="18"/>
                  </a:cubicBezTo>
                  <a:cubicBezTo>
                    <a:pt x="11" y="18"/>
                    <a:pt x="9" y="18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3"/>
                    <a:pt x="7" y="12"/>
                    <a:pt x="8" y="11"/>
                  </a:cubicBezTo>
                  <a:cubicBezTo>
                    <a:pt x="9" y="10"/>
                    <a:pt x="11" y="12"/>
                    <a:pt x="12" y="13"/>
                  </a:cubicBezTo>
                  <a:cubicBezTo>
                    <a:pt x="14" y="15"/>
                    <a:pt x="14" y="17"/>
                    <a:pt x="14" y="19"/>
                  </a:cubicBezTo>
                  <a:cubicBezTo>
                    <a:pt x="15" y="19"/>
                    <a:pt x="15" y="20"/>
                    <a:pt x="15" y="21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2" y="29"/>
                    <a:pt x="11" y="31"/>
                    <a:pt x="11" y="33"/>
                  </a:cubicBezTo>
                  <a:cubicBezTo>
                    <a:pt x="12" y="34"/>
                    <a:pt x="14" y="35"/>
                    <a:pt x="14" y="37"/>
                  </a:cubicBezTo>
                  <a:cubicBezTo>
                    <a:pt x="14" y="38"/>
                    <a:pt x="12" y="39"/>
                    <a:pt x="13" y="40"/>
                  </a:cubicBezTo>
                  <a:cubicBezTo>
                    <a:pt x="14" y="42"/>
                    <a:pt x="17" y="43"/>
                    <a:pt x="18" y="41"/>
                  </a:cubicBezTo>
                  <a:cubicBezTo>
                    <a:pt x="19" y="40"/>
                    <a:pt x="16" y="37"/>
                    <a:pt x="16" y="35"/>
                  </a:cubicBezTo>
                  <a:cubicBezTo>
                    <a:pt x="17" y="34"/>
                    <a:pt x="19" y="35"/>
                    <a:pt x="20" y="36"/>
                  </a:cubicBezTo>
                  <a:cubicBezTo>
                    <a:pt x="20" y="37"/>
                    <a:pt x="19" y="39"/>
                    <a:pt x="19" y="41"/>
                  </a:cubicBezTo>
                  <a:cubicBezTo>
                    <a:pt x="19" y="42"/>
                    <a:pt x="18" y="44"/>
                    <a:pt x="19" y="44"/>
                  </a:cubicBezTo>
                  <a:cubicBezTo>
                    <a:pt x="21" y="44"/>
                    <a:pt x="23" y="43"/>
                    <a:pt x="24" y="42"/>
                  </a:cubicBezTo>
                  <a:cubicBezTo>
                    <a:pt x="25" y="41"/>
                    <a:pt x="23" y="39"/>
                    <a:pt x="24" y="38"/>
                  </a:cubicBezTo>
                  <a:cubicBezTo>
                    <a:pt x="24" y="37"/>
                    <a:pt x="26" y="39"/>
                    <a:pt x="27" y="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4" name="Freeform 2900"/>
            <p:cNvSpPr>
              <a:spLocks noChangeAspect="1"/>
            </p:cNvSpPr>
            <p:nvPr/>
          </p:nvSpPr>
          <p:spPr bwMode="auto">
            <a:xfrm>
              <a:off x="25446316" y="11431693"/>
              <a:ext cx="247693" cy="403039"/>
            </a:xfrm>
            <a:custGeom>
              <a:avLst/>
              <a:gdLst>
                <a:gd name="T0" fmla="*/ 12 w 31"/>
                <a:gd name="T1" fmla="*/ 1 h 55"/>
                <a:gd name="T2" fmla="*/ 26 w 31"/>
                <a:gd name="T3" fmla="*/ 24 h 55"/>
                <a:gd name="T4" fmla="*/ 36 w 31"/>
                <a:gd name="T5" fmla="*/ 44 h 55"/>
                <a:gd name="T6" fmla="*/ 32 w 31"/>
                <a:gd name="T7" fmla="*/ 59 h 55"/>
                <a:gd name="T8" fmla="*/ 23 w 31"/>
                <a:gd name="T9" fmla="*/ 64 h 55"/>
                <a:gd name="T10" fmla="*/ 17 w 31"/>
                <a:gd name="T11" fmla="*/ 66 h 55"/>
                <a:gd name="T12" fmla="*/ 7 w 31"/>
                <a:gd name="T13" fmla="*/ 56 h 55"/>
                <a:gd name="T14" fmla="*/ 6 w 31"/>
                <a:gd name="T15" fmla="*/ 47 h 55"/>
                <a:gd name="T16" fmla="*/ 4 w 31"/>
                <a:gd name="T17" fmla="*/ 37 h 55"/>
                <a:gd name="T18" fmla="*/ 2 w 31"/>
                <a:gd name="T19" fmla="*/ 31 h 55"/>
                <a:gd name="T20" fmla="*/ 1 w 31"/>
                <a:gd name="T21" fmla="*/ 24 h 55"/>
                <a:gd name="T22" fmla="*/ 5 w 31"/>
                <a:gd name="T23" fmla="*/ 31 h 55"/>
                <a:gd name="T24" fmla="*/ 6 w 31"/>
                <a:gd name="T25" fmla="*/ 19 h 55"/>
                <a:gd name="T26" fmla="*/ 7 w 31"/>
                <a:gd name="T27" fmla="*/ 10 h 55"/>
                <a:gd name="T28" fmla="*/ 8 w 31"/>
                <a:gd name="T29" fmla="*/ 6 h 55"/>
                <a:gd name="T30" fmla="*/ 13 w 31"/>
                <a:gd name="T31" fmla="*/ 8 h 55"/>
                <a:gd name="T32" fmla="*/ 11 w 31"/>
                <a:gd name="T33" fmla="*/ 4 h 55"/>
                <a:gd name="T34" fmla="*/ 5 w 31"/>
                <a:gd name="T35" fmla="*/ 1 h 55"/>
                <a:gd name="T36" fmla="*/ 12 w 31"/>
                <a:gd name="T37" fmla="*/ 1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55"/>
                <a:gd name="T59" fmla="*/ 31 w 31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55">
                  <a:moveTo>
                    <a:pt x="10" y="1"/>
                  </a:moveTo>
                  <a:cubicBezTo>
                    <a:pt x="15" y="7"/>
                    <a:pt x="18" y="13"/>
                    <a:pt x="22" y="20"/>
                  </a:cubicBezTo>
                  <a:cubicBezTo>
                    <a:pt x="25" y="25"/>
                    <a:pt x="29" y="31"/>
                    <a:pt x="30" y="37"/>
                  </a:cubicBezTo>
                  <a:cubicBezTo>
                    <a:pt x="31" y="41"/>
                    <a:pt x="29" y="46"/>
                    <a:pt x="27" y="49"/>
                  </a:cubicBezTo>
                  <a:cubicBezTo>
                    <a:pt x="25" y="51"/>
                    <a:pt x="22" y="52"/>
                    <a:pt x="19" y="53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0" y="54"/>
                    <a:pt x="8" y="50"/>
                    <a:pt x="6" y="47"/>
                  </a:cubicBezTo>
                  <a:cubicBezTo>
                    <a:pt x="5" y="45"/>
                    <a:pt x="6" y="41"/>
                    <a:pt x="5" y="39"/>
                  </a:cubicBezTo>
                  <a:cubicBezTo>
                    <a:pt x="5" y="36"/>
                    <a:pt x="4" y="34"/>
                    <a:pt x="3" y="31"/>
                  </a:cubicBezTo>
                  <a:cubicBezTo>
                    <a:pt x="3" y="30"/>
                    <a:pt x="2" y="28"/>
                    <a:pt x="2" y="26"/>
                  </a:cubicBezTo>
                  <a:cubicBezTo>
                    <a:pt x="2" y="24"/>
                    <a:pt x="0" y="22"/>
                    <a:pt x="1" y="20"/>
                  </a:cubicBezTo>
                  <a:cubicBezTo>
                    <a:pt x="3" y="22"/>
                    <a:pt x="2" y="27"/>
                    <a:pt x="4" y="26"/>
                  </a:cubicBezTo>
                  <a:cubicBezTo>
                    <a:pt x="4" y="22"/>
                    <a:pt x="4" y="19"/>
                    <a:pt x="5" y="16"/>
                  </a:cubicBezTo>
                  <a:cubicBezTo>
                    <a:pt x="5" y="14"/>
                    <a:pt x="6" y="11"/>
                    <a:pt x="6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9" y="5"/>
                    <a:pt x="11" y="8"/>
                    <a:pt x="11" y="7"/>
                  </a:cubicBezTo>
                  <a:cubicBezTo>
                    <a:pt x="12" y="5"/>
                    <a:pt x="10" y="4"/>
                    <a:pt x="9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5" name="Freeform 2901"/>
            <p:cNvSpPr>
              <a:spLocks noChangeAspect="1"/>
            </p:cNvSpPr>
            <p:nvPr/>
          </p:nvSpPr>
          <p:spPr bwMode="auto">
            <a:xfrm>
              <a:off x="26872282" y="11712599"/>
              <a:ext cx="40174" cy="61072"/>
            </a:xfrm>
            <a:custGeom>
              <a:avLst/>
              <a:gdLst>
                <a:gd name="T0" fmla="*/ 0 w 5"/>
                <a:gd name="T1" fmla="*/ 1 h 8"/>
                <a:gd name="T2" fmla="*/ 4 w 5"/>
                <a:gd name="T3" fmla="*/ 1 h 8"/>
                <a:gd name="T4" fmla="*/ 5 w 5"/>
                <a:gd name="T5" fmla="*/ 9 h 8"/>
                <a:gd name="T6" fmla="*/ 0 w 5"/>
                <a:gd name="T7" fmla="*/ 6 h 8"/>
                <a:gd name="T8" fmla="*/ 0 w 5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0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5" y="5"/>
                    <a:pt x="4" y="7"/>
                  </a:cubicBezTo>
                  <a:cubicBezTo>
                    <a:pt x="3" y="8"/>
                    <a:pt x="1" y="6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6" name="Freeform 2902"/>
            <p:cNvSpPr>
              <a:spLocks noChangeAspect="1"/>
            </p:cNvSpPr>
            <p:nvPr/>
          </p:nvSpPr>
          <p:spPr bwMode="auto">
            <a:xfrm>
              <a:off x="27032958" y="11859165"/>
              <a:ext cx="1151485" cy="1233546"/>
            </a:xfrm>
            <a:custGeom>
              <a:avLst/>
              <a:gdLst>
                <a:gd name="T0" fmla="*/ 11 w 143"/>
                <a:gd name="T1" fmla="*/ 1 h 168"/>
                <a:gd name="T2" fmla="*/ 37 w 143"/>
                <a:gd name="T3" fmla="*/ 11 h 168"/>
                <a:gd name="T4" fmla="*/ 45 w 143"/>
                <a:gd name="T5" fmla="*/ 22 h 168"/>
                <a:gd name="T6" fmla="*/ 48 w 143"/>
                <a:gd name="T7" fmla="*/ 29 h 168"/>
                <a:gd name="T8" fmla="*/ 59 w 143"/>
                <a:gd name="T9" fmla="*/ 36 h 168"/>
                <a:gd name="T10" fmla="*/ 79 w 143"/>
                <a:gd name="T11" fmla="*/ 55 h 168"/>
                <a:gd name="T12" fmla="*/ 88 w 143"/>
                <a:gd name="T13" fmla="*/ 61 h 168"/>
                <a:gd name="T14" fmla="*/ 90 w 143"/>
                <a:gd name="T15" fmla="*/ 59 h 168"/>
                <a:gd name="T16" fmla="*/ 100 w 143"/>
                <a:gd name="T17" fmla="*/ 65 h 168"/>
                <a:gd name="T18" fmla="*/ 107 w 143"/>
                <a:gd name="T19" fmla="*/ 72 h 168"/>
                <a:gd name="T20" fmla="*/ 113 w 143"/>
                <a:gd name="T21" fmla="*/ 82 h 168"/>
                <a:gd name="T22" fmla="*/ 124 w 143"/>
                <a:gd name="T23" fmla="*/ 90 h 168"/>
                <a:gd name="T24" fmla="*/ 137 w 143"/>
                <a:gd name="T25" fmla="*/ 97 h 168"/>
                <a:gd name="T26" fmla="*/ 136 w 143"/>
                <a:gd name="T27" fmla="*/ 103 h 168"/>
                <a:gd name="T28" fmla="*/ 136 w 143"/>
                <a:gd name="T29" fmla="*/ 115 h 168"/>
                <a:gd name="T30" fmla="*/ 148 w 143"/>
                <a:gd name="T31" fmla="*/ 130 h 168"/>
                <a:gd name="T32" fmla="*/ 150 w 143"/>
                <a:gd name="T33" fmla="*/ 139 h 168"/>
                <a:gd name="T34" fmla="*/ 171 w 143"/>
                <a:gd name="T35" fmla="*/ 151 h 168"/>
                <a:gd name="T36" fmla="*/ 166 w 143"/>
                <a:gd name="T37" fmla="*/ 185 h 168"/>
                <a:gd name="T38" fmla="*/ 158 w 143"/>
                <a:gd name="T39" fmla="*/ 192 h 168"/>
                <a:gd name="T40" fmla="*/ 148 w 143"/>
                <a:gd name="T41" fmla="*/ 194 h 168"/>
                <a:gd name="T42" fmla="*/ 141 w 143"/>
                <a:gd name="T43" fmla="*/ 194 h 168"/>
                <a:gd name="T44" fmla="*/ 109 w 143"/>
                <a:gd name="T45" fmla="*/ 160 h 168"/>
                <a:gd name="T46" fmla="*/ 96 w 143"/>
                <a:gd name="T47" fmla="*/ 144 h 168"/>
                <a:gd name="T48" fmla="*/ 90 w 143"/>
                <a:gd name="T49" fmla="*/ 131 h 168"/>
                <a:gd name="T50" fmla="*/ 78 w 143"/>
                <a:gd name="T51" fmla="*/ 106 h 168"/>
                <a:gd name="T52" fmla="*/ 75 w 143"/>
                <a:gd name="T53" fmla="*/ 99 h 168"/>
                <a:gd name="T54" fmla="*/ 65 w 143"/>
                <a:gd name="T55" fmla="*/ 95 h 168"/>
                <a:gd name="T56" fmla="*/ 58 w 143"/>
                <a:gd name="T57" fmla="*/ 72 h 168"/>
                <a:gd name="T58" fmla="*/ 55 w 143"/>
                <a:gd name="T59" fmla="*/ 67 h 168"/>
                <a:gd name="T60" fmla="*/ 43 w 143"/>
                <a:gd name="T61" fmla="*/ 59 h 168"/>
                <a:gd name="T62" fmla="*/ 30 w 143"/>
                <a:gd name="T63" fmla="*/ 36 h 168"/>
                <a:gd name="T64" fmla="*/ 7 w 143"/>
                <a:gd name="T65" fmla="*/ 18 h 168"/>
                <a:gd name="T66" fmla="*/ 1 w 143"/>
                <a:gd name="T67" fmla="*/ 1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68"/>
                <a:gd name="T104" fmla="*/ 143 w 143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68">
                  <a:moveTo>
                    <a:pt x="1" y="1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11" y="2"/>
                    <a:pt x="11" y="6"/>
                    <a:pt x="13" y="7"/>
                  </a:cubicBezTo>
                  <a:cubicBezTo>
                    <a:pt x="19" y="9"/>
                    <a:pt x="26" y="7"/>
                    <a:pt x="31" y="9"/>
                  </a:cubicBezTo>
                  <a:cubicBezTo>
                    <a:pt x="34" y="10"/>
                    <a:pt x="36" y="12"/>
                    <a:pt x="37" y="15"/>
                  </a:cubicBezTo>
                  <a:cubicBezTo>
                    <a:pt x="38" y="16"/>
                    <a:pt x="36" y="17"/>
                    <a:pt x="37" y="18"/>
                  </a:cubicBezTo>
                  <a:cubicBezTo>
                    <a:pt x="38" y="20"/>
                    <a:pt x="41" y="20"/>
                    <a:pt x="42" y="21"/>
                  </a:cubicBezTo>
                  <a:cubicBezTo>
                    <a:pt x="42" y="22"/>
                    <a:pt x="39" y="23"/>
                    <a:pt x="40" y="24"/>
                  </a:cubicBezTo>
                  <a:cubicBezTo>
                    <a:pt x="42" y="25"/>
                    <a:pt x="46" y="24"/>
                    <a:pt x="48" y="26"/>
                  </a:cubicBezTo>
                  <a:cubicBezTo>
                    <a:pt x="49" y="27"/>
                    <a:pt x="48" y="29"/>
                    <a:pt x="49" y="30"/>
                  </a:cubicBezTo>
                  <a:cubicBezTo>
                    <a:pt x="52" y="33"/>
                    <a:pt x="56" y="34"/>
                    <a:pt x="59" y="36"/>
                  </a:cubicBezTo>
                  <a:cubicBezTo>
                    <a:pt x="62" y="39"/>
                    <a:pt x="63" y="44"/>
                    <a:pt x="66" y="46"/>
                  </a:cubicBezTo>
                  <a:cubicBezTo>
                    <a:pt x="67" y="47"/>
                    <a:pt x="67" y="43"/>
                    <a:pt x="68" y="44"/>
                  </a:cubicBezTo>
                  <a:cubicBezTo>
                    <a:pt x="70" y="45"/>
                    <a:pt x="71" y="49"/>
                    <a:pt x="73" y="51"/>
                  </a:cubicBezTo>
                  <a:cubicBezTo>
                    <a:pt x="73" y="52"/>
                    <a:pt x="75" y="54"/>
                    <a:pt x="76" y="54"/>
                  </a:cubicBezTo>
                  <a:cubicBezTo>
                    <a:pt x="77" y="53"/>
                    <a:pt x="74" y="50"/>
                    <a:pt x="75" y="49"/>
                  </a:cubicBezTo>
                  <a:cubicBezTo>
                    <a:pt x="75" y="48"/>
                    <a:pt x="77" y="47"/>
                    <a:pt x="79" y="48"/>
                  </a:cubicBezTo>
                  <a:cubicBezTo>
                    <a:pt x="81" y="49"/>
                    <a:pt x="82" y="52"/>
                    <a:pt x="83" y="54"/>
                  </a:cubicBezTo>
                  <a:cubicBezTo>
                    <a:pt x="84" y="55"/>
                    <a:pt x="82" y="58"/>
                    <a:pt x="83" y="59"/>
                  </a:cubicBezTo>
                  <a:cubicBezTo>
                    <a:pt x="85" y="60"/>
                    <a:pt x="87" y="59"/>
                    <a:pt x="89" y="60"/>
                  </a:cubicBezTo>
                  <a:cubicBezTo>
                    <a:pt x="90" y="60"/>
                    <a:pt x="91" y="61"/>
                    <a:pt x="91" y="61"/>
                  </a:cubicBezTo>
                  <a:cubicBezTo>
                    <a:pt x="93" y="64"/>
                    <a:pt x="92" y="67"/>
                    <a:pt x="94" y="68"/>
                  </a:cubicBezTo>
                  <a:cubicBezTo>
                    <a:pt x="96" y="70"/>
                    <a:pt x="100" y="70"/>
                    <a:pt x="102" y="71"/>
                  </a:cubicBezTo>
                  <a:cubicBezTo>
                    <a:pt x="103" y="72"/>
                    <a:pt x="102" y="74"/>
                    <a:pt x="103" y="75"/>
                  </a:cubicBezTo>
                  <a:cubicBezTo>
                    <a:pt x="104" y="76"/>
                    <a:pt x="106" y="74"/>
                    <a:pt x="108" y="75"/>
                  </a:cubicBezTo>
                  <a:cubicBezTo>
                    <a:pt x="110" y="77"/>
                    <a:pt x="114" y="78"/>
                    <a:pt x="114" y="81"/>
                  </a:cubicBezTo>
                  <a:cubicBezTo>
                    <a:pt x="115" y="83"/>
                    <a:pt x="111" y="82"/>
                    <a:pt x="110" y="84"/>
                  </a:cubicBezTo>
                  <a:cubicBezTo>
                    <a:pt x="109" y="85"/>
                    <a:pt x="113" y="85"/>
                    <a:pt x="113" y="86"/>
                  </a:cubicBezTo>
                  <a:cubicBezTo>
                    <a:pt x="112" y="89"/>
                    <a:pt x="108" y="90"/>
                    <a:pt x="108" y="93"/>
                  </a:cubicBezTo>
                  <a:cubicBezTo>
                    <a:pt x="108" y="95"/>
                    <a:pt x="111" y="95"/>
                    <a:pt x="113" y="96"/>
                  </a:cubicBezTo>
                  <a:cubicBezTo>
                    <a:pt x="115" y="97"/>
                    <a:pt x="118" y="96"/>
                    <a:pt x="120" y="98"/>
                  </a:cubicBezTo>
                  <a:cubicBezTo>
                    <a:pt x="122" y="101"/>
                    <a:pt x="121" y="105"/>
                    <a:pt x="123" y="108"/>
                  </a:cubicBezTo>
                  <a:cubicBezTo>
                    <a:pt x="124" y="110"/>
                    <a:pt x="127" y="110"/>
                    <a:pt x="128" y="112"/>
                  </a:cubicBezTo>
                  <a:cubicBezTo>
                    <a:pt x="128" y="114"/>
                    <a:pt x="124" y="115"/>
                    <a:pt x="125" y="116"/>
                  </a:cubicBezTo>
                  <a:cubicBezTo>
                    <a:pt x="128" y="118"/>
                    <a:pt x="133" y="116"/>
                    <a:pt x="136" y="118"/>
                  </a:cubicBezTo>
                  <a:cubicBezTo>
                    <a:pt x="139" y="119"/>
                    <a:pt x="141" y="123"/>
                    <a:pt x="142" y="126"/>
                  </a:cubicBezTo>
                  <a:cubicBezTo>
                    <a:pt x="143" y="129"/>
                    <a:pt x="140" y="131"/>
                    <a:pt x="139" y="134"/>
                  </a:cubicBezTo>
                  <a:cubicBezTo>
                    <a:pt x="138" y="141"/>
                    <a:pt x="139" y="148"/>
                    <a:pt x="138" y="154"/>
                  </a:cubicBezTo>
                  <a:cubicBezTo>
                    <a:pt x="137" y="158"/>
                    <a:pt x="138" y="162"/>
                    <a:pt x="136" y="165"/>
                  </a:cubicBezTo>
                  <a:cubicBezTo>
                    <a:pt x="134" y="166"/>
                    <a:pt x="133" y="160"/>
                    <a:pt x="131" y="160"/>
                  </a:cubicBezTo>
                  <a:cubicBezTo>
                    <a:pt x="129" y="159"/>
                    <a:pt x="131" y="164"/>
                    <a:pt x="130" y="164"/>
                  </a:cubicBezTo>
                  <a:cubicBezTo>
                    <a:pt x="128" y="165"/>
                    <a:pt x="125" y="160"/>
                    <a:pt x="123" y="161"/>
                  </a:cubicBezTo>
                  <a:cubicBezTo>
                    <a:pt x="121" y="162"/>
                    <a:pt x="125" y="168"/>
                    <a:pt x="123" y="168"/>
                  </a:cubicBezTo>
                  <a:cubicBezTo>
                    <a:pt x="120" y="167"/>
                    <a:pt x="119" y="163"/>
                    <a:pt x="117" y="161"/>
                  </a:cubicBezTo>
                  <a:cubicBezTo>
                    <a:pt x="112" y="156"/>
                    <a:pt x="107" y="153"/>
                    <a:pt x="102" y="148"/>
                  </a:cubicBezTo>
                  <a:cubicBezTo>
                    <a:pt x="98" y="143"/>
                    <a:pt x="95" y="138"/>
                    <a:pt x="91" y="133"/>
                  </a:cubicBezTo>
                  <a:cubicBezTo>
                    <a:pt x="90" y="132"/>
                    <a:pt x="87" y="132"/>
                    <a:pt x="86" y="131"/>
                  </a:cubicBezTo>
                  <a:cubicBezTo>
                    <a:pt x="84" y="127"/>
                    <a:pt x="83" y="123"/>
                    <a:pt x="80" y="120"/>
                  </a:cubicBezTo>
                  <a:cubicBezTo>
                    <a:pt x="79" y="117"/>
                    <a:pt x="76" y="115"/>
                    <a:pt x="75" y="113"/>
                  </a:cubicBezTo>
                  <a:cubicBezTo>
                    <a:pt x="74" y="112"/>
                    <a:pt x="75" y="110"/>
                    <a:pt x="75" y="109"/>
                  </a:cubicBezTo>
                  <a:cubicBezTo>
                    <a:pt x="74" y="106"/>
                    <a:pt x="73" y="103"/>
                    <a:pt x="71" y="99"/>
                  </a:cubicBezTo>
                  <a:cubicBezTo>
                    <a:pt x="69" y="95"/>
                    <a:pt x="68" y="91"/>
                    <a:pt x="65" y="88"/>
                  </a:cubicBezTo>
                  <a:cubicBezTo>
                    <a:pt x="64" y="87"/>
                    <a:pt x="62" y="88"/>
                    <a:pt x="62" y="87"/>
                  </a:cubicBezTo>
                  <a:cubicBezTo>
                    <a:pt x="61" y="86"/>
                    <a:pt x="62" y="83"/>
                    <a:pt x="62" y="82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8"/>
                    <a:pt x="55" y="80"/>
                    <a:pt x="54" y="79"/>
                  </a:cubicBezTo>
                  <a:cubicBezTo>
                    <a:pt x="53" y="78"/>
                    <a:pt x="54" y="75"/>
                    <a:pt x="54" y="74"/>
                  </a:cubicBezTo>
                  <a:cubicBezTo>
                    <a:pt x="52" y="69"/>
                    <a:pt x="50" y="65"/>
                    <a:pt x="48" y="60"/>
                  </a:cubicBezTo>
                  <a:cubicBezTo>
                    <a:pt x="48" y="59"/>
                    <a:pt x="50" y="58"/>
                    <a:pt x="49" y="57"/>
                  </a:cubicBezTo>
                  <a:cubicBezTo>
                    <a:pt x="49" y="56"/>
                    <a:pt x="47" y="57"/>
                    <a:pt x="46" y="56"/>
                  </a:cubicBezTo>
                  <a:cubicBezTo>
                    <a:pt x="44" y="54"/>
                    <a:pt x="42" y="52"/>
                    <a:pt x="40" y="50"/>
                  </a:cubicBezTo>
                  <a:cubicBezTo>
                    <a:pt x="39" y="50"/>
                    <a:pt x="37" y="51"/>
                    <a:pt x="36" y="49"/>
                  </a:cubicBezTo>
                  <a:cubicBezTo>
                    <a:pt x="35" y="48"/>
                    <a:pt x="36" y="45"/>
                    <a:pt x="35" y="43"/>
                  </a:cubicBezTo>
                  <a:cubicBezTo>
                    <a:pt x="33" y="38"/>
                    <a:pt x="29" y="34"/>
                    <a:pt x="25" y="30"/>
                  </a:cubicBezTo>
                  <a:cubicBezTo>
                    <a:pt x="23" y="28"/>
                    <a:pt x="20" y="28"/>
                    <a:pt x="18" y="27"/>
                  </a:cubicBezTo>
                  <a:cubicBezTo>
                    <a:pt x="13" y="23"/>
                    <a:pt x="9" y="20"/>
                    <a:pt x="6" y="15"/>
                  </a:cubicBezTo>
                  <a:cubicBezTo>
                    <a:pt x="4" y="12"/>
                    <a:pt x="3" y="9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7" name="Freeform 2903"/>
            <p:cNvSpPr>
              <a:spLocks noChangeAspect="1"/>
            </p:cNvSpPr>
            <p:nvPr/>
          </p:nvSpPr>
          <p:spPr bwMode="auto">
            <a:xfrm>
              <a:off x="27742580" y="12268302"/>
              <a:ext cx="133896" cy="97702"/>
            </a:xfrm>
            <a:custGeom>
              <a:avLst/>
              <a:gdLst>
                <a:gd name="T0" fmla="*/ 2 w 17"/>
                <a:gd name="T1" fmla="*/ 1 h 13"/>
                <a:gd name="T2" fmla="*/ 13 w 17"/>
                <a:gd name="T3" fmla="*/ 5 h 13"/>
                <a:gd name="T4" fmla="*/ 13 w 17"/>
                <a:gd name="T5" fmla="*/ 11 h 13"/>
                <a:gd name="T6" fmla="*/ 20 w 17"/>
                <a:gd name="T7" fmla="*/ 14 h 13"/>
                <a:gd name="T8" fmla="*/ 18 w 17"/>
                <a:gd name="T9" fmla="*/ 16 h 13"/>
                <a:gd name="T10" fmla="*/ 8 w 17"/>
                <a:gd name="T11" fmla="*/ 14 h 13"/>
                <a:gd name="T12" fmla="*/ 7 w 17"/>
                <a:gd name="T13" fmla="*/ 6 h 13"/>
                <a:gd name="T14" fmla="*/ 2 w 17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3"/>
                <a:gd name="T26" fmla="*/ 17 w 1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3">
                  <a:moveTo>
                    <a:pt x="2" y="1"/>
                  </a:moveTo>
                  <a:cubicBezTo>
                    <a:pt x="5" y="0"/>
                    <a:pt x="8" y="2"/>
                    <a:pt x="11" y="4"/>
                  </a:cubicBezTo>
                  <a:cubicBezTo>
                    <a:pt x="12" y="5"/>
                    <a:pt x="10" y="8"/>
                    <a:pt x="11" y="9"/>
                  </a:cubicBezTo>
                  <a:cubicBezTo>
                    <a:pt x="12" y="10"/>
                    <a:pt x="15" y="9"/>
                    <a:pt x="17" y="11"/>
                  </a:cubicBezTo>
                  <a:cubicBezTo>
                    <a:pt x="17" y="11"/>
                    <a:pt x="16" y="13"/>
                    <a:pt x="15" y="13"/>
                  </a:cubicBezTo>
                  <a:cubicBezTo>
                    <a:pt x="12" y="13"/>
                    <a:pt x="9" y="12"/>
                    <a:pt x="7" y="11"/>
                  </a:cubicBezTo>
                  <a:cubicBezTo>
                    <a:pt x="6" y="9"/>
                    <a:pt x="7" y="6"/>
                    <a:pt x="6" y="5"/>
                  </a:cubicBezTo>
                  <a:cubicBezTo>
                    <a:pt x="5" y="3"/>
                    <a:pt x="0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8" name="Freeform 2904"/>
            <p:cNvSpPr>
              <a:spLocks noChangeAspect="1"/>
            </p:cNvSpPr>
            <p:nvPr/>
          </p:nvSpPr>
          <p:spPr bwMode="auto">
            <a:xfrm>
              <a:off x="27709115" y="12237777"/>
              <a:ext cx="33477" cy="48851"/>
            </a:xfrm>
            <a:custGeom>
              <a:avLst/>
              <a:gdLst>
                <a:gd name="T0" fmla="*/ 3 w 4"/>
                <a:gd name="T1" fmla="*/ 0 h 6"/>
                <a:gd name="T2" fmla="*/ 5 w 4"/>
                <a:gd name="T3" fmla="*/ 3 h 6"/>
                <a:gd name="T4" fmla="*/ 3 w 4"/>
                <a:gd name="T5" fmla="*/ 7 h 6"/>
                <a:gd name="T6" fmla="*/ 0 w 4"/>
                <a:gd name="T7" fmla="*/ 4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39" name="Freeform 2905"/>
            <p:cNvSpPr>
              <a:spLocks noChangeAspect="1"/>
            </p:cNvSpPr>
            <p:nvPr/>
          </p:nvSpPr>
          <p:spPr bwMode="auto">
            <a:xfrm>
              <a:off x="28077324" y="12604181"/>
              <a:ext cx="187448" cy="177096"/>
            </a:xfrm>
            <a:custGeom>
              <a:avLst/>
              <a:gdLst>
                <a:gd name="T0" fmla="*/ 13 w 23"/>
                <a:gd name="T1" fmla="*/ 1 h 24"/>
                <a:gd name="T2" fmla="*/ 18 w 23"/>
                <a:gd name="T3" fmla="*/ 17 h 24"/>
                <a:gd name="T4" fmla="*/ 24 w 23"/>
                <a:gd name="T5" fmla="*/ 21 h 24"/>
                <a:gd name="T6" fmla="*/ 26 w 23"/>
                <a:gd name="T7" fmla="*/ 29 h 24"/>
                <a:gd name="T8" fmla="*/ 12 w 23"/>
                <a:gd name="T9" fmla="*/ 21 h 24"/>
                <a:gd name="T10" fmla="*/ 10 w 23"/>
                <a:gd name="T11" fmla="*/ 12 h 24"/>
                <a:gd name="T12" fmla="*/ 0 w 23"/>
                <a:gd name="T13" fmla="*/ 11 h 24"/>
                <a:gd name="T14" fmla="*/ 6 w 23"/>
                <a:gd name="T15" fmla="*/ 4 h 24"/>
                <a:gd name="T16" fmla="*/ 11 w 23"/>
                <a:gd name="T17" fmla="*/ 4 h 24"/>
                <a:gd name="T18" fmla="*/ 13 w 23"/>
                <a:gd name="T19" fmla="*/ 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"/>
                <a:gd name="T32" fmla="*/ 23 w 2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">
                  <a:moveTo>
                    <a:pt x="11" y="1"/>
                  </a:moveTo>
                  <a:cubicBezTo>
                    <a:pt x="13" y="5"/>
                    <a:pt x="13" y="10"/>
                    <a:pt x="15" y="14"/>
                  </a:cubicBezTo>
                  <a:cubicBezTo>
                    <a:pt x="16" y="16"/>
                    <a:pt x="20" y="15"/>
                    <a:pt x="20" y="17"/>
                  </a:cubicBezTo>
                  <a:cubicBezTo>
                    <a:pt x="22" y="19"/>
                    <a:pt x="23" y="24"/>
                    <a:pt x="21" y="24"/>
                  </a:cubicBezTo>
                  <a:cubicBezTo>
                    <a:pt x="17" y="24"/>
                    <a:pt x="13" y="20"/>
                    <a:pt x="10" y="17"/>
                  </a:cubicBezTo>
                  <a:cubicBezTo>
                    <a:pt x="9" y="16"/>
                    <a:pt x="10" y="12"/>
                    <a:pt x="8" y="10"/>
                  </a:cubicBezTo>
                  <a:cubicBezTo>
                    <a:pt x="6" y="8"/>
                    <a:pt x="1" y="11"/>
                    <a:pt x="0" y="9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6" y="2"/>
                    <a:pt x="8" y="4"/>
                    <a:pt x="9" y="3"/>
                  </a:cubicBezTo>
                  <a:cubicBezTo>
                    <a:pt x="10" y="3"/>
                    <a:pt x="11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0" name="Freeform 2906"/>
            <p:cNvSpPr>
              <a:spLocks noChangeAspect="1"/>
            </p:cNvSpPr>
            <p:nvPr/>
          </p:nvSpPr>
          <p:spPr bwMode="auto">
            <a:xfrm>
              <a:off x="28331723" y="12707993"/>
              <a:ext cx="87028" cy="97702"/>
            </a:xfrm>
            <a:custGeom>
              <a:avLst/>
              <a:gdLst>
                <a:gd name="T0" fmla="*/ 4 w 11"/>
                <a:gd name="T1" fmla="*/ 2 h 13"/>
                <a:gd name="T2" fmla="*/ 12 w 11"/>
                <a:gd name="T3" fmla="*/ 7 h 13"/>
                <a:gd name="T4" fmla="*/ 6 w 11"/>
                <a:gd name="T5" fmla="*/ 15 h 13"/>
                <a:gd name="T6" fmla="*/ 5 w 11"/>
                <a:gd name="T7" fmla="*/ 11 h 13"/>
                <a:gd name="T8" fmla="*/ 1 w 11"/>
                <a:gd name="T9" fmla="*/ 15 h 13"/>
                <a:gd name="T10" fmla="*/ 4 w 11"/>
                <a:gd name="T11" fmla="*/ 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3"/>
                <a:gd name="T20" fmla="*/ 11 w 1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3">
                  <a:moveTo>
                    <a:pt x="3" y="2"/>
                  </a:moveTo>
                  <a:cubicBezTo>
                    <a:pt x="5" y="0"/>
                    <a:pt x="9" y="3"/>
                    <a:pt x="10" y="6"/>
                  </a:cubicBezTo>
                  <a:cubicBezTo>
                    <a:pt x="11" y="9"/>
                    <a:pt x="8" y="11"/>
                    <a:pt x="5" y="12"/>
                  </a:cubicBezTo>
                  <a:cubicBezTo>
                    <a:pt x="4" y="13"/>
                    <a:pt x="5" y="10"/>
                    <a:pt x="4" y="9"/>
                  </a:cubicBezTo>
                  <a:cubicBezTo>
                    <a:pt x="3" y="9"/>
                    <a:pt x="1" y="13"/>
                    <a:pt x="1" y="12"/>
                  </a:cubicBezTo>
                  <a:cubicBezTo>
                    <a:pt x="0" y="8"/>
                    <a:pt x="0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1" name="Freeform 2907"/>
            <p:cNvSpPr>
              <a:spLocks noChangeAspect="1"/>
            </p:cNvSpPr>
            <p:nvPr/>
          </p:nvSpPr>
          <p:spPr bwMode="auto">
            <a:xfrm>
              <a:off x="27093198" y="12152287"/>
              <a:ext cx="100432" cy="67182"/>
            </a:xfrm>
            <a:custGeom>
              <a:avLst/>
              <a:gdLst>
                <a:gd name="T0" fmla="*/ 5 w 13"/>
                <a:gd name="T1" fmla="*/ 0 h 9"/>
                <a:gd name="T2" fmla="*/ 10 w 13"/>
                <a:gd name="T3" fmla="*/ 6 h 9"/>
                <a:gd name="T4" fmla="*/ 15 w 13"/>
                <a:gd name="T5" fmla="*/ 7 h 9"/>
                <a:gd name="T6" fmla="*/ 12 w 13"/>
                <a:gd name="T7" fmla="*/ 11 h 9"/>
                <a:gd name="T8" fmla="*/ 7 w 13"/>
                <a:gd name="T9" fmla="*/ 7 h 9"/>
                <a:gd name="T10" fmla="*/ 0 w 13"/>
                <a:gd name="T11" fmla="*/ 5 h 9"/>
                <a:gd name="T12" fmla="*/ 5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9"/>
                <a:gd name="T23" fmla="*/ 13 w 1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9">
                  <a:moveTo>
                    <a:pt x="4" y="0"/>
                  </a:moveTo>
                  <a:cubicBezTo>
                    <a:pt x="6" y="0"/>
                    <a:pt x="7" y="4"/>
                    <a:pt x="9" y="5"/>
                  </a:cubicBezTo>
                  <a:cubicBezTo>
                    <a:pt x="10" y="6"/>
                    <a:pt x="12" y="5"/>
                    <a:pt x="13" y="6"/>
                  </a:cubicBezTo>
                  <a:cubicBezTo>
                    <a:pt x="13" y="7"/>
                    <a:pt x="12" y="9"/>
                    <a:pt x="10" y="9"/>
                  </a:cubicBezTo>
                  <a:cubicBezTo>
                    <a:pt x="9" y="9"/>
                    <a:pt x="8" y="6"/>
                    <a:pt x="6" y="6"/>
                  </a:cubicBezTo>
                  <a:cubicBezTo>
                    <a:pt x="4" y="5"/>
                    <a:pt x="1" y="6"/>
                    <a:pt x="0" y="4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2" name="Freeform 2908"/>
            <p:cNvSpPr>
              <a:spLocks noChangeAspect="1"/>
            </p:cNvSpPr>
            <p:nvPr/>
          </p:nvSpPr>
          <p:spPr bwMode="auto">
            <a:xfrm>
              <a:off x="27240488" y="12292747"/>
              <a:ext cx="107105" cy="122138"/>
            </a:xfrm>
            <a:custGeom>
              <a:avLst/>
              <a:gdLst>
                <a:gd name="T0" fmla="*/ 7 w 13"/>
                <a:gd name="T1" fmla="*/ 1 h 17"/>
                <a:gd name="T2" fmla="*/ 14 w 13"/>
                <a:gd name="T3" fmla="*/ 9 h 17"/>
                <a:gd name="T4" fmla="*/ 12 w 13"/>
                <a:gd name="T5" fmla="*/ 19 h 17"/>
                <a:gd name="T6" fmla="*/ 7 w 13"/>
                <a:gd name="T7" fmla="*/ 12 h 17"/>
                <a:gd name="T8" fmla="*/ 0 w 13"/>
                <a:gd name="T9" fmla="*/ 2 h 17"/>
                <a:gd name="T10" fmla="*/ 6 w 13"/>
                <a:gd name="T11" fmla="*/ 2 h 17"/>
                <a:gd name="T12" fmla="*/ 7 w 13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7"/>
                <a:gd name="T23" fmla="*/ 13 w 1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7">
                  <a:moveTo>
                    <a:pt x="6" y="1"/>
                  </a:moveTo>
                  <a:cubicBezTo>
                    <a:pt x="9" y="2"/>
                    <a:pt x="11" y="5"/>
                    <a:pt x="11" y="8"/>
                  </a:cubicBezTo>
                  <a:cubicBezTo>
                    <a:pt x="12" y="10"/>
                    <a:pt x="13" y="15"/>
                    <a:pt x="10" y="16"/>
                  </a:cubicBezTo>
                  <a:cubicBezTo>
                    <a:pt x="8" y="17"/>
                    <a:pt x="7" y="12"/>
                    <a:pt x="6" y="10"/>
                  </a:cubicBezTo>
                  <a:cubicBezTo>
                    <a:pt x="4" y="7"/>
                    <a:pt x="1" y="5"/>
                    <a:pt x="0" y="2"/>
                  </a:cubicBezTo>
                  <a:cubicBezTo>
                    <a:pt x="0" y="1"/>
                    <a:pt x="3" y="2"/>
                    <a:pt x="5" y="2"/>
                  </a:cubicBezTo>
                  <a:cubicBezTo>
                    <a:pt x="5" y="2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3" name="Freeform 2909"/>
            <p:cNvSpPr>
              <a:spLocks noChangeAspect="1"/>
            </p:cNvSpPr>
            <p:nvPr/>
          </p:nvSpPr>
          <p:spPr bwMode="auto">
            <a:xfrm>
              <a:off x="27414554" y="12555321"/>
              <a:ext cx="66951" cy="97702"/>
            </a:xfrm>
            <a:custGeom>
              <a:avLst/>
              <a:gdLst>
                <a:gd name="T0" fmla="*/ 1 w 9"/>
                <a:gd name="T1" fmla="*/ 1 h 13"/>
                <a:gd name="T2" fmla="*/ 9 w 9"/>
                <a:gd name="T3" fmla="*/ 12 h 13"/>
                <a:gd name="T4" fmla="*/ 8 w 9"/>
                <a:gd name="T5" fmla="*/ 15 h 13"/>
                <a:gd name="T6" fmla="*/ 2 w 9"/>
                <a:gd name="T7" fmla="*/ 10 h 13"/>
                <a:gd name="T8" fmla="*/ 1 w 9"/>
                <a:gd name="T9" fmla="*/ 4 h 13"/>
                <a:gd name="T10" fmla="*/ 1 w 9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3"/>
                <a:gd name="T20" fmla="*/ 9 w 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3">
                  <a:moveTo>
                    <a:pt x="1" y="1"/>
                  </a:moveTo>
                  <a:cubicBezTo>
                    <a:pt x="4" y="3"/>
                    <a:pt x="6" y="7"/>
                    <a:pt x="8" y="10"/>
                  </a:cubicBezTo>
                  <a:cubicBezTo>
                    <a:pt x="9" y="11"/>
                    <a:pt x="8" y="13"/>
                    <a:pt x="7" y="12"/>
                  </a:cubicBezTo>
                  <a:cubicBezTo>
                    <a:pt x="5" y="12"/>
                    <a:pt x="4" y="10"/>
                    <a:pt x="2" y="8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2"/>
                    <a:pt x="0" y="0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4" name="Oval 2910"/>
            <p:cNvSpPr>
              <a:spLocks noChangeAspect="1" noChangeArrowheads="1"/>
            </p:cNvSpPr>
            <p:nvPr/>
          </p:nvSpPr>
          <p:spPr bwMode="auto">
            <a:xfrm>
              <a:off x="27996984" y="12494264"/>
              <a:ext cx="33477" cy="30530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5" name="Freeform 2911"/>
            <p:cNvSpPr>
              <a:spLocks noChangeAspect="1"/>
            </p:cNvSpPr>
            <p:nvPr/>
          </p:nvSpPr>
          <p:spPr bwMode="auto">
            <a:xfrm>
              <a:off x="27575229" y="12762964"/>
              <a:ext cx="40174" cy="48851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7 h 7"/>
                <a:gd name="T4" fmla="*/ 1 w 5"/>
                <a:gd name="T5" fmla="*/ 5 h 7"/>
                <a:gd name="T6" fmla="*/ 1 w 5"/>
                <a:gd name="T7" fmla="*/ 0 h 7"/>
                <a:gd name="T8" fmla="*/ 5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4" y="3"/>
                  </a:moveTo>
                  <a:cubicBezTo>
                    <a:pt x="4" y="4"/>
                    <a:pt x="5" y="6"/>
                    <a:pt x="4" y="6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6" name="Freeform 2912"/>
            <p:cNvSpPr>
              <a:spLocks noChangeAspect="1"/>
            </p:cNvSpPr>
            <p:nvPr/>
          </p:nvSpPr>
          <p:spPr bwMode="auto">
            <a:xfrm>
              <a:off x="27535047" y="12708000"/>
              <a:ext cx="40174" cy="42745"/>
            </a:xfrm>
            <a:custGeom>
              <a:avLst/>
              <a:gdLst>
                <a:gd name="T0" fmla="*/ 5 w 5"/>
                <a:gd name="T1" fmla="*/ 4 h 6"/>
                <a:gd name="T2" fmla="*/ 5 w 5"/>
                <a:gd name="T3" fmla="*/ 7 h 6"/>
                <a:gd name="T4" fmla="*/ 2 w 5"/>
                <a:gd name="T5" fmla="*/ 5 h 6"/>
                <a:gd name="T6" fmla="*/ 1 w 5"/>
                <a:gd name="T7" fmla="*/ 1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3"/>
                  </a:moveTo>
                  <a:cubicBezTo>
                    <a:pt x="4" y="4"/>
                    <a:pt x="5" y="5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7" name="Freeform 2913"/>
            <p:cNvSpPr>
              <a:spLocks noChangeAspect="1"/>
            </p:cNvSpPr>
            <p:nvPr/>
          </p:nvSpPr>
          <p:spPr bwMode="auto">
            <a:xfrm>
              <a:off x="27501584" y="12677456"/>
              <a:ext cx="33477" cy="30530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5 h 4"/>
                <a:gd name="T4" fmla="*/ 1 w 4"/>
                <a:gd name="T5" fmla="*/ 4 h 4"/>
                <a:gd name="T6" fmla="*/ 1 w 4"/>
                <a:gd name="T7" fmla="*/ 0 h 4"/>
                <a:gd name="T8" fmla="*/ 4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8" name="Freeform 2925"/>
            <p:cNvSpPr>
              <a:spLocks noChangeAspect="1"/>
            </p:cNvSpPr>
            <p:nvPr/>
          </p:nvSpPr>
          <p:spPr bwMode="auto">
            <a:xfrm>
              <a:off x="27916650" y="12292743"/>
              <a:ext cx="66951" cy="30530"/>
            </a:xfrm>
            <a:custGeom>
              <a:avLst/>
              <a:gdLst>
                <a:gd name="T0" fmla="*/ 5 w 8"/>
                <a:gd name="T1" fmla="*/ 5 h 4"/>
                <a:gd name="T2" fmla="*/ 0 w 8"/>
                <a:gd name="T3" fmla="*/ 3 h 4"/>
                <a:gd name="T4" fmla="*/ 6 w 8"/>
                <a:gd name="T5" fmla="*/ 0 h 4"/>
                <a:gd name="T6" fmla="*/ 10 w 8"/>
                <a:gd name="T7" fmla="*/ 3 h 4"/>
                <a:gd name="T8" fmla="*/ 5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4" y="4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8" y="2"/>
                  </a:cubicBezTo>
                  <a:cubicBezTo>
                    <a:pt x="6" y="4"/>
                    <a:pt x="5" y="4"/>
                    <a:pt x="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49" name="Freeform 2926"/>
            <p:cNvSpPr>
              <a:spLocks noChangeAspect="1"/>
            </p:cNvSpPr>
            <p:nvPr/>
          </p:nvSpPr>
          <p:spPr bwMode="auto">
            <a:xfrm>
              <a:off x="28077325" y="13074400"/>
              <a:ext cx="957336" cy="317549"/>
            </a:xfrm>
            <a:custGeom>
              <a:avLst/>
              <a:gdLst>
                <a:gd name="T0" fmla="*/ 11 w 119"/>
                <a:gd name="T1" fmla="*/ 2 h 43"/>
                <a:gd name="T2" fmla="*/ 25 w 119"/>
                <a:gd name="T3" fmla="*/ 4 h 43"/>
                <a:gd name="T4" fmla="*/ 25 w 119"/>
                <a:gd name="T5" fmla="*/ 1 h 43"/>
                <a:gd name="T6" fmla="*/ 32 w 119"/>
                <a:gd name="T7" fmla="*/ 2 h 43"/>
                <a:gd name="T8" fmla="*/ 38 w 119"/>
                <a:gd name="T9" fmla="*/ 7 h 43"/>
                <a:gd name="T10" fmla="*/ 48 w 119"/>
                <a:gd name="T11" fmla="*/ 8 h 43"/>
                <a:gd name="T12" fmla="*/ 53 w 119"/>
                <a:gd name="T13" fmla="*/ 17 h 43"/>
                <a:gd name="T14" fmla="*/ 83 w 119"/>
                <a:gd name="T15" fmla="*/ 19 h 43"/>
                <a:gd name="T16" fmla="*/ 85 w 119"/>
                <a:gd name="T17" fmla="*/ 12 h 43"/>
                <a:gd name="T18" fmla="*/ 97 w 119"/>
                <a:gd name="T19" fmla="*/ 16 h 43"/>
                <a:gd name="T20" fmla="*/ 111 w 119"/>
                <a:gd name="T21" fmla="*/ 21 h 43"/>
                <a:gd name="T22" fmla="*/ 113 w 119"/>
                <a:gd name="T23" fmla="*/ 30 h 43"/>
                <a:gd name="T24" fmla="*/ 126 w 119"/>
                <a:gd name="T25" fmla="*/ 34 h 43"/>
                <a:gd name="T26" fmla="*/ 137 w 119"/>
                <a:gd name="T27" fmla="*/ 34 h 43"/>
                <a:gd name="T28" fmla="*/ 137 w 119"/>
                <a:gd name="T29" fmla="*/ 46 h 43"/>
                <a:gd name="T30" fmla="*/ 141 w 119"/>
                <a:gd name="T31" fmla="*/ 52 h 43"/>
                <a:gd name="T32" fmla="*/ 120 w 119"/>
                <a:gd name="T33" fmla="*/ 46 h 43"/>
                <a:gd name="T34" fmla="*/ 113 w 119"/>
                <a:gd name="T35" fmla="*/ 47 h 43"/>
                <a:gd name="T36" fmla="*/ 94 w 119"/>
                <a:gd name="T37" fmla="*/ 44 h 43"/>
                <a:gd name="T38" fmla="*/ 89 w 119"/>
                <a:gd name="T39" fmla="*/ 45 h 43"/>
                <a:gd name="T40" fmla="*/ 71 w 119"/>
                <a:gd name="T41" fmla="*/ 36 h 43"/>
                <a:gd name="T42" fmla="*/ 56 w 119"/>
                <a:gd name="T43" fmla="*/ 34 h 43"/>
                <a:gd name="T44" fmla="*/ 42 w 119"/>
                <a:gd name="T45" fmla="*/ 35 h 43"/>
                <a:gd name="T46" fmla="*/ 28 w 119"/>
                <a:gd name="T47" fmla="*/ 28 h 43"/>
                <a:gd name="T48" fmla="*/ 17 w 119"/>
                <a:gd name="T49" fmla="*/ 27 h 43"/>
                <a:gd name="T50" fmla="*/ 17 w 119"/>
                <a:gd name="T51" fmla="*/ 21 h 43"/>
                <a:gd name="T52" fmla="*/ 1 w 119"/>
                <a:gd name="T53" fmla="*/ 15 h 43"/>
                <a:gd name="T54" fmla="*/ 10 w 119"/>
                <a:gd name="T55" fmla="*/ 6 h 43"/>
                <a:gd name="T56" fmla="*/ 11 w 119"/>
                <a:gd name="T57" fmla="*/ 2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"/>
                <a:gd name="T88" fmla="*/ 0 h 43"/>
                <a:gd name="T89" fmla="*/ 119 w 119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" h="43">
                  <a:moveTo>
                    <a:pt x="9" y="2"/>
                  </a:moveTo>
                  <a:cubicBezTo>
                    <a:pt x="13" y="1"/>
                    <a:pt x="17" y="4"/>
                    <a:pt x="21" y="3"/>
                  </a:cubicBezTo>
                  <a:cubicBezTo>
                    <a:pt x="22" y="3"/>
                    <a:pt x="21" y="1"/>
                    <a:pt x="21" y="1"/>
                  </a:cubicBezTo>
                  <a:cubicBezTo>
                    <a:pt x="23" y="0"/>
                    <a:pt x="25" y="1"/>
                    <a:pt x="27" y="2"/>
                  </a:cubicBezTo>
                  <a:cubicBezTo>
                    <a:pt x="29" y="3"/>
                    <a:pt x="30" y="6"/>
                    <a:pt x="32" y="6"/>
                  </a:cubicBezTo>
                  <a:cubicBezTo>
                    <a:pt x="35" y="7"/>
                    <a:pt x="38" y="6"/>
                    <a:pt x="40" y="7"/>
                  </a:cubicBezTo>
                  <a:cubicBezTo>
                    <a:pt x="42" y="9"/>
                    <a:pt x="41" y="14"/>
                    <a:pt x="44" y="14"/>
                  </a:cubicBezTo>
                  <a:cubicBezTo>
                    <a:pt x="52" y="17"/>
                    <a:pt x="61" y="17"/>
                    <a:pt x="69" y="16"/>
                  </a:cubicBezTo>
                  <a:cubicBezTo>
                    <a:pt x="71" y="15"/>
                    <a:pt x="68" y="10"/>
                    <a:pt x="71" y="10"/>
                  </a:cubicBezTo>
                  <a:cubicBezTo>
                    <a:pt x="74" y="9"/>
                    <a:pt x="78" y="11"/>
                    <a:pt x="81" y="13"/>
                  </a:cubicBezTo>
                  <a:cubicBezTo>
                    <a:pt x="85" y="14"/>
                    <a:pt x="89" y="15"/>
                    <a:pt x="92" y="17"/>
                  </a:cubicBezTo>
                  <a:cubicBezTo>
                    <a:pt x="94" y="19"/>
                    <a:pt x="92" y="23"/>
                    <a:pt x="94" y="25"/>
                  </a:cubicBezTo>
                  <a:cubicBezTo>
                    <a:pt x="97" y="27"/>
                    <a:pt x="101" y="28"/>
                    <a:pt x="105" y="28"/>
                  </a:cubicBezTo>
                  <a:cubicBezTo>
                    <a:pt x="108" y="29"/>
                    <a:pt x="112" y="26"/>
                    <a:pt x="114" y="28"/>
                  </a:cubicBezTo>
                  <a:cubicBezTo>
                    <a:pt x="116" y="31"/>
                    <a:pt x="114" y="35"/>
                    <a:pt x="114" y="38"/>
                  </a:cubicBezTo>
                  <a:cubicBezTo>
                    <a:pt x="115" y="40"/>
                    <a:pt x="119" y="43"/>
                    <a:pt x="117" y="43"/>
                  </a:cubicBezTo>
                  <a:cubicBezTo>
                    <a:pt x="111" y="43"/>
                    <a:pt x="106" y="39"/>
                    <a:pt x="100" y="38"/>
                  </a:cubicBezTo>
                  <a:cubicBezTo>
                    <a:pt x="98" y="38"/>
                    <a:pt x="96" y="39"/>
                    <a:pt x="94" y="39"/>
                  </a:cubicBezTo>
                  <a:cubicBezTo>
                    <a:pt x="88" y="39"/>
                    <a:pt x="84" y="37"/>
                    <a:pt x="78" y="36"/>
                  </a:cubicBezTo>
                  <a:cubicBezTo>
                    <a:pt x="77" y="36"/>
                    <a:pt x="75" y="38"/>
                    <a:pt x="74" y="37"/>
                  </a:cubicBezTo>
                  <a:cubicBezTo>
                    <a:pt x="69" y="36"/>
                    <a:pt x="64" y="32"/>
                    <a:pt x="59" y="30"/>
                  </a:cubicBezTo>
                  <a:cubicBezTo>
                    <a:pt x="55" y="29"/>
                    <a:pt x="51" y="28"/>
                    <a:pt x="47" y="28"/>
                  </a:cubicBezTo>
                  <a:cubicBezTo>
                    <a:pt x="43" y="28"/>
                    <a:pt x="39" y="30"/>
                    <a:pt x="35" y="29"/>
                  </a:cubicBezTo>
                  <a:cubicBezTo>
                    <a:pt x="31" y="28"/>
                    <a:pt x="27" y="25"/>
                    <a:pt x="23" y="23"/>
                  </a:cubicBezTo>
                  <a:cubicBezTo>
                    <a:pt x="20" y="22"/>
                    <a:pt x="17" y="23"/>
                    <a:pt x="14" y="22"/>
                  </a:cubicBezTo>
                  <a:cubicBezTo>
                    <a:pt x="13" y="21"/>
                    <a:pt x="16" y="18"/>
                    <a:pt x="14" y="17"/>
                  </a:cubicBezTo>
                  <a:cubicBezTo>
                    <a:pt x="11" y="14"/>
                    <a:pt x="4" y="16"/>
                    <a:pt x="1" y="12"/>
                  </a:cubicBezTo>
                  <a:cubicBezTo>
                    <a:pt x="0" y="9"/>
                    <a:pt x="6" y="8"/>
                    <a:pt x="8" y="5"/>
                  </a:cubicBezTo>
                  <a:cubicBezTo>
                    <a:pt x="9" y="4"/>
                    <a:pt x="7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0" name="Freeform 2927"/>
            <p:cNvSpPr>
              <a:spLocks noChangeAspect="1"/>
            </p:cNvSpPr>
            <p:nvPr/>
          </p:nvSpPr>
          <p:spPr bwMode="auto">
            <a:xfrm>
              <a:off x="28452225" y="12005729"/>
              <a:ext cx="1064457" cy="891573"/>
            </a:xfrm>
            <a:custGeom>
              <a:avLst/>
              <a:gdLst>
                <a:gd name="T0" fmla="*/ 136 w 133"/>
                <a:gd name="T1" fmla="*/ 11 h 122"/>
                <a:gd name="T2" fmla="*/ 135 w 133"/>
                <a:gd name="T3" fmla="*/ 19 h 122"/>
                <a:gd name="T4" fmla="*/ 134 w 133"/>
                <a:gd name="T5" fmla="*/ 36 h 122"/>
                <a:gd name="T6" fmla="*/ 153 w 133"/>
                <a:gd name="T7" fmla="*/ 54 h 122"/>
                <a:gd name="T8" fmla="*/ 151 w 133"/>
                <a:gd name="T9" fmla="*/ 60 h 122"/>
                <a:gd name="T10" fmla="*/ 140 w 133"/>
                <a:gd name="T11" fmla="*/ 61 h 122"/>
                <a:gd name="T12" fmla="*/ 133 w 133"/>
                <a:gd name="T13" fmla="*/ 69 h 122"/>
                <a:gd name="T14" fmla="*/ 132 w 133"/>
                <a:gd name="T15" fmla="*/ 87 h 122"/>
                <a:gd name="T16" fmla="*/ 115 w 133"/>
                <a:gd name="T17" fmla="*/ 102 h 122"/>
                <a:gd name="T18" fmla="*/ 118 w 133"/>
                <a:gd name="T19" fmla="*/ 118 h 122"/>
                <a:gd name="T20" fmla="*/ 115 w 133"/>
                <a:gd name="T21" fmla="*/ 126 h 122"/>
                <a:gd name="T22" fmla="*/ 106 w 133"/>
                <a:gd name="T23" fmla="*/ 136 h 122"/>
                <a:gd name="T24" fmla="*/ 87 w 133"/>
                <a:gd name="T25" fmla="*/ 134 h 122"/>
                <a:gd name="T26" fmla="*/ 74 w 133"/>
                <a:gd name="T27" fmla="*/ 134 h 122"/>
                <a:gd name="T28" fmla="*/ 69 w 133"/>
                <a:gd name="T29" fmla="*/ 132 h 122"/>
                <a:gd name="T30" fmla="*/ 63 w 133"/>
                <a:gd name="T31" fmla="*/ 132 h 122"/>
                <a:gd name="T32" fmla="*/ 45 w 133"/>
                <a:gd name="T33" fmla="*/ 135 h 122"/>
                <a:gd name="T34" fmla="*/ 45 w 133"/>
                <a:gd name="T35" fmla="*/ 123 h 122"/>
                <a:gd name="T36" fmla="*/ 29 w 133"/>
                <a:gd name="T37" fmla="*/ 124 h 122"/>
                <a:gd name="T38" fmla="*/ 22 w 133"/>
                <a:gd name="T39" fmla="*/ 112 h 122"/>
                <a:gd name="T40" fmla="*/ 18 w 133"/>
                <a:gd name="T41" fmla="*/ 96 h 122"/>
                <a:gd name="T42" fmla="*/ 12 w 133"/>
                <a:gd name="T43" fmla="*/ 87 h 122"/>
                <a:gd name="T44" fmla="*/ 7 w 133"/>
                <a:gd name="T45" fmla="*/ 79 h 122"/>
                <a:gd name="T46" fmla="*/ 1 w 133"/>
                <a:gd name="T47" fmla="*/ 66 h 122"/>
                <a:gd name="T48" fmla="*/ 10 w 133"/>
                <a:gd name="T49" fmla="*/ 38 h 122"/>
                <a:gd name="T50" fmla="*/ 17 w 133"/>
                <a:gd name="T51" fmla="*/ 48 h 122"/>
                <a:gd name="T52" fmla="*/ 30 w 133"/>
                <a:gd name="T53" fmla="*/ 59 h 122"/>
                <a:gd name="T54" fmla="*/ 48 w 133"/>
                <a:gd name="T55" fmla="*/ 57 h 122"/>
                <a:gd name="T56" fmla="*/ 54 w 133"/>
                <a:gd name="T57" fmla="*/ 49 h 122"/>
                <a:gd name="T58" fmla="*/ 63 w 133"/>
                <a:gd name="T59" fmla="*/ 50 h 122"/>
                <a:gd name="T60" fmla="*/ 74 w 133"/>
                <a:gd name="T61" fmla="*/ 54 h 122"/>
                <a:gd name="T62" fmla="*/ 88 w 133"/>
                <a:gd name="T63" fmla="*/ 49 h 122"/>
                <a:gd name="T64" fmla="*/ 97 w 133"/>
                <a:gd name="T65" fmla="*/ 29 h 122"/>
                <a:gd name="T66" fmla="*/ 104 w 133"/>
                <a:gd name="T67" fmla="*/ 5 h 122"/>
                <a:gd name="T68" fmla="*/ 121 w 133"/>
                <a:gd name="T69" fmla="*/ 5 h 122"/>
                <a:gd name="T70" fmla="*/ 137 w 133"/>
                <a:gd name="T71" fmla="*/ 6 h 1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3"/>
                <a:gd name="T109" fmla="*/ 0 h 122"/>
                <a:gd name="T110" fmla="*/ 133 w 133"/>
                <a:gd name="T111" fmla="*/ 122 h 1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3" h="122">
                  <a:moveTo>
                    <a:pt x="115" y="5"/>
                  </a:moveTo>
                  <a:cubicBezTo>
                    <a:pt x="115" y="6"/>
                    <a:pt x="115" y="8"/>
                    <a:pt x="114" y="9"/>
                  </a:cubicBezTo>
                  <a:cubicBezTo>
                    <a:pt x="112" y="11"/>
                    <a:pt x="108" y="8"/>
                    <a:pt x="107" y="10"/>
                  </a:cubicBezTo>
                  <a:cubicBezTo>
                    <a:pt x="107" y="13"/>
                    <a:pt x="111" y="14"/>
                    <a:pt x="113" y="16"/>
                  </a:cubicBezTo>
                  <a:cubicBezTo>
                    <a:pt x="115" y="21"/>
                    <a:pt x="119" y="25"/>
                    <a:pt x="118" y="29"/>
                  </a:cubicBezTo>
                  <a:cubicBezTo>
                    <a:pt x="118" y="31"/>
                    <a:pt x="112" y="28"/>
                    <a:pt x="112" y="30"/>
                  </a:cubicBezTo>
                  <a:cubicBezTo>
                    <a:pt x="112" y="33"/>
                    <a:pt x="115" y="35"/>
                    <a:pt x="118" y="37"/>
                  </a:cubicBezTo>
                  <a:cubicBezTo>
                    <a:pt x="121" y="40"/>
                    <a:pt x="125" y="43"/>
                    <a:pt x="128" y="45"/>
                  </a:cubicBezTo>
                  <a:cubicBezTo>
                    <a:pt x="130" y="46"/>
                    <a:pt x="133" y="44"/>
                    <a:pt x="133" y="46"/>
                  </a:cubicBezTo>
                  <a:cubicBezTo>
                    <a:pt x="132" y="48"/>
                    <a:pt x="129" y="50"/>
                    <a:pt x="126" y="50"/>
                  </a:cubicBezTo>
                  <a:cubicBezTo>
                    <a:pt x="123" y="50"/>
                    <a:pt x="120" y="46"/>
                    <a:pt x="116" y="47"/>
                  </a:cubicBezTo>
                  <a:cubicBezTo>
                    <a:pt x="115" y="47"/>
                    <a:pt x="117" y="50"/>
                    <a:pt x="117" y="51"/>
                  </a:cubicBezTo>
                  <a:cubicBezTo>
                    <a:pt x="116" y="52"/>
                    <a:pt x="114" y="50"/>
                    <a:pt x="113" y="51"/>
                  </a:cubicBezTo>
                  <a:cubicBezTo>
                    <a:pt x="112" y="53"/>
                    <a:pt x="111" y="56"/>
                    <a:pt x="111" y="58"/>
                  </a:cubicBezTo>
                  <a:cubicBezTo>
                    <a:pt x="110" y="61"/>
                    <a:pt x="110" y="64"/>
                    <a:pt x="110" y="66"/>
                  </a:cubicBezTo>
                  <a:cubicBezTo>
                    <a:pt x="110" y="69"/>
                    <a:pt x="112" y="71"/>
                    <a:pt x="110" y="73"/>
                  </a:cubicBezTo>
                  <a:cubicBezTo>
                    <a:pt x="108" y="76"/>
                    <a:pt x="105" y="76"/>
                    <a:pt x="102" y="78"/>
                  </a:cubicBezTo>
                  <a:cubicBezTo>
                    <a:pt x="100" y="80"/>
                    <a:pt x="97" y="82"/>
                    <a:pt x="96" y="85"/>
                  </a:cubicBezTo>
                  <a:cubicBezTo>
                    <a:pt x="96" y="88"/>
                    <a:pt x="98" y="91"/>
                    <a:pt x="99" y="93"/>
                  </a:cubicBezTo>
                  <a:cubicBezTo>
                    <a:pt x="99" y="95"/>
                    <a:pt x="100" y="97"/>
                    <a:pt x="99" y="99"/>
                  </a:cubicBezTo>
                  <a:cubicBezTo>
                    <a:pt x="99" y="100"/>
                    <a:pt x="97" y="98"/>
                    <a:pt x="96" y="99"/>
                  </a:cubicBezTo>
                  <a:cubicBezTo>
                    <a:pt x="95" y="101"/>
                    <a:pt x="97" y="103"/>
                    <a:pt x="96" y="105"/>
                  </a:cubicBezTo>
                  <a:cubicBezTo>
                    <a:pt x="96" y="106"/>
                    <a:pt x="93" y="104"/>
                    <a:pt x="92" y="105"/>
                  </a:cubicBezTo>
                  <a:cubicBezTo>
                    <a:pt x="91" y="108"/>
                    <a:pt x="92" y="112"/>
                    <a:pt x="89" y="114"/>
                  </a:cubicBezTo>
                  <a:cubicBezTo>
                    <a:pt x="85" y="118"/>
                    <a:pt x="80" y="122"/>
                    <a:pt x="75" y="121"/>
                  </a:cubicBezTo>
                  <a:cubicBezTo>
                    <a:pt x="72" y="121"/>
                    <a:pt x="75" y="114"/>
                    <a:pt x="73" y="112"/>
                  </a:cubicBezTo>
                  <a:cubicBezTo>
                    <a:pt x="72" y="110"/>
                    <a:pt x="69" y="110"/>
                    <a:pt x="67" y="110"/>
                  </a:cubicBezTo>
                  <a:cubicBezTo>
                    <a:pt x="65" y="110"/>
                    <a:pt x="64" y="113"/>
                    <a:pt x="62" y="112"/>
                  </a:cubicBezTo>
                  <a:cubicBezTo>
                    <a:pt x="61" y="112"/>
                    <a:pt x="62" y="110"/>
                    <a:pt x="61" y="109"/>
                  </a:cubicBezTo>
                  <a:cubicBezTo>
                    <a:pt x="60" y="108"/>
                    <a:pt x="59" y="110"/>
                    <a:pt x="58" y="110"/>
                  </a:cubicBezTo>
                  <a:cubicBezTo>
                    <a:pt x="57" y="109"/>
                    <a:pt x="57" y="106"/>
                    <a:pt x="56" y="106"/>
                  </a:cubicBezTo>
                  <a:cubicBezTo>
                    <a:pt x="54" y="106"/>
                    <a:pt x="55" y="109"/>
                    <a:pt x="53" y="110"/>
                  </a:cubicBezTo>
                  <a:cubicBezTo>
                    <a:pt x="51" y="111"/>
                    <a:pt x="48" y="112"/>
                    <a:pt x="46" y="112"/>
                  </a:cubicBezTo>
                  <a:cubicBezTo>
                    <a:pt x="43" y="113"/>
                    <a:pt x="41" y="113"/>
                    <a:pt x="38" y="113"/>
                  </a:cubicBezTo>
                  <a:cubicBezTo>
                    <a:pt x="38" y="112"/>
                    <a:pt x="38" y="111"/>
                    <a:pt x="38" y="110"/>
                  </a:cubicBezTo>
                  <a:cubicBezTo>
                    <a:pt x="38" y="107"/>
                    <a:pt x="40" y="104"/>
                    <a:pt x="38" y="103"/>
                  </a:cubicBezTo>
                  <a:cubicBezTo>
                    <a:pt x="36" y="101"/>
                    <a:pt x="33" y="105"/>
                    <a:pt x="31" y="105"/>
                  </a:cubicBezTo>
                  <a:cubicBezTo>
                    <a:pt x="29" y="105"/>
                    <a:pt x="26" y="104"/>
                    <a:pt x="24" y="104"/>
                  </a:cubicBezTo>
                  <a:cubicBezTo>
                    <a:pt x="23" y="103"/>
                    <a:pt x="21" y="105"/>
                    <a:pt x="20" y="104"/>
                  </a:cubicBezTo>
                  <a:cubicBezTo>
                    <a:pt x="18" y="101"/>
                    <a:pt x="18" y="97"/>
                    <a:pt x="18" y="94"/>
                  </a:cubicBezTo>
                  <a:cubicBezTo>
                    <a:pt x="17" y="92"/>
                    <a:pt x="18" y="89"/>
                    <a:pt x="17" y="86"/>
                  </a:cubicBezTo>
                  <a:cubicBezTo>
                    <a:pt x="17" y="84"/>
                    <a:pt x="16" y="82"/>
                    <a:pt x="15" y="80"/>
                  </a:cubicBezTo>
                  <a:cubicBezTo>
                    <a:pt x="14" y="79"/>
                    <a:pt x="11" y="80"/>
                    <a:pt x="10" y="78"/>
                  </a:cubicBezTo>
                  <a:cubicBezTo>
                    <a:pt x="9" y="77"/>
                    <a:pt x="11" y="75"/>
                    <a:pt x="10" y="73"/>
                  </a:cubicBezTo>
                  <a:cubicBezTo>
                    <a:pt x="9" y="72"/>
                    <a:pt x="6" y="75"/>
                    <a:pt x="6" y="73"/>
                  </a:cubicBezTo>
                  <a:cubicBezTo>
                    <a:pt x="4" y="71"/>
                    <a:pt x="5" y="68"/>
                    <a:pt x="6" y="66"/>
                  </a:cubicBezTo>
                  <a:cubicBezTo>
                    <a:pt x="6" y="64"/>
                    <a:pt x="8" y="62"/>
                    <a:pt x="8" y="60"/>
                  </a:cubicBezTo>
                  <a:cubicBezTo>
                    <a:pt x="7" y="57"/>
                    <a:pt x="2" y="58"/>
                    <a:pt x="1" y="55"/>
                  </a:cubicBezTo>
                  <a:cubicBezTo>
                    <a:pt x="0" y="51"/>
                    <a:pt x="1" y="46"/>
                    <a:pt x="2" y="41"/>
                  </a:cubicBezTo>
                  <a:cubicBezTo>
                    <a:pt x="3" y="38"/>
                    <a:pt x="6" y="35"/>
                    <a:pt x="8" y="32"/>
                  </a:cubicBezTo>
                  <a:cubicBezTo>
                    <a:pt x="9" y="32"/>
                    <a:pt x="11" y="32"/>
                    <a:pt x="12" y="32"/>
                  </a:cubicBezTo>
                  <a:cubicBezTo>
                    <a:pt x="13" y="35"/>
                    <a:pt x="12" y="38"/>
                    <a:pt x="14" y="40"/>
                  </a:cubicBezTo>
                  <a:cubicBezTo>
                    <a:pt x="16" y="43"/>
                    <a:pt x="20" y="44"/>
                    <a:pt x="23" y="46"/>
                  </a:cubicBezTo>
                  <a:cubicBezTo>
                    <a:pt x="24" y="47"/>
                    <a:pt x="24" y="49"/>
                    <a:pt x="25" y="49"/>
                  </a:cubicBezTo>
                  <a:cubicBezTo>
                    <a:pt x="27" y="49"/>
                    <a:pt x="29" y="47"/>
                    <a:pt x="31" y="46"/>
                  </a:cubicBezTo>
                  <a:cubicBezTo>
                    <a:pt x="34" y="46"/>
                    <a:pt x="37" y="48"/>
                    <a:pt x="40" y="48"/>
                  </a:cubicBezTo>
                  <a:cubicBezTo>
                    <a:pt x="42" y="47"/>
                    <a:pt x="44" y="46"/>
                    <a:pt x="45" y="45"/>
                  </a:cubicBezTo>
                  <a:cubicBezTo>
                    <a:pt x="46" y="44"/>
                    <a:pt x="44" y="41"/>
                    <a:pt x="45" y="41"/>
                  </a:cubicBezTo>
                  <a:cubicBezTo>
                    <a:pt x="48" y="39"/>
                    <a:pt x="51" y="40"/>
                    <a:pt x="54" y="40"/>
                  </a:cubicBezTo>
                  <a:cubicBezTo>
                    <a:pt x="54" y="40"/>
                    <a:pt x="53" y="42"/>
                    <a:pt x="53" y="42"/>
                  </a:cubicBezTo>
                  <a:cubicBezTo>
                    <a:pt x="54" y="43"/>
                    <a:pt x="55" y="41"/>
                    <a:pt x="57" y="41"/>
                  </a:cubicBezTo>
                  <a:cubicBezTo>
                    <a:pt x="59" y="42"/>
                    <a:pt x="60" y="45"/>
                    <a:pt x="62" y="45"/>
                  </a:cubicBezTo>
                  <a:cubicBezTo>
                    <a:pt x="64" y="44"/>
                    <a:pt x="64" y="41"/>
                    <a:pt x="66" y="41"/>
                  </a:cubicBezTo>
                  <a:cubicBezTo>
                    <a:pt x="69" y="40"/>
                    <a:pt x="72" y="42"/>
                    <a:pt x="74" y="41"/>
                  </a:cubicBezTo>
                  <a:cubicBezTo>
                    <a:pt x="75" y="40"/>
                    <a:pt x="73" y="38"/>
                    <a:pt x="74" y="36"/>
                  </a:cubicBezTo>
                  <a:cubicBezTo>
                    <a:pt x="76" y="32"/>
                    <a:pt x="79" y="28"/>
                    <a:pt x="81" y="24"/>
                  </a:cubicBezTo>
                  <a:cubicBezTo>
                    <a:pt x="83" y="21"/>
                    <a:pt x="86" y="18"/>
                    <a:pt x="87" y="15"/>
                  </a:cubicBezTo>
                  <a:cubicBezTo>
                    <a:pt x="88" y="11"/>
                    <a:pt x="85" y="7"/>
                    <a:pt x="87" y="4"/>
                  </a:cubicBezTo>
                  <a:cubicBezTo>
                    <a:pt x="89" y="1"/>
                    <a:pt x="93" y="1"/>
                    <a:pt x="96" y="1"/>
                  </a:cubicBezTo>
                  <a:cubicBezTo>
                    <a:pt x="98" y="0"/>
                    <a:pt x="99" y="3"/>
                    <a:pt x="101" y="4"/>
                  </a:cubicBezTo>
                  <a:cubicBezTo>
                    <a:pt x="103" y="4"/>
                    <a:pt x="106" y="2"/>
                    <a:pt x="108" y="2"/>
                  </a:cubicBezTo>
                  <a:cubicBezTo>
                    <a:pt x="111" y="3"/>
                    <a:pt x="113" y="4"/>
                    <a:pt x="115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1" name="Freeform 2928"/>
            <p:cNvSpPr>
              <a:spLocks noChangeAspect="1"/>
            </p:cNvSpPr>
            <p:nvPr/>
          </p:nvSpPr>
          <p:spPr bwMode="auto">
            <a:xfrm>
              <a:off x="28853908" y="13184312"/>
              <a:ext cx="127196" cy="48851"/>
            </a:xfrm>
            <a:custGeom>
              <a:avLst/>
              <a:gdLst>
                <a:gd name="T0" fmla="*/ 1 w 16"/>
                <a:gd name="T1" fmla="*/ 1 h 6"/>
                <a:gd name="T2" fmla="*/ 18 w 16"/>
                <a:gd name="T3" fmla="*/ 1 h 6"/>
                <a:gd name="T4" fmla="*/ 14 w 16"/>
                <a:gd name="T5" fmla="*/ 5 h 6"/>
                <a:gd name="T6" fmla="*/ 4 w 16"/>
                <a:gd name="T7" fmla="*/ 7 h 6"/>
                <a:gd name="T8" fmla="*/ 1 w 1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"/>
                <a:gd name="T17" fmla="*/ 16 w 1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">
                  <a:moveTo>
                    <a:pt x="1" y="1"/>
                  </a:moveTo>
                  <a:cubicBezTo>
                    <a:pt x="5" y="0"/>
                    <a:pt x="10" y="0"/>
                    <a:pt x="15" y="1"/>
                  </a:cubicBezTo>
                  <a:cubicBezTo>
                    <a:pt x="16" y="1"/>
                    <a:pt x="13" y="4"/>
                    <a:pt x="12" y="4"/>
                  </a:cubicBezTo>
                  <a:cubicBezTo>
                    <a:pt x="9" y="5"/>
                    <a:pt x="6" y="6"/>
                    <a:pt x="3" y="5"/>
                  </a:cubicBezTo>
                  <a:cubicBezTo>
                    <a:pt x="1" y="5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2" name="Freeform 2929"/>
            <p:cNvSpPr>
              <a:spLocks noChangeAspect="1"/>
            </p:cNvSpPr>
            <p:nvPr/>
          </p:nvSpPr>
          <p:spPr bwMode="auto">
            <a:xfrm>
              <a:off x="29456417" y="12286635"/>
              <a:ext cx="682864" cy="775543"/>
            </a:xfrm>
            <a:custGeom>
              <a:avLst/>
              <a:gdLst>
                <a:gd name="T0" fmla="*/ 97 w 85"/>
                <a:gd name="T1" fmla="*/ 4 h 106"/>
                <a:gd name="T2" fmla="*/ 89 w 85"/>
                <a:gd name="T3" fmla="*/ 17 h 106"/>
                <a:gd name="T4" fmla="*/ 72 w 85"/>
                <a:gd name="T5" fmla="*/ 24 h 106"/>
                <a:gd name="T6" fmla="*/ 48 w 85"/>
                <a:gd name="T7" fmla="*/ 22 h 106"/>
                <a:gd name="T8" fmla="*/ 35 w 85"/>
                <a:gd name="T9" fmla="*/ 23 h 106"/>
                <a:gd name="T10" fmla="*/ 23 w 85"/>
                <a:gd name="T11" fmla="*/ 23 h 106"/>
                <a:gd name="T12" fmla="*/ 31 w 85"/>
                <a:gd name="T13" fmla="*/ 54 h 106"/>
                <a:gd name="T14" fmla="*/ 44 w 85"/>
                <a:gd name="T15" fmla="*/ 43 h 106"/>
                <a:gd name="T16" fmla="*/ 64 w 85"/>
                <a:gd name="T17" fmla="*/ 40 h 106"/>
                <a:gd name="T18" fmla="*/ 70 w 85"/>
                <a:gd name="T19" fmla="*/ 46 h 106"/>
                <a:gd name="T20" fmla="*/ 55 w 85"/>
                <a:gd name="T21" fmla="*/ 55 h 106"/>
                <a:gd name="T22" fmla="*/ 40 w 85"/>
                <a:gd name="T23" fmla="*/ 60 h 106"/>
                <a:gd name="T24" fmla="*/ 54 w 85"/>
                <a:gd name="T25" fmla="*/ 79 h 106"/>
                <a:gd name="T26" fmla="*/ 56 w 85"/>
                <a:gd name="T27" fmla="*/ 95 h 106"/>
                <a:gd name="T28" fmla="*/ 50 w 85"/>
                <a:gd name="T29" fmla="*/ 104 h 106"/>
                <a:gd name="T30" fmla="*/ 41 w 85"/>
                <a:gd name="T31" fmla="*/ 113 h 106"/>
                <a:gd name="T32" fmla="*/ 35 w 85"/>
                <a:gd name="T33" fmla="*/ 93 h 106"/>
                <a:gd name="T34" fmla="*/ 37 w 85"/>
                <a:gd name="T35" fmla="*/ 79 h 106"/>
                <a:gd name="T36" fmla="*/ 23 w 85"/>
                <a:gd name="T37" fmla="*/ 79 h 106"/>
                <a:gd name="T38" fmla="*/ 24 w 85"/>
                <a:gd name="T39" fmla="*/ 98 h 106"/>
                <a:gd name="T40" fmla="*/ 22 w 85"/>
                <a:gd name="T41" fmla="*/ 113 h 106"/>
                <a:gd name="T42" fmla="*/ 22 w 85"/>
                <a:gd name="T43" fmla="*/ 127 h 106"/>
                <a:gd name="T44" fmla="*/ 7 w 85"/>
                <a:gd name="T45" fmla="*/ 120 h 106"/>
                <a:gd name="T46" fmla="*/ 11 w 85"/>
                <a:gd name="T47" fmla="*/ 87 h 106"/>
                <a:gd name="T48" fmla="*/ 2 w 85"/>
                <a:gd name="T49" fmla="*/ 86 h 106"/>
                <a:gd name="T50" fmla="*/ 10 w 85"/>
                <a:gd name="T51" fmla="*/ 67 h 106"/>
                <a:gd name="T52" fmla="*/ 14 w 85"/>
                <a:gd name="T53" fmla="*/ 41 h 106"/>
                <a:gd name="T54" fmla="*/ 17 w 85"/>
                <a:gd name="T55" fmla="*/ 30 h 106"/>
                <a:gd name="T56" fmla="*/ 24 w 85"/>
                <a:gd name="T57" fmla="*/ 12 h 106"/>
                <a:gd name="T58" fmla="*/ 30 w 85"/>
                <a:gd name="T59" fmla="*/ 6 h 106"/>
                <a:gd name="T60" fmla="*/ 43 w 85"/>
                <a:gd name="T61" fmla="*/ 10 h 106"/>
                <a:gd name="T62" fmla="*/ 62 w 85"/>
                <a:gd name="T63" fmla="*/ 13 h 106"/>
                <a:gd name="T64" fmla="*/ 84 w 85"/>
                <a:gd name="T65" fmla="*/ 11 h 106"/>
                <a:gd name="T66" fmla="*/ 96 w 85"/>
                <a:gd name="T67" fmla="*/ 1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06"/>
                <a:gd name="T104" fmla="*/ 85 w 85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06">
                  <a:moveTo>
                    <a:pt x="84" y="1"/>
                  </a:moveTo>
                  <a:cubicBezTo>
                    <a:pt x="85" y="2"/>
                    <a:pt x="82" y="2"/>
                    <a:pt x="81" y="3"/>
                  </a:cubicBezTo>
                  <a:cubicBezTo>
                    <a:pt x="80" y="5"/>
                    <a:pt x="81" y="8"/>
                    <a:pt x="80" y="9"/>
                  </a:cubicBezTo>
                  <a:cubicBezTo>
                    <a:pt x="79" y="11"/>
                    <a:pt x="75" y="12"/>
                    <a:pt x="74" y="14"/>
                  </a:cubicBezTo>
                  <a:cubicBezTo>
                    <a:pt x="73" y="15"/>
                    <a:pt x="75" y="18"/>
                    <a:pt x="74" y="19"/>
                  </a:cubicBezTo>
                  <a:cubicBezTo>
                    <a:pt x="69" y="21"/>
                    <a:pt x="64" y="20"/>
                    <a:pt x="60" y="20"/>
                  </a:cubicBezTo>
                  <a:cubicBezTo>
                    <a:pt x="57" y="20"/>
                    <a:pt x="55" y="18"/>
                    <a:pt x="53" y="17"/>
                  </a:cubicBezTo>
                  <a:cubicBezTo>
                    <a:pt x="49" y="17"/>
                    <a:pt x="45" y="18"/>
                    <a:pt x="40" y="18"/>
                  </a:cubicBezTo>
                  <a:cubicBezTo>
                    <a:pt x="39" y="18"/>
                    <a:pt x="38" y="16"/>
                    <a:pt x="36" y="16"/>
                  </a:cubicBezTo>
                  <a:cubicBezTo>
                    <a:pt x="34" y="16"/>
                    <a:pt x="32" y="18"/>
                    <a:pt x="29" y="19"/>
                  </a:cubicBezTo>
                  <a:cubicBezTo>
                    <a:pt x="27" y="19"/>
                    <a:pt x="25" y="17"/>
                    <a:pt x="22" y="17"/>
                  </a:cubicBezTo>
                  <a:cubicBezTo>
                    <a:pt x="21" y="17"/>
                    <a:pt x="19" y="18"/>
                    <a:pt x="19" y="19"/>
                  </a:cubicBezTo>
                  <a:cubicBezTo>
                    <a:pt x="18" y="24"/>
                    <a:pt x="18" y="29"/>
                    <a:pt x="19" y="34"/>
                  </a:cubicBezTo>
                  <a:cubicBezTo>
                    <a:pt x="20" y="38"/>
                    <a:pt x="22" y="43"/>
                    <a:pt x="26" y="45"/>
                  </a:cubicBezTo>
                  <a:cubicBezTo>
                    <a:pt x="28" y="46"/>
                    <a:pt x="30" y="44"/>
                    <a:pt x="32" y="43"/>
                  </a:cubicBezTo>
                  <a:cubicBezTo>
                    <a:pt x="34" y="41"/>
                    <a:pt x="35" y="38"/>
                    <a:pt x="37" y="36"/>
                  </a:cubicBezTo>
                  <a:cubicBezTo>
                    <a:pt x="39" y="35"/>
                    <a:pt x="42" y="36"/>
                    <a:pt x="45" y="36"/>
                  </a:cubicBezTo>
                  <a:cubicBezTo>
                    <a:pt x="47" y="35"/>
                    <a:pt x="50" y="33"/>
                    <a:pt x="53" y="33"/>
                  </a:cubicBezTo>
                  <a:cubicBezTo>
                    <a:pt x="55" y="32"/>
                    <a:pt x="58" y="31"/>
                    <a:pt x="60" y="33"/>
                  </a:cubicBezTo>
                  <a:cubicBezTo>
                    <a:pt x="61" y="34"/>
                    <a:pt x="60" y="37"/>
                    <a:pt x="58" y="38"/>
                  </a:cubicBezTo>
                  <a:cubicBezTo>
                    <a:pt x="56" y="40"/>
                    <a:pt x="53" y="37"/>
                    <a:pt x="51" y="38"/>
                  </a:cubicBezTo>
                  <a:cubicBezTo>
                    <a:pt x="49" y="40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6" y="52"/>
                    <a:pt x="34" y="49"/>
                    <a:pt x="33" y="50"/>
                  </a:cubicBezTo>
                  <a:cubicBezTo>
                    <a:pt x="32" y="50"/>
                    <a:pt x="33" y="52"/>
                    <a:pt x="34" y="52"/>
                  </a:cubicBezTo>
                  <a:cubicBezTo>
                    <a:pt x="37" y="57"/>
                    <a:pt x="41" y="61"/>
                    <a:pt x="45" y="66"/>
                  </a:cubicBezTo>
                  <a:cubicBezTo>
                    <a:pt x="46" y="68"/>
                    <a:pt x="48" y="69"/>
                    <a:pt x="49" y="71"/>
                  </a:cubicBezTo>
                  <a:cubicBezTo>
                    <a:pt x="49" y="74"/>
                    <a:pt x="46" y="76"/>
                    <a:pt x="47" y="79"/>
                  </a:cubicBezTo>
                  <a:cubicBezTo>
                    <a:pt x="48" y="82"/>
                    <a:pt x="54" y="84"/>
                    <a:pt x="52" y="86"/>
                  </a:cubicBezTo>
                  <a:cubicBezTo>
                    <a:pt x="51" y="89"/>
                    <a:pt x="45" y="85"/>
                    <a:pt x="42" y="87"/>
                  </a:cubicBezTo>
                  <a:cubicBezTo>
                    <a:pt x="40" y="89"/>
                    <a:pt x="43" y="94"/>
                    <a:pt x="41" y="96"/>
                  </a:cubicBezTo>
                  <a:cubicBezTo>
                    <a:pt x="39" y="97"/>
                    <a:pt x="35" y="96"/>
                    <a:pt x="34" y="94"/>
                  </a:cubicBezTo>
                  <a:cubicBezTo>
                    <a:pt x="33" y="90"/>
                    <a:pt x="38" y="86"/>
                    <a:pt x="37" y="82"/>
                  </a:cubicBezTo>
                  <a:cubicBezTo>
                    <a:pt x="36" y="79"/>
                    <a:pt x="32" y="80"/>
                    <a:pt x="29" y="78"/>
                  </a:cubicBezTo>
                  <a:cubicBezTo>
                    <a:pt x="28" y="77"/>
                    <a:pt x="26" y="76"/>
                    <a:pt x="26" y="74"/>
                  </a:cubicBezTo>
                  <a:cubicBezTo>
                    <a:pt x="27" y="71"/>
                    <a:pt x="31" y="69"/>
                    <a:pt x="31" y="66"/>
                  </a:cubicBezTo>
                  <a:cubicBezTo>
                    <a:pt x="32" y="65"/>
                    <a:pt x="29" y="62"/>
                    <a:pt x="28" y="62"/>
                  </a:cubicBezTo>
                  <a:cubicBezTo>
                    <a:pt x="24" y="62"/>
                    <a:pt x="21" y="64"/>
                    <a:pt x="19" y="66"/>
                  </a:cubicBezTo>
                  <a:cubicBezTo>
                    <a:pt x="18" y="68"/>
                    <a:pt x="21" y="70"/>
                    <a:pt x="21" y="72"/>
                  </a:cubicBezTo>
                  <a:cubicBezTo>
                    <a:pt x="21" y="75"/>
                    <a:pt x="20" y="78"/>
                    <a:pt x="20" y="82"/>
                  </a:cubicBezTo>
                  <a:cubicBezTo>
                    <a:pt x="20" y="84"/>
                    <a:pt x="22" y="87"/>
                    <a:pt x="21" y="89"/>
                  </a:cubicBezTo>
                  <a:cubicBezTo>
                    <a:pt x="21" y="91"/>
                    <a:pt x="19" y="92"/>
                    <a:pt x="18" y="94"/>
                  </a:cubicBezTo>
                  <a:cubicBezTo>
                    <a:pt x="18" y="98"/>
                    <a:pt x="21" y="101"/>
                    <a:pt x="21" y="105"/>
                  </a:cubicBezTo>
                  <a:cubicBezTo>
                    <a:pt x="21" y="106"/>
                    <a:pt x="19" y="106"/>
                    <a:pt x="18" y="106"/>
                  </a:cubicBezTo>
                  <a:cubicBezTo>
                    <a:pt x="15" y="106"/>
                    <a:pt x="11" y="106"/>
                    <a:pt x="8" y="105"/>
                  </a:cubicBezTo>
                  <a:cubicBezTo>
                    <a:pt x="7" y="104"/>
                    <a:pt x="6" y="102"/>
                    <a:pt x="6" y="100"/>
                  </a:cubicBezTo>
                  <a:cubicBezTo>
                    <a:pt x="7" y="95"/>
                    <a:pt x="11" y="90"/>
                    <a:pt x="11" y="84"/>
                  </a:cubicBezTo>
                  <a:cubicBezTo>
                    <a:pt x="12" y="80"/>
                    <a:pt x="11" y="76"/>
                    <a:pt x="9" y="73"/>
                  </a:cubicBezTo>
                  <a:cubicBezTo>
                    <a:pt x="8" y="71"/>
                    <a:pt x="6" y="74"/>
                    <a:pt x="4" y="74"/>
                  </a:cubicBezTo>
                  <a:cubicBezTo>
                    <a:pt x="3" y="74"/>
                    <a:pt x="2" y="73"/>
                    <a:pt x="2" y="72"/>
                  </a:cubicBezTo>
                  <a:cubicBezTo>
                    <a:pt x="1" y="68"/>
                    <a:pt x="0" y="65"/>
                    <a:pt x="1" y="62"/>
                  </a:cubicBezTo>
                  <a:cubicBezTo>
                    <a:pt x="2" y="59"/>
                    <a:pt x="7" y="59"/>
                    <a:pt x="8" y="56"/>
                  </a:cubicBezTo>
                  <a:cubicBezTo>
                    <a:pt x="9" y="52"/>
                    <a:pt x="8" y="46"/>
                    <a:pt x="9" y="42"/>
                  </a:cubicBezTo>
                  <a:cubicBezTo>
                    <a:pt x="9" y="39"/>
                    <a:pt x="10" y="36"/>
                    <a:pt x="12" y="34"/>
                  </a:cubicBezTo>
                  <a:cubicBezTo>
                    <a:pt x="14" y="33"/>
                    <a:pt x="16" y="37"/>
                    <a:pt x="16" y="36"/>
                  </a:cubicBezTo>
                  <a:cubicBezTo>
                    <a:pt x="17" y="32"/>
                    <a:pt x="15" y="28"/>
                    <a:pt x="14" y="25"/>
                  </a:cubicBezTo>
                  <a:cubicBezTo>
                    <a:pt x="14" y="22"/>
                    <a:pt x="12" y="20"/>
                    <a:pt x="13" y="18"/>
                  </a:cubicBezTo>
                  <a:cubicBezTo>
                    <a:pt x="14" y="15"/>
                    <a:pt x="17" y="11"/>
                    <a:pt x="20" y="10"/>
                  </a:cubicBezTo>
                  <a:cubicBezTo>
                    <a:pt x="22" y="9"/>
                    <a:pt x="24" y="14"/>
                    <a:pt x="25" y="13"/>
                  </a:cubicBezTo>
                  <a:cubicBezTo>
                    <a:pt x="27" y="11"/>
                    <a:pt x="23" y="6"/>
                    <a:pt x="25" y="5"/>
                  </a:cubicBezTo>
                  <a:cubicBezTo>
                    <a:pt x="27" y="3"/>
                    <a:pt x="32" y="4"/>
                    <a:pt x="35" y="5"/>
                  </a:cubicBezTo>
                  <a:cubicBezTo>
                    <a:pt x="36" y="5"/>
                    <a:pt x="35" y="8"/>
                    <a:pt x="36" y="8"/>
                  </a:cubicBezTo>
                  <a:cubicBezTo>
                    <a:pt x="40" y="9"/>
                    <a:pt x="44" y="8"/>
                    <a:pt x="48" y="8"/>
                  </a:cubicBezTo>
                  <a:cubicBezTo>
                    <a:pt x="49" y="9"/>
                    <a:pt x="51" y="11"/>
                    <a:pt x="52" y="11"/>
                  </a:cubicBezTo>
                  <a:cubicBezTo>
                    <a:pt x="54" y="12"/>
                    <a:pt x="55" y="9"/>
                    <a:pt x="57" y="9"/>
                  </a:cubicBezTo>
                  <a:cubicBezTo>
                    <a:pt x="61" y="9"/>
                    <a:pt x="66" y="11"/>
                    <a:pt x="70" y="9"/>
                  </a:cubicBezTo>
                  <a:cubicBezTo>
                    <a:pt x="72" y="8"/>
                    <a:pt x="73" y="5"/>
                    <a:pt x="74" y="3"/>
                  </a:cubicBezTo>
                  <a:cubicBezTo>
                    <a:pt x="76" y="2"/>
                    <a:pt x="78" y="1"/>
                    <a:pt x="80" y="1"/>
                  </a:cubicBezTo>
                  <a:cubicBezTo>
                    <a:pt x="81" y="1"/>
                    <a:pt x="84" y="0"/>
                    <a:pt x="8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 dirty="0"/>
            </a:p>
          </p:txBody>
        </p:sp>
        <p:sp>
          <p:nvSpPr>
            <p:cNvPr id="1553" name="Freeform 2930"/>
            <p:cNvSpPr>
              <a:spLocks noChangeAspect="1"/>
            </p:cNvSpPr>
            <p:nvPr/>
          </p:nvSpPr>
          <p:spPr bwMode="auto">
            <a:xfrm>
              <a:off x="29181942" y="12811805"/>
              <a:ext cx="40174" cy="79391"/>
            </a:xfrm>
            <a:custGeom>
              <a:avLst/>
              <a:gdLst>
                <a:gd name="T0" fmla="*/ 5 w 5"/>
                <a:gd name="T1" fmla="*/ 0 h 11"/>
                <a:gd name="T2" fmla="*/ 6 w 5"/>
                <a:gd name="T3" fmla="*/ 2 h 11"/>
                <a:gd name="T4" fmla="*/ 5 w 5"/>
                <a:gd name="T5" fmla="*/ 12 h 11"/>
                <a:gd name="T6" fmla="*/ 1 w 5"/>
                <a:gd name="T7" fmla="*/ 12 h 11"/>
                <a:gd name="T8" fmla="*/ 2 w 5"/>
                <a:gd name="T9" fmla="*/ 2 h 11"/>
                <a:gd name="T10" fmla="*/ 5 w 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4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5" y="5"/>
                    <a:pt x="5" y="7"/>
                    <a:pt x="4" y="10"/>
                  </a:cubicBezTo>
                  <a:cubicBezTo>
                    <a:pt x="3" y="10"/>
                    <a:pt x="1" y="11"/>
                    <a:pt x="1" y="10"/>
                  </a:cubicBezTo>
                  <a:cubicBezTo>
                    <a:pt x="0" y="7"/>
                    <a:pt x="1" y="5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4" name="Freeform 2931"/>
            <p:cNvSpPr>
              <a:spLocks noChangeAspect="1"/>
            </p:cNvSpPr>
            <p:nvPr/>
          </p:nvSpPr>
          <p:spPr bwMode="auto">
            <a:xfrm>
              <a:off x="29014578" y="13318661"/>
              <a:ext cx="127196" cy="85498"/>
            </a:xfrm>
            <a:custGeom>
              <a:avLst/>
              <a:gdLst>
                <a:gd name="T0" fmla="*/ 1 w 16"/>
                <a:gd name="T1" fmla="*/ 1 h 12"/>
                <a:gd name="T2" fmla="*/ 8 w 16"/>
                <a:gd name="T3" fmla="*/ 2 h 12"/>
                <a:gd name="T4" fmla="*/ 14 w 16"/>
                <a:gd name="T5" fmla="*/ 2 h 12"/>
                <a:gd name="T6" fmla="*/ 19 w 16"/>
                <a:gd name="T7" fmla="*/ 6 h 12"/>
                <a:gd name="T8" fmla="*/ 11 w 16"/>
                <a:gd name="T9" fmla="*/ 11 h 12"/>
                <a:gd name="T10" fmla="*/ 10 w 16"/>
                <a:gd name="T11" fmla="*/ 14 h 12"/>
                <a:gd name="T12" fmla="*/ 7 w 16"/>
                <a:gd name="T13" fmla="*/ 7 h 12"/>
                <a:gd name="T14" fmla="*/ 1 w 16"/>
                <a:gd name="T15" fmla="*/ 6 h 12"/>
                <a:gd name="T16" fmla="*/ 1 w 16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2"/>
                <a:gd name="T29" fmla="*/ 16 w 1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2">
                  <a:moveTo>
                    <a:pt x="1" y="1"/>
                  </a:moveTo>
                  <a:cubicBezTo>
                    <a:pt x="3" y="0"/>
                    <a:pt x="5" y="1"/>
                    <a:pt x="7" y="2"/>
                  </a:cubicBezTo>
                  <a:cubicBezTo>
                    <a:pt x="9" y="2"/>
                    <a:pt x="10" y="1"/>
                    <a:pt x="12" y="2"/>
                  </a:cubicBezTo>
                  <a:cubicBezTo>
                    <a:pt x="13" y="2"/>
                    <a:pt x="16" y="4"/>
                    <a:pt x="16" y="5"/>
                  </a:cubicBezTo>
                  <a:cubicBezTo>
                    <a:pt x="15" y="8"/>
                    <a:pt x="11" y="7"/>
                    <a:pt x="9" y="9"/>
                  </a:cubicBezTo>
                  <a:cubicBezTo>
                    <a:pt x="9" y="10"/>
                    <a:pt x="9" y="12"/>
                    <a:pt x="8" y="12"/>
                  </a:cubicBezTo>
                  <a:cubicBezTo>
                    <a:pt x="7" y="11"/>
                    <a:pt x="7" y="8"/>
                    <a:pt x="6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5" name="Freeform 2932"/>
            <p:cNvSpPr>
              <a:spLocks noChangeAspect="1"/>
            </p:cNvSpPr>
            <p:nvPr/>
          </p:nvSpPr>
          <p:spPr bwMode="auto">
            <a:xfrm>
              <a:off x="29121687" y="13330872"/>
              <a:ext cx="113809" cy="85498"/>
            </a:xfrm>
            <a:custGeom>
              <a:avLst/>
              <a:gdLst>
                <a:gd name="T0" fmla="*/ 10 w 14"/>
                <a:gd name="T1" fmla="*/ 0 h 11"/>
                <a:gd name="T2" fmla="*/ 16 w 14"/>
                <a:gd name="T3" fmla="*/ 4 h 11"/>
                <a:gd name="T4" fmla="*/ 13 w 14"/>
                <a:gd name="T5" fmla="*/ 14 h 11"/>
                <a:gd name="T6" fmla="*/ 1 w 14"/>
                <a:gd name="T7" fmla="*/ 10 h 11"/>
                <a:gd name="T8" fmla="*/ 6 w 14"/>
                <a:gd name="T9" fmla="*/ 9 h 11"/>
                <a:gd name="T10" fmla="*/ 6 w 14"/>
                <a:gd name="T11" fmla="*/ 4 h 11"/>
                <a:gd name="T12" fmla="*/ 1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1"/>
                <a:gd name="T23" fmla="*/ 14 w 14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1">
                  <a:moveTo>
                    <a:pt x="8" y="0"/>
                  </a:moveTo>
                  <a:cubicBezTo>
                    <a:pt x="10" y="0"/>
                    <a:pt x="13" y="1"/>
                    <a:pt x="13" y="3"/>
                  </a:cubicBezTo>
                  <a:cubicBezTo>
                    <a:pt x="14" y="5"/>
                    <a:pt x="12" y="8"/>
                    <a:pt x="11" y="11"/>
                  </a:cubicBezTo>
                  <a:cubicBezTo>
                    <a:pt x="8" y="10"/>
                    <a:pt x="4" y="10"/>
                    <a:pt x="1" y="8"/>
                  </a:cubicBezTo>
                  <a:cubicBezTo>
                    <a:pt x="0" y="8"/>
                    <a:pt x="4" y="8"/>
                    <a:pt x="5" y="7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6" name="Freeform 2933"/>
            <p:cNvSpPr>
              <a:spLocks noChangeAspect="1"/>
            </p:cNvSpPr>
            <p:nvPr/>
          </p:nvSpPr>
          <p:spPr bwMode="auto">
            <a:xfrm>
              <a:off x="29228809" y="13318659"/>
              <a:ext cx="254397" cy="109927"/>
            </a:xfrm>
            <a:custGeom>
              <a:avLst/>
              <a:gdLst>
                <a:gd name="T0" fmla="*/ 2 w 32"/>
                <a:gd name="T1" fmla="*/ 8 h 15"/>
                <a:gd name="T2" fmla="*/ 1 w 32"/>
                <a:gd name="T3" fmla="*/ 17 h 15"/>
                <a:gd name="T4" fmla="*/ 7 w 32"/>
                <a:gd name="T5" fmla="*/ 17 h 15"/>
                <a:gd name="T6" fmla="*/ 19 w 32"/>
                <a:gd name="T7" fmla="*/ 14 h 15"/>
                <a:gd name="T8" fmla="*/ 28 w 32"/>
                <a:gd name="T9" fmla="*/ 13 h 15"/>
                <a:gd name="T10" fmla="*/ 36 w 32"/>
                <a:gd name="T11" fmla="*/ 11 h 15"/>
                <a:gd name="T12" fmla="*/ 38 w 32"/>
                <a:gd name="T13" fmla="*/ 11 h 15"/>
                <a:gd name="T14" fmla="*/ 34 w 32"/>
                <a:gd name="T15" fmla="*/ 4 h 15"/>
                <a:gd name="T16" fmla="*/ 26 w 32"/>
                <a:gd name="T17" fmla="*/ 4 h 15"/>
                <a:gd name="T18" fmla="*/ 21 w 32"/>
                <a:gd name="T19" fmla="*/ 0 h 15"/>
                <a:gd name="T20" fmla="*/ 17 w 32"/>
                <a:gd name="T21" fmla="*/ 1 h 15"/>
                <a:gd name="T22" fmla="*/ 19 w 32"/>
                <a:gd name="T23" fmla="*/ 6 h 15"/>
                <a:gd name="T24" fmla="*/ 23 w 32"/>
                <a:gd name="T25" fmla="*/ 8 h 15"/>
                <a:gd name="T26" fmla="*/ 18 w 32"/>
                <a:gd name="T27" fmla="*/ 10 h 15"/>
                <a:gd name="T28" fmla="*/ 12 w 32"/>
                <a:gd name="T29" fmla="*/ 6 h 15"/>
                <a:gd name="T30" fmla="*/ 7 w 32"/>
                <a:gd name="T31" fmla="*/ 6 h 15"/>
                <a:gd name="T32" fmla="*/ 2 w 32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5"/>
                <a:gd name="T53" fmla="*/ 32 w 3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5">
                  <a:moveTo>
                    <a:pt x="2" y="7"/>
                  </a:moveTo>
                  <a:cubicBezTo>
                    <a:pt x="1" y="9"/>
                    <a:pt x="0" y="12"/>
                    <a:pt x="1" y="14"/>
                  </a:cubicBezTo>
                  <a:cubicBezTo>
                    <a:pt x="2" y="15"/>
                    <a:pt x="5" y="15"/>
                    <a:pt x="6" y="14"/>
                  </a:cubicBezTo>
                  <a:cubicBezTo>
                    <a:pt x="10" y="14"/>
                    <a:pt x="13" y="13"/>
                    <a:pt x="16" y="12"/>
                  </a:cubicBezTo>
                  <a:cubicBezTo>
                    <a:pt x="19" y="12"/>
                    <a:pt x="21" y="11"/>
                    <a:pt x="24" y="11"/>
                  </a:cubicBezTo>
                  <a:cubicBezTo>
                    <a:pt x="26" y="10"/>
                    <a:pt x="28" y="9"/>
                    <a:pt x="30" y="9"/>
                  </a:cubicBezTo>
                  <a:cubicBezTo>
                    <a:pt x="30" y="9"/>
                    <a:pt x="32" y="9"/>
                    <a:pt x="32" y="9"/>
                  </a:cubicBezTo>
                  <a:cubicBezTo>
                    <a:pt x="31" y="7"/>
                    <a:pt x="30" y="5"/>
                    <a:pt x="29" y="3"/>
                  </a:cubicBezTo>
                  <a:cubicBezTo>
                    <a:pt x="27" y="2"/>
                    <a:pt x="24" y="3"/>
                    <a:pt x="22" y="3"/>
                  </a:cubicBezTo>
                  <a:cubicBezTo>
                    <a:pt x="20" y="2"/>
                    <a:pt x="19" y="1"/>
                    <a:pt x="18" y="0"/>
                  </a:cubicBezTo>
                  <a:cubicBezTo>
                    <a:pt x="16" y="0"/>
                    <a:pt x="14" y="0"/>
                    <a:pt x="14" y="1"/>
                  </a:cubicBezTo>
                  <a:cubicBezTo>
                    <a:pt x="13" y="2"/>
                    <a:pt x="15" y="4"/>
                    <a:pt x="16" y="5"/>
                  </a:cubicBezTo>
                  <a:cubicBezTo>
                    <a:pt x="17" y="6"/>
                    <a:pt x="20" y="6"/>
                    <a:pt x="19" y="7"/>
                  </a:cubicBezTo>
                  <a:cubicBezTo>
                    <a:pt x="19" y="9"/>
                    <a:pt x="16" y="9"/>
                    <a:pt x="15" y="8"/>
                  </a:cubicBezTo>
                  <a:cubicBezTo>
                    <a:pt x="13" y="8"/>
                    <a:pt x="12" y="5"/>
                    <a:pt x="10" y="5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4" y="6"/>
                    <a:pt x="2" y="5"/>
                    <a:pt x="2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7" name="Freeform 2934"/>
            <p:cNvSpPr>
              <a:spLocks noChangeAspect="1"/>
            </p:cNvSpPr>
            <p:nvPr/>
          </p:nvSpPr>
          <p:spPr bwMode="auto">
            <a:xfrm>
              <a:off x="29436343" y="13453009"/>
              <a:ext cx="220930" cy="116032"/>
            </a:xfrm>
            <a:custGeom>
              <a:avLst/>
              <a:gdLst>
                <a:gd name="T0" fmla="*/ 4 w 27"/>
                <a:gd name="T1" fmla="*/ 2 h 16"/>
                <a:gd name="T2" fmla="*/ 16 w 27"/>
                <a:gd name="T3" fmla="*/ 1 h 16"/>
                <a:gd name="T4" fmla="*/ 26 w 27"/>
                <a:gd name="T5" fmla="*/ 7 h 16"/>
                <a:gd name="T6" fmla="*/ 33 w 27"/>
                <a:gd name="T7" fmla="*/ 14 h 16"/>
                <a:gd name="T8" fmla="*/ 27 w 27"/>
                <a:gd name="T9" fmla="*/ 19 h 16"/>
                <a:gd name="T10" fmla="*/ 18 w 27"/>
                <a:gd name="T11" fmla="*/ 14 h 16"/>
                <a:gd name="T12" fmla="*/ 9 w 27"/>
                <a:gd name="T13" fmla="*/ 10 h 16"/>
                <a:gd name="T14" fmla="*/ 1 w 27"/>
                <a:gd name="T15" fmla="*/ 7 h 16"/>
                <a:gd name="T16" fmla="*/ 4 w 27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6"/>
                <a:gd name="T29" fmla="*/ 27 w 27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6">
                  <a:moveTo>
                    <a:pt x="3" y="2"/>
                  </a:moveTo>
                  <a:cubicBezTo>
                    <a:pt x="6" y="1"/>
                    <a:pt x="10" y="0"/>
                    <a:pt x="13" y="1"/>
                  </a:cubicBezTo>
                  <a:cubicBezTo>
                    <a:pt x="16" y="2"/>
                    <a:pt x="19" y="4"/>
                    <a:pt x="21" y="6"/>
                  </a:cubicBezTo>
                  <a:cubicBezTo>
                    <a:pt x="23" y="7"/>
                    <a:pt x="26" y="9"/>
                    <a:pt x="27" y="12"/>
                  </a:cubicBezTo>
                  <a:cubicBezTo>
                    <a:pt x="27" y="14"/>
                    <a:pt x="24" y="16"/>
                    <a:pt x="22" y="16"/>
                  </a:cubicBezTo>
                  <a:cubicBezTo>
                    <a:pt x="19" y="16"/>
                    <a:pt x="17" y="13"/>
                    <a:pt x="15" y="12"/>
                  </a:cubicBezTo>
                  <a:cubicBezTo>
                    <a:pt x="12" y="11"/>
                    <a:pt x="10" y="9"/>
                    <a:pt x="7" y="8"/>
                  </a:cubicBezTo>
                  <a:cubicBezTo>
                    <a:pt x="5" y="7"/>
                    <a:pt x="2" y="8"/>
                    <a:pt x="1" y="6"/>
                  </a:cubicBezTo>
                  <a:cubicBezTo>
                    <a:pt x="0" y="5"/>
                    <a:pt x="2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8" name="Freeform 2935"/>
            <p:cNvSpPr>
              <a:spLocks noChangeAspect="1"/>
            </p:cNvSpPr>
            <p:nvPr/>
          </p:nvSpPr>
          <p:spPr bwMode="auto">
            <a:xfrm>
              <a:off x="29536755" y="13330867"/>
              <a:ext cx="374907" cy="91606"/>
            </a:xfrm>
            <a:custGeom>
              <a:avLst/>
              <a:gdLst>
                <a:gd name="T0" fmla="*/ 12 w 47"/>
                <a:gd name="T1" fmla="*/ 0 h 12"/>
                <a:gd name="T2" fmla="*/ 23 w 47"/>
                <a:gd name="T3" fmla="*/ 4 h 12"/>
                <a:gd name="T4" fmla="*/ 27 w 47"/>
                <a:gd name="T5" fmla="*/ 8 h 12"/>
                <a:gd name="T6" fmla="*/ 33 w 47"/>
                <a:gd name="T7" fmla="*/ 4 h 12"/>
                <a:gd name="T8" fmla="*/ 41 w 47"/>
                <a:gd name="T9" fmla="*/ 8 h 12"/>
                <a:gd name="T10" fmla="*/ 45 w 47"/>
                <a:gd name="T11" fmla="*/ 4 h 12"/>
                <a:gd name="T12" fmla="*/ 50 w 47"/>
                <a:gd name="T13" fmla="*/ 1 h 12"/>
                <a:gd name="T14" fmla="*/ 52 w 47"/>
                <a:gd name="T15" fmla="*/ 3 h 12"/>
                <a:gd name="T16" fmla="*/ 56 w 47"/>
                <a:gd name="T17" fmla="*/ 1 h 12"/>
                <a:gd name="T18" fmla="*/ 51 w 47"/>
                <a:gd name="T19" fmla="*/ 5 h 12"/>
                <a:gd name="T20" fmla="*/ 46 w 47"/>
                <a:gd name="T21" fmla="*/ 6 h 12"/>
                <a:gd name="T22" fmla="*/ 42 w 47"/>
                <a:gd name="T23" fmla="*/ 9 h 12"/>
                <a:gd name="T24" fmla="*/ 32 w 47"/>
                <a:gd name="T25" fmla="*/ 11 h 12"/>
                <a:gd name="T26" fmla="*/ 27 w 47"/>
                <a:gd name="T27" fmla="*/ 11 h 12"/>
                <a:gd name="T28" fmla="*/ 19 w 47"/>
                <a:gd name="T29" fmla="*/ 15 h 12"/>
                <a:gd name="T30" fmla="*/ 1 w 47"/>
                <a:gd name="T31" fmla="*/ 9 h 12"/>
                <a:gd name="T32" fmla="*/ 5 w 47"/>
                <a:gd name="T33" fmla="*/ 4 h 12"/>
                <a:gd name="T34" fmla="*/ 12 w 47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12"/>
                <a:gd name="T56" fmla="*/ 47 w 47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12">
                  <a:moveTo>
                    <a:pt x="10" y="0"/>
                  </a:moveTo>
                  <a:cubicBezTo>
                    <a:pt x="13" y="1"/>
                    <a:pt x="16" y="2"/>
                    <a:pt x="19" y="3"/>
                  </a:cubicBezTo>
                  <a:cubicBezTo>
                    <a:pt x="20" y="4"/>
                    <a:pt x="21" y="6"/>
                    <a:pt x="23" y="6"/>
                  </a:cubicBezTo>
                  <a:cubicBezTo>
                    <a:pt x="25" y="6"/>
                    <a:pt x="26" y="3"/>
                    <a:pt x="28" y="3"/>
                  </a:cubicBezTo>
                  <a:cubicBezTo>
                    <a:pt x="30" y="3"/>
                    <a:pt x="32" y="6"/>
                    <a:pt x="34" y="6"/>
                  </a:cubicBezTo>
                  <a:cubicBezTo>
                    <a:pt x="36" y="6"/>
                    <a:pt x="37" y="4"/>
                    <a:pt x="38" y="3"/>
                  </a:cubicBezTo>
                  <a:cubicBezTo>
                    <a:pt x="39" y="2"/>
                    <a:pt x="40" y="1"/>
                    <a:pt x="42" y="1"/>
                  </a:cubicBezTo>
                  <a:cubicBezTo>
                    <a:pt x="42" y="1"/>
                    <a:pt x="43" y="2"/>
                    <a:pt x="44" y="2"/>
                  </a:cubicBezTo>
                  <a:cubicBezTo>
                    <a:pt x="45" y="2"/>
                    <a:pt x="47" y="0"/>
                    <a:pt x="47" y="1"/>
                  </a:cubicBezTo>
                  <a:cubicBezTo>
                    <a:pt x="46" y="2"/>
                    <a:pt x="45" y="3"/>
                    <a:pt x="43" y="4"/>
                  </a:cubicBezTo>
                  <a:cubicBezTo>
                    <a:pt x="42" y="4"/>
                    <a:pt x="40" y="5"/>
                    <a:pt x="39" y="5"/>
                  </a:cubicBezTo>
                  <a:cubicBezTo>
                    <a:pt x="38" y="6"/>
                    <a:pt x="37" y="7"/>
                    <a:pt x="35" y="7"/>
                  </a:cubicBezTo>
                  <a:cubicBezTo>
                    <a:pt x="32" y="8"/>
                    <a:pt x="30" y="9"/>
                    <a:pt x="27" y="9"/>
                  </a:cubicBezTo>
                  <a:cubicBezTo>
                    <a:pt x="25" y="10"/>
                    <a:pt x="24" y="9"/>
                    <a:pt x="23" y="9"/>
                  </a:cubicBezTo>
                  <a:cubicBezTo>
                    <a:pt x="20" y="10"/>
                    <a:pt x="18" y="12"/>
                    <a:pt x="16" y="12"/>
                  </a:cubicBezTo>
                  <a:cubicBezTo>
                    <a:pt x="11" y="11"/>
                    <a:pt x="5" y="10"/>
                    <a:pt x="1" y="7"/>
                  </a:cubicBezTo>
                  <a:cubicBezTo>
                    <a:pt x="0" y="6"/>
                    <a:pt x="2" y="4"/>
                    <a:pt x="4" y="3"/>
                  </a:cubicBezTo>
                  <a:cubicBezTo>
                    <a:pt x="5" y="1"/>
                    <a:pt x="8" y="0"/>
                    <a:pt x="1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59" name="Freeform 2936"/>
            <p:cNvSpPr>
              <a:spLocks noChangeAspect="1"/>
            </p:cNvSpPr>
            <p:nvPr/>
          </p:nvSpPr>
          <p:spPr bwMode="auto">
            <a:xfrm>
              <a:off x="31464827" y="14222455"/>
              <a:ext cx="40174" cy="36640"/>
            </a:xfrm>
            <a:custGeom>
              <a:avLst/>
              <a:gdLst>
                <a:gd name="T0" fmla="*/ 5 w 5"/>
                <a:gd name="T1" fmla="*/ 5 h 5"/>
                <a:gd name="T2" fmla="*/ 1 w 5"/>
                <a:gd name="T3" fmla="*/ 5 h 5"/>
                <a:gd name="T4" fmla="*/ 0 w 5"/>
                <a:gd name="T5" fmla="*/ 2 h 5"/>
                <a:gd name="T6" fmla="*/ 4 w 5"/>
                <a:gd name="T7" fmla="*/ 0 h 5"/>
                <a:gd name="T8" fmla="*/ 5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4" y="3"/>
                    <a:pt x="4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0" name="Freeform 2937"/>
            <p:cNvSpPr>
              <a:spLocks noChangeAspect="1"/>
            </p:cNvSpPr>
            <p:nvPr/>
          </p:nvSpPr>
          <p:spPr bwMode="auto">
            <a:xfrm>
              <a:off x="28706626" y="15217849"/>
              <a:ext cx="26779" cy="67182"/>
            </a:xfrm>
            <a:custGeom>
              <a:avLst/>
              <a:gdLst>
                <a:gd name="T0" fmla="*/ 4 w 3"/>
                <a:gd name="T1" fmla="*/ 6 h 9"/>
                <a:gd name="T2" fmla="*/ 3 w 3"/>
                <a:gd name="T3" fmla="*/ 11 h 9"/>
                <a:gd name="T4" fmla="*/ 1 w 3"/>
                <a:gd name="T5" fmla="*/ 6 h 9"/>
                <a:gd name="T6" fmla="*/ 1 w 3"/>
                <a:gd name="T7" fmla="*/ 0 h 9"/>
                <a:gd name="T8" fmla="*/ 4 w 3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2" y="9"/>
                  </a:cubicBezTo>
                  <a:cubicBezTo>
                    <a:pt x="2" y="9"/>
                    <a:pt x="1" y="6"/>
                    <a:pt x="1" y="5"/>
                  </a:cubicBezTo>
                  <a:cubicBezTo>
                    <a:pt x="1" y="3"/>
                    <a:pt x="0" y="0"/>
                    <a:pt x="1" y="0"/>
                  </a:cubicBezTo>
                  <a:cubicBezTo>
                    <a:pt x="2" y="0"/>
                    <a:pt x="2" y="3"/>
                    <a:pt x="3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1" name="Freeform 2938"/>
            <p:cNvSpPr>
              <a:spLocks noChangeAspect="1"/>
            </p:cNvSpPr>
            <p:nvPr/>
          </p:nvSpPr>
          <p:spPr bwMode="auto">
            <a:xfrm>
              <a:off x="28753484" y="15211740"/>
              <a:ext cx="26779" cy="73277"/>
            </a:xfrm>
            <a:custGeom>
              <a:avLst/>
              <a:gdLst>
                <a:gd name="T0" fmla="*/ 4 w 3"/>
                <a:gd name="T1" fmla="*/ 7 h 10"/>
                <a:gd name="T2" fmla="*/ 4 w 3"/>
                <a:gd name="T3" fmla="*/ 12 h 10"/>
                <a:gd name="T4" fmla="*/ 1 w 3"/>
                <a:gd name="T5" fmla="*/ 7 h 10"/>
                <a:gd name="T6" fmla="*/ 1 w 3"/>
                <a:gd name="T7" fmla="*/ 1 h 10"/>
                <a:gd name="T8" fmla="*/ 4 w 3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"/>
                <a:gd name="T17" fmla="*/ 3 w 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">
                  <a:moveTo>
                    <a:pt x="3" y="6"/>
                  </a:moveTo>
                  <a:cubicBezTo>
                    <a:pt x="3" y="7"/>
                    <a:pt x="3" y="10"/>
                    <a:pt x="3" y="10"/>
                  </a:cubicBezTo>
                  <a:cubicBezTo>
                    <a:pt x="2" y="9"/>
                    <a:pt x="1" y="7"/>
                    <a:pt x="1" y="6"/>
                  </a:cubicBezTo>
                  <a:cubicBezTo>
                    <a:pt x="1" y="4"/>
                    <a:pt x="0" y="0"/>
                    <a:pt x="1" y="1"/>
                  </a:cubicBezTo>
                  <a:cubicBezTo>
                    <a:pt x="2" y="1"/>
                    <a:pt x="2" y="4"/>
                    <a:pt x="3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2" name="Freeform 2939"/>
            <p:cNvSpPr>
              <a:spLocks noChangeAspect="1"/>
            </p:cNvSpPr>
            <p:nvPr/>
          </p:nvSpPr>
          <p:spPr bwMode="auto">
            <a:xfrm>
              <a:off x="31873205" y="16921615"/>
              <a:ext cx="40174" cy="18331"/>
            </a:xfrm>
            <a:custGeom>
              <a:avLst/>
              <a:gdLst>
                <a:gd name="T0" fmla="*/ 2 w 5"/>
                <a:gd name="T1" fmla="*/ 3 h 2"/>
                <a:gd name="T2" fmla="*/ 1 w 5"/>
                <a:gd name="T3" fmla="*/ 2 h 2"/>
                <a:gd name="T4" fmla="*/ 4 w 5"/>
                <a:gd name="T5" fmla="*/ 0 h 2"/>
                <a:gd name="T6" fmla="*/ 6 w 5"/>
                <a:gd name="T7" fmla="*/ 2 h 2"/>
                <a:gd name="T8" fmla="*/ 2 w 5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2" y="2"/>
                  </a:move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3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3" name="Freeform 2940"/>
            <p:cNvSpPr>
              <a:spLocks noChangeAspect="1"/>
            </p:cNvSpPr>
            <p:nvPr/>
          </p:nvSpPr>
          <p:spPr bwMode="auto">
            <a:xfrm>
              <a:off x="31471508" y="16830002"/>
              <a:ext cx="46864" cy="67182"/>
            </a:xfrm>
            <a:custGeom>
              <a:avLst/>
              <a:gdLst>
                <a:gd name="T0" fmla="*/ 5 w 6"/>
                <a:gd name="T1" fmla="*/ 7 h 9"/>
                <a:gd name="T2" fmla="*/ 1 w 6"/>
                <a:gd name="T3" fmla="*/ 11 h 9"/>
                <a:gd name="T4" fmla="*/ 1 w 6"/>
                <a:gd name="T5" fmla="*/ 5 h 9"/>
                <a:gd name="T6" fmla="*/ 5 w 6"/>
                <a:gd name="T7" fmla="*/ 1 h 9"/>
                <a:gd name="T8" fmla="*/ 5 w 6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6"/>
                  </a:moveTo>
                  <a:cubicBezTo>
                    <a:pt x="3" y="7"/>
                    <a:pt x="2" y="9"/>
                    <a:pt x="1" y="9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2" y="3"/>
                    <a:pt x="3" y="0"/>
                    <a:pt x="4" y="1"/>
                  </a:cubicBezTo>
                  <a:cubicBezTo>
                    <a:pt x="6" y="2"/>
                    <a:pt x="4" y="4"/>
                    <a:pt x="4" y="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4" name="Freeform 2946"/>
            <p:cNvSpPr>
              <a:spLocks noChangeAspect="1"/>
            </p:cNvSpPr>
            <p:nvPr/>
          </p:nvSpPr>
          <p:spPr bwMode="auto">
            <a:xfrm>
              <a:off x="34390393" y="14063677"/>
              <a:ext cx="13389" cy="61072"/>
            </a:xfrm>
            <a:custGeom>
              <a:avLst/>
              <a:gdLst>
                <a:gd name="T0" fmla="*/ 2 w 2"/>
                <a:gd name="T1" fmla="*/ 6 h 8"/>
                <a:gd name="T2" fmla="*/ 1 w 2"/>
                <a:gd name="T3" fmla="*/ 9 h 8"/>
                <a:gd name="T4" fmla="*/ 0 w 2"/>
                <a:gd name="T5" fmla="*/ 5 h 8"/>
                <a:gd name="T6" fmla="*/ 1 w 2"/>
                <a:gd name="T7" fmla="*/ 0 h 8"/>
                <a:gd name="T8" fmla="*/ 2 w 2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2" y="5"/>
                  </a:moveTo>
                  <a:cubicBezTo>
                    <a:pt x="2" y="6"/>
                    <a:pt x="1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0" y="0"/>
                    <a:pt x="1" y="0"/>
                  </a:cubicBezTo>
                  <a:cubicBezTo>
                    <a:pt x="2" y="1"/>
                    <a:pt x="2" y="3"/>
                    <a:pt x="2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5" name="Freeform 2947"/>
            <p:cNvSpPr>
              <a:spLocks noChangeAspect="1"/>
            </p:cNvSpPr>
            <p:nvPr/>
          </p:nvSpPr>
          <p:spPr bwMode="auto">
            <a:xfrm>
              <a:off x="34390393" y="14136961"/>
              <a:ext cx="13389" cy="48851"/>
            </a:xfrm>
            <a:custGeom>
              <a:avLst/>
              <a:gdLst>
                <a:gd name="T0" fmla="*/ 2 w 2"/>
                <a:gd name="T1" fmla="*/ 5 h 6"/>
                <a:gd name="T2" fmla="*/ 1 w 2"/>
                <a:gd name="T3" fmla="*/ 8 h 6"/>
                <a:gd name="T4" fmla="*/ 0 w 2"/>
                <a:gd name="T5" fmla="*/ 4 h 6"/>
                <a:gd name="T6" fmla="*/ 1 w 2"/>
                <a:gd name="T7" fmla="*/ 0 h 6"/>
                <a:gd name="T8" fmla="*/ 2 w 2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4"/>
                  </a:moveTo>
                  <a:cubicBezTo>
                    <a:pt x="2" y="4"/>
                    <a:pt x="1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6" name="Freeform 2957"/>
            <p:cNvSpPr>
              <a:spLocks noChangeAspect="1"/>
            </p:cNvSpPr>
            <p:nvPr/>
          </p:nvSpPr>
          <p:spPr bwMode="auto">
            <a:xfrm>
              <a:off x="30668162" y="13324761"/>
              <a:ext cx="33477" cy="36640"/>
            </a:xfrm>
            <a:custGeom>
              <a:avLst/>
              <a:gdLst>
                <a:gd name="T0" fmla="*/ 3 w 4"/>
                <a:gd name="T1" fmla="*/ 5 h 5"/>
                <a:gd name="T2" fmla="*/ 0 w 4"/>
                <a:gd name="T3" fmla="*/ 5 h 5"/>
                <a:gd name="T4" fmla="*/ 1 w 4"/>
                <a:gd name="T5" fmla="*/ 2 h 5"/>
                <a:gd name="T6" fmla="*/ 4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1" y="4"/>
                    <a:pt x="1" y="5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7" name="Oval 2973"/>
            <p:cNvSpPr>
              <a:spLocks noChangeAspect="1" noChangeArrowheads="1"/>
            </p:cNvSpPr>
            <p:nvPr/>
          </p:nvSpPr>
          <p:spPr bwMode="auto">
            <a:xfrm>
              <a:off x="30681541" y="12555322"/>
              <a:ext cx="26779" cy="36640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8" name="Freeform 2977"/>
            <p:cNvSpPr>
              <a:spLocks noChangeAspect="1"/>
            </p:cNvSpPr>
            <p:nvPr/>
          </p:nvSpPr>
          <p:spPr bwMode="auto">
            <a:xfrm>
              <a:off x="31712527" y="17275799"/>
              <a:ext cx="13389" cy="24422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1" y="2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69" name="Freeform 2980"/>
            <p:cNvSpPr>
              <a:spLocks noChangeAspect="1"/>
            </p:cNvSpPr>
            <p:nvPr/>
          </p:nvSpPr>
          <p:spPr bwMode="auto">
            <a:xfrm>
              <a:off x="34209656" y="14894190"/>
              <a:ext cx="20089" cy="24422"/>
            </a:xfrm>
            <a:custGeom>
              <a:avLst/>
              <a:gdLst>
                <a:gd name="T0" fmla="*/ 3 w 2"/>
                <a:gd name="T1" fmla="*/ 3 h 3"/>
                <a:gd name="T2" fmla="*/ 2 w 2"/>
                <a:gd name="T3" fmla="*/ 4 h 3"/>
                <a:gd name="T4" fmla="*/ 0 w 2"/>
                <a:gd name="T5" fmla="*/ 1 h 3"/>
                <a:gd name="T6" fmla="*/ 2 w 2"/>
                <a:gd name="T7" fmla="*/ 0 h 3"/>
                <a:gd name="T8" fmla="*/ 3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0" name="Freeform 3012"/>
            <p:cNvSpPr>
              <a:spLocks noChangeAspect="1"/>
            </p:cNvSpPr>
            <p:nvPr/>
          </p:nvSpPr>
          <p:spPr bwMode="auto">
            <a:xfrm>
              <a:off x="31464825" y="13349201"/>
              <a:ext cx="13389" cy="12211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1" name="Freeform 3033"/>
            <p:cNvSpPr>
              <a:spLocks noChangeAspect="1"/>
            </p:cNvSpPr>
            <p:nvPr/>
          </p:nvSpPr>
          <p:spPr bwMode="auto">
            <a:xfrm>
              <a:off x="29904967" y="13330873"/>
              <a:ext cx="53560" cy="48851"/>
            </a:xfrm>
            <a:custGeom>
              <a:avLst/>
              <a:gdLst>
                <a:gd name="T0" fmla="*/ 7 w 7"/>
                <a:gd name="T1" fmla="*/ 1 h 6"/>
                <a:gd name="T2" fmla="*/ 5 w 7"/>
                <a:gd name="T3" fmla="*/ 7 h 6"/>
                <a:gd name="T4" fmla="*/ 1 w 7"/>
                <a:gd name="T5" fmla="*/ 7 h 6"/>
                <a:gd name="T6" fmla="*/ 3 w 7"/>
                <a:gd name="T7" fmla="*/ 1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1"/>
                  </a:moveTo>
                  <a:cubicBezTo>
                    <a:pt x="7" y="3"/>
                    <a:pt x="5" y="4"/>
                    <a:pt x="4" y="5"/>
                  </a:cubicBezTo>
                  <a:cubicBezTo>
                    <a:pt x="3" y="6"/>
                    <a:pt x="1" y="6"/>
                    <a:pt x="1" y="5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4" y="0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2" name="Freeform 3034"/>
            <p:cNvSpPr>
              <a:spLocks noChangeAspect="1"/>
            </p:cNvSpPr>
            <p:nvPr/>
          </p:nvSpPr>
          <p:spPr bwMode="auto">
            <a:xfrm>
              <a:off x="30018775" y="13324761"/>
              <a:ext cx="87028" cy="36640"/>
            </a:xfrm>
            <a:custGeom>
              <a:avLst/>
              <a:gdLst>
                <a:gd name="T0" fmla="*/ 1 w 11"/>
                <a:gd name="T1" fmla="*/ 1 h 5"/>
                <a:gd name="T2" fmla="*/ 12 w 11"/>
                <a:gd name="T3" fmla="*/ 1 h 5"/>
                <a:gd name="T4" fmla="*/ 12 w 11"/>
                <a:gd name="T5" fmla="*/ 5 h 5"/>
                <a:gd name="T6" fmla="*/ 2 w 11"/>
                <a:gd name="T7" fmla="*/ 4 h 5"/>
                <a:gd name="T8" fmla="*/ 1 w 11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" y="1"/>
                  </a:moveTo>
                  <a:cubicBezTo>
                    <a:pt x="4" y="0"/>
                    <a:pt x="7" y="0"/>
                    <a:pt x="10" y="1"/>
                  </a:cubicBezTo>
                  <a:cubicBezTo>
                    <a:pt x="11" y="2"/>
                    <a:pt x="11" y="4"/>
                    <a:pt x="10" y="4"/>
                  </a:cubicBezTo>
                  <a:cubicBezTo>
                    <a:pt x="7" y="5"/>
                    <a:pt x="4" y="4"/>
                    <a:pt x="2" y="3"/>
                  </a:cubicBezTo>
                  <a:cubicBezTo>
                    <a:pt x="1" y="3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3" name="Freeform 3035"/>
            <p:cNvSpPr>
              <a:spLocks noChangeAspect="1"/>
            </p:cNvSpPr>
            <p:nvPr/>
          </p:nvSpPr>
          <p:spPr bwMode="auto">
            <a:xfrm>
              <a:off x="30145973" y="13269813"/>
              <a:ext cx="120509" cy="48851"/>
            </a:xfrm>
            <a:custGeom>
              <a:avLst/>
              <a:gdLst>
                <a:gd name="T0" fmla="*/ 4 w 15"/>
                <a:gd name="T1" fmla="*/ 1 h 7"/>
                <a:gd name="T2" fmla="*/ 1 w 15"/>
                <a:gd name="T3" fmla="*/ 7 h 7"/>
                <a:gd name="T4" fmla="*/ 6 w 15"/>
                <a:gd name="T5" fmla="*/ 6 h 7"/>
                <a:gd name="T6" fmla="*/ 13 w 15"/>
                <a:gd name="T7" fmla="*/ 7 h 7"/>
                <a:gd name="T8" fmla="*/ 18 w 15"/>
                <a:gd name="T9" fmla="*/ 2 h 7"/>
                <a:gd name="T10" fmla="*/ 13 w 15"/>
                <a:gd name="T11" fmla="*/ 1 h 7"/>
                <a:gd name="T12" fmla="*/ 7 w 15"/>
                <a:gd name="T13" fmla="*/ 2 h 7"/>
                <a:gd name="T14" fmla="*/ 4 w 15"/>
                <a:gd name="T15" fmla="*/ 1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7"/>
                <a:gd name="T26" fmla="*/ 15 w 15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7">
                  <a:moveTo>
                    <a:pt x="3" y="1"/>
                  </a:moveTo>
                  <a:cubicBezTo>
                    <a:pt x="1" y="2"/>
                    <a:pt x="0" y="5"/>
                    <a:pt x="1" y="6"/>
                  </a:cubicBezTo>
                  <a:cubicBezTo>
                    <a:pt x="2" y="7"/>
                    <a:pt x="3" y="5"/>
                    <a:pt x="5" y="5"/>
                  </a:cubicBezTo>
                  <a:cubicBezTo>
                    <a:pt x="7" y="5"/>
                    <a:pt x="9" y="6"/>
                    <a:pt x="11" y="6"/>
                  </a:cubicBezTo>
                  <a:cubicBezTo>
                    <a:pt x="13" y="5"/>
                    <a:pt x="15" y="4"/>
                    <a:pt x="15" y="2"/>
                  </a:cubicBezTo>
                  <a:cubicBezTo>
                    <a:pt x="15" y="1"/>
                    <a:pt x="12" y="1"/>
                    <a:pt x="11" y="1"/>
                  </a:cubicBezTo>
                  <a:cubicBezTo>
                    <a:pt x="9" y="1"/>
                    <a:pt x="8" y="2"/>
                    <a:pt x="6" y="2"/>
                  </a:cubicBezTo>
                  <a:cubicBezTo>
                    <a:pt x="5" y="2"/>
                    <a:pt x="4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4" name="Freeform 3036"/>
            <p:cNvSpPr>
              <a:spLocks noChangeAspect="1"/>
            </p:cNvSpPr>
            <p:nvPr/>
          </p:nvSpPr>
          <p:spPr bwMode="auto">
            <a:xfrm>
              <a:off x="29804549" y="12946152"/>
              <a:ext cx="60255" cy="91606"/>
            </a:xfrm>
            <a:custGeom>
              <a:avLst/>
              <a:gdLst>
                <a:gd name="T0" fmla="*/ 6 w 7"/>
                <a:gd name="T1" fmla="*/ 1 h 13"/>
                <a:gd name="T2" fmla="*/ 8 w 7"/>
                <a:gd name="T3" fmla="*/ 6 h 13"/>
                <a:gd name="T4" fmla="*/ 5 w 7"/>
                <a:gd name="T5" fmla="*/ 14 h 13"/>
                <a:gd name="T6" fmla="*/ 1 w 7"/>
                <a:gd name="T7" fmla="*/ 13 h 13"/>
                <a:gd name="T8" fmla="*/ 1 w 7"/>
                <a:gd name="T9" fmla="*/ 5 h 13"/>
                <a:gd name="T10" fmla="*/ 6 w 7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3"/>
                <a:gd name="T20" fmla="*/ 7 w 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3">
                  <a:moveTo>
                    <a:pt x="5" y="1"/>
                  </a:moveTo>
                  <a:cubicBezTo>
                    <a:pt x="7" y="1"/>
                    <a:pt x="6" y="4"/>
                    <a:pt x="6" y="5"/>
                  </a:cubicBezTo>
                  <a:cubicBezTo>
                    <a:pt x="5" y="8"/>
                    <a:pt x="5" y="10"/>
                    <a:pt x="4" y="12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2" y="2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5" name="Freeform 3037"/>
            <p:cNvSpPr>
              <a:spLocks noChangeAspect="1"/>
            </p:cNvSpPr>
            <p:nvPr/>
          </p:nvSpPr>
          <p:spPr bwMode="auto">
            <a:xfrm>
              <a:off x="29757697" y="13007226"/>
              <a:ext cx="40174" cy="30530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4 h 4"/>
                <a:gd name="T4" fmla="*/ 1 w 5"/>
                <a:gd name="T5" fmla="*/ 5 h 4"/>
                <a:gd name="T6" fmla="*/ 4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0"/>
                  </a:move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6" name="Freeform 3038"/>
            <p:cNvSpPr>
              <a:spLocks noChangeAspect="1"/>
            </p:cNvSpPr>
            <p:nvPr/>
          </p:nvSpPr>
          <p:spPr bwMode="auto">
            <a:xfrm>
              <a:off x="29844721" y="12921730"/>
              <a:ext cx="73643" cy="146560"/>
            </a:xfrm>
            <a:custGeom>
              <a:avLst/>
              <a:gdLst>
                <a:gd name="T0" fmla="*/ 10 w 9"/>
                <a:gd name="T1" fmla="*/ 1 h 20"/>
                <a:gd name="T2" fmla="*/ 10 w 9"/>
                <a:gd name="T3" fmla="*/ 5 h 20"/>
                <a:gd name="T4" fmla="*/ 6 w 9"/>
                <a:gd name="T5" fmla="*/ 5 h 20"/>
                <a:gd name="T6" fmla="*/ 5 w 9"/>
                <a:gd name="T7" fmla="*/ 14 h 20"/>
                <a:gd name="T8" fmla="*/ 9 w 9"/>
                <a:gd name="T9" fmla="*/ 16 h 20"/>
                <a:gd name="T10" fmla="*/ 7 w 9"/>
                <a:gd name="T11" fmla="*/ 19 h 20"/>
                <a:gd name="T12" fmla="*/ 4 w 9"/>
                <a:gd name="T13" fmla="*/ 19 h 20"/>
                <a:gd name="T14" fmla="*/ 1 w 9"/>
                <a:gd name="T15" fmla="*/ 23 h 20"/>
                <a:gd name="T16" fmla="*/ 1 w 9"/>
                <a:gd name="T17" fmla="*/ 17 h 20"/>
                <a:gd name="T18" fmla="*/ 4 w 9"/>
                <a:gd name="T19" fmla="*/ 6 h 20"/>
                <a:gd name="T20" fmla="*/ 5 w 9"/>
                <a:gd name="T21" fmla="*/ 1 h 20"/>
                <a:gd name="T22" fmla="*/ 10 w 9"/>
                <a:gd name="T23" fmla="*/ 1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20"/>
                <a:gd name="T38" fmla="*/ 9 w 9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20">
                  <a:moveTo>
                    <a:pt x="8" y="1"/>
                  </a:moveTo>
                  <a:cubicBezTo>
                    <a:pt x="9" y="1"/>
                    <a:pt x="9" y="3"/>
                    <a:pt x="8" y="4"/>
                  </a:cubicBezTo>
                  <a:cubicBezTo>
                    <a:pt x="7" y="5"/>
                    <a:pt x="6" y="3"/>
                    <a:pt x="5" y="4"/>
                  </a:cubicBezTo>
                  <a:cubicBezTo>
                    <a:pt x="4" y="6"/>
                    <a:pt x="3" y="9"/>
                    <a:pt x="4" y="12"/>
                  </a:cubicBezTo>
                  <a:cubicBezTo>
                    <a:pt x="4" y="13"/>
                    <a:pt x="7" y="12"/>
                    <a:pt x="7" y="13"/>
                  </a:cubicBezTo>
                  <a:cubicBezTo>
                    <a:pt x="8" y="13"/>
                    <a:pt x="7" y="15"/>
                    <a:pt x="6" y="16"/>
                  </a:cubicBezTo>
                  <a:cubicBezTo>
                    <a:pt x="5" y="16"/>
                    <a:pt x="4" y="15"/>
                    <a:pt x="3" y="16"/>
                  </a:cubicBezTo>
                  <a:cubicBezTo>
                    <a:pt x="2" y="17"/>
                    <a:pt x="2" y="20"/>
                    <a:pt x="1" y="19"/>
                  </a:cubicBezTo>
                  <a:cubicBezTo>
                    <a:pt x="0" y="18"/>
                    <a:pt x="1" y="16"/>
                    <a:pt x="1" y="14"/>
                  </a:cubicBezTo>
                  <a:cubicBezTo>
                    <a:pt x="2" y="11"/>
                    <a:pt x="3" y="8"/>
                    <a:pt x="3" y="5"/>
                  </a:cubicBezTo>
                  <a:cubicBezTo>
                    <a:pt x="4" y="4"/>
                    <a:pt x="3" y="2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7" name="Freeform 3039"/>
            <p:cNvSpPr>
              <a:spLocks noChangeAspect="1"/>
            </p:cNvSpPr>
            <p:nvPr/>
          </p:nvSpPr>
          <p:spPr bwMode="auto">
            <a:xfrm>
              <a:off x="30065643" y="13349203"/>
              <a:ext cx="234318" cy="122138"/>
            </a:xfrm>
            <a:custGeom>
              <a:avLst/>
              <a:gdLst>
                <a:gd name="T0" fmla="*/ 4 w 29"/>
                <a:gd name="T1" fmla="*/ 20 h 17"/>
                <a:gd name="T2" fmla="*/ 10 w 29"/>
                <a:gd name="T3" fmla="*/ 18 h 17"/>
                <a:gd name="T4" fmla="*/ 16 w 29"/>
                <a:gd name="T5" fmla="*/ 14 h 17"/>
                <a:gd name="T6" fmla="*/ 24 w 29"/>
                <a:gd name="T7" fmla="*/ 11 h 17"/>
                <a:gd name="T8" fmla="*/ 28 w 29"/>
                <a:gd name="T9" fmla="*/ 8 h 17"/>
                <a:gd name="T10" fmla="*/ 34 w 29"/>
                <a:gd name="T11" fmla="*/ 4 h 17"/>
                <a:gd name="T12" fmla="*/ 35 w 29"/>
                <a:gd name="T13" fmla="*/ 1 h 17"/>
                <a:gd name="T14" fmla="*/ 29 w 29"/>
                <a:gd name="T15" fmla="*/ 1 h 17"/>
                <a:gd name="T16" fmla="*/ 17 w 29"/>
                <a:gd name="T17" fmla="*/ 2 h 17"/>
                <a:gd name="T18" fmla="*/ 5 w 29"/>
                <a:gd name="T19" fmla="*/ 5 h 17"/>
                <a:gd name="T20" fmla="*/ 0 w 29"/>
                <a:gd name="T21" fmla="*/ 11 h 17"/>
                <a:gd name="T22" fmla="*/ 4 w 29"/>
                <a:gd name="T23" fmla="*/ 14 h 17"/>
                <a:gd name="T24" fmla="*/ 4 w 29"/>
                <a:gd name="T25" fmla="*/ 2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3" y="17"/>
                  </a:moveTo>
                  <a:cubicBezTo>
                    <a:pt x="4" y="17"/>
                    <a:pt x="6" y="16"/>
                    <a:pt x="8" y="15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5" y="11"/>
                    <a:pt x="18" y="10"/>
                    <a:pt x="20" y="9"/>
                  </a:cubicBezTo>
                  <a:cubicBezTo>
                    <a:pt x="21" y="9"/>
                    <a:pt x="22" y="7"/>
                    <a:pt x="23" y="7"/>
                  </a:cubicBezTo>
                  <a:cubicBezTo>
                    <a:pt x="24" y="5"/>
                    <a:pt x="27" y="5"/>
                    <a:pt x="28" y="3"/>
                  </a:cubicBezTo>
                  <a:cubicBezTo>
                    <a:pt x="29" y="3"/>
                    <a:pt x="29" y="1"/>
                    <a:pt x="29" y="1"/>
                  </a:cubicBezTo>
                  <a:cubicBezTo>
                    <a:pt x="27" y="0"/>
                    <a:pt x="26" y="1"/>
                    <a:pt x="24" y="1"/>
                  </a:cubicBezTo>
                  <a:cubicBezTo>
                    <a:pt x="21" y="1"/>
                    <a:pt x="17" y="2"/>
                    <a:pt x="14" y="2"/>
                  </a:cubicBezTo>
                  <a:cubicBezTo>
                    <a:pt x="10" y="3"/>
                    <a:pt x="7" y="3"/>
                    <a:pt x="4" y="4"/>
                  </a:cubicBezTo>
                  <a:cubicBezTo>
                    <a:pt x="2" y="5"/>
                    <a:pt x="1" y="8"/>
                    <a:pt x="0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3" y="14"/>
                    <a:pt x="3" y="16"/>
                    <a:pt x="3" y="1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8" name="Freeform 3040"/>
            <p:cNvSpPr>
              <a:spLocks noChangeAspect="1"/>
            </p:cNvSpPr>
            <p:nvPr/>
          </p:nvSpPr>
          <p:spPr bwMode="auto">
            <a:xfrm>
              <a:off x="30025465" y="12628613"/>
              <a:ext cx="113809" cy="48851"/>
            </a:xfrm>
            <a:custGeom>
              <a:avLst/>
              <a:gdLst>
                <a:gd name="T0" fmla="*/ 4 w 14"/>
                <a:gd name="T1" fmla="*/ 1 h 7"/>
                <a:gd name="T2" fmla="*/ 13 w 14"/>
                <a:gd name="T3" fmla="*/ 1 h 7"/>
                <a:gd name="T4" fmla="*/ 17 w 14"/>
                <a:gd name="T5" fmla="*/ 3 h 7"/>
                <a:gd name="T6" fmla="*/ 13 w 14"/>
                <a:gd name="T7" fmla="*/ 6 h 7"/>
                <a:gd name="T8" fmla="*/ 6 w 14"/>
                <a:gd name="T9" fmla="*/ 6 h 7"/>
                <a:gd name="T10" fmla="*/ 1 w 14"/>
                <a:gd name="T11" fmla="*/ 7 h 7"/>
                <a:gd name="T12" fmla="*/ 4 w 14"/>
                <a:gd name="T13" fmla="*/ 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7"/>
                <a:gd name="T23" fmla="*/ 14 w 1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7">
                  <a:moveTo>
                    <a:pt x="3" y="1"/>
                  </a:moveTo>
                  <a:cubicBezTo>
                    <a:pt x="5" y="0"/>
                    <a:pt x="8" y="1"/>
                    <a:pt x="11" y="1"/>
                  </a:cubicBezTo>
                  <a:cubicBezTo>
                    <a:pt x="12" y="1"/>
                    <a:pt x="14" y="2"/>
                    <a:pt x="14" y="3"/>
                  </a:cubicBezTo>
                  <a:cubicBezTo>
                    <a:pt x="14" y="4"/>
                    <a:pt x="12" y="5"/>
                    <a:pt x="11" y="5"/>
                  </a:cubicBezTo>
                  <a:cubicBezTo>
                    <a:pt x="9" y="5"/>
                    <a:pt x="7" y="5"/>
                    <a:pt x="5" y="5"/>
                  </a:cubicBezTo>
                  <a:cubicBezTo>
                    <a:pt x="3" y="5"/>
                    <a:pt x="2" y="7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79" name="Freeform 3041"/>
            <p:cNvSpPr>
              <a:spLocks noChangeAspect="1"/>
            </p:cNvSpPr>
            <p:nvPr/>
          </p:nvSpPr>
          <p:spPr bwMode="auto">
            <a:xfrm>
              <a:off x="29871490" y="12579753"/>
              <a:ext cx="107105" cy="54960"/>
            </a:xfrm>
            <a:custGeom>
              <a:avLst/>
              <a:gdLst>
                <a:gd name="T0" fmla="*/ 9 w 13"/>
                <a:gd name="T1" fmla="*/ 3 h 8"/>
                <a:gd name="T2" fmla="*/ 12 w 13"/>
                <a:gd name="T3" fmla="*/ 1 h 8"/>
                <a:gd name="T4" fmla="*/ 15 w 13"/>
                <a:gd name="T5" fmla="*/ 7 h 8"/>
                <a:gd name="T6" fmla="*/ 10 w 13"/>
                <a:gd name="T7" fmla="*/ 6 h 8"/>
                <a:gd name="T8" fmla="*/ 6 w 13"/>
                <a:gd name="T9" fmla="*/ 7 h 8"/>
                <a:gd name="T10" fmla="*/ 5 w 13"/>
                <a:gd name="T11" fmla="*/ 6 h 8"/>
                <a:gd name="T12" fmla="*/ 1 w 13"/>
                <a:gd name="T13" fmla="*/ 7 h 8"/>
                <a:gd name="T14" fmla="*/ 1 w 13"/>
                <a:gd name="T15" fmla="*/ 2 h 8"/>
                <a:gd name="T16" fmla="*/ 9 w 13"/>
                <a:gd name="T17" fmla="*/ 3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7" y="3"/>
                  </a:moveTo>
                  <a:cubicBezTo>
                    <a:pt x="8" y="3"/>
                    <a:pt x="9" y="0"/>
                    <a:pt x="10" y="1"/>
                  </a:cubicBezTo>
                  <a:cubicBezTo>
                    <a:pt x="12" y="2"/>
                    <a:pt x="13" y="5"/>
                    <a:pt x="12" y="6"/>
                  </a:cubicBezTo>
                  <a:cubicBezTo>
                    <a:pt x="11" y="8"/>
                    <a:pt x="9" y="5"/>
                    <a:pt x="8" y="5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4" y="6"/>
                    <a:pt x="5" y="5"/>
                    <a:pt x="4" y="5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3" y="1"/>
                    <a:pt x="5" y="3"/>
                    <a:pt x="7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0" name="Freeform 3042"/>
            <p:cNvSpPr>
              <a:spLocks noChangeAspect="1"/>
            </p:cNvSpPr>
            <p:nvPr/>
          </p:nvSpPr>
          <p:spPr bwMode="auto">
            <a:xfrm>
              <a:off x="30145973" y="12640824"/>
              <a:ext cx="100432" cy="1833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3 h 2"/>
                <a:gd name="T4" fmla="*/ 15 w 13"/>
                <a:gd name="T5" fmla="*/ 2 h 2"/>
                <a:gd name="T6" fmla="*/ 0 w 1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4" y="2"/>
                    <a:pt x="9" y="2"/>
                    <a:pt x="13" y="1"/>
                  </a:cubicBezTo>
                  <a:cubicBezTo>
                    <a:pt x="9" y="0"/>
                    <a:pt x="4" y="0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1" name="Freeform 3043"/>
            <p:cNvSpPr>
              <a:spLocks noChangeAspect="1"/>
            </p:cNvSpPr>
            <p:nvPr/>
          </p:nvSpPr>
          <p:spPr bwMode="auto">
            <a:xfrm>
              <a:off x="30192834" y="12781281"/>
              <a:ext cx="133896" cy="91606"/>
            </a:xfrm>
            <a:custGeom>
              <a:avLst/>
              <a:gdLst>
                <a:gd name="T0" fmla="*/ 2 w 17"/>
                <a:gd name="T1" fmla="*/ 3 h 12"/>
                <a:gd name="T2" fmla="*/ 13 w 17"/>
                <a:gd name="T3" fmla="*/ 1 h 12"/>
                <a:gd name="T4" fmla="*/ 18 w 17"/>
                <a:gd name="T5" fmla="*/ 4 h 12"/>
                <a:gd name="T6" fmla="*/ 15 w 17"/>
                <a:gd name="T7" fmla="*/ 6 h 12"/>
                <a:gd name="T8" fmla="*/ 19 w 17"/>
                <a:gd name="T9" fmla="*/ 11 h 12"/>
                <a:gd name="T10" fmla="*/ 12 w 17"/>
                <a:gd name="T11" fmla="*/ 15 h 12"/>
                <a:gd name="T12" fmla="*/ 1 w 17"/>
                <a:gd name="T13" fmla="*/ 9 h 12"/>
                <a:gd name="T14" fmla="*/ 2 w 17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2"/>
                <a:gd name="T26" fmla="*/ 17 w 1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2">
                  <a:moveTo>
                    <a:pt x="2" y="2"/>
                  </a:moveTo>
                  <a:cubicBezTo>
                    <a:pt x="5" y="0"/>
                    <a:pt x="8" y="0"/>
                    <a:pt x="11" y="1"/>
                  </a:cubicBezTo>
                  <a:cubicBezTo>
                    <a:pt x="13" y="1"/>
                    <a:pt x="14" y="1"/>
                    <a:pt x="15" y="3"/>
                  </a:cubicBezTo>
                  <a:cubicBezTo>
                    <a:pt x="16" y="4"/>
                    <a:pt x="13" y="4"/>
                    <a:pt x="13" y="5"/>
                  </a:cubicBezTo>
                  <a:cubicBezTo>
                    <a:pt x="14" y="6"/>
                    <a:pt x="17" y="7"/>
                    <a:pt x="16" y="9"/>
                  </a:cubicBezTo>
                  <a:cubicBezTo>
                    <a:pt x="15" y="11"/>
                    <a:pt x="12" y="10"/>
                    <a:pt x="10" y="12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6"/>
                    <a:pt x="1" y="3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2" name="Freeform 3044"/>
            <p:cNvSpPr>
              <a:spLocks noChangeAspect="1"/>
            </p:cNvSpPr>
            <p:nvPr/>
          </p:nvSpPr>
          <p:spPr bwMode="auto">
            <a:xfrm>
              <a:off x="30326730" y="12598075"/>
              <a:ext cx="93718" cy="42745"/>
            </a:xfrm>
            <a:custGeom>
              <a:avLst/>
              <a:gdLst>
                <a:gd name="T0" fmla="*/ 6 w 11"/>
                <a:gd name="T1" fmla="*/ 0 h 6"/>
                <a:gd name="T2" fmla="*/ 14 w 11"/>
                <a:gd name="T3" fmla="*/ 5 h 6"/>
                <a:gd name="T4" fmla="*/ 11 w 11"/>
                <a:gd name="T5" fmla="*/ 7 h 6"/>
                <a:gd name="T6" fmla="*/ 5 w 11"/>
                <a:gd name="T7" fmla="*/ 7 h 6"/>
                <a:gd name="T8" fmla="*/ 0 w 11"/>
                <a:gd name="T9" fmla="*/ 5 h 6"/>
                <a:gd name="T10" fmla="*/ 6 w 1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"/>
                <a:gd name="T20" fmla="*/ 11 w 1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">
                  <a:moveTo>
                    <a:pt x="5" y="0"/>
                  </a:moveTo>
                  <a:cubicBezTo>
                    <a:pt x="7" y="1"/>
                    <a:pt x="9" y="3"/>
                    <a:pt x="11" y="4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7" y="6"/>
                    <a:pt x="6" y="6"/>
                    <a:pt x="4" y="6"/>
                  </a:cubicBezTo>
                  <a:cubicBezTo>
                    <a:pt x="3" y="5"/>
                    <a:pt x="0" y="5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3" name="Freeform 3045"/>
            <p:cNvSpPr>
              <a:spLocks noChangeAspect="1"/>
            </p:cNvSpPr>
            <p:nvPr/>
          </p:nvSpPr>
          <p:spPr bwMode="auto">
            <a:xfrm>
              <a:off x="30340115" y="12225564"/>
              <a:ext cx="147278" cy="323659"/>
            </a:xfrm>
            <a:custGeom>
              <a:avLst/>
              <a:gdLst>
                <a:gd name="T0" fmla="*/ 9 w 19"/>
                <a:gd name="T1" fmla="*/ 1 h 44"/>
                <a:gd name="T2" fmla="*/ 6 w 19"/>
                <a:gd name="T3" fmla="*/ 6 h 44"/>
                <a:gd name="T4" fmla="*/ 8 w 19"/>
                <a:gd name="T5" fmla="*/ 13 h 44"/>
                <a:gd name="T6" fmla="*/ 3 w 19"/>
                <a:gd name="T7" fmla="*/ 22 h 44"/>
                <a:gd name="T8" fmla="*/ 8 w 19"/>
                <a:gd name="T9" fmla="*/ 24 h 44"/>
                <a:gd name="T10" fmla="*/ 12 w 19"/>
                <a:gd name="T11" fmla="*/ 17 h 44"/>
                <a:gd name="T12" fmla="*/ 19 w 19"/>
                <a:gd name="T13" fmla="*/ 12 h 44"/>
                <a:gd name="T14" fmla="*/ 20 w 19"/>
                <a:gd name="T15" fmla="*/ 20 h 44"/>
                <a:gd name="T16" fmla="*/ 13 w 19"/>
                <a:gd name="T17" fmla="*/ 23 h 44"/>
                <a:gd name="T18" fmla="*/ 13 w 19"/>
                <a:gd name="T19" fmla="*/ 25 h 44"/>
                <a:gd name="T20" fmla="*/ 21 w 19"/>
                <a:gd name="T21" fmla="*/ 31 h 44"/>
                <a:gd name="T22" fmla="*/ 19 w 19"/>
                <a:gd name="T23" fmla="*/ 31 h 44"/>
                <a:gd name="T24" fmla="*/ 8 w 19"/>
                <a:gd name="T25" fmla="*/ 30 h 44"/>
                <a:gd name="T26" fmla="*/ 8 w 19"/>
                <a:gd name="T27" fmla="*/ 35 h 44"/>
                <a:gd name="T28" fmla="*/ 7 w 19"/>
                <a:gd name="T29" fmla="*/ 42 h 44"/>
                <a:gd name="T30" fmla="*/ 15 w 19"/>
                <a:gd name="T31" fmla="*/ 53 h 44"/>
                <a:gd name="T32" fmla="*/ 8 w 19"/>
                <a:gd name="T33" fmla="*/ 51 h 44"/>
                <a:gd name="T34" fmla="*/ 5 w 19"/>
                <a:gd name="T35" fmla="*/ 40 h 44"/>
                <a:gd name="T36" fmla="*/ 3 w 19"/>
                <a:gd name="T37" fmla="*/ 33 h 44"/>
                <a:gd name="T38" fmla="*/ 1 w 19"/>
                <a:gd name="T39" fmla="*/ 23 h 44"/>
                <a:gd name="T40" fmla="*/ 1 w 19"/>
                <a:gd name="T41" fmla="*/ 8 h 44"/>
                <a:gd name="T42" fmla="*/ 7 w 19"/>
                <a:gd name="T43" fmla="*/ 0 h 44"/>
                <a:gd name="T44" fmla="*/ 9 w 19"/>
                <a:gd name="T45" fmla="*/ 1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44"/>
                <a:gd name="T71" fmla="*/ 19 w 19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44">
                  <a:moveTo>
                    <a:pt x="8" y="1"/>
                  </a:moveTo>
                  <a:cubicBezTo>
                    <a:pt x="8" y="3"/>
                    <a:pt x="5" y="4"/>
                    <a:pt x="5" y="5"/>
                  </a:cubicBezTo>
                  <a:cubicBezTo>
                    <a:pt x="5" y="8"/>
                    <a:pt x="8" y="9"/>
                    <a:pt x="7" y="11"/>
                  </a:cubicBezTo>
                  <a:cubicBezTo>
                    <a:pt x="7" y="14"/>
                    <a:pt x="3" y="15"/>
                    <a:pt x="3" y="18"/>
                  </a:cubicBezTo>
                  <a:cubicBezTo>
                    <a:pt x="3" y="19"/>
                    <a:pt x="6" y="20"/>
                    <a:pt x="7" y="20"/>
                  </a:cubicBezTo>
                  <a:cubicBezTo>
                    <a:pt x="9" y="18"/>
                    <a:pt x="8" y="15"/>
                    <a:pt x="10" y="14"/>
                  </a:cubicBezTo>
                  <a:cubicBezTo>
                    <a:pt x="12" y="12"/>
                    <a:pt x="14" y="9"/>
                    <a:pt x="16" y="10"/>
                  </a:cubicBezTo>
                  <a:cubicBezTo>
                    <a:pt x="19" y="10"/>
                    <a:pt x="18" y="15"/>
                    <a:pt x="17" y="17"/>
                  </a:cubicBezTo>
                  <a:cubicBezTo>
                    <a:pt x="16" y="18"/>
                    <a:pt x="13" y="18"/>
                    <a:pt x="11" y="19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3" y="23"/>
                    <a:pt x="16" y="24"/>
                    <a:pt x="18" y="26"/>
                  </a:cubicBezTo>
                  <a:cubicBezTo>
                    <a:pt x="18" y="26"/>
                    <a:pt x="16" y="26"/>
                    <a:pt x="16" y="26"/>
                  </a:cubicBezTo>
                  <a:cubicBezTo>
                    <a:pt x="13" y="26"/>
                    <a:pt x="10" y="24"/>
                    <a:pt x="7" y="25"/>
                  </a:cubicBezTo>
                  <a:cubicBezTo>
                    <a:pt x="6" y="26"/>
                    <a:pt x="8" y="28"/>
                    <a:pt x="7" y="29"/>
                  </a:cubicBezTo>
                  <a:cubicBezTo>
                    <a:pt x="7" y="31"/>
                    <a:pt x="6" y="33"/>
                    <a:pt x="6" y="35"/>
                  </a:cubicBezTo>
                  <a:cubicBezTo>
                    <a:pt x="8" y="38"/>
                    <a:pt x="12" y="40"/>
                    <a:pt x="13" y="44"/>
                  </a:cubicBezTo>
                  <a:cubicBezTo>
                    <a:pt x="11" y="43"/>
                    <a:pt x="9" y="43"/>
                    <a:pt x="7" y="42"/>
                  </a:cubicBezTo>
                  <a:cubicBezTo>
                    <a:pt x="5" y="39"/>
                    <a:pt x="5" y="36"/>
                    <a:pt x="4" y="33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4"/>
                    <a:pt x="1" y="21"/>
                    <a:pt x="1" y="19"/>
                  </a:cubicBezTo>
                  <a:cubicBezTo>
                    <a:pt x="0" y="15"/>
                    <a:pt x="0" y="11"/>
                    <a:pt x="1" y="7"/>
                  </a:cubicBezTo>
                  <a:cubicBezTo>
                    <a:pt x="1" y="4"/>
                    <a:pt x="3" y="2"/>
                    <a:pt x="6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4" name="Freeform 3046"/>
            <p:cNvSpPr>
              <a:spLocks noChangeAspect="1"/>
            </p:cNvSpPr>
            <p:nvPr/>
          </p:nvSpPr>
          <p:spPr bwMode="auto">
            <a:xfrm>
              <a:off x="30420452" y="12182817"/>
              <a:ext cx="53560" cy="67182"/>
            </a:xfrm>
            <a:custGeom>
              <a:avLst/>
              <a:gdLst>
                <a:gd name="T0" fmla="*/ 6 w 7"/>
                <a:gd name="T1" fmla="*/ 1 h 9"/>
                <a:gd name="T2" fmla="*/ 7 w 7"/>
                <a:gd name="T3" fmla="*/ 9 h 9"/>
                <a:gd name="T4" fmla="*/ 2 w 7"/>
                <a:gd name="T5" fmla="*/ 10 h 9"/>
                <a:gd name="T6" fmla="*/ 2 w 7"/>
                <a:gd name="T7" fmla="*/ 4 h 9"/>
                <a:gd name="T8" fmla="*/ 6 w 7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5" y="1"/>
                  </a:moveTo>
                  <a:cubicBezTo>
                    <a:pt x="7" y="2"/>
                    <a:pt x="7" y="5"/>
                    <a:pt x="6" y="7"/>
                  </a:cubicBezTo>
                  <a:cubicBezTo>
                    <a:pt x="6" y="8"/>
                    <a:pt x="3" y="9"/>
                    <a:pt x="2" y="8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2" y="2"/>
                    <a:pt x="4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5" name="Freeform 3048"/>
            <p:cNvSpPr>
              <a:spLocks noChangeAspect="1"/>
            </p:cNvSpPr>
            <p:nvPr/>
          </p:nvSpPr>
          <p:spPr bwMode="auto">
            <a:xfrm>
              <a:off x="30407063" y="12744638"/>
              <a:ext cx="281178" cy="116032"/>
            </a:xfrm>
            <a:custGeom>
              <a:avLst/>
              <a:gdLst>
                <a:gd name="T0" fmla="*/ 1 w 35"/>
                <a:gd name="T1" fmla="*/ 1 h 16"/>
                <a:gd name="T2" fmla="*/ 13 w 35"/>
                <a:gd name="T3" fmla="*/ 2 h 16"/>
                <a:gd name="T4" fmla="*/ 18 w 35"/>
                <a:gd name="T5" fmla="*/ 4 h 16"/>
                <a:gd name="T6" fmla="*/ 22 w 35"/>
                <a:gd name="T7" fmla="*/ 1 h 16"/>
                <a:gd name="T8" fmla="*/ 31 w 35"/>
                <a:gd name="T9" fmla="*/ 6 h 16"/>
                <a:gd name="T10" fmla="*/ 37 w 35"/>
                <a:gd name="T11" fmla="*/ 6 h 16"/>
                <a:gd name="T12" fmla="*/ 41 w 35"/>
                <a:gd name="T13" fmla="*/ 14 h 16"/>
                <a:gd name="T14" fmla="*/ 40 w 35"/>
                <a:gd name="T15" fmla="*/ 18 h 16"/>
                <a:gd name="T16" fmla="*/ 34 w 35"/>
                <a:gd name="T17" fmla="*/ 15 h 16"/>
                <a:gd name="T18" fmla="*/ 24 w 35"/>
                <a:gd name="T19" fmla="*/ 11 h 16"/>
                <a:gd name="T20" fmla="*/ 19 w 35"/>
                <a:gd name="T21" fmla="*/ 12 h 16"/>
                <a:gd name="T22" fmla="*/ 11 w 35"/>
                <a:gd name="T23" fmla="*/ 11 h 16"/>
                <a:gd name="T24" fmla="*/ 7 w 35"/>
                <a:gd name="T25" fmla="*/ 12 h 16"/>
                <a:gd name="T26" fmla="*/ 0 w 35"/>
                <a:gd name="T27" fmla="*/ 6 h 16"/>
                <a:gd name="T28" fmla="*/ 1 w 35"/>
                <a:gd name="T29" fmla="*/ 1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6"/>
                <a:gd name="T47" fmla="*/ 35 w 35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6">
                  <a:moveTo>
                    <a:pt x="1" y="1"/>
                  </a:moveTo>
                  <a:cubicBezTo>
                    <a:pt x="4" y="0"/>
                    <a:pt x="8" y="1"/>
                    <a:pt x="11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6" y="3"/>
                    <a:pt x="17" y="1"/>
                    <a:pt x="18" y="1"/>
                  </a:cubicBezTo>
                  <a:cubicBezTo>
                    <a:pt x="21" y="2"/>
                    <a:pt x="24" y="4"/>
                    <a:pt x="26" y="5"/>
                  </a:cubicBezTo>
                  <a:cubicBezTo>
                    <a:pt x="28" y="6"/>
                    <a:pt x="30" y="5"/>
                    <a:pt x="31" y="5"/>
                  </a:cubicBezTo>
                  <a:cubicBezTo>
                    <a:pt x="33" y="7"/>
                    <a:pt x="34" y="9"/>
                    <a:pt x="34" y="12"/>
                  </a:cubicBezTo>
                  <a:cubicBezTo>
                    <a:pt x="35" y="13"/>
                    <a:pt x="34" y="15"/>
                    <a:pt x="33" y="15"/>
                  </a:cubicBezTo>
                  <a:cubicBezTo>
                    <a:pt x="31" y="16"/>
                    <a:pt x="29" y="14"/>
                    <a:pt x="28" y="13"/>
                  </a:cubicBezTo>
                  <a:cubicBezTo>
                    <a:pt x="25" y="12"/>
                    <a:pt x="23" y="10"/>
                    <a:pt x="20" y="9"/>
                  </a:cubicBezTo>
                  <a:cubicBezTo>
                    <a:pt x="19" y="8"/>
                    <a:pt x="17" y="10"/>
                    <a:pt x="16" y="10"/>
                  </a:cubicBezTo>
                  <a:cubicBezTo>
                    <a:pt x="14" y="10"/>
                    <a:pt x="11" y="9"/>
                    <a:pt x="9" y="9"/>
                  </a:cubicBezTo>
                  <a:cubicBezTo>
                    <a:pt x="8" y="9"/>
                    <a:pt x="7" y="11"/>
                    <a:pt x="6" y="10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6" name="Freeform 3049"/>
            <p:cNvSpPr>
              <a:spLocks noChangeAspect="1"/>
            </p:cNvSpPr>
            <p:nvPr/>
          </p:nvSpPr>
          <p:spPr bwMode="auto">
            <a:xfrm>
              <a:off x="30567730" y="12634711"/>
              <a:ext cx="80338" cy="36640"/>
            </a:xfrm>
            <a:custGeom>
              <a:avLst/>
              <a:gdLst>
                <a:gd name="T0" fmla="*/ 4 w 10"/>
                <a:gd name="T1" fmla="*/ 1 h 5"/>
                <a:gd name="T2" fmla="*/ 1 w 10"/>
                <a:gd name="T3" fmla="*/ 2 h 5"/>
                <a:gd name="T4" fmla="*/ 6 w 10"/>
                <a:gd name="T5" fmla="*/ 5 h 5"/>
                <a:gd name="T6" fmla="*/ 11 w 10"/>
                <a:gd name="T7" fmla="*/ 5 h 5"/>
                <a:gd name="T8" fmla="*/ 11 w 10"/>
                <a:gd name="T9" fmla="*/ 1 h 5"/>
                <a:gd name="T10" fmla="*/ 4 w 10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3" y="1"/>
                  </a:moveTo>
                  <a:cubicBezTo>
                    <a:pt x="2" y="1"/>
                    <a:pt x="0" y="2"/>
                    <a:pt x="1" y="2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7" name="Freeform 3050"/>
            <p:cNvSpPr>
              <a:spLocks noChangeAspect="1"/>
            </p:cNvSpPr>
            <p:nvPr/>
          </p:nvSpPr>
          <p:spPr bwMode="auto">
            <a:xfrm>
              <a:off x="30634682" y="12457615"/>
              <a:ext cx="120509" cy="54960"/>
            </a:xfrm>
            <a:custGeom>
              <a:avLst/>
              <a:gdLst>
                <a:gd name="T0" fmla="*/ 2 w 15"/>
                <a:gd name="T1" fmla="*/ 0 h 7"/>
                <a:gd name="T2" fmla="*/ 16 w 15"/>
                <a:gd name="T3" fmla="*/ 1 h 7"/>
                <a:gd name="T4" fmla="*/ 17 w 15"/>
                <a:gd name="T5" fmla="*/ 8 h 7"/>
                <a:gd name="T6" fmla="*/ 4 w 15"/>
                <a:gd name="T7" fmla="*/ 5 h 7"/>
                <a:gd name="T8" fmla="*/ 1 w 15"/>
                <a:gd name="T9" fmla="*/ 1 h 7"/>
                <a:gd name="T10" fmla="*/ 2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"/>
                <a:gd name="T20" fmla="*/ 15 w 1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">
                  <a:moveTo>
                    <a:pt x="2" y="0"/>
                  </a:moveTo>
                  <a:cubicBezTo>
                    <a:pt x="6" y="0"/>
                    <a:pt x="10" y="0"/>
                    <a:pt x="13" y="1"/>
                  </a:cubicBezTo>
                  <a:cubicBezTo>
                    <a:pt x="14" y="2"/>
                    <a:pt x="15" y="5"/>
                    <a:pt x="14" y="6"/>
                  </a:cubicBezTo>
                  <a:cubicBezTo>
                    <a:pt x="10" y="7"/>
                    <a:pt x="6" y="5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8" name="Freeform 3052"/>
            <p:cNvSpPr>
              <a:spLocks noChangeAspect="1"/>
            </p:cNvSpPr>
            <p:nvPr/>
          </p:nvSpPr>
          <p:spPr bwMode="auto">
            <a:xfrm>
              <a:off x="30701637" y="13233165"/>
              <a:ext cx="60255" cy="91606"/>
            </a:xfrm>
            <a:custGeom>
              <a:avLst/>
              <a:gdLst>
                <a:gd name="T0" fmla="*/ 8 w 8"/>
                <a:gd name="T1" fmla="*/ 1 h 13"/>
                <a:gd name="T2" fmla="*/ 8 w 8"/>
                <a:gd name="T3" fmla="*/ 7 h 13"/>
                <a:gd name="T4" fmla="*/ 3 w 8"/>
                <a:gd name="T5" fmla="*/ 14 h 13"/>
                <a:gd name="T6" fmla="*/ 0 w 8"/>
                <a:gd name="T7" fmla="*/ 13 h 13"/>
                <a:gd name="T8" fmla="*/ 3 w 8"/>
                <a:gd name="T9" fmla="*/ 5 h 13"/>
                <a:gd name="T10" fmla="*/ 8 w 8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7" y="1"/>
                  </a:moveTo>
                  <a:cubicBezTo>
                    <a:pt x="8" y="2"/>
                    <a:pt x="7" y="4"/>
                    <a:pt x="7" y="6"/>
                  </a:cubicBezTo>
                  <a:cubicBezTo>
                    <a:pt x="6" y="8"/>
                    <a:pt x="5" y="11"/>
                    <a:pt x="3" y="12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0" y="9"/>
                    <a:pt x="2" y="6"/>
                    <a:pt x="3" y="4"/>
                  </a:cubicBezTo>
                  <a:cubicBezTo>
                    <a:pt x="4" y="3"/>
                    <a:pt x="5" y="0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89" name="Freeform 3053"/>
            <p:cNvSpPr>
              <a:spLocks noChangeAspect="1"/>
            </p:cNvSpPr>
            <p:nvPr/>
          </p:nvSpPr>
          <p:spPr bwMode="auto">
            <a:xfrm>
              <a:off x="31156873" y="12524793"/>
              <a:ext cx="113809" cy="67182"/>
            </a:xfrm>
            <a:custGeom>
              <a:avLst/>
              <a:gdLst>
                <a:gd name="T0" fmla="*/ 2 w 14"/>
                <a:gd name="T1" fmla="*/ 0 h 9"/>
                <a:gd name="T2" fmla="*/ 16 w 14"/>
                <a:gd name="T3" fmla="*/ 9 h 9"/>
                <a:gd name="T4" fmla="*/ 6 w 14"/>
                <a:gd name="T5" fmla="*/ 10 h 9"/>
                <a:gd name="T6" fmla="*/ 5 w 14"/>
                <a:gd name="T7" fmla="*/ 4 h 9"/>
                <a:gd name="T8" fmla="*/ 0 w 14"/>
                <a:gd name="T9" fmla="*/ 2 h 9"/>
                <a:gd name="T10" fmla="*/ 2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9"/>
                <a:gd name="T20" fmla="*/ 14 w 1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9">
                  <a:moveTo>
                    <a:pt x="2" y="0"/>
                  </a:moveTo>
                  <a:cubicBezTo>
                    <a:pt x="6" y="1"/>
                    <a:pt x="11" y="3"/>
                    <a:pt x="13" y="7"/>
                  </a:cubicBezTo>
                  <a:cubicBezTo>
                    <a:pt x="14" y="9"/>
                    <a:pt x="8" y="9"/>
                    <a:pt x="5" y="8"/>
                  </a:cubicBezTo>
                  <a:cubicBezTo>
                    <a:pt x="4" y="7"/>
                    <a:pt x="5" y="4"/>
                    <a:pt x="4" y="3"/>
                  </a:cubicBez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0" name="Freeform 3054"/>
            <p:cNvSpPr>
              <a:spLocks noChangeAspect="1"/>
            </p:cNvSpPr>
            <p:nvPr/>
          </p:nvSpPr>
          <p:spPr bwMode="auto">
            <a:xfrm>
              <a:off x="31163569" y="12634712"/>
              <a:ext cx="113809" cy="24422"/>
            </a:xfrm>
            <a:custGeom>
              <a:avLst/>
              <a:gdLst>
                <a:gd name="T0" fmla="*/ 9 w 14"/>
                <a:gd name="T1" fmla="*/ 0 h 3"/>
                <a:gd name="T2" fmla="*/ 17 w 14"/>
                <a:gd name="T3" fmla="*/ 3 h 3"/>
                <a:gd name="T4" fmla="*/ 9 w 14"/>
                <a:gd name="T5" fmla="*/ 4 h 3"/>
                <a:gd name="T6" fmla="*/ 0 w 14"/>
                <a:gd name="T7" fmla="*/ 1 h 3"/>
                <a:gd name="T8" fmla="*/ 9 w 1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"/>
                <a:gd name="T17" fmla="*/ 14 w 1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">
                  <a:moveTo>
                    <a:pt x="7" y="0"/>
                  </a:moveTo>
                  <a:cubicBezTo>
                    <a:pt x="10" y="0"/>
                    <a:pt x="12" y="2"/>
                    <a:pt x="14" y="2"/>
                  </a:cubicBezTo>
                  <a:cubicBezTo>
                    <a:pt x="12" y="3"/>
                    <a:pt x="10" y="3"/>
                    <a:pt x="7" y="3"/>
                  </a:cubicBezTo>
                  <a:cubicBezTo>
                    <a:pt x="5" y="3"/>
                    <a:pt x="2" y="2"/>
                    <a:pt x="0" y="1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1" name="Freeform 3055"/>
            <p:cNvSpPr>
              <a:spLocks noChangeAspect="1"/>
            </p:cNvSpPr>
            <p:nvPr/>
          </p:nvSpPr>
          <p:spPr bwMode="auto">
            <a:xfrm>
              <a:off x="31357712" y="13245388"/>
              <a:ext cx="147278" cy="122138"/>
            </a:xfrm>
            <a:custGeom>
              <a:avLst/>
              <a:gdLst>
                <a:gd name="T0" fmla="*/ 12 w 18"/>
                <a:gd name="T1" fmla="*/ 1 h 17"/>
                <a:gd name="T2" fmla="*/ 20 w 18"/>
                <a:gd name="T3" fmla="*/ 1 h 17"/>
                <a:gd name="T4" fmla="*/ 21 w 18"/>
                <a:gd name="T5" fmla="*/ 6 h 17"/>
                <a:gd name="T6" fmla="*/ 16 w 18"/>
                <a:gd name="T7" fmla="*/ 14 h 17"/>
                <a:gd name="T8" fmla="*/ 12 w 18"/>
                <a:gd name="T9" fmla="*/ 19 h 17"/>
                <a:gd name="T10" fmla="*/ 4 w 18"/>
                <a:gd name="T11" fmla="*/ 19 h 17"/>
                <a:gd name="T12" fmla="*/ 0 w 18"/>
                <a:gd name="T13" fmla="*/ 18 h 17"/>
                <a:gd name="T14" fmla="*/ 7 w 18"/>
                <a:gd name="T15" fmla="*/ 6 h 17"/>
                <a:gd name="T16" fmla="*/ 12 w 18"/>
                <a:gd name="T17" fmla="*/ 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7"/>
                <a:gd name="T29" fmla="*/ 18 w 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7">
                  <a:moveTo>
                    <a:pt x="10" y="1"/>
                  </a:move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8" y="4"/>
                    <a:pt x="17" y="5"/>
                  </a:cubicBezTo>
                  <a:cubicBezTo>
                    <a:pt x="17" y="8"/>
                    <a:pt x="15" y="10"/>
                    <a:pt x="13" y="12"/>
                  </a:cubicBezTo>
                  <a:cubicBezTo>
                    <a:pt x="12" y="13"/>
                    <a:pt x="11" y="15"/>
                    <a:pt x="10" y="16"/>
                  </a:cubicBezTo>
                  <a:cubicBezTo>
                    <a:pt x="8" y="17"/>
                    <a:pt x="5" y="16"/>
                    <a:pt x="3" y="16"/>
                  </a:cubicBezTo>
                  <a:cubicBezTo>
                    <a:pt x="2" y="16"/>
                    <a:pt x="0" y="16"/>
                    <a:pt x="0" y="15"/>
                  </a:cubicBezTo>
                  <a:cubicBezTo>
                    <a:pt x="2" y="12"/>
                    <a:pt x="4" y="8"/>
                    <a:pt x="6" y="5"/>
                  </a:cubicBezTo>
                  <a:cubicBezTo>
                    <a:pt x="7" y="3"/>
                    <a:pt x="8" y="2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2" name="Freeform 3056"/>
            <p:cNvSpPr>
              <a:spLocks noChangeAspect="1"/>
            </p:cNvSpPr>
            <p:nvPr/>
          </p:nvSpPr>
          <p:spPr bwMode="auto">
            <a:xfrm>
              <a:off x="31022983" y="13062189"/>
              <a:ext cx="60255" cy="42745"/>
            </a:xfrm>
            <a:custGeom>
              <a:avLst/>
              <a:gdLst>
                <a:gd name="T0" fmla="*/ 5 w 8"/>
                <a:gd name="T1" fmla="*/ 0 h 6"/>
                <a:gd name="T2" fmla="*/ 8 w 8"/>
                <a:gd name="T3" fmla="*/ 5 h 6"/>
                <a:gd name="T4" fmla="*/ 1 w 8"/>
                <a:gd name="T5" fmla="*/ 5 h 6"/>
                <a:gd name="T6" fmla="*/ 5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4" y="0"/>
                  </a:moveTo>
                  <a:cubicBezTo>
                    <a:pt x="5" y="0"/>
                    <a:pt x="8" y="2"/>
                    <a:pt x="7" y="4"/>
                  </a:cubicBezTo>
                  <a:cubicBezTo>
                    <a:pt x="6" y="5"/>
                    <a:pt x="3" y="6"/>
                    <a:pt x="1" y="4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3" name="Freeform 3057"/>
            <p:cNvSpPr>
              <a:spLocks noChangeAspect="1"/>
            </p:cNvSpPr>
            <p:nvPr/>
          </p:nvSpPr>
          <p:spPr bwMode="auto">
            <a:xfrm>
              <a:off x="31036370" y="13098816"/>
              <a:ext cx="40174" cy="36640"/>
            </a:xfrm>
            <a:custGeom>
              <a:avLst/>
              <a:gdLst>
                <a:gd name="T0" fmla="*/ 5 w 5"/>
                <a:gd name="T1" fmla="*/ 6 h 5"/>
                <a:gd name="T2" fmla="*/ 6 w 5"/>
                <a:gd name="T3" fmla="*/ 4 h 5"/>
                <a:gd name="T4" fmla="*/ 2 w 5"/>
                <a:gd name="T5" fmla="*/ 0 h 5"/>
                <a:gd name="T6" fmla="*/ 0 w 5"/>
                <a:gd name="T7" fmla="*/ 4 h 5"/>
                <a:gd name="T8" fmla="*/ 5 w 5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5"/>
                  </a:moveTo>
                  <a:cubicBezTo>
                    <a:pt x="4" y="5"/>
                    <a:pt x="5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1" y="4"/>
                    <a:pt x="2" y="5"/>
                    <a:pt x="4" y="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4" name="Freeform 3058"/>
            <p:cNvSpPr>
              <a:spLocks noChangeAspect="1"/>
            </p:cNvSpPr>
            <p:nvPr/>
          </p:nvSpPr>
          <p:spPr bwMode="auto">
            <a:xfrm>
              <a:off x="31002904" y="13104922"/>
              <a:ext cx="60255" cy="97702"/>
            </a:xfrm>
            <a:custGeom>
              <a:avLst/>
              <a:gdLst>
                <a:gd name="T0" fmla="*/ 1 w 7"/>
                <a:gd name="T1" fmla="*/ 0 h 13"/>
                <a:gd name="T2" fmla="*/ 8 w 7"/>
                <a:gd name="T3" fmla="*/ 6 h 13"/>
                <a:gd name="T4" fmla="*/ 8 w 7"/>
                <a:gd name="T5" fmla="*/ 9 h 13"/>
                <a:gd name="T6" fmla="*/ 3 w 7"/>
                <a:gd name="T7" fmla="*/ 15 h 13"/>
                <a:gd name="T8" fmla="*/ 0 w 7"/>
                <a:gd name="T9" fmla="*/ 14 h 13"/>
                <a:gd name="T10" fmla="*/ 1 w 7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3"/>
                <a:gd name="T20" fmla="*/ 7 w 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3">
                  <a:moveTo>
                    <a:pt x="1" y="0"/>
                  </a:moveTo>
                  <a:cubicBezTo>
                    <a:pt x="2" y="1"/>
                    <a:pt x="5" y="3"/>
                    <a:pt x="6" y="5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5" y="9"/>
                    <a:pt x="4" y="11"/>
                    <a:pt x="2" y="12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5" name="Freeform 3059"/>
            <p:cNvSpPr>
              <a:spLocks noChangeAspect="1"/>
            </p:cNvSpPr>
            <p:nvPr/>
          </p:nvSpPr>
          <p:spPr bwMode="auto">
            <a:xfrm>
              <a:off x="31692450" y="12738528"/>
              <a:ext cx="977425" cy="842722"/>
            </a:xfrm>
            <a:custGeom>
              <a:avLst/>
              <a:gdLst>
                <a:gd name="T0" fmla="*/ 0 w 121"/>
                <a:gd name="T1" fmla="*/ 114 h 115"/>
                <a:gd name="T2" fmla="*/ 7 w 121"/>
                <a:gd name="T3" fmla="*/ 116 h 115"/>
                <a:gd name="T4" fmla="*/ 16 w 121"/>
                <a:gd name="T5" fmla="*/ 115 h 115"/>
                <a:gd name="T6" fmla="*/ 25 w 121"/>
                <a:gd name="T7" fmla="*/ 116 h 115"/>
                <a:gd name="T8" fmla="*/ 35 w 121"/>
                <a:gd name="T9" fmla="*/ 114 h 115"/>
                <a:gd name="T10" fmla="*/ 40 w 121"/>
                <a:gd name="T11" fmla="*/ 108 h 115"/>
                <a:gd name="T12" fmla="*/ 28 w 121"/>
                <a:gd name="T13" fmla="*/ 102 h 115"/>
                <a:gd name="T14" fmla="*/ 27 w 121"/>
                <a:gd name="T15" fmla="*/ 100 h 115"/>
                <a:gd name="T16" fmla="*/ 41 w 121"/>
                <a:gd name="T17" fmla="*/ 98 h 115"/>
                <a:gd name="T18" fmla="*/ 45 w 121"/>
                <a:gd name="T19" fmla="*/ 90 h 115"/>
                <a:gd name="T20" fmla="*/ 54 w 121"/>
                <a:gd name="T21" fmla="*/ 86 h 115"/>
                <a:gd name="T22" fmla="*/ 65 w 121"/>
                <a:gd name="T23" fmla="*/ 91 h 115"/>
                <a:gd name="T24" fmla="*/ 80 w 121"/>
                <a:gd name="T25" fmla="*/ 101 h 115"/>
                <a:gd name="T26" fmla="*/ 84 w 121"/>
                <a:gd name="T27" fmla="*/ 112 h 115"/>
                <a:gd name="T28" fmla="*/ 88 w 121"/>
                <a:gd name="T29" fmla="*/ 115 h 115"/>
                <a:gd name="T30" fmla="*/ 100 w 121"/>
                <a:gd name="T31" fmla="*/ 130 h 115"/>
                <a:gd name="T32" fmla="*/ 105 w 121"/>
                <a:gd name="T33" fmla="*/ 132 h 115"/>
                <a:gd name="T34" fmla="*/ 117 w 121"/>
                <a:gd name="T35" fmla="*/ 133 h 115"/>
                <a:gd name="T36" fmla="*/ 133 w 121"/>
                <a:gd name="T37" fmla="*/ 136 h 115"/>
                <a:gd name="T38" fmla="*/ 141 w 121"/>
                <a:gd name="T39" fmla="*/ 137 h 115"/>
                <a:gd name="T40" fmla="*/ 145 w 121"/>
                <a:gd name="T41" fmla="*/ 133 h 115"/>
                <a:gd name="T42" fmla="*/ 134 w 121"/>
                <a:gd name="T43" fmla="*/ 128 h 115"/>
                <a:gd name="T44" fmla="*/ 139 w 121"/>
                <a:gd name="T45" fmla="*/ 124 h 115"/>
                <a:gd name="T46" fmla="*/ 130 w 121"/>
                <a:gd name="T47" fmla="*/ 124 h 115"/>
                <a:gd name="T48" fmla="*/ 125 w 121"/>
                <a:gd name="T49" fmla="*/ 119 h 115"/>
                <a:gd name="T50" fmla="*/ 129 w 121"/>
                <a:gd name="T51" fmla="*/ 114 h 115"/>
                <a:gd name="T52" fmla="*/ 125 w 121"/>
                <a:gd name="T53" fmla="*/ 113 h 115"/>
                <a:gd name="T54" fmla="*/ 116 w 121"/>
                <a:gd name="T55" fmla="*/ 113 h 115"/>
                <a:gd name="T56" fmla="*/ 110 w 121"/>
                <a:gd name="T57" fmla="*/ 107 h 115"/>
                <a:gd name="T58" fmla="*/ 110 w 121"/>
                <a:gd name="T59" fmla="*/ 95 h 115"/>
                <a:gd name="T60" fmla="*/ 105 w 121"/>
                <a:gd name="T61" fmla="*/ 94 h 115"/>
                <a:gd name="T62" fmla="*/ 97 w 121"/>
                <a:gd name="T63" fmla="*/ 85 h 115"/>
                <a:gd name="T64" fmla="*/ 97 w 121"/>
                <a:gd name="T65" fmla="*/ 79 h 115"/>
                <a:gd name="T66" fmla="*/ 93 w 121"/>
                <a:gd name="T67" fmla="*/ 74 h 115"/>
                <a:gd name="T68" fmla="*/ 100 w 121"/>
                <a:gd name="T69" fmla="*/ 71 h 115"/>
                <a:gd name="T70" fmla="*/ 109 w 121"/>
                <a:gd name="T71" fmla="*/ 71 h 115"/>
                <a:gd name="T72" fmla="*/ 103 w 121"/>
                <a:gd name="T73" fmla="*/ 59 h 115"/>
                <a:gd name="T74" fmla="*/ 97 w 121"/>
                <a:gd name="T75" fmla="*/ 59 h 115"/>
                <a:gd name="T76" fmla="*/ 87 w 121"/>
                <a:gd name="T77" fmla="*/ 54 h 115"/>
                <a:gd name="T78" fmla="*/ 75 w 121"/>
                <a:gd name="T79" fmla="*/ 49 h 115"/>
                <a:gd name="T80" fmla="*/ 75 w 121"/>
                <a:gd name="T81" fmla="*/ 43 h 115"/>
                <a:gd name="T82" fmla="*/ 72 w 121"/>
                <a:gd name="T83" fmla="*/ 35 h 115"/>
                <a:gd name="T84" fmla="*/ 63 w 121"/>
                <a:gd name="T85" fmla="*/ 29 h 115"/>
                <a:gd name="T86" fmla="*/ 59 w 121"/>
                <a:gd name="T87" fmla="*/ 22 h 115"/>
                <a:gd name="T88" fmla="*/ 49 w 121"/>
                <a:gd name="T89" fmla="*/ 20 h 115"/>
                <a:gd name="T90" fmla="*/ 39 w 121"/>
                <a:gd name="T91" fmla="*/ 14 h 115"/>
                <a:gd name="T92" fmla="*/ 19 w 121"/>
                <a:gd name="T93" fmla="*/ 7 h 115"/>
                <a:gd name="T94" fmla="*/ 8 w 121"/>
                <a:gd name="T95" fmla="*/ 1 h 115"/>
                <a:gd name="T96" fmla="*/ 4 w 121"/>
                <a:gd name="T97" fmla="*/ 1 h 115"/>
                <a:gd name="T98" fmla="*/ 4 w 121"/>
                <a:gd name="T99" fmla="*/ 65 h 115"/>
                <a:gd name="T100" fmla="*/ 0 w 121"/>
                <a:gd name="T101" fmla="*/ 71 h 115"/>
                <a:gd name="T102" fmla="*/ 2 w 121"/>
                <a:gd name="T103" fmla="*/ 76 h 115"/>
                <a:gd name="T104" fmla="*/ 0 w 121"/>
                <a:gd name="T105" fmla="*/ 114 h 1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115"/>
                <a:gd name="T161" fmla="*/ 121 w 121"/>
                <a:gd name="T162" fmla="*/ 115 h 1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115">
                  <a:moveTo>
                    <a:pt x="0" y="95"/>
                  </a:moveTo>
                  <a:cubicBezTo>
                    <a:pt x="2" y="96"/>
                    <a:pt x="4" y="97"/>
                    <a:pt x="6" y="97"/>
                  </a:cubicBezTo>
                  <a:cubicBezTo>
                    <a:pt x="8" y="97"/>
                    <a:pt x="11" y="96"/>
                    <a:pt x="13" y="96"/>
                  </a:cubicBezTo>
                  <a:cubicBezTo>
                    <a:pt x="16" y="96"/>
                    <a:pt x="18" y="97"/>
                    <a:pt x="21" y="97"/>
                  </a:cubicBezTo>
                  <a:cubicBezTo>
                    <a:pt x="24" y="97"/>
                    <a:pt x="27" y="97"/>
                    <a:pt x="29" y="95"/>
                  </a:cubicBezTo>
                  <a:cubicBezTo>
                    <a:pt x="31" y="94"/>
                    <a:pt x="34" y="92"/>
                    <a:pt x="33" y="90"/>
                  </a:cubicBezTo>
                  <a:cubicBezTo>
                    <a:pt x="30" y="87"/>
                    <a:pt x="26" y="88"/>
                    <a:pt x="23" y="85"/>
                  </a:cubicBezTo>
                  <a:cubicBezTo>
                    <a:pt x="22" y="85"/>
                    <a:pt x="21" y="83"/>
                    <a:pt x="22" y="83"/>
                  </a:cubicBezTo>
                  <a:cubicBezTo>
                    <a:pt x="26" y="82"/>
                    <a:pt x="30" y="84"/>
                    <a:pt x="34" y="82"/>
                  </a:cubicBezTo>
                  <a:cubicBezTo>
                    <a:pt x="36" y="81"/>
                    <a:pt x="35" y="77"/>
                    <a:pt x="37" y="75"/>
                  </a:cubicBezTo>
                  <a:cubicBezTo>
                    <a:pt x="39" y="73"/>
                    <a:pt x="42" y="72"/>
                    <a:pt x="45" y="72"/>
                  </a:cubicBezTo>
                  <a:cubicBezTo>
                    <a:pt x="48" y="72"/>
                    <a:pt x="51" y="74"/>
                    <a:pt x="54" y="76"/>
                  </a:cubicBezTo>
                  <a:cubicBezTo>
                    <a:pt x="58" y="78"/>
                    <a:pt x="63" y="80"/>
                    <a:pt x="66" y="84"/>
                  </a:cubicBezTo>
                  <a:cubicBezTo>
                    <a:pt x="68" y="86"/>
                    <a:pt x="68" y="90"/>
                    <a:pt x="70" y="93"/>
                  </a:cubicBezTo>
                  <a:cubicBezTo>
                    <a:pt x="71" y="94"/>
                    <a:pt x="72" y="95"/>
                    <a:pt x="73" y="96"/>
                  </a:cubicBezTo>
                  <a:cubicBezTo>
                    <a:pt x="76" y="100"/>
                    <a:pt x="80" y="104"/>
                    <a:pt x="83" y="108"/>
                  </a:cubicBezTo>
                  <a:cubicBezTo>
                    <a:pt x="84" y="109"/>
                    <a:pt x="86" y="110"/>
                    <a:pt x="87" y="110"/>
                  </a:cubicBezTo>
                  <a:cubicBezTo>
                    <a:pt x="90" y="111"/>
                    <a:pt x="94" y="111"/>
                    <a:pt x="97" y="111"/>
                  </a:cubicBezTo>
                  <a:cubicBezTo>
                    <a:pt x="101" y="112"/>
                    <a:pt x="105" y="112"/>
                    <a:pt x="110" y="113"/>
                  </a:cubicBezTo>
                  <a:cubicBezTo>
                    <a:pt x="112" y="113"/>
                    <a:pt x="115" y="115"/>
                    <a:pt x="117" y="114"/>
                  </a:cubicBezTo>
                  <a:cubicBezTo>
                    <a:pt x="119" y="114"/>
                    <a:pt x="121" y="112"/>
                    <a:pt x="120" y="111"/>
                  </a:cubicBezTo>
                  <a:cubicBezTo>
                    <a:pt x="118" y="108"/>
                    <a:pt x="113" y="109"/>
                    <a:pt x="111" y="107"/>
                  </a:cubicBezTo>
                  <a:cubicBezTo>
                    <a:pt x="110" y="105"/>
                    <a:pt x="116" y="105"/>
                    <a:pt x="115" y="103"/>
                  </a:cubicBezTo>
                  <a:cubicBezTo>
                    <a:pt x="114" y="101"/>
                    <a:pt x="111" y="104"/>
                    <a:pt x="108" y="103"/>
                  </a:cubicBezTo>
                  <a:cubicBezTo>
                    <a:pt x="106" y="102"/>
                    <a:pt x="104" y="101"/>
                    <a:pt x="104" y="99"/>
                  </a:cubicBezTo>
                  <a:cubicBezTo>
                    <a:pt x="103" y="97"/>
                    <a:pt x="106" y="96"/>
                    <a:pt x="107" y="95"/>
                  </a:cubicBezTo>
                  <a:cubicBezTo>
                    <a:pt x="107" y="94"/>
                    <a:pt x="105" y="94"/>
                    <a:pt x="104" y="94"/>
                  </a:cubicBezTo>
                  <a:cubicBezTo>
                    <a:pt x="101" y="94"/>
                    <a:pt x="99" y="95"/>
                    <a:pt x="96" y="94"/>
                  </a:cubicBezTo>
                  <a:cubicBezTo>
                    <a:pt x="94" y="93"/>
                    <a:pt x="91" y="91"/>
                    <a:pt x="91" y="89"/>
                  </a:cubicBezTo>
                  <a:cubicBezTo>
                    <a:pt x="90" y="86"/>
                    <a:pt x="92" y="82"/>
                    <a:pt x="91" y="79"/>
                  </a:cubicBezTo>
                  <a:cubicBezTo>
                    <a:pt x="90" y="78"/>
                    <a:pt x="88" y="79"/>
                    <a:pt x="87" y="78"/>
                  </a:cubicBezTo>
                  <a:cubicBezTo>
                    <a:pt x="84" y="76"/>
                    <a:pt x="82" y="74"/>
                    <a:pt x="80" y="71"/>
                  </a:cubicBezTo>
                  <a:cubicBezTo>
                    <a:pt x="80" y="69"/>
                    <a:pt x="80" y="67"/>
                    <a:pt x="80" y="66"/>
                  </a:cubicBezTo>
                  <a:cubicBezTo>
                    <a:pt x="79" y="64"/>
                    <a:pt x="76" y="64"/>
                    <a:pt x="77" y="62"/>
                  </a:cubicBezTo>
                  <a:cubicBezTo>
                    <a:pt x="78" y="60"/>
                    <a:pt x="81" y="60"/>
                    <a:pt x="83" y="59"/>
                  </a:cubicBezTo>
                  <a:cubicBezTo>
                    <a:pt x="85" y="58"/>
                    <a:pt x="89" y="61"/>
                    <a:pt x="90" y="59"/>
                  </a:cubicBezTo>
                  <a:cubicBezTo>
                    <a:pt x="90" y="55"/>
                    <a:pt x="87" y="52"/>
                    <a:pt x="85" y="49"/>
                  </a:cubicBezTo>
                  <a:cubicBezTo>
                    <a:pt x="84" y="48"/>
                    <a:pt x="81" y="49"/>
                    <a:pt x="80" y="49"/>
                  </a:cubicBezTo>
                  <a:cubicBezTo>
                    <a:pt x="77" y="48"/>
                    <a:pt x="74" y="46"/>
                    <a:pt x="72" y="45"/>
                  </a:cubicBezTo>
                  <a:cubicBezTo>
                    <a:pt x="69" y="43"/>
                    <a:pt x="65" y="43"/>
                    <a:pt x="62" y="41"/>
                  </a:cubicBezTo>
                  <a:cubicBezTo>
                    <a:pt x="61" y="40"/>
                    <a:pt x="63" y="38"/>
                    <a:pt x="62" y="36"/>
                  </a:cubicBezTo>
                  <a:cubicBezTo>
                    <a:pt x="62" y="34"/>
                    <a:pt x="62" y="31"/>
                    <a:pt x="60" y="29"/>
                  </a:cubicBezTo>
                  <a:cubicBezTo>
                    <a:pt x="58" y="27"/>
                    <a:pt x="54" y="27"/>
                    <a:pt x="52" y="24"/>
                  </a:cubicBezTo>
                  <a:cubicBezTo>
                    <a:pt x="50" y="23"/>
                    <a:pt x="51" y="19"/>
                    <a:pt x="49" y="18"/>
                  </a:cubicBezTo>
                  <a:cubicBezTo>
                    <a:pt x="47" y="17"/>
                    <a:pt x="44" y="18"/>
                    <a:pt x="41" y="17"/>
                  </a:cubicBezTo>
                  <a:cubicBezTo>
                    <a:pt x="38" y="16"/>
                    <a:pt x="35" y="13"/>
                    <a:pt x="32" y="12"/>
                  </a:cubicBezTo>
                  <a:cubicBezTo>
                    <a:pt x="27" y="9"/>
                    <a:pt x="21" y="8"/>
                    <a:pt x="16" y="6"/>
                  </a:cubicBezTo>
                  <a:cubicBezTo>
                    <a:pt x="13" y="4"/>
                    <a:pt x="10" y="2"/>
                    <a:pt x="7" y="1"/>
                  </a:cubicBezTo>
                  <a:cubicBezTo>
                    <a:pt x="6" y="0"/>
                    <a:pt x="4" y="1"/>
                    <a:pt x="3" y="1"/>
                  </a:cubicBezTo>
                  <a:lnTo>
                    <a:pt x="3" y="54"/>
                  </a:lnTo>
                  <a:cubicBezTo>
                    <a:pt x="3" y="56"/>
                    <a:pt x="0" y="57"/>
                    <a:pt x="0" y="59"/>
                  </a:cubicBezTo>
                  <a:cubicBezTo>
                    <a:pt x="0" y="60"/>
                    <a:pt x="2" y="62"/>
                    <a:pt x="2" y="63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6" name="Freeform 3060"/>
            <p:cNvSpPr>
              <a:spLocks noChangeAspect="1"/>
            </p:cNvSpPr>
            <p:nvPr/>
          </p:nvSpPr>
          <p:spPr bwMode="auto">
            <a:xfrm>
              <a:off x="32288272" y="12659149"/>
              <a:ext cx="80338" cy="42745"/>
            </a:xfrm>
            <a:custGeom>
              <a:avLst/>
              <a:gdLst>
                <a:gd name="T0" fmla="*/ 1 w 10"/>
                <a:gd name="T1" fmla="*/ 1 h 6"/>
                <a:gd name="T2" fmla="*/ 11 w 10"/>
                <a:gd name="T3" fmla="*/ 1 h 6"/>
                <a:gd name="T4" fmla="*/ 11 w 10"/>
                <a:gd name="T5" fmla="*/ 5 h 6"/>
                <a:gd name="T6" fmla="*/ 1 w 10"/>
                <a:gd name="T7" fmla="*/ 6 h 6"/>
                <a:gd name="T8" fmla="*/ 1 w 10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1" y="1"/>
                  </a:moveTo>
                  <a:cubicBezTo>
                    <a:pt x="3" y="0"/>
                    <a:pt x="6" y="1"/>
                    <a:pt x="9" y="1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7" y="5"/>
                    <a:pt x="4" y="6"/>
                    <a:pt x="1" y="5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7" name="Freeform 3061"/>
            <p:cNvSpPr>
              <a:spLocks noChangeAspect="1"/>
            </p:cNvSpPr>
            <p:nvPr/>
          </p:nvSpPr>
          <p:spPr bwMode="auto">
            <a:xfrm>
              <a:off x="32455630" y="12897303"/>
              <a:ext cx="415072" cy="232051"/>
            </a:xfrm>
            <a:custGeom>
              <a:avLst/>
              <a:gdLst>
                <a:gd name="T0" fmla="*/ 4 w 51"/>
                <a:gd name="T1" fmla="*/ 23 h 31"/>
                <a:gd name="T2" fmla="*/ 18 w 51"/>
                <a:gd name="T3" fmla="*/ 25 h 31"/>
                <a:gd name="T4" fmla="*/ 26 w 51"/>
                <a:gd name="T5" fmla="*/ 23 h 31"/>
                <a:gd name="T6" fmla="*/ 26 w 51"/>
                <a:gd name="T7" fmla="*/ 18 h 31"/>
                <a:gd name="T8" fmla="*/ 30 w 51"/>
                <a:gd name="T9" fmla="*/ 23 h 31"/>
                <a:gd name="T10" fmla="*/ 39 w 51"/>
                <a:gd name="T11" fmla="*/ 22 h 31"/>
                <a:gd name="T12" fmla="*/ 44 w 51"/>
                <a:gd name="T13" fmla="*/ 13 h 31"/>
                <a:gd name="T14" fmla="*/ 51 w 51"/>
                <a:gd name="T15" fmla="*/ 13 h 31"/>
                <a:gd name="T16" fmla="*/ 50 w 51"/>
                <a:gd name="T17" fmla="*/ 4 h 31"/>
                <a:gd name="T18" fmla="*/ 56 w 51"/>
                <a:gd name="T19" fmla="*/ 2 h 31"/>
                <a:gd name="T20" fmla="*/ 61 w 51"/>
                <a:gd name="T21" fmla="*/ 1 h 31"/>
                <a:gd name="T22" fmla="*/ 61 w 51"/>
                <a:gd name="T23" fmla="*/ 11 h 31"/>
                <a:gd name="T24" fmla="*/ 57 w 51"/>
                <a:gd name="T25" fmla="*/ 15 h 31"/>
                <a:gd name="T26" fmla="*/ 57 w 51"/>
                <a:gd name="T27" fmla="*/ 21 h 31"/>
                <a:gd name="T28" fmla="*/ 51 w 51"/>
                <a:gd name="T29" fmla="*/ 27 h 31"/>
                <a:gd name="T30" fmla="*/ 47 w 51"/>
                <a:gd name="T31" fmla="*/ 27 h 31"/>
                <a:gd name="T32" fmla="*/ 43 w 51"/>
                <a:gd name="T33" fmla="*/ 32 h 31"/>
                <a:gd name="T34" fmla="*/ 27 w 51"/>
                <a:gd name="T35" fmla="*/ 37 h 31"/>
                <a:gd name="T36" fmla="*/ 16 w 51"/>
                <a:gd name="T37" fmla="*/ 37 h 31"/>
                <a:gd name="T38" fmla="*/ 2 w 51"/>
                <a:gd name="T39" fmla="*/ 29 h 31"/>
                <a:gd name="T40" fmla="*/ 1 w 51"/>
                <a:gd name="T41" fmla="*/ 26 h 31"/>
                <a:gd name="T42" fmla="*/ 4 w 51"/>
                <a:gd name="T43" fmla="*/ 2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31"/>
                <a:gd name="T68" fmla="*/ 51 w 5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31">
                  <a:moveTo>
                    <a:pt x="3" y="19"/>
                  </a:moveTo>
                  <a:cubicBezTo>
                    <a:pt x="7" y="19"/>
                    <a:pt x="11" y="20"/>
                    <a:pt x="15" y="20"/>
                  </a:cubicBezTo>
                  <a:cubicBezTo>
                    <a:pt x="17" y="20"/>
                    <a:pt x="19" y="20"/>
                    <a:pt x="21" y="19"/>
                  </a:cubicBezTo>
                  <a:cubicBezTo>
                    <a:pt x="21" y="18"/>
                    <a:pt x="20" y="15"/>
                    <a:pt x="21" y="15"/>
                  </a:cubicBezTo>
                  <a:cubicBezTo>
                    <a:pt x="23" y="16"/>
                    <a:pt x="23" y="19"/>
                    <a:pt x="25" y="19"/>
                  </a:cubicBezTo>
                  <a:cubicBezTo>
                    <a:pt x="28" y="20"/>
                    <a:pt x="30" y="19"/>
                    <a:pt x="32" y="18"/>
                  </a:cubicBezTo>
                  <a:cubicBezTo>
                    <a:pt x="35" y="16"/>
                    <a:pt x="34" y="13"/>
                    <a:pt x="36" y="11"/>
                  </a:cubicBezTo>
                  <a:cubicBezTo>
                    <a:pt x="38" y="10"/>
                    <a:pt x="41" y="12"/>
                    <a:pt x="42" y="11"/>
                  </a:cubicBezTo>
                  <a:cubicBezTo>
                    <a:pt x="43" y="8"/>
                    <a:pt x="39" y="5"/>
                    <a:pt x="41" y="3"/>
                  </a:cubicBezTo>
                  <a:cubicBezTo>
                    <a:pt x="41" y="2"/>
                    <a:pt x="44" y="3"/>
                    <a:pt x="46" y="2"/>
                  </a:cubicBezTo>
                  <a:cubicBezTo>
                    <a:pt x="47" y="2"/>
                    <a:pt x="49" y="0"/>
                    <a:pt x="50" y="1"/>
                  </a:cubicBezTo>
                  <a:cubicBezTo>
                    <a:pt x="51" y="3"/>
                    <a:pt x="50" y="6"/>
                    <a:pt x="50" y="9"/>
                  </a:cubicBezTo>
                  <a:cubicBezTo>
                    <a:pt x="49" y="10"/>
                    <a:pt x="47" y="11"/>
                    <a:pt x="47" y="12"/>
                  </a:cubicBezTo>
                  <a:cubicBezTo>
                    <a:pt x="46" y="14"/>
                    <a:pt x="48" y="16"/>
                    <a:pt x="47" y="17"/>
                  </a:cubicBezTo>
                  <a:cubicBezTo>
                    <a:pt x="46" y="19"/>
                    <a:pt x="44" y="21"/>
                    <a:pt x="42" y="22"/>
                  </a:cubicBezTo>
                  <a:cubicBezTo>
                    <a:pt x="41" y="23"/>
                    <a:pt x="40" y="21"/>
                    <a:pt x="39" y="22"/>
                  </a:cubicBezTo>
                  <a:cubicBezTo>
                    <a:pt x="38" y="23"/>
                    <a:pt x="37" y="25"/>
                    <a:pt x="35" y="26"/>
                  </a:cubicBezTo>
                  <a:cubicBezTo>
                    <a:pt x="31" y="28"/>
                    <a:pt x="27" y="29"/>
                    <a:pt x="22" y="30"/>
                  </a:cubicBezTo>
                  <a:cubicBezTo>
                    <a:pt x="19" y="31"/>
                    <a:pt x="16" y="31"/>
                    <a:pt x="13" y="30"/>
                  </a:cubicBezTo>
                  <a:cubicBezTo>
                    <a:pt x="9" y="29"/>
                    <a:pt x="5" y="26"/>
                    <a:pt x="2" y="24"/>
                  </a:cubicBezTo>
                  <a:cubicBezTo>
                    <a:pt x="1" y="23"/>
                    <a:pt x="0" y="22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8" name="Freeform 3062"/>
            <p:cNvSpPr>
              <a:spLocks noChangeAspect="1"/>
            </p:cNvSpPr>
            <p:nvPr/>
          </p:nvSpPr>
          <p:spPr bwMode="auto">
            <a:xfrm>
              <a:off x="32710039" y="12714105"/>
              <a:ext cx="227620" cy="256491"/>
            </a:xfrm>
            <a:custGeom>
              <a:avLst/>
              <a:gdLst>
                <a:gd name="T0" fmla="*/ 34 w 29"/>
                <a:gd name="T1" fmla="*/ 35 h 35"/>
                <a:gd name="T2" fmla="*/ 32 w 29"/>
                <a:gd name="T3" fmla="*/ 42 h 35"/>
                <a:gd name="T4" fmla="*/ 28 w 29"/>
                <a:gd name="T5" fmla="*/ 41 h 35"/>
                <a:gd name="T6" fmla="*/ 27 w 29"/>
                <a:gd name="T7" fmla="*/ 30 h 35"/>
                <a:gd name="T8" fmla="*/ 20 w 29"/>
                <a:gd name="T9" fmla="*/ 20 h 35"/>
                <a:gd name="T10" fmla="*/ 11 w 29"/>
                <a:gd name="T11" fmla="*/ 13 h 35"/>
                <a:gd name="T12" fmla="*/ 1 w 29"/>
                <a:gd name="T13" fmla="*/ 4 h 35"/>
                <a:gd name="T14" fmla="*/ 2 w 29"/>
                <a:gd name="T15" fmla="*/ 1 h 35"/>
                <a:gd name="T16" fmla="*/ 13 w 29"/>
                <a:gd name="T17" fmla="*/ 10 h 35"/>
                <a:gd name="T18" fmla="*/ 20 w 29"/>
                <a:gd name="T19" fmla="*/ 17 h 35"/>
                <a:gd name="T20" fmla="*/ 26 w 29"/>
                <a:gd name="T21" fmla="*/ 26 h 35"/>
                <a:gd name="T22" fmla="*/ 30 w 29"/>
                <a:gd name="T23" fmla="*/ 28 h 35"/>
                <a:gd name="T24" fmla="*/ 34 w 29"/>
                <a:gd name="T25" fmla="*/ 35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35"/>
                <a:gd name="T41" fmla="*/ 29 w 29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35">
                  <a:moveTo>
                    <a:pt x="29" y="29"/>
                  </a:moveTo>
                  <a:cubicBezTo>
                    <a:pt x="29" y="31"/>
                    <a:pt x="28" y="33"/>
                    <a:pt x="27" y="35"/>
                  </a:cubicBezTo>
                  <a:cubicBezTo>
                    <a:pt x="26" y="35"/>
                    <a:pt x="24" y="34"/>
                    <a:pt x="24" y="34"/>
                  </a:cubicBezTo>
                  <a:cubicBezTo>
                    <a:pt x="23" y="31"/>
                    <a:pt x="24" y="28"/>
                    <a:pt x="23" y="25"/>
                  </a:cubicBezTo>
                  <a:cubicBezTo>
                    <a:pt x="22" y="22"/>
                    <a:pt x="19" y="19"/>
                    <a:pt x="17" y="17"/>
                  </a:cubicBezTo>
                  <a:cubicBezTo>
                    <a:pt x="15" y="14"/>
                    <a:pt x="12" y="13"/>
                    <a:pt x="9" y="11"/>
                  </a:cubicBezTo>
                  <a:cubicBezTo>
                    <a:pt x="6" y="8"/>
                    <a:pt x="3" y="6"/>
                    <a:pt x="1" y="3"/>
                  </a:cubicBezTo>
                  <a:cubicBezTo>
                    <a:pt x="0" y="2"/>
                    <a:pt x="1" y="0"/>
                    <a:pt x="2" y="1"/>
                  </a:cubicBezTo>
                  <a:cubicBezTo>
                    <a:pt x="5" y="2"/>
                    <a:pt x="8" y="5"/>
                    <a:pt x="11" y="8"/>
                  </a:cubicBezTo>
                  <a:cubicBezTo>
                    <a:pt x="13" y="10"/>
                    <a:pt x="15" y="11"/>
                    <a:pt x="17" y="14"/>
                  </a:cubicBezTo>
                  <a:cubicBezTo>
                    <a:pt x="19" y="16"/>
                    <a:pt x="20" y="19"/>
                    <a:pt x="22" y="22"/>
                  </a:cubicBezTo>
                  <a:cubicBezTo>
                    <a:pt x="23" y="23"/>
                    <a:pt x="25" y="22"/>
                    <a:pt x="26" y="23"/>
                  </a:cubicBezTo>
                  <a:cubicBezTo>
                    <a:pt x="27" y="25"/>
                    <a:pt x="29" y="27"/>
                    <a:pt x="29" y="2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599" name="Freeform 3063"/>
            <p:cNvSpPr>
              <a:spLocks noChangeAspect="1"/>
            </p:cNvSpPr>
            <p:nvPr/>
          </p:nvSpPr>
          <p:spPr bwMode="auto">
            <a:xfrm>
              <a:off x="33098321" y="13037758"/>
              <a:ext cx="120509" cy="146560"/>
            </a:xfrm>
            <a:custGeom>
              <a:avLst/>
              <a:gdLst>
                <a:gd name="T0" fmla="*/ 1 w 15"/>
                <a:gd name="T1" fmla="*/ 2 h 20"/>
                <a:gd name="T2" fmla="*/ 1 w 15"/>
                <a:gd name="T3" fmla="*/ 8 h 20"/>
                <a:gd name="T4" fmla="*/ 7 w 15"/>
                <a:gd name="T5" fmla="*/ 16 h 20"/>
                <a:gd name="T6" fmla="*/ 7 w 15"/>
                <a:gd name="T7" fmla="*/ 22 h 20"/>
                <a:gd name="T8" fmla="*/ 14 w 15"/>
                <a:gd name="T9" fmla="*/ 23 h 20"/>
                <a:gd name="T10" fmla="*/ 17 w 15"/>
                <a:gd name="T11" fmla="*/ 17 h 20"/>
                <a:gd name="T12" fmla="*/ 10 w 15"/>
                <a:gd name="T13" fmla="*/ 11 h 20"/>
                <a:gd name="T14" fmla="*/ 6 w 15"/>
                <a:gd name="T15" fmla="*/ 5 h 20"/>
                <a:gd name="T16" fmla="*/ 1 w 15"/>
                <a:gd name="T17" fmla="*/ 2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0"/>
                <a:gd name="T29" fmla="*/ 15 w 1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0">
                  <a:moveTo>
                    <a:pt x="1" y="2"/>
                  </a:moveTo>
                  <a:cubicBezTo>
                    <a:pt x="0" y="3"/>
                    <a:pt x="0" y="6"/>
                    <a:pt x="1" y="7"/>
                  </a:cubicBezTo>
                  <a:cubicBezTo>
                    <a:pt x="2" y="10"/>
                    <a:pt x="5" y="11"/>
                    <a:pt x="6" y="13"/>
                  </a:cubicBezTo>
                  <a:cubicBezTo>
                    <a:pt x="7" y="15"/>
                    <a:pt x="5" y="17"/>
                    <a:pt x="6" y="18"/>
                  </a:cubicBezTo>
                  <a:cubicBezTo>
                    <a:pt x="7" y="20"/>
                    <a:pt x="10" y="20"/>
                    <a:pt x="12" y="19"/>
                  </a:cubicBezTo>
                  <a:cubicBezTo>
                    <a:pt x="14" y="18"/>
                    <a:pt x="15" y="15"/>
                    <a:pt x="14" y="14"/>
                  </a:cubicBezTo>
                  <a:cubicBezTo>
                    <a:pt x="13" y="11"/>
                    <a:pt x="10" y="10"/>
                    <a:pt x="8" y="9"/>
                  </a:cubicBezTo>
                  <a:cubicBezTo>
                    <a:pt x="7" y="7"/>
                    <a:pt x="6" y="5"/>
                    <a:pt x="5" y="4"/>
                  </a:cubicBezTo>
                  <a:cubicBezTo>
                    <a:pt x="5" y="4"/>
                    <a:pt x="2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0" name="Freeform 3064"/>
            <p:cNvSpPr>
              <a:spLocks noChangeAspect="1"/>
            </p:cNvSpPr>
            <p:nvPr/>
          </p:nvSpPr>
          <p:spPr bwMode="auto">
            <a:xfrm>
              <a:off x="33272393" y="13172096"/>
              <a:ext cx="93718" cy="85498"/>
            </a:xfrm>
            <a:custGeom>
              <a:avLst/>
              <a:gdLst>
                <a:gd name="T0" fmla="*/ 2 w 12"/>
                <a:gd name="T1" fmla="*/ 0 h 12"/>
                <a:gd name="T2" fmla="*/ 1 w 12"/>
                <a:gd name="T3" fmla="*/ 1 h 12"/>
                <a:gd name="T4" fmla="*/ 7 w 12"/>
                <a:gd name="T5" fmla="*/ 11 h 12"/>
                <a:gd name="T6" fmla="*/ 13 w 12"/>
                <a:gd name="T7" fmla="*/ 13 h 12"/>
                <a:gd name="T8" fmla="*/ 11 w 12"/>
                <a:gd name="T9" fmla="*/ 6 h 12"/>
                <a:gd name="T10" fmla="*/ 2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2" y="4"/>
                    <a:pt x="4" y="7"/>
                    <a:pt x="6" y="9"/>
                  </a:cubicBezTo>
                  <a:cubicBezTo>
                    <a:pt x="7" y="10"/>
                    <a:pt x="10" y="12"/>
                    <a:pt x="11" y="11"/>
                  </a:cubicBezTo>
                  <a:cubicBezTo>
                    <a:pt x="12" y="9"/>
                    <a:pt x="11" y="6"/>
                    <a:pt x="9" y="5"/>
                  </a:cubicBezTo>
                  <a:cubicBezTo>
                    <a:pt x="7" y="3"/>
                    <a:pt x="5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1" name="Freeform 3065"/>
            <p:cNvSpPr>
              <a:spLocks noChangeAspect="1"/>
            </p:cNvSpPr>
            <p:nvPr/>
          </p:nvSpPr>
          <p:spPr bwMode="auto">
            <a:xfrm>
              <a:off x="33466525" y="13275924"/>
              <a:ext cx="147278" cy="91606"/>
            </a:xfrm>
            <a:custGeom>
              <a:avLst/>
              <a:gdLst>
                <a:gd name="T0" fmla="*/ 3 w 19"/>
                <a:gd name="T1" fmla="*/ 0 h 13"/>
                <a:gd name="T2" fmla="*/ 0 w 19"/>
                <a:gd name="T3" fmla="*/ 1 h 13"/>
                <a:gd name="T4" fmla="*/ 3 w 19"/>
                <a:gd name="T5" fmla="*/ 7 h 13"/>
                <a:gd name="T6" fmla="*/ 13 w 19"/>
                <a:gd name="T7" fmla="*/ 13 h 13"/>
                <a:gd name="T8" fmla="*/ 20 w 19"/>
                <a:gd name="T9" fmla="*/ 15 h 13"/>
                <a:gd name="T10" fmla="*/ 21 w 19"/>
                <a:gd name="T11" fmla="*/ 12 h 13"/>
                <a:gd name="T12" fmla="*/ 15 w 19"/>
                <a:gd name="T13" fmla="*/ 7 h 13"/>
                <a:gd name="T14" fmla="*/ 7 w 19"/>
                <a:gd name="T15" fmla="*/ 5 h 13"/>
                <a:gd name="T16" fmla="*/ 3 w 19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3"/>
                <a:gd name="T29" fmla="*/ 19 w 1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3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2" y="4"/>
                    <a:pt x="3" y="6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3" y="12"/>
                    <a:pt x="15" y="13"/>
                    <a:pt x="17" y="13"/>
                  </a:cubicBezTo>
                  <a:cubicBezTo>
                    <a:pt x="18" y="13"/>
                    <a:pt x="19" y="11"/>
                    <a:pt x="18" y="10"/>
                  </a:cubicBezTo>
                  <a:cubicBezTo>
                    <a:pt x="17" y="8"/>
                    <a:pt x="15" y="7"/>
                    <a:pt x="13" y="6"/>
                  </a:cubicBezTo>
                  <a:cubicBezTo>
                    <a:pt x="11" y="5"/>
                    <a:pt x="8" y="5"/>
                    <a:pt x="6" y="4"/>
                  </a:cubicBezTo>
                  <a:cubicBezTo>
                    <a:pt x="5" y="3"/>
                    <a:pt x="4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2" name="Freeform 3066"/>
            <p:cNvSpPr>
              <a:spLocks noChangeAspect="1"/>
            </p:cNvSpPr>
            <p:nvPr/>
          </p:nvSpPr>
          <p:spPr bwMode="auto">
            <a:xfrm>
              <a:off x="33680758" y="13343092"/>
              <a:ext cx="87028" cy="152666"/>
            </a:xfrm>
            <a:custGeom>
              <a:avLst/>
              <a:gdLst>
                <a:gd name="T0" fmla="*/ 5 w 11"/>
                <a:gd name="T1" fmla="*/ 1 h 21"/>
                <a:gd name="T2" fmla="*/ 1 w 11"/>
                <a:gd name="T3" fmla="*/ 1 h 21"/>
                <a:gd name="T4" fmla="*/ 2 w 11"/>
                <a:gd name="T5" fmla="*/ 6 h 21"/>
                <a:gd name="T6" fmla="*/ 4 w 11"/>
                <a:gd name="T7" fmla="*/ 15 h 21"/>
                <a:gd name="T8" fmla="*/ 11 w 11"/>
                <a:gd name="T9" fmla="*/ 25 h 21"/>
                <a:gd name="T10" fmla="*/ 11 w 11"/>
                <a:gd name="T11" fmla="*/ 17 h 21"/>
                <a:gd name="T12" fmla="*/ 6 w 11"/>
                <a:gd name="T13" fmla="*/ 10 h 21"/>
                <a:gd name="T14" fmla="*/ 6 w 11"/>
                <a:gd name="T15" fmla="*/ 5 h 21"/>
                <a:gd name="T16" fmla="*/ 5 w 11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1"/>
                <a:gd name="T29" fmla="*/ 11 w 1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1">
                  <a:moveTo>
                    <a:pt x="4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2" y="4"/>
                    <a:pt x="2" y="5"/>
                  </a:cubicBezTo>
                  <a:cubicBezTo>
                    <a:pt x="2" y="8"/>
                    <a:pt x="2" y="11"/>
                    <a:pt x="3" y="13"/>
                  </a:cubicBezTo>
                  <a:cubicBezTo>
                    <a:pt x="4" y="16"/>
                    <a:pt x="6" y="20"/>
                    <a:pt x="9" y="21"/>
                  </a:cubicBezTo>
                  <a:cubicBezTo>
                    <a:pt x="11" y="21"/>
                    <a:pt x="10" y="16"/>
                    <a:pt x="9" y="14"/>
                  </a:cubicBezTo>
                  <a:cubicBezTo>
                    <a:pt x="9" y="12"/>
                    <a:pt x="6" y="10"/>
                    <a:pt x="5" y="8"/>
                  </a:cubicBezTo>
                  <a:cubicBezTo>
                    <a:pt x="5" y="6"/>
                    <a:pt x="6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3" name="Freeform 3067"/>
            <p:cNvSpPr>
              <a:spLocks noChangeAspect="1"/>
            </p:cNvSpPr>
            <p:nvPr/>
          </p:nvSpPr>
          <p:spPr bwMode="auto">
            <a:xfrm>
              <a:off x="33747704" y="13562930"/>
              <a:ext cx="100432" cy="61072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3 w 13"/>
                <a:gd name="T5" fmla="*/ 4 h 9"/>
                <a:gd name="T6" fmla="*/ 8 w 13"/>
                <a:gd name="T7" fmla="*/ 9 h 9"/>
                <a:gd name="T8" fmla="*/ 13 w 13"/>
                <a:gd name="T9" fmla="*/ 10 h 9"/>
                <a:gd name="T10" fmla="*/ 15 w 13"/>
                <a:gd name="T11" fmla="*/ 8 h 9"/>
                <a:gd name="T12" fmla="*/ 13 w 13"/>
                <a:gd name="T13" fmla="*/ 4 h 9"/>
                <a:gd name="T14" fmla="*/ 7 w 13"/>
                <a:gd name="T15" fmla="*/ 2 h 9"/>
                <a:gd name="T16" fmla="*/ 3 w 1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3"/>
                    <a:pt x="3" y="4"/>
                  </a:cubicBezTo>
                  <a:cubicBezTo>
                    <a:pt x="5" y="5"/>
                    <a:pt x="6" y="7"/>
                    <a:pt x="7" y="8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3" y="6"/>
                    <a:pt x="12" y="5"/>
                    <a:pt x="11" y="4"/>
                  </a:cubicBezTo>
                  <a:cubicBezTo>
                    <a:pt x="9" y="3"/>
                    <a:pt x="8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4" name="Freeform 3068"/>
            <p:cNvSpPr>
              <a:spLocks noChangeAspect="1"/>
            </p:cNvSpPr>
            <p:nvPr/>
          </p:nvSpPr>
          <p:spPr bwMode="auto">
            <a:xfrm>
              <a:off x="33332641" y="13312560"/>
              <a:ext cx="66951" cy="54960"/>
            </a:xfrm>
            <a:custGeom>
              <a:avLst/>
              <a:gdLst>
                <a:gd name="T0" fmla="*/ 7 w 8"/>
                <a:gd name="T1" fmla="*/ 1 h 8"/>
                <a:gd name="T2" fmla="*/ 4 w 8"/>
                <a:gd name="T3" fmla="*/ 1 h 8"/>
                <a:gd name="T4" fmla="*/ 1 w 8"/>
                <a:gd name="T5" fmla="*/ 6 h 8"/>
                <a:gd name="T6" fmla="*/ 7 w 8"/>
                <a:gd name="T7" fmla="*/ 9 h 8"/>
                <a:gd name="T8" fmla="*/ 10 w 8"/>
                <a:gd name="T9" fmla="*/ 8 h 8"/>
                <a:gd name="T10" fmla="*/ 7 w 8"/>
                <a:gd name="T11" fmla="*/ 3 h 8"/>
                <a:gd name="T12" fmla="*/ 7 w 8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0" y="4"/>
                    <a:pt x="1" y="5"/>
                  </a:cubicBezTo>
                  <a:cubicBezTo>
                    <a:pt x="1" y="7"/>
                    <a:pt x="4" y="7"/>
                    <a:pt x="6" y="8"/>
                  </a:cubicBezTo>
                  <a:cubicBezTo>
                    <a:pt x="6" y="8"/>
                    <a:pt x="8" y="8"/>
                    <a:pt x="8" y="7"/>
                  </a:cubicBezTo>
                  <a:cubicBezTo>
                    <a:pt x="8" y="6"/>
                    <a:pt x="6" y="5"/>
                    <a:pt x="6" y="3"/>
                  </a:cubicBezTo>
                  <a:cubicBezTo>
                    <a:pt x="6" y="3"/>
                    <a:pt x="6" y="1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5" name="Freeform 3069"/>
            <p:cNvSpPr>
              <a:spLocks noChangeAspect="1"/>
            </p:cNvSpPr>
            <p:nvPr/>
          </p:nvSpPr>
          <p:spPr bwMode="auto">
            <a:xfrm>
              <a:off x="33573647" y="13465217"/>
              <a:ext cx="133896" cy="67182"/>
            </a:xfrm>
            <a:custGeom>
              <a:avLst/>
              <a:gdLst>
                <a:gd name="T0" fmla="*/ 4 w 16"/>
                <a:gd name="T1" fmla="*/ 0 h 9"/>
                <a:gd name="T2" fmla="*/ 0 w 16"/>
                <a:gd name="T3" fmla="*/ 1 h 9"/>
                <a:gd name="T4" fmla="*/ 1 w 16"/>
                <a:gd name="T5" fmla="*/ 7 h 9"/>
                <a:gd name="T6" fmla="*/ 14 w 16"/>
                <a:gd name="T7" fmla="*/ 10 h 9"/>
                <a:gd name="T8" fmla="*/ 19 w 16"/>
                <a:gd name="T9" fmla="*/ 10 h 9"/>
                <a:gd name="T10" fmla="*/ 17 w 16"/>
                <a:gd name="T11" fmla="*/ 6 h 9"/>
                <a:gd name="T12" fmla="*/ 14 w 16"/>
                <a:gd name="T13" fmla="*/ 1 h 9"/>
                <a:gd name="T14" fmla="*/ 7 w 16"/>
                <a:gd name="T15" fmla="*/ 1 h 9"/>
                <a:gd name="T16" fmla="*/ 4 w 1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5"/>
                    <a:pt x="1" y="6"/>
                  </a:cubicBezTo>
                  <a:cubicBezTo>
                    <a:pt x="4" y="8"/>
                    <a:pt x="7" y="7"/>
                    <a:pt x="11" y="8"/>
                  </a:cubicBezTo>
                  <a:cubicBezTo>
                    <a:pt x="12" y="8"/>
                    <a:pt x="14" y="9"/>
                    <a:pt x="15" y="8"/>
                  </a:cubicBezTo>
                  <a:cubicBezTo>
                    <a:pt x="16" y="8"/>
                    <a:pt x="15" y="6"/>
                    <a:pt x="14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9" y="0"/>
                    <a:pt x="8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6" name="Freeform 3070"/>
            <p:cNvSpPr>
              <a:spLocks noChangeAspect="1"/>
            </p:cNvSpPr>
            <p:nvPr/>
          </p:nvSpPr>
          <p:spPr bwMode="auto">
            <a:xfrm>
              <a:off x="33587026" y="13709491"/>
              <a:ext cx="87028" cy="24422"/>
            </a:xfrm>
            <a:custGeom>
              <a:avLst/>
              <a:gdLst>
                <a:gd name="T0" fmla="*/ 2 w 11"/>
                <a:gd name="T1" fmla="*/ 0 h 4"/>
                <a:gd name="T2" fmla="*/ 1 w 11"/>
                <a:gd name="T3" fmla="*/ 2 h 4"/>
                <a:gd name="T4" fmla="*/ 12 w 11"/>
                <a:gd name="T5" fmla="*/ 4 h 4"/>
                <a:gd name="T6" fmla="*/ 12 w 11"/>
                <a:gd name="T7" fmla="*/ 2 h 4"/>
                <a:gd name="T8" fmla="*/ 2 w 11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"/>
                <a:gd name="T17" fmla="*/ 11 w 1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4" y="3"/>
                    <a:pt x="7" y="4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ubicBezTo>
                    <a:pt x="7" y="0"/>
                    <a:pt x="5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7" name="Freeform 3071"/>
            <p:cNvSpPr>
              <a:spLocks noChangeAspect="1"/>
            </p:cNvSpPr>
            <p:nvPr/>
          </p:nvSpPr>
          <p:spPr bwMode="auto">
            <a:xfrm>
              <a:off x="29469814" y="10491266"/>
              <a:ext cx="482011" cy="641194"/>
            </a:xfrm>
            <a:custGeom>
              <a:avLst/>
              <a:gdLst>
                <a:gd name="T0" fmla="*/ 35 w 60"/>
                <a:gd name="T1" fmla="*/ 1 h 88"/>
                <a:gd name="T2" fmla="*/ 38 w 60"/>
                <a:gd name="T3" fmla="*/ 6 h 88"/>
                <a:gd name="T4" fmla="*/ 35 w 60"/>
                <a:gd name="T5" fmla="*/ 17 h 88"/>
                <a:gd name="T6" fmla="*/ 42 w 60"/>
                <a:gd name="T7" fmla="*/ 27 h 88"/>
                <a:gd name="T8" fmla="*/ 38 w 60"/>
                <a:gd name="T9" fmla="*/ 43 h 88"/>
                <a:gd name="T10" fmla="*/ 29 w 60"/>
                <a:gd name="T11" fmla="*/ 54 h 88"/>
                <a:gd name="T12" fmla="*/ 29 w 60"/>
                <a:gd name="T13" fmla="*/ 61 h 88"/>
                <a:gd name="T14" fmla="*/ 34 w 60"/>
                <a:gd name="T15" fmla="*/ 70 h 88"/>
                <a:gd name="T16" fmla="*/ 29 w 60"/>
                <a:gd name="T17" fmla="*/ 76 h 88"/>
                <a:gd name="T18" fmla="*/ 43 w 60"/>
                <a:gd name="T19" fmla="*/ 85 h 88"/>
                <a:gd name="T20" fmla="*/ 48 w 60"/>
                <a:gd name="T21" fmla="*/ 79 h 88"/>
                <a:gd name="T22" fmla="*/ 58 w 60"/>
                <a:gd name="T23" fmla="*/ 89 h 88"/>
                <a:gd name="T24" fmla="*/ 60 w 60"/>
                <a:gd name="T25" fmla="*/ 82 h 88"/>
                <a:gd name="T26" fmla="*/ 71 w 60"/>
                <a:gd name="T27" fmla="*/ 86 h 88"/>
                <a:gd name="T28" fmla="*/ 62 w 60"/>
                <a:gd name="T29" fmla="*/ 89 h 88"/>
                <a:gd name="T30" fmla="*/ 70 w 60"/>
                <a:gd name="T31" fmla="*/ 99 h 88"/>
                <a:gd name="T32" fmla="*/ 70 w 60"/>
                <a:gd name="T33" fmla="*/ 105 h 88"/>
                <a:gd name="T34" fmla="*/ 61 w 60"/>
                <a:gd name="T35" fmla="*/ 99 h 88"/>
                <a:gd name="T36" fmla="*/ 52 w 60"/>
                <a:gd name="T37" fmla="*/ 91 h 88"/>
                <a:gd name="T38" fmla="*/ 47 w 60"/>
                <a:gd name="T39" fmla="*/ 86 h 88"/>
                <a:gd name="T40" fmla="*/ 46 w 60"/>
                <a:gd name="T41" fmla="*/ 88 h 88"/>
                <a:gd name="T42" fmla="*/ 47 w 60"/>
                <a:gd name="T43" fmla="*/ 94 h 88"/>
                <a:gd name="T44" fmla="*/ 41 w 60"/>
                <a:gd name="T45" fmla="*/ 88 h 88"/>
                <a:gd name="T46" fmla="*/ 31 w 60"/>
                <a:gd name="T47" fmla="*/ 85 h 88"/>
                <a:gd name="T48" fmla="*/ 30 w 60"/>
                <a:gd name="T49" fmla="*/ 87 h 88"/>
                <a:gd name="T50" fmla="*/ 19 w 60"/>
                <a:gd name="T51" fmla="*/ 85 h 88"/>
                <a:gd name="T52" fmla="*/ 16 w 60"/>
                <a:gd name="T53" fmla="*/ 80 h 88"/>
                <a:gd name="T54" fmla="*/ 20 w 60"/>
                <a:gd name="T55" fmla="*/ 78 h 88"/>
                <a:gd name="T56" fmla="*/ 28 w 60"/>
                <a:gd name="T57" fmla="*/ 78 h 88"/>
                <a:gd name="T58" fmla="*/ 19 w 60"/>
                <a:gd name="T59" fmla="*/ 72 h 88"/>
                <a:gd name="T60" fmla="*/ 14 w 60"/>
                <a:gd name="T61" fmla="*/ 70 h 88"/>
                <a:gd name="T62" fmla="*/ 14 w 60"/>
                <a:gd name="T63" fmla="*/ 76 h 88"/>
                <a:gd name="T64" fmla="*/ 8 w 60"/>
                <a:gd name="T65" fmla="*/ 72 h 88"/>
                <a:gd name="T66" fmla="*/ 6 w 60"/>
                <a:gd name="T67" fmla="*/ 63 h 88"/>
                <a:gd name="T68" fmla="*/ 4 w 60"/>
                <a:gd name="T69" fmla="*/ 58 h 88"/>
                <a:gd name="T70" fmla="*/ 5 w 60"/>
                <a:gd name="T71" fmla="*/ 51 h 88"/>
                <a:gd name="T72" fmla="*/ 0 w 60"/>
                <a:gd name="T73" fmla="*/ 45 h 88"/>
                <a:gd name="T74" fmla="*/ 2 w 60"/>
                <a:gd name="T75" fmla="*/ 39 h 88"/>
                <a:gd name="T76" fmla="*/ 8 w 60"/>
                <a:gd name="T77" fmla="*/ 47 h 88"/>
                <a:gd name="T78" fmla="*/ 8 w 60"/>
                <a:gd name="T79" fmla="*/ 33 h 88"/>
                <a:gd name="T80" fmla="*/ 5 w 60"/>
                <a:gd name="T81" fmla="*/ 19 h 88"/>
                <a:gd name="T82" fmla="*/ 10 w 60"/>
                <a:gd name="T83" fmla="*/ 2 h 88"/>
                <a:gd name="T84" fmla="*/ 20 w 60"/>
                <a:gd name="T85" fmla="*/ 4 h 88"/>
                <a:gd name="T86" fmla="*/ 31 w 60"/>
                <a:gd name="T87" fmla="*/ 7 h 88"/>
                <a:gd name="T88" fmla="*/ 35 w 60"/>
                <a:gd name="T89" fmla="*/ 1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88"/>
                <a:gd name="T137" fmla="*/ 60 w 60"/>
                <a:gd name="T138" fmla="*/ 88 h 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88">
                  <a:moveTo>
                    <a:pt x="29" y="1"/>
                  </a:moveTo>
                  <a:cubicBezTo>
                    <a:pt x="30" y="1"/>
                    <a:pt x="32" y="4"/>
                    <a:pt x="32" y="5"/>
                  </a:cubicBezTo>
                  <a:cubicBezTo>
                    <a:pt x="32" y="8"/>
                    <a:pt x="29" y="11"/>
                    <a:pt x="29" y="14"/>
                  </a:cubicBezTo>
                  <a:cubicBezTo>
                    <a:pt x="30" y="18"/>
                    <a:pt x="35" y="20"/>
                    <a:pt x="35" y="23"/>
                  </a:cubicBezTo>
                  <a:cubicBezTo>
                    <a:pt x="35" y="28"/>
                    <a:pt x="34" y="32"/>
                    <a:pt x="32" y="36"/>
                  </a:cubicBezTo>
                  <a:cubicBezTo>
                    <a:pt x="28" y="38"/>
                    <a:pt x="26" y="41"/>
                    <a:pt x="24" y="45"/>
                  </a:cubicBezTo>
                  <a:cubicBezTo>
                    <a:pt x="23" y="47"/>
                    <a:pt x="23" y="49"/>
                    <a:pt x="24" y="51"/>
                  </a:cubicBezTo>
                  <a:cubicBezTo>
                    <a:pt x="24" y="54"/>
                    <a:pt x="28" y="56"/>
                    <a:pt x="28" y="59"/>
                  </a:cubicBezTo>
                  <a:cubicBezTo>
                    <a:pt x="28" y="61"/>
                    <a:pt x="23" y="63"/>
                    <a:pt x="24" y="64"/>
                  </a:cubicBezTo>
                  <a:cubicBezTo>
                    <a:pt x="27" y="68"/>
                    <a:pt x="31" y="70"/>
                    <a:pt x="36" y="71"/>
                  </a:cubicBezTo>
                  <a:cubicBezTo>
                    <a:pt x="38" y="71"/>
                    <a:pt x="38" y="65"/>
                    <a:pt x="40" y="66"/>
                  </a:cubicBezTo>
                  <a:cubicBezTo>
                    <a:pt x="44" y="67"/>
                    <a:pt x="44" y="74"/>
                    <a:pt x="48" y="75"/>
                  </a:cubicBezTo>
                  <a:cubicBezTo>
                    <a:pt x="50" y="76"/>
                    <a:pt x="48" y="70"/>
                    <a:pt x="50" y="69"/>
                  </a:cubicBezTo>
                  <a:cubicBezTo>
                    <a:pt x="53" y="69"/>
                    <a:pt x="58" y="69"/>
                    <a:pt x="59" y="72"/>
                  </a:cubicBezTo>
                  <a:cubicBezTo>
                    <a:pt x="60" y="74"/>
                    <a:pt x="52" y="73"/>
                    <a:pt x="52" y="75"/>
                  </a:cubicBezTo>
                  <a:cubicBezTo>
                    <a:pt x="52" y="79"/>
                    <a:pt x="57" y="80"/>
                    <a:pt x="58" y="83"/>
                  </a:cubicBezTo>
                  <a:cubicBezTo>
                    <a:pt x="59" y="85"/>
                    <a:pt x="60" y="88"/>
                    <a:pt x="58" y="88"/>
                  </a:cubicBezTo>
                  <a:cubicBezTo>
                    <a:pt x="55" y="88"/>
                    <a:pt x="53" y="85"/>
                    <a:pt x="51" y="83"/>
                  </a:cubicBezTo>
                  <a:cubicBezTo>
                    <a:pt x="48" y="81"/>
                    <a:pt x="46" y="78"/>
                    <a:pt x="43" y="76"/>
                  </a:cubicBezTo>
                  <a:cubicBezTo>
                    <a:pt x="42" y="74"/>
                    <a:pt x="41" y="72"/>
                    <a:pt x="39" y="72"/>
                  </a:cubicBezTo>
                  <a:cubicBezTo>
                    <a:pt x="38" y="72"/>
                    <a:pt x="38" y="73"/>
                    <a:pt x="38" y="74"/>
                  </a:cubicBezTo>
                  <a:cubicBezTo>
                    <a:pt x="38" y="76"/>
                    <a:pt x="41" y="79"/>
                    <a:pt x="39" y="79"/>
                  </a:cubicBezTo>
                  <a:cubicBezTo>
                    <a:pt x="37" y="79"/>
                    <a:pt x="36" y="76"/>
                    <a:pt x="34" y="74"/>
                  </a:cubicBezTo>
                  <a:cubicBezTo>
                    <a:pt x="31" y="73"/>
                    <a:pt x="29" y="71"/>
                    <a:pt x="26" y="71"/>
                  </a:cubicBezTo>
                  <a:cubicBezTo>
                    <a:pt x="25" y="70"/>
                    <a:pt x="26" y="73"/>
                    <a:pt x="25" y="73"/>
                  </a:cubicBezTo>
                  <a:cubicBezTo>
                    <a:pt x="22" y="73"/>
                    <a:pt x="19" y="72"/>
                    <a:pt x="16" y="71"/>
                  </a:cubicBezTo>
                  <a:cubicBezTo>
                    <a:pt x="15" y="70"/>
                    <a:pt x="13" y="69"/>
                    <a:pt x="13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9" y="64"/>
                    <a:pt x="23" y="66"/>
                    <a:pt x="23" y="65"/>
                  </a:cubicBezTo>
                  <a:cubicBezTo>
                    <a:pt x="22" y="62"/>
                    <a:pt x="18" y="61"/>
                    <a:pt x="16" y="60"/>
                  </a:cubicBezTo>
                  <a:cubicBezTo>
                    <a:pt x="15" y="59"/>
                    <a:pt x="13" y="58"/>
                    <a:pt x="12" y="59"/>
                  </a:cubicBezTo>
                  <a:cubicBezTo>
                    <a:pt x="11" y="61"/>
                    <a:pt x="14" y="64"/>
                    <a:pt x="12" y="64"/>
                  </a:cubicBezTo>
                  <a:cubicBezTo>
                    <a:pt x="10" y="64"/>
                    <a:pt x="9" y="62"/>
                    <a:pt x="7" y="60"/>
                  </a:cubicBezTo>
                  <a:cubicBezTo>
                    <a:pt x="6" y="58"/>
                    <a:pt x="6" y="55"/>
                    <a:pt x="5" y="53"/>
                  </a:cubicBezTo>
                  <a:cubicBezTo>
                    <a:pt x="5" y="51"/>
                    <a:pt x="3" y="50"/>
                    <a:pt x="3" y="49"/>
                  </a:cubicBezTo>
                  <a:cubicBezTo>
                    <a:pt x="2" y="47"/>
                    <a:pt x="4" y="45"/>
                    <a:pt x="4" y="43"/>
                  </a:cubicBezTo>
                  <a:cubicBezTo>
                    <a:pt x="3" y="41"/>
                    <a:pt x="0" y="40"/>
                    <a:pt x="0" y="38"/>
                  </a:cubicBezTo>
                  <a:cubicBezTo>
                    <a:pt x="0" y="36"/>
                    <a:pt x="0" y="33"/>
                    <a:pt x="2" y="33"/>
                  </a:cubicBezTo>
                  <a:cubicBezTo>
                    <a:pt x="4" y="33"/>
                    <a:pt x="6" y="40"/>
                    <a:pt x="7" y="39"/>
                  </a:cubicBezTo>
                  <a:cubicBezTo>
                    <a:pt x="10" y="36"/>
                    <a:pt x="8" y="32"/>
                    <a:pt x="7" y="28"/>
                  </a:cubicBezTo>
                  <a:cubicBezTo>
                    <a:pt x="7" y="24"/>
                    <a:pt x="7" y="20"/>
                    <a:pt x="4" y="16"/>
                  </a:cubicBezTo>
                  <a:cubicBezTo>
                    <a:pt x="4" y="11"/>
                    <a:pt x="5" y="6"/>
                    <a:pt x="8" y="2"/>
                  </a:cubicBezTo>
                  <a:cubicBezTo>
                    <a:pt x="10" y="0"/>
                    <a:pt x="14" y="2"/>
                    <a:pt x="17" y="3"/>
                  </a:cubicBezTo>
                  <a:cubicBezTo>
                    <a:pt x="20" y="3"/>
                    <a:pt x="23" y="6"/>
                    <a:pt x="26" y="6"/>
                  </a:cubicBezTo>
                  <a:cubicBezTo>
                    <a:pt x="28" y="5"/>
                    <a:pt x="27" y="1"/>
                    <a:pt x="2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8" name="Freeform 3072"/>
            <p:cNvSpPr>
              <a:spLocks noChangeAspect="1"/>
            </p:cNvSpPr>
            <p:nvPr/>
          </p:nvSpPr>
          <p:spPr bwMode="auto">
            <a:xfrm>
              <a:off x="29543458" y="11040870"/>
              <a:ext cx="167367" cy="152666"/>
            </a:xfrm>
            <a:custGeom>
              <a:avLst/>
              <a:gdLst>
                <a:gd name="T0" fmla="*/ 11 w 21"/>
                <a:gd name="T1" fmla="*/ 1 h 21"/>
                <a:gd name="T2" fmla="*/ 23 w 21"/>
                <a:gd name="T3" fmla="*/ 6 h 21"/>
                <a:gd name="T4" fmla="*/ 23 w 21"/>
                <a:gd name="T5" fmla="*/ 10 h 21"/>
                <a:gd name="T6" fmla="*/ 23 w 21"/>
                <a:gd name="T7" fmla="*/ 23 h 21"/>
                <a:gd name="T8" fmla="*/ 14 w 21"/>
                <a:gd name="T9" fmla="*/ 23 h 21"/>
                <a:gd name="T10" fmla="*/ 8 w 21"/>
                <a:gd name="T11" fmla="*/ 8 h 21"/>
                <a:gd name="T12" fmla="*/ 0 w 21"/>
                <a:gd name="T13" fmla="*/ 5 h 21"/>
                <a:gd name="T14" fmla="*/ 4 w 21"/>
                <a:gd name="T15" fmla="*/ 1 h 21"/>
                <a:gd name="T16" fmla="*/ 11 w 21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9" y="1"/>
                  </a:moveTo>
                  <a:cubicBezTo>
                    <a:pt x="12" y="2"/>
                    <a:pt x="16" y="3"/>
                    <a:pt x="19" y="5"/>
                  </a:cubicBezTo>
                  <a:cubicBezTo>
                    <a:pt x="20" y="5"/>
                    <a:pt x="19" y="7"/>
                    <a:pt x="19" y="8"/>
                  </a:cubicBezTo>
                  <a:cubicBezTo>
                    <a:pt x="19" y="12"/>
                    <a:pt x="21" y="16"/>
                    <a:pt x="19" y="19"/>
                  </a:cubicBezTo>
                  <a:cubicBezTo>
                    <a:pt x="18" y="21"/>
                    <a:pt x="14" y="20"/>
                    <a:pt x="12" y="19"/>
                  </a:cubicBezTo>
                  <a:cubicBezTo>
                    <a:pt x="9" y="16"/>
                    <a:pt x="9" y="11"/>
                    <a:pt x="7" y="7"/>
                  </a:cubicBezTo>
                  <a:cubicBezTo>
                    <a:pt x="5" y="5"/>
                    <a:pt x="2" y="6"/>
                    <a:pt x="0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5" y="0"/>
                    <a:pt x="7" y="1"/>
                    <a:pt x="9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09" name="Freeform 3073"/>
            <p:cNvSpPr>
              <a:spLocks noChangeAspect="1"/>
            </p:cNvSpPr>
            <p:nvPr/>
          </p:nvSpPr>
          <p:spPr bwMode="auto">
            <a:xfrm>
              <a:off x="29965221" y="11150789"/>
              <a:ext cx="160675" cy="158771"/>
            </a:xfrm>
            <a:custGeom>
              <a:avLst/>
              <a:gdLst>
                <a:gd name="T0" fmla="*/ 2 w 20"/>
                <a:gd name="T1" fmla="*/ 0 h 22"/>
                <a:gd name="T2" fmla="*/ 0 w 20"/>
                <a:gd name="T3" fmla="*/ 2 h 22"/>
                <a:gd name="T4" fmla="*/ 6 w 20"/>
                <a:gd name="T5" fmla="*/ 12 h 22"/>
                <a:gd name="T6" fmla="*/ 10 w 20"/>
                <a:gd name="T7" fmla="*/ 13 h 22"/>
                <a:gd name="T8" fmla="*/ 11 w 20"/>
                <a:gd name="T9" fmla="*/ 20 h 22"/>
                <a:gd name="T10" fmla="*/ 18 w 20"/>
                <a:gd name="T11" fmla="*/ 24 h 22"/>
                <a:gd name="T12" fmla="*/ 23 w 20"/>
                <a:gd name="T13" fmla="*/ 25 h 22"/>
                <a:gd name="T14" fmla="*/ 20 w 20"/>
                <a:gd name="T15" fmla="*/ 20 h 22"/>
                <a:gd name="T16" fmla="*/ 23 w 20"/>
                <a:gd name="T17" fmla="*/ 18 h 22"/>
                <a:gd name="T18" fmla="*/ 19 w 20"/>
                <a:gd name="T19" fmla="*/ 12 h 22"/>
                <a:gd name="T20" fmla="*/ 19 w 20"/>
                <a:gd name="T21" fmla="*/ 5 h 22"/>
                <a:gd name="T22" fmla="*/ 14 w 20"/>
                <a:gd name="T23" fmla="*/ 0 h 22"/>
                <a:gd name="T24" fmla="*/ 6 w 20"/>
                <a:gd name="T25" fmla="*/ 0 h 22"/>
                <a:gd name="T26" fmla="*/ 2 w 20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2"/>
                <a:gd name="T44" fmla="*/ 20 w 20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5"/>
                    <a:pt x="3" y="8"/>
                    <a:pt x="5" y="10"/>
                  </a:cubicBezTo>
                  <a:cubicBezTo>
                    <a:pt x="6" y="11"/>
                    <a:pt x="8" y="10"/>
                    <a:pt x="8" y="11"/>
                  </a:cubicBezTo>
                  <a:cubicBezTo>
                    <a:pt x="9" y="13"/>
                    <a:pt x="8" y="15"/>
                    <a:pt x="9" y="17"/>
                  </a:cubicBezTo>
                  <a:cubicBezTo>
                    <a:pt x="10" y="19"/>
                    <a:pt x="12" y="19"/>
                    <a:pt x="15" y="20"/>
                  </a:cubicBezTo>
                  <a:cubicBezTo>
                    <a:pt x="16" y="21"/>
                    <a:pt x="18" y="22"/>
                    <a:pt x="19" y="21"/>
                  </a:cubicBezTo>
                  <a:cubicBezTo>
                    <a:pt x="20" y="20"/>
                    <a:pt x="17" y="19"/>
                    <a:pt x="17" y="17"/>
                  </a:cubicBezTo>
                  <a:cubicBezTo>
                    <a:pt x="17" y="16"/>
                    <a:pt x="19" y="16"/>
                    <a:pt x="19" y="15"/>
                  </a:cubicBezTo>
                  <a:cubicBezTo>
                    <a:pt x="18" y="13"/>
                    <a:pt x="16" y="12"/>
                    <a:pt x="16" y="10"/>
                  </a:cubicBezTo>
                  <a:cubicBezTo>
                    <a:pt x="16" y="8"/>
                    <a:pt x="17" y="6"/>
                    <a:pt x="16" y="4"/>
                  </a:cubicBezTo>
                  <a:cubicBezTo>
                    <a:pt x="15" y="2"/>
                    <a:pt x="14" y="1"/>
                    <a:pt x="12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0" name="Freeform 3074"/>
            <p:cNvSpPr>
              <a:spLocks noChangeAspect="1"/>
            </p:cNvSpPr>
            <p:nvPr/>
          </p:nvSpPr>
          <p:spPr bwMode="auto">
            <a:xfrm>
              <a:off x="29717521" y="11205750"/>
              <a:ext cx="153977" cy="170985"/>
            </a:xfrm>
            <a:custGeom>
              <a:avLst/>
              <a:gdLst>
                <a:gd name="T0" fmla="*/ 4 w 19"/>
                <a:gd name="T1" fmla="*/ 1 h 23"/>
                <a:gd name="T2" fmla="*/ 1 w 19"/>
                <a:gd name="T3" fmla="*/ 4 h 23"/>
                <a:gd name="T4" fmla="*/ 7 w 19"/>
                <a:gd name="T5" fmla="*/ 10 h 23"/>
                <a:gd name="T6" fmla="*/ 2 w 19"/>
                <a:gd name="T7" fmla="*/ 23 h 23"/>
                <a:gd name="T8" fmla="*/ 2 w 19"/>
                <a:gd name="T9" fmla="*/ 28 h 23"/>
                <a:gd name="T10" fmla="*/ 8 w 19"/>
                <a:gd name="T11" fmla="*/ 23 h 23"/>
                <a:gd name="T12" fmla="*/ 15 w 19"/>
                <a:gd name="T13" fmla="*/ 21 h 23"/>
                <a:gd name="T14" fmla="*/ 16 w 19"/>
                <a:gd name="T15" fmla="*/ 18 h 23"/>
                <a:gd name="T16" fmla="*/ 22 w 19"/>
                <a:gd name="T17" fmla="*/ 9 h 23"/>
                <a:gd name="T18" fmla="*/ 19 w 19"/>
                <a:gd name="T19" fmla="*/ 5 h 23"/>
                <a:gd name="T20" fmla="*/ 15 w 19"/>
                <a:gd name="T21" fmla="*/ 7 h 23"/>
                <a:gd name="T22" fmla="*/ 8 w 19"/>
                <a:gd name="T23" fmla="*/ 4 h 23"/>
                <a:gd name="T24" fmla="*/ 4 w 19"/>
                <a:gd name="T25" fmla="*/ 1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23"/>
                <a:gd name="T41" fmla="*/ 19 w 1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23">
                  <a:moveTo>
                    <a:pt x="3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2" y="6"/>
                    <a:pt x="6" y="6"/>
                    <a:pt x="6" y="8"/>
                  </a:cubicBezTo>
                  <a:cubicBezTo>
                    <a:pt x="6" y="12"/>
                    <a:pt x="3" y="15"/>
                    <a:pt x="2" y="19"/>
                  </a:cubicBezTo>
                  <a:cubicBezTo>
                    <a:pt x="2" y="20"/>
                    <a:pt x="0" y="23"/>
                    <a:pt x="2" y="23"/>
                  </a:cubicBezTo>
                  <a:cubicBezTo>
                    <a:pt x="4" y="23"/>
                    <a:pt x="5" y="20"/>
                    <a:pt x="7" y="19"/>
                  </a:cubicBezTo>
                  <a:cubicBezTo>
                    <a:pt x="9" y="18"/>
                    <a:pt x="11" y="18"/>
                    <a:pt x="12" y="17"/>
                  </a:cubicBezTo>
                  <a:cubicBezTo>
                    <a:pt x="13" y="17"/>
                    <a:pt x="12" y="15"/>
                    <a:pt x="13" y="15"/>
                  </a:cubicBezTo>
                  <a:cubicBezTo>
                    <a:pt x="14" y="12"/>
                    <a:pt x="17" y="10"/>
                    <a:pt x="18" y="7"/>
                  </a:cubicBezTo>
                  <a:cubicBezTo>
                    <a:pt x="19" y="6"/>
                    <a:pt x="17" y="4"/>
                    <a:pt x="16" y="4"/>
                  </a:cubicBezTo>
                  <a:cubicBezTo>
                    <a:pt x="15" y="3"/>
                    <a:pt x="13" y="6"/>
                    <a:pt x="12" y="6"/>
                  </a:cubicBezTo>
                  <a:cubicBezTo>
                    <a:pt x="10" y="6"/>
                    <a:pt x="9" y="3"/>
                    <a:pt x="7" y="3"/>
                  </a:cubicBezTo>
                  <a:cubicBezTo>
                    <a:pt x="6" y="2"/>
                    <a:pt x="4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1" name="Freeform 3076"/>
            <p:cNvSpPr>
              <a:spLocks noChangeAspect="1"/>
            </p:cNvSpPr>
            <p:nvPr/>
          </p:nvSpPr>
          <p:spPr bwMode="auto">
            <a:xfrm>
              <a:off x="29784459" y="11309555"/>
              <a:ext cx="113809" cy="207628"/>
            </a:xfrm>
            <a:custGeom>
              <a:avLst/>
              <a:gdLst>
                <a:gd name="T0" fmla="*/ 16 w 14"/>
                <a:gd name="T1" fmla="*/ 2 h 28"/>
                <a:gd name="T2" fmla="*/ 12 w 14"/>
                <a:gd name="T3" fmla="*/ 0 h 28"/>
                <a:gd name="T4" fmla="*/ 9 w 14"/>
                <a:gd name="T5" fmla="*/ 4 h 28"/>
                <a:gd name="T6" fmla="*/ 9 w 14"/>
                <a:gd name="T7" fmla="*/ 17 h 28"/>
                <a:gd name="T8" fmla="*/ 1 w 14"/>
                <a:gd name="T9" fmla="*/ 19 h 28"/>
                <a:gd name="T10" fmla="*/ 4 w 14"/>
                <a:gd name="T11" fmla="*/ 28 h 28"/>
                <a:gd name="T12" fmla="*/ 10 w 14"/>
                <a:gd name="T13" fmla="*/ 34 h 28"/>
                <a:gd name="T14" fmla="*/ 15 w 14"/>
                <a:gd name="T15" fmla="*/ 30 h 28"/>
                <a:gd name="T16" fmla="*/ 11 w 14"/>
                <a:gd name="T17" fmla="*/ 22 h 28"/>
                <a:gd name="T18" fmla="*/ 16 w 14"/>
                <a:gd name="T19" fmla="*/ 5 h 28"/>
                <a:gd name="T20" fmla="*/ 16 w 14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8"/>
                <a:gd name="T35" fmla="*/ 14 w 14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8">
                  <a:moveTo>
                    <a:pt x="13" y="2"/>
                  </a:moveTo>
                  <a:cubicBezTo>
                    <a:pt x="13" y="1"/>
                    <a:pt x="11" y="0"/>
                    <a:pt x="10" y="0"/>
                  </a:cubicBezTo>
                  <a:cubicBezTo>
                    <a:pt x="9" y="1"/>
                    <a:pt x="7" y="2"/>
                    <a:pt x="7" y="3"/>
                  </a:cubicBezTo>
                  <a:cubicBezTo>
                    <a:pt x="6" y="7"/>
                    <a:pt x="9" y="11"/>
                    <a:pt x="7" y="14"/>
                  </a:cubicBezTo>
                  <a:cubicBezTo>
                    <a:pt x="6" y="16"/>
                    <a:pt x="2" y="14"/>
                    <a:pt x="1" y="16"/>
                  </a:cubicBezTo>
                  <a:cubicBezTo>
                    <a:pt x="0" y="19"/>
                    <a:pt x="1" y="21"/>
                    <a:pt x="3" y="23"/>
                  </a:cubicBezTo>
                  <a:cubicBezTo>
                    <a:pt x="6" y="22"/>
                    <a:pt x="8" y="24"/>
                    <a:pt x="8" y="28"/>
                  </a:cubicBezTo>
                  <a:cubicBezTo>
                    <a:pt x="10" y="28"/>
                    <a:pt x="12" y="26"/>
                    <a:pt x="12" y="25"/>
                  </a:cubicBezTo>
                  <a:cubicBezTo>
                    <a:pt x="13" y="22"/>
                    <a:pt x="9" y="21"/>
                    <a:pt x="9" y="18"/>
                  </a:cubicBezTo>
                  <a:cubicBezTo>
                    <a:pt x="10" y="13"/>
                    <a:pt x="12" y="9"/>
                    <a:pt x="13" y="4"/>
                  </a:cubicBezTo>
                  <a:cubicBezTo>
                    <a:pt x="14" y="3"/>
                    <a:pt x="14" y="2"/>
                    <a:pt x="13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2" name="Freeform 3077"/>
            <p:cNvSpPr>
              <a:spLocks noChangeAspect="1"/>
            </p:cNvSpPr>
            <p:nvPr/>
          </p:nvSpPr>
          <p:spPr bwMode="auto">
            <a:xfrm>
              <a:off x="29884893" y="11272925"/>
              <a:ext cx="73643" cy="207628"/>
            </a:xfrm>
            <a:custGeom>
              <a:avLst/>
              <a:gdLst>
                <a:gd name="T0" fmla="*/ 7 w 9"/>
                <a:gd name="T1" fmla="*/ 1 h 28"/>
                <a:gd name="T2" fmla="*/ 10 w 9"/>
                <a:gd name="T3" fmla="*/ 2 h 28"/>
                <a:gd name="T4" fmla="*/ 10 w 9"/>
                <a:gd name="T5" fmla="*/ 18 h 28"/>
                <a:gd name="T6" fmla="*/ 5 w 9"/>
                <a:gd name="T7" fmla="*/ 23 h 28"/>
                <a:gd name="T8" fmla="*/ 2 w 9"/>
                <a:gd name="T9" fmla="*/ 33 h 28"/>
                <a:gd name="T10" fmla="*/ 0 w 9"/>
                <a:gd name="T11" fmla="*/ 32 h 28"/>
                <a:gd name="T12" fmla="*/ 6 w 9"/>
                <a:gd name="T13" fmla="*/ 15 h 28"/>
                <a:gd name="T14" fmla="*/ 7 w 9"/>
                <a:gd name="T15" fmla="*/ 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8"/>
                <a:gd name="T26" fmla="*/ 9 w 9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8">
                  <a:moveTo>
                    <a:pt x="6" y="1"/>
                  </a:moveTo>
                  <a:cubicBezTo>
                    <a:pt x="6" y="0"/>
                    <a:pt x="8" y="1"/>
                    <a:pt x="8" y="2"/>
                  </a:cubicBezTo>
                  <a:cubicBezTo>
                    <a:pt x="9" y="6"/>
                    <a:pt x="9" y="11"/>
                    <a:pt x="8" y="15"/>
                  </a:cubicBezTo>
                  <a:cubicBezTo>
                    <a:pt x="8" y="17"/>
                    <a:pt x="5" y="18"/>
                    <a:pt x="4" y="19"/>
                  </a:cubicBezTo>
                  <a:cubicBezTo>
                    <a:pt x="3" y="22"/>
                    <a:pt x="3" y="25"/>
                    <a:pt x="2" y="27"/>
                  </a:cubicBezTo>
                  <a:cubicBezTo>
                    <a:pt x="2" y="28"/>
                    <a:pt x="0" y="27"/>
                    <a:pt x="0" y="26"/>
                  </a:cubicBezTo>
                  <a:cubicBezTo>
                    <a:pt x="1" y="21"/>
                    <a:pt x="3" y="17"/>
                    <a:pt x="5" y="12"/>
                  </a:cubicBezTo>
                  <a:cubicBezTo>
                    <a:pt x="5" y="8"/>
                    <a:pt x="5" y="4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3" name="Freeform 3078"/>
            <p:cNvSpPr>
              <a:spLocks noChangeAspect="1"/>
            </p:cNvSpPr>
            <p:nvPr/>
          </p:nvSpPr>
          <p:spPr bwMode="auto">
            <a:xfrm>
              <a:off x="29965219" y="11266812"/>
              <a:ext cx="113809" cy="158771"/>
            </a:xfrm>
            <a:custGeom>
              <a:avLst/>
              <a:gdLst>
                <a:gd name="T0" fmla="*/ 2 w 14"/>
                <a:gd name="T1" fmla="*/ 0 h 22"/>
                <a:gd name="T2" fmla="*/ 1 w 14"/>
                <a:gd name="T3" fmla="*/ 1 h 22"/>
                <a:gd name="T4" fmla="*/ 1 w 14"/>
                <a:gd name="T5" fmla="*/ 9 h 22"/>
                <a:gd name="T6" fmla="*/ 5 w 14"/>
                <a:gd name="T7" fmla="*/ 11 h 22"/>
                <a:gd name="T8" fmla="*/ 6 w 14"/>
                <a:gd name="T9" fmla="*/ 7 h 22"/>
                <a:gd name="T10" fmla="*/ 7 w 14"/>
                <a:gd name="T11" fmla="*/ 9 h 22"/>
                <a:gd name="T12" fmla="*/ 9 w 14"/>
                <a:gd name="T13" fmla="*/ 21 h 22"/>
                <a:gd name="T14" fmla="*/ 15 w 14"/>
                <a:gd name="T15" fmla="*/ 25 h 22"/>
                <a:gd name="T16" fmla="*/ 15 w 14"/>
                <a:gd name="T17" fmla="*/ 19 h 22"/>
                <a:gd name="T18" fmla="*/ 17 w 14"/>
                <a:gd name="T19" fmla="*/ 18 h 22"/>
                <a:gd name="T20" fmla="*/ 12 w 14"/>
                <a:gd name="T21" fmla="*/ 12 h 22"/>
                <a:gd name="T22" fmla="*/ 11 w 14"/>
                <a:gd name="T23" fmla="*/ 4 h 22"/>
                <a:gd name="T24" fmla="*/ 10 w 14"/>
                <a:gd name="T25" fmla="*/ 0 h 22"/>
                <a:gd name="T26" fmla="*/ 2 w 14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2"/>
                <a:gd name="T44" fmla="*/ 14 w 14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5" y="8"/>
                    <a:pt x="4" y="6"/>
                    <a:pt x="5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0"/>
                    <a:pt x="11" y="22"/>
                    <a:pt x="12" y="21"/>
                  </a:cubicBezTo>
                  <a:cubicBezTo>
                    <a:pt x="14" y="21"/>
                    <a:pt x="11" y="18"/>
                    <a:pt x="12" y="16"/>
                  </a:cubicBezTo>
                  <a:cubicBezTo>
                    <a:pt x="12" y="15"/>
                    <a:pt x="14" y="16"/>
                    <a:pt x="14" y="15"/>
                  </a:cubicBezTo>
                  <a:cubicBezTo>
                    <a:pt x="13" y="13"/>
                    <a:pt x="11" y="12"/>
                    <a:pt x="10" y="10"/>
                  </a:cubicBezTo>
                  <a:cubicBezTo>
                    <a:pt x="9" y="7"/>
                    <a:pt x="9" y="5"/>
                    <a:pt x="9" y="3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4" name="Freeform 3079"/>
            <p:cNvSpPr>
              <a:spLocks noChangeAspect="1"/>
            </p:cNvSpPr>
            <p:nvPr/>
          </p:nvSpPr>
          <p:spPr bwMode="auto">
            <a:xfrm>
              <a:off x="29938439" y="11395050"/>
              <a:ext cx="66951" cy="67182"/>
            </a:xfrm>
            <a:custGeom>
              <a:avLst/>
              <a:gdLst>
                <a:gd name="T0" fmla="*/ 6 w 9"/>
                <a:gd name="T1" fmla="*/ 1 h 9"/>
                <a:gd name="T2" fmla="*/ 9 w 9"/>
                <a:gd name="T3" fmla="*/ 2 h 9"/>
                <a:gd name="T4" fmla="*/ 9 w 9"/>
                <a:gd name="T5" fmla="*/ 9 h 9"/>
                <a:gd name="T6" fmla="*/ 1 w 9"/>
                <a:gd name="T7" fmla="*/ 11 h 9"/>
                <a:gd name="T8" fmla="*/ 1 w 9"/>
                <a:gd name="T9" fmla="*/ 9 h 9"/>
                <a:gd name="T10" fmla="*/ 6 w 9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5" y="1"/>
                  </a:moveTo>
                  <a:cubicBezTo>
                    <a:pt x="6" y="0"/>
                    <a:pt x="7" y="1"/>
                    <a:pt x="8" y="2"/>
                  </a:cubicBezTo>
                  <a:cubicBezTo>
                    <a:pt x="9" y="4"/>
                    <a:pt x="9" y="6"/>
                    <a:pt x="8" y="7"/>
                  </a:cubicBezTo>
                  <a:cubicBezTo>
                    <a:pt x="6" y="9"/>
                    <a:pt x="3" y="9"/>
                    <a:pt x="1" y="9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2" y="5"/>
                    <a:pt x="3" y="2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5" name="Freeform 3080"/>
            <p:cNvSpPr>
              <a:spLocks noChangeAspect="1"/>
            </p:cNvSpPr>
            <p:nvPr/>
          </p:nvSpPr>
          <p:spPr bwMode="auto">
            <a:xfrm>
              <a:off x="29268985" y="11266810"/>
              <a:ext cx="247693" cy="329766"/>
            </a:xfrm>
            <a:custGeom>
              <a:avLst/>
              <a:gdLst>
                <a:gd name="T0" fmla="*/ 33 w 31"/>
                <a:gd name="T1" fmla="*/ 1 h 45"/>
                <a:gd name="T2" fmla="*/ 30 w 31"/>
                <a:gd name="T3" fmla="*/ 1 h 45"/>
                <a:gd name="T4" fmla="*/ 30 w 31"/>
                <a:gd name="T5" fmla="*/ 7 h 45"/>
                <a:gd name="T6" fmla="*/ 31 w 31"/>
                <a:gd name="T7" fmla="*/ 13 h 45"/>
                <a:gd name="T8" fmla="*/ 29 w 31"/>
                <a:gd name="T9" fmla="*/ 12 h 45"/>
                <a:gd name="T10" fmla="*/ 29 w 31"/>
                <a:gd name="T11" fmla="*/ 16 h 45"/>
                <a:gd name="T12" fmla="*/ 24 w 31"/>
                <a:gd name="T13" fmla="*/ 20 h 45"/>
                <a:gd name="T14" fmla="*/ 21 w 31"/>
                <a:gd name="T15" fmla="*/ 23 h 45"/>
                <a:gd name="T16" fmla="*/ 17 w 31"/>
                <a:gd name="T17" fmla="*/ 31 h 45"/>
                <a:gd name="T18" fmla="*/ 10 w 31"/>
                <a:gd name="T19" fmla="*/ 38 h 45"/>
                <a:gd name="T20" fmla="*/ 1 w 31"/>
                <a:gd name="T21" fmla="*/ 49 h 45"/>
                <a:gd name="T22" fmla="*/ 1 w 31"/>
                <a:gd name="T23" fmla="*/ 53 h 45"/>
                <a:gd name="T24" fmla="*/ 6 w 31"/>
                <a:gd name="T25" fmla="*/ 50 h 45"/>
                <a:gd name="T26" fmla="*/ 16 w 31"/>
                <a:gd name="T27" fmla="*/ 41 h 45"/>
                <a:gd name="T28" fmla="*/ 19 w 31"/>
                <a:gd name="T29" fmla="*/ 32 h 45"/>
                <a:gd name="T30" fmla="*/ 21 w 31"/>
                <a:gd name="T31" fmla="*/ 28 h 45"/>
                <a:gd name="T32" fmla="*/ 29 w 31"/>
                <a:gd name="T33" fmla="*/ 24 h 45"/>
                <a:gd name="T34" fmla="*/ 31 w 31"/>
                <a:gd name="T35" fmla="*/ 20 h 45"/>
                <a:gd name="T36" fmla="*/ 36 w 31"/>
                <a:gd name="T37" fmla="*/ 20 h 45"/>
                <a:gd name="T38" fmla="*/ 36 w 31"/>
                <a:gd name="T39" fmla="*/ 16 h 45"/>
                <a:gd name="T40" fmla="*/ 32 w 31"/>
                <a:gd name="T41" fmla="*/ 10 h 45"/>
                <a:gd name="T42" fmla="*/ 33 w 31"/>
                <a:gd name="T43" fmla="*/ 5 h 45"/>
                <a:gd name="T44" fmla="*/ 33 w 31"/>
                <a:gd name="T45" fmla="*/ 1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45"/>
                <a:gd name="T71" fmla="*/ 31 w 31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45">
                  <a:moveTo>
                    <a:pt x="28" y="1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5" y="8"/>
                    <a:pt x="26" y="10"/>
                    <a:pt x="26" y="11"/>
                  </a:cubicBezTo>
                  <a:cubicBezTo>
                    <a:pt x="26" y="12"/>
                    <a:pt x="24" y="10"/>
                    <a:pt x="24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3" y="14"/>
                    <a:pt x="22" y="16"/>
                    <a:pt x="20" y="17"/>
                  </a:cubicBezTo>
                  <a:cubicBezTo>
                    <a:pt x="20" y="18"/>
                    <a:pt x="18" y="18"/>
                    <a:pt x="18" y="19"/>
                  </a:cubicBezTo>
                  <a:cubicBezTo>
                    <a:pt x="16" y="21"/>
                    <a:pt x="15" y="24"/>
                    <a:pt x="14" y="26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5"/>
                    <a:pt x="3" y="38"/>
                    <a:pt x="1" y="41"/>
                  </a:cubicBezTo>
                  <a:cubicBezTo>
                    <a:pt x="0" y="42"/>
                    <a:pt x="0" y="44"/>
                    <a:pt x="1" y="44"/>
                  </a:cubicBezTo>
                  <a:cubicBezTo>
                    <a:pt x="3" y="45"/>
                    <a:pt x="4" y="43"/>
                    <a:pt x="5" y="42"/>
                  </a:cubicBezTo>
                  <a:cubicBezTo>
                    <a:pt x="8" y="40"/>
                    <a:pt x="11" y="37"/>
                    <a:pt x="13" y="34"/>
                  </a:cubicBezTo>
                  <a:cubicBezTo>
                    <a:pt x="14" y="32"/>
                    <a:pt x="15" y="29"/>
                    <a:pt x="16" y="27"/>
                  </a:cubicBezTo>
                  <a:cubicBezTo>
                    <a:pt x="17" y="25"/>
                    <a:pt x="17" y="24"/>
                    <a:pt x="18" y="23"/>
                  </a:cubicBezTo>
                  <a:cubicBezTo>
                    <a:pt x="20" y="21"/>
                    <a:pt x="22" y="21"/>
                    <a:pt x="24" y="20"/>
                  </a:cubicBezTo>
                  <a:cubicBezTo>
                    <a:pt x="25" y="19"/>
                    <a:pt x="25" y="17"/>
                    <a:pt x="26" y="17"/>
                  </a:cubicBezTo>
                  <a:cubicBezTo>
                    <a:pt x="27" y="16"/>
                    <a:pt x="29" y="18"/>
                    <a:pt x="30" y="17"/>
                  </a:cubicBezTo>
                  <a:cubicBezTo>
                    <a:pt x="31" y="16"/>
                    <a:pt x="31" y="14"/>
                    <a:pt x="30" y="13"/>
                  </a:cubicBezTo>
                  <a:cubicBezTo>
                    <a:pt x="30" y="11"/>
                    <a:pt x="27" y="10"/>
                    <a:pt x="27" y="8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3"/>
                    <a:pt x="29" y="2"/>
                    <a:pt x="2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6" name="Freeform 3081"/>
            <p:cNvSpPr>
              <a:spLocks noChangeAspect="1"/>
            </p:cNvSpPr>
            <p:nvPr/>
          </p:nvSpPr>
          <p:spPr bwMode="auto">
            <a:xfrm>
              <a:off x="29509985" y="11163006"/>
              <a:ext cx="66951" cy="48851"/>
            </a:xfrm>
            <a:custGeom>
              <a:avLst/>
              <a:gdLst>
                <a:gd name="T0" fmla="*/ 5 w 8"/>
                <a:gd name="T1" fmla="*/ 2 h 7"/>
                <a:gd name="T2" fmla="*/ 10 w 8"/>
                <a:gd name="T3" fmla="*/ 7 h 7"/>
                <a:gd name="T4" fmla="*/ 4 w 8"/>
                <a:gd name="T5" fmla="*/ 7 h 7"/>
                <a:gd name="T6" fmla="*/ 0 w 8"/>
                <a:gd name="T7" fmla="*/ 1 h 7"/>
                <a:gd name="T8" fmla="*/ 5 w 8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4" y="2"/>
                  </a:moveTo>
                  <a:cubicBezTo>
                    <a:pt x="5" y="3"/>
                    <a:pt x="8" y="4"/>
                    <a:pt x="8" y="6"/>
                  </a:cubicBezTo>
                  <a:cubicBezTo>
                    <a:pt x="7" y="7"/>
                    <a:pt x="4" y="7"/>
                    <a:pt x="3" y="6"/>
                  </a:cubicBezTo>
                  <a:cubicBezTo>
                    <a:pt x="2" y="5"/>
                    <a:pt x="0" y="3"/>
                    <a:pt x="0" y="1"/>
                  </a:cubicBezTo>
                  <a:cubicBezTo>
                    <a:pt x="0" y="0"/>
                    <a:pt x="3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7" name="Freeform 3082"/>
            <p:cNvSpPr>
              <a:spLocks noChangeAspect="1"/>
            </p:cNvSpPr>
            <p:nvPr/>
          </p:nvSpPr>
          <p:spPr bwMode="auto">
            <a:xfrm>
              <a:off x="29704127" y="10875989"/>
              <a:ext cx="33477" cy="54960"/>
            </a:xfrm>
            <a:custGeom>
              <a:avLst/>
              <a:gdLst>
                <a:gd name="T0" fmla="*/ 1 w 4"/>
                <a:gd name="T1" fmla="*/ 0 h 7"/>
                <a:gd name="T2" fmla="*/ 5 w 4"/>
                <a:gd name="T3" fmla="*/ 3 h 7"/>
                <a:gd name="T4" fmla="*/ 1 w 4"/>
                <a:gd name="T5" fmla="*/ 5 h 7"/>
                <a:gd name="T6" fmla="*/ 4 w 4"/>
                <a:gd name="T7" fmla="*/ 8 h 7"/>
                <a:gd name="T8" fmla="*/ 1 w 4"/>
                <a:gd name="T9" fmla="*/ 9 h 7"/>
                <a:gd name="T10" fmla="*/ 0 w 4"/>
                <a:gd name="T11" fmla="*/ 6 h 7"/>
                <a:gd name="T12" fmla="*/ 1 w 4"/>
                <a:gd name="T13" fmla="*/ 5 h 7"/>
                <a:gd name="T14" fmla="*/ 0 w 4"/>
                <a:gd name="T15" fmla="*/ 3 h 7"/>
                <a:gd name="T16" fmla="*/ 1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7"/>
                <a:gd name="T29" fmla="*/ 4 w 4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7">
                  <a:moveTo>
                    <a:pt x="1" y="0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4" y="3"/>
                    <a:pt x="2" y="3"/>
                    <a:pt x="1" y="4"/>
                  </a:cubicBezTo>
                  <a:cubicBezTo>
                    <a:pt x="1" y="5"/>
                    <a:pt x="3" y="5"/>
                    <a:pt x="3" y="6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8" name="Freeform 3083"/>
            <p:cNvSpPr>
              <a:spLocks noChangeAspect="1"/>
            </p:cNvSpPr>
            <p:nvPr/>
          </p:nvSpPr>
          <p:spPr bwMode="auto">
            <a:xfrm>
              <a:off x="29945140" y="10979803"/>
              <a:ext cx="40174" cy="61072"/>
            </a:xfrm>
            <a:custGeom>
              <a:avLst/>
              <a:gdLst>
                <a:gd name="T0" fmla="*/ 1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1 w 5"/>
                <a:gd name="T7" fmla="*/ 10 h 8"/>
                <a:gd name="T8" fmla="*/ 1 w 5"/>
                <a:gd name="T9" fmla="*/ 6 h 8"/>
                <a:gd name="T10" fmla="*/ 1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1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5" y="4"/>
                    <a:pt x="4" y="5"/>
                  </a:cubicBezTo>
                  <a:cubicBezTo>
                    <a:pt x="4" y="6"/>
                    <a:pt x="2" y="8"/>
                    <a:pt x="1" y="8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19" name="Freeform 3086"/>
            <p:cNvSpPr>
              <a:spLocks noChangeAspect="1"/>
            </p:cNvSpPr>
            <p:nvPr/>
          </p:nvSpPr>
          <p:spPr bwMode="auto">
            <a:xfrm>
              <a:off x="35260706" y="14320162"/>
              <a:ext cx="160675" cy="103819"/>
            </a:xfrm>
            <a:custGeom>
              <a:avLst/>
              <a:gdLst>
                <a:gd name="T0" fmla="*/ 18 w 20"/>
                <a:gd name="T1" fmla="*/ 1 h 14"/>
                <a:gd name="T2" fmla="*/ 12 w 20"/>
                <a:gd name="T3" fmla="*/ 1 h 14"/>
                <a:gd name="T4" fmla="*/ 5 w 20"/>
                <a:gd name="T5" fmla="*/ 6 h 14"/>
                <a:gd name="T6" fmla="*/ 5 w 20"/>
                <a:gd name="T7" fmla="*/ 7 h 14"/>
                <a:gd name="T8" fmla="*/ 1 w 20"/>
                <a:gd name="T9" fmla="*/ 12 h 14"/>
                <a:gd name="T10" fmla="*/ 4 w 20"/>
                <a:gd name="T11" fmla="*/ 16 h 14"/>
                <a:gd name="T12" fmla="*/ 19 w 20"/>
                <a:gd name="T13" fmla="*/ 16 h 14"/>
                <a:gd name="T14" fmla="*/ 24 w 20"/>
                <a:gd name="T15" fmla="*/ 12 h 14"/>
                <a:gd name="T16" fmla="*/ 22 w 20"/>
                <a:gd name="T17" fmla="*/ 2 h 14"/>
                <a:gd name="T18" fmla="*/ 18 w 20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4"/>
                <a:gd name="T32" fmla="*/ 20 w 2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4">
                  <a:moveTo>
                    <a:pt x="15" y="1"/>
                  </a:moveTo>
                  <a:cubicBezTo>
                    <a:pt x="13" y="0"/>
                    <a:pt x="11" y="0"/>
                    <a:pt x="10" y="1"/>
                  </a:cubicBezTo>
                  <a:cubicBezTo>
                    <a:pt x="8" y="2"/>
                    <a:pt x="6" y="3"/>
                    <a:pt x="4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1"/>
                    <a:pt x="2" y="13"/>
                    <a:pt x="3" y="13"/>
                  </a:cubicBezTo>
                  <a:cubicBezTo>
                    <a:pt x="7" y="14"/>
                    <a:pt x="12" y="14"/>
                    <a:pt x="16" y="13"/>
                  </a:cubicBezTo>
                  <a:cubicBezTo>
                    <a:pt x="18" y="13"/>
                    <a:pt x="19" y="11"/>
                    <a:pt x="20" y="10"/>
                  </a:cubicBezTo>
                  <a:cubicBezTo>
                    <a:pt x="20" y="7"/>
                    <a:pt x="19" y="5"/>
                    <a:pt x="18" y="2"/>
                  </a:cubicBezTo>
                  <a:cubicBezTo>
                    <a:pt x="17" y="1"/>
                    <a:pt x="16" y="1"/>
                    <a:pt x="1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0" name="Freeform 3087"/>
            <p:cNvSpPr>
              <a:spLocks noChangeAspect="1"/>
            </p:cNvSpPr>
            <p:nvPr/>
          </p:nvSpPr>
          <p:spPr bwMode="auto">
            <a:xfrm>
              <a:off x="35421381" y="14198023"/>
              <a:ext cx="140590" cy="79391"/>
            </a:xfrm>
            <a:custGeom>
              <a:avLst/>
              <a:gdLst>
                <a:gd name="T0" fmla="*/ 17 w 17"/>
                <a:gd name="T1" fmla="*/ 0 h 11"/>
                <a:gd name="T2" fmla="*/ 12 w 17"/>
                <a:gd name="T3" fmla="*/ 5 h 11"/>
                <a:gd name="T4" fmla="*/ 1 w 17"/>
                <a:gd name="T5" fmla="*/ 8 h 11"/>
                <a:gd name="T6" fmla="*/ 4 w 17"/>
                <a:gd name="T7" fmla="*/ 13 h 11"/>
                <a:gd name="T8" fmla="*/ 11 w 17"/>
                <a:gd name="T9" fmla="*/ 11 h 11"/>
                <a:gd name="T10" fmla="*/ 16 w 17"/>
                <a:gd name="T11" fmla="*/ 11 h 11"/>
                <a:gd name="T12" fmla="*/ 21 w 17"/>
                <a:gd name="T13" fmla="*/ 2 h 11"/>
                <a:gd name="T14" fmla="*/ 17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14" y="0"/>
                  </a:moveTo>
                  <a:cubicBezTo>
                    <a:pt x="12" y="0"/>
                    <a:pt x="12" y="3"/>
                    <a:pt x="10" y="4"/>
                  </a:cubicBezTo>
                  <a:cubicBezTo>
                    <a:pt x="7" y="5"/>
                    <a:pt x="3" y="5"/>
                    <a:pt x="1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5" y="11"/>
                    <a:pt x="7" y="9"/>
                    <a:pt x="9" y="9"/>
                  </a:cubicBezTo>
                  <a:cubicBezTo>
                    <a:pt x="10" y="8"/>
                    <a:pt x="12" y="9"/>
                    <a:pt x="13" y="9"/>
                  </a:cubicBezTo>
                  <a:cubicBezTo>
                    <a:pt x="13" y="5"/>
                    <a:pt x="15" y="3"/>
                    <a:pt x="17" y="2"/>
                  </a:cubicBezTo>
                  <a:cubicBezTo>
                    <a:pt x="17" y="1"/>
                    <a:pt x="15" y="0"/>
                    <a:pt x="1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1" name="Freeform 3088"/>
            <p:cNvSpPr>
              <a:spLocks noChangeAspect="1"/>
            </p:cNvSpPr>
            <p:nvPr/>
          </p:nvSpPr>
          <p:spPr bwMode="auto">
            <a:xfrm>
              <a:off x="34229729" y="14027032"/>
              <a:ext cx="66951" cy="128240"/>
            </a:xfrm>
            <a:custGeom>
              <a:avLst/>
              <a:gdLst>
                <a:gd name="T0" fmla="*/ 0 w 9"/>
                <a:gd name="T1" fmla="*/ 1 h 17"/>
                <a:gd name="T2" fmla="*/ 2 w 9"/>
                <a:gd name="T3" fmla="*/ 1 h 17"/>
                <a:gd name="T4" fmla="*/ 3 w 9"/>
                <a:gd name="T5" fmla="*/ 10 h 17"/>
                <a:gd name="T6" fmla="*/ 6 w 9"/>
                <a:gd name="T7" fmla="*/ 9 h 17"/>
                <a:gd name="T8" fmla="*/ 7 w 9"/>
                <a:gd name="T9" fmla="*/ 4 h 17"/>
                <a:gd name="T10" fmla="*/ 10 w 9"/>
                <a:gd name="T11" fmla="*/ 5 h 17"/>
                <a:gd name="T12" fmla="*/ 10 w 9"/>
                <a:gd name="T13" fmla="*/ 12 h 17"/>
                <a:gd name="T14" fmla="*/ 10 w 9"/>
                <a:gd name="T15" fmla="*/ 17 h 17"/>
                <a:gd name="T16" fmla="*/ 6 w 9"/>
                <a:gd name="T17" fmla="*/ 19 h 17"/>
                <a:gd name="T18" fmla="*/ 1 w 9"/>
                <a:gd name="T19" fmla="*/ 20 h 17"/>
                <a:gd name="T20" fmla="*/ 0 w 9"/>
                <a:gd name="T21" fmla="*/ 15 h 17"/>
                <a:gd name="T22" fmla="*/ 0 w 9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7"/>
                <a:gd name="T38" fmla="*/ 9 w 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7">
                  <a:moveTo>
                    <a:pt x="0" y="1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6"/>
                    <a:pt x="3" y="8"/>
                  </a:cubicBezTo>
                  <a:cubicBezTo>
                    <a:pt x="3" y="9"/>
                    <a:pt x="5" y="8"/>
                    <a:pt x="5" y="7"/>
                  </a:cubicBezTo>
                  <a:cubicBezTo>
                    <a:pt x="6" y="6"/>
                    <a:pt x="5" y="4"/>
                    <a:pt x="6" y="3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9" y="6"/>
                    <a:pt x="9" y="8"/>
                    <a:pt x="9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4" y="16"/>
                    <a:pt x="2" y="17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2" name="Freeform 3089"/>
            <p:cNvSpPr>
              <a:spLocks noChangeAspect="1"/>
            </p:cNvSpPr>
            <p:nvPr/>
          </p:nvSpPr>
          <p:spPr bwMode="auto">
            <a:xfrm>
              <a:off x="34276592" y="14167485"/>
              <a:ext cx="60255" cy="73277"/>
            </a:xfrm>
            <a:custGeom>
              <a:avLst/>
              <a:gdLst>
                <a:gd name="T0" fmla="*/ 3 w 8"/>
                <a:gd name="T1" fmla="*/ 1 h 10"/>
                <a:gd name="T2" fmla="*/ 9 w 8"/>
                <a:gd name="T3" fmla="*/ 11 h 10"/>
                <a:gd name="T4" fmla="*/ 3 w 8"/>
                <a:gd name="T5" fmla="*/ 12 h 10"/>
                <a:gd name="T6" fmla="*/ 2 w 8"/>
                <a:gd name="T7" fmla="*/ 8 h 10"/>
                <a:gd name="T8" fmla="*/ 0 w 8"/>
                <a:gd name="T9" fmla="*/ 2 h 10"/>
                <a:gd name="T10" fmla="*/ 3 w 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3" y="1"/>
                  </a:moveTo>
                  <a:cubicBezTo>
                    <a:pt x="5" y="3"/>
                    <a:pt x="8" y="6"/>
                    <a:pt x="8" y="9"/>
                  </a:cubicBezTo>
                  <a:cubicBezTo>
                    <a:pt x="8" y="10"/>
                    <a:pt x="4" y="10"/>
                    <a:pt x="3" y="10"/>
                  </a:cubicBezTo>
                  <a:cubicBezTo>
                    <a:pt x="2" y="9"/>
                    <a:pt x="3" y="8"/>
                    <a:pt x="2" y="7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3" name="Freeform 3090"/>
            <p:cNvSpPr>
              <a:spLocks noChangeAspect="1"/>
            </p:cNvSpPr>
            <p:nvPr/>
          </p:nvSpPr>
          <p:spPr bwMode="auto">
            <a:xfrm>
              <a:off x="33908388" y="14625486"/>
              <a:ext cx="267784" cy="256491"/>
            </a:xfrm>
            <a:custGeom>
              <a:avLst/>
              <a:gdLst>
                <a:gd name="T0" fmla="*/ 1 w 34"/>
                <a:gd name="T1" fmla="*/ 0 h 35"/>
                <a:gd name="T2" fmla="*/ 0 w 34"/>
                <a:gd name="T3" fmla="*/ 2 h 35"/>
                <a:gd name="T4" fmla="*/ 2 w 34"/>
                <a:gd name="T5" fmla="*/ 10 h 35"/>
                <a:gd name="T6" fmla="*/ 7 w 34"/>
                <a:gd name="T7" fmla="*/ 14 h 35"/>
                <a:gd name="T8" fmla="*/ 11 w 34"/>
                <a:gd name="T9" fmla="*/ 22 h 35"/>
                <a:gd name="T10" fmla="*/ 20 w 34"/>
                <a:gd name="T11" fmla="*/ 30 h 35"/>
                <a:gd name="T12" fmla="*/ 27 w 34"/>
                <a:gd name="T13" fmla="*/ 32 h 35"/>
                <a:gd name="T14" fmla="*/ 28 w 34"/>
                <a:gd name="T15" fmla="*/ 40 h 35"/>
                <a:gd name="T16" fmla="*/ 38 w 34"/>
                <a:gd name="T17" fmla="*/ 41 h 35"/>
                <a:gd name="T18" fmla="*/ 38 w 34"/>
                <a:gd name="T19" fmla="*/ 34 h 35"/>
                <a:gd name="T20" fmla="*/ 26 w 34"/>
                <a:gd name="T21" fmla="*/ 25 h 35"/>
                <a:gd name="T22" fmla="*/ 19 w 34"/>
                <a:gd name="T23" fmla="*/ 14 h 35"/>
                <a:gd name="T24" fmla="*/ 9 w 34"/>
                <a:gd name="T25" fmla="*/ 5 h 35"/>
                <a:gd name="T26" fmla="*/ 1 w 34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35"/>
                <a:gd name="T44" fmla="*/ 34 w 34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3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3" y="9"/>
                    <a:pt x="5" y="10"/>
                    <a:pt x="6" y="12"/>
                  </a:cubicBezTo>
                  <a:cubicBezTo>
                    <a:pt x="8" y="14"/>
                    <a:pt x="8" y="16"/>
                    <a:pt x="9" y="18"/>
                  </a:cubicBezTo>
                  <a:cubicBezTo>
                    <a:pt x="11" y="21"/>
                    <a:pt x="14" y="23"/>
                    <a:pt x="17" y="25"/>
                  </a:cubicBezTo>
                  <a:cubicBezTo>
                    <a:pt x="19" y="26"/>
                    <a:pt x="22" y="26"/>
                    <a:pt x="23" y="27"/>
                  </a:cubicBezTo>
                  <a:cubicBezTo>
                    <a:pt x="25" y="29"/>
                    <a:pt x="23" y="32"/>
                    <a:pt x="24" y="33"/>
                  </a:cubicBezTo>
                  <a:cubicBezTo>
                    <a:pt x="26" y="34"/>
                    <a:pt x="30" y="35"/>
                    <a:pt x="32" y="34"/>
                  </a:cubicBezTo>
                  <a:cubicBezTo>
                    <a:pt x="34" y="33"/>
                    <a:pt x="33" y="29"/>
                    <a:pt x="32" y="28"/>
                  </a:cubicBezTo>
                  <a:cubicBezTo>
                    <a:pt x="30" y="24"/>
                    <a:pt x="25" y="24"/>
                    <a:pt x="22" y="21"/>
                  </a:cubicBezTo>
                  <a:cubicBezTo>
                    <a:pt x="20" y="18"/>
                    <a:pt x="19" y="14"/>
                    <a:pt x="16" y="12"/>
                  </a:cubicBezTo>
                  <a:cubicBezTo>
                    <a:pt x="14" y="9"/>
                    <a:pt x="10" y="7"/>
                    <a:pt x="8" y="4"/>
                  </a:cubicBezTo>
                  <a:cubicBezTo>
                    <a:pt x="6" y="3"/>
                    <a:pt x="4" y="1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4" name="Freeform 3091"/>
            <p:cNvSpPr>
              <a:spLocks noChangeAspect="1"/>
            </p:cNvSpPr>
            <p:nvPr/>
          </p:nvSpPr>
          <p:spPr bwMode="auto">
            <a:xfrm>
              <a:off x="34196246" y="14680448"/>
              <a:ext cx="46864" cy="67182"/>
            </a:xfrm>
            <a:custGeom>
              <a:avLst/>
              <a:gdLst>
                <a:gd name="T0" fmla="*/ 5 w 6"/>
                <a:gd name="T1" fmla="*/ 1 h 9"/>
                <a:gd name="T2" fmla="*/ 6 w 6"/>
                <a:gd name="T3" fmla="*/ 7 h 9"/>
                <a:gd name="T4" fmla="*/ 6 w 6"/>
                <a:gd name="T5" fmla="*/ 11 h 9"/>
                <a:gd name="T6" fmla="*/ 1 w 6"/>
                <a:gd name="T7" fmla="*/ 7 h 9"/>
                <a:gd name="T8" fmla="*/ 2 w 6"/>
                <a:gd name="T9" fmla="*/ 2 h 9"/>
                <a:gd name="T10" fmla="*/ 5 w 6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4" y="1"/>
                  </a:moveTo>
                  <a:cubicBezTo>
                    <a:pt x="5" y="2"/>
                    <a:pt x="5" y="4"/>
                    <a:pt x="5" y="6"/>
                  </a:cubicBezTo>
                  <a:cubicBezTo>
                    <a:pt x="5" y="7"/>
                    <a:pt x="6" y="9"/>
                    <a:pt x="5" y="9"/>
                  </a:cubicBezTo>
                  <a:cubicBezTo>
                    <a:pt x="3" y="9"/>
                    <a:pt x="2" y="8"/>
                    <a:pt x="1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5" name="Freeform 3092"/>
            <p:cNvSpPr>
              <a:spLocks noChangeAspect="1"/>
            </p:cNvSpPr>
            <p:nvPr/>
          </p:nvSpPr>
          <p:spPr bwMode="auto">
            <a:xfrm>
              <a:off x="34269894" y="14753741"/>
              <a:ext cx="40174" cy="42745"/>
            </a:xfrm>
            <a:custGeom>
              <a:avLst/>
              <a:gdLst>
                <a:gd name="T0" fmla="*/ 2 w 5"/>
                <a:gd name="T1" fmla="*/ 1 h 6"/>
                <a:gd name="T2" fmla="*/ 6 w 5"/>
                <a:gd name="T3" fmla="*/ 4 h 6"/>
                <a:gd name="T4" fmla="*/ 2 w 5"/>
                <a:gd name="T5" fmla="*/ 7 h 6"/>
                <a:gd name="T6" fmla="*/ 0 w 5"/>
                <a:gd name="T7" fmla="*/ 6 h 6"/>
                <a:gd name="T8" fmla="*/ 2 w 5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1"/>
                  </a:moveTo>
                  <a:cubicBezTo>
                    <a:pt x="3" y="0"/>
                    <a:pt x="5" y="2"/>
                    <a:pt x="5" y="3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6" name="Freeform 3093"/>
            <p:cNvSpPr>
              <a:spLocks noChangeAspect="1"/>
            </p:cNvSpPr>
            <p:nvPr/>
          </p:nvSpPr>
          <p:spPr bwMode="auto">
            <a:xfrm>
              <a:off x="28733399" y="13617903"/>
              <a:ext cx="3983338" cy="3132735"/>
            </a:xfrm>
            <a:custGeom>
              <a:avLst/>
              <a:gdLst>
                <a:gd name="T0" fmla="*/ 86 w 496"/>
                <a:gd name="T1" fmla="*/ 169 h 427"/>
                <a:gd name="T2" fmla="*/ 130 w 496"/>
                <a:gd name="T3" fmla="*/ 155 h 427"/>
                <a:gd name="T4" fmla="*/ 149 w 496"/>
                <a:gd name="T5" fmla="*/ 125 h 427"/>
                <a:gd name="T6" fmla="*/ 163 w 496"/>
                <a:gd name="T7" fmla="*/ 99 h 427"/>
                <a:gd name="T8" fmla="*/ 172 w 496"/>
                <a:gd name="T9" fmla="*/ 103 h 427"/>
                <a:gd name="T10" fmla="*/ 190 w 496"/>
                <a:gd name="T11" fmla="*/ 96 h 427"/>
                <a:gd name="T12" fmla="*/ 187 w 496"/>
                <a:gd name="T13" fmla="*/ 80 h 427"/>
                <a:gd name="T14" fmla="*/ 197 w 496"/>
                <a:gd name="T15" fmla="*/ 67 h 427"/>
                <a:gd name="T16" fmla="*/ 217 w 496"/>
                <a:gd name="T17" fmla="*/ 56 h 427"/>
                <a:gd name="T18" fmla="*/ 241 w 496"/>
                <a:gd name="T19" fmla="*/ 72 h 427"/>
                <a:gd name="T20" fmla="*/ 254 w 496"/>
                <a:gd name="T21" fmla="*/ 77 h 427"/>
                <a:gd name="T22" fmla="*/ 272 w 496"/>
                <a:gd name="T23" fmla="*/ 84 h 427"/>
                <a:gd name="T24" fmla="*/ 262 w 496"/>
                <a:gd name="T25" fmla="*/ 64 h 427"/>
                <a:gd name="T26" fmla="*/ 288 w 496"/>
                <a:gd name="T27" fmla="*/ 32 h 427"/>
                <a:gd name="T28" fmla="*/ 315 w 496"/>
                <a:gd name="T29" fmla="*/ 24 h 427"/>
                <a:gd name="T30" fmla="*/ 309 w 496"/>
                <a:gd name="T31" fmla="*/ 11 h 427"/>
                <a:gd name="T32" fmla="*/ 336 w 496"/>
                <a:gd name="T33" fmla="*/ 23 h 427"/>
                <a:gd name="T34" fmla="*/ 365 w 496"/>
                <a:gd name="T35" fmla="*/ 30 h 427"/>
                <a:gd name="T36" fmla="*/ 357 w 496"/>
                <a:gd name="T37" fmla="*/ 49 h 427"/>
                <a:gd name="T38" fmla="*/ 384 w 496"/>
                <a:gd name="T39" fmla="*/ 96 h 427"/>
                <a:gd name="T40" fmla="*/ 428 w 496"/>
                <a:gd name="T41" fmla="*/ 121 h 427"/>
                <a:gd name="T42" fmla="*/ 447 w 496"/>
                <a:gd name="T43" fmla="*/ 38 h 427"/>
                <a:gd name="T44" fmla="*/ 463 w 496"/>
                <a:gd name="T45" fmla="*/ 1 h 427"/>
                <a:gd name="T46" fmla="*/ 473 w 496"/>
                <a:gd name="T47" fmla="*/ 30 h 427"/>
                <a:gd name="T48" fmla="*/ 491 w 496"/>
                <a:gd name="T49" fmla="*/ 59 h 427"/>
                <a:gd name="T50" fmla="*/ 506 w 496"/>
                <a:gd name="T51" fmla="*/ 109 h 427"/>
                <a:gd name="T52" fmla="*/ 519 w 496"/>
                <a:gd name="T53" fmla="*/ 153 h 427"/>
                <a:gd name="T54" fmla="*/ 541 w 496"/>
                <a:gd name="T55" fmla="*/ 167 h 427"/>
                <a:gd name="T56" fmla="*/ 551 w 496"/>
                <a:gd name="T57" fmla="*/ 204 h 427"/>
                <a:gd name="T58" fmla="*/ 569 w 496"/>
                <a:gd name="T59" fmla="*/ 207 h 427"/>
                <a:gd name="T60" fmla="*/ 583 w 496"/>
                <a:gd name="T61" fmla="*/ 241 h 427"/>
                <a:gd name="T62" fmla="*/ 595 w 496"/>
                <a:gd name="T63" fmla="*/ 278 h 427"/>
                <a:gd name="T64" fmla="*/ 584 w 496"/>
                <a:gd name="T65" fmla="*/ 347 h 427"/>
                <a:gd name="T66" fmla="*/ 547 w 496"/>
                <a:gd name="T67" fmla="*/ 410 h 427"/>
                <a:gd name="T68" fmla="*/ 523 w 496"/>
                <a:gd name="T69" fmla="*/ 446 h 427"/>
                <a:gd name="T70" fmla="*/ 477 w 496"/>
                <a:gd name="T71" fmla="*/ 494 h 427"/>
                <a:gd name="T72" fmla="*/ 439 w 496"/>
                <a:gd name="T73" fmla="*/ 502 h 427"/>
                <a:gd name="T74" fmla="*/ 422 w 496"/>
                <a:gd name="T75" fmla="*/ 505 h 427"/>
                <a:gd name="T76" fmla="*/ 385 w 496"/>
                <a:gd name="T77" fmla="*/ 501 h 427"/>
                <a:gd name="T78" fmla="*/ 365 w 496"/>
                <a:gd name="T79" fmla="*/ 470 h 427"/>
                <a:gd name="T80" fmla="*/ 344 w 496"/>
                <a:gd name="T81" fmla="*/ 451 h 427"/>
                <a:gd name="T82" fmla="*/ 344 w 496"/>
                <a:gd name="T83" fmla="*/ 424 h 427"/>
                <a:gd name="T84" fmla="*/ 330 w 496"/>
                <a:gd name="T85" fmla="*/ 435 h 427"/>
                <a:gd name="T86" fmla="*/ 348 w 496"/>
                <a:gd name="T87" fmla="*/ 396 h 427"/>
                <a:gd name="T88" fmla="*/ 314 w 496"/>
                <a:gd name="T89" fmla="*/ 433 h 427"/>
                <a:gd name="T90" fmla="*/ 300 w 496"/>
                <a:gd name="T91" fmla="*/ 406 h 427"/>
                <a:gd name="T92" fmla="*/ 270 w 496"/>
                <a:gd name="T93" fmla="*/ 383 h 427"/>
                <a:gd name="T94" fmla="*/ 178 w 496"/>
                <a:gd name="T95" fmla="*/ 386 h 427"/>
                <a:gd name="T96" fmla="*/ 112 w 496"/>
                <a:gd name="T97" fmla="*/ 416 h 427"/>
                <a:gd name="T98" fmla="*/ 50 w 496"/>
                <a:gd name="T99" fmla="*/ 439 h 427"/>
                <a:gd name="T100" fmla="*/ 8 w 496"/>
                <a:gd name="T101" fmla="*/ 411 h 427"/>
                <a:gd name="T102" fmla="*/ 18 w 496"/>
                <a:gd name="T103" fmla="*/ 365 h 427"/>
                <a:gd name="T104" fmla="*/ 0 w 496"/>
                <a:gd name="T105" fmla="*/ 278 h 427"/>
                <a:gd name="T106" fmla="*/ 14 w 496"/>
                <a:gd name="T107" fmla="*/ 280 h 427"/>
                <a:gd name="T108" fmla="*/ 13 w 496"/>
                <a:gd name="T109" fmla="*/ 216 h 427"/>
                <a:gd name="T110" fmla="*/ 20 w 496"/>
                <a:gd name="T111" fmla="*/ 205 h 427"/>
                <a:gd name="T112" fmla="*/ 55 w 496"/>
                <a:gd name="T113" fmla="*/ 178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6"/>
                <a:gd name="T172" fmla="*/ 0 h 427"/>
                <a:gd name="T173" fmla="*/ 496 w 496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6" h="427">
                  <a:moveTo>
                    <a:pt x="50" y="145"/>
                  </a:moveTo>
                  <a:cubicBezTo>
                    <a:pt x="52" y="145"/>
                    <a:pt x="54" y="144"/>
                    <a:pt x="56" y="144"/>
                  </a:cubicBezTo>
                  <a:cubicBezTo>
                    <a:pt x="59" y="144"/>
                    <a:pt x="62" y="147"/>
                    <a:pt x="64" y="145"/>
                  </a:cubicBezTo>
                  <a:cubicBezTo>
                    <a:pt x="66" y="143"/>
                    <a:pt x="68" y="139"/>
                    <a:pt x="72" y="141"/>
                  </a:cubicBezTo>
                  <a:cubicBezTo>
                    <a:pt x="74" y="141"/>
                    <a:pt x="77" y="140"/>
                    <a:pt x="79" y="139"/>
                  </a:cubicBezTo>
                  <a:cubicBezTo>
                    <a:pt x="81" y="138"/>
                    <a:pt x="81" y="135"/>
                    <a:pt x="83" y="134"/>
                  </a:cubicBezTo>
                  <a:cubicBezTo>
                    <a:pt x="85" y="134"/>
                    <a:pt x="89" y="135"/>
                    <a:pt x="91" y="135"/>
                  </a:cubicBezTo>
                  <a:cubicBezTo>
                    <a:pt x="97" y="133"/>
                    <a:pt x="104" y="133"/>
                    <a:pt x="108" y="129"/>
                  </a:cubicBezTo>
                  <a:cubicBezTo>
                    <a:pt x="113" y="126"/>
                    <a:pt x="114" y="121"/>
                    <a:pt x="116" y="116"/>
                  </a:cubicBezTo>
                  <a:cubicBezTo>
                    <a:pt x="117" y="115"/>
                    <a:pt x="115" y="113"/>
                    <a:pt x="116" y="112"/>
                  </a:cubicBezTo>
                  <a:cubicBezTo>
                    <a:pt x="118" y="110"/>
                    <a:pt x="122" y="111"/>
                    <a:pt x="124" y="109"/>
                  </a:cubicBezTo>
                  <a:cubicBezTo>
                    <a:pt x="125" y="108"/>
                    <a:pt x="124" y="106"/>
                    <a:pt x="124" y="104"/>
                  </a:cubicBezTo>
                  <a:cubicBezTo>
                    <a:pt x="124" y="103"/>
                    <a:pt x="122" y="101"/>
                    <a:pt x="123" y="100"/>
                  </a:cubicBezTo>
                  <a:cubicBezTo>
                    <a:pt x="124" y="95"/>
                    <a:pt x="125" y="91"/>
                    <a:pt x="128" y="87"/>
                  </a:cubicBezTo>
                  <a:cubicBezTo>
                    <a:pt x="129" y="84"/>
                    <a:pt x="132" y="82"/>
                    <a:pt x="135" y="80"/>
                  </a:cubicBezTo>
                  <a:cubicBezTo>
                    <a:pt x="135" y="79"/>
                    <a:pt x="136" y="81"/>
                    <a:pt x="136" y="82"/>
                  </a:cubicBezTo>
                  <a:cubicBezTo>
                    <a:pt x="136" y="84"/>
                    <a:pt x="135" y="85"/>
                    <a:pt x="135" y="86"/>
                  </a:cubicBezTo>
                  <a:cubicBezTo>
                    <a:pt x="136" y="90"/>
                    <a:pt x="136" y="95"/>
                    <a:pt x="139" y="97"/>
                  </a:cubicBezTo>
                  <a:cubicBezTo>
                    <a:pt x="142" y="98"/>
                    <a:pt x="145" y="94"/>
                    <a:pt x="145" y="92"/>
                  </a:cubicBezTo>
                  <a:cubicBezTo>
                    <a:pt x="146" y="90"/>
                    <a:pt x="143" y="88"/>
                    <a:pt x="143" y="86"/>
                  </a:cubicBezTo>
                  <a:cubicBezTo>
                    <a:pt x="142" y="85"/>
                    <a:pt x="142" y="83"/>
                    <a:pt x="143" y="82"/>
                  </a:cubicBezTo>
                  <a:cubicBezTo>
                    <a:pt x="143" y="81"/>
                    <a:pt x="145" y="80"/>
                    <a:pt x="146" y="80"/>
                  </a:cubicBezTo>
                  <a:cubicBezTo>
                    <a:pt x="150" y="80"/>
                    <a:pt x="154" y="83"/>
                    <a:pt x="158" y="83"/>
                  </a:cubicBezTo>
                  <a:cubicBezTo>
                    <a:pt x="158" y="83"/>
                    <a:pt x="159" y="81"/>
                    <a:pt x="158" y="80"/>
                  </a:cubicBezTo>
                  <a:cubicBezTo>
                    <a:pt x="158" y="79"/>
                    <a:pt x="156" y="80"/>
                    <a:pt x="155" y="79"/>
                  </a:cubicBezTo>
                  <a:cubicBezTo>
                    <a:pt x="155" y="78"/>
                    <a:pt x="156" y="75"/>
                    <a:pt x="155" y="74"/>
                  </a:cubicBezTo>
                  <a:cubicBezTo>
                    <a:pt x="155" y="73"/>
                    <a:pt x="153" y="73"/>
                    <a:pt x="153" y="72"/>
                  </a:cubicBezTo>
                  <a:cubicBezTo>
                    <a:pt x="153" y="70"/>
                    <a:pt x="155" y="67"/>
                    <a:pt x="156" y="67"/>
                  </a:cubicBezTo>
                  <a:cubicBezTo>
                    <a:pt x="159" y="67"/>
                    <a:pt x="160" y="72"/>
                    <a:pt x="162" y="71"/>
                  </a:cubicBezTo>
                  <a:cubicBezTo>
                    <a:pt x="165" y="70"/>
                    <a:pt x="161" y="66"/>
                    <a:pt x="162" y="64"/>
                  </a:cubicBezTo>
                  <a:cubicBezTo>
                    <a:pt x="163" y="63"/>
                    <a:pt x="167" y="66"/>
                    <a:pt x="167" y="64"/>
                  </a:cubicBezTo>
                  <a:cubicBezTo>
                    <a:pt x="168" y="61"/>
                    <a:pt x="164" y="59"/>
                    <a:pt x="164" y="56"/>
                  </a:cubicBezTo>
                  <a:cubicBezTo>
                    <a:pt x="164" y="54"/>
                    <a:pt x="167" y="51"/>
                    <a:pt x="169" y="51"/>
                  </a:cubicBezTo>
                  <a:cubicBezTo>
                    <a:pt x="172" y="51"/>
                    <a:pt x="171" y="56"/>
                    <a:pt x="173" y="56"/>
                  </a:cubicBezTo>
                  <a:cubicBezTo>
                    <a:pt x="176" y="56"/>
                    <a:pt x="175" y="51"/>
                    <a:pt x="177" y="50"/>
                  </a:cubicBezTo>
                  <a:cubicBezTo>
                    <a:pt x="178" y="48"/>
                    <a:pt x="180" y="48"/>
                    <a:pt x="181" y="47"/>
                  </a:cubicBezTo>
                  <a:cubicBezTo>
                    <a:pt x="183" y="47"/>
                    <a:pt x="184" y="49"/>
                    <a:pt x="185" y="48"/>
                  </a:cubicBezTo>
                  <a:cubicBezTo>
                    <a:pt x="186" y="47"/>
                    <a:pt x="185" y="44"/>
                    <a:pt x="186" y="43"/>
                  </a:cubicBezTo>
                  <a:cubicBezTo>
                    <a:pt x="189" y="43"/>
                    <a:pt x="191" y="46"/>
                    <a:pt x="193" y="48"/>
                  </a:cubicBezTo>
                  <a:cubicBezTo>
                    <a:pt x="196" y="51"/>
                    <a:pt x="200" y="55"/>
                    <a:pt x="201" y="60"/>
                  </a:cubicBezTo>
                  <a:cubicBezTo>
                    <a:pt x="202" y="62"/>
                    <a:pt x="197" y="68"/>
                    <a:pt x="199" y="68"/>
                  </a:cubicBezTo>
                  <a:cubicBezTo>
                    <a:pt x="203" y="69"/>
                    <a:pt x="202" y="62"/>
                    <a:pt x="205" y="61"/>
                  </a:cubicBezTo>
                  <a:cubicBezTo>
                    <a:pt x="207" y="59"/>
                    <a:pt x="209" y="59"/>
                    <a:pt x="212" y="60"/>
                  </a:cubicBezTo>
                  <a:cubicBezTo>
                    <a:pt x="213" y="61"/>
                    <a:pt x="211" y="64"/>
                    <a:pt x="212" y="64"/>
                  </a:cubicBezTo>
                  <a:cubicBezTo>
                    <a:pt x="214" y="64"/>
                    <a:pt x="213" y="60"/>
                    <a:pt x="214" y="60"/>
                  </a:cubicBezTo>
                  <a:cubicBezTo>
                    <a:pt x="216" y="60"/>
                    <a:pt x="218" y="61"/>
                    <a:pt x="219" y="63"/>
                  </a:cubicBezTo>
                  <a:cubicBezTo>
                    <a:pt x="220" y="64"/>
                    <a:pt x="220" y="66"/>
                    <a:pt x="221" y="67"/>
                  </a:cubicBezTo>
                  <a:cubicBezTo>
                    <a:pt x="222" y="69"/>
                    <a:pt x="225" y="71"/>
                    <a:pt x="227" y="70"/>
                  </a:cubicBezTo>
                  <a:cubicBezTo>
                    <a:pt x="229" y="70"/>
                    <a:pt x="223" y="68"/>
                    <a:pt x="223" y="66"/>
                  </a:cubicBezTo>
                  <a:cubicBezTo>
                    <a:pt x="222" y="65"/>
                    <a:pt x="222" y="63"/>
                    <a:pt x="222" y="61"/>
                  </a:cubicBezTo>
                  <a:cubicBezTo>
                    <a:pt x="222" y="60"/>
                    <a:pt x="224" y="59"/>
                    <a:pt x="224" y="58"/>
                  </a:cubicBezTo>
                  <a:cubicBezTo>
                    <a:pt x="222" y="56"/>
                    <a:pt x="218" y="56"/>
                    <a:pt x="218" y="53"/>
                  </a:cubicBezTo>
                  <a:cubicBezTo>
                    <a:pt x="218" y="49"/>
                    <a:pt x="221" y="45"/>
                    <a:pt x="224" y="41"/>
                  </a:cubicBezTo>
                  <a:cubicBezTo>
                    <a:pt x="225" y="39"/>
                    <a:pt x="228" y="39"/>
                    <a:pt x="230" y="37"/>
                  </a:cubicBezTo>
                  <a:cubicBezTo>
                    <a:pt x="232" y="33"/>
                    <a:pt x="231" y="28"/>
                    <a:pt x="234" y="25"/>
                  </a:cubicBezTo>
                  <a:cubicBezTo>
                    <a:pt x="235" y="24"/>
                    <a:pt x="238" y="28"/>
                    <a:pt x="240" y="27"/>
                  </a:cubicBezTo>
                  <a:cubicBezTo>
                    <a:pt x="242" y="26"/>
                    <a:pt x="241" y="21"/>
                    <a:pt x="243" y="20"/>
                  </a:cubicBezTo>
                  <a:cubicBezTo>
                    <a:pt x="247" y="19"/>
                    <a:pt x="252" y="20"/>
                    <a:pt x="257" y="20"/>
                  </a:cubicBezTo>
                  <a:cubicBezTo>
                    <a:pt x="257" y="21"/>
                    <a:pt x="257" y="23"/>
                    <a:pt x="258" y="23"/>
                  </a:cubicBezTo>
                  <a:cubicBezTo>
                    <a:pt x="259" y="23"/>
                    <a:pt x="262" y="22"/>
                    <a:pt x="263" y="20"/>
                  </a:cubicBezTo>
                  <a:cubicBezTo>
                    <a:pt x="263" y="19"/>
                    <a:pt x="263" y="17"/>
                    <a:pt x="262" y="15"/>
                  </a:cubicBezTo>
                  <a:cubicBezTo>
                    <a:pt x="260" y="13"/>
                    <a:pt x="257" y="14"/>
                    <a:pt x="255" y="12"/>
                  </a:cubicBezTo>
                  <a:cubicBezTo>
                    <a:pt x="253" y="11"/>
                    <a:pt x="250" y="9"/>
                    <a:pt x="252" y="7"/>
                  </a:cubicBezTo>
                  <a:cubicBezTo>
                    <a:pt x="253" y="6"/>
                    <a:pt x="256" y="8"/>
                    <a:pt x="258" y="9"/>
                  </a:cubicBezTo>
                  <a:cubicBezTo>
                    <a:pt x="260" y="9"/>
                    <a:pt x="263" y="10"/>
                    <a:pt x="264" y="11"/>
                  </a:cubicBezTo>
                  <a:cubicBezTo>
                    <a:pt x="266" y="12"/>
                    <a:pt x="267" y="14"/>
                    <a:pt x="269" y="15"/>
                  </a:cubicBezTo>
                  <a:cubicBezTo>
                    <a:pt x="271" y="15"/>
                    <a:pt x="273" y="14"/>
                    <a:pt x="275" y="15"/>
                  </a:cubicBezTo>
                  <a:cubicBezTo>
                    <a:pt x="277" y="15"/>
                    <a:pt x="278" y="18"/>
                    <a:pt x="280" y="19"/>
                  </a:cubicBezTo>
                  <a:cubicBezTo>
                    <a:pt x="281" y="19"/>
                    <a:pt x="282" y="16"/>
                    <a:pt x="284" y="17"/>
                  </a:cubicBezTo>
                  <a:cubicBezTo>
                    <a:pt x="287" y="17"/>
                    <a:pt x="289" y="22"/>
                    <a:pt x="292" y="22"/>
                  </a:cubicBezTo>
                  <a:cubicBezTo>
                    <a:pt x="295" y="23"/>
                    <a:pt x="298" y="20"/>
                    <a:pt x="301" y="20"/>
                  </a:cubicBezTo>
                  <a:cubicBezTo>
                    <a:pt x="302" y="21"/>
                    <a:pt x="302" y="26"/>
                    <a:pt x="304" y="25"/>
                  </a:cubicBezTo>
                  <a:cubicBezTo>
                    <a:pt x="306" y="24"/>
                    <a:pt x="305" y="19"/>
                    <a:pt x="307" y="18"/>
                  </a:cubicBezTo>
                  <a:cubicBezTo>
                    <a:pt x="310" y="18"/>
                    <a:pt x="315" y="20"/>
                    <a:pt x="315" y="23"/>
                  </a:cubicBezTo>
                  <a:cubicBezTo>
                    <a:pt x="315" y="28"/>
                    <a:pt x="310" y="31"/>
                    <a:pt x="306" y="35"/>
                  </a:cubicBezTo>
                  <a:cubicBezTo>
                    <a:pt x="304" y="37"/>
                    <a:pt x="299" y="38"/>
                    <a:pt x="298" y="41"/>
                  </a:cubicBezTo>
                  <a:cubicBezTo>
                    <a:pt x="297" y="44"/>
                    <a:pt x="300" y="48"/>
                    <a:pt x="299" y="51"/>
                  </a:cubicBezTo>
                  <a:cubicBezTo>
                    <a:pt x="298" y="56"/>
                    <a:pt x="293" y="60"/>
                    <a:pt x="294" y="65"/>
                  </a:cubicBezTo>
                  <a:cubicBezTo>
                    <a:pt x="296" y="70"/>
                    <a:pt x="303" y="72"/>
                    <a:pt x="307" y="75"/>
                  </a:cubicBezTo>
                  <a:cubicBezTo>
                    <a:pt x="311" y="77"/>
                    <a:pt x="316" y="78"/>
                    <a:pt x="320" y="80"/>
                  </a:cubicBezTo>
                  <a:cubicBezTo>
                    <a:pt x="323" y="82"/>
                    <a:pt x="327" y="84"/>
                    <a:pt x="330" y="87"/>
                  </a:cubicBezTo>
                  <a:cubicBezTo>
                    <a:pt x="332" y="88"/>
                    <a:pt x="334" y="90"/>
                    <a:pt x="336" y="91"/>
                  </a:cubicBezTo>
                  <a:cubicBezTo>
                    <a:pt x="339" y="94"/>
                    <a:pt x="342" y="98"/>
                    <a:pt x="345" y="100"/>
                  </a:cubicBezTo>
                  <a:cubicBezTo>
                    <a:pt x="349" y="101"/>
                    <a:pt x="354" y="104"/>
                    <a:pt x="357" y="101"/>
                  </a:cubicBezTo>
                  <a:cubicBezTo>
                    <a:pt x="362" y="97"/>
                    <a:pt x="363" y="89"/>
                    <a:pt x="366" y="83"/>
                  </a:cubicBezTo>
                  <a:cubicBezTo>
                    <a:pt x="368" y="77"/>
                    <a:pt x="371" y="71"/>
                    <a:pt x="372" y="65"/>
                  </a:cubicBezTo>
                  <a:cubicBezTo>
                    <a:pt x="374" y="57"/>
                    <a:pt x="372" y="49"/>
                    <a:pt x="372" y="40"/>
                  </a:cubicBezTo>
                  <a:cubicBezTo>
                    <a:pt x="372" y="38"/>
                    <a:pt x="372" y="34"/>
                    <a:pt x="373" y="32"/>
                  </a:cubicBezTo>
                  <a:cubicBezTo>
                    <a:pt x="374" y="29"/>
                    <a:pt x="376" y="28"/>
                    <a:pt x="377" y="26"/>
                  </a:cubicBezTo>
                  <a:cubicBezTo>
                    <a:pt x="378" y="24"/>
                    <a:pt x="377" y="22"/>
                    <a:pt x="377" y="20"/>
                  </a:cubicBezTo>
                  <a:cubicBezTo>
                    <a:pt x="379" y="14"/>
                    <a:pt x="381" y="8"/>
                    <a:pt x="383" y="3"/>
                  </a:cubicBezTo>
                  <a:cubicBezTo>
                    <a:pt x="383" y="1"/>
                    <a:pt x="385" y="0"/>
                    <a:pt x="386" y="1"/>
                  </a:cubicBezTo>
                  <a:cubicBezTo>
                    <a:pt x="387" y="1"/>
                    <a:pt x="387" y="3"/>
                    <a:pt x="388" y="5"/>
                  </a:cubicBezTo>
                  <a:cubicBezTo>
                    <a:pt x="389" y="8"/>
                    <a:pt x="389" y="11"/>
                    <a:pt x="390" y="14"/>
                  </a:cubicBezTo>
                  <a:cubicBezTo>
                    <a:pt x="392" y="16"/>
                    <a:pt x="396" y="16"/>
                    <a:pt x="397" y="18"/>
                  </a:cubicBezTo>
                  <a:cubicBezTo>
                    <a:pt x="397" y="20"/>
                    <a:pt x="394" y="23"/>
                    <a:pt x="394" y="25"/>
                  </a:cubicBezTo>
                  <a:cubicBezTo>
                    <a:pt x="395" y="31"/>
                    <a:pt x="398" y="36"/>
                    <a:pt x="400" y="42"/>
                  </a:cubicBezTo>
                  <a:cubicBezTo>
                    <a:pt x="400" y="45"/>
                    <a:pt x="399" y="49"/>
                    <a:pt x="400" y="53"/>
                  </a:cubicBezTo>
                  <a:cubicBezTo>
                    <a:pt x="401" y="54"/>
                    <a:pt x="403" y="53"/>
                    <a:pt x="404" y="53"/>
                  </a:cubicBezTo>
                  <a:cubicBezTo>
                    <a:pt x="406" y="52"/>
                    <a:pt x="407" y="49"/>
                    <a:pt x="409" y="49"/>
                  </a:cubicBezTo>
                  <a:cubicBezTo>
                    <a:pt x="411" y="49"/>
                    <a:pt x="410" y="52"/>
                    <a:pt x="411" y="53"/>
                  </a:cubicBezTo>
                  <a:cubicBezTo>
                    <a:pt x="413" y="56"/>
                    <a:pt x="417" y="58"/>
                    <a:pt x="417" y="62"/>
                  </a:cubicBezTo>
                  <a:cubicBezTo>
                    <a:pt x="419" y="67"/>
                    <a:pt x="416" y="72"/>
                    <a:pt x="417" y="78"/>
                  </a:cubicBezTo>
                  <a:cubicBezTo>
                    <a:pt x="417" y="82"/>
                    <a:pt x="420" y="86"/>
                    <a:pt x="422" y="91"/>
                  </a:cubicBezTo>
                  <a:cubicBezTo>
                    <a:pt x="423" y="93"/>
                    <a:pt x="425" y="96"/>
                    <a:pt x="425" y="98"/>
                  </a:cubicBezTo>
                  <a:cubicBezTo>
                    <a:pt x="425" y="102"/>
                    <a:pt x="422" y="105"/>
                    <a:pt x="422" y="109"/>
                  </a:cubicBezTo>
                  <a:cubicBezTo>
                    <a:pt x="422" y="113"/>
                    <a:pt x="422" y="118"/>
                    <a:pt x="425" y="121"/>
                  </a:cubicBezTo>
                  <a:cubicBezTo>
                    <a:pt x="426" y="124"/>
                    <a:pt x="430" y="126"/>
                    <a:pt x="433" y="127"/>
                  </a:cubicBezTo>
                  <a:cubicBezTo>
                    <a:pt x="434" y="128"/>
                    <a:pt x="437" y="126"/>
                    <a:pt x="438" y="127"/>
                  </a:cubicBezTo>
                  <a:cubicBezTo>
                    <a:pt x="439" y="128"/>
                    <a:pt x="438" y="131"/>
                    <a:pt x="439" y="133"/>
                  </a:cubicBezTo>
                  <a:cubicBezTo>
                    <a:pt x="440" y="134"/>
                    <a:pt x="442" y="134"/>
                    <a:pt x="444" y="135"/>
                  </a:cubicBezTo>
                  <a:cubicBezTo>
                    <a:pt x="446" y="136"/>
                    <a:pt x="449" y="137"/>
                    <a:pt x="451" y="139"/>
                  </a:cubicBezTo>
                  <a:cubicBezTo>
                    <a:pt x="452" y="140"/>
                    <a:pt x="453" y="141"/>
                    <a:pt x="453" y="143"/>
                  </a:cubicBezTo>
                  <a:cubicBezTo>
                    <a:pt x="453" y="144"/>
                    <a:pt x="451" y="145"/>
                    <a:pt x="452" y="146"/>
                  </a:cubicBezTo>
                  <a:cubicBezTo>
                    <a:pt x="453" y="149"/>
                    <a:pt x="457" y="150"/>
                    <a:pt x="458" y="153"/>
                  </a:cubicBezTo>
                  <a:cubicBezTo>
                    <a:pt x="460" y="159"/>
                    <a:pt x="457" y="165"/>
                    <a:pt x="459" y="170"/>
                  </a:cubicBezTo>
                  <a:cubicBezTo>
                    <a:pt x="459" y="172"/>
                    <a:pt x="461" y="174"/>
                    <a:pt x="463" y="173"/>
                  </a:cubicBezTo>
                  <a:cubicBezTo>
                    <a:pt x="465" y="173"/>
                    <a:pt x="465" y="170"/>
                    <a:pt x="466" y="170"/>
                  </a:cubicBezTo>
                  <a:cubicBezTo>
                    <a:pt x="468" y="169"/>
                    <a:pt x="469" y="171"/>
                    <a:pt x="471" y="172"/>
                  </a:cubicBezTo>
                  <a:cubicBezTo>
                    <a:pt x="472" y="172"/>
                    <a:pt x="473" y="171"/>
                    <a:pt x="474" y="172"/>
                  </a:cubicBezTo>
                  <a:cubicBezTo>
                    <a:pt x="475" y="175"/>
                    <a:pt x="475" y="179"/>
                    <a:pt x="474" y="183"/>
                  </a:cubicBezTo>
                  <a:cubicBezTo>
                    <a:pt x="474" y="185"/>
                    <a:pt x="469" y="186"/>
                    <a:pt x="470" y="188"/>
                  </a:cubicBezTo>
                  <a:cubicBezTo>
                    <a:pt x="472" y="190"/>
                    <a:pt x="476" y="188"/>
                    <a:pt x="478" y="190"/>
                  </a:cubicBezTo>
                  <a:cubicBezTo>
                    <a:pt x="482" y="193"/>
                    <a:pt x="483" y="198"/>
                    <a:pt x="486" y="201"/>
                  </a:cubicBezTo>
                  <a:cubicBezTo>
                    <a:pt x="488" y="204"/>
                    <a:pt x="490" y="206"/>
                    <a:pt x="491" y="209"/>
                  </a:cubicBezTo>
                  <a:cubicBezTo>
                    <a:pt x="493" y="211"/>
                    <a:pt x="494" y="213"/>
                    <a:pt x="494" y="215"/>
                  </a:cubicBezTo>
                  <a:cubicBezTo>
                    <a:pt x="495" y="218"/>
                    <a:pt x="493" y="220"/>
                    <a:pt x="494" y="222"/>
                  </a:cubicBezTo>
                  <a:cubicBezTo>
                    <a:pt x="494" y="225"/>
                    <a:pt x="496" y="228"/>
                    <a:pt x="496" y="231"/>
                  </a:cubicBezTo>
                  <a:cubicBezTo>
                    <a:pt x="496" y="236"/>
                    <a:pt x="492" y="241"/>
                    <a:pt x="492" y="246"/>
                  </a:cubicBezTo>
                  <a:cubicBezTo>
                    <a:pt x="492" y="251"/>
                    <a:pt x="494" y="256"/>
                    <a:pt x="494" y="262"/>
                  </a:cubicBezTo>
                  <a:cubicBezTo>
                    <a:pt x="494" y="266"/>
                    <a:pt x="494" y="271"/>
                    <a:pt x="493" y="275"/>
                  </a:cubicBezTo>
                  <a:cubicBezTo>
                    <a:pt x="491" y="280"/>
                    <a:pt x="489" y="284"/>
                    <a:pt x="487" y="289"/>
                  </a:cubicBezTo>
                  <a:cubicBezTo>
                    <a:pt x="484" y="296"/>
                    <a:pt x="483" y="303"/>
                    <a:pt x="480" y="310"/>
                  </a:cubicBezTo>
                  <a:cubicBezTo>
                    <a:pt x="478" y="315"/>
                    <a:pt x="476" y="320"/>
                    <a:pt x="472" y="324"/>
                  </a:cubicBezTo>
                  <a:cubicBezTo>
                    <a:pt x="469" y="328"/>
                    <a:pt x="464" y="329"/>
                    <a:pt x="461" y="332"/>
                  </a:cubicBezTo>
                  <a:cubicBezTo>
                    <a:pt x="458" y="335"/>
                    <a:pt x="457" y="338"/>
                    <a:pt x="456" y="341"/>
                  </a:cubicBezTo>
                  <a:cubicBezTo>
                    <a:pt x="454" y="343"/>
                    <a:pt x="453" y="346"/>
                    <a:pt x="451" y="348"/>
                  </a:cubicBezTo>
                  <a:cubicBezTo>
                    <a:pt x="449" y="351"/>
                    <a:pt x="447" y="354"/>
                    <a:pt x="445" y="358"/>
                  </a:cubicBezTo>
                  <a:cubicBezTo>
                    <a:pt x="444" y="360"/>
                    <a:pt x="444" y="364"/>
                    <a:pt x="443" y="366"/>
                  </a:cubicBezTo>
                  <a:cubicBezTo>
                    <a:pt x="441" y="368"/>
                    <a:pt x="437" y="369"/>
                    <a:pt x="436" y="371"/>
                  </a:cubicBezTo>
                  <a:cubicBezTo>
                    <a:pt x="433" y="376"/>
                    <a:pt x="431" y="381"/>
                    <a:pt x="429" y="387"/>
                  </a:cubicBezTo>
                  <a:cubicBezTo>
                    <a:pt x="427" y="392"/>
                    <a:pt x="428" y="397"/>
                    <a:pt x="426" y="402"/>
                  </a:cubicBezTo>
                  <a:cubicBezTo>
                    <a:pt x="424" y="405"/>
                    <a:pt x="421" y="408"/>
                    <a:pt x="418" y="409"/>
                  </a:cubicBezTo>
                  <a:cubicBezTo>
                    <a:pt x="412" y="411"/>
                    <a:pt x="405" y="409"/>
                    <a:pt x="398" y="411"/>
                  </a:cubicBezTo>
                  <a:cubicBezTo>
                    <a:pt x="394" y="413"/>
                    <a:pt x="391" y="417"/>
                    <a:pt x="388" y="420"/>
                  </a:cubicBezTo>
                  <a:cubicBezTo>
                    <a:pt x="384" y="422"/>
                    <a:pt x="380" y="425"/>
                    <a:pt x="375" y="426"/>
                  </a:cubicBezTo>
                  <a:cubicBezTo>
                    <a:pt x="373" y="426"/>
                    <a:pt x="371" y="424"/>
                    <a:pt x="369" y="423"/>
                  </a:cubicBezTo>
                  <a:cubicBezTo>
                    <a:pt x="368" y="422"/>
                    <a:pt x="368" y="419"/>
                    <a:pt x="366" y="418"/>
                  </a:cubicBezTo>
                  <a:cubicBezTo>
                    <a:pt x="365" y="417"/>
                    <a:pt x="362" y="421"/>
                    <a:pt x="361" y="419"/>
                  </a:cubicBezTo>
                  <a:cubicBezTo>
                    <a:pt x="359" y="417"/>
                    <a:pt x="364" y="415"/>
                    <a:pt x="363" y="413"/>
                  </a:cubicBezTo>
                  <a:cubicBezTo>
                    <a:pt x="362" y="411"/>
                    <a:pt x="360" y="414"/>
                    <a:pt x="358" y="414"/>
                  </a:cubicBezTo>
                  <a:cubicBezTo>
                    <a:pt x="356" y="416"/>
                    <a:pt x="354" y="419"/>
                    <a:pt x="352" y="420"/>
                  </a:cubicBezTo>
                  <a:cubicBezTo>
                    <a:pt x="349" y="423"/>
                    <a:pt x="346" y="425"/>
                    <a:pt x="342" y="427"/>
                  </a:cubicBezTo>
                  <a:cubicBezTo>
                    <a:pt x="340" y="427"/>
                    <a:pt x="339" y="426"/>
                    <a:pt x="338" y="425"/>
                  </a:cubicBezTo>
                  <a:cubicBezTo>
                    <a:pt x="335" y="422"/>
                    <a:pt x="333" y="418"/>
                    <a:pt x="330" y="417"/>
                  </a:cubicBezTo>
                  <a:cubicBezTo>
                    <a:pt x="328" y="415"/>
                    <a:pt x="324" y="418"/>
                    <a:pt x="321" y="417"/>
                  </a:cubicBezTo>
                  <a:cubicBezTo>
                    <a:pt x="319" y="416"/>
                    <a:pt x="316" y="414"/>
                    <a:pt x="314" y="413"/>
                  </a:cubicBezTo>
                  <a:cubicBezTo>
                    <a:pt x="311" y="412"/>
                    <a:pt x="308" y="412"/>
                    <a:pt x="307" y="411"/>
                  </a:cubicBezTo>
                  <a:cubicBezTo>
                    <a:pt x="304" y="408"/>
                    <a:pt x="301" y="404"/>
                    <a:pt x="301" y="400"/>
                  </a:cubicBezTo>
                  <a:cubicBezTo>
                    <a:pt x="300" y="397"/>
                    <a:pt x="304" y="394"/>
                    <a:pt x="304" y="391"/>
                  </a:cubicBezTo>
                  <a:cubicBezTo>
                    <a:pt x="304" y="386"/>
                    <a:pt x="302" y="381"/>
                    <a:pt x="301" y="377"/>
                  </a:cubicBezTo>
                  <a:cubicBezTo>
                    <a:pt x="301" y="375"/>
                    <a:pt x="303" y="371"/>
                    <a:pt x="301" y="370"/>
                  </a:cubicBezTo>
                  <a:cubicBezTo>
                    <a:pt x="299" y="370"/>
                    <a:pt x="297" y="374"/>
                    <a:pt x="294" y="375"/>
                  </a:cubicBezTo>
                  <a:cubicBezTo>
                    <a:pt x="292" y="375"/>
                    <a:pt x="289" y="376"/>
                    <a:pt x="287" y="375"/>
                  </a:cubicBezTo>
                  <a:cubicBezTo>
                    <a:pt x="285" y="374"/>
                    <a:pt x="286" y="372"/>
                    <a:pt x="287" y="371"/>
                  </a:cubicBezTo>
                  <a:cubicBezTo>
                    <a:pt x="288" y="368"/>
                    <a:pt x="293" y="366"/>
                    <a:pt x="293" y="362"/>
                  </a:cubicBezTo>
                  <a:cubicBezTo>
                    <a:pt x="294" y="358"/>
                    <a:pt x="291" y="355"/>
                    <a:pt x="289" y="352"/>
                  </a:cubicBezTo>
                  <a:cubicBezTo>
                    <a:pt x="288" y="351"/>
                    <a:pt x="287" y="352"/>
                    <a:pt x="287" y="353"/>
                  </a:cubicBezTo>
                  <a:cubicBezTo>
                    <a:pt x="285" y="357"/>
                    <a:pt x="285" y="362"/>
                    <a:pt x="283" y="366"/>
                  </a:cubicBezTo>
                  <a:cubicBezTo>
                    <a:pt x="282" y="367"/>
                    <a:pt x="280" y="368"/>
                    <a:pt x="278" y="368"/>
                  </a:cubicBezTo>
                  <a:cubicBezTo>
                    <a:pt x="275" y="369"/>
                    <a:pt x="271" y="371"/>
                    <a:pt x="270" y="368"/>
                  </a:cubicBezTo>
                  <a:cubicBezTo>
                    <a:pt x="269" y="366"/>
                    <a:pt x="273" y="363"/>
                    <a:pt x="275" y="362"/>
                  </a:cubicBezTo>
                  <a:cubicBezTo>
                    <a:pt x="277" y="361"/>
                    <a:pt x="279" y="364"/>
                    <a:pt x="280" y="362"/>
                  </a:cubicBezTo>
                  <a:cubicBezTo>
                    <a:pt x="283" y="357"/>
                    <a:pt x="284" y="350"/>
                    <a:pt x="286" y="344"/>
                  </a:cubicBezTo>
                  <a:cubicBezTo>
                    <a:pt x="288" y="340"/>
                    <a:pt x="289" y="337"/>
                    <a:pt x="290" y="334"/>
                  </a:cubicBezTo>
                  <a:cubicBezTo>
                    <a:pt x="291" y="332"/>
                    <a:pt x="292" y="329"/>
                    <a:pt x="290" y="330"/>
                  </a:cubicBezTo>
                  <a:cubicBezTo>
                    <a:pt x="287" y="332"/>
                    <a:pt x="285" y="336"/>
                    <a:pt x="282" y="339"/>
                  </a:cubicBezTo>
                  <a:cubicBezTo>
                    <a:pt x="279" y="342"/>
                    <a:pt x="275" y="344"/>
                    <a:pt x="272" y="347"/>
                  </a:cubicBezTo>
                  <a:cubicBezTo>
                    <a:pt x="268" y="350"/>
                    <a:pt x="264" y="353"/>
                    <a:pt x="260" y="357"/>
                  </a:cubicBezTo>
                  <a:cubicBezTo>
                    <a:pt x="260" y="358"/>
                    <a:pt x="262" y="359"/>
                    <a:pt x="262" y="360"/>
                  </a:cubicBezTo>
                  <a:cubicBezTo>
                    <a:pt x="262" y="362"/>
                    <a:pt x="263" y="365"/>
                    <a:pt x="261" y="365"/>
                  </a:cubicBezTo>
                  <a:cubicBezTo>
                    <a:pt x="258" y="364"/>
                    <a:pt x="255" y="362"/>
                    <a:pt x="253" y="359"/>
                  </a:cubicBezTo>
                  <a:cubicBezTo>
                    <a:pt x="253" y="357"/>
                    <a:pt x="255" y="355"/>
                    <a:pt x="255" y="354"/>
                  </a:cubicBezTo>
                  <a:cubicBezTo>
                    <a:pt x="254" y="348"/>
                    <a:pt x="253" y="343"/>
                    <a:pt x="250" y="338"/>
                  </a:cubicBezTo>
                  <a:cubicBezTo>
                    <a:pt x="249" y="336"/>
                    <a:pt x="245" y="336"/>
                    <a:pt x="244" y="334"/>
                  </a:cubicBezTo>
                  <a:cubicBezTo>
                    <a:pt x="243" y="332"/>
                    <a:pt x="247" y="329"/>
                    <a:pt x="246" y="327"/>
                  </a:cubicBezTo>
                  <a:cubicBezTo>
                    <a:pt x="243" y="323"/>
                    <a:pt x="238" y="322"/>
                    <a:pt x="234" y="320"/>
                  </a:cubicBezTo>
                  <a:cubicBezTo>
                    <a:pt x="231" y="319"/>
                    <a:pt x="228" y="321"/>
                    <a:pt x="225" y="319"/>
                  </a:cubicBezTo>
                  <a:cubicBezTo>
                    <a:pt x="221" y="318"/>
                    <a:pt x="219" y="312"/>
                    <a:pt x="214" y="311"/>
                  </a:cubicBezTo>
                  <a:cubicBezTo>
                    <a:pt x="204" y="310"/>
                    <a:pt x="193" y="311"/>
                    <a:pt x="183" y="314"/>
                  </a:cubicBezTo>
                  <a:cubicBezTo>
                    <a:pt x="177" y="315"/>
                    <a:pt x="172" y="321"/>
                    <a:pt x="166" y="323"/>
                  </a:cubicBezTo>
                  <a:cubicBezTo>
                    <a:pt x="160" y="324"/>
                    <a:pt x="154" y="320"/>
                    <a:pt x="148" y="321"/>
                  </a:cubicBezTo>
                  <a:cubicBezTo>
                    <a:pt x="141" y="323"/>
                    <a:pt x="135" y="327"/>
                    <a:pt x="128" y="330"/>
                  </a:cubicBezTo>
                  <a:cubicBezTo>
                    <a:pt x="125" y="332"/>
                    <a:pt x="121" y="333"/>
                    <a:pt x="119" y="336"/>
                  </a:cubicBezTo>
                  <a:cubicBezTo>
                    <a:pt x="116" y="338"/>
                    <a:pt x="115" y="344"/>
                    <a:pt x="111" y="346"/>
                  </a:cubicBezTo>
                  <a:cubicBezTo>
                    <a:pt x="106" y="348"/>
                    <a:pt x="99" y="346"/>
                    <a:pt x="93" y="346"/>
                  </a:cubicBezTo>
                  <a:cubicBezTo>
                    <a:pt x="85" y="347"/>
                    <a:pt x="76" y="345"/>
                    <a:pt x="67" y="348"/>
                  </a:cubicBezTo>
                  <a:cubicBezTo>
                    <a:pt x="63" y="349"/>
                    <a:pt x="62" y="354"/>
                    <a:pt x="58" y="356"/>
                  </a:cubicBezTo>
                  <a:cubicBezTo>
                    <a:pt x="56" y="357"/>
                    <a:pt x="54" y="356"/>
                    <a:pt x="52" y="357"/>
                  </a:cubicBezTo>
                  <a:cubicBezTo>
                    <a:pt x="48" y="359"/>
                    <a:pt x="46" y="364"/>
                    <a:pt x="42" y="365"/>
                  </a:cubicBezTo>
                  <a:cubicBezTo>
                    <a:pt x="37" y="367"/>
                    <a:pt x="32" y="365"/>
                    <a:pt x="27" y="366"/>
                  </a:cubicBezTo>
                  <a:cubicBezTo>
                    <a:pt x="22" y="365"/>
                    <a:pt x="19" y="361"/>
                    <a:pt x="15" y="358"/>
                  </a:cubicBezTo>
                  <a:cubicBezTo>
                    <a:pt x="12" y="355"/>
                    <a:pt x="8" y="353"/>
                    <a:pt x="7" y="349"/>
                  </a:cubicBezTo>
                  <a:cubicBezTo>
                    <a:pt x="5" y="347"/>
                    <a:pt x="6" y="344"/>
                    <a:pt x="7" y="342"/>
                  </a:cubicBezTo>
                  <a:cubicBezTo>
                    <a:pt x="9" y="340"/>
                    <a:pt x="13" y="344"/>
                    <a:pt x="14" y="342"/>
                  </a:cubicBezTo>
                  <a:cubicBezTo>
                    <a:pt x="17" y="338"/>
                    <a:pt x="17" y="333"/>
                    <a:pt x="18" y="328"/>
                  </a:cubicBezTo>
                  <a:cubicBezTo>
                    <a:pt x="19" y="324"/>
                    <a:pt x="20" y="320"/>
                    <a:pt x="19" y="316"/>
                  </a:cubicBezTo>
                  <a:cubicBezTo>
                    <a:pt x="19" y="312"/>
                    <a:pt x="16" y="308"/>
                    <a:pt x="15" y="304"/>
                  </a:cubicBezTo>
                  <a:cubicBezTo>
                    <a:pt x="14" y="296"/>
                    <a:pt x="17" y="288"/>
                    <a:pt x="16" y="280"/>
                  </a:cubicBezTo>
                  <a:cubicBezTo>
                    <a:pt x="15" y="272"/>
                    <a:pt x="11" y="265"/>
                    <a:pt x="10" y="257"/>
                  </a:cubicBezTo>
                  <a:cubicBezTo>
                    <a:pt x="9" y="254"/>
                    <a:pt x="10" y="250"/>
                    <a:pt x="9" y="247"/>
                  </a:cubicBezTo>
                  <a:cubicBezTo>
                    <a:pt x="7" y="241"/>
                    <a:pt x="2" y="237"/>
                    <a:pt x="0" y="231"/>
                  </a:cubicBezTo>
                  <a:cubicBezTo>
                    <a:pt x="0" y="229"/>
                    <a:pt x="2" y="227"/>
                    <a:pt x="3" y="228"/>
                  </a:cubicBezTo>
                  <a:cubicBezTo>
                    <a:pt x="5" y="228"/>
                    <a:pt x="4" y="233"/>
                    <a:pt x="6" y="234"/>
                  </a:cubicBezTo>
                  <a:cubicBezTo>
                    <a:pt x="7" y="233"/>
                    <a:pt x="6" y="228"/>
                    <a:pt x="8" y="228"/>
                  </a:cubicBezTo>
                  <a:cubicBezTo>
                    <a:pt x="10" y="229"/>
                    <a:pt x="10" y="234"/>
                    <a:pt x="12" y="233"/>
                  </a:cubicBezTo>
                  <a:cubicBezTo>
                    <a:pt x="14" y="230"/>
                    <a:pt x="14" y="226"/>
                    <a:pt x="13" y="222"/>
                  </a:cubicBezTo>
                  <a:cubicBezTo>
                    <a:pt x="12" y="216"/>
                    <a:pt x="6" y="212"/>
                    <a:pt x="5" y="206"/>
                  </a:cubicBezTo>
                  <a:cubicBezTo>
                    <a:pt x="4" y="202"/>
                    <a:pt x="6" y="197"/>
                    <a:pt x="7" y="193"/>
                  </a:cubicBezTo>
                  <a:cubicBezTo>
                    <a:pt x="7" y="189"/>
                    <a:pt x="10" y="185"/>
                    <a:pt x="11" y="180"/>
                  </a:cubicBezTo>
                  <a:cubicBezTo>
                    <a:pt x="11" y="177"/>
                    <a:pt x="11" y="173"/>
                    <a:pt x="11" y="169"/>
                  </a:cubicBezTo>
                  <a:cubicBezTo>
                    <a:pt x="12" y="166"/>
                    <a:pt x="13" y="164"/>
                    <a:pt x="15" y="162"/>
                  </a:cubicBezTo>
                  <a:cubicBezTo>
                    <a:pt x="16" y="161"/>
                    <a:pt x="18" y="162"/>
                    <a:pt x="18" y="162"/>
                  </a:cubicBezTo>
                  <a:cubicBezTo>
                    <a:pt x="18" y="165"/>
                    <a:pt x="15" y="169"/>
                    <a:pt x="17" y="171"/>
                  </a:cubicBezTo>
                  <a:cubicBezTo>
                    <a:pt x="17" y="172"/>
                    <a:pt x="19" y="168"/>
                    <a:pt x="20" y="167"/>
                  </a:cubicBezTo>
                  <a:cubicBezTo>
                    <a:pt x="22" y="165"/>
                    <a:pt x="24" y="163"/>
                    <a:pt x="26" y="162"/>
                  </a:cubicBezTo>
                  <a:cubicBezTo>
                    <a:pt x="30" y="159"/>
                    <a:pt x="34" y="157"/>
                    <a:pt x="37" y="155"/>
                  </a:cubicBezTo>
                  <a:cubicBezTo>
                    <a:pt x="40" y="153"/>
                    <a:pt x="43" y="150"/>
                    <a:pt x="46" y="148"/>
                  </a:cubicBezTo>
                  <a:cubicBezTo>
                    <a:pt x="47" y="147"/>
                    <a:pt x="48" y="146"/>
                    <a:pt x="50" y="145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7" name="Freeform 3094"/>
            <p:cNvSpPr>
              <a:spLocks noChangeAspect="1"/>
            </p:cNvSpPr>
            <p:nvPr/>
          </p:nvSpPr>
          <p:spPr bwMode="auto">
            <a:xfrm>
              <a:off x="30607907" y="13672848"/>
              <a:ext cx="113809" cy="54960"/>
            </a:xfrm>
            <a:custGeom>
              <a:avLst/>
              <a:gdLst>
                <a:gd name="T0" fmla="*/ 1 w 14"/>
                <a:gd name="T1" fmla="*/ 0 h 8"/>
                <a:gd name="T2" fmla="*/ 5 w 14"/>
                <a:gd name="T3" fmla="*/ 5 h 8"/>
                <a:gd name="T4" fmla="*/ 13 w 14"/>
                <a:gd name="T5" fmla="*/ 1 h 8"/>
                <a:gd name="T6" fmla="*/ 16 w 14"/>
                <a:gd name="T7" fmla="*/ 5 h 8"/>
                <a:gd name="T8" fmla="*/ 7 w 14"/>
                <a:gd name="T9" fmla="*/ 9 h 8"/>
                <a:gd name="T10" fmla="*/ 1 w 14"/>
                <a:gd name="T11" fmla="*/ 7 h 8"/>
                <a:gd name="T12" fmla="*/ 0 w 14"/>
                <a:gd name="T13" fmla="*/ 1 h 8"/>
                <a:gd name="T14" fmla="*/ 1 w 1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8"/>
                <a:gd name="T26" fmla="*/ 14 w 1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8">
                  <a:moveTo>
                    <a:pt x="1" y="0"/>
                  </a:moveTo>
                  <a:cubicBezTo>
                    <a:pt x="2" y="1"/>
                    <a:pt x="2" y="4"/>
                    <a:pt x="4" y="4"/>
                  </a:cubicBezTo>
                  <a:cubicBezTo>
                    <a:pt x="6" y="4"/>
                    <a:pt x="8" y="1"/>
                    <a:pt x="11" y="1"/>
                  </a:cubicBezTo>
                  <a:cubicBezTo>
                    <a:pt x="12" y="1"/>
                    <a:pt x="14" y="3"/>
                    <a:pt x="13" y="4"/>
                  </a:cubicBezTo>
                  <a:cubicBezTo>
                    <a:pt x="11" y="6"/>
                    <a:pt x="9" y="8"/>
                    <a:pt x="6" y="8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8" name="Freeform 3095"/>
            <p:cNvSpPr>
              <a:spLocks noChangeAspect="1"/>
            </p:cNvSpPr>
            <p:nvPr/>
          </p:nvSpPr>
          <p:spPr bwMode="auto">
            <a:xfrm>
              <a:off x="30567739" y="13685061"/>
              <a:ext cx="40174" cy="42745"/>
            </a:xfrm>
            <a:custGeom>
              <a:avLst/>
              <a:gdLst>
                <a:gd name="T0" fmla="*/ 4 w 5"/>
                <a:gd name="T1" fmla="*/ 0 h 6"/>
                <a:gd name="T2" fmla="*/ 0 w 5"/>
                <a:gd name="T3" fmla="*/ 6 h 6"/>
                <a:gd name="T4" fmla="*/ 6 w 5"/>
                <a:gd name="T5" fmla="*/ 6 h 6"/>
                <a:gd name="T6" fmla="*/ 4 w 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3" y="0"/>
                  </a:moveTo>
                  <a:cubicBezTo>
                    <a:pt x="3" y="0"/>
                    <a:pt x="2" y="4"/>
                    <a:pt x="0" y="5"/>
                  </a:cubicBezTo>
                  <a:cubicBezTo>
                    <a:pt x="1" y="6"/>
                    <a:pt x="5" y="6"/>
                    <a:pt x="5" y="5"/>
                  </a:cubicBezTo>
                  <a:cubicBezTo>
                    <a:pt x="5" y="4"/>
                    <a:pt x="4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29" name="Freeform 3096"/>
            <p:cNvSpPr>
              <a:spLocks noChangeAspect="1"/>
            </p:cNvSpPr>
            <p:nvPr/>
          </p:nvSpPr>
          <p:spPr bwMode="auto">
            <a:xfrm>
              <a:off x="31163570" y="13941543"/>
              <a:ext cx="80338" cy="61072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7 h 8"/>
                <a:gd name="T4" fmla="*/ 11 w 10"/>
                <a:gd name="T5" fmla="*/ 9 h 8"/>
                <a:gd name="T6" fmla="*/ 10 w 10"/>
                <a:gd name="T7" fmla="*/ 5 h 8"/>
                <a:gd name="T8" fmla="*/ 11 w 10"/>
                <a:gd name="T9" fmla="*/ 1 h 8"/>
                <a:gd name="T10" fmla="*/ 7 w 10"/>
                <a:gd name="T11" fmla="*/ 3 h 8"/>
                <a:gd name="T12" fmla="*/ 5 w 10"/>
                <a:gd name="T13" fmla="*/ 0 h 8"/>
                <a:gd name="T14" fmla="*/ 5 w 10"/>
                <a:gd name="T15" fmla="*/ 3 h 8"/>
                <a:gd name="T16" fmla="*/ 2 w 10"/>
                <a:gd name="T17" fmla="*/ 1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2" y="1"/>
                  </a:moveTo>
                  <a:cubicBezTo>
                    <a:pt x="1" y="2"/>
                    <a:pt x="0" y="5"/>
                    <a:pt x="2" y="6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10" y="7"/>
                    <a:pt x="8" y="5"/>
                    <a:pt x="8" y="4"/>
                  </a:cubicBezTo>
                  <a:cubicBezTo>
                    <a:pt x="8" y="3"/>
                    <a:pt x="10" y="2"/>
                    <a:pt x="9" y="1"/>
                  </a:cubicBezTo>
                  <a:cubicBezTo>
                    <a:pt x="8" y="0"/>
                    <a:pt x="7" y="2"/>
                    <a:pt x="6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4" y="0"/>
                    <a:pt x="4" y="2"/>
                    <a:pt x="4" y="2"/>
                  </a:cubicBezTo>
                  <a:cubicBezTo>
                    <a:pt x="3" y="2"/>
                    <a:pt x="2" y="0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0" name="Freeform 3097"/>
            <p:cNvSpPr>
              <a:spLocks noChangeAspect="1"/>
            </p:cNvSpPr>
            <p:nvPr/>
          </p:nvSpPr>
          <p:spPr bwMode="auto">
            <a:xfrm>
              <a:off x="31230513" y="14118653"/>
              <a:ext cx="33477" cy="42745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7 h 6"/>
                <a:gd name="T4" fmla="*/ 0 w 4"/>
                <a:gd name="T5" fmla="*/ 6 h 6"/>
                <a:gd name="T6" fmla="*/ 0 w 4"/>
                <a:gd name="T7" fmla="*/ 2 h 6"/>
                <a:gd name="T8" fmla="*/ 4 w 4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3" y="1"/>
                  </a:moveTo>
                  <a:cubicBezTo>
                    <a:pt x="3" y="2"/>
                    <a:pt x="4" y="4"/>
                    <a:pt x="3" y="6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1" name="Freeform 3098"/>
            <p:cNvSpPr>
              <a:spLocks noChangeAspect="1"/>
            </p:cNvSpPr>
            <p:nvPr/>
          </p:nvSpPr>
          <p:spPr bwMode="auto">
            <a:xfrm>
              <a:off x="32716729" y="15150675"/>
              <a:ext cx="46864" cy="85498"/>
            </a:xfrm>
            <a:custGeom>
              <a:avLst/>
              <a:gdLst>
                <a:gd name="T0" fmla="*/ 6 w 6"/>
                <a:gd name="T1" fmla="*/ 0 h 12"/>
                <a:gd name="T2" fmla="*/ 7 w 6"/>
                <a:gd name="T3" fmla="*/ 2 h 12"/>
                <a:gd name="T4" fmla="*/ 2 w 6"/>
                <a:gd name="T5" fmla="*/ 14 h 12"/>
                <a:gd name="T6" fmla="*/ 0 w 6"/>
                <a:gd name="T7" fmla="*/ 12 h 12"/>
                <a:gd name="T8" fmla="*/ 1 w 6"/>
                <a:gd name="T9" fmla="*/ 5 h 12"/>
                <a:gd name="T10" fmla="*/ 6 w 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5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5" y="5"/>
                    <a:pt x="4" y="9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2" name="Freeform 3099"/>
            <p:cNvSpPr>
              <a:spLocks noChangeAspect="1"/>
            </p:cNvSpPr>
            <p:nvPr/>
          </p:nvSpPr>
          <p:spPr bwMode="auto">
            <a:xfrm>
              <a:off x="31873205" y="16842228"/>
              <a:ext cx="40174" cy="73277"/>
            </a:xfrm>
            <a:custGeom>
              <a:avLst/>
              <a:gdLst>
                <a:gd name="T0" fmla="*/ 0 w 5"/>
                <a:gd name="T1" fmla="*/ 2 h 10"/>
                <a:gd name="T2" fmla="*/ 4 w 5"/>
                <a:gd name="T3" fmla="*/ 1 h 10"/>
                <a:gd name="T4" fmla="*/ 6 w 5"/>
                <a:gd name="T5" fmla="*/ 7 h 10"/>
                <a:gd name="T6" fmla="*/ 5 w 5"/>
                <a:gd name="T7" fmla="*/ 12 h 10"/>
                <a:gd name="T8" fmla="*/ 1 w 5"/>
                <a:gd name="T9" fmla="*/ 8 h 10"/>
                <a:gd name="T10" fmla="*/ 0 w 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0" y="2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5" y="7"/>
                    <a:pt x="5" y="10"/>
                    <a:pt x="4" y="10"/>
                  </a:cubicBezTo>
                  <a:cubicBezTo>
                    <a:pt x="2" y="10"/>
                    <a:pt x="2" y="8"/>
                    <a:pt x="1" y="7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3" name="Freeform 3100"/>
            <p:cNvSpPr>
              <a:spLocks noChangeAspect="1"/>
            </p:cNvSpPr>
            <p:nvPr/>
          </p:nvSpPr>
          <p:spPr bwMode="auto">
            <a:xfrm>
              <a:off x="31531776" y="16952142"/>
              <a:ext cx="341427" cy="366400"/>
            </a:xfrm>
            <a:custGeom>
              <a:avLst/>
              <a:gdLst>
                <a:gd name="T0" fmla="*/ 19 w 42"/>
                <a:gd name="T1" fmla="*/ 10 h 50"/>
                <a:gd name="T2" fmla="*/ 29 w 42"/>
                <a:gd name="T3" fmla="*/ 10 h 50"/>
                <a:gd name="T4" fmla="*/ 40 w 42"/>
                <a:gd name="T5" fmla="*/ 7 h 50"/>
                <a:gd name="T6" fmla="*/ 49 w 42"/>
                <a:gd name="T7" fmla="*/ 5 h 50"/>
                <a:gd name="T8" fmla="*/ 51 w 42"/>
                <a:gd name="T9" fmla="*/ 10 h 50"/>
                <a:gd name="T10" fmla="*/ 47 w 42"/>
                <a:gd name="T11" fmla="*/ 28 h 50"/>
                <a:gd name="T12" fmla="*/ 44 w 42"/>
                <a:gd name="T13" fmla="*/ 32 h 50"/>
                <a:gd name="T14" fmla="*/ 39 w 42"/>
                <a:gd name="T15" fmla="*/ 43 h 50"/>
                <a:gd name="T16" fmla="*/ 38 w 42"/>
                <a:gd name="T17" fmla="*/ 52 h 50"/>
                <a:gd name="T18" fmla="*/ 35 w 42"/>
                <a:gd name="T19" fmla="*/ 52 h 50"/>
                <a:gd name="T20" fmla="*/ 34 w 42"/>
                <a:gd name="T21" fmla="*/ 46 h 50"/>
                <a:gd name="T22" fmla="*/ 30 w 42"/>
                <a:gd name="T23" fmla="*/ 48 h 50"/>
                <a:gd name="T24" fmla="*/ 28 w 42"/>
                <a:gd name="T25" fmla="*/ 50 h 50"/>
                <a:gd name="T26" fmla="*/ 23 w 42"/>
                <a:gd name="T27" fmla="*/ 53 h 50"/>
                <a:gd name="T28" fmla="*/ 18 w 42"/>
                <a:gd name="T29" fmla="*/ 59 h 50"/>
                <a:gd name="T30" fmla="*/ 16 w 42"/>
                <a:gd name="T31" fmla="*/ 56 h 50"/>
                <a:gd name="T32" fmla="*/ 10 w 42"/>
                <a:gd name="T33" fmla="*/ 58 h 50"/>
                <a:gd name="T34" fmla="*/ 6 w 42"/>
                <a:gd name="T35" fmla="*/ 52 h 50"/>
                <a:gd name="T36" fmla="*/ 2 w 42"/>
                <a:gd name="T37" fmla="*/ 43 h 50"/>
                <a:gd name="T38" fmla="*/ 2 w 42"/>
                <a:gd name="T39" fmla="*/ 34 h 50"/>
                <a:gd name="T40" fmla="*/ 6 w 42"/>
                <a:gd name="T41" fmla="*/ 34 h 50"/>
                <a:gd name="T42" fmla="*/ 0 w 42"/>
                <a:gd name="T43" fmla="*/ 18 h 50"/>
                <a:gd name="T44" fmla="*/ 0 w 42"/>
                <a:gd name="T45" fmla="*/ 7 h 50"/>
                <a:gd name="T46" fmla="*/ 4 w 42"/>
                <a:gd name="T47" fmla="*/ 1 h 50"/>
                <a:gd name="T48" fmla="*/ 10 w 42"/>
                <a:gd name="T49" fmla="*/ 5 h 50"/>
                <a:gd name="T50" fmla="*/ 19 w 42"/>
                <a:gd name="T51" fmla="*/ 1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16" y="8"/>
                  </a:moveTo>
                  <a:cubicBezTo>
                    <a:pt x="19" y="9"/>
                    <a:pt x="22" y="8"/>
                    <a:pt x="24" y="8"/>
                  </a:cubicBezTo>
                  <a:cubicBezTo>
                    <a:pt x="27" y="7"/>
                    <a:pt x="30" y="6"/>
                    <a:pt x="33" y="6"/>
                  </a:cubicBezTo>
                  <a:cubicBezTo>
                    <a:pt x="35" y="5"/>
                    <a:pt x="37" y="4"/>
                    <a:pt x="40" y="4"/>
                  </a:cubicBezTo>
                  <a:cubicBezTo>
                    <a:pt x="41" y="4"/>
                    <a:pt x="42" y="6"/>
                    <a:pt x="42" y="8"/>
                  </a:cubicBezTo>
                  <a:cubicBezTo>
                    <a:pt x="42" y="13"/>
                    <a:pt x="41" y="18"/>
                    <a:pt x="39" y="23"/>
                  </a:cubicBezTo>
                  <a:cubicBezTo>
                    <a:pt x="39" y="25"/>
                    <a:pt x="37" y="26"/>
                    <a:pt x="36" y="27"/>
                  </a:cubicBezTo>
                  <a:cubicBezTo>
                    <a:pt x="34" y="30"/>
                    <a:pt x="32" y="33"/>
                    <a:pt x="32" y="36"/>
                  </a:cubicBezTo>
                  <a:cubicBezTo>
                    <a:pt x="31" y="38"/>
                    <a:pt x="32" y="41"/>
                    <a:pt x="31" y="43"/>
                  </a:cubicBezTo>
                  <a:cubicBezTo>
                    <a:pt x="31" y="44"/>
                    <a:pt x="29" y="43"/>
                    <a:pt x="29" y="43"/>
                  </a:cubicBezTo>
                  <a:cubicBezTo>
                    <a:pt x="28" y="41"/>
                    <a:pt x="29" y="39"/>
                    <a:pt x="28" y="38"/>
                  </a:cubicBezTo>
                  <a:cubicBezTo>
                    <a:pt x="27" y="37"/>
                    <a:pt x="26" y="39"/>
                    <a:pt x="25" y="40"/>
                  </a:cubicBezTo>
                  <a:cubicBezTo>
                    <a:pt x="24" y="41"/>
                    <a:pt x="23" y="41"/>
                    <a:pt x="23" y="42"/>
                  </a:cubicBezTo>
                  <a:cubicBezTo>
                    <a:pt x="21" y="43"/>
                    <a:pt x="20" y="44"/>
                    <a:pt x="19" y="44"/>
                  </a:cubicBezTo>
                  <a:cubicBezTo>
                    <a:pt x="18" y="46"/>
                    <a:pt x="17" y="48"/>
                    <a:pt x="15" y="49"/>
                  </a:cubicBezTo>
                  <a:cubicBezTo>
                    <a:pt x="14" y="50"/>
                    <a:pt x="14" y="47"/>
                    <a:pt x="13" y="47"/>
                  </a:cubicBezTo>
                  <a:cubicBezTo>
                    <a:pt x="11" y="47"/>
                    <a:pt x="9" y="49"/>
                    <a:pt x="8" y="48"/>
                  </a:cubicBezTo>
                  <a:cubicBezTo>
                    <a:pt x="6" y="47"/>
                    <a:pt x="5" y="45"/>
                    <a:pt x="5" y="43"/>
                  </a:cubicBezTo>
                  <a:cubicBezTo>
                    <a:pt x="4" y="41"/>
                    <a:pt x="3" y="38"/>
                    <a:pt x="2" y="36"/>
                  </a:cubicBezTo>
                  <a:cubicBezTo>
                    <a:pt x="2" y="33"/>
                    <a:pt x="1" y="31"/>
                    <a:pt x="2" y="28"/>
                  </a:cubicBezTo>
                  <a:cubicBezTo>
                    <a:pt x="2" y="27"/>
                    <a:pt x="5" y="29"/>
                    <a:pt x="5" y="28"/>
                  </a:cubicBezTo>
                  <a:cubicBezTo>
                    <a:pt x="4" y="24"/>
                    <a:pt x="1" y="20"/>
                    <a:pt x="0" y="15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1" y="4"/>
                    <a:pt x="1" y="1"/>
                    <a:pt x="3" y="1"/>
                  </a:cubicBezTo>
                  <a:cubicBezTo>
                    <a:pt x="5" y="0"/>
                    <a:pt x="6" y="3"/>
                    <a:pt x="8" y="4"/>
                  </a:cubicBezTo>
                  <a:cubicBezTo>
                    <a:pt x="11" y="5"/>
                    <a:pt x="13" y="7"/>
                    <a:pt x="16" y="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4" name="Freeform 3101"/>
            <p:cNvSpPr>
              <a:spLocks noChangeAspect="1"/>
            </p:cNvSpPr>
            <p:nvPr/>
          </p:nvSpPr>
          <p:spPr bwMode="auto">
            <a:xfrm>
              <a:off x="30869003" y="16359799"/>
              <a:ext cx="153977" cy="67182"/>
            </a:xfrm>
            <a:custGeom>
              <a:avLst/>
              <a:gdLst>
                <a:gd name="T0" fmla="*/ 1 w 19"/>
                <a:gd name="T1" fmla="*/ 2 h 9"/>
                <a:gd name="T2" fmla="*/ 0 w 19"/>
                <a:gd name="T3" fmla="*/ 6 h 9"/>
                <a:gd name="T4" fmla="*/ 6 w 19"/>
                <a:gd name="T5" fmla="*/ 10 h 9"/>
                <a:gd name="T6" fmla="*/ 10 w 19"/>
                <a:gd name="T7" fmla="*/ 9 h 9"/>
                <a:gd name="T8" fmla="*/ 13 w 19"/>
                <a:gd name="T9" fmla="*/ 10 h 9"/>
                <a:gd name="T10" fmla="*/ 18 w 19"/>
                <a:gd name="T11" fmla="*/ 5 h 9"/>
                <a:gd name="T12" fmla="*/ 22 w 19"/>
                <a:gd name="T13" fmla="*/ 6 h 9"/>
                <a:gd name="T14" fmla="*/ 23 w 19"/>
                <a:gd name="T15" fmla="*/ 4 h 9"/>
                <a:gd name="T16" fmla="*/ 21 w 19"/>
                <a:gd name="T17" fmla="*/ 4 h 9"/>
                <a:gd name="T18" fmla="*/ 17 w 19"/>
                <a:gd name="T19" fmla="*/ 4 h 9"/>
                <a:gd name="T20" fmla="*/ 16 w 19"/>
                <a:gd name="T21" fmla="*/ 2 h 9"/>
                <a:gd name="T22" fmla="*/ 16 w 19"/>
                <a:gd name="T23" fmla="*/ 0 h 9"/>
                <a:gd name="T24" fmla="*/ 1 w 19"/>
                <a:gd name="T25" fmla="*/ 2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9"/>
                <a:gd name="T41" fmla="*/ 19 w 1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9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10" y="7"/>
                    <a:pt x="10" y="9"/>
                    <a:pt x="11" y="8"/>
                  </a:cubicBezTo>
                  <a:cubicBezTo>
                    <a:pt x="13" y="8"/>
                    <a:pt x="14" y="5"/>
                    <a:pt x="15" y="4"/>
                  </a:cubicBezTo>
                  <a:cubicBezTo>
                    <a:pt x="16" y="4"/>
                    <a:pt x="17" y="5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3" y="1"/>
                    <a:pt x="14" y="0"/>
                    <a:pt x="13" y="0"/>
                  </a:cubicBezTo>
                  <a:cubicBezTo>
                    <a:pt x="9" y="0"/>
                    <a:pt x="4" y="0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5" name="Freeform 3118"/>
            <p:cNvSpPr>
              <a:spLocks noChangeAspect="1"/>
            </p:cNvSpPr>
            <p:nvPr/>
          </p:nvSpPr>
          <p:spPr bwMode="auto">
            <a:xfrm>
              <a:off x="34678270" y="16463603"/>
              <a:ext cx="13389" cy="30530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6" name="Freeform 3119"/>
            <p:cNvSpPr>
              <a:spLocks noChangeAspect="1"/>
            </p:cNvSpPr>
            <p:nvPr/>
          </p:nvSpPr>
          <p:spPr bwMode="auto">
            <a:xfrm>
              <a:off x="34684960" y="16408651"/>
              <a:ext cx="13389" cy="30530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1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7" name="Oval 3131"/>
            <p:cNvSpPr>
              <a:spLocks noChangeAspect="1" noChangeArrowheads="1"/>
            </p:cNvSpPr>
            <p:nvPr/>
          </p:nvSpPr>
          <p:spPr bwMode="auto">
            <a:xfrm>
              <a:off x="34397100" y="16939934"/>
              <a:ext cx="6700" cy="18331"/>
            </a:xfrm>
            <a:prstGeom prst="ellips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8" name="Freeform 3132"/>
            <p:cNvSpPr>
              <a:spLocks noChangeAspect="1"/>
            </p:cNvSpPr>
            <p:nvPr/>
          </p:nvSpPr>
          <p:spPr bwMode="auto">
            <a:xfrm>
              <a:off x="34417180" y="16494140"/>
              <a:ext cx="555654" cy="592359"/>
            </a:xfrm>
            <a:custGeom>
              <a:avLst/>
              <a:gdLst>
                <a:gd name="T0" fmla="*/ 53 w 69"/>
                <a:gd name="T1" fmla="*/ 23 h 81"/>
                <a:gd name="T2" fmla="*/ 66 w 69"/>
                <a:gd name="T3" fmla="*/ 22 h 81"/>
                <a:gd name="T4" fmla="*/ 75 w 69"/>
                <a:gd name="T5" fmla="*/ 14 h 81"/>
                <a:gd name="T6" fmla="*/ 83 w 69"/>
                <a:gd name="T7" fmla="*/ 19 h 81"/>
                <a:gd name="T8" fmla="*/ 77 w 69"/>
                <a:gd name="T9" fmla="*/ 24 h 81"/>
                <a:gd name="T10" fmla="*/ 73 w 69"/>
                <a:gd name="T11" fmla="*/ 35 h 81"/>
                <a:gd name="T12" fmla="*/ 65 w 69"/>
                <a:gd name="T13" fmla="*/ 36 h 81"/>
                <a:gd name="T14" fmla="*/ 64 w 69"/>
                <a:gd name="T15" fmla="*/ 44 h 81"/>
                <a:gd name="T16" fmla="*/ 64 w 69"/>
                <a:gd name="T17" fmla="*/ 47 h 81"/>
                <a:gd name="T18" fmla="*/ 61 w 69"/>
                <a:gd name="T19" fmla="*/ 49 h 81"/>
                <a:gd name="T20" fmla="*/ 60 w 69"/>
                <a:gd name="T21" fmla="*/ 46 h 81"/>
                <a:gd name="T22" fmla="*/ 53 w 69"/>
                <a:gd name="T23" fmla="*/ 46 h 81"/>
                <a:gd name="T24" fmla="*/ 46 w 69"/>
                <a:gd name="T25" fmla="*/ 53 h 81"/>
                <a:gd name="T26" fmla="*/ 49 w 69"/>
                <a:gd name="T27" fmla="*/ 57 h 81"/>
                <a:gd name="T28" fmla="*/ 38 w 69"/>
                <a:gd name="T29" fmla="*/ 69 h 81"/>
                <a:gd name="T30" fmla="*/ 30 w 69"/>
                <a:gd name="T31" fmla="*/ 83 h 81"/>
                <a:gd name="T32" fmla="*/ 16 w 69"/>
                <a:gd name="T33" fmla="*/ 96 h 81"/>
                <a:gd name="T34" fmla="*/ 8 w 69"/>
                <a:gd name="T35" fmla="*/ 93 h 81"/>
                <a:gd name="T36" fmla="*/ 5 w 69"/>
                <a:gd name="T37" fmla="*/ 89 h 81"/>
                <a:gd name="T38" fmla="*/ 13 w 69"/>
                <a:gd name="T39" fmla="*/ 78 h 81"/>
                <a:gd name="T40" fmla="*/ 18 w 69"/>
                <a:gd name="T41" fmla="*/ 71 h 81"/>
                <a:gd name="T42" fmla="*/ 16 w 69"/>
                <a:gd name="T43" fmla="*/ 61 h 81"/>
                <a:gd name="T44" fmla="*/ 10 w 69"/>
                <a:gd name="T45" fmla="*/ 59 h 81"/>
                <a:gd name="T46" fmla="*/ 5 w 69"/>
                <a:gd name="T47" fmla="*/ 55 h 81"/>
                <a:gd name="T48" fmla="*/ 1 w 69"/>
                <a:gd name="T49" fmla="*/ 51 h 81"/>
                <a:gd name="T50" fmla="*/ 7 w 69"/>
                <a:gd name="T51" fmla="*/ 46 h 81"/>
                <a:gd name="T52" fmla="*/ 16 w 69"/>
                <a:gd name="T53" fmla="*/ 42 h 81"/>
                <a:gd name="T54" fmla="*/ 22 w 69"/>
                <a:gd name="T55" fmla="*/ 29 h 81"/>
                <a:gd name="T56" fmla="*/ 25 w 69"/>
                <a:gd name="T57" fmla="*/ 24 h 81"/>
                <a:gd name="T58" fmla="*/ 24 w 69"/>
                <a:gd name="T59" fmla="*/ 13 h 81"/>
                <a:gd name="T60" fmla="*/ 26 w 69"/>
                <a:gd name="T61" fmla="*/ 6 h 81"/>
                <a:gd name="T62" fmla="*/ 30 w 69"/>
                <a:gd name="T63" fmla="*/ 7 h 81"/>
                <a:gd name="T64" fmla="*/ 31 w 69"/>
                <a:gd name="T65" fmla="*/ 4 h 81"/>
                <a:gd name="T66" fmla="*/ 35 w 69"/>
                <a:gd name="T67" fmla="*/ 5 h 81"/>
                <a:gd name="T68" fmla="*/ 35 w 69"/>
                <a:gd name="T69" fmla="*/ 10 h 81"/>
                <a:gd name="T70" fmla="*/ 40 w 69"/>
                <a:gd name="T71" fmla="*/ 10 h 81"/>
                <a:gd name="T72" fmla="*/ 40 w 69"/>
                <a:gd name="T73" fmla="*/ 2 h 81"/>
                <a:gd name="T74" fmla="*/ 43 w 69"/>
                <a:gd name="T75" fmla="*/ 2 h 81"/>
                <a:gd name="T76" fmla="*/ 43 w 69"/>
                <a:gd name="T77" fmla="*/ 18 h 81"/>
                <a:gd name="T78" fmla="*/ 53 w 69"/>
                <a:gd name="T79" fmla="*/ 23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81"/>
                <a:gd name="T122" fmla="*/ 69 w 6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81">
                  <a:moveTo>
                    <a:pt x="44" y="19"/>
                  </a:moveTo>
                  <a:cubicBezTo>
                    <a:pt x="48" y="20"/>
                    <a:pt x="52" y="20"/>
                    <a:pt x="55" y="18"/>
                  </a:cubicBezTo>
                  <a:cubicBezTo>
                    <a:pt x="58" y="17"/>
                    <a:pt x="59" y="13"/>
                    <a:pt x="62" y="12"/>
                  </a:cubicBezTo>
                  <a:cubicBezTo>
                    <a:pt x="64" y="12"/>
                    <a:pt x="68" y="13"/>
                    <a:pt x="69" y="16"/>
                  </a:cubicBezTo>
                  <a:cubicBezTo>
                    <a:pt x="69" y="17"/>
                    <a:pt x="65" y="18"/>
                    <a:pt x="64" y="20"/>
                  </a:cubicBezTo>
                  <a:cubicBezTo>
                    <a:pt x="63" y="23"/>
                    <a:pt x="64" y="27"/>
                    <a:pt x="61" y="29"/>
                  </a:cubicBezTo>
                  <a:cubicBezTo>
                    <a:pt x="60" y="31"/>
                    <a:pt x="56" y="29"/>
                    <a:pt x="54" y="30"/>
                  </a:cubicBezTo>
                  <a:cubicBezTo>
                    <a:pt x="52" y="32"/>
                    <a:pt x="53" y="35"/>
                    <a:pt x="53" y="37"/>
                  </a:cubicBezTo>
                  <a:cubicBezTo>
                    <a:pt x="53" y="38"/>
                    <a:pt x="53" y="39"/>
                    <a:pt x="53" y="39"/>
                  </a:cubicBezTo>
                  <a:cubicBezTo>
                    <a:pt x="53" y="40"/>
                    <a:pt x="52" y="42"/>
                    <a:pt x="51" y="41"/>
                  </a:cubicBezTo>
                  <a:cubicBezTo>
                    <a:pt x="50" y="41"/>
                    <a:pt x="51" y="39"/>
                    <a:pt x="50" y="38"/>
                  </a:cubicBezTo>
                  <a:cubicBezTo>
                    <a:pt x="48" y="38"/>
                    <a:pt x="45" y="37"/>
                    <a:pt x="44" y="38"/>
                  </a:cubicBezTo>
                  <a:cubicBezTo>
                    <a:pt x="41" y="40"/>
                    <a:pt x="38" y="42"/>
                    <a:pt x="38" y="44"/>
                  </a:cubicBezTo>
                  <a:cubicBezTo>
                    <a:pt x="37" y="46"/>
                    <a:pt x="42" y="47"/>
                    <a:pt x="41" y="48"/>
                  </a:cubicBezTo>
                  <a:cubicBezTo>
                    <a:pt x="39" y="52"/>
                    <a:pt x="35" y="54"/>
                    <a:pt x="32" y="58"/>
                  </a:cubicBezTo>
                  <a:cubicBezTo>
                    <a:pt x="29" y="61"/>
                    <a:pt x="28" y="66"/>
                    <a:pt x="25" y="69"/>
                  </a:cubicBezTo>
                  <a:cubicBezTo>
                    <a:pt x="21" y="73"/>
                    <a:pt x="17" y="77"/>
                    <a:pt x="13" y="80"/>
                  </a:cubicBezTo>
                  <a:cubicBezTo>
                    <a:pt x="11" y="81"/>
                    <a:pt x="9" y="79"/>
                    <a:pt x="7" y="78"/>
                  </a:cubicBezTo>
                  <a:cubicBezTo>
                    <a:pt x="6" y="77"/>
                    <a:pt x="3" y="76"/>
                    <a:pt x="4" y="74"/>
                  </a:cubicBezTo>
                  <a:cubicBezTo>
                    <a:pt x="5" y="71"/>
                    <a:pt x="9" y="68"/>
                    <a:pt x="11" y="65"/>
                  </a:cubicBezTo>
                  <a:cubicBezTo>
                    <a:pt x="13" y="63"/>
                    <a:pt x="15" y="61"/>
                    <a:pt x="15" y="59"/>
                  </a:cubicBezTo>
                  <a:cubicBezTo>
                    <a:pt x="15" y="56"/>
                    <a:pt x="15" y="53"/>
                    <a:pt x="13" y="51"/>
                  </a:cubicBezTo>
                  <a:cubicBezTo>
                    <a:pt x="12" y="49"/>
                    <a:pt x="10" y="50"/>
                    <a:pt x="8" y="49"/>
                  </a:cubicBezTo>
                  <a:cubicBezTo>
                    <a:pt x="7" y="48"/>
                    <a:pt x="5" y="47"/>
                    <a:pt x="4" y="46"/>
                  </a:cubicBezTo>
                  <a:cubicBezTo>
                    <a:pt x="2" y="45"/>
                    <a:pt x="0" y="44"/>
                    <a:pt x="1" y="43"/>
                  </a:cubicBezTo>
                  <a:cubicBezTo>
                    <a:pt x="1" y="41"/>
                    <a:pt x="4" y="39"/>
                    <a:pt x="6" y="38"/>
                  </a:cubicBezTo>
                  <a:cubicBezTo>
                    <a:pt x="8" y="37"/>
                    <a:pt x="11" y="37"/>
                    <a:pt x="13" y="35"/>
                  </a:cubicBezTo>
                  <a:cubicBezTo>
                    <a:pt x="16" y="32"/>
                    <a:pt x="16" y="28"/>
                    <a:pt x="18" y="24"/>
                  </a:cubicBezTo>
                  <a:cubicBezTo>
                    <a:pt x="18" y="23"/>
                    <a:pt x="21" y="22"/>
                    <a:pt x="21" y="20"/>
                  </a:cubicBezTo>
                  <a:cubicBezTo>
                    <a:pt x="22" y="17"/>
                    <a:pt x="20" y="14"/>
                    <a:pt x="20" y="11"/>
                  </a:cubicBezTo>
                  <a:cubicBezTo>
                    <a:pt x="20" y="9"/>
                    <a:pt x="20" y="7"/>
                    <a:pt x="22" y="5"/>
                  </a:cubicBezTo>
                  <a:cubicBezTo>
                    <a:pt x="22" y="5"/>
                    <a:pt x="24" y="7"/>
                    <a:pt x="25" y="6"/>
                  </a:cubicBezTo>
                  <a:cubicBezTo>
                    <a:pt x="26" y="5"/>
                    <a:pt x="25" y="3"/>
                    <a:pt x="26" y="3"/>
                  </a:cubicBezTo>
                  <a:cubicBezTo>
                    <a:pt x="27" y="2"/>
                    <a:pt x="29" y="3"/>
                    <a:pt x="29" y="4"/>
                  </a:cubicBezTo>
                  <a:cubicBezTo>
                    <a:pt x="30" y="5"/>
                    <a:pt x="28" y="7"/>
                    <a:pt x="29" y="8"/>
                  </a:cubicBezTo>
                  <a:cubicBezTo>
                    <a:pt x="30" y="8"/>
                    <a:pt x="32" y="9"/>
                    <a:pt x="33" y="8"/>
                  </a:cubicBezTo>
                  <a:cubicBezTo>
                    <a:pt x="34" y="6"/>
                    <a:pt x="32" y="4"/>
                    <a:pt x="33" y="2"/>
                  </a:cubicBezTo>
                  <a:cubicBezTo>
                    <a:pt x="33" y="1"/>
                    <a:pt x="36" y="0"/>
                    <a:pt x="36" y="2"/>
                  </a:cubicBezTo>
                  <a:cubicBezTo>
                    <a:pt x="37" y="6"/>
                    <a:pt x="34" y="11"/>
                    <a:pt x="36" y="15"/>
                  </a:cubicBezTo>
                  <a:cubicBezTo>
                    <a:pt x="37" y="18"/>
                    <a:pt x="41" y="19"/>
                    <a:pt x="44" y="19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39" name="Freeform 3133"/>
            <p:cNvSpPr>
              <a:spLocks noChangeAspect="1"/>
            </p:cNvSpPr>
            <p:nvPr/>
          </p:nvSpPr>
          <p:spPr bwMode="auto">
            <a:xfrm>
              <a:off x="34470739" y="16219340"/>
              <a:ext cx="160675" cy="293125"/>
            </a:xfrm>
            <a:custGeom>
              <a:avLst/>
              <a:gdLst>
                <a:gd name="T0" fmla="*/ 16 w 20"/>
                <a:gd name="T1" fmla="*/ 41 h 40"/>
                <a:gd name="T2" fmla="*/ 17 w 20"/>
                <a:gd name="T3" fmla="*/ 47 h 40"/>
                <a:gd name="T4" fmla="*/ 20 w 20"/>
                <a:gd name="T5" fmla="*/ 47 h 40"/>
                <a:gd name="T6" fmla="*/ 24 w 20"/>
                <a:gd name="T7" fmla="*/ 35 h 40"/>
                <a:gd name="T8" fmla="*/ 20 w 20"/>
                <a:gd name="T9" fmla="*/ 25 h 40"/>
                <a:gd name="T10" fmla="*/ 24 w 20"/>
                <a:gd name="T11" fmla="*/ 25 h 40"/>
                <a:gd name="T12" fmla="*/ 22 w 20"/>
                <a:gd name="T13" fmla="*/ 17 h 40"/>
                <a:gd name="T14" fmla="*/ 12 w 20"/>
                <a:gd name="T15" fmla="*/ 10 h 40"/>
                <a:gd name="T16" fmla="*/ 6 w 20"/>
                <a:gd name="T17" fmla="*/ 6 h 40"/>
                <a:gd name="T18" fmla="*/ 6 w 20"/>
                <a:gd name="T19" fmla="*/ 2 h 40"/>
                <a:gd name="T20" fmla="*/ 1 w 20"/>
                <a:gd name="T21" fmla="*/ 2 h 40"/>
                <a:gd name="T22" fmla="*/ 6 w 20"/>
                <a:gd name="T23" fmla="*/ 12 h 40"/>
                <a:gd name="T24" fmla="*/ 5 w 20"/>
                <a:gd name="T25" fmla="*/ 16 h 40"/>
                <a:gd name="T26" fmla="*/ 14 w 20"/>
                <a:gd name="T27" fmla="*/ 35 h 40"/>
                <a:gd name="T28" fmla="*/ 19 w 20"/>
                <a:gd name="T29" fmla="*/ 36 h 40"/>
                <a:gd name="T30" fmla="*/ 16 w 20"/>
                <a:gd name="T31" fmla="*/ 41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40"/>
                <a:gd name="T50" fmla="*/ 20 w 20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40">
                  <a:moveTo>
                    <a:pt x="13" y="34"/>
                  </a:moveTo>
                  <a:cubicBezTo>
                    <a:pt x="13" y="36"/>
                    <a:pt x="13" y="38"/>
                    <a:pt x="14" y="39"/>
                  </a:cubicBezTo>
                  <a:cubicBezTo>
                    <a:pt x="15" y="40"/>
                    <a:pt x="17" y="40"/>
                    <a:pt x="17" y="39"/>
                  </a:cubicBezTo>
                  <a:cubicBezTo>
                    <a:pt x="19" y="36"/>
                    <a:pt x="20" y="32"/>
                    <a:pt x="20" y="29"/>
                  </a:cubicBezTo>
                  <a:cubicBezTo>
                    <a:pt x="20" y="26"/>
                    <a:pt x="17" y="24"/>
                    <a:pt x="17" y="21"/>
                  </a:cubicBezTo>
                  <a:cubicBezTo>
                    <a:pt x="17" y="20"/>
                    <a:pt x="20" y="22"/>
                    <a:pt x="20" y="21"/>
                  </a:cubicBezTo>
                  <a:cubicBezTo>
                    <a:pt x="20" y="18"/>
                    <a:pt x="20" y="16"/>
                    <a:pt x="18" y="14"/>
                  </a:cubicBezTo>
                  <a:cubicBezTo>
                    <a:pt x="16" y="11"/>
                    <a:pt x="13" y="10"/>
                    <a:pt x="10" y="8"/>
                  </a:cubicBezTo>
                  <a:cubicBezTo>
                    <a:pt x="8" y="7"/>
                    <a:pt x="6" y="7"/>
                    <a:pt x="5" y="5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1"/>
                    <a:pt x="1" y="0"/>
                    <a:pt x="1" y="2"/>
                  </a:cubicBezTo>
                  <a:cubicBezTo>
                    <a:pt x="0" y="5"/>
                    <a:pt x="4" y="7"/>
                    <a:pt x="5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6" y="19"/>
                    <a:pt x="9" y="24"/>
                    <a:pt x="12" y="29"/>
                  </a:cubicBezTo>
                  <a:cubicBezTo>
                    <a:pt x="13" y="30"/>
                    <a:pt x="16" y="29"/>
                    <a:pt x="16" y="30"/>
                  </a:cubicBezTo>
                  <a:cubicBezTo>
                    <a:pt x="16" y="32"/>
                    <a:pt x="13" y="33"/>
                    <a:pt x="13" y="3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0" name="Freeform 3134"/>
            <p:cNvSpPr>
              <a:spLocks noChangeAspect="1"/>
            </p:cNvSpPr>
            <p:nvPr/>
          </p:nvSpPr>
          <p:spPr bwMode="auto">
            <a:xfrm>
              <a:off x="33453141" y="16939936"/>
              <a:ext cx="977425" cy="769447"/>
            </a:xfrm>
            <a:custGeom>
              <a:avLst/>
              <a:gdLst>
                <a:gd name="T0" fmla="*/ 140 w 121"/>
                <a:gd name="T1" fmla="*/ 28 h 105"/>
                <a:gd name="T2" fmla="*/ 128 w 121"/>
                <a:gd name="T3" fmla="*/ 38 h 105"/>
                <a:gd name="T4" fmla="*/ 119 w 121"/>
                <a:gd name="T5" fmla="*/ 49 h 105"/>
                <a:gd name="T6" fmla="*/ 110 w 121"/>
                <a:gd name="T7" fmla="*/ 58 h 105"/>
                <a:gd name="T8" fmla="*/ 110 w 121"/>
                <a:gd name="T9" fmla="*/ 61 h 105"/>
                <a:gd name="T10" fmla="*/ 116 w 121"/>
                <a:gd name="T11" fmla="*/ 64 h 105"/>
                <a:gd name="T12" fmla="*/ 115 w 121"/>
                <a:gd name="T13" fmla="*/ 67 h 105"/>
                <a:gd name="T14" fmla="*/ 103 w 121"/>
                <a:gd name="T15" fmla="*/ 66 h 105"/>
                <a:gd name="T16" fmla="*/ 88 w 121"/>
                <a:gd name="T17" fmla="*/ 72 h 105"/>
                <a:gd name="T18" fmla="*/ 81 w 121"/>
                <a:gd name="T19" fmla="*/ 79 h 105"/>
                <a:gd name="T20" fmla="*/ 78 w 121"/>
                <a:gd name="T21" fmla="*/ 90 h 105"/>
                <a:gd name="T22" fmla="*/ 70 w 121"/>
                <a:gd name="T23" fmla="*/ 101 h 105"/>
                <a:gd name="T24" fmla="*/ 56 w 121"/>
                <a:gd name="T25" fmla="*/ 113 h 105"/>
                <a:gd name="T26" fmla="*/ 41 w 121"/>
                <a:gd name="T27" fmla="*/ 125 h 105"/>
                <a:gd name="T28" fmla="*/ 33 w 121"/>
                <a:gd name="T29" fmla="*/ 124 h 105"/>
                <a:gd name="T30" fmla="*/ 28 w 121"/>
                <a:gd name="T31" fmla="*/ 116 h 105"/>
                <a:gd name="T32" fmla="*/ 19 w 121"/>
                <a:gd name="T33" fmla="*/ 114 h 105"/>
                <a:gd name="T34" fmla="*/ 4 w 121"/>
                <a:gd name="T35" fmla="*/ 113 h 105"/>
                <a:gd name="T36" fmla="*/ 1 w 121"/>
                <a:gd name="T37" fmla="*/ 107 h 105"/>
                <a:gd name="T38" fmla="*/ 13 w 121"/>
                <a:gd name="T39" fmla="*/ 92 h 105"/>
                <a:gd name="T40" fmla="*/ 31 w 121"/>
                <a:gd name="T41" fmla="*/ 78 h 105"/>
                <a:gd name="T42" fmla="*/ 46 w 121"/>
                <a:gd name="T43" fmla="*/ 68 h 105"/>
                <a:gd name="T44" fmla="*/ 56 w 121"/>
                <a:gd name="T45" fmla="*/ 66 h 105"/>
                <a:gd name="T46" fmla="*/ 76 w 121"/>
                <a:gd name="T47" fmla="*/ 52 h 105"/>
                <a:gd name="T48" fmla="*/ 92 w 121"/>
                <a:gd name="T49" fmla="*/ 42 h 105"/>
                <a:gd name="T50" fmla="*/ 101 w 121"/>
                <a:gd name="T51" fmla="*/ 28 h 105"/>
                <a:gd name="T52" fmla="*/ 112 w 121"/>
                <a:gd name="T53" fmla="*/ 16 h 105"/>
                <a:gd name="T54" fmla="*/ 121 w 121"/>
                <a:gd name="T55" fmla="*/ 0 h 105"/>
                <a:gd name="T56" fmla="*/ 125 w 121"/>
                <a:gd name="T57" fmla="*/ 0 h 105"/>
                <a:gd name="T58" fmla="*/ 125 w 121"/>
                <a:gd name="T59" fmla="*/ 5 h 105"/>
                <a:gd name="T60" fmla="*/ 129 w 121"/>
                <a:gd name="T61" fmla="*/ 7 h 105"/>
                <a:gd name="T62" fmla="*/ 127 w 121"/>
                <a:gd name="T63" fmla="*/ 13 h 105"/>
                <a:gd name="T64" fmla="*/ 132 w 121"/>
                <a:gd name="T65" fmla="*/ 17 h 105"/>
                <a:gd name="T66" fmla="*/ 138 w 121"/>
                <a:gd name="T67" fmla="*/ 8 h 105"/>
                <a:gd name="T68" fmla="*/ 142 w 121"/>
                <a:gd name="T69" fmla="*/ 6 h 105"/>
                <a:gd name="T70" fmla="*/ 145 w 121"/>
                <a:gd name="T71" fmla="*/ 12 h 105"/>
                <a:gd name="T72" fmla="*/ 146 w 121"/>
                <a:gd name="T73" fmla="*/ 17 h 105"/>
                <a:gd name="T74" fmla="*/ 140 w 121"/>
                <a:gd name="T75" fmla="*/ 22 h 105"/>
                <a:gd name="T76" fmla="*/ 140 w 121"/>
                <a:gd name="T77" fmla="*/ 28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105"/>
                <a:gd name="T119" fmla="*/ 121 w 121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105">
                  <a:moveTo>
                    <a:pt x="116" y="23"/>
                  </a:moveTo>
                  <a:cubicBezTo>
                    <a:pt x="113" y="26"/>
                    <a:pt x="109" y="29"/>
                    <a:pt x="106" y="32"/>
                  </a:cubicBezTo>
                  <a:cubicBezTo>
                    <a:pt x="103" y="35"/>
                    <a:pt x="102" y="39"/>
                    <a:pt x="99" y="41"/>
                  </a:cubicBezTo>
                  <a:cubicBezTo>
                    <a:pt x="97" y="44"/>
                    <a:pt x="93" y="45"/>
                    <a:pt x="91" y="48"/>
                  </a:cubicBezTo>
                  <a:cubicBezTo>
                    <a:pt x="90" y="49"/>
                    <a:pt x="90" y="50"/>
                    <a:pt x="91" y="51"/>
                  </a:cubicBezTo>
                  <a:cubicBezTo>
                    <a:pt x="92" y="52"/>
                    <a:pt x="95" y="51"/>
                    <a:pt x="96" y="53"/>
                  </a:cubicBezTo>
                  <a:cubicBezTo>
                    <a:pt x="97" y="54"/>
                    <a:pt x="97" y="56"/>
                    <a:pt x="95" y="56"/>
                  </a:cubicBezTo>
                  <a:cubicBezTo>
                    <a:pt x="92" y="57"/>
                    <a:pt x="89" y="54"/>
                    <a:pt x="85" y="55"/>
                  </a:cubicBezTo>
                  <a:cubicBezTo>
                    <a:pt x="81" y="55"/>
                    <a:pt x="77" y="58"/>
                    <a:pt x="73" y="60"/>
                  </a:cubicBezTo>
                  <a:cubicBezTo>
                    <a:pt x="71" y="62"/>
                    <a:pt x="68" y="63"/>
                    <a:pt x="67" y="66"/>
                  </a:cubicBezTo>
                  <a:cubicBezTo>
                    <a:pt x="65" y="68"/>
                    <a:pt x="67" y="72"/>
                    <a:pt x="65" y="75"/>
                  </a:cubicBezTo>
                  <a:cubicBezTo>
                    <a:pt x="64" y="78"/>
                    <a:pt x="61" y="81"/>
                    <a:pt x="58" y="84"/>
                  </a:cubicBezTo>
                  <a:cubicBezTo>
                    <a:pt x="54" y="88"/>
                    <a:pt x="50" y="91"/>
                    <a:pt x="46" y="94"/>
                  </a:cubicBezTo>
                  <a:cubicBezTo>
                    <a:pt x="42" y="98"/>
                    <a:pt x="39" y="102"/>
                    <a:pt x="34" y="104"/>
                  </a:cubicBezTo>
                  <a:cubicBezTo>
                    <a:pt x="32" y="105"/>
                    <a:pt x="29" y="104"/>
                    <a:pt x="27" y="103"/>
                  </a:cubicBezTo>
                  <a:cubicBezTo>
                    <a:pt x="25" y="102"/>
                    <a:pt x="25" y="98"/>
                    <a:pt x="23" y="97"/>
                  </a:cubicBezTo>
                  <a:cubicBezTo>
                    <a:pt x="21" y="96"/>
                    <a:pt x="18" y="95"/>
                    <a:pt x="16" y="95"/>
                  </a:cubicBezTo>
                  <a:cubicBezTo>
                    <a:pt x="12" y="95"/>
                    <a:pt x="7" y="96"/>
                    <a:pt x="3" y="94"/>
                  </a:cubicBezTo>
                  <a:cubicBezTo>
                    <a:pt x="2" y="94"/>
                    <a:pt x="0" y="91"/>
                    <a:pt x="1" y="89"/>
                  </a:cubicBezTo>
                  <a:cubicBezTo>
                    <a:pt x="3" y="84"/>
                    <a:pt x="7" y="80"/>
                    <a:pt x="11" y="77"/>
                  </a:cubicBezTo>
                  <a:cubicBezTo>
                    <a:pt x="16" y="72"/>
                    <a:pt x="21" y="69"/>
                    <a:pt x="26" y="65"/>
                  </a:cubicBezTo>
                  <a:cubicBezTo>
                    <a:pt x="30" y="62"/>
                    <a:pt x="34" y="59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2" y="51"/>
                    <a:pt x="57" y="47"/>
                    <a:pt x="63" y="43"/>
                  </a:cubicBezTo>
                  <a:cubicBezTo>
                    <a:pt x="67" y="40"/>
                    <a:pt x="73" y="38"/>
                    <a:pt x="76" y="35"/>
                  </a:cubicBezTo>
                  <a:cubicBezTo>
                    <a:pt x="80" y="31"/>
                    <a:pt x="81" y="26"/>
                    <a:pt x="84" y="23"/>
                  </a:cubicBezTo>
                  <a:cubicBezTo>
                    <a:pt x="86" y="19"/>
                    <a:pt x="90" y="16"/>
                    <a:pt x="93" y="13"/>
                  </a:cubicBezTo>
                  <a:cubicBezTo>
                    <a:pt x="95" y="9"/>
                    <a:pt x="97" y="4"/>
                    <a:pt x="100" y="0"/>
                  </a:cubicBezTo>
                  <a:cubicBezTo>
                    <a:pt x="101" y="0"/>
                    <a:pt x="103" y="0"/>
                    <a:pt x="104" y="0"/>
                  </a:cubicBezTo>
                  <a:cubicBezTo>
                    <a:pt x="104" y="1"/>
                    <a:pt x="103" y="3"/>
                    <a:pt x="104" y="4"/>
                  </a:cubicBezTo>
                  <a:cubicBezTo>
                    <a:pt x="104" y="5"/>
                    <a:pt x="107" y="4"/>
                    <a:pt x="107" y="6"/>
                  </a:cubicBezTo>
                  <a:cubicBezTo>
                    <a:pt x="108" y="7"/>
                    <a:pt x="105" y="9"/>
                    <a:pt x="105" y="11"/>
                  </a:cubicBezTo>
                  <a:cubicBezTo>
                    <a:pt x="106" y="12"/>
                    <a:pt x="108" y="15"/>
                    <a:pt x="109" y="14"/>
                  </a:cubicBezTo>
                  <a:cubicBezTo>
                    <a:pt x="112" y="13"/>
                    <a:pt x="112" y="9"/>
                    <a:pt x="114" y="7"/>
                  </a:cubicBezTo>
                  <a:cubicBezTo>
                    <a:pt x="115" y="6"/>
                    <a:pt x="117" y="5"/>
                    <a:pt x="118" y="5"/>
                  </a:cubicBezTo>
                  <a:cubicBezTo>
                    <a:pt x="119" y="6"/>
                    <a:pt x="119" y="9"/>
                    <a:pt x="120" y="10"/>
                  </a:cubicBezTo>
                  <a:cubicBezTo>
                    <a:pt x="120" y="11"/>
                    <a:pt x="121" y="13"/>
                    <a:pt x="121" y="14"/>
                  </a:cubicBezTo>
                  <a:cubicBezTo>
                    <a:pt x="120" y="15"/>
                    <a:pt x="117" y="16"/>
                    <a:pt x="116" y="18"/>
                  </a:cubicBezTo>
                  <a:cubicBezTo>
                    <a:pt x="116" y="19"/>
                    <a:pt x="117" y="21"/>
                    <a:pt x="116" y="2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1" name="Freeform 3135"/>
            <p:cNvSpPr>
              <a:spLocks noChangeAspect="1"/>
            </p:cNvSpPr>
            <p:nvPr/>
          </p:nvSpPr>
          <p:spPr bwMode="auto">
            <a:xfrm>
              <a:off x="33526792" y="17691046"/>
              <a:ext cx="87028" cy="91606"/>
            </a:xfrm>
            <a:custGeom>
              <a:avLst/>
              <a:gdLst>
                <a:gd name="T0" fmla="*/ 9 w 11"/>
                <a:gd name="T1" fmla="*/ 0 h 12"/>
                <a:gd name="T2" fmla="*/ 12 w 11"/>
                <a:gd name="T3" fmla="*/ 4 h 12"/>
                <a:gd name="T4" fmla="*/ 9 w 11"/>
                <a:gd name="T5" fmla="*/ 6 h 12"/>
                <a:gd name="T6" fmla="*/ 13 w 11"/>
                <a:gd name="T7" fmla="*/ 10 h 12"/>
                <a:gd name="T8" fmla="*/ 9 w 11"/>
                <a:gd name="T9" fmla="*/ 13 h 12"/>
                <a:gd name="T10" fmla="*/ 1 w 11"/>
                <a:gd name="T11" fmla="*/ 15 h 12"/>
                <a:gd name="T12" fmla="*/ 1 w 11"/>
                <a:gd name="T13" fmla="*/ 13 h 12"/>
                <a:gd name="T14" fmla="*/ 7 w 11"/>
                <a:gd name="T15" fmla="*/ 1 h 12"/>
                <a:gd name="T16" fmla="*/ 9 w 11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2"/>
                <a:gd name="T29" fmla="*/ 11 w 1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2">
                  <a:moveTo>
                    <a:pt x="8" y="0"/>
                  </a:moveTo>
                  <a:cubicBezTo>
                    <a:pt x="9" y="1"/>
                    <a:pt x="10" y="2"/>
                    <a:pt x="10" y="3"/>
                  </a:cubicBezTo>
                  <a:cubicBezTo>
                    <a:pt x="10" y="4"/>
                    <a:pt x="7" y="4"/>
                    <a:pt x="8" y="5"/>
                  </a:cubicBezTo>
                  <a:cubicBezTo>
                    <a:pt x="8" y="7"/>
                    <a:pt x="11" y="7"/>
                    <a:pt x="11" y="8"/>
                  </a:cubicBezTo>
                  <a:cubicBezTo>
                    <a:pt x="11" y="9"/>
                    <a:pt x="9" y="9"/>
                    <a:pt x="8" y="10"/>
                  </a:cubicBezTo>
                  <a:cubicBezTo>
                    <a:pt x="6" y="11"/>
                    <a:pt x="4" y="12"/>
                    <a:pt x="1" y="12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2" y="7"/>
                    <a:pt x="4" y="4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2" name="Freeform 3138"/>
            <p:cNvSpPr>
              <a:spLocks noChangeAspect="1"/>
            </p:cNvSpPr>
            <p:nvPr/>
          </p:nvSpPr>
          <p:spPr bwMode="auto">
            <a:xfrm>
              <a:off x="15123121" y="4476173"/>
              <a:ext cx="1024285" cy="500749"/>
            </a:xfrm>
            <a:custGeom>
              <a:avLst/>
              <a:gdLst>
                <a:gd name="T0" fmla="*/ 123 w 127"/>
                <a:gd name="T1" fmla="*/ 59 h 68"/>
                <a:gd name="T2" fmla="*/ 92 w 127"/>
                <a:gd name="T3" fmla="*/ 72 h 68"/>
                <a:gd name="T4" fmla="*/ 69 w 127"/>
                <a:gd name="T5" fmla="*/ 80 h 68"/>
                <a:gd name="T6" fmla="*/ 54 w 127"/>
                <a:gd name="T7" fmla="*/ 70 h 68"/>
                <a:gd name="T8" fmla="*/ 46 w 127"/>
                <a:gd name="T9" fmla="*/ 70 h 68"/>
                <a:gd name="T10" fmla="*/ 25 w 127"/>
                <a:gd name="T11" fmla="*/ 69 h 68"/>
                <a:gd name="T12" fmla="*/ 39 w 127"/>
                <a:gd name="T13" fmla="*/ 63 h 68"/>
                <a:gd name="T14" fmla="*/ 35 w 127"/>
                <a:gd name="T15" fmla="*/ 54 h 68"/>
                <a:gd name="T16" fmla="*/ 30 w 127"/>
                <a:gd name="T17" fmla="*/ 46 h 68"/>
                <a:gd name="T18" fmla="*/ 10 w 127"/>
                <a:gd name="T19" fmla="*/ 48 h 68"/>
                <a:gd name="T20" fmla="*/ 19 w 127"/>
                <a:gd name="T21" fmla="*/ 42 h 68"/>
                <a:gd name="T22" fmla="*/ 39 w 127"/>
                <a:gd name="T23" fmla="*/ 40 h 68"/>
                <a:gd name="T24" fmla="*/ 31 w 127"/>
                <a:gd name="T25" fmla="*/ 37 h 68"/>
                <a:gd name="T26" fmla="*/ 37 w 127"/>
                <a:gd name="T27" fmla="*/ 33 h 68"/>
                <a:gd name="T28" fmla="*/ 22 w 127"/>
                <a:gd name="T29" fmla="*/ 28 h 68"/>
                <a:gd name="T30" fmla="*/ 10 w 127"/>
                <a:gd name="T31" fmla="*/ 33 h 68"/>
                <a:gd name="T32" fmla="*/ 5 w 127"/>
                <a:gd name="T33" fmla="*/ 27 h 68"/>
                <a:gd name="T34" fmla="*/ 8 w 127"/>
                <a:gd name="T35" fmla="*/ 22 h 68"/>
                <a:gd name="T36" fmla="*/ 16 w 127"/>
                <a:gd name="T37" fmla="*/ 22 h 68"/>
                <a:gd name="T38" fmla="*/ 16 w 127"/>
                <a:gd name="T39" fmla="*/ 18 h 68"/>
                <a:gd name="T40" fmla="*/ 16 w 127"/>
                <a:gd name="T41" fmla="*/ 7 h 68"/>
                <a:gd name="T42" fmla="*/ 33 w 127"/>
                <a:gd name="T43" fmla="*/ 19 h 68"/>
                <a:gd name="T44" fmla="*/ 24 w 127"/>
                <a:gd name="T45" fmla="*/ 8 h 68"/>
                <a:gd name="T46" fmla="*/ 22 w 127"/>
                <a:gd name="T47" fmla="*/ 4 h 68"/>
                <a:gd name="T48" fmla="*/ 40 w 127"/>
                <a:gd name="T49" fmla="*/ 12 h 68"/>
                <a:gd name="T50" fmla="*/ 45 w 127"/>
                <a:gd name="T51" fmla="*/ 18 h 68"/>
                <a:gd name="T52" fmla="*/ 42 w 127"/>
                <a:gd name="T53" fmla="*/ 22 h 68"/>
                <a:gd name="T54" fmla="*/ 48 w 127"/>
                <a:gd name="T55" fmla="*/ 39 h 68"/>
                <a:gd name="T56" fmla="*/ 54 w 127"/>
                <a:gd name="T57" fmla="*/ 25 h 68"/>
                <a:gd name="T58" fmla="*/ 60 w 127"/>
                <a:gd name="T59" fmla="*/ 25 h 68"/>
                <a:gd name="T60" fmla="*/ 61 w 127"/>
                <a:gd name="T61" fmla="*/ 12 h 68"/>
                <a:gd name="T62" fmla="*/ 73 w 127"/>
                <a:gd name="T63" fmla="*/ 27 h 68"/>
                <a:gd name="T64" fmla="*/ 82 w 127"/>
                <a:gd name="T65" fmla="*/ 11 h 68"/>
                <a:gd name="T66" fmla="*/ 92 w 127"/>
                <a:gd name="T67" fmla="*/ 23 h 68"/>
                <a:gd name="T68" fmla="*/ 95 w 127"/>
                <a:gd name="T69" fmla="*/ 13 h 68"/>
                <a:gd name="T70" fmla="*/ 99 w 127"/>
                <a:gd name="T71" fmla="*/ 17 h 68"/>
                <a:gd name="T72" fmla="*/ 107 w 127"/>
                <a:gd name="T73" fmla="*/ 10 h 68"/>
                <a:gd name="T74" fmla="*/ 113 w 127"/>
                <a:gd name="T75" fmla="*/ 7 h 68"/>
                <a:gd name="T76" fmla="*/ 119 w 127"/>
                <a:gd name="T77" fmla="*/ 4 h 68"/>
                <a:gd name="T78" fmla="*/ 133 w 127"/>
                <a:gd name="T79" fmla="*/ 7 h 68"/>
                <a:gd name="T80" fmla="*/ 133 w 127"/>
                <a:gd name="T81" fmla="*/ 16 h 68"/>
                <a:gd name="T82" fmla="*/ 135 w 127"/>
                <a:gd name="T83" fmla="*/ 24 h 68"/>
                <a:gd name="T84" fmla="*/ 147 w 127"/>
                <a:gd name="T85" fmla="*/ 29 h 68"/>
                <a:gd name="T86" fmla="*/ 145 w 127"/>
                <a:gd name="T87" fmla="*/ 39 h 68"/>
                <a:gd name="T88" fmla="*/ 139 w 127"/>
                <a:gd name="T89" fmla="*/ 55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68"/>
                <a:gd name="T137" fmla="*/ 127 w 127"/>
                <a:gd name="T138" fmla="*/ 68 h 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68">
                  <a:moveTo>
                    <a:pt x="115" y="46"/>
                  </a:moveTo>
                  <a:cubicBezTo>
                    <a:pt x="111" y="48"/>
                    <a:pt x="106" y="47"/>
                    <a:pt x="102" y="49"/>
                  </a:cubicBezTo>
                  <a:cubicBezTo>
                    <a:pt x="97" y="51"/>
                    <a:pt x="94" y="56"/>
                    <a:pt x="89" y="58"/>
                  </a:cubicBezTo>
                  <a:cubicBezTo>
                    <a:pt x="85" y="60"/>
                    <a:pt x="80" y="58"/>
                    <a:pt x="76" y="60"/>
                  </a:cubicBezTo>
                  <a:cubicBezTo>
                    <a:pt x="73" y="61"/>
                    <a:pt x="73" y="65"/>
                    <a:pt x="70" y="66"/>
                  </a:cubicBezTo>
                  <a:cubicBezTo>
                    <a:pt x="66" y="68"/>
                    <a:pt x="61" y="67"/>
                    <a:pt x="57" y="66"/>
                  </a:cubicBezTo>
                  <a:cubicBezTo>
                    <a:pt x="53" y="65"/>
                    <a:pt x="48" y="65"/>
                    <a:pt x="45" y="63"/>
                  </a:cubicBezTo>
                  <a:cubicBezTo>
                    <a:pt x="44" y="62"/>
                    <a:pt x="46" y="60"/>
                    <a:pt x="45" y="58"/>
                  </a:cubicBezTo>
                  <a:cubicBezTo>
                    <a:pt x="44" y="58"/>
                    <a:pt x="43" y="59"/>
                    <a:pt x="42" y="59"/>
                  </a:cubicBezTo>
                  <a:cubicBezTo>
                    <a:pt x="40" y="59"/>
                    <a:pt x="39" y="59"/>
                    <a:pt x="38" y="58"/>
                  </a:cubicBezTo>
                  <a:cubicBezTo>
                    <a:pt x="37" y="58"/>
                    <a:pt x="37" y="55"/>
                    <a:pt x="36" y="55"/>
                  </a:cubicBezTo>
                  <a:cubicBezTo>
                    <a:pt x="31" y="55"/>
                    <a:pt x="26" y="57"/>
                    <a:pt x="21" y="57"/>
                  </a:cubicBezTo>
                  <a:cubicBezTo>
                    <a:pt x="20" y="57"/>
                    <a:pt x="20" y="56"/>
                    <a:pt x="21" y="55"/>
                  </a:cubicBezTo>
                  <a:cubicBezTo>
                    <a:pt x="24" y="54"/>
                    <a:pt x="29" y="55"/>
                    <a:pt x="32" y="52"/>
                  </a:cubicBezTo>
                  <a:cubicBezTo>
                    <a:pt x="33" y="50"/>
                    <a:pt x="28" y="49"/>
                    <a:pt x="27" y="47"/>
                  </a:cubicBezTo>
                  <a:cubicBezTo>
                    <a:pt x="27" y="46"/>
                    <a:pt x="29" y="46"/>
                    <a:pt x="29" y="45"/>
                  </a:cubicBezTo>
                  <a:cubicBezTo>
                    <a:pt x="28" y="44"/>
                    <a:pt x="26" y="45"/>
                    <a:pt x="25" y="44"/>
                  </a:cubicBezTo>
                  <a:cubicBezTo>
                    <a:pt x="24" y="42"/>
                    <a:pt x="26" y="39"/>
                    <a:pt x="25" y="38"/>
                  </a:cubicBezTo>
                  <a:cubicBezTo>
                    <a:pt x="23" y="37"/>
                    <a:pt x="21" y="38"/>
                    <a:pt x="19" y="38"/>
                  </a:cubicBezTo>
                  <a:cubicBezTo>
                    <a:pt x="15" y="39"/>
                    <a:pt x="11" y="41"/>
                    <a:pt x="8" y="40"/>
                  </a:cubicBezTo>
                  <a:cubicBezTo>
                    <a:pt x="6" y="39"/>
                    <a:pt x="6" y="36"/>
                    <a:pt x="7" y="35"/>
                  </a:cubicBezTo>
                  <a:cubicBezTo>
                    <a:pt x="10" y="34"/>
                    <a:pt x="13" y="35"/>
                    <a:pt x="16" y="35"/>
                  </a:cubicBezTo>
                  <a:cubicBezTo>
                    <a:pt x="18" y="34"/>
                    <a:pt x="21" y="34"/>
                    <a:pt x="23" y="34"/>
                  </a:cubicBezTo>
                  <a:cubicBezTo>
                    <a:pt x="26" y="34"/>
                    <a:pt x="29" y="34"/>
                    <a:pt x="32" y="33"/>
                  </a:cubicBezTo>
                  <a:cubicBezTo>
                    <a:pt x="33" y="33"/>
                    <a:pt x="33" y="31"/>
                    <a:pt x="32" y="31"/>
                  </a:cubicBezTo>
                  <a:cubicBezTo>
                    <a:pt x="30" y="30"/>
                    <a:pt x="28" y="32"/>
                    <a:pt x="26" y="31"/>
                  </a:cubicBezTo>
                  <a:cubicBezTo>
                    <a:pt x="25" y="31"/>
                    <a:pt x="23" y="30"/>
                    <a:pt x="24" y="29"/>
                  </a:cubicBezTo>
                  <a:cubicBezTo>
                    <a:pt x="26" y="27"/>
                    <a:pt x="30" y="29"/>
                    <a:pt x="31" y="27"/>
                  </a:cubicBezTo>
                  <a:cubicBezTo>
                    <a:pt x="32" y="25"/>
                    <a:pt x="29" y="23"/>
                    <a:pt x="27" y="23"/>
                  </a:cubicBezTo>
                  <a:cubicBezTo>
                    <a:pt x="24" y="22"/>
                    <a:pt x="21" y="22"/>
                    <a:pt x="18" y="23"/>
                  </a:cubicBezTo>
                  <a:cubicBezTo>
                    <a:pt x="15" y="24"/>
                    <a:pt x="14" y="26"/>
                    <a:pt x="12" y="27"/>
                  </a:cubicBezTo>
                  <a:cubicBezTo>
                    <a:pt x="11" y="28"/>
                    <a:pt x="9" y="28"/>
                    <a:pt x="8" y="27"/>
                  </a:cubicBezTo>
                  <a:cubicBezTo>
                    <a:pt x="6" y="27"/>
                    <a:pt x="3" y="27"/>
                    <a:pt x="1" y="25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5" y="22"/>
                    <a:pt x="7" y="24"/>
                    <a:pt x="8" y="23"/>
                  </a:cubicBezTo>
                  <a:cubicBezTo>
                    <a:pt x="9" y="22"/>
                    <a:pt x="5" y="19"/>
                    <a:pt x="7" y="18"/>
                  </a:cubicBezTo>
                  <a:cubicBezTo>
                    <a:pt x="8" y="17"/>
                    <a:pt x="10" y="21"/>
                    <a:pt x="11" y="21"/>
                  </a:cubicBezTo>
                  <a:cubicBezTo>
                    <a:pt x="13" y="21"/>
                    <a:pt x="14" y="19"/>
                    <a:pt x="13" y="18"/>
                  </a:cubicBezTo>
                  <a:cubicBezTo>
                    <a:pt x="12" y="17"/>
                    <a:pt x="9" y="18"/>
                    <a:pt x="9" y="17"/>
                  </a:cubicBezTo>
                  <a:cubicBezTo>
                    <a:pt x="9" y="15"/>
                    <a:pt x="13" y="16"/>
                    <a:pt x="13" y="15"/>
                  </a:cubicBezTo>
                  <a:cubicBezTo>
                    <a:pt x="13" y="13"/>
                    <a:pt x="10" y="13"/>
                    <a:pt x="10" y="12"/>
                  </a:cubicBezTo>
                  <a:cubicBezTo>
                    <a:pt x="10" y="10"/>
                    <a:pt x="11" y="6"/>
                    <a:pt x="13" y="6"/>
                  </a:cubicBezTo>
                  <a:cubicBezTo>
                    <a:pt x="16" y="7"/>
                    <a:pt x="18" y="11"/>
                    <a:pt x="21" y="13"/>
                  </a:cubicBezTo>
                  <a:cubicBezTo>
                    <a:pt x="23" y="14"/>
                    <a:pt x="25" y="16"/>
                    <a:pt x="27" y="16"/>
                  </a:cubicBezTo>
                  <a:cubicBezTo>
                    <a:pt x="29" y="15"/>
                    <a:pt x="30" y="12"/>
                    <a:pt x="29" y="10"/>
                  </a:cubicBezTo>
                  <a:cubicBezTo>
                    <a:pt x="27" y="8"/>
                    <a:pt x="22" y="9"/>
                    <a:pt x="20" y="7"/>
                  </a:cubicBezTo>
                  <a:cubicBezTo>
                    <a:pt x="19" y="6"/>
                    <a:pt x="25" y="7"/>
                    <a:pt x="25" y="6"/>
                  </a:cubicBezTo>
                  <a:cubicBezTo>
                    <a:pt x="24" y="4"/>
                    <a:pt x="17" y="5"/>
                    <a:pt x="18" y="3"/>
                  </a:cubicBezTo>
                  <a:cubicBezTo>
                    <a:pt x="20" y="0"/>
                    <a:pt x="24" y="1"/>
                    <a:pt x="27" y="2"/>
                  </a:cubicBezTo>
                  <a:cubicBezTo>
                    <a:pt x="30" y="4"/>
                    <a:pt x="31" y="8"/>
                    <a:pt x="33" y="10"/>
                  </a:cubicBezTo>
                  <a:cubicBezTo>
                    <a:pt x="35" y="11"/>
                    <a:pt x="38" y="11"/>
                    <a:pt x="39" y="13"/>
                  </a:cubicBezTo>
                  <a:cubicBezTo>
                    <a:pt x="40" y="14"/>
                    <a:pt x="37" y="14"/>
                    <a:pt x="37" y="15"/>
                  </a:cubicBezTo>
                  <a:cubicBezTo>
                    <a:pt x="37" y="17"/>
                    <a:pt x="41" y="17"/>
                    <a:pt x="41" y="18"/>
                  </a:cubicBezTo>
                  <a:cubicBezTo>
                    <a:pt x="40" y="20"/>
                    <a:pt x="36" y="17"/>
                    <a:pt x="35" y="18"/>
                  </a:cubicBezTo>
                  <a:cubicBezTo>
                    <a:pt x="35" y="21"/>
                    <a:pt x="39" y="22"/>
                    <a:pt x="39" y="24"/>
                  </a:cubicBezTo>
                  <a:cubicBezTo>
                    <a:pt x="40" y="26"/>
                    <a:pt x="38" y="33"/>
                    <a:pt x="40" y="32"/>
                  </a:cubicBezTo>
                  <a:cubicBezTo>
                    <a:pt x="43" y="30"/>
                    <a:pt x="42" y="25"/>
                    <a:pt x="44" y="21"/>
                  </a:cubicBezTo>
                  <a:cubicBezTo>
                    <a:pt x="44" y="21"/>
                    <a:pt x="45" y="21"/>
                    <a:pt x="45" y="21"/>
                  </a:cubicBezTo>
                  <a:cubicBezTo>
                    <a:pt x="46" y="22"/>
                    <a:pt x="45" y="24"/>
                    <a:pt x="46" y="24"/>
                  </a:cubicBezTo>
                  <a:cubicBezTo>
                    <a:pt x="47" y="23"/>
                    <a:pt x="50" y="22"/>
                    <a:pt x="50" y="21"/>
                  </a:cubicBezTo>
                  <a:cubicBezTo>
                    <a:pt x="50" y="17"/>
                    <a:pt x="46" y="14"/>
                    <a:pt x="46" y="11"/>
                  </a:cubicBezTo>
                  <a:cubicBezTo>
                    <a:pt x="46" y="9"/>
                    <a:pt x="50" y="8"/>
                    <a:pt x="51" y="10"/>
                  </a:cubicBezTo>
                  <a:cubicBezTo>
                    <a:pt x="54" y="12"/>
                    <a:pt x="54" y="18"/>
                    <a:pt x="57" y="21"/>
                  </a:cubicBezTo>
                  <a:cubicBezTo>
                    <a:pt x="58" y="22"/>
                    <a:pt x="60" y="23"/>
                    <a:pt x="61" y="22"/>
                  </a:cubicBezTo>
                  <a:cubicBezTo>
                    <a:pt x="62" y="19"/>
                    <a:pt x="60" y="14"/>
                    <a:pt x="62" y="11"/>
                  </a:cubicBezTo>
                  <a:cubicBezTo>
                    <a:pt x="63" y="9"/>
                    <a:pt x="67" y="7"/>
                    <a:pt x="68" y="9"/>
                  </a:cubicBezTo>
                  <a:cubicBezTo>
                    <a:pt x="71" y="11"/>
                    <a:pt x="70" y="16"/>
                    <a:pt x="72" y="19"/>
                  </a:cubicBezTo>
                  <a:cubicBezTo>
                    <a:pt x="73" y="20"/>
                    <a:pt x="76" y="20"/>
                    <a:pt x="76" y="19"/>
                  </a:cubicBezTo>
                  <a:cubicBezTo>
                    <a:pt x="76" y="15"/>
                    <a:pt x="72" y="12"/>
                    <a:pt x="73" y="9"/>
                  </a:cubicBezTo>
                  <a:cubicBezTo>
                    <a:pt x="74" y="7"/>
                    <a:pt x="78" y="9"/>
                    <a:pt x="79" y="11"/>
                  </a:cubicBezTo>
                  <a:cubicBezTo>
                    <a:pt x="80" y="12"/>
                    <a:pt x="78" y="14"/>
                    <a:pt x="79" y="14"/>
                  </a:cubicBezTo>
                  <a:cubicBezTo>
                    <a:pt x="80" y="15"/>
                    <a:pt x="82" y="15"/>
                    <a:pt x="82" y="14"/>
                  </a:cubicBezTo>
                  <a:cubicBezTo>
                    <a:pt x="84" y="13"/>
                    <a:pt x="84" y="10"/>
                    <a:pt x="85" y="8"/>
                  </a:cubicBezTo>
                  <a:cubicBezTo>
                    <a:pt x="86" y="7"/>
                    <a:pt x="88" y="7"/>
                    <a:pt x="89" y="8"/>
                  </a:cubicBezTo>
                  <a:cubicBezTo>
                    <a:pt x="90" y="8"/>
                    <a:pt x="91" y="10"/>
                    <a:pt x="92" y="10"/>
                  </a:cubicBezTo>
                  <a:cubicBezTo>
                    <a:pt x="93" y="9"/>
                    <a:pt x="94" y="8"/>
                    <a:pt x="94" y="6"/>
                  </a:cubicBezTo>
                  <a:cubicBezTo>
                    <a:pt x="94" y="5"/>
                    <a:pt x="92" y="3"/>
                    <a:pt x="93" y="3"/>
                  </a:cubicBezTo>
                  <a:cubicBezTo>
                    <a:pt x="95" y="2"/>
                    <a:pt x="98" y="2"/>
                    <a:pt x="99" y="3"/>
                  </a:cubicBezTo>
                  <a:cubicBezTo>
                    <a:pt x="102" y="4"/>
                    <a:pt x="102" y="7"/>
                    <a:pt x="105" y="8"/>
                  </a:cubicBezTo>
                  <a:cubicBezTo>
                    <a:pt x="107" y="9"/>
                    <a:pt x="108" y="6"/>
                    <a:pt x="110" y="6"/>
                  </a:cubicBezTo>
                  <a:cubicBezTo>
                    <a:pt x="111" y="6"/>
                    <a:pt x="110" y="8"/>
                    <a:pt x="110" y="9"/>
                  </a:cubicBezTo>
                  <a:cubicBezTo>
                    <a:pt x="110" y="10"/>
                    <a:pt x="109" y="12"/>
                    <a:pt x="110" y="13"/>
                  </a:cubicBezTo>
                  <a:cubicBezTo>
                    <a:pt x="111" y="14"/>
                    <a:pt x="114" y="12"/>
                    <a:pt x="114" y="13"/>
                  </a:cubicBezTo>
                  <a:cubicBezTo>
                    <a:pt x="115" y="15"/>
                    <a:pt x="111" y="18"/>
                    <a:pt x="112" y="20"/>
                  </a:cubicBezTo>
                  <a:cubicBezTo>
                    <a:pt x="113" y="21"/>
                    <a:pt x="116" y="19"/>
                    <a:pt x="117" y="20"/>
                  </a:cubicBezTo>
                  <a:cubicBezTo>
                    <a:pt x="119" y="21"/>
                    <a:pt x="122" y="22"/>
                    <a:pt x="122" y="24"/>
                  </a:cubicBezTo>
                  <a:cubicBezTo>
                    <a:pt x="123" y="26"/>
                    <a:pt x="119" y="28"/>
                    <a:pt x="121" y="29"/>
                  </a:cubicBezTo>
                  <a:cubicBezTo>
                    <a:pt x="127" y="33"/>
                    <a:pt x="127" y="34"/>
                    <a:pt x="120" y="32"/>
                  </a:cubicBezTo>
                  <a:cubicBezTo>
                    <a:pt x="118" y="31"/>
                    <a:pt x="122" y="35"/>
                    <a:pt x="121" y="37"/>
                  </a:cubicBezTo>
                  <a:cubicBezTo>
                    <a:pt x="120" y="41"/>
                    <a:pt x="118" y="44"/>
                    <a:pt x="115" y="4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3" name="Freeform 3139"/>
            <p:cNvSpPr>
              <a:spLocks noChangeAspect="1"/>
            </p:cNvSpPr>
            <p:nvPr/>
          </p:nvSpPr>
          <p:spPr bwMode="auto">
            <a:xfrm>
              <a:off x="16549090" y="3761698"/>
              <a:ext cx="127196" cy="91606"/>
            </a:xfrm>
            <a:custGeom>
              <a:avLst/>
              <a:gdLst>
                <a:gd name="T0" fmla="*/ 4 w 16"/>
                <a:gd name="T1" fmla="*/ 15 h 13"/>
                <a:gd name="T2" fmla="*/ 1 w 16"/>
                <a:gd name="T3" fmla="*/ 13 h 13"/>
                <a:gd name="T4" fmla="*/ 6 w 16"/>
                <a:gd name="T5" fmla="*/ 7 h 13"/>
                <a:gd name="T6" fmla="*/ 12 w 16"/>
                <a:gd name="T7" fmla="*/ 1 h 13"/>
                <a:gd name="T8" fmla="*/ 17 w 16"/>
                <a:gd name="T9" fmla="*/ 1 h 13"/>
                <a:gd name="T10" fmla="*/ 17 w 16"/>
                <a:gd name="T11" fmla="*/ 7 h 13"/>
                <a:gd name="T12" fmla="*/ 7 w 16"/>
                <a:gd name="T13" fmla="*/ 9 h 13"/>
                <a:gd name="T14" fmla="*/ 4 w 16"/>
                <a:gd name="T15" fmla="*/ 1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3"/>
                <a:gd name="T26" fmla="*/ 16 w 1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3">
                  <a:moveTo>
                    <a:pt x="3" y="13"/>
                  </a:moveTo>
                  <a:cubicBezTo>
                    <a:pt x="2" y="13"/>
                    <a:pt x="0" y="12"/>
                    <a:pt x="1" y="11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8" y="2"/>
                    <a:pt x="10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2"/>
                    <a:pt x="16" y="5"/>
                    <a:pt x="14" y="6"/>
                  </a:cubicBezTo>
                  <a:cubicBezTo>
                    <a:pt x="12" y="8"/>
                    <a:pt x="9" y="7"/>
                    <a:pt x="6" y="8"/>
                  </a:cubicBezTo>
                  <a:cubicBezTo>
                    <a:pt x="5" y="9"/>
                    <a:pt x="4" y="12"/>
                    <a:pt x="3" y="1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4" name="Freeform 3147"/>
            <p:cNvSpPr>
              <a:spLocks noChangeAspect="1"/>
            </p:cNvSpPr>
            <p:nvPr/>
          </p:nvSpPr>
          <p:spPr bwMode="auto">
            <a:xfrm>
              <a:off x="30273167" y="6124980"/>
              <a:ext cx="93718" cy="73277"/>
            </a:xfrm>
            <a:custGeom>
              <a:avLst/>
              <a:gdLst>
                <a:gd name="T0" fmla="*/ 13 w 12"/>
                <a:gd name="T1" fmla="*/ 2 h 10"/>
                <a:gd name="T2" fmla="*/ 11 w 12"/>
                <a:gd name="T3" fmla="*/ 10 h 10"/>
                <a:gd name="T4" fmla="*/ 2 w 12"/>
                <a:gd name="T5" fmla="*/ 10 h 10"/>
                <a:gd name="T6" fmla="*/ 6 w 12"/>
                <a:gd name="T7" fmla="*/ 1 h 10"/>
                <a:gd name="T8" fmla="*/ 13 w 12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"/>
                <a:gd name="T17" fmla="*/ 12 w 1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">
                  <a:moveTo>
                    <a:pt x="11" y="2"/>
                  </a:moveTo>
                  <a:cubicBezTo>
                    <a:pt x="12" y="4"/>
                    <a:pt x="11" y="7"/>
                    <a:pt x="9" y="8"/>
                  </a:cubicBezTo>
                  <a:cubicBezTo>
                    <a:pt x="7" y="9"/>
                    <a:pt x="3" y="10"/>
                    <a:pt x="2" y="8"/>
                  </a:cubicBezTo>
                  <a:cubicBezTo>
                    <a:pt x="0" y="6"/>
                    <a:pt x="3" y="2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5" name="Freeform 3148"/>
            <p:cNvSpPr>
              <a:spLocks noChangeAspect="1"/>
            </p:cNvSpPr>
            <p:nvPr/>
          </p:nvSpPr>
          <p:spPr bwMode="auto">
            <a:xfrm>
              <a:off x="32562758" y="5593689"/>
              <a:ext cx="93718" cy="91606"/>
            </a:xfrm>
            <a:custGeom>
              <a:avLst/>
              <a:gdLst>
                <a:gd name="T0" fmla="*/ 12 w 12"/>
                <a:gd name="T1" fmla="*/ 1 h 13"/>
                <a:gd name="T2" fmla="*/ 12 w 12"/>
                <a:gd name="T3" fmla="*/ 8 h 13"/>
                <a:gd name="T4" fmla="*/ 0 w 12"/>
                <a:gd name="T5" fmla="*/ 14 h 13"/>
                <a:gd name="T6" fmla="*/ 2 w 12"/>
                <a:gd name="T7" fmla="*/ 3 h 13"/>
                <a:gd name="T8" fmla="*/ 12 w 12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10" y="1"/>
                  </a:moveTo>
                  <a:cubicBezTo>
                    <a:pt x="12" y="2"/>
                    <a:pt x="11" y="5"/>
                    <a:pt x="10" y="7"/>
                  </a:cubicBezTo>
                  <a:cubicBezTo>
                    <a:pt x="8" y="10"/>
                    <a:pt x="4" y="13"/>
                    <a:pt x="0" y="12"/>
                  </a:cubicBezTo>
                  <a:cubicBezTo>
                    <a:pt x="1" y="10"/>
                    <a:pt x="0" y="5"/>
                    <a:pt x="2" y="3"/>
                  </a:cubicBezTo>
                  <a:cubicBezTo>
                    <a:pt x="4" y="1"/>
                    <a:pt x="8" y="0"/>
                    <a:pt x="10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6" name="Freeform 3226"/>
            <p:cNvSpPr>
              <a:spLocks noChangeAspect="1"/>
            </p:cNvSpPr>
            <p:nvPr/>
          </p:nvSpPr>
          <p:spPr bwMode="auto">
            <a:xfrm>
              <a:off x="31833029" y="7297471"/>
              <a:ext cx="73643" cy="85498"/>
            </a:xfrm>
            <a:custGeom>
              <a:avLst/>
              <a:gdLst>
                <a:gd name="T0" fmla="*/ 5 w 9"/>
                <a:gd name="T1" fmla="*/ 9 h 11"/>
                <a:gd name="T2" fmla="*/ 0 w 9"/>
                <a:gd name="T3" fmla="*/ 13 h 11"/>
                <a:gd name="T4" fmla="*/ 4 w 9"/>
                <a:gd name="T5" fmla="*/ 6 h 11"/>
                <a:gd name="T6" fmla="*/ 10 w 9"/>
                <a:gd name="T7" fmla="*/ 1 h 11"/>
                <a:gd name="T8" fmla="*/ 5 w 9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7"/>
                  </a:moveTo>
                  <a:cubicBezTo>
                    <a:pt x="3" y="9"/>
                    <a:pt x="1" y="11"/>
                    <a:pt x="0" y="10"/>
                  </a:cubicBezTo>
                  <a:cubicBezTo>
                    <a:pt x="0" y="9"/>
                    <a:pt x="1" y="7"/>
                    <a:pt x="3" y="5"/>
                  </a:cubicBezTo>
                  <a:cubicBezTo>
                    <a:pt x="4" y="3"/>
                    <a:pt x="7" y="0"/>
                    <a:pt x="8" y="1"/>
                  </a:cubicBezTo>
                  <a:cubicBezTo>
                    <a:pt x="9" y="2"/>
                    <a:pt x="6" y="5"/>
                    <a:pt x="4" y="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7" name="Freeform 3271"/>
            <p:cNvSpPr>
              <a:spLocks noChangeAspect="1"/>
            </p:cNvSpPr>
            <p:nvPr/>
          </p:nvSpPr>
          <p:spPr bwMode="auto">
            <a:xfrm>
              <a:off x="30239711" y="6149407"/>
              <a:ext cx="33477" cy="24422"/>
            </a:xfrm>
            <a:custGeom>
              <a:avLst/>
              <a:gdLst>
                <a:gd name="T0" fmla="*/ 5 w 4"/>
                <a:gd name="T1" fmla="*/ 3 h 3"/>
                <a:gd name="T2" fmla="*/ 3 w 4"/>
                <a:gd name="T3" fmla="*/ 4 h 3"/>
                <a:gd name="T4" fmla="*/ 0 w 4"/>
                <a:gd name="T5" fmla="*/ 3 h 3"/>
                <a:gd name="T6" fmla="*/ 3 w 4"/>
                <a:gd name="T7" fmla="*/ 0 h 3"/>
                <a:gd name="T8" fmla="*/ 5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8" name="Freeform 3454"/>
            <p:cNvSpPr>
              <a:spLocks noChangeAspect="1"/>
            </p:cNvSpPr>
            <p:nvPr/>
          </p:nvSpPr>
          <p:spPr bwMode="auto">
            <a:xfrm>
              <a:off x="32951057" y="6106669"/>
              <a:ext cx="127196" cy="109927"/>
            </a:xfrm>
            <a:custGeom>
              <a:avLst/>
              <a:gdLst>
                <a:gd name="T0" fmla="*/ 4 w 16"/>
                <a:gd name="T1" fmla="*/ 0 h 15"/>
                <a:gd name="T2" fmla="*/ 8 w 16"/>
                <a:gd name="T3" fmla="*/ 1 h 15"/>
                <a:gd name="T4" fmla="*/ 8 w 16"/>
                <a:gd name="T5" fmla="*/ 5 h 15"/>
                <a:gd name="T6" fmla="*/ 19 w 16"/>
                <a:gd name="T7" fmla="*/ 14 h 15"/>
                <a:gd name="T8" fmla="*/ 18 w 16"/>
                <a:gd name="T9" fmla="*/ 17 h 15"/>
                <a:gd name="T10" fmla="*/ 8 w 16"/>
                <a:gd name="T11" fmla="*/ 10 h 15"/>
                <a:gd name="T12" fmla="*/ 0 w 16"/>
                <a:gd name="T13" fmla="*/ 4 h 15"/>
                <a:gd name="T14" fmla="*/ 4 w 16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5"/>
                <a:gd name="T26" fmla="*/ 16 w 1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5">
                  <a:moveTo>
                    <a:pt x="3" y="0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7" y="2"/>
                    <a:pt x="6" y="3"/>
                    <a:pt x="7" y="4"/>
                  </a:cubicBezTo>
                  <a:cubicBezTo>
                    <a:pt x="9" y="7"/>
                    <a:pt x="13" y="9"/>
                    <a:pt x="16" y="12"/>
                  </a:cubicBezTo>
                  <a:cubicBezTo>
                    <a:pt x="16" y="13"/>
                    <a:pt x="16" y="15"/>
                    <a:pt x="15" y="14"/>
                  </a:cubicBezTo>
                  <a:cubicBezTo>
                    <a:pt x="12" y="13"/>
                    <a:pt x="10" y="10"/>
                    <a:pt x="7" y="8"/>
                  </a:cubicBezTo>
                  <a:cubicBezTo>
                    <a:pt x="5" y="6"/>
                    <a:pt x="2" y="6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49" name="Freeform 3455"/>
            <p:cNvSpPr>
              <a:spLocks noChangeAspect="1"/>
            </p:cNvSpPr>
            <p:nvPr/>
          </p:nvSpPr>
          <p:spPr bwMode="auto">
            <a:xfrm>
              <a:off x="33131802" y="6186049"/>
              <a:ext cx="73643" cy="48851"/>
            </a:xfrm>
            <a:custGeom>
              <a:avLst/>
              <a:gdLst>
                <a:gd name="T0" fmla="*/ 4 w 9"/>
                <a:gd name="T1" fmla="*/ 0 h 7"/>
                <a:gd name="T2" fmla="*/ 0 w 9"/>
                <a:gd name="T3" fmla="*/ 2 h 7"/>
                <a:gd name="T4" fmla="*/ 9 w 9"/>
                <a:gd name="T5" fmla="*/ 7 h 7"/>
                <a:gd name="T6" fmla="*/ 11 w 9"/>
                <a:gd name="T7" fmla="*/ 6 h 7"/>
                <a:gd name="T8" fmla="*/ 4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2" y="4"/>
                    <a:pt x="5" y="5"/>
                    <a:pt x="7" y="6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7" y="3"/>
                    <a:pt x="5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0" name="Freeform 3456"/>
            <p:cNvSpPr>
              <a:spLocks noChangeAspect="1"/>
            </p:cNvSpPr>
            <p:nvPr/>
          </p:nvSpPr>
          <p:spPr bwMode="auto">
            <a:xfrm>
              <a:off x="32187849" y="6729547"/>
              <a:ext cx="80338" cy="103819"/>
            </a:xfrm>
            <a:custGeom>
              <a:avLst/>
              <a:gdLst>
                <a:gd name="T0" fmla="*/ 11 w 10"/>
                <a:gd name="T1" fmla="*/ 0 h 14"/>
                <a:gd name="T2" fmla="*/ 7 w 10"/>
                <a:gd name="T3" fmla="*/ 0 h 14"/>
                <a:gd name="T4" fmla="*/ 4 w 10"/>
                <a:gd name="T5" fmla="*/ 9 h 14"/>
                <a:gd name="T6" fmla="*/ 0 w 10"/>
                <a:gd name="T7" fmla="*/ 11 h 14"/>
                <a:gd name="T8" fmla="*/ 4 w 10"/>
                <a:gd name="T9" fmla="*/ 17 h 14"/>
                <a:gd name="T10" fmla="*/ 10 w 10"/>
                <a:gd name="T11" fmla="*/ 10 h 14"/>
                <a:gd name="T12" fmla="*/ 12 w 10"/>
                <a:gd name="T13" fmla="*/ 5 h 14"/>
                <a:gd name="T14" fmla="*/ 11 w 10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4"/>
                <a:gd name="T26" fmla="*/ 10 w 10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4">
                  <a:moveTo>
                    <a:pt x="9" y="0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5" y="5"/>
                    <a:pt x="3" y="7"/>
                  </a:cubicBezTo>
                  <a:cubicBezTo>
                    <a:pt x="3" y="8"/>
                    <a:pt x="0" y="8"/>
                    <a:pt x="0" y="9"/>
                  </a:cubicBezTo>
                  <a:cubicBezTo>
                    <a:pt x="0" y="11"/>
                    <a:pt x="1" y="14"/>
                    <a:pt x="3" y="14"/>
                  </a:cubicBezTo>
                  <a:cubicBezTo>
                    <a:pt x="6" y="13"/>
                    <a:pt x="6" y="10"/>
                    <a:pt x="8" y="8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2"/>
                    <a:pt x="10" y="1"/>
                    <a:pt x="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1" name="Freeform 3457"/>
            <p:cNvSpPr>
              <a:spLocks noChangeAspect="1"/>
            </p:cNvSpPr>
            <p:nvPr/>
          </p:nvSpPr>
          <p:spPr bwMode="auto">
            <a:xfrm>
              <a:off x="31612121" y="7382963"/>
              <a:ext cx="160675" cy="146560"/>
            </a:xfrm>
            <a:custGeom>
              <a:avLst/>
              <a:gdLst>
                <a:gd name="T0" fmla="*/ 23 w 20"/>
                <a:gd name="T1" fmla="*/ 0 h 20"/>
                <a:gd name="T2" fmla="*/ 23 w 20"/>
                <a:gd name="T3" fmla="*/ 4 h 20"/>
                <a:gd name="T4" fmla="*/ 19 w 20"/>
                <a:gd name="T5" fmla="*/ 4 h 20"/>
                <a:gd name="T6" fmla="*/ 12 w 20"/>
                <a:gd name="T7" fmla="*/ 12 h 20"/>
                <a:gd name="T8" fmla="*/ 8 w 20"/>
                <a:gd name="T9" fmla="*/ 13 h 20"/>
                <a:gd name="T10" fmla="*/ 1 w 20"/>
                <a:gd name="T11" fmla="*/ 24 h 20"/>
                <a:gd name="T12" fmla="*/ 0 w 20"/>
                <a:gd name="T13" fmla="*/ 20 h 20"/>
                <a:gd name="T14" fmla="*/ 5 w 20"/>
                <a:gd name="T15" fmla="*/ 14 h 20"/>
                <a:gd name="T16" fmla="*/ 10 w 20"/>
                <a:gd name="T17" fmla="*/ 4 h 20"/>
                <a:gd name="T18" fmla="*/ 16 w 20"/>
                <a:gd name="T19" fmla="*/ 6 h 20"/>
                <a:gd name="T20" fmla="*/ 23 w 2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0"/>
                <a:gd name="T35" fmla="*/ 20 w 2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0">
                  <a:moveTo>
                    <a:pt x="19" y="0"/>
                  </a:moveTo>
                  <a:cubicBezTo>
                    <a:pt x="20" y="0"/>
                    <a:pt x="20" y="2"/>
                    <a:pt x="19" y="3"/>
                  </a:cubicBezTo>
                  <a:cubicBezTo>
                    <a:pt x="19" y="4"/>
                    <a:pt x="17" y="3"/>
                    <a:pt x="16" y="3"/>
                  </a:cubicBezTo>
                  <a:cubicBezTo>
                    <a:pt x="14" y="5"/>
                    <a:pt x="12" y="8"/>
                    <a:pt x="10" y="10"/>
                  </a:cubicBezTo>
                  <a:cubicBezTo>
                    <a:pt x="9" y="11"/>
                    <a:pt x="8" y="10"/>
                    <a:pt x="7" y="11"/>
                  </a:cubicBezTo>
                  <a:cubicBezTo>
                    <a:pt x="5" y="13"/>
                    <a:pt x="4" y="17"/>
                    <a:pt x="1" y="20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1" y="15"/>
                    <a:pt x="3" y="13"/>
                    <a:pt x="4" y="12"/>
                  </a:cubicBezTo>
                  <a:cubicBezTo>
                    <a:pt x="5" y="9"/>
                    <a:pt x="5" y="5"/>
                    <a:pt x="8" y="3"/>
                  </a:cubicBezTo>
                  <a:cubicBezTo>
                    <a:pt x="9" y="2"/>
                    <a:pt x="12" y="5"/>
                    <a:pt x="13" y="5"/>
                  </a:cubicBezTo>
                  <a:cubicBezTo>
                    <a:pt x="16" y="4"/>
                    <a:pt x="16" y="0"/>
                    <a:pt x="19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2" name="Freeform 3458"/>
            <p:cNvSpPr>
              <a:spLocks noChangeAspect="1"/>
            </p:cNvSpPr>
            <p:nvPr/>
          </p:nvSpPr>
          <p:spPr bwMode="auto">
            <a:xfrm>
              <a:off x="31491603" y="7511195"/>
              <a:ext cx="93718" cy="97702"/>
            </a:xfrm>
            <a:custGeom>
              <a:avLst/>
              <a:gdLst>
                <a:gd name="T0" fmla="*/ 9 w 11"/>
                <a:gd name="T1" fmla="*/ 1 h 13"/>
                <a:gd name="T2" fmla="*/ 14 w 11"/>
                <a:gd name="T3" fmla="*/ 2 h 13"/>
                <a:gd name="T4" fmla="*/ 10 w 11"/>
                <a:gd name="T5" fmla="*/ 7 h 13"/>
                <a:gd name="T6" fmla="*/ 4 w 11"/>
                <a:gd name="T7" fmla="*/ 16 h 13"/>
                <a:gd name="T8" fmla="*/ 0 w 11"/>
                <a:gd name="T9" fmla="*/ 14 h 13"/>
                <a:gd name="T10" fmla="*/ 8 w 11"/>
                <a:gd name="T11" fmla="*/ 4 h 13"/>
                <a:gd name="T12" fmla="*/ 9 w 11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7" y="1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8"/>
                    <a:pt x="5" y="11"/>
                    <a:pt x="3" y="13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8"/>
                    <a:pt x="4" y="6"/>
                    <a:pt x="6" y="3"/>
                  </a:cubicBezTo>
                  <a:cubicBezTo>
                    <a:pt x="6" y="2"/>
                    <a:pt x="7" y="1"/>
                    <a:pt x="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3" name="Freeform 3459"/>
            <p:cNvSpPr>
              <a:spLocks noChangeAspect="1"/>
            </p:cNvSpPr>
            <p:nvPr/>
          </p:nvSpPr>
          <p:spPr bwMode="auto">
            <a:xfrm>
              <a:off x="30788665" y="6234901"/>
              <a:ext cx="87028" cy="97702"/>
            </a:xfrm>
            <a:custGeom>
              <a:avLst/>
              <a:gdLst>
                <a:gd name="T0" fmla="*/ 6 w 11"/>
                <a:gd name="T1" fmla="*/ 1 h 13"/>
                <a:gd name="T2" fmla="*/ 8 w 11"/>
                <a:gd name="T3" fmla="*/ 7 h 13"/>
                <a:gd name="T4" fmla="*/ 12 w 11"/>
                <a:gd name="T5" fmla="*/ 7 h 13"/>
                <a:gd name="T6" fmla="*/ 12 w 11"/>
                <a:gd name="T7" fmla="*/ 15 h 13"/>
                <a:gd name="T8" fmla="*/ 7 w 11"/>
                <a:gd name="T9" fmla="*/ 15 h 13"/>
                <a:gd name="T10" fmla="*/ 7 w 11"/>
                <a:gd name="T11" fmla="*/ 10 h 13"/>
                <a:gd name="T12" fmla="*/ 0 w 11"/>
                <a:gd name="T13" fmla="*/ 4 h 13"/>
                <a:gd name="T14" fmla="*/ 4 w 11"/>
                <a:gd name="T15" fmla="*/ 4 h 13"/>
                <a:gd name="T16" fmla="*/ 6 w 11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5" y="1"/>
                  </a:moveTo>
                  <a:cubicBezTo>
                    <a:pt x="7" y="2"/>
                    <a:pt x="6" y="4"/>
                    <a:pt x="7" y="6"/>
                  </a:cubicBezTo>
                  <a:cubicBezTo>
                    <a:pt x="7" y="6"/>
                    <a:pt x="9" y="5"/>
                    <a:pt x="10" y="6"/>
                  </a:cubicBezTo>
                  <a:cubicBezTo>
                    <a:pt x="11" y="8"/>
                    <a:pt x="11" y="11"/>
                    <a:pt x="10" y="12"/>
                  </a:cubicBezTo>
                  <a:cubicBezTo>
                    <a:pt x="9" y="13"/>
                    <a:pt x="7" y="12"/>
                    <a:pt x="6" y="12"/>
                  </a:cubicBezTo>
                  <a:cubicBezTo>
                    <a:pt x="6" y="11"/>
                    <a:pt x="7" y="9"/>
                    <a:pt x="6" y="8"/>
                  </a:cubicBezTo>
                  <a:cubicBezTo>
                    <a:pt x="5" y="6"/>
                    <a:pt x="1" y="5"/>
                    <a:pt x="0" y="3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4" y="2"/>
                    <a:pt x="5" y="0"/>
                    <a:pt x="5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4" name="Freeform 3460"/>
            <p:cNvSpPr>
              <a:spLocks noChangeAspect="1"/>
            </p:cNvSpPr>
            <p:nvPr/>
          </p:nvSpPr>
          <p:spPr bwMode="auto">
            <a:xfrm>
              <a:off x="30795354" y="6338718"/>
              <a:ext cx="468623" cy="1013709"/>
            </a:xfrm>
            <a:custGeom>
              <a:avLst/>
              <a:gdLst>
                <a:gd name="T0" fmla="*/ 13 w 58"/>
                <a:gd name="T1" fmla="*/ 1 h 138"/>
                <a:gd name="T2" fmla="*/ 22 w 58"/>
                <a:gd name="T3" fmla="*/ 18 h 138"/>
                <a:gd name="T4" fmla="*/ 27 w 58"/>
                <a:gd name="T5" fmla="*/ 31 h 138"/>
                <a:gd name="T6" fmla="*/ 29 w 58"/>
                <a:gd name="T7" fmla="*/ 47 h 138"/>
                <a:gd name="T8" fmla="*/ 31 w 58"/>
                <a:gd name="T9" fmla="*/ 45 h 138"/>
                <a:gd name="T10" fmla="*/ 46 w 58"/>
                <a:gd name="T11" fmla="*/ 73 h 138"/>
                <a:gd name="T12" fmla="*/ 60 w 58"/>
                <a:gd name="T13" fmla="*/ 93 h 138"/>
                <a:gd name="T14" fmla="*/ 65 w 58"/>
                <a:gd name="T15" fmla="*/ 103 h 138"/>
                <a:gd name="T16" fmla="*/ 70 w 58"/>
                <a:gd name="T17" fmla="*/ 106 h 138"/>
                <a:gd name="T18" fmla="*/ 69 w 58"/>
                <a:gd name="T19" fmla="*/ 111 h 138"/>
                <a:gd name="T20" fmla="*/ 68 w 58"/>
                <a:gd name="T21" fmla="*/ 108 h 138"/>
                <a:gd name="T22" fmla="*/ 63 w 58"/>
                <a:gd name="T23" fmla="*/ 103 h 138"/>
                <a:gd name="T24" fmla="*/ 57 w 58"/>
                <a:gd name="T25" fmla="*/ 96 h 138"/>
                <a:gd name="T26" fmla="*/ 47 w 58"/>
                <a:gd name="T27" fmla="*/ 93 h 138"/>
                <a:gd name="T28" fmla="*/ 41 w 58"/>
                <a:gd name="T29" fmla="*/ 97 h 138"/>
                <a:gd name="T30" fmla="*/ 41 w 58"/>
                <a:gd name="T31" fmla="*/ 118 h 138"/>
                <a:gd name="T32" fmla="*/ 40 w 58"/>
                <a:gd name="T33" fmla="*/ 124 h 138"/>
                <a:gd name="T34" fmla="*/ 51 w 58"/>
                <a:gd name="T35" fmla="*/ 132 h 138"/>
                <a:gd name="T36" fmla="*/ 56 w 58"/>
                <a:gd name="T37" fmla="*/ 144 h 138"/>
                <a:gd name="T38" fmla="*/ 62 w 58"/>
                <a:gd name="T39" fmla="*/ 147 h 138"/>
                <a:gd name="T40" fmla="*/ 64 w 58"/>
                <a:gd name="T41" fmla="*/ 158 h 138"/>
                <a:gd name="T42" fmla="*/ 63 w 58"/>
                <a:gd name="T43" fmla="*/ 159 h 138"/>
                <a:gd name="T44" fmla="*/ 60 w 58"/>
                <a:gd name="T45" fmla="*/ 153 h 138"/>
                <a:gd name="T46" fmla="*/ 52 w 58"/>
                <a:gd name="T47" fmla="*/ 150 h 138"/>
                <a:gd name="T48" fmla="*/ 49 w 58"/>
                <a:gd name="T49" fmla="*/ 153 h 138"/>
                <a:gd name="T50" fmla="*/ 48 w 58"/>
                <a:gd name="T51" fmla="*/ 164 h 138"/>
                <a:gd name="T52" fmla="*/ 46 w 58"/>
                <a:gd name="T53" fmla="*/ 165 h 138"/>
                <a:gd name="T54" fmla="*/ 42 w 58"/>
                <a:gd name="T55" fmla="*/ 156 h 138"/>
                <a:gd name="T56" fmla="*/ 40 w 58"/>
                <a:gd name="T57" fmla="*/ 150 h 138"/>
                <a:gd name="T58" fmla="*/ 40 w 58"/>
                <a:gd name="T59" fmla="*/ 141 h 138"/>
                <a:gd name="T60" fmla="*/ 35 w 58"/>
                <a:gd name="T61" fmla="*/ 132 h 138"/>
                <a:gd name="T62" fmla="*/ 35 w 58"/>
                <a:gd name="T63" fmla="*/ 120 h 138"/>
                <a:gd name="T64" fmla="*/ 28 w 58"/>
                <a:gd name="T65" fmla="*/ 113 h 138"/>
                <a:gd name="T66" fmla="*/ 28 w 58"/>
                <a:gd name="T67" fmla="*/ 107 h 138"/>
                <a:gd name="T68" fmla="*/ 27 w 58"/>
                <a:gd name="T69" fmla="*/ 91 h 138"/>
                <a:gd name="T70" fmla="*/ 19 w 58"/>
                <a:gd name="T71" fmla="*/ 61 h 138"/>
                <a:gd name="T72" fmla="*/ 19 w 58"/>
                <a:gd name="T73" fmla="*/ 52 h 138"/>
                <a:gd name="T74" fmla="*/ 10 w 58"/>
                <a:gd name="T75" fmla="*/ 42 h 138"/>
                <a:gd name="T76" fmla="*/ 8 w 58"/>
                <a:gd name="T77" fmla="*/ 38 h 138"/>
                <a:gd name="T78" fmla="*/ 5 w 58"/>
                <a:gd name="T79" fmla="*/ 36 h 138"/>
                <a:gd name="T80" fmla="*/ 4 w 58"/>
                <a:gd name="T81" fmla="*/ 18 h 138"/>
                <a:gd name="T82" fmla="*/ 0 w 58"/>
                <a:gd name="T83" fmla="*/ 7 h 138"/>
                <a:gd name="T84" fmla="*/ 4 w 58"/>
                <a:gd name="T85" fmla="*/ 4 h 138"/>
                <a:gd name="T86" fmla="*/ 8 w 58"/>
                <a:gd name="T87" fmla="*/ 7 h 138"/>
                <a:gd name="T88" fmla="*/ 10 w 58"/>
                <a:gd name="T89" fmla="*/ 1 h 138"/>
                <a:gd name="T90" fmla="*/ 13 w 58"/>
                <a:gd name="T91" fmla="*/ 1 h 1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138"/>
                <a:gd name="T140" fmla="*/ 58 w 58"/>
                <a:gd name="T141" fmla="*/ 138 h 1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138">
                  <a:moveTo>
                    <a:pt x="11" y="1"/>
                  </a:moveTo>
                  <a:cubicBezTo>
                    <a:pt x="14" y="5"/>
                    <a:pt x="16" y="10"/>
                    <a:pt x="18" y="15"/>
                  </a:cubicBezTo>
                  <a:cubicBezTo>
                    <a:pt x="19" y="19"/>
                    <a:pt x="21" y="22"/>
                    <a:pt x="22" y="26"/>
                  </a:cubicBezTo>
                  <a:cubicBezTo>
                    <a:pt x="23" y="30"/>
                    <a:pt x="22" y="35"/>
                    <a:pt x="24" y="39"/>
                  </a:cubicBezTo>
                  <a:cubicBezTo>
                    <a:pt x="24" y="39"/>
                    <a:pt x="25" y="36"/>
                    <a:pt x="26" y="37"/>
                  </a:cubicBezTo>
                  <a:cubicBezTo>
                    <a:pt x="31" y="44"/>
                    <a:pt x="34" y="53"/>
                    <a:pt x="38" y="61"/>
                  </a:cubicBezTo>
                  <a:cubicBezTo>
                    <a:pt x="41" y="66"/>
                    <a:pt x="46" y="71"/>
                    <a:pt x="50" y="77"/>
                  </a:cubicBezTo>
                  <a:cubicBezTo>
                    <a:pt x="51" y="80"/>
                    <a:pt x="52" y="83"/>
                    <a:pt x="54" y="86"/>
                  </a:cubicBezTo>
                  <a:cubicBezTo>
                    <a:pt x="55" y="87"/>
                    <a:pt x="57" y="86"/>
                    <a:pt x="58" y="88"/>
                  </a:cubicBezTo>
                  <a:cubicBezTo>
                    <a:pt x="58" y="89"/>
                    <a:pt x="58" y="91"/>
                    <a:pt x="57" y="92"/>
                  </a:cubicBezTo>
                  <a:cubicBezTo>
                    <a:pt x="57" y="92"/>
                    <a:pt x="56" y="90"/>
                    <a:pt x="56" y="90"/>
                  </a:cubicBezTo>
                  <a:cubicBezTo>
                    <a:pt x="55" y="88"/>
                    <a:pt x="53" y="87"/>
                    <a:pt x="52" y="86"/>
                  </a:cubicBezTo>
                  <a:cubicBezTo>
                    <a:pt x="50" y="84"/>
                    <a:pt x="49" y="81"/>
                    <a:pt x="47" y="80"/>
                  </a:cubicBezTo>
                  <a:cubicBezTo>
                    <a:pt x="45" y="78"/>
                    <a:pt x="42" y="77"/>
                    <a:pt x="39" y="77"/>
                  </a:cubicBezTo>
                  <a:cubicBezTo>
                    <a:pt x="37" y="78"/>
                    <a:pt x="35" y="79"/>
                    <a:pt x="34" y="81"/>
                  </a:cubicBezTo>
                  <a:cubicBezTo>
                    <a:pt x="33" y="86"/>
                    <a:pt x="34" y="92"/>
                    <a:pt x="34" y="98"/>
                  </a:cubicBezTo>
                  <a:cubicBezTo>
                    <a:pt x="33" y="99"/>
                    <a:pt x="32" y="101"/>
                    <a:pt x="33" y="103"/>
                  </a:cubicBezTo>
                  <a:cubicBezTo>
                    <a:pt x="35" y="106"/>
                    <a:pt x="40" y="107"/>
                    <a:pt x="42" y="110"/>
                  </a:cubicBezTo>
                  <a:cubicBezTo>
                    <a:pt x="44" y="112"/>
                    <a:pt x="44" y="117"/>
                    <a:pt x="46" y="120"/>
                  </a:cubicBezTo>
                  <a:cubicBezTo>
                    <a:pt x="47" y="121"/>
                    <a:pt x="50" y="120"/>
                    <a:pt x="51" y="122"/>
                  </a:cubicBezTo>
                  <a:cubicBezTo>
                    <a:pt x="52" y="124"/>
                    <a:pt x="53" y="128"/>
                    <a:pt x="53" y="131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1" y="131"/>
                    <a:pt x="51" y="128"/>
                    <a:pt x="50" y="127"/>
                  </a:cubicBezTo>
                  <a:cubicBezTo>
                    <a:pt x="48" y="125"/>
                    <a:pt x="46" y="125"/>
                    <a:pt x="43" y="125"/>
                  </a:cubicBezTo>
                  <a:cubicBezTo>
                    <a:pt x="42" y="125"/>
                    <a:pt x="41" y="126"/>
                    <a:pt x="41" y="127"/>
                  </a:cubicBezTo>
                  <a:cubicBezTo>
                    <a:pt x="40" y="130"/>
                    <a:pt x="40" y="133"/>
                    <a:pt x="40" y="136"/>
                  </a:cubicBezTo>
                  <a:cubicBezTo>
                    <a:pt x="39" y="136"/>
                    <a:pt x="38" y="138"/>
                    <a:pt x="38" y="137"/>
                  </a:cubicBezTo>
                  <a:cubicBezTo>
                    <a:pt x="36" y="135"/>
                    <a:pt x="36" y="133"/>
                    <a:pt x="35" y="130"/>
                  </a:cubicBezTo>
                  <a:cubicBezTo>
                    <a:pt x="34" y="129"/>
                    <a:pt x="33" y="127"/>
                    <a:pt x="33" y="125"/>
                  </a:cubicBezTo>
                  <a:cubicBezTo>
                    <a:pt x="32" y="122"/>
                    <a:pt x="33" y="120"/>
                    <a:pt x="33" y="117"/>
                  </a:cubicBezTo>
                  <a:cubicBezTo>
                    <a:pt x="32" y="115"/>
                    <a:pt x="29" y="113"/>
                    <a:pt x="29" y="110"/>
                  </a:cubicBezTo>
                  <a:cubicBezTo>
                    <a:pt x="28" y="107"/>
                    <a:pt x="30" y="103"/>
                    <a:pt x="29" y="100"/>
                  </a:cubicBezTo>
                  <a:cubicBezTo>
                    <a:pt x="28" y="98"/>
                    <a:pt x="25" y="97"/>
                    <a:pt x="23" y="94"/>
                  </a:cubicBezTo>
                  <a:cubicBezTo>
                    <a:pt x="22" y="93"/>
                    <a:pt x="23" y="91"/>
                    <a:pt x="23" y="89"/>
                  </a:cubicBezTo>
                  <a:cubicBezTo>
                    <a:pt x="22" y="85"/>
                    <a:pt x="23" y="80"/>
                    <a:pt x="22" y="76"/>
                  </a:cubicBezTo>
                  <a:cubicBezTo>
                    <a:pt x="21" y="68"/>
                    <a:pt x="17" y="60"/>
                    <a:pt x="16" y="51"/>
                  </a:cubicBezTo>
                  <a:cubicBezTo>
                    <a:pt x="15" y="49"/>
                    <a:pt x="17" y="46"/>
                    <a:pt x="16" y="43"/>
                  </a:cubicBezTo>
                  <a:cubicBezTo>
                    <a:pt x="14" y="40"/>
                    <a:pt x="10" y="38"/>
                    <a:pt x="8" y="35"/>
                  </a:cubicBezTo>
                  <a:cubicBezTo>
                    <a:pt x="7" y="34"/>
                    <a:pt x="8" y="33"/>
                    <a:pt x="7" y="32"/>
                  </a:cubicBezTo>
                  <a:cubicBezTo>
                    <a:pt x="7" y="31"/>
                    <a:pt x="5" y="31"/>
                    <a:pt x="4" y="30"/>
                  </a:cubicBezTo>
                  <a:cubicBezTo>
                    <a:pt x="3" y="25"/>
                    <a:pt x="4" y="20"/>
                    <a:pt x="3" y="15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4" y="3"/>
                    <a:pt x="5" y="6"/>
                    <a:pt x="7" y="6"/>
                  </a:cubicBezTo>
                  <a:cubicBezTo>
                    <a:pt x="8" y="5"/>
                    <a:pt x="7" y="2"/>
                    <a:pt x="8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5" name="Freeform 3649"/>
            <p:cNvSpPr>
              <a:spLocks noChangeAspect="1"/>
            </p:cNvSpPr>
            <p:nvPr/>
          </p:nvSpPr>
          <p:spPr bwMode="auto">
            <a:xfrm>
              <a:off x="28345102" y="12011831"/>
              <a:ext cx="80338" cy="67182"/>
            </a:xfrm>
            <a:custGeom>
              <a:avLst/>
              <a:gdLst>
                <a:gd name="T0" fmla="*/ 1 w 10"/>
                <a:gd name="T1" fmla="*/ 4 h 9"/>
                <a:gd name="T2" fmla="*/ 7 w 10"/>
                <a:gd name="T3" fmla="*/ 1 h 9"/>
                <a:gd name="T4" fmla="*/ 11 w 10"/>
                <a:gd name="T5" fmla="*/ 9 h 9"/>
                <a:gd name="T6" fmla="*/ 5 w 10"/>
                <a:gd name="T7" fmla="*/ 7 h 9"/>
                <a:gd name="T8" fmla="*/ 1 w 10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" y="3"/>
                  </a:moveTo>
                  <a:cubicBezTo>
                    <a:pt x="2" y="1"/>
                    <a:pt x="5" y="0"/>
                    <a:pt x="6" y="1"/>
                  </a:cubicBezTo>
                  <a:cubicBezTo>
                    <a:pt x="8" y="2"/>
                    <a:pt x="10" y="5"/>
                    <a:pt x="9" y="7"/>
                  </a:cubicBezTo>
                  <a:cubicBezTo>
                    <a:pt x="8" y="9"/>
                    <a:pt x="5" y="7"/>
                    <a:pt x="4" y="6"/>
                  </a:cubicBezTo>
                  <a:cubicBezTo>
                    <a:pt x="2" y="5"/>
                    <a:pt x="0" y="4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6" name="Freeform 3650"/>
            <p:cNvSpPr>
              <a:spLocks noChangeAspect="1"/>
            </p:cNvSpPr>
            <p:nvPr/>
          </p:nvSpPr>
          <p:spPr bwMode="auto">
            <a:xfrm>
              <a:off x="29744289" y="11480555"/>
              <a:ext cx="502102" cy="421364"/>
            </a:xfrm>
            <a:custGeom>
              <a:avLst/>
              <a:gdLst>
                <a:gd name="T0" fmla="*/ 69 w 63"/>
                <a:gd name="T1" fmla="*/ 56 h 58"/>
                <a:gd name="T2" fmla="*/ 69 w 63"/>
                <a:gd name="T3" fmla="*/ 45 h 58"/>
                <a:gd name="T4" fmla="*/ 75 w 63"/>
                <a:gd name="T5" fmla="*/ 38 h 58"/>
                <a:gd name="T6" fmla="*/ 70 w 63"/>
                <a:gd name="T7" fmla="*/ 29 h 58"/>
                <a:gd name="T8" fmla="*/ 69 w 63"/>
                <a:gd name="T9" fmla="*/ 17 h 58"/>
                <a:gd name="T10" fmla="*/ 64 w 63"/>
                <a:gd name="T11" fmla="*/ 17 h 58"/>
                <a:gd name="T12" fmla="*/ 69 w 63"/>
                <a:gd name="T13" fmla="*/ 11 h 58"/>
                <a:gd name="T14" fmla="*/ 64 w 63"/>
                <a:gd name="T15" fmla="*/ 5 h 58"/>
                <a:gd name="T16" fmla="*/ 57 w 63"/>
                <a:gd name="T17" fmla="*/ 1 h 58"/>
                <a:gd name="T18" fmla="*/ 54 w 63"/>
                <a:gd name="T19" fmla="*/ 8 h 58"/>
                <a:gd name="T20" fmla="*/ 49 w 63"/>
                <a:gd name="T21" fmla="*/ 6 h 58"/>
                <a:gd name="T22" fmla="*/ 48 w 63"/>
                <a:gd name="T23" fmla="*/ 10 h 58"/>
                <a:gd name="T24" fmla="*/ 43 w 63"/>
                <a:gd name="T25" fmla="*/ 8 h 58"/>
                <a:gd name="T26" fmla="*/ 40 w 63"/>
                <a:gd name="T27" fmla="*/ 18 h 58"/>
                <a:gd name="T28" fmla="*/ 36 w 63"/>
                <a:gd name="T29" fmla="*/ 17 h 58"/>
                <a:gd name="T30" fmla="*/ 35 w 63"/>
                <a:gd name="T31" fmla="*/ 24 h 58"/>
                <a:gd name="T32" fmla="*/ 27 w 63"/>
                <a:gd name="T33" fmla="*/ 25 h 58"/>
                <a:gd name="T34" fmla="*/ 30 w 63"/>
                <a:gd name="T35" fmla="*/ 18 h 58"/>
                <a:gd name="T36" fmla="*/ 23 w 63"/>
                <a:gd name="T37" fmla="*/ 17 h 58"/>
                <a:gd name="T38" fmla="*/ 17 w 63"/>
                <a:gd name="T39" fmla="*/ 21 h 58"/>
                <a:gd name="T40" fmla="*/ 10 w 63"/>
                <a:gd name="T41" fmla="*/ 25 h 58"/>
                <a:gd name="T42" fmla="*/ 1 w 63"/>
                <a:gd name="T43" fmla="*/ 37 h 58"/>
                <a:gd name="T44" fmla="*/ 2 w 63"/>
                <a:gd name="T45" fmla="*/ 45 h 58"/>
                <a:gd name="T46" fmla="*/ 13 w 63"/>
                <a:gd name="T47" fmla="*/ 31 h 58"/>
                <a:gd name="T48" fmla="*/ 14 w 63"/>
                <a:gd name="T49" fmla="*/ 36 h 58"/>
                <a:gd name="T50" fmla="*/ 19 w 63"/>
                <a:gd name="T51" fmla="*/ 30 h 58"/>
                <a:gd name="T52" fmla="*/ 24 w 63"/>
                <a:gd name="T53" fmla="*/ 36 h 58"/>
                <a:gd name="T54" fmla="*/ 27 w 63"/>
                <a:gd name="T55" fmla="*/ 30 h 58"/>
                <a:gd name="T56" fmla="*/ 38 w 63"/>
                <a:gd name="T57" fmla="*/ 36 h 58"/>
                <a:gd name="T58" fmla="*/ 32 w 63"/>
                <a:gd name="T59" fmla="*/ 43 h 58"/>
                <a:gd name="T60" fmla="*/ 37 w 63"/>
                <a:gd name="T61" fmla="*/ 56 h 58"/>
                <a:gd name="T62" fmla="*/ 49 w 63"/>
                <a:gd name="T63" fmla="*/ 63 h 58"/>
                <a:gd name="T64" fmla="*/ 54 w 63"/>
                <a:gd name="T65" fmla="*/ 58 h 58"/>
                <a:gd name="T66" fmla="*/ 56 w 63"/>
                <a:gd name="T67" fmla="*/ 68 h 58"/>
                <a:gd name="T68" fmla="*/ 61 w 63"/>
                <a:gd name="T69" fmla="*/ 59 h 58"/>
                <a:gd name="T70" fmla="*/ 57 w 63"/>
                <a:gd name="T71" fmla="*/ 51 h 58"/>
                <a:gd name="T72" fmla="*/ 55 w 63"/>
                <a:gd name="T73" fmla="*/ 44 h 58"/>
                <a:gd name="T74" fmla="*/ 62 w 63"/>
                <a:gd name="T75" fmla="*/ 38 h 58"/>
                <a:gd name="T76" fmla="*/ 64 w 63"/>
                <a:gd name="T77" fmla="*/ 51 h 58"/>
                <a:gd name="T78" fmla="*/ 69 w 63"/>
                <a:gd name="T79" fmla="*/ 5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"/>
                <a:gd name="T121" fmla="*/ 0 h 58"/>
                <a:gd name="T122" fmla="*/ 63 w 63"/>
                <a:gd name="T123" fmla="*/ 58 h 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" h="58">
                  <a:moveTo>
                    <a:pt x="58" y="47"/>
                  </a:moveTo>
                  <a:cubicBezTo>
                    <a:pt x="59" y="44"/>
                    <a:pt x="57" y="41"/>
                    <a:pt x="58" y="38"/>
                  </a:cubicBezTo>
                  <a:cubicBezTo>
                    <a:pt x="59" y="35"/>
                    <a:pt x="63" y="35"/>
                    <a:pt x="63" y="32"/>
                  </a:cubicBezTo>
                  <a:cubicBezTo>
                    <a:pt x="63" y="29"/>
                    <a:pt x="60" y="27"/>
                    <a:pt x="59" y="24"/>
                  </a:cubicBezTo>
                  <a:cubicBezTo>
                    <a:pt x="58" y="21"/>
                    <a:pt x="59" y="17"/>
                    <a:pt x="58" y="14"/>
                  </a:cubicBezTo>
                  <a:cubicBezTo>
                    <a:pt x="57" y="13"/>
                    <a:pt x="54" y="16"/>
                    <a:pt x="54" y="14"/>
                  </a:cubicBezTo>
                  <a:cubicBezTo>
                    <a:pt x="54" y="12"/>
                    <a:pt x="58" y="11"/>
                    <a:pt x="58" y="9"/>
                  </a:cubicBezTo>
                  <a:cubicBezTo>
                    <a:pt x="58" y="7"/>
                    <a:pt x="56" y="5"/>
                    <a:pt x="54" y="4"/>
                  </a:cubicBezTo>
                  <a:cubicBezTo>
                    <a:pt x="53" y="2"/>
                    <a:pt x="50" y="0"/>
                    <a:pt x="48" y="1"/>
                  </a:cubicBezTo>
                  <a:cubicBezTo>
                    <a:pt x="46" y="2"/>
                    <a:pt x="47" y="6"/>
                    <a:pt x="45" y="7"/>
                  </a:cubicBezTo>
                  <a:cubicBezTo>
                    <a:pt x="44" y="8"/>
                    <a:pt x="42" y="5"/>
                    <a:pt x="41" y="5"/>
                  </a:cubicBezTo>
                  <a:cubicBezTo>
                    <a:pt x="40" y="6"/>
                    <a:pt x="41" y="8"/>
                    <a:pt x="40" y="8"/>
                  </a:cubicBezTo>
                  <a:cubicBezTo>
                    <a:pt x="39" y="8"/>
                    <a:pt x="37" y="6"/>
                    <a:pt x="36" y="7"/>
                  </a:cubicBezTo>
                  <a:cubicBezTo>
                    <a:pt x="35" y="9"/>
                    <a:pt x="36" y="12"/>
                    <a:pt x="34" y="15"/>
                  </a:cubicBezTo>
                  <a:cubicBezTo>
                    <a:pt x="33" y="16"/>
                    <a:pt x="31" y="13"/>
                    <a:pt x="30" y="14"/>
                  </a:cubicBezTo>
                  <a:cubicBezTo>
                    <a:pt x="29" y="15"/>
                    <a:pt x="30" y="18"/>
                    <a:pt x="29" y="20"/>
                  </a:cubicBezTo>
                  <a:cubicBezTo>
                    <a:pt x="27" y="21"/>
                    <a:pt x="24" y="23"/>
                    <a:pt x="23" y="21"/>
                  </a:cubicBezTo>
                  <a:cubicBezTo>
                    <a:pt x="21" y="19"/>
                    <a:pt x="26" y="17"/>
                    <a:pt x="25" y="15"/>
                  </a:cubicBezTo>
                  <a:cubicBezTo>
                    <a:pt x="24" y="13"/>
                    <a:pt x="21" y="14"/>
                    <a:pt x="19" y="14"/>
                  </a:cubicBezTo>
                  <a:cubicBezTo>
                    <a:pt x="17" y="15"/>
                    <a:pt x="16" y="17"/>
                    <a:pt x="14" y="18"/>
                  </a:cubicBezTo>
                  <a:cubicBezTo>
                    <a:pt x="12" y="20"/>
                    <a:pt x="9" y="20"/>
                    <a:pt x="8" y="21"/>
                  </a:cubicBezTo>
                  <a:cubicBezTo>
                    <a:pt x="5" y="24"/>
                    <a:pt x="3" y="27"/>
                    <a:pt x="1" y="31"/>
                  </a:cubicBezTo>
                  <a:cubicBezTo>
                    <a:pt x="1" y="33"/>
                    <a:pt x="0" y="39"/>
                    <a:pt x="2" y="38"/>
                  </a:cubicBezTo>
                  <a:cubicBezTo>
                    <a:pt x="6" y="35"/>
                    <a:pt x="7" y="29"/>
                    <a:pt x="11" y="26"/>
                  </a:cubicBezTo>
                  <a:cubicBezTo>
                    <a:pt x="12" y="25"/>
                    <a:pt x="10" y="30"/>
                    <a:pt x="12" y="30"/>
                  </a:cubicBezTo>
                  <a:cubicBezTo>
                    <a:pt x="14" y="30"/>
                    <a:pt x="14" y="25"/>
                    <a:pt x="16" y="25"/>
                  </a:cubicBezTo>
                  <a:cubicBezTo>
                    <a:pt x="18" y="25"/>
                    <a:pt x="18" y="30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6" y="25"/>
                    <a:pt x="31" y="27"/>
                    <a:pt x="32" y="30"/>
                  </a:cubicBezTo>
                  <a:cubicBezTo>
                    <a:pt x="33" y="32"/>
                    <a:pt x="28" y="34"/>
                    <a:pt x="27" y="36"/>
                  </a:cubicBezTo>
                  <a:cubicBezTo>
                    <a:pt x="27" y="40"/>
                    <a:pt x="28" y="44"/>
                    <a:pt x="31" y="47"/>
                  </a:cubicBezTo>
                  <a:cubicBezTo>
                    <a:pt x="33" y="50"/>
                    <a:pt x="37" y="52"/>
                    <a:pt x="41" y="53"/>
                  </a:cubicBezTo>
                  <a:cubicBezTo>
                    <a:pt x="43" y="53"/>
                    <a:pt x="43" y="48"/>
                    <a:pt x="45" y="49"/>
                  </a:cubicBezTo>
                  <a:cubicBezTo>
                    <a:pt x="47" y="51"/>
                    <a:pt x="44" y="57"/>
                    <a:pt x="47" y="57"/>
                  </a:cubicBezTo>
                  <a:cubicBezTo>
                    <a:pt x="49" y="58"/>
                    <a:pt x="51" y="53"/>
                    <a:pt x="51" y="50"/>
                  </a:cubicBezTo>
                  <a:cubicBezTo>
                    <a:pt x="51" y="48"/>
                    <a:pt x="49" y="45"/>
                    <a:pt x="48" y="43"/>
                  </a:cubicBezTo>
                  <a:cubicBezTo>
                    <a:pt x="48" y="41"/>
                    <a:pt x="45" y="39"/>
                    <a:pt x="46" y="37"/>
                  </a:cubicBezTo>
                  <a:cubicBezTo>
                    <a:pt x="46" y="35"/>
                    <a:pt x="50" y="30"/>
                    <a:pt x="52" y="32"/>
                  </a:cubicBezTo>
                  <a:cubicBezTo>
                    <a:pt x="55" y="34"/>
                    <a:pt x="53" y="39"/>
                    <a:pt x="54" y="43"/>
                  </a:cubicBezTo>
                  <a:cubicBezTo>
                    <a:pt x="55" y="45"/>
                    <a:pt x="57" y="48"/>
                    <a:pt x="58" y="47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  <p:sp>
          <p:nvSpPr>
            <p:cNvPr id="1657" name="Freeform 2653"/>
            <p:cNvSpPr>
              <a:spLocks noChangeAspect="1"/>
            </p:cNvSpPr>
            <p:nvPr/>
          </p:nvSpPr>
          <p:spPr bwMode="auto">
            <a:xfrm>
              <a:off x="17760824" y="6357032"/>
              <a:ext cx="281178" cy="341971"/>
            </a:xfrm>
            <a:custGeom>
              <a:avLst/>
              <a:gdLst>
                <a:gd name="T0" fmla="*/ 1 w 35"/>
                <a:gd name="T1" fmla="*/ 43 h 47"/>
                <a:gd name="T2" fmla="*/ 0 w 35"/>
                <a:gd name="T3" fmla="*/ 37 h 47"/>
                <a:gd name="T4" fmla="*/ 0 w 35"/>
                <a:gd name="T5" fmla="*/ 32 h 47"/>
                <a:gd name="T6" fmla="*/ 0 w 35"/>
                <a:gd name="T7" fmla="*/ 27 h 47"/>
                <a:gd name="T8" fmla="*/ 4 w 35"/>
                <a:gd name="T9" fmla="*/ 21 h 47"/>
                <a:gd name="T10" fmla="*/ 5 w 35"/>
                <a:gd name="T11" fmla="*/ 14 h 47"/>
                <a:gd name="T12" fmla="*/ 7 w 35"/>
                <a:gd name="T13" fmla="*/ 11 h 47"/>
                <a:gd name="T14" fmla="*/ 12 w 35"/>
                <a:gd name="T15" fmla="*/ 10 h 47"/>
                <a:gd name="T16" fmla="*/ 16 w 35"/>
                <a:gd name="T17" fmla="*/ 6 h 47"/>
                <a:gd name="T18" fmla="*/ 23 w 35"/>
                <a:gd name="T19" fmla="*/ 1 h 47"/>
                <a:gd name="T20" fmla="*/ 28 w 35"/>
                <a:gd name="T21" fmla="*/ 2 h 47"/>
                <a:gd name="T22" fmla="*/ 30 w 35"/>
                <a:gd name="T23" fmla="*/ 1 h 47"/>
                <a:gd name="T24" fmla="*/ 36 w 35"/>
                <a:gd name="T25" fmla="*/ 0 h 47"/>
                <a:gd name="T26" fmla="*/ 37 w 35"/>
                <a:gd name="T27" fmla="*/ 2 h 47"/>
                <a:gd name="T28" fmla="*/ 40 w 35"/>
                <a:gd name="T29" fmla="*/ 4 h 47"/>
                <a:gd name="T30" fmla="*/ 42 w 35"/>
                <a:gd name="T31" fmla="*/ 6 h 47"/>
                <a:gd name="T32" fmla="*/ 41 w 35"/>
                <a:gd name="T33" fmla="*/ 11 h 47"/>
                <a:gd name="T34" fmla="*/ 38 w 35"/>
                <a:gd name="T35" fmla="*/ 17 h 47"/>
                <a:gd name="T36" fmla="*/ 40 w 35"/>
                <a:gd name="T37" fmla="*/ 24 h 47"/>
                <a:gd name="T38" fmla="*/ 35 w 35"/>
                <a:gd name="T39" fmla="*/ 27 h 47"/>
                <a:gd name="T40" fmla="*/ 35 w 35"/>
                <a:gd name="T41" fmla="*/ 32 h 47"/>
                <a:gd name="T42" fmla="*/ 30 w 35"/>
                <a:gd name="T43" fmla="*/ 33 h 47"/>
                <a:gd name="T44" fmla="*/ 25 w 35"/>
                <a:gd name="T45" fmla="*/ 33 h 47"/>
                <a:gd name="T46" fmla="*/ 28 w 35"/>
                <a:gd name="T47" fmla="*/ 43 h 47"/>
                <a:gd name="T48" fmla="*/ 26 w 35"/>
                <a:gd name="T49" fmla="*/ 48 h 47"/>
                <a:gd name="T50" fmla="*/ 25 w 35"/>
                <a:gd name="T51" fmla="*/ 51 h 47"/>
                <a:gd name="T52" fmla="*/ 25 w 35"/>
                <a:gd name="T53" fmla="*/ 55 h 47"/>
                <a:gd name="T54" fmla="*/ 20 w 35"/>
                <a:gd name="T55" fmla="*/ 55 h 47"/>
                <a:gd name="T56" fmla="*/ 22 w 35"/>
                <a:gd name="T57" fmla="*/ 49 h 47"/>
                <a:gd name="T58" fmla="*/ 18 w 35"/>
                <a:gd name="T59" fmla="*/ 46 h 47"/>
                <a:gd name="T60" fmla="*/ 14 w 35"/>
                <a:gd name="T61" fmla="*/ 46 h 47"/>
                <a:gd name="T62" fmla="*/ 13 w 35"/>
                <a:gd name="T63" fmla="*/ 44 h 47"/>
                <a:gd name="T64" fmla="*/ 10 w 35"/>
                <a:gd name="T65" fmla="*/ 42 h 47"/>
                <a:gd name="T66" fmla="*/ 4 w 35"/>
                <a:gd name="T67" fmla="*/ 42 h 47"/>
                <a:gd name="T68" fmla="*/ 1 w 35"/>
                <a:gd name="T69" fmla="*/ 43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47"/>
                <a:gd name="T107" fmla="*/ 35 w 35"/>
                <a:gd name="T108" fmla="*/ 47 h 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47">
                  <a:moveTo>
                    <a:pt x="1" y="36"/>
                  </a:moveTo>
                  <a:cubicBezTo>
                    <a:pt x="1" y="34"/>
                    <a:pt x="0" y="32"/>
                    <a:pt x="0" y="31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6"/>
                    <a:pt x="0" y="25"/>
                    <a:pt x="0" y="23"/>
                  </a:cubicBezTo>
                  <a:cubicBezTo>
                    <a:pt x="1" y="21"/>
                    <a:pt x="2" y="20"/>
                    <a:pt x="3" y="18"/>
                  </a:cubicBezTo>
                  <a:cubicBezTo>
                    <a:pt x="4" y="16"/>
                    <a:pt x="4" y="14"/>
                    <a:pt x="4" y="12"/>
                  </a:cubicBezTo>
                  <a:cubicBezTo>
                    <a:pt x="5" y="11"/>
                    <a:pt x="5" y="10"/>
                    <a:pt x="6" y="9"/>
                  </a:cubicBezTo>
                  <a:cubicBezTo>
                    <a:pt x="8" y="8"/>
                    <a:pt x="9" y="9"/>
                    <a:pt x="10" y="8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5" y="3"/>
                    <a:pt x="17" y="2"/>
                    <a:pt x="19" y="1"/>
                  </a:cubicBezTo>
                  <a:cubicBezTo>
                    <a:pt x="20" y="1"/>
                    <a:pt x="22" y="2"/>
                    <a:pt x="23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7" y="0"/>
                    <a:pt x="28" y="0"/>
                    <a:pt x="30" y="0"/>
                  </a:cubicBezTo>
                  <a:cubicBezTo>
                    <a:pt x="31" y="0"/>
                    <a:pt x="30" y="2"/>
                    <a:pt x="31" y="2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4" y="3"/>
                    <a:pt x="34" y="4"/>
                    <a:pt x="35" y="5"/>
                  </a:cubicBezTo>
                  <a:cubicBezTo>
                    <a:pt x="35" y="6"/>
                    <a:pt x="35" y="7"/>
                    <a:pt x="34" y="9"/>
                  </a:cubicBezTo>
                  <a:cubicBezTo>
                    <a:pt x="34" y="11"/>
                    <a:pt x="32" y="12"/>
                    <a:pt x="32" y="14"/>
                  </a:cubicBezTo>
                  <a:cubicBezTo>
                    <a:pt x="32" y="16"/>
                    <a:pt x="33" y="18"/>
                    <a:pt x="33" y="20"/>
                  </a:cubicBezTo>
                  <a:cubicBezTo>
                    <a:pt x="32" y="21"/>
                    <a:pt x="30" y="22"/>
                    <a:pt x="29" y="23"/>
                  </a:cubicBezTo>
                  <a:cubicBezTo>
                    <a:pt x="29" y="25"/>
                    <a:pt x="30" y="26"/>
                    <a:pt x="29" y="27"/>
                  </a:cubicBezTo>
                  <a:cubicBezTo>
                    <a:pt x="28" y="28"/>
                    <a:pt x="26" y="28"/>
                    <a:pt x="25" y="28"/>
                  </a:cubicBezTo>
                  <a:cubicBezTo>
                    <a:pt x="24" y="29"/>
                    <a:pt x="21" y="27"/>
                    <a:pt x="21" y="28"/>
                  </a:cubicBezTo>
                  <a:cubicBezTo>
                    <a:pt x="20" y="31"/>
                    <a:pt x="23" y="33"/>
                    <a:pt x="23" y="36"/>
                  </a:cubicBezTo>
                  <a:cubicBezTo>
                    <a:pt x="23" y="37"/>
                    <a:pt x="23" y="39"/>
                    <a:pt x="22" y="40"/>
                  </a:cubicBezTo>
                  <a:cubicBezTo>
                    <a:pt x="22" y="41"/>
                    <a:pt x="21" y="42"/>
                    <a:pt x="21" y="43"/>
                  </a:cubicBezTo>
                  <a:cubicBezTo>
                    <a:pt x="20" y="44"/>
                    <a:pt x="21" y="45"/>
                    <a:pt x="21" y="46"/>
                  </a:cubicBezTo>
                  <a:cubicBezTo>
                    <a:pt x="20" y="46"/>
                    <a:pt x="18" y="47"/>
                    <a:pt x="17" y="46"/>
                  </a:cubicBezTo>
                  <a:cubicBezTo>
                    <a:pt x="17" y="44"/>
                    <a:pt x="19" y="42"/>
                    <a:pt x="18" y="41"/>
                  </a:cubicBezTo>
                  <a:cubicBezTo>
                    <a:pt x="18" y="40"/>
                    <a:pt x="16" y="39"/>
                    <a:pt x="15" y="39"/>
                  </a:cubicBezTo>
                  <a:cubicBezTo>
                    <a:pt x="14" y="38"/>
                    <a:pt x="13" y="40"/>
                    <a:pt x="12" y="39"/>
                  </a:cubicBezTo>
                  <a:cubicBezTo>
                    <a:pt x="11" y="39"/>
                    <a:pt x="12" y="37"/>
                    <a:pt x="11" y="37"/>
                  </a:cubicBezTo>
                  <a:cubicBezTo>
                    <a:pt x="11" y="36"/>
                    <a:pt x="9" y="35"/>
                    <a:pt x="8" y="35"/>
                  </a:cubicBezTo>
                  <a:cubicBezTo>
                    <a:pt x="6" y="35"/>
                    <a:pt x="5" y="35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it-IT" sz="1800"/>
            </a:p>
          </p:txBody>
        </p:sp>
      </p:grpSp>
      <p:sp>
        <p:nvSpPr>
          <p:cNvPr id="1658" name="Titolo 1"/>
          <p:cNvSpPr txBox="1">
            <a:spLocks/>
          </p:cNvSpPr>
          <p:nvPr/>
        </p:nvSpPr>
        <p:spPr>
          <a:xfrm>
            <a:off x="360000" y="954210"/>
            <a:ext cx="3507644" cy="4001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z="1600" dirty="0">
                <a:solidFill>
                  <a:srgbClr val="830C23"/>
                </a:solidFill>
              </a:rPr>
              <a:t>info@sace.it • www.sace.it</a:t>
            </a:r>
          </a:p>
        </p:txBody>
      </p:sp>
      <p:pic>
        <p:nvPicPr>
          <p:cNvPr id="1659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58" y="954211"/>
            <a:ext cx="1243427" cy="472310"/>
          </a:xfrm>
          <a:prstGeom prst="rect">
            <a:avLst/>
          </a:prstGeom>
        </p:spPr>
      </p:pic>
      <p:sp>
        <p:nvSpPr>
          <p:cNvPr id="1660" name="Rectangle 8"/>
          <p:cNvSpPr/>
          <p:nvPr/>
        </p:nvSpPr>
        <p:spPr>
          <a:xfrm>
            <a:off x="356468" y="1719860"/>
            <a:ext cx="683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it-IT" sz="1400" b="1" dirty="0">
                <a:solidFill>
                  <a:srgbClr val="0C5D4F"/>
                </a:solidFill>
                <a:cs typeface="Arial"/>
              </a:rPr>
              <a:t>SACE</a:t>
            </a:r>
            <a:endParaRPr lang="it-IT" sz="1400" dirty="0">
              <a:solidFill>
                <a:srgbClr val="0C5D4F"/>
              </a:solidFill>
              <a:cs typeface="Arial"/>
            </a:endParaRPr>
          </a:p>
        </p:txBody>
      </p:sp>
      <p:cxnSp>
        <p:nvCxnSpPr>
          <p:cNvPr id="1661" name="Connettore 1 105"/>
          <p:cNvCxnSpPr/>
          <p:nvPr/>
        </p:nvCxnSpPr>
        <p:spPr>
          <a:xfrm flipH="1">
            <a:off x="4887011" y="1719860"/>
            <a:ext cx="4958" cy="3505951"/>
          </a:xfrm>
          <a:prstGeom prst="line">
            <a:avLst/>
          </a:prstGeom>
          <a:ln w="1270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2" name="Rectangle 1096"/>
          <p:cNvSpPr/>
          <p:nvPr/>
        </p:nvSpPr>
        <p:spPr>
          <a:xfrm>
            <a:off x="356468" y="2020337"/>
            <a:ext cx="1726132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chemeClr val="accent5"/>
                </a:solidFill>
                <a:cs typeface="Arial"/>
              </a:rPr>
              <a:t>ROMA</a:t>
            </a:r>
            <a:r>
              <a:rPr lang="it-IT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b="1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chemeClr val="accent3"/>
                </a:solidFill>
                <a:cs typeface="Arial"/>
              </a:rPr>
              <a:t>Piazza Poli, 37\42 00187</a:t>
            </a:r>
          </a:p>
          <a:p>
            <a:pPr>
              <a:spcBef>
                <a:spcPts val="1000"/>
              </a:spcBef>
            </a:pPr>
            <a:r>
              <a:rPr lang="it-IT" sz="1000" dirty="0">
                <a:solidFill>
                  <a:schemeClr val="accent3"/>
                </a:solidFill>
                <a:cs typeface="Arial"/>
              </a:rPr>
              <a:t>+39 06 67361</a:t>
            </a:r>
            <a:br>
              <a:rPr lang="it-IT" sz="1000" dirty="0">
                <a:solidFill>
                  <a:schemeClr val="accent3"/>
                </a:solidFill>
                <a:cs typeface="Arial"/>
              </a:rPr>
            </a:br>
            <a:r>
              <a:rPr lang="it-IT" sz="1000" dirty="0" err="1">
                <a:solidFill>
                  <a:schemeClr val="accent3"/>
                </a:solidFill>
                <a:cs typeface="Arial"/>
              </a:rPr>
              <a:t>info@sace.it</a:t>
            </a:r>
            <a:endParaRPr lang="it-IT" sz="10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1663" name="Rectangle 1097"/>
          <p:cNvSpPr/>
          <p:nvPr/>
        </p:nvSpPr>
        <p:spPr>
          <a:xfrm>
            <a:off x="356468" y="3469092"/>
            <a:ext cx="131771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BARI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+39 080 5467763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bari@sace.it</a:t>
            </a:r>
          </a:p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BOLOGNA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+39  051 0227440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bologna@sace.it</a:t>
            </a:r>
          </a:p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BRESCIA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+39 030 2292259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brescia@sace.it</a:t>
            </a:r>
          </a:p>
        </p:txBody>
      </p:sp>
      <p:sp>
        <p:nvSpPr>
          <p:cNvPr id="1664" name="Rectangle 1098"/>
          <p:cNvSpPr/>
          <p:nvPr/>
        </p:nvSpPr>
        <p:spPr>
          <a:xfrm>
            <a:off x="1996419" y="1719860"/>
            <a:ext cx="1192133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FIRENZE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+39 055 5365705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firenze@sace.it</a:t>
            </a:r>
          </a:p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LUCCA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+39 0583 444234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lucca@sace.it</a:t>
            </a:r>
          </a:p>
          <a:p>
            <a:pPr lvl="0"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MILANO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+39 02 4344991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milano@sace.it</a:t>
            </a:r>
          </a:p>
          <a:p>
            <a:pPr lvl="0"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MONZA</a:t>
            </a:r>
            <a:r>
              <a:rPr lang="it-IT" sz="1000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+39 039 3638247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monza@sace.it</a:t>
            </a:r>
            <a:endParaRPr lang="pl-PL" sz="1000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NAPOLI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+39 081 5836131</a:t>
            </a:r>
            <a:br>
              <a:rPr lang="pl-PL" sz="1000" dirty="0">
                <a:solidFill>
                  <a:srgbClr val="747474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napoli@sace.it</a:t>
            </a:r>
          </a:p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P</a:t>
            </a:r>
            <a:r>
              <a:rPr lang="it-IT" sz="1000" b="1" dirty="0">
                <a:solidFill>
                  <a:srgbClr val="4D4D4D"/>
                </a:solidFill>
                <a:cs typeface="Arial"/>
              </a:rPr>
              <a:t>ALERMO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+39 091581100</a:t>
            </a:r>
            <a:r>
              <a:rPr lang="it-IT" sz="1000" dirty="0">
                <a:solidFill>
                  <a:srgbClr val="747474"/>
                </a:solidFill>
                <a:cs typeface="Arial"/>
              </a:rPr>
              <a:t/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 err="1">
                <a:solidFill>
                  <a:srgbClr val="747474"/>
                </a:solidFill>
                <a:cs typeface="Arial"/>
              </a:rPr>
              <a:t>palermo</a:t>
            </a:r>
            <a:r>
              <a:rPr lang="pl-PL" sz="1000" dirty="0">
                <a:solidFill>
                  <a:srgbClr val="747474"/>
                </a:solidFill>
                <a:cs typeface="Arial"/>
              </a:rPr>
              <a:t>@sace.it</a:t>
            </a:r>
            <a:endParaRPr lang="it-IT" sz="1000" b="1" dirty="0">
              <a:solidFill>
                <a:srgbClr val="747474"/>
              </a:solidFill>
              <a:cs typeface="Arial"/>
            </a:endParaRPr>
          </a:p>
        </p:txBody>
      </p:sp>
      <p:sp>
        <p:nvSpPr>
          <p:cNvPr id="1665" name="Rectangle 1099"/>
          <p:cNvSpPr/>
          <p:nvPr/>
        </p:nvSpPr>
        <p:spPr>
          <a:xfrm>
            <a:off x="356468" y="3107694"/>
            <a:ext cx="979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it-IT" sz="1400" b="1" dirty="0">
                <a:solidFill>
                  <a:srgbClr val="0C5D4F"/>
                </a:solidFill>
                <a:cs typeface="Arial"/>
              </a:rPr>
              <a:t>IN ITALIA</a:t>
            </a:r>
            <a:endParaRPr lang="it-IT" sz="1400" dirty="0">
              <a:solidFill>
                <a:srgbClr val="0C5D4F"/>
              </a:solidFill>
              <a:cs typeface="Arial"/>
            </a:endParaRPr>
          </a:p>
        </p:txBody>
      </p:sp>
      <p:sp>
        <p:nvSpPr>
          <p:cNvPr id="1666" name="Rectangle 1100"/>
          <p:cNvSpPr/>
          <p:nvPr/>
        </p:nvSpPr>
        <p:spPr>
          <a:xfrm>
            <a:off x="3510790" y="1719860"/>
            <a:ext cx="1192133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PESARO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+39 0721 383229</a:t>
            </a:r>
            <a:br>
              <a:rPr lang="pl-PL" sz="1000" dirty="0">
                <a:solidFill>
                  <a:srgbClr val="747474"/>
                </a:solidFill>
                <a:cs typeface="Arial"/>
              </a:rPr>
            </a:br>
            <a:r>
              <a:rPr lang="pl-PL" sz="1000" dirty="0" err="1">
                <a:solidFill>
                  <a:srgbClr val="747474"/>
                </a:solidFill>
                <a:cs typeface="Arial"/>
              </a:rPr>
              <a:t>pesaro@sace.it</a:t>
            </a:r>
            <a:endParaRPr lang="pl-PL" sz="1000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ROMA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+39 06 6736309</a:t>
            </a:r>
            <a:br>
              <a:rPr lang="pl-PL" sz="1000" dirty="0">
                <a:solidFill>
                  <a:srgbClr val="747474"/>
                </a:solidFill>
                <a:cs typeface="Arial"/>
              </a:rPr>
            </a:br>
            <a:r>
              <a:rPr lang="pl-PL" sz="1000" dirty="0" err="1">
                <a:solidFill>
                  <a:srgbClr val="747474"/>
                </a:solidFill>
                <a:cs typeface="Arial"/>
              </a:rPr>
              <a:t>roma@sace.it</a:t>
            </a:r>
            <a:endParaRPr lang="pl-PL" sz="1000" b="1" dirty="0" err="1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TORINO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+39 011 3997839</a:t>
            </a:r>
            <a:br>
              <a:rPr lang="pl-PL" sz="1000" dirty="0">
                <a:solidFill>
                  <a:srgbClr val="747474"/>
                </a:solidFill>
                <a:cs typeface="Arial"/>
              </a:rPr>
            </a:br>
            <a:r>
              <a:rPr lang="pl-PL" sz="1000" dirty="0" err="1">
                <a:solidFill>
                  <a:srgbClr val="747474"/>
                </a:solidFill>
                <a:cs typeface="Arial"/>
              </a:rPr>
              <a:t>torino@sace.it</a:t>
            </a:r>
            <a:endParaRPr lang="pl-PL" sz="1000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VENEZIA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+39 041 2905111</a:t>
            </a:r>
            <a:br>
              <a:rPr lang="pl-PL" sz="1000" dirty="0">
                <a:solidFill>
                  <a:srgbClr val="747474"/>
                </a:solidFill>
                <a:cs typeface="Arial"/>
              </a:rPr>
            </a:br>
            <a:r>
              <a:rPr lang="pl-PL" sz="1000" dirty="0" err="1">
                <a:solidFill>
                  <a:srgbClr val="747474"/>
                </a:solidFill>
                <a:cs typeface="Arial"/>
              </a:rPr>
              <a:t>venezia@sace.it</a:t>
            </a:r>
            <a:endParaRPr lang="pl-PL" sz="1000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pl-PL" sz="1000" b="1" dirty="0">
                <a:solidFill>
                  <a:srgbClr val="4D4D4D"/>
                </a:solidFill>
                <a:cs typeface="Arial"/>
              </a:rPr>
              <a:t>VERONA</a:t>
            </a:r>
            <a:r>
              <a:rPr lang="pl-PL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pl-PL" sz="1000" b="1" dirty="0">
                <a:solidFill>
                  <a:srgbClr val="666666"/>
                </a:solidFill>
                <a:cs typeface="Arial"/>
              </a:rPr>
            </a:br>
            <a:r>
              <a:rPr lang="pl-PL" sz="1000" dirty="0">
                <a:solidFill>
                  <a:srgbClr val="747474"/>
                </a:solidFill>
                <a:cs typeface="Arial"/>
              </a:rPr>
              <a:t>+39 045 8099460</a:t>
            </a:r>
            <a:br>
              <a:rPr lang="pl-PL" sz="1000" dirty="0">
                <a:solidFill>
                  <a:srgbClr val="747474"/>
                </a:solidFill>
                <a:cs typeface="Arial"/>
              </a:rPr>
            </a:br>
            <a:r>
              <a:rPr lang="pl-PL" sz="1000" dirty="0" err="1">
                <a:solidFill>
                  <a:srgbClr val="747474"/>
                </a:solidFill>
                <a:cs typeface="Arial"/>
              </a:rPr>
              <a:t>verona@sace.it</a:t>
            </a:r>
            <a:endParaRPr lang="it-IT" sz="1000" dirty="0">
              <a:solidFill>
                <a:srgbClr val="747474"/>
              </a:solidFill>
              <a:cs typeface="Arial"/>
            </a:endParaRPr>
          </a:p>
        </p:txBody>
      </p:sp>
      <p:sp>
        <p:nvSpPr>
          <p:cNvPr id="1667" name="Rectangle 1101"/>
          <p:cNvSpPr/>
          <p:nvPr/>
        </p:nvSpPr>
        <p:spPr>
          <a:xfrm>
            <a:off x="5076056" y="1997094"/>
            <a:ext cx="1773468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ROMANIA, BUCHAREST</a:t>
            </a:r>
            <a:r>
              <a:rPr lang="it-IT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b="1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+40 21 2102183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 err="1">
                <a:solidFill>
                  <a:srgbClr val="747474"/>
                </a:solidFill>
                <a:cs typeface="Arial"/>
              </a:rPr>
              <a:t>bucharest@sace.it</a:t>
            </a:r>
            <a:endParaRPr lang="it-IT" sz="1000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MESSICO, </a:t>
            </a:r>
            <a:br>
              <a:rPr lang="it-IT" sz="1000" b="1" dirty="0">
                <a:solidFill>
                  <a:srgbClr val="4D4D4D"/>
                </a:solidFill>
                <a:cs typeface="Arial"/>
              </a:rPr>
            </a:br>
            <a:r>
              <a:rPr lang="it-IT" sz="1000" b="1" dirty="0">
                <a:solidFill>
                  <a:srgbClr val="4D4D4D"/>
                </a:solidFill>
                <a:cs typeface="Arial"/>
              </a:rPr>
              <a:t>CITTÀ DEL MESSICO</a:t>
            </a:r>
            <a:r>
              <a:rPr lang="it-IT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b="1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+52 55 24536377 messico@sace.it</a:t>
            </a:r>
          </a:p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EAU, DUBAI</a:t>
            </a:r>
            <a:r>
              <a:rPr lang="it-IT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b="1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+971 45543451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dubai@sace.it</a:t>
            </a:r>
            <a:endParaRPr lang="it-IT" sz="1000" b="1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it-IT" sz="1000" b="1" dirty="0">
                <a:solidFill>
                  <a:srgbClr val="4D4D4D"/>
                </a:solidFill>
                <a:cs typeface="Arial"/>
              </a:rPr>
              <a:t>TURCHIA, ISTANBUL</a:t>
            </a:r>
            <a:r>
              <a:rPr lang="it-IT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it-IT" sz="1000" b="1" dirty="0">
                <a:solidFill>
                  <a:srgbClr val="666666"/>
                </a:solidFill>
                <a:cs typeface="Arial"/>
              </a:rPr>
            </a:br>
            <a:r>
              <a:rPr lang="it-IT" sz="1000" dirty="0">
                <a:solidFill>
                  <a:srgbClr val="747474"/>
                </a:solidFill>
                <a:cs typeface="Arial"/>
              </a:rPr>
              <a:t>+90 2122458430/1</a:t>
            </a:r>
            <a:br>
              <a:rPr lang="it-IT" sz="1000" dirty="0">
                <a:solidFill>
                  <a:srgbClr val="747474"/>
                </a:solidFill>
                <a:cs typeface="Arial"/>
              </a:rPr>
            </a:br>
            <a:r>
              <a:rPr lang="it-IT" sz="1000" dirty="0" err="1">
                <a:solidFill>
                  <a:srgbClr val="747474"/>
                </a:solidFill>
                <a:cs typeface="Arial"/>
              </a:rPr>
              <a:t>istanbul@sace.it</a:t>
            </a:r>
            <a:endParaRPr lang="it-IT" sz="1000" dirty="0">
              <a:solidFill>
                <a:srgbClr val="747474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de-DE" sz="1000" b="1" dirty="0">
                <a:solidFill>
                  <a:srgbClr val="4D4D4D"/>
                </a:solidFill>
                <a:cs typeface="Arial"/>
              </a:rPr>
              <a:t>CINA, HONG KONG</a:t>
            </a:r>
            <a:r>
              <a:rPr lang="de-DE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de-DE" sz="1000" b="1" dirty="0">
                <a:solidFill>
                  <a:srgbClr val="666666"/>
                </a:solidFill>
                <a:cs typeface="Arial"/>
              </a:rPr>
            </a:br>
            <a:r>
              <a:rPr lang="de-DE" sz="1000" dirty="0">
                <a:solidFill>
                  <a:srgbClr val="747474"/>
                </a:solidFill>
                <a:cs typeface="Arial"/>
              </a:rPr>
              <a:t>+852 35076190</a:t>
            </a:r>
            <a:br>
              <a:rPr lang="de-DE" sz="1000" dirty="0">
                <a:solidFill>
                  <a:srgbClr val="747474"/>
                </a:solidFill>
                <a:cs typeface="Arial"/>
              </a:rPr>
            </a:br>
            <a:r>
              <a:rPr lang="de-DE" sz="1000" dirty="0">
                <a:solidFill>
                  <a:srgbClr val="747474"/>
                </a:solidFill>
                <a:cs typeface="Arial"/>
              </a:rPr>
              <a:t>hongkong@sace.it</a:t>
            </a:r>
          </a:p>
        </p:txBody>
      </p:sp>
      <p:sp>
        <p:nvSpPr>
          <p:cNvPr id="1668" name="Rectangle 1102"/>
          <p:cNvSpPr/>
          <p:nvPr/>
        </p:nvSpPr>
        <p:spPr>
          <a:xfrm>
            <a:off x="7060362" y="1997094"/>
            <a:ext cx="1718637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cs-CZ" sz="1000" b="1" dirty="0">
                <a:solidFill>
                  <a:srgbClr val="4D4D4D"/>
                </a:solidFill>
                <a:cs typeface="Arial"/>
              </a:rPr>
              <a:t>SUDAFRICA, JOHANNESBURG</a:t>
            </a:r>
            <a:r>
              <a:rPr lang="cs-CZ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cs-CZ" sz="1000" b="1" dirty="0">
                <a:solidFill>
                  <a:srgbClr val="666666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+27 11 4638595 johannesburg@sace.it</a:t>
            </a:r>
          </a:p>
          <a:p>
            <a:pPr lvl="0">
              <a:spcBef>
                <a:spcPts val="1000"/>
              </a:spcBef>
            </a:pPr>
            <a:r>
              <a:rPr lang="cs-CZ" sz="1000" b="1" dirty="0">
                <a:solidFill>
                  <a:srgbClr val="4D4D4D"/>
                </a:solidFill>
                <a:cs typeface="Arial"/>
              </a:rPr>
              <a:t>RUSSIA, MOSCA</a:t>
            </a:r>
            <a:r>
              <a:rPr lang="cs-CZ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cs-CZ" sz="1000" b="1" dirty="0">
                <a:solidFill>
                  <a:srgbClr val="666666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+7 495 2582155</a:t>
            </a:r>
            <a:br>
              <a:rPr lang="cs-CZ" sz="1000" dirty="0">
                <a:solidFill>
                  <a:srgbClr val="747474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mosca@sace.it</a:t>
            </a:r>
          </a:p>
          <a:p>
            <a:pPr lvl="0">
              <a:spcBef>
                <a:spcPts val="1000"/>
              </a:spcBef>
            </a:pPr>
            <a:r>
              <a:rPr lang="cs-CZ" sz="1000" b="1" dirty="0">
                <a:solidFill>
                  <a:srgbClr val="4D4D4D"/>
                </a:solidFill>
                <a:cs typeface="Arial"/>
              </a:rPr>
              <a:t>KENYA, </a:t>
            </a:r>
            <a:r>
              <a:rPr lang="it-IT" sz="1000" b="1" dirty="0" smtClean="0">
                <a:solidFill>
                  <a:srgbClr val="4D4D4D"/>
                </a:solidFill>
                <a:cs typeface="Arial"/>
              </a:rPr>
              <a:t>N</a:t>
            </a:r>
            <a:r>
              <a:rPr lang="cs-CZ" sz="1000" b="1" dirty="0" smtClean="0">
                <a:solidFill>
                  <a:srgbClr val="4D4D4D"/>
                </a:solidFill>
                <a:cs typeface="Arial"/>
              </a:rPr>
              <a:t>AIROBI</a:t>
            </a:r>
            <a:r>
              <a:rPr lang="cs-CZ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cs-CZ" sz="1000" b="1" dirty="0">
                <a:solidFill>
                  <a:srgbClr val="666666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+254 719 014 207 nairobi@sace.it</a:t>
            </a:r>
          </a:p>
          <a:p>
            <a:pPr lvl="0">
              <a:spcBef>
                <a:spcPts val="1000"/>
              </a:spcBef>
            </a:pPr>
            <a:r>
              <a:rPr lang="cs-CZ" sz="1000" b="1" dirty="0">
                <a:solidFill>
                  <a:srgbClr val="4D4D4D"/>
                </a:solidFill>
                <a:cs typeface="Arial"/>
              </a:rPr>
              <a:t>BRASILE, SAN PAOLO</a:t>
            </a:r>
            <a:r>
              <a:rPr lang="cs-CZ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cs-CZ" sz="1000" b="1" dirty="0">
                <a:solidFill>
                  <a:srgbClr val="666666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+55 11 31712138</a:t>
            </a:r>
            <a:br>
              <a:rPr lang="cs-CZ" sz="1000" dirty="0">
                <a:solidFill>
                  <a:srgbClr val="747474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saopaulo@sace.it</a:t>
            </a:r>
          </a:p>
          <a:p>
            <a:pPr lvl="0">
              <a:spcBef>
                <a:spcPts val="1000"/>
              </a:spcBef>
            </a:pPr>
            <a:r>
              <a:rPr lang="cs-CZ" sz="1000" b="1" dirty="0">
                <a:solidFill>
                  <a:srgbClr val="4D4D4D"/>
                </a:solidFill>
                <a:cs typeface="Arial"/>
              </a:rPr>
              <a:t>INDIA, MUMBAI</a:t>
            </a:r>
            <a:r>
              <a:rPr lang="cs-CZ" sz="1000" b="1" dirty="0">
                <a:solidFill>
                  <a:srgbClr val="666666"/>
                </a:solidFill>
                <a:cs typeface="Arial"/>
              </a:rPr>
              <a:t/>
            </a:r>
            <a:br>
              <a:rPr lang="cs-CZ" sz="1000" b="1" dirty="0">
                <a:solidFill>
                  <a:srgbClr val="666666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+91 22 43473470</a:t>
            </a:r>
            <a:br>
              <a:rPr lang="cs-CZ" sz="1000" dirty="0">
                <a:solidFill>
                  <a:srgbClr val="747474"/>
                </a:solidFill>
                <a:cs typeface="Arial"/>
              </a:rPr>
            </a:br>
            <a:r>
              <a:rPr lang="cs-CZ" sz="1000" dirty="0">
                <a:solidFill>
                  <a:srgbClr val="747474"/>
                </a:solidFill>
                <a:cs typeface="Arial"/>
              </a:rPr>
              <a:t>mumbai@sace.it</a:t>
            </a:r>
          </a:p>
        </p:txBody>
      </p:sp>
      <p:sp>
        <p:nvSpPr>
          <p:cNvPr id="1669" name="Rectangle 1103"/>
          <p:cNvSpPr/>
          <p:nvPr/>
        </p:nvSpPr>
        <p:spPr>
          <a:xfrm>
            <a:off x="5076056" y="1719860"/>
            <a:ext cx="1278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it-IT" sz="1400" b="1" dirty="0">
                <a:solidFill>
                  <a:srgbClr val="0C5D4F"/>
                </a:solidFill>
                <a:cs typeface="Arial"/>
              </a:rPr>
              <a:t>NEL MONDO</a:t>
            </a:r>
            <a:endParaRPr lang="it-IT" sz="1400" dirty="0">
              <a:solidFill>
                <a:srgbClr val="0C5D4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7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496550"/>
            <a:ext cx="9019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2100" dirty="0" smtClean="0"/>
              <a:t>Il polo dell’internazionalizzazione di CDP</a:t>
            </a:r>
            <a:endParaRPr lang="it-IT" sz="2100" dirty="0"/>
          </a:p>
        </p:txBody>
      </p:sp>
      <p:graphicFrame>
        <p:nvGraphicFramePr>
          <p:cNvPr id="37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056331"/>
              </p:ext>
            </p:extLst>
          </p:nvPr>
        </p:nvGraphicFramePr>
        <p:xfrm>
          <a:off x="3044480" y="3975078"/>
          <a:ext cx="1599528" cy="121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92684"/>
            <a:ext cx="1107865" cy="9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34880" r="23540" b="34880"/>
          <a:stretch>
            <a:fillRect/>
          </a:stretch>
        </p:blipFill>
        <p:spPr bwMode="auto">
          <a:xfrm>
            <a:off x="4212651" y="4761713"/>
            <a:ext cx="394505" cy="22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5"/>
          <a:srcRect l="17320" t="10101" r="74805" b="81500"/>
          <a:stretch/>
        </p:blipFill>
        <p:spPr>
          <a:xfrm>
            <a:off x="107504" y="3534627"/>
            <a:ext cx="1150142" cy="692868"/>
          </a:xfrm>
          <a:prstGeom prst="rect">
            <a:avLst/>
          </a:prstGeom>
        </p:spPr>
      </p:pic>
      <p:sp>
        <p:nvSpPr>
          <p:cNvPr id="41" name="Pentagono 40"/>
          <p:cNvSpPr/>
          <p:nvPr/>
        </p:nvSpPr>
        <p:spPr>
          <a:xfrm>
            <a:off x="3200928" y="1776283"/>
            <a:ext cx="1299064" cy="53420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Azionariato</a:t>
            </a:r>
            <a:endParaRPr lang="it-IT" sz="1200" b="1" dirty="0">
              <a:solidFill>
                <a:prstClr val="white"/>
              </a:solidFill>
            </a:endParaRPr>
          </a:p>
        </p:txBody>
      </p:sp>
      <p:sp>
        <p:nvSpPr>
          <p:cNvPr id="42" name="Segnaposto contenuto 24"/>
          <p:cNvSpPr txBox="1">
            <a:spLocks/>
          </p:cNvSpPr>
          <p:nvPr/>
        </p:nvSpPr>
        <p:spPr bwMode="auto">
          <a:xfrm>
            <a:off x="3238876" y="5412069"/>
            <a:ext cx="685052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it-IT" sz="600" dirty="0">
                <a:solidFill>
                  <a:srgbClr val="000000"/>
                </a:solidFill>
                <a:latin typeface="Arial" panose="020B0604020202020204" pitchFamily="34" charset="0"/>
              </a:rPr>
              <a:t>Banche e associazioni</a:t>
            </a:r>
          </a:p>
          <a:p>
            <a:pPr>
              <a:buFont typeface="Arial" panose="020B0604020202020204" pitchFamily="34" charset="0"/>
              <a:buNone/>
            </a:pPr>
            <a:r>
              <a:rPr lang="it-IT" altLang="it-IT" sz="600" dirty="0">
                <a:solidFill>
                  <a:srgbClr val="000000"/>
                </a:solidFill>
                <a:latin typeface="Arial" panose="020B0604020202020204" pitchFamily="34" charset="0"/>
              </a:rPr>
              <a:t>di categoria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Segnaposto contenuto 24"/>
          <p:cNvSpPr txBox="1">
            <a:spLocks/>
          </p:cNvSpPr>
          <p:nvPr/>
        </p:nvSpPr>
        <p:spPr>
          <a:xfrm>
            <a:off x="4499992" y="2310491"/>
            <a:ext cx="1872208" cy="21698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rgbClr val="001548"/>
                </a:solidFill>
              </a:rPr>
              <a:t>Conferme di credito doc.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err="1" smtClean="0">
                <a:solidFill>
                  <a:srgbClr val="001548"/>
                </a:solidFill>
              </a:rPr>
              <a:t>Ass</a:t>
            </a:r>
            <a:r>
              <a:rPr lang="it-IT" sz="900" dirty="0" smtClean="0">
                <a:solidFill>
                  <a:srgbClr val="001548"/>
                </a:solidFill>
              </a:rPr>
              <a:t>. credito MLT (Credito Fornitore)</a:t>
            </a:r>
            <a:endParaRPr lang="it-IT" sz="900" dirty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i="1" dirty="0" smtClean="0">
                <a:solidFill>
                  <a:srgbClr val="001548"/>
                </a:solidFill>
              </a:rPr>
              <a:t>Buyer Credit</a:t>
            </a:r>
            <a:endParaRPr lang="it-IT" sz="900" i="1" dirty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rgbClr val="001548"/>
                </a:solidFill>
              </a:rPr>
              <a:t>Garanzie </a:t>
            </a:r>
            <a:r>
              <a:rPr lang="it-IT" sz="900" dirty="0" smtClean="0">
                <a:solidFill>
                  <a:srgbClr val="001548"/>
                </a:solidFill>
              </a:rPr>
              <a:t>contrattuali</a:t>
            </a:r>
            <a:endParaRPr lang="it-IT" sz="900" dirty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Garanzie finanziare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i="1" dirty="0" err="1" smtClean="0">
                <a:solidFill>
                  <a:srgbClr val="001548"/>
                </a:solidFill>
              </a:rPr>
              <a:t>Political</a:t>
            </a:r>
            <a:r>
              <a:rPr lang="it-IT" sz="900" i="1" dirty="0" smtClean="0">
                <a:solidFill>
                  <a:srgbClr val="001548"/>
                </a:solidFill>
              </a:rPr>
              <a:t> </a:t>
            </a:r>
            <a:r>
              <a:rPr lang="it-IT" sz="900" i="1" dirty="0" err="1" smtClean="0">
                <a:solidFill>
                  <a:srgbClr val="001548"/>
                </a:solidFill>
              </a:rPr>
              <a:t>Risk</a:t>
            </a:r>
            <a:r>
              <a:rPr lang="it-IT" sz="900" i="1" dirty="0" smtClean="0">
                <a:solidFill>
                  <a:srgbClr val="001548"/>
                </a:solidFill>
              </a:rPr>
              <a:t> </a:t>
            </a:r>
            <a:r>
              <a:rPr lang="it-IT" sz="900" i="1" dirty="0" err="1" smtClean="0">
                <a:solidFill>
                  <a:srgbClr val="001548"/>
                </a:solidFill>
              </a:rPr>
              <a:t>Insurance</a:t>
            </a:r>
            <a:endParaRPr lang="it-IT" sz="900" i="1" dirty="0" smtClean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it-IT" sz="900" dirty="0" smtClean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i="1" dirty="0">
                <a:solidFill>
                  <a:srgbClr val="001548"/>
                </a:solidFill>
              </a:rPr>
              <a:t>R</a:t>
            </a:r>
            <a:r>
              <a:rPr lang="it-IT" sz="900" i="1" dirty="0" smtClean="0">
                <a:solidFill>
                  <a:srgbClr val="001548"/>
                </a:solidFill>
              </a:rPr>
              <a:t>everse e </a:t>
            </a:r>
            <a:r>
              <a:rPr lang="it-IT" sz="900" i="1" dirty="0" err="1" smtClean="0">
                <a:solidFill>
                  <a:srgbClr val="001548"/>
                </a:solidFill>
              </a:rPr>
              <a:t>maturity</a:t>
            </a:r>
            <a:r>
              <a:rPr lang="it-IT" sz="900" i="1" dirty="0" smtClean="0">
                <a:solidFill>
                  <a:srgbClr val="001548"/>
                </a:solidFill>
              </a:rPr>
              <a:t> factoring</a:t>
            </a:r>
            <a:endParaRPr lang="it-IT" sz="900" i="1" dirty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i="1" dirty="0" smtClean="0">
                <a:solidFill>
                  <a:srgbClr val="001548"/>
                </a:solidFill>
              </a:rPr>
              <a:t>Trade Finance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it-IT" sz="900" dirty="0" smtClean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err="1" smtClean="0">
                <a:solidFill>
                  <a:srgbClr val="001548"/>
                </a:solidFill>
              </a:rPr>
              <a:t>Ass</a:t>
            </a:r>
            <a:r>
              <a:rPr lang="it-IT" sz="900" dirty="0" smtClean="0">
                <a:solidFill>
                  <a:srgbClr val="001548"/>
                </a:solidFill>
              </a:rPr>
              <a:t>. credito BT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Rischi delle costruzioni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Recupero Crediti</a:t>
            </a:r>
          </a:p>
        </p:txBody>
      </p:sp>
      <p:sp>
        <p:nvSpPr>
          <p:cNvPr id="45" name="Segnaposto contenuto 24"/>
          <p:cNvSpPr txBox="1">
            <a:spLocks/>
          </p:cNvSpPr>
          <p:nvPr/>
        </p:nvSpPr>
        <p:spPr>
          <a:xfrm>
            <a:off x="4499992" y="4598216"/>
            <a:ext cx="2140545" cy="10479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Partecipazione al capitale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Finanziamenti agevolati per l’internazionalizzazione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C</a:t>
            </a:r>
            <a:r>
              <a:rPr lang="it-IT" sz="900" dirty="0">
                <a:solidFill>
                  <a:srgbClr val="001548"/>
                </a:solidFill>
              </a:rPr>
              <a:t>ontributo conto interessi </a:t>
            </a:r>
            <a:endParaRPr lang="it-IT" sz="900" dirty="0" smtClean="0">
              <a:solidFill>
                <a:srgbClr val="001548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it-IT" sz="900" dirty="0">
                <a:solidFill>
                  <a:srgbClr val="001548"/>
                </a:solidFill>
              </a:rPr>
              <a:t> </a:t>
            </a:r>
            <a:r>
              <a:rPr lang="it-IT" sz="900" dirty="0" smtClean="0">
                <a:solidFill>
                  <a:srgbClr val="001548"/>
                </a:solidFill>
              </a:rPr>
              <a:t>     per </a:t>
            </a:r>
            <a:r>
              <a:rPr lang="it-IT" sz="900" dirty="0">
                <a:solidFill>
                  <a:srgbClr val="001548"/>
                </a:solidFill>
              </a:rPr>
              <a:t>Credito </a:t>
            </a:r>
            <a:r>
              <a:rPr lang="it-IT" sz="900" dirty="0" smtClean="0">
                <a:solidFill>
                  <a:srgbClr val="001548"/>
                </a:solidFill>
              </a:rPr>
              <a:t>Fornitore SACE</a:t>
            </a:r>
            <a:endParaRPr lang="it-IT" sz="900" dirty="0">
              <a:solidFill>
                <a:srgbClr val="001548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sz="900" dirty="0" smtClean="0">
                <a:solidFill>
                  <a:srgbClr val="001548"/>
                </a:solidFill>
              </a:rPr>
              <a:t>Stabilizzazione tasso interesse</a:t>
            </a:r>
            <a:r>
              <a:rPr lang="it-IT" sz="900" dirty="0">
                <a:solidFill>
                  <a:srgbClr val="001548"/>
                </a:solidFill>
              </a:rPr>
              <a:t> </a:t>
            </a:r>
            <a:endParaRPr lang="it-IT" sz="900" dirty="0" smtClean="0">
              <a:solidFill>
                <a:srgbClr val="001548"/>
              </a:solidFill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it-IT" sz="900" dirty="0">
                <a:solidFill>
                  <a:srgbClr val="001548"/>
                </a:solidFill>
              </a:rPr>
              <a:t> </a:t>
            </a:r>
            <a:r>
              <a:rPr lang="it-IT" sz="900" dirty="0" smtClean="0">
                <a:solidFill>
                  <a:srgbClr val="001548"/>
                </a:solidFill>
              </a:rPr>
              <a:t>     per </a:t>
            </a:r>
            <a:r>
              <a:rPr lang="it-IT" sz="900" i="1" dirty="0" smtClean="0">
                <a:solidFill>
                  <a:srgbClr val="001548"/>
                </a:solidFill>
              </a:rPr>
              <a:t>Buyer Credit </a:t>
            </a:r>
            <a:r>
              <a:rPr lang="it-IT" sz="900" dirty="0" smtClean="0">
                <a:solidFill>
                  <a:srgbClr val="001548"/>
                </a:solidFill>
              </a:rPr>
              <a:t>SACE</a:t>
            </a:r>
            <a:endParaRPr lang="it-IT" sz="900" dirty="0">
              <a:solidFill>
                <a:srgbClr val="001548"/>
              </a:solidFill>
            </a:endParaRPr>
          </a:p>
        </p:txBody>
      </p:sp>
      <p:sp>
        <p:nvSpPr>
          <p:cNvPr id="46" name="Segnaposto contenuto 24"/>
          <p:cNvSpPr txBox="1">
            <a:spLocks/>
          </p:cNvSpPr>
          <p:nvPr/>
        </p:nvSpPr>
        <p:spPr>
          <a:xfrm>
            <a:off x="7531856" y="2789509"/>
            <a:ext cx="1486016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it-IT" sz="1300" dirty="0" smtClean="0">
                <a:solidFill>
                  <a:srgbClr val="001548"/>
                </a:solidFill>
              </a:rPr>
              <a:t>operante in 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it-IT" sz="1300" dirty="0" smtClean="0">
                <a:solidFill>
                  <a:srgbClr val="001548"/>
                </a:solidFill>
              </a:rPr>
              <a:t>198 paesi</a:t>
            </a:r>
          </a:p>
        </p:txBody>
      </p:sp>
      <p:sp>
        <p:nvSpPr>
          <p:cNvPr id="47" name="Segnaposto contenuto 24"/>
          <p:cNvSpPr txBox="1">
            <a:spLocks/>
          </p:cNvSpPr>
          <p:nvPr/>
        </p:nvSpPr>
        <p:spPr>
          <a:xfrm>
            <a:off x="7441224" y="4711920"/>
            <a:ext cx="166728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it-IT" sz="1300" dirty="0" smtClean="0">
                <a:solidFill>
                  <a:srgbClr val="001548"/>
                </a:solidFill>
              </a:rPr>
              <a:t>operante in 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it-IT" sz="1300" dirty="0">
                <a:solidFill>
                  <a:srgbClr val="001548"/>
                </a:solidFill>
              </a:rPr>
              <a:t>~</a:t>
            </a:r>
            <a:r>
              <a:rPr lang="it-IT" sz="1300" dirty="0" smtClean="0">
                <a:solidFill>
                  <a:srgbClr val="001548"/>
                </a:solidFill>
              </a:rPr>
              <a:t> 100 paesi</a:t>
            </a:r>
          </a:p>
        </p:txBody>
      </p:sp>
      <p:sp>
        <p:nvSpPr>
          <p:cNvPr id="48" name="Pentagono 47"/>
          <p:cNvSpPr/>
          <p:nvPr/>
        </p:nvSpPr>
        <p:spPr>
          <a:xfrm>
            <a:off x="6174747" y="1773607"/>
            <a:ext cx="1299064" cy="53420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Clienti</a:t>
            </a:r>
            <a:endParaRPr lang="it-IT" sz="1200" b="1" dirty="0">
              <a:solidFill>
                <a:prstClr val="white"/>
              </a:solidFill>
            </a:endParaRPr>
          </a:p>
        </p:txBody>
      </p:sp>
      <p:sp>
        <p:nvSpPr>
          <p:cNvPr id="49" name="Pentagono 48"/>
          <p:cNvSpPr/>
          <p:nvPr/>
        </p:nvSpPr>
        <p:spPr>
          <a:xfrm>
            <a:off x="7709048" y="1776283"/>
            <a:ext cx="1299064" cy="53420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Geografie</a:t>
            </a:r>
            <a:endParaRPr lang="it-IT" sz="1200" b="1" dirty="0">
              <a:solidFill>
                <a:prstClr val="white"/>
              </a:solidFill>
            </a:endParaRPr>
          </a:p>
        </p:txBody>
      </p:sp>
      <p:sp>
        <p:nvSpPr>
          <p:cNvPr id="50" name="Segnaposto contenuto 24"/>
          <p:cNvSpPr txBox="1">
            <a:spLocks/>
          </p:cNvSpPr>
          <p:nvPr/>
        </p:nvSpPr>
        <p:spPr>
          <a:xfrm>
            <a:off x="6056609" y="3408308"/>
            <a:ext cx="1584177" cy="2723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it-IT" sz="1300" dirty="0">
                <a:solidFill>
                  <a:srgbClr val="001548"/>
                </a:solidFill>
              </a:rPr>
              <a:t>~</a:t>
            </a:r>
            <a:r>
              <a:rPr lang="it-IT" sz="1300" dirty="0" smtClean="0">
                <a:solidFill>
                  <a:srgbClr val="001548"/>
                </a:solidFill>
              </a:rPr>
              <a:t>22.000</a:t>
            </a:r>
          </a:p>
        </p:txBody>
      </p:sp>
      <p:sp>
        <p:nvSpPr>
          <p:cNvPr id="51" name="Segnaposto contenuto 24"/>
          <p:cNvSpPr txBox="1">
            <a:spLocks/>
          </p:cNvSpPr>
          <p:nvPr/>
        </p:nvSpPr>
        <p:spPr>
          <a:xfrm>
            <a:off x="6037046" y="4816941"/>
            <a:ext cx="1509104" cy="2723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it-IT" sz="1300" dirty="0" smtClean="0">
                <a:solidFill>
                  <a:srgbClr val="001548"/>
                </a:solidFill>
              </a:rPr>
              <a:t>~1.100</a:t>
            </a:r>
          </a:p>
        </p:txBody>
      </p:sp>
      <p:graphicFrame>
        <p:nvGraphicFramePr>
          <p:cNvPr id="52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468369"/>
              </p:ext>
            </p:extLst>
          </p:nvPr>
        </p:nvGraphicFramePr>
        <p:xfrm>
          <a:off x="3007628" y="3282769"/>
          <a:ext cx="1599528" cy="121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Pentagono 52"/>
          <p:cNvSpPr/>
          <p:nvPr/>
        </p:nvSpPr>
        <p:spPr>
          <a:xfrm>
            <a:off x="4712283" y="1772816"/>
            <a:ext cx="1271572" cy="53420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Prodotti</a:t>
            </a:r>
            <a:endParaRPr lang="it-IT" sz="1200" b="1" dirty="0">
              <a:solidFill>
                <a:prstClr val="white"/>
              </a:solidFill>
            </a:endParaRPr>
          </a:p>
        </p:txBody>
      </p:sp>
      <p:cxnSp>
        <p:nvCxnSpPr>
          <p:cNvPr id="54" name="Connettore diritto 8"/>
          <p:cNvCxnSpPr/>
          <p:nvPr/>
        </p:nvCxnSpPr>
        <p:spPr>
          <a:xfrm flipV="1">
            <a:off x="3923928" y="3615038"/>
            <a:ext cx="233119" cy="11566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5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34880" r="23540" b="34880"/>
          <a:stretch>
            <a:fillRect/>
          </a:stretch>
        </p:blipFill>
        <p:spPr bwMode="auto">
          <a:xfrm>
            <a:off x="4167798" y="3522593"/>
            <a:ext cx="394505" cy="22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entagono 55"/>
          <p:cNvSpPr/>
          <p:nvPr/>
        </p:nvSpPr>
        <p:spPr>
          <a:xfrm>
            <a:off x="1763688" y="1776284"/>
            <a:ext cx="1299064" cy="534207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Società prodotto</a:t>
            </a:r>
            <a:endParaRPr lang="it-IT" sz="1200" b="1" dirty="0">
              <a:solidFill>
                <a:prstClr val="white"/>
              </a:solidFill>
            </a:endParaRP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51" y="3422301"/>
            <a:ext cx="712417" cy="235460"/>
          </a:xfrm>
          <a:prstGeom prst="rect">
            <a:avLst/>
          </a:prstGeom>
        </p:spPr>
      </p:pic>
      <p:sp>
        <p:nvSpPr>
          <p:cNvPr id="58" name="CasellaDiTesto 57"/>
          <p:cNvSpPr txBox="1"/>
          <p:nvPr/>
        </p:nvSpPr>
        <p:spPr>
          <a:xfrm>
            <a:off x="2339752" y="3390611"/>
            <a:ext cx="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1548">
                    <a:lumMod val="90000"/>
                    <a:lumOff val="10000"/>
                  </a:srgbClr>
                </a:solidFill>
              </a:rPr>
              <a:t>FCT</a:t>
            </a:r>
            <a:endParaRPr lang="it-IT" sz="1400" b="1" dirty="0">
              <a:solidFill>
                <a:srgbClr val="001548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75231"/>
            <a:ext cx="712417" cy="235460"/>
          </a:xfrm>
          <a:prstGeom prst="rect">
            <a:avLst/>
          </a:prstGeom>
        </p:spPr>
      </p:pic>
      <p:sp>
        <p:nvSpPr>
          <p:cNvPr id="60" name="CasellaDiTesto 59"/>
          <p:cNvSpPr txBox="1"/>
          <p:nvPr/>
        </p:nvSpPr>
        <p:spPr>
          <a:xfrm>
            <a:off x="2363065" y="3822659"/>
            <a:ext cx="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1548">
                    <a:lumMod val="90000"/>
                    <a:lumOff val="10000"/>
                  </a:srgbClr>
                </a:solidFill>
              </a:rPr>
              <a:t>BT</a:t>
            </a:r>
            <a:endParaRPr lang="it-IT" sz="1400" b="1" dirty="0">
              <a:solidFill>
                <a:srgbClr val="001548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05" y="4822368"/>
            <a:ext cx="872881" cy="314237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05" y="2456961"/>
            <a:ext cx="712417" cy="235460"/>
          </a:xfrm>
          <a:prstGeom prst="rect">
            <a:avLst/>
          </a:prstGeom>
        </p:spPr>
      </p:pic>
      <p:sp>
        <p:nvSpPr>
          <p:cNvPr id="63" name="CasellaDiTesto 62"/>
          <p:cNvSpPr txBox="1"/>
          <p:nvPr/>
        </p:nvSpPr>
        <p:spPr>
          <a:xfrm>
            <a:off x="2385356" y="2434762"/>
            <a:ext cx="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1548">
                    <a:lumMod val="90000"/>
                    <a:lumOff val="10000"/>
                  </a:srgbClr>
                </a:solidFill>
              </a:rPr>
              <a:t>SpA</a:t>
            </a:r>
            <a:endParaRPr lang="it-IT" sz="1400" b="1" dirty="0">
              <a:solidFill>
                <a:srgbClr val="001548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64" name="Connettore 1 63"/>
          <p:cNvCxnSpPr/>
          <p:nvPr/>
        </p:nvCxnSpPr>
        <p:spPr>
          <a:xfrm>
            <a:off x="1786405" y="3390611"/>
            <a:ext cx="4250641" cy="0"/>
          </a:xfrm>
          <a:prstGeom prst="line">
            <a:avLst/>
          </a:prstGeom>
          <a:ln w="6350" cmpd="sng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4624480" y="3854349"/>
            <a:ext cx="1459688" cy="0"/>
          </a:xfrm>
          <a:prstGeom prst="line">
            <a:avLst/>
          </a:prstGeom>
          <a:ln w="6350" cmpd="sng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arentesi graffa aperta 65"/>
          <p:cNvSpPr/>
          <p:nvPr/>
        </p:nvSpPr>
        <p:spPr>
          <a:xfrm>
            <a:off x="1331640" y="2382499"/>
            <a:ext cx="288032" cy="3024336"/>
          </a:xfrm>
          <a:prstGeom prst="leftBrac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1548"/>
              </a:solidFill>
            </a:endParaRPr>
          </a:p>
        </p:txBody>
      </p:sp>
      <p:sp>
        <p:nvSpPr>
          <p:cNvPr id="67" name="Parentesi graffa aperta 66"/>
          <p:cNvSpPr/>
          <p:nvPr/>
        </p:nvSpPr>
        <p:spPr>
          <a:xfrm>
            <a:off x="6372200" y="2434762"/>
            <a:ext cx="220022" cy="2045554"/>
          </a:xfrm>
          <a:prstGeom prst="leftBrac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1548"/>
              </a:solidFill>
            </a:endParaRPr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63263"/>
            <a:ext cx="712417" cy="235460"/>
          </a:xfrm>
          <a:prstGeom prst="rect">
            <a:avLst/>
          </a:prstGeom>
        </p:spPr>
      </p:pic>
      <p:sp>
        <p:nvSpPr>
          <p:cNvPr id="69" name="CasellaDiTesto 68"/>
          <p:cNvSpPr txBox="1"/>
          <p:nvPr/>
        </p:nvSpPr>
        <p:spPr>
          <a:xfrm>
            <a:off x="2342672" y="4110691"/>
            <a:ext cx="64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1548">
                    <a:lumMod val="90000"/>
                    <a:lumOff val="10000"/>
                  </a:srgbClr>
                </a:solidFill>
              </a:rPr>
              <a:t>SRV</a:t>
            </a:r>
            <a:endParaRPr lang="it-IT" sz="1400" b="1" dirty="0">
              <a:solidFill>
                <a:srgbClr val="001548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rPr lang="it-IT" smtClean="0"/>
              <a:t>3</a:t>
            </a:fld>
            <a:endParaRPr lang="it-IT" dirty="0"/>
          </a:p>
        </p:txBody>
      </p:sp>
      <p:sp>
        <p:nvSpPr>
          <p:cNvPr id="43" name="Title 7"/>
          <p:cNvSpPr txBox="1">
            <a:spLocks/>
          </p:cNvSpPr>
          <p:nvPr/>
        </p:nvSpPr>
        <p:spPr>
          <a:xfrm>
            <a:off x="124762" y="496550"/>
            <a:ext cx="9019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2100" dirty="0"/>
              <a:t>Un’offerta integrata per l’intero processo di internazionalizzazione</a:t>
            </a:r>
          </a:p>
        </p:txBody>
      </p:sp>
      <p:sp>
        <p:nvSpPr>
          <p:cNvPr id="23" name="Ovale 22"/>
          <p:cNvSpPr/>
          <p:nvPr/>
        </p:nvSpPr>
        <p:spPr>
          <a:xfrm>
            <a:off x="8006956" y="2507726"/>
            <a:ext cx="364500" cy="3645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it-IT" sz="1350" dirty="0">
              <a:solidFill>
                <a:prstClr val="white"/>
              </a:solidFill>
            </a:endParaRPr>
          </a:p>
        </p:txBody>
      </p:sp>
      <p:graphicFrame>
        <p:nvGraphicFramePr>
          <p:cNvPr id="41" name="Diagramma 40"/>
          <p:cNvGraphicFramePr/>
          <p:nvPr>
            <p:extLst>
              <p:ext uri="{D42A27DB-BD31-4B8C-83A1-F6EECF244321}">
                <p14:modId xmlns:p14="http://schemas.microsoft.com/office/powerpoint/2010/main" val="3936777235"/>
              </p:ext>
            </p:extLst>
          </p:nvPr>
        </p:nvGraphicFramePr>
        <p:xfrm>
          <a:off x="323528" y="2183212"/>
          <a:ext cx="7971674" cy="241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CasellaDiTesto 41"/>
          <p:cNvSpPr txBox="1"/>
          <p:nvPr/>
        </p:nvSpPr>
        <p:spPr>
          <a:xfrm>
            <a:off x="7617663" y="1988840"/>
            <a:ext cx="1255223" cy="291059"/>
          </a:xfrm>
          <a:prstGeom prst="rect">
            <a:avLst/>
          </a:prstGeom>
        </p:spPr>
        <p:txBody>
          <a:bodyPr vert="horz" wrap="square" lIns="0" tIns="0" rtlCol="0" anchor="b" anchorCtr="0">
            <a:noAutofit/>
          </a:bodyPr>
          <a:lstStyle/>
          <a:p>
            <a:pPr algn="ctr" defTabSz="342900">
              <a:defRPr/>
            </a:pPr>
            <a:r>
              <a:rPr lang="it-IT" sz="1050" b="1" dirty="0">
                <a:solidFill>
                  <a:srgbClr val="0C5D4F"/>
                </a:solidFill>
              </a:rPr>
              <a:t>Investire in Italia e all’estero</a:t>
            </a:r>
          </a:p>
        </p:txBody>
      </p:sp>
      <p:cxnSp>
        <p:nvCxnSpPr>
          <p:cNvPr id="44" name="Connettore 2 43"/>
          <p:cNvCxnSpPr/>
          <p:nvPr/>
        </p:nvCxnSpPr>
        <p:spPr>
          <a:xfrm flipV="1">
            <a:off x="8186780" y="3160755"/>
            <a:ext cx="0" cy="126485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45" name="CasellaDiTesto 44"/>
          <p:cNvSpPr txBox="1"/>
          <p:nvPr/>
        </p:nvSpPr>
        <p:spPr>
          <a:xfrm>
            <a:off x="467545" y="4703898"/>
            <a:ext cx="1205312" cy="354891"/>
          </a:xfrm>
          <a:prstGeom prst="rect">
            <a:avLst/>
          </a:prstGeom>
        </p:spPr>
        <p:txBody>
          <a:bodyPr vert="horz" wrap="square" lIns="0" tIns="0" rtlCol="0" anchor="ctr" anchorCtr="0">
            <a:noAutofit/>
          </a:bodyPr>
          <a:lstStyle/>
          <a:p>
            <a:pPr algn="ctr" defTabSz="342900">
              <a:defRPr/>
            </a:pPr>
            <a:r>
              <a:rPr lang="it-IT" sz="1350" b="1" dirty="0">
                <a:solidFill>
                  <a:srgbClr val="0C5D4F"/>
                </a:solidFill>
                <a:cs typeface="Calibri" panose="020F0502020204030204" pitchFamily="34" charset="0"/>
              </a:rPr>
              <a:t>Esigenza impresa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2087615" y="4680994"/>
            <a:ext cx="1062075" cy="456197"/>
            <a:chOff x="3806" y="1506803"/>
            <a:chExt cx="1416100" cy="566440"/>
          </a:xfrm>
          <a:solidFill>
            <a:schemeClr val="tx1"/>
          </a:solidFill>
        </p:grpSpPr>
        <p:sp>
          <p:nvSpPr>
            <p:cNvPr id="47" name="Gallone 46"/>
            <p:cNvSpPr/>
            <p:nvPr/>
          </p:nvSpPr>
          <p:spPr>
            <a:xfrm>
              <a:off x="3806" y="1506803"/>
              <a:ext cx="1416100" cy="56644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Gallone 4"/>
            <p:cNvSpPr txBox="1"/>
            <p:nvPr/>
          </p:nvSpPr>
          <p:spPr>
            <a:xfrm>
              <a:off x="243978" y="1556296"/>
              <a:ext cx="886985" cy="4883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04" tIns="10001" rIns="10001" bIns="10001" numCol="1" spcCol="1270" anchor="ctr" anchorCtr="0">
              <a:noAutofit/>
            </a:bodyPr>
            <a:lstStyle/>
            <a:p>
              <a:pPr algn="ctr" defTabSz="33337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750" b="1" i="1" dirty="0">
                  <a:solidFill>
                    <a:prstClr val="white"/>
                  </a:solidFill>
                </a:rPr>
                <a:t>Conoscere i mercati e le controparti</a:t>
              </a: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3170843" y="4699656"/>
            <a:ext cx="1062075" cy="437535"/>
            <a:chOff x="1278297" y="1506803"/>
            <a:chExt cx="1416100" cy="566440"/>
          </a:xfrm>
          <a:solidFill>
            <a:schemeClr val="tx1"/>
          </a:solidFill>
        </p:grpSpPr>
        <p:sp>
          <p:nvSpPr>
            <p:cNvPr id="50" name="Gallone 49"/>
            <p:cNvSpPr/>
            <p:nvPr/>
          </p:nvSpPr>
          <p:spPr>
            <a:xfrm>
              <a:off x="1278297" y="1506803"/>
              <a:ext cx="1416100" cy="56644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Gallone 4"/>
            <p:cNvSpPr txBox="1"/>
            <p:nvPr/>
          </p:nvSpPr>
          <p:spPr>
            <a:xfrm>
              <a:off x="1612705" y="1554164"/>
              <a:ext cx="819592" cy="4817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04" tIns="10001" rIns="10001" bIns="10001" numCol="1" spcCol="1270" anchor="ctr" anchorCtr="0">
              <a:noAutofit/>
            </a:bodyPr>
            <a:lstStyle/>
            <a:p>
              <a:pPr algn="ctr" defTabSz="33337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750" b="1" i="1" dirty="0">
                  <a:solidFill>
                    <a:prstClr val="white"/>
                  </a:solidFill>
                </a:rPr>
                <a:t>Rilascio garanzie contrattuali</a:t>
              </a: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4254071" y="4698960"/>
            <a:ext cx="1254033" cy="438232"/>
            <a:chOff x="2552787" y="1506803"/>
            <a:chExt cx="1416100" cy="566440"/>
          </a:xfrm>
          <a:solidFill>
            <a:schemeClr val="tx1"/>
          </a:solidFill>
        </p:grpSpPr>
        <p:sp>
          <p:nvSpPr>
            <p:cNvPr id="53" name="Gallone 52"/>
            <p:cNvSpPr/>
            <p:nvPr/>
          </p:nvSpPr>
          <p:spPr>
            <a:xfrm>
              <a:off x="2552787" y="1506803"/>
              <a:ext cx="1416100" cy="56644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Gallone 4"/>
            <p:cNvSpPr txBox="1"/>
            <p:nvPr/>
          </p:nvSpPr>
          <p:spPr>
            <a:xfrm>
              <a:off x="2850132" y="1551797"/>
              <a:ext cx="873331" cy="4750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04" tIns="10001" rIns="10001" bIns="10001" numCol="1" spcCol="1270" anchor="ctr" anchorCtr="0">
              <a:noAutofit/>
            </a:bodyPr>
            <a:lstStyle/>
            <a:p>
              <a:pPr algn="ctr" defTabSz="33337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750" b="1" i="1" dirty="0">
                  <a:solidFill>
                    <a:prstClr val="white"/>
                  </a:solidFill>
                </a:rPr>
                <a:t>Finanziamento del circolante</a:t>
              </a: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6417127" y="4712362"/>
            <a:ext cx="1062075" cy="424830"/>
            <a:chOff x="3827277" y="1506803"/>
            <a:chExt cx="1416100" cy="566440"/>
          </a:xfrm>
          <a:solidFill>
            <a:schemeClr val="tx1"/>
          </a:solidFill>
        </p:grpSpPr>
        <p:sp>
          <p:nvSpPr>
            <p:cNvPr id="56" name="Gallone 55"/>
            <p:cNvSpPr/>
            <p:nvPr/>
          </p:nvSpPr>
          <p:spPr>
            <a:xfrm>
              <a:off x="3827277" y="1506803"/>
              <a:ext cx="1416100" cy="56644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Gallone 4"/>
            <p:cNvSpPr txBox="1"/>
            <p:nvPr/>
          </p:nvSpPr>
          <p:spPr>
            <a:xfrm>
              <a:off x="4110497" y="1543075"/>
              <a:ext cx="877864" cy="441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04" tIns="10001" rIns="10001" bIns="10001" numCol="1" spcCol="1270" anchor="ctr" anchorCtr="0">
              <a:noAutofit/>
            </a:bodyPr>
            <a:lstStyle/>
            <a:p>
              <a:pPr algn="ctr" defTabSz="33337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750" b="1" i="1" dirty="0">
                  <a:solidFill>
                    <a:prstClr val="white"/>
                  </a:solidFill>
                </a:rPr>
                <a:t>Copertura del rischio di credito</a:t>
              </a: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454141" y="4698960"/>
            <a:ext cx="1062075" cy="438232"/>
            <a:chOff x="5251096" y="1506803"/>
            <a:chExt cx="1416100" cy="566440"/>
          </a:xfrm>
          <a:solidFill>
            <a:schemeClr val="tx1"/>
          </a:solidFill>
        </p:grpSpPr>
        <p:sp>
          <p:nvSpPr>
            <p:cNvPr id="59" name="Gallone 58"/>
            <p:cNvSpPr/>
            <p:nvPr/>
          </p:nvSpPr>
          <p:spPr>
            <a:xfrm>
              <a:off x="5251096" y="1506803"/>
              <a:ext cx="1416100" cy="56644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Gallone 4"/>
            <p:cNvSpPr txBox="1"/>
            <p:nvPr/>
          </p:nvSpPr>
          <p:spPr>
            <a:xfrm>
              <a:off x="5515068" y="1551798"/>
              <a:ext cx="854115" cy="4508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04" tIns="10001" rIns="10001" bIns="10001" numCol="1" spcCol="1270" anchor="ctr" anchorCtr="0">
              <a:noAutofit/>
            </a:bodyPr>
            <a:lstStyle/>
            <a:p>
              <a:pPr algn="ctr" defTabSz="33337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750" b="1" i="1" dirty="0">
                  <a:solidFill>
                    <a:prstClr val="white"/>
                  </a:solidFill>
                </a:rPr>
                <a:t>Sconto e anticipo dei crediti</a:t>
              </a: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7614091" y="4718136"/>
            <a:ext cx="1258795" cy="419056"/>
            <a:chOff x="6376258" y="1506803"/>
            <a:chExt cx="1416100" cy="566440"/>
          </a:xfrm>
          <a:solidFill>
            <a:schemeClr val="tx1"/>
          </a:solidFill>
        </p:grpSpPr>
        <p:sp>
          <p:nvSpPr>
            <p:cNvPr id="62" name="Gallone 61"/>
            <p:cNvSpPr/>
            <p:nvPr/>
          </p:nvSpPr>
          <p:spPr>
            <a:xfrm>
              <a:off x="6376258" y="1506803"/>
              <a:ext cx="1416100" cy="56644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Gallone 4"/>
            <p:cNvSpPr txBox="1"/>
            <p:nvPr/>
          </p:nvSpPr>
          <p:spPr>
            <a:xfrm>
              <a:off x="6677730" y="1544024"/>
              <a:ext cx="866912" cy="4883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04" tIns="10001" rIns="10001" bIns="10001" numCol="1" spcCol="1270" anchor="ctr" anchorCtr="0">
              <a:noAutofit/>
            </a:bodyPr>
            <a:lstStyle/>
            <a:p>
              <a:pPr algn="ctr" defTabSz="33337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750" b="1" i="1" dirty="0">
                  <a:solidFill>
                    <a:prstClr val="white"/>
                  </a:solidFill>
                </a:rPr>
                <a:t>Finanziamento investimenti &amp; </a:t>
              </a:r>
              <a:r>
                <a:rPr lang="it-IT" sz="750" b="1" dirty="0">
                  <a:solidFill>
                    <a:prstClr val="white"/>
                  </a:solidFill>
                </a:rPr>
                <a:t>PRI</a:t>
              </a:r>
              <a:endParaRPr lang="it-IT" sz="750" b="1" i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64" name="Connettore 2 63"/>
          <p:cNvCxnSpPr/>
          <p:nvPr/>
        </p:nvCxnSpPr>
        <p:spPr>
          <a:xfrm flipV="1">
            <a:off x="2604032" y="3793184"/>
            <a:ext cx="0" cy="668746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65" name="Connettore 2 64"/>
          <p:cNvCxnSpPr/>
          <p:nvPr/>
        </p:nvCxnSpPr>
        <p:spPr>
          <a:xfrm flipV="1">
            <a:off x="4736397" y="3291489"/>
            <a:ext cx="0" cy="11341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66" name="Connettore 2 65"/>
          <p:cNvCxnSpPr/>
          <p:nvPr/>
        </p:nvCxnSpPr>
        <p:spPr>
          <a:xfrm flipH="1" flipV="1">
            <a:off x="5930074" y="3160755"/>
            <a:ext cx="3773" cy="130117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67" name="Connettore 2 66"/>
          <p:cNvCxnSpPr/>
          <p:nvPr/>
        </p:nvCxnSpPr>
        <p:spPr>
          <a:xfrm flipV="1">
            <a:off x="6893804" y="3109848"/>
            <a:ext cx="0" cy="1315766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68" name="CasellaDiTesto 67"/>
          <p:cNvSpPr txBox="1"/>
          <p:nvPr/>
        </p:nvSpPr>
        <p:spPr>
          <a:xfrm>
            <a:off x="2110626" y="5289721"/>
            <a:ext cx="1020722" cy="55278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Report informativi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Mappe rischi 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Valutazioni controparti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3263641" y="5302831"/>
            <a:ext cx="1020722" cy="55278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 err="1">
                <a:solidFill>
                  <a:srgbClr val="001548"/>
                </a:solidFill>
                <a:cs typeface="Calibri" panose="020F0502020204030204" pitchFamily="34" charset="0"/>
              </a:rPr>
              <a:t>Bondistica</a:t>
            </a:r>
            <a:endParaRPr lang="it-IT" sz="750" dirty="0">
              <a:solidFill>
                <a:srgbClr val="001548"/>
              </a:solidFill>
              <a:cs typeface="Calibri" panose="020F0502020204030204" pitchFamily="34" charset="0"/>
            </a:endParaRP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Garanzie contrattuali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SBLC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4336125" y="5300175"/>
            <a:ext cx="1020722" cy="55278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Finanziamenti a BT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 err="1">
                <a:solidFill>
                  <a:srgbClr val="001548"/>
                </a:solidFill>
                <a:cs typeface="Calibri" panose="020F0502020204030204" pitchFamily="34" charset="0"/>
              </a:rPr>
              <a:t>Working</a:t>
            </a: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 Capital </a:t>
            </a:r>
            <a:r>
              <a:rPr lang="it-IT" sz="750" dirty="0" err="1">
                <a:solidFill>
                  <a:srgbClr val="001548"/>
                </a:solidFill>
                <a:cs typeface="Calibri" panose="020F0502020204030204" pitchFamily="34" charset="0"/>
              </a:rPr>
              <a:t>Facility</a:t>
            </a:r>
            <a:endParaRPr lang="it-IT" sz="750" dirty="0">
              <a:solidFill>
                <a:srgbClr val="001548"/>
              </a:solidFill>
              <a:cs typeface="Calibri" panose="020F0502020204030204" pitchFamily="34" charset="0"/>
            </a:endParaRP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Garanzie finanziarie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5423486" y="5292452"/>
            <a:ext cx="1020722" cy="55278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Assicurazione crediti domestici e esteri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Copertura rischi singoli e portafogli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endParaRPr lang="it-IT" sz="750" dirty="0">
              <a:solidFill>
                <a:srgbClr val="001548"/>
              </a:solidFill>
              <a:cs typeface="Calibri" panose="020F0502020204030204" pitchFamily="34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6561625" y="5303434"/>
            <a:ext cx="1020722" cy="55278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Trade Finance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Factoring 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endParaRPr lang="it-IT" sz="750" dirty="0">
              <a:solidFill>
                <a:srgbClr val="001548"/>
              </a:solidFill>
              <a:cs typeface="Calibri" panose="020F0502020204030204" pitchFamily="34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7665854" y="5315965"/>
            <a:ext cx="1020722" cy="756085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Linee di credito a MLT 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Protezione degli investimenti esteri</a:t>
            </a: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r>
              <a:rPr lang="it-IT" sz="750" dirty="0" err="1">
                <a:solidFill>
                  <a:srgbClr val="001548"/>
                </a:solidFill>
                <a:cs typeface="Calibri" panose="020F0502020204030204" pitchFamily="34" charset="0"/>
              </a:rPr>
              <a:t>Equity</a:t>
            </a:r>
            <a:r>
              <a:rPr lang="it-IT" sz="750" dirty="0">
                <a:solidFill>
                  <a:srgbClr val="001548"/>
                </a:solidFill>
                <a:cs typeface="Calibri" panose="020F0502020204030204" pitchFamily="34" charset="0"/>
              </a:rPr>
              <a:t> e 394/81 </a:t>
            </a:r>
            <a:r>
              <a:rPr lang="it-IT" sz="750" dirty="0" err="1">
                <a:solidFill>
                  <a:srgbClr val="001548"/>
                </a:solidFill>
                <a:cs typeface="Calibri" panose="020F0502020204030204" pitchFamily="34" charset="0"/>
              </a:rPr>
              <a:t>Simest</a:t>
            </a:r>
            <a:endParaRPr lang="it-IT" sz="750" dirty="0">
              <a:solidFill>
                <a:srgbClr val="001548"/>
              </a:solidFill>
              <a:cs typeface="Calibri" panose="020F0502020204030204" pitchFamily="34" charset="0"/>
            </a:endParaRPr>
          </a:p>
          <a:p>
            <a:pPr marL="128588" indent="-128588" defTabSz="342900">
              <a:buClr>
                <a:srgbClr val="0C5D4F"/>
              </a:buClr>
              <a:buFont typeface="Wingdings" panose="05000000000000000000" pitchFamily="2" charset="2"/>
              <a:buChar char="q"/>
              <a:defRPr/>
            </a:pPr>
            <a:endParaRPr lang="it-IT" sz="750" dirty="0">
              <a:solidFill>
                <a:srgbClr val="001548"/>
              </a:solidFill>
              <a:cs typeface="Calibri" panose="020F0502020204030204" pitchFamily="34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286186" y="2220394"/>
            <a:ext cx="1255223" cy="291059"/>
          </a:xfrm>
          <a:prstGeom prst="rect">
            <a:avLst/>
          </a:prstGeom>
        </p:spPr>
        <p:txBody>
          <a:bodyPr vert="horz" wrap="square" lIns="0" tIns="0" rtlCol="0" anchor="b" anchorCtr="0">
            <a:noAutofit/>
          </a:bodyPr>
          <a:lstStyle/>
          <a:p>
            <a:pPr algn="ctr" defTabSz="342900">
              <a:defRPr/>
            </a:pPr>
            <a:r>
              <a:rPr lang="it-IT" sz="1050" b="1" dirty="0">
                <a:solidFill>
                  <a:srgbClr val="0C5D4F"/>
                </a:solidFill>
              </a:rPr>
              <a:t>Copertura</a:t>
            </a:r>
          </a:p>
        </p:txBody>
      </p:sp>
      <p:cxnSp>
        <p:nvCxnSpPr>
          <p:cNvPr id="75" name="Connettore 2 74"/>
          <p:cNvCxnSpPr/>
          <p:nvPr/>
        </p:nvCxnSpPr>
        <p:spPr>
          <a:xfrm flipV="1">
            <a:off x="3526425" y="3598581"/>
            <a:ext cx="5946" cy="87863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</p:cxnSp>
      <p:pic>
        <p:nvPicPr>
          <p:cNvPr id="76" name="Shape 371"/>
          <p:cNvPicPr preferRelativeResize="0"/>
          <p:nvPr/>
        </p:nvPicPr>
        <p:blipFill>
          <a:blip r:embed="rId7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51667" y="2155346"/>
            <a:ext cx="1070226" cy="98534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CasellaDiTesto 76"/>
          <p:cNvSpPr txBox="1"/>
          <p:nvPr/>
        </p:nvSpPr>
        <p:spPr>
          <a:xfrm>
            <a:off x="486368" y="5351970"/>
            <a:ext cx="1205312" cy="354891"/>
          </a:xfrm>
          <a:prstGeom prst="rect">
            <a:avLst/>
          </a:prstGeom>
        </p:spPr>
        <p:txBody>
          <a:bodyPr vert="horz" wrap="square" lIns="0" tIns="0" rtlCol="0" anchor="ctr" anchorCtr="0">
            <a:noAutofit/>
          </a:bodyPr>
          <a:lstStyle/>
          <a:p>
            <a:pPr algn="ctr" defTabSz="342900">
              <a:defRPr/>
            </a:pPr>
            <a:r>
              <a:rPr lang="it-IT" sz="1350" b="1" dirty="0" smtClean="0">
                <a:solidFill>
                  <a:srgbClr val="001548"/>
                </a:solidFill>
                <a:cs typeface="Calibri" panose="020F0502020204030204" pitchFamily="34" charset="0"/>
              </a:rPr>
              <a:t>Soluzione SACE-</a:t>
            </a:r>
            <a:r>
              <a:rPr lang="it-IT" sz="1350" b="1" dirty="0" err="1" smtClean="0">
                <a:solidFill>
                  <a:srgbClr val="001548"/>
                </a:solidFill>
                <a:cs typeface="Calibri" panose="020F0502020204030204" pitchFamily="34" charset="0"/>
              </a:rPr>
              <a:t>Simest</a:t>
            </a:r>
            <a:endParaRPr lang="it-IT" sz="1350" b="1" dirty="0">
              <a:solidFill>
                <a:srgbClr val="001548"/>
              </a:solidFill>
              <a:cs typeface="Calibri" panose="020F0502020204030204" pitchFamily="34" charset="0"/>
            </a:endParaRPr>
          </a:p>
        </p:txBody>
      </p:sp>
      <p:cxnSp>
        <p:nvCxnSpPr>
          <p:cNvPr id="78" name="Connettore 1 77"/>
          <p:cNvCxnSpPr/>
          <p:nvPr/>
        </p:nvCxnSpPr>
        <p:spPr>
          <a:xfrm>
            <a:off x="559146" y="5207954"/>
            <a:ext cx="8405342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496550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>
                <a:sym typeface="Arial"/>
              </a:rPr>
              <a:t>Operatività Export Credit: </a:t>
            </a:r>
            <a:r>
              <a:rPr lang="it-IT" sz="2100" dirty="0" smtClean="0">
                <a:sym typeface="Arial"/>
              </a:rPr>
              <a:t>Credito Fornitore</a:t>
            </a:r>
            <a:endParaRPr lang="it-IT" sz="2100" dirty="0">
              <a:sym typeface="Arial"/>
            </a:endParaRP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4</a:t>
            </a:fld>
            <a:endParaRPr lang="it-IT" dirty="0"/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1451833" y="1267366"/>
            <a:ext cx="6238875" cy="709051"/>
            <a:chOff x="611736" y="620688"/>
            <a:chExt cx="7627531" cy="720080"/>
          </a:xfrm>
        </p:grpSpPr>
        <p:sp>
          <p:nvSpPr>
            <p:cNvPr id="16" name="Ovale 15"/>
            <p:cNvSpPr/>
            <p:nvPr/>
          </p:nvSpPr>
          <p:spPr>
            <a:xfrm>
              <a:off x="611736" y="620688"/>
              <a:ext cx="2376264" cy="720080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kern="0" dirty="0">
                  <a:solidFill>
                    <a:prstClr val="white"/>
                  </a:solidFill>
                  <a:latin typeface="Arial"/>
                </a:rPr>
                <a:t>Esportatore italiano</a:t>
              </a:r>
            </a:p>
          </p:txBody>
        </p:sp>
        <p:sp>
          <p:nvSpPr>
            <p:cNvPr id="19" name="Ovale 18"/>
            <p:cNvSpPr/>
            <p:nvPr/>
          </p:nvSpPr>
          <p:spPr>
            <a:xfrm>
              <a:off x="5863003" y="620688"/>
              <a:ext cx="2376264" cy="720080"/>
            </a:xfrm>
            <a:prstGeom prst="ellipse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kern="0" dirty="0">
                  <a:solidFill>
                    <a:prstClr val="white"/>
                  </a:solidFill>
                  <a:latin typeface="Arial"/>
                </a:rPr>
                <a:t>Acquirente estero</a:t>
              </a:r>
            </a:p>
          </p:txBody>
        </p:sp>
        <p:cxnSp>
          <p:nvCxnSpPr>
            <p:cNvPr id="30" name="Connettore 2 29"/>
            <p:cNvCxnSpPr>
              <a:stCxn id="16" idx="6"/>
              <a:endCxn id="19" idx="2"/>
            </p:cNvCxnSpPr>
            <p:nvPr/>
          </p:nvCxnSpPr>
          <p:spPr>
            <a:xfrm>
              <a:off x="2987333" y="981248"/>
              <a:ext cx="287633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66666">
                  <a:lumMod val="50000"/>
                  <a:lumOff val="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1" name="CasellaDiTesto 30"/>
            <p:cNvSpPr txBox="1"/>
            <p:nvPr/>
          </p:nvSpPr>
          <p:spPr>
            <a:xfrm>
              <a:off x="3129016" y="698696"/>
              <a:ext cx="2592972" cy="5313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kern="0" dirty="0" smtClean="0">
                  <a:solidFill>
                    <a:srgbClr val="B30025"/>
                  </a:solidFill>
                  <a:latin typeface="Arial"/>
                </a:rPr>
                <a:t>Finanziamento Contratto </a:t>
              </a:r>
              <a:r>
                <a:rPr lang="it-IT" sz="1400" b="1" kern="0" dirty="0">
                  <a:solidFill>
                    <a:srgbClr val="B30025"/>
                  </a:solidFill>
                  <a:latin typeface="Arial"/>
                </a:rPr>
                <a:t>commerciale</a:t>
              </a:r>
            </a:p>
          </p:txBody>
        </p:sp>
      </p:grpSp>
      <p:grpSp>
        <p:nvGrpSpPr>
          <p:cNvPr id="32" name="Gruppo 31"/>
          <p:cNvGrpSpPr>
            <a:grpSpLocks/>
          </p:cNvGrpSpPr>
          <p:nvPr/>
        </p:nvGrpSpPr>
        <p:grpSpPr bwMode="auto">
          <a:xfrm>
            <a:off x="1027108" y="2040358"/>
            <a:ext cx="7108825" cy="806450"/>
            <a:chOff x="1422720" y="1757610"/>
            <a:chExt cx="7109720" cy="807294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2453138" y="1757610"/>
              <a:ext cx="5475977" cy="5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kern="0" dirty="0">
                  <a:solidFill>
                    <a:srgbClr val="FFFFFF">
                      <a:lumMod val="50000"/>
                    </a:srgbClr>
                  </a:solidFill>
                  <a:latin typeface="Arial"/>
                </a:rPr>
                <a:t>Fornitura di merci e servizi per un valore di </a:t>
              </a:r>
              <a:r>
                <a:rPr lang="it-IT" sz="1400" b="1" kern="0" dirty="0">
                  <a:solidFill>
                    <a:srgbClr val="B30025"/>
                  </a:solidFill>
                  <a:latin typeface="Arial"/>
                </a:rPr>
                <a:t>€ </a:t>
              </a:r>
              <a:r>
                <a:rPr lang="it-IT" sz="1400" b="1" kern="0" dirty="0" smtClean="0">
                  <a:solidFill>
                    <a:srgbClr val="B30025"/>
                  </a:solidFill>
                  <a:latin typeface="Arial"/>
                </a:rPr>
                <a:t>10.000.000</a:t>
              </a:r>
            </a:p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b="1" kern="0" dirty="0">
                <a:solidFill>
                  <a:srgbClr val="B30025"/>
                </a:solidFill>
                <a:latin typeface="Arial"/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1422720" y="2061140"/>
              <a:ext cx="3426256" cy="50376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kern="0" dirty="0">
                  <a:solidFill>
                    <a:srgbClr val="B30025"/>
                  </a:solidFill>
                  <a:latin typeface="Arial"/>
                </a:rPr>
                <a:t>15% anticipato € </a:t>
              </a:r>
              <a:r>
                <a:rPr lang="it-IT" sz="1600" kern="0" dirty="0" smtClean="0">
                  <a:solidFill>
                    <a:srgbClr val="B30025"/>
                  </a:solidFill>
                  <a:latin typeface="Arial"/>
                </a:rPr>
                <a:t>1.500.000 </a:t>
              </a:r>
              <a:endParaRPr lang="it-IT" sz="1600" kern="0" dirty="0">
                <a:solidFill>
                  <a:srgbClr val="B30025"/>
                </a:solidFill>
                <a:latin typeface="Arial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100" b="1" kern="0" dirty="0">
                  <a:solidFill>
                    <a:srgbClr val="666666">
                      <a:lumMod val="75000"/>
                    </a:srgbClr>
                  </a:solidFill>
                  <a:latin typeface="Arial"/>
                </a:rPr>
                <a:t>(dovuto alla firma del contratto)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5106184" y="2061140"/>
              <a:ext cx="3426256" cy="50376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kern="0" dirty="0">
                  <a:solidFill>
                    <a:srgbClr val="B30025"/>
                  </a:solidFill>
                  <a:latin typeface="Arial"/>
                </a:rPr>
                <a:t>85% dilazionato € </a:t>
              </a:r>
              <a:r>
                <a:rPr lang="it-IT" sz="1600" kern="0" dirty="0" smtClean="0">
                  <a:solidFill>
                    <a:srgbClr val="B30025"/>
                  </a:solidFill>
                  <a:latin typeface="Arial"/>
                </a:rPr>
                <a:t>8.500.000</a:t>
              </a:r>
              <a:endParaRPr lang="it-IT" sz="1600" kern="0" dirty="0">
                <a:solidFill>
                  <a:srgbClr val="B30025"/>
                </a:solidFill>
                <a:latin typeface="Arial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100" b="1" kern="0" dirty="0">
                  <a:solidFill>
                    <a:srgbClr val="666666">
                      <a:lumMod val="75000"/>
                    </a:srgbClr>
                  </a:solidFill>
                  <a:latin typeface="Arial"/>
                </a:rPr>
                <a:t>(a decorrere dal Punto di partenza del credito)</a:t>
              </a:r>
            </a:p>
          </p:txBody>
        </p:sp>
      </p:grpSp>
      <p:graphicFrame>
        <p:nvGraphicFramePr>
          <p:cNvPr id="36" name="Tabel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59137"/>
              </p:ext>
            </p:extLst>
          </p:nvPr>
        </p:nvGraphicFramePr>
        <p:xfrm>
          <a:off x="916691" y="4527971"/>
          <a:ext cx="7235825" cy="1752600"/>
        </p:xfrm>
        <a:graphic>
          <a:graphicData uri="http://schemas.openxmlformats.org/drawingml/2006/table">
            <a:tbl>
              <a:tblPr firstRow="1" bandRow="1"/>
              <a:tblGrid>
                <a:gridCol w="6221360"/>
                <a:gridCol w="1014465"/>
              </a:tblGrid>
              <a:tr h="275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Rischi l’impresa e per la banca (eventi</a:t>
                      </a:r>
                      <a:r>
                        <a:rPr lang="it-IT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di natura</a:t>
                      </a:r>
                      <a:r>
                        <a:rPr lang="it-IT" sz="1400" baseline="0" dirty="0" smtClean="0">
                          <a:solidFill>
                            <a:schemeClr val="bg1"/>
                          </a:solidFill>
                        </a:rPr>
                        <a:t> politica e commerciale)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02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Periodo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0025"/>
                    </a:solidFill>
                  </a:tcPr>
                </a:tc>
              </a:tr>
              <a:tr h="282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it-IT" sz="1300" kern="1200" dirty="0" smtClean="0">
                          <a:solidFill>
                            <a:schemeClr val="tx1"/>
                          </a:solidFill>
                          <a:latin typeface="Arial"/>
                          <a:ea typeface="SimSun" pitchFamily="2" charset="-122"/>
                          <a:cs typeface="Arial" charset="0"/>
                        </a:rPr>
                        <a:t>Rischio di produzione (sospensione o revoca della commessa)</a:t>
                      </a:r>
                      <a:endParaRPr lang="it-IT" sz="1300" kern="1200" dirty="0">
                        <a:solidFill>
                          <a:schemeClr val="tx1"/>
                        </a:solidFill>
                        <a:latin typeface="Arial"/>
                        <a:ea typeface="SimSun" pitchFamily="2" charset="-122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A</a:t>
                      </a:r>
                      <a:endParaRPr lang="it-IT" sz="13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2730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SimSun" pitchFamily="2" charset="-122"/>
                          <a:cs typeface="Arial" charset="0"/>
                        </a:rPr>
                        <a:t>Rischio di indebita escussione delle fidejussioni contrattuali</a:t>
                      </a:r>
                      <a:endParaRPr lang="it-IT" sz="1300" b="1" kern="1200" dirty="0">
                        <a:solidFill>
                          <a:schemeClr val="tx1"/>
                        </a:solidFill>
                        <a:latin typeface="Arial"/>
                        <a:ea typeface="SimSun" pitchFamily="2" charset="-122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A</a:t>
                      </a:r>
                      <a:r>
                        <a:rPr lang="it-IT" sz="1300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+</a:t>
                      </a:r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B</a:t>
                      </a:r>
                      <a:endParaRPr lang="it-IT" sz="13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282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it-IT" sz="1300" kern="1200" dirty="0" smtClean="0">
                          <a:solidFill>
                            <a:schemeClr val="tx1"/>
                          </a:solidFill>
                          <a:latin typeface="Arial"/>
                          <a:ea typeface="SimSun" pitchFamily="2" charset="-122"/>
                          <a:cs typeface="Arial" charset="0"/>
                        </a:rPr>
                        <a:t>Rischio di distruzione dei macchinari</a:t>
                      </a:r>
                      <a:endParaRPr lang="it-IT" sz="1300" kern="1200" dirty="0">
                        <a:solidFill>
                          <a:schemeClr val="tx1"/>
                        </a:solidFill>
                        <a:latin typeface="Arial"/>
                        <a:ea typeface="SimSun" pitchFamily="2" charset="-122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A</a:t>
                      </a:r>
                      <a:endParaRPr lang="it-IT" sz="13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2635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SimSun" pitchFamily="2" charset="-122"/>
                          <a:cs typeface="Arial" charset="0"/>
                        </a:rPr>
                        <a:t>Rischio del credito (debitore estero)</a:t>
                      </a:r>
                      <a:endParaRPr lang="it-IT" sz="1300" b="1" kern="1200" dirty="0">
                        <a:solidFill>
                          <a:schemeClr val="tx1"/>
                        </a:solidFill>
                        <a:latin typeface="Arial"/>
                        <a:ea typeface="SimSun" pitchFamily="2" charset="-122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B</a:t>
                      </a:r>
                      <a:endParaRPr lang="it-IT" sz="13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1464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latin typeface="Arial"/>
                          <a:ea typeface="SimSun" pitchFamily="2" charset="-122"/>
                          <a:cs typeface="Arial" charset="0"/>
                        </a:rPr>
                        <a:t>Capitale circolante per l’approntamento fornitura (debitore italiano)</a:t>
                      </a:r>
                      <a:endParaRPr lang="it-IT" sz="1300" b="1" kern="1200" dirty="0">
                        <a:solidFill>
                          <a:schemeClr val="tx1"/>
                        </a:solidFill>
                        <a:latin typeface="Arial"/>
                        <a:ea typeface="SimSun" pitchFamily="2" charset="-122"/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A</a:t>
                      </a:r>
                      <a:r>
                        <a:rPr lang="it-IT" sz="1300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+</a:t>
                      </a:r>
                      <a:r>
                        <a:rPr lang="it-IT" sz="1200" b="1" dirty="0" smtClean="0">
                          <a:solidFill>
                            <a:srgbClr val="B30025"/>
                          </a:solidFill>
                        </a:rPr>
                        <a:t>B</a:t>
                      </a:r>
                      <a:endParaRPr lang="it-IT" sz="13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7" name="Gruppo 36"/>
          <p:cNvGrpSpPr>
            <a:grpSpLocks/>
          </p:cNvGrpSpPr>
          <p:nvPr/>
        </p:nvGrpSpPr>
        <p:grpSpPr bwMode="auto">
          <a:xfrm>
            <a:off x="2468558" y="3050008"/>
            <a:ext cx="1054100" cy="889000"/>
            <a:chOff x="2454275" y="2990850"/>
            <a:chExt cx="1054100" cy="889000"/>
          </a:xfrm>
        </p:grpSpPr>
        <p:cxnSp>
          <p:nvCxnSpPr>
            <p:cNvPr id="38" name="Connettore 1 37"/>
            <p:cNvCxnSpPr/>
            <p:nvPr/>
          </p:nvCxnSpPr>
          <p:spPr bwMode="auto">
            <a:xfrm flipV="1">
              <a:off x="2981325" y="2990850"/>
              <a:ext cx="0" cy="720725"/>
            </a:xfrm>
            <a:prstGeom prst="line">
              <a:avLst/>
            </a:prstGeom>
            <a:noFill/>
            <a:ln w="50800" cap="flat" cmpd="sng" algn="ctr">
              <a:solidFill>
                <a:srgbClr val="B30025"/>
              </a:solidFill>
              <a:prstDash val="solid"/>
            </a:ln>
            <a:effectLst/>
          </p:spPr>
        </p:cxnSp>
        <p:sp>
          <p:nvSpPr>
            <p:cNvPr id="39" name="CasellaDiTesto 38"/>
            <p:cNvSpPr txBox="1"/>
            <p:nvPr/>
          </p:nvSpPr>
          <p:spPr bwMode="auto">
            <a:xfrm>
              <a:off x="2454275" y="3633788"/>
              <a:ext cx="1054100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00" kern="0" dirty="0">
                  <a:solidFill>
                    <a:srgbClr val="FFFFFF">
                      <a:lumMod val="50000"/>
                    </a:srgbClr>
                  </a:solidFill>
                  <a:latin typeface="Arial"/>
                </a:rPr>
                <a:t>Revoca</a:t>
              </a:r>
            </a:p>
          </p:txBody>
        </p:sp>
      </p:grpSp>
      <p:grpSp>
        <p:nvGrpSpPr>
          <p:cNvPr id="40" name="Gruppo 39"/>
          <p:cNvGrpSpPr>
            <a:grpSpLocks/>
          </p:cNvGrpSpPr>
          <p:nvPr/>
        </p:nvGrpSpPr>
        <p:grpSpPr bwMode="auto">
          <a:xfrm>
            <a:off x="465133" y="3137321"/>
            <a:ext cx="7762875" cy="1398588"/>
            <a:chOff x="436563" y="3025775"/>
            <a:chExt cx="7762875" cy="1398588"/>
          </a:xfrm>
        </p:grpSpPr>
        <p:grpSp>
          <p:nvGrpSpPr>
            <p:cNvPr id="41" name="Gruppo 27"/>
            <p:cNvGrpSpPr>
              <a:grpSpLocks/>
            </p:cNvGrpSpPr>
            <p:nvPr/>
          </p:nvGrpSpPr>
          <p:grpSpPr bwMode="auto">
            <a:xfrm>
              <a:off x="961518" y="3134183"/>
              <a:ext cx="7212411" cy="489855"/>
              <a:chOff x="826618" y="3013862"/>
              <a:chExt cx="7212786" cy="490119"/>
            </a:xfrm>
          </p:grpSpPr>
          <p:cxnSp>
            <p:nvCxnSpPr>
              <p:cNvPr id="50" name="Connettore 1 49"/>
              <p:cNvCxnSpPr/>
              <p:nvPr/>
            </p:nvCxnSpPr>
            <p:spPr>
              <a:xfrm>
                <a:off x="828713" y="3501029"/>
                <a:ext cx="719968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" name="Connettore 1 50"/>
              <p:cNvCxnSpPr/>
              <p:nvPr/>
            </p:nvCxnSpPr>
            <p:spPr>
              <a:xfrm flipV="1">
                <a:off x="828713" y="3354901"/>
                <a:ext cx="0" cy="1445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2" name="Connettore 1 51"/>
              <p:cNvCxnSpPr/>
              <p:nvPr/>
            </p:nvCxnSpPr>
            <p:spPr>
              <a:xfrm flipV="1">
                <a:off x="1547887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" name="Connettore 1 52"/>
              <p:cNvCxnSpPr/>
              <p:nvPr/>
            </p:nvCxnSpPr>
            <p:spPr>
              <a:xfrm flipV="1">
                <a:off x="1908269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Connettore 1 53"/>
              <p:cNvCxnSpPr/>
              <p:nvPr/>
            </p:nvCxnSpPr>
            <p:spPr>
              <a:xfrm flipV="1">
                <a:off x="2268650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" name="Connettore 1 54"/>
              <p:cNvCxnSpPr/>
              <p:nvPr/>
            </p:nvCxnSpPr>
            <p:spPr>
              <a:xfrm flipV="1">
                <a:off x="2629032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2987825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7" name="Connettore 1 56"/>
              <p:cNvCxnSpPr/>
              <p:nvPr/>
            </p:nvCxnSpPr>
            <p:spPr>
              <a:xfrm flipV="1">
                <a:off x="3348206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Connettore 1 57"/>
              <p:cNvCxnSpPr/>
              <p:nvPr/>
            </p:nvCxnSpPr>
            <p:spPr>
              <a:xfrm flipV="1">
                <a:off x="3708588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" name="Connettore 1 58"/>
              <p:cNvCxnSpPr/>
              <p:nvPr/>
            </p:nvCxnSpPr>
            <p:spPr>
              <a:xfrm flipV="1">
                <a:off x="4068969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4427762" y="3356489"/>
                <a:ext cx="0" cy="144541"/>
              </a:xfrm>
              <a:prstGeom prst="lin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" name="Connettore 1 60"/>
              <p:cNvCxnSpPr/>
              <p:nvPr/>
            </p:nvCxnSpPr>
            <p:spPr>
              <a:xfrm flipV="1">
                <a:off x="4788144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" name="Connettore 1 61"/>
              <p:cNvCxnSpPr/>
              <p:nvPr/>
            </p:nvCxnSpPr>
            <p:spPr>
              <a:xfrm flipV="1">
                <a:off x="5148525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" name="Connettore 1 62"/>
              <p:cNvCxnSpPr/>
              <p:nvPr/>
            </p:nvCxnSpPr>
            <p:spPr>
              <a:xfrm flipV="1">
                <a:off x="5508906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4" name="Connettore 1 63"/>
              <p:cNvCxnSpPr/>
              <p:nvPr/>
            </p:nvCxnSpPr>
            <p:spPr>
              <a:xfrm flipV="1">
                <a:off x="5867700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5" name="Connettore 1 64"/>
              <p:cNvCxnSpPr/>
              <p:nvPr/>
            </p:nvCxnSpPr>
            <p:spPr>
              <a:xfrm flipV="1">
                <a:off x="6228081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" name="Connettore 1 65"/>
              <p:cNvCxnSpPr/>
              <p:nvPr/>
            </p:nvCxnSpPr>
            <p:spPr>
              <a:xfrm flipV="1">
                <a:off x="6588463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" name="Connettore 1 66"/>
              <p:cNvCxnSpPr/>
              <p:nvPr/>
            </p:nvCxnSpPr>
            <p:spPr>
              <a:xfrm flipV="1">
                <a:off x="6948843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8" name="Connettore 1 67"/>
              <p:cNvCxnSpPr/>
              <p:nvPr/>
            </p:nvCxnSpPr>
            <p:spPr>
              <a:xfrm flipV="1">
                <a:off x="7307637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9" name="Connettore 1 68"/>
              <p:cNvCxnSpPr/>
              <p:nvPr/>
            </p:nvCxnSpPr>
            <p:spPr>
              <a:xfrm flipV="1">
                <a:off x="7668019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Connettore 1 69"/>
              <p:cNvCxnSpPr/>
              <p:nvPr/>
            </p:nvCxnSpPr>
            <p:spPr>
              <a:xfrm flipV="1">
                <a:off x="8028399" y="3356489"/>
                <a:ext cx="0" cy="144541"/>
              </a:xfrm>
              <a:prstGeom prst="lin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71" name="Connettore 1 70"/>
              <p:cNvCxnSpPr/>
              <p:nvPr/>
            </p:nvCxnSpPr>
            <p:spPr>
              <a:xfrm flipV="1">
                <a:off x="1189094" y="3356489"/>
                <a:ext cx="0" cy="144541"/>
              </a:xfrm>
              <a:prstGeom prst="line">
                <a:avLst/>
              </a:prstGeom>
              <a:noFill/>
              <a:ln w="9525" cap="flat" cmpd="sng" algn="ctr">
                <a:solidFill>
                  <a:srgbClr val="666666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72" name="Figura a mano libera 71"/>
              <p:cNvSpPr/>
              <p:nvPr/>
            </p:nvSpPr>
            <p:spPr>
              <a:xfrm>
                <a:off x="827125" y="3013404"/>
                <a:ext cx="3606988" cy="490802"/>
              </a:xfrm>
              <a:custGeom>
                <a:avLst/>
                <a:gdLst>
                  <a:gd name="connsiteX0" fmla="*/ 0 w 3606393"/>
                  <a:gd name="connsiteY0" fmla="*/ 490119 h 490119"/>
                  <a:gd name="connsiteX1" fmla="*/ 1799539 w 3606393"/>
                  <a:gd name="connsiteY1" fmla="*/ 0 h 490119"/>
                  <a:gd name="connsiteX2" fmla="*/ 3606393 w 3606393"/>
                  <a:gd name="connsiteY2" fmla="*/ 490119 h 49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6393" h="490119">
                    <a:moveTo>
                      <a:pt x="0" y="490119"/>
                    </a:moveTo>
                    <a:cubicBezTo>
                      <a:pt x="599237" y="245059"/>
                      <a:pt x="1198474" y="0"/>
                      <a:pt x="1799539" y="0"/>
                    </a:cubicBezTo>
                    <a:cubicBezTo>
                      <a:pt x="2400604" y="0"/>
                      <a:pt x="3003498" y="245059"/>
                      <a:pt x="3606393" y="490119"/>
                    </a:cubicBezTo>
                  </a:path>
                </a:pathLst>
              </a:custGeom>
              <a:noFill/>
              <a:ln w="12700" cap="flat" cmpd="sng" algn="ctr">
                <a:solidFill>
                  <a:srgbClr val="B3002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igura a mano libera 72"/>
              <p:cNvSpPr/>
              <p:nvPr/>
            </p:nvSpPr>
            <p:spPr>
              <a:xfrm>
                <a:off x="4434113" y="3013404"/>
                <a:ext cx="3605400" cy="490802"/>
              </a:xfrm>
              <a:custGeom>
                <a:avLst/>
                <a:gdLst>
                  <a:gd name="connsiteX0" fmla="*/ 0 w 3606393"/>
                  <a:gd name="connsiteY0" fmla="*/ 490119 h 490119"/>
                  <a:gd name="connsiteX1" fmla="*/ 1799539 w 3606393"/>
                  <a:gd name="connsiteY1" fmla="*/ 0 h 490119"/>
                  <a:gd name="connsiteX2" fmla="*/ 3606393 w 3606393"/>
                  <a:gd name="connsiteY2" fmla="*/ 490119 h 49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6393" h="490119">
                    <a:moveTo>
                      <a:pt x="0" y="490119"/>
                    </a:moveTo>
                    <a:cubicBezTo>
                      <a:pt x="599237" y="245059"/>
                      <a:pt x="1198474" y="0"/>
                      <a:pt x="1799539" y="0"/>
                    </a:cubicBezTo>
                    <a:cubicBezTo>
                      <a:pt x="2400604" y="0"/>
                      <a:pt x="3003498" y="245059"/>
                      <a:pt x="3606393" y="490119"/>
                    </a:cubicBezTo>
                  </a:path>
                </a:pathLst>
              </a:custGeom>
              <a:noFill/>
              <a:ln w="12700" cap="flat" cmpd="sng" algn="ctr">
                <a:solidFill>
                  <a:srgbClr val="B3002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42" name="CasellaDiTesto 41"/>
            <p:cNvSpPr txBox="1"/>
            <p:nvPr/>
          </p:nvSpPr>
          <p:spPr bwMode="auto">
            <a:xfrm>
              <a:off x="436563" y="3629025"/>
              <a:ext cx="1054100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Firma C.C.</a:t>
              </a:r>
            </a:p>
          </p:txBody>
        </p:sp>
        <p:sp>
          <p:nvSpPr>
            <p:cNvPr id="44" name="CasellaDiTesto 43"/>
            <p:cNvSpPr txBox="1"/>
            <p:nvPr/>
          </p:nvSpPr>
          <p:spPr bwMode="auto">
            <a:xfrm>
              <a:off x="3946525" y="3633788"/>
              <a:ext cx="12414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Punto di partenza del credito</a:t>
              </a:r>
            </a:p>
          </p:txBody>
        </p:sp>
        <p:sp>
          <p:nvSpPr>
            <p:cNvPr id="45" name="CasellaDiTesto 44"/>
            <p:cNvSpPr txBox="1"/>
            <p:nvPr/>
          </p:nvSpPr>
          <p:spPr bwMode="auto">
            <a:xfrm>
              <a:off x="1450975" y="3279775"/>
              <a:ext cx="2881313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Arial"/>
                </a:rPr>
                <a:t>SAL (milestone) o consegne parziali</a:t>
              </a:r>
            </a:p>
          </p:txBody>
        </p:sp>
        <p:sp>
          <p:nvSpPr>
            <p:cNvPr id="46" name="CasellaDiTesto 45"/>
            <p:cNvSpPr txBox="1"/>
            <p:nvPr/>
          </p:nvSpPr>
          <p:spPr bwMode="auto">
            <a:xfrm>
              <a:off x="3946525" y="3025775"/>
              <a:ext cx="125095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Arial"/>
                </a:rPr>
                <a:t>Consegna 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Arial"/>
                </a:rPr>
                <a:t>completamento</a:t>
              </a:r>
            </a:p>
          </p:txBody>
        </p:sp>
        <p:sp>
          <p:nvSpPr>
            <p:cNvPr id="47" name="CasellaDiTesto 46"/>
            <p:cNvSpPr txBox="1"/>
            <p:nvPr/>
          </p:nvSpPr>
          <p:spPr bwMode="auto">
            <a:xfrm>
              <a:off x="903288" y="3908425"/>
              <a:ext cx="3722687" cy="508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30025"/>
                  </a:solidFill>
                  <a:effectLst/>
                  <a:uLnTx/>
                  <a:uFillTx/>
                  <a:latin typeface="Arial"/>
                </a:rPr>
                <a:t>Periodo A</a:t>
              </a:r>
              <a:endPara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SimSun" pitchFamily="2" charset="-122"/>
                  <a:cs typeface="Arial" charset="0"/>
                </a:rPr>
                <a:t>Approntamento ed espletamento della fornitura</a:t>
              </a:r>
            </a:p>
          </p:txBody>
        </p:sp>
        <p:sp>
          <p:nvSpPr>
            <p:cNvPr id="48" name="CasellaDiTesto 47"/>
            <p:cNvSpPr txBox="1"/>
            <p:nvPr/>
          </p:nvSpPr>
          <p:spPr bwMode="auto">
            <a:xfrm>
              <a:off x="4525963" y="3902075"/>
              <a:ext cx="3673475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B30025"/>
                  </a:solidFill>
                  <a:effectLst/>
                  <a:uLnTx/>
                  <a:uFillTx/>
                  <a:latin typeface="Arial"/>
                </a:rPr>
                <a:t>Periodo B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SimSun" pitchFamily="2" charset="-122"/>
                  <a:cs typeface="Arial" charset="0"/>
                </a:rPr>
                <a:t>Rimborso del credito dilazionato</a:t>
              </a:r>
            </a:p>
          </p:txBody>
        </p:sp>
        <p:sp>
          <p:nvSpPr>
            <p:cNvPr id="49" name="CasellaDiTesto 3"/>
            <p:cNvSpPr txBox="1">
              <a:spLocks noChangeArrowheads="1"/>
            </p:cNvSpPr>
            <p:nvPr/>
          </p:nvSpPr>
          <p:spPr bwMode="auto">
            <a:xfrm>
              <a:off x="5341938" y="3240088"/>
              <a:ext cx="20589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Rate di rimborso del credito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6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496550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>
                <a:sym typeface="Arial"/>
              </a:rPr>
              <a:t>Operatività Export Credit</a:t>
            </a:r>
            <a:r>
              <a:rPr lang="it-IT" sz="2100" dirty="0" smtClean="0">
                <a:sym typeface="Arial"/>
              </a:rPr>
              <a:t>: la conferma di credito documentario</a:t>
            </a:r>
            <a:endParaRPr lang="it-IT" sz="2100" dirty="0">
              <a:sym typeface="Arial"/>
            </a:endParaRP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5</a:t>
            </a:fld>
            <a:endParaRPr lang="it-IT" dirty="0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24762" y="1370227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Caratteristiche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5490672" y="2662329"/>
            <a:ext cx="904939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Garanzia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655336" y="3444995"/>
            <a:ext cx="1459477" cy="75789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72000" bIns="7200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62640"/>
              </a:buClr>
              <a:buSzTx/>
              <a:buFontTx/>
              <a:buNone/>
              <a:tabLst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Banca situata in Italia</a:t>
            </a: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6090813" y="5756315"/>
            <a:ext cx="1295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5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it-IT" sz="1150" b="1" kern="0" dirty="0">
                <a:solidFill>
                  <a:srgbClr val="666666"/>
                </a:solidFill>
              </a:rPr>
              <a:t>Esportazione di merci e servizi</a:t>
            </a:r>
          </a:p>
        </p:txBody>
      </p:sp>
      <p:cxnSp>
        <p:nvCxnSpPr>
          <p:cNvPr id="41" name="Connettore 2 40"/>
          <p:cNvCxnSpPr/>
          <p:nvPr/>
        </p:nvCxnSpPr>
        <p:spPr bwMode="auto">
          <a:xfrm flipH="1">
            <a:off x="5484559" y="2521341"/>
            <a:ext cx="2" cy="8419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 bwMode="auto">
          <a:xfrm flipH="1">
            <a:off x="6202299" y="3823943"/>
            <a:ext cx="107242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4655335" y="5359199"/>
            <a:ext cx="1438735" cy="613980"/>
          </a:xfrm>
          <a:prstGeom prst="rect">
            <a:avLst/>
          </a:prstGeom>
          <a:gradFill rotWithShape="1">
            <a:gsLst>
              <a:gs pos="0">
                <a:srgbClr val="B30025"/>
              </a:gs>
              <a:gs pos="100000">
                <a:srgbClr val="C00029"/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6264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Impresa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it-IT" sz="13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Italiana</a:t>
            </a:r>
            <a:endParaRPr kumimoji="0" lang="it-IT" sz="13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7346333" y="5358235"/>
            <a:ext cx="1513765" cy="613980"/>
          </a:xfrm>
          <a:prstGeom prst="rect">
            <a:avLst/>
          </a:prstGeom>
          <a:gradFill rotWithShape="1">
            <a:gsLst>
              <a:gs pos="0">
                <a:srgbClr val="A3A3A3">
                  <a:shade val="51000"/>
                  <a:satMod val="130000"/>
                </a:srgbClr>
              </a:gs>
              <a:gs pos="80000">
                <a:srgbClr val="A3A3A3">
                  <a:shade val="93000"/>
                  <a:satMod val="130000"/>
                </a:srgbClr>
              </a:gs>
              <a:gs pos="100000">
                <a:srgbClr val="A3A3A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64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t-IT" sz="1300" b="1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Società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300" b="1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Estera</a:t>
            </a:r>
            <a:endParaRPr kumimoji="0" lang="it-IT" sz="13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7346333" y="3444995"/>
            <a:ext cx="1513765" cy="7578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72000" bIns="7200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62640"/>
              </a:buClr>
              <a:buSzTx/>
              <a:buFontTx/>
              <a:buNone/>
              <a:tabLst/>
              <a:defRPr/>
            </a:pPr>
            <a:r>
              <a:rPr lang="it-IT" sz="1300" b="1" kern="0" dirty="0"/>
              <a:t>Banca straniera operante per Società estera</a:t>
            </a:r>
          </a:p>
        </p:txBody>
      </p:sp>
      <p:cxnSp>
        <p:nvCxnSpPr>
          <p:cNvPr id="47" name="Connettore 2 46"/>
          <p:cNvCxnSpPr/>
          <p:nvPr/>
        </p:nvCxnSpPr>
        <p:spPr bwMode="auto">
          <a:xfrm>
            <a:off x="7890173" y="4435793"/>
            <a:ext cx="0" cy="7401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6140371" y="3181643"/>
            <a:ext cx="1178170" cy="3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15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Emissione Credito Documentario</a:t>
            </a:r>
          </a:p>
        </p:txBody>
      </p:sp>
      <p:cxnSp>
        <p:nvCxnSpPr>
          <p:cNvPr id="49" name="Connettore 2 48"/>
          <p:cNvCxnSpPr/>
          <p:nvPr/>
        </p:nvCxnSpPr>
        <p:spPr bwMode="auto">
          <a:xfrm>
            <a:off x="5430846" y="4358962"/>
            <a:ext cx="0" cy="81694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 bwMode="auto">
          <a:xfrm>
            <a:off x="5589461" y="4381046"/>
            <a:ext cx="0" cy="8064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5573797" y="4359316"/>
            <a:ext cx="1178170" cy="3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15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Conferma</a:t>
            </a:r>
            <a:r>
              <a:rPr kumimoji="0" lang="it-IT" sz="1150" b="1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 documenti ed accredito importo</a:t>
            </a:r>
            <a:endParaRPr kumimoji="0" lang="it-IT" sz="1150" b="1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4387299" y="4431920"/>
            <a:ext cx="1178168" cy="3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15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Presentazione documenti</a:t>
            </a:r>
          </a:p>
        </p:txBody>
      </p:sp>
      <p:cxnSp>
        <p:nvCxnSpPr>
          <p:cNvPr id="53" name="Connettore 2 52"/>
          <p:cNvCxnSpPr/>
          <p:nvPr/>
        </p:nvCxnSpPr>
        <p:spPr bwMode="auto">
          <a:xfrm flipH="1" flipV="1">
            <a:off x="6214300" y="5665225"/>
            <a:ext cx="1060428" cy="9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4"/>
          <p:cNvSpPr txBox="1">
            <a:spLocks noChangeArrowheads="1"/>
          </p:cNvSpPr>
          <p:nvPr/>
        </p:nvSpPr>
        <p:spPr bwMode="auto">
          <a:xfrm>
            <a:off x="124762" y="1758849"/>
            <a:ext cx="4209255" cy="49143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Char char="•"/>
              <a:defRPr sz="3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A3"/>
              </a:buClr>
              <a:buChar char="•"/>
              <a:defRPr sz="1600">
                <a:solidFill>
                  <a:srgbClr val="6666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E0E0"/>
              </a:buClr>
              <a:buChar char="•"/>
              <a:defRPr sz="1400">
                <a:solidFill>
                  <a:srgbClr val="6666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§"/>
              <a:defRPr sz="1400">
                <a:solidFill>
                  <a:srgbClr val="666666"/>
                </a:solidFill>
                <a:latin typeface="MS Reference Sans Serif" pitchFamily="34" charset="0"/>
              </a:defRPr>
            </a:lvl9pPr>
          </a:lstStyle>
          <a:p>
            <a:pPr lvl="0" algn="just" defTabSz="914400">
              <a:buFont typeface="Wingdings" panose="05000000000000000000" pitchFamily="2" charset="2"/>
              <a:buChar char="ü"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A chi si rivolge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it-IT" sz="1350" b="1" kern="0" dirty="0">
                <a:latin typeface="Arial"/>
              </a:rPr>
              <a:t>b</a:t>
            </a:r>
            <a:r>
              <a: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anche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it-IT" sz="1350" kern="0" dirty="0" smtClean="0"/>
              <a:t>che </a:t>
            </a:r>
            <a:r>
              <a:rPr lang="it-IT" sz="1350" kern="0" dirty="0"/>
              <a:t>vogliono </a:t>
            </a:r>
            <a:r>
              <a:rPr lang="it-IT" sz="1350" kern="0" dirty="0" smtClean="0"/>
              <a:t>coprirsi </a:t>
            </a:r>
            <a:r>
              <a:rPr lang="it-IT" sz="1350" kern="0" dirty="0"/>
              <a:t>dal rischio di credito banca estera.</a:t>
            </a:r>
          </a:p>
          <a:p>
            <a:pPr lvl="0" algn="just" defTabSz="914400">
              <a:buFont typeface="Wingdings" panose="05000000000000000000" pitchFamily="2" charset="2"/>
              <a:buChar char="ü"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Sottostante la copertura</a:t>
            </a:r>
            <a:r>
              <a:rPr lang="it-IT" sz="1350" b="1" kern="0" dirty="0"/>
              <a:t>:</a:t>
            </a:r>
            <a:r>
              <a:rPr lang="it-IT" sz="1350" kern="0" dirty="0" smtClean="0"/>
              <a:t> </a:t>
            </a:r>
            <a:r>
              <a:rPr lang="it-IT" sz="1350" b="1" kern="0" dirty="0" smtClean="0"/>
              <a:t>crediti </a:t>
            </a:r>
            <a:r>
              <a:rPr lang="it-IT" sz="1350" b="1" kern="0" dirty="0"/>
              <a:t>documentari </a:t>
            </a:r>
            <a:r>
              <a:rPr lang="it-IT" sz="1350" kern="0" dirty="0"/>
              <a:t>emessi da banche straniere (situate in paesi diversi rispetto alla banca confermante) legati ad esportazioni </a:t>
            </a:r>
            <a:r>
              <a:rPr lang="it-IT" sz="1350" kern="0" dirty="0" smtClean="0"/>
              <a:t>italiane.</a:t>
            </a:r>
          </a:p>
          <a:p>
            <a:pPr lvl="0" algn="just" defTabSz="914400">
              <a:buFont typeface="Wingdings" panose="05000000000000000000" pitchFamily="2" charset="2"/>
              <a:buChar char="ü"/>
              <a:defRPr/>
            </a:pPr>
            <a:endParaRPr kumimoji="0" lang="it-IT" sz="7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</a:endParaRPr>
          </a:p>
          <a:p>
            <a:pPr marR="0" lvl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Rischi Coperti</a:t>
            </a:r>
            <a:r>
              <a:rPr kumimoji="0" lang="it-IT" sz="135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it-IT" sz="1350" b="1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ischio di credito 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per eventi di </a:t>
            </a:r>
            <a:r>
              <a:rPr kumimoji="0" lang="it-IT" sz="1350" b="0" i="1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natura politica 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e </a:t>
            </a:r>
            <a:r>
              <a:rPr kumimoji="0" lang="it-IT" sz="1350" b="0" i="1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commerciale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R="0" lvl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7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</a:endParaRPr>
          </a:p>
          <a:p>
            <a:pPr marR="0" lvl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Livello di copertura massimo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: fino al</a:t>
            </a:r>
            <a:r>
              <a:rPr kumimoji="0" lang="it-IT" sz="135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 10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0%.</a:t>
            </a:r>
          </a:p>
          <a:p>
            <a:pPr marL="0" lvl="0" indent="0" algn="ctr" defTabSz="914400">
              <a:lnSpc>
                <a:spcPct val="150000"/>
              </a:lnSpc>
              <a:buNone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I vantaggi per</a:t>
            </a:r>
          </a:p>
          <a:p>
            <a:pPr marL="354013" marR="0" lvl="1" indent="-354013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Banca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it-IT" sz="1350" kern="0" dirty="0" smtClean="0">
                <a:latin typeface="Arial"/>
              </a:rPr>
              <a:t>potenziale aumento business dei crediti documentari, grazie a condivisione rischio con SACE.</a:t>
            </a:r>
          </a:p>
          <a:p>
            <a:pPr marL="354013" lvl="1" indent="-354013" algn="just" defTabSz="914400">
              <a:buClr>
                <a:srgbClr val="B30025"/>
              </a:buClr>
              <a:buFont typeface="Wingdings" panose="05000000000000000000" pitchFamily="2" charset="2"/>
              <a:buChar char="§"/>
              <a:defRPr/>
            </a:pPr>
            <a:r>
              <a:rPr lang="it-IT" sz="1500" b="1" kern="0" dirty="0">
                <a:solidFill>
                  <a:srgbClr val="B30025"/>
                </a:solidFill>
              </a:rPr>
              <a:t>Impresa italiana</a:t>
            </a:r>
            <a:r>
              <a:rPr lang="it-IT" sz="1350" kern="0" dirty="0" smtClean="0"/>
              <a:t>:</a:t>
            </a:r>
            <a:r>
              <a:rPr kumimoji="0" lang="it-IT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 più agevole gestione</a:t>
            </a:r>
            <a:r>
              <a:rPr kumimoji="0" lang="it-IT" sz="135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 e incasso dei crediti.</a:t>
            </a:r>
            <a:endParaRPr kumimoji="0" lang="it-IT" sz="7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2"/>
          <a:srcRect l="17320" t="10101" r="74805" b="81500"/>
          <a:stretch/>
        </p:blipFill>
        <p:spPr>
          <a:xfrm>
            <a:off x="4909490" y="1730184"/>
            <a:ext cx="1150142" cy="692868"/>
          </a:xfrm>
          <a:prstGeom prst="rect">
            <a:avLst/>
          </a:prstGeom>
        </p:spPr>
      </p:pic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4847583" y="1370227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Schema operazione</a:t>
            </a:r>
          </a:p>
        </p:txBody>
      </p:sp>
    </p:spTree>
    <p:extLst>
      <p:ext uri="{BB962C8B-B14F-4D97-AF65-F5344CB8AC3E}">
        <p14:creationId xmlns:p14="http://schemas.microsoft.com/office/powerpoint/2010/main" val="24180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506212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 smtClean="0"/>
              <a:t>Rischio </a:t>
            </a:r>
            <a:r>
              <a:rPr lang="it-IT" sz="2100" dirty="0"/>
              <a:t>Corporate Italia: Bond e Fideiussioni </a:t>
            </a: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6</a:t>
            </a:fld>
            <a:endParaRPr lang="it-IT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96656" y="1228404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Caratteristiche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688119" y="1230672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Schema operazione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080471" y="2292972"/>
            <a:ext cx="14593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Polizza Fidejussioni SACE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126008" y="3101937"/>
            <a:ext cx="865187" cy="5762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72000" bIns="72000" anchor="ctr"/>
          <a:lstStyle/>
          <a:p>
            <a:pPr marR="0" lvl="0" indent="0" algn="ctr" defTabSz="914400" fontAlgn="base">
              <a:lnSpc>
                <a:spcPct val="15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Tx/>
              <a:buNone/>
              <a:tabLst/>
              <a:defRPr/>
            </a:pPr>
            <a:r>
              <a:rPr lang="it-IT" sz="1350" b="1" kern="0" dirty="0">
                <a:solidFill>
                  <a:srgbClr val="B30025"/>
                </a:solidFill>
              </a:rPr>
              <a:t>Banca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06665" y="5439316"/>
            <a:ext cx="137743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Partecipazione appalto</a:t>
            </a:r>
            <a:r>
              <a:rPr kumimoji="0" lang="it-IT" sz="1200" b="1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 / </a:t>
            </a:r>
            <a:r>
              <a:rPr lang="it-IT" sz="1200" b="1" kern="0" dirty="0" smtClean="0">
                <a:solidFill>
                  <a:srgbClr val="666666"/>
                </a:solidFill>
              </a:rPr>
              <a:t>esecuzione </a:t>
            </a:r>
            <a:r>
              <a:rPr kumimoji="0" lang="it-IT" sz="1200" b="1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commessa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518038" y="3702539"/>
            <a:ext cx="1511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Emissione bond (garanzia contrattuale)</a:t>
            </a:r>
          </a:p>
        </p:txBody>
      </p:sp>
      <p:cxnSp>
        <p:nvCxnSpPr>
          <p:cNvPr id="35" name="Connettore 2 34"/>
          <p:cNvCxnSpPr/>
          <p:nvPr/>
        </p:nvCxnSpPr>
        <p:spPr bwMode="auto">
          <a:xfrm flipH="1">
            <a:off x="6558601" y="2079155"/>
            <a:ext cx="2" cy="80240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 bwMode="auto">
          <a:xfrm>
            <a:off x="7180814" y="3810126"/>
            <a:ext cx="893015" cy="11414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 bwMode="auto">
          <a:xfrm>
            <a:off x="6027605" y="5348226"/>
            <a:ext cx="1535561" cy="116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667612" y="5041236"/>
            <a:ext cx="1288275" cy="613980"/>
          </a:xfrm>
          <a:prstGeom prst="rect">
            <a:avLst/>
          </a:prstGeom>
          <a:gradFill rotWithShape="1">
            <a:gsLst>
              <a:gs pos="0">
                <a:srgbClr val="B30025"/>
              </a:gs>
              <a:gs pos="100000">
                <a:srgbClr val="C00029"/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6264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Impresa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Italiana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7594980" y="5011032"/>
            <a:ext cx="1296994" cy="613980"/>
          </a:xfrm>
          <a:prstGeom prst="rect">
            <a:avLst/>
          </a:prstGeom>
          <a:gradFill rotWithShape="1">
            <a:gsLst>
              <a:gs pos="0">
                <a:srgbClr val="A3A3A3">
                  <a:shade val="51000"/>
                  <a:satMod val="130000"/>
                </a:srgbClr>
              </a:gs>
              <a:gs pos="80000">
                <a:srgbClr val="A3A3A3">
                  <a:shade val="93000"/>
                  <a:satMod val="130000"/>
                </a:srgbClr>
              </a:gs>
              <a:gs pos="100000">
                <a:srgbClr val="A3A3A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64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Società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3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Estera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0" name="Connettore 2 39"/>
          <p:cNvCxnSpPr/>
          <p:nvPr/>
        </p:nvCxnSpPr>
        <p:spPr bwMode="auto">
          <a:xfrm flipH="1">
            <a:off x="5311749" y="3810126"/>
            <a:ext cx="715856" cy="11414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 w="med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5711217" y="4488564"/>
            <a:ext cx="185194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Richiesta garanzie</a:t>
            </a: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2"/>
          <a:srcRect l="17320" t="10101" r="74805" b="81500"/>
          <a:stretch/>
        </p:blipFill>
        <p:spPr>
          <a:xfrm>
            <a:off x="5983532" y="1519597"/>
            <a:ext cx="1150142" cy="692868"/>
          </a:xfrm>
          <a:prstGeom prst="rect">
            <a:avLst/>
          </a:prstGeom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195524" y="1681674"/>
            <a:ext cx="4379400" cy="49158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A chi si rivolge</a:t>
            </a:r>
            <a:r>
              <a:rPr kumimoji="0" lang="it-IT" sz="135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: </a:t>
            </a:r>
            <a:r>
              <a: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imprese</a:t>
            </a:r>
            <a:r>
              <a:rPr kumimoji="0" lang="it-IT" sz="1350" b="1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 italiane </a:t>
            </a:r>
            <a:r>
              <a:rPr kumimoji="0" lang="it-IT" sz="135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che devono prestare garanzie contrattuali a committenti esteri</a:t>
            </a: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700" b="1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  <a:p>
            <a:pPr marL="285750" lvl="0" indent="-285750" algn="just" defTabSz="914400" fontAlgn="base"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Font typeface="Wingdings" panose="05000000000000000000" pitchFamily="2" charset="2"/>
              <a:buChar char="ü"/>
              <a:defRPr/>
            </a:pPr>
            <a:r>
              <a:rPr lang="it-IT" sz="1350" b="1" kern="0" dirty="0" smtClean="0">
                <a:solidFill>
                  <a:srgbClr val="B30025"/>
                </a:solidFill>
              </a:rPr>
              <a:t>Sottostante la copertura</a:t>
            </a:r>
            <a:r>
              <a:rPr lang="it-IT" sz="1350" kern="0" dirty="0" smtClean="0">
                <a:solidFill>
                  <a:srgbClr val="666666"/>
                </a:solidFill>
              </a:rPr>
              <a:t>: </a:t>
            </a:r>
            <a:r>
              <a:rPr lang="it-IT" sz="1350" kern="0" dirty="0">
                <a:solidFill>
                  <a:srgbClr val="666666"/>
                </a:solidFill>
              </a:rPr>
              <a:t>: </a:t>
            </a:r>
            <a:r>
              <a:rPr lang="en-US" sz="1350" i="1" kern="0" dirty="0">
                <a:solidFill>
                  <a:srgbClr val="666666"/>
                </a:solidFill>
              </a:rPr>
              <a:t>Bid Bond</a:t>
            </a:r>
            <a:r>
              <a:rPr lang="en-US" sz="1350" kern="0" dirty="0">
                <a:solidFill>
                  <a:srgbClr val="666666"/>
                </a:solidFill>
              </a:rPr>
              <a:t>, </a:t>
            </a:r>
            <a:r>
              <a:rPr lang="en-US" sz="1350" i="1" kern="0" dirty="0">
                <a:solidFill>
                  <a:srgbClr val="666666"/>
                </a:solidFill>
              </a:rPr>
              <a:t>Advanced Payment</a:t>
            </a:r>
            <a:r>
              <a:rPr lang="en-US" sz="1350" kern="0" dirty="0">
                <a:solidFill>
                  <a:srgbClr val="666666"/>
                </a:solidFill>
              </a:rPr>
              <a:t> Bond, </a:t>
            </a:r>
            <a:r>
              <a:rPr lang="en-US" sz="1350" i="1" kern="0" dirty="0">
                <a:solidFill>
                  <a:srgbClr val="666666"/>
                </a:solidFill>
              </a:rPr>
              <a:t>Performance</a:t>
            </a:r>
            <a:r>
              <a:rPr lang="en-US" sz="1350" kern="0" dirty="0">
                <a:solidFill>
                  <a:srgbClr val="666666"/>
                </a:solidFill>
              </a:rPr>
              <a:t> Bond, </a:t>
            </a:r>
            <a:r>
              <a:rPr lang="en-US" sz="1350" i="1" kern="0" dirty="0">
                <a:solidFill>
                  <a:srgbClr val="666666"/>
                </a:solidFill>
              </a:rPr>
              <a:t>Money Retention</a:t>
            </a:r>
            <a:r>
              <a:rPr lang="en-US" sz="1350" kern="0" dirty="0">
                <a:solidFill>
                  <a:srgbClr val="666666"/>
                </a:solidFill>
              </a:rPr>
              <a:t> Bond, </a:t>
            </a:r>
            <a:r>
              <a:rPr lang="en-US" sz="1350" i="1" kern="0" dirty="0">
                <a:solidFill>
                  <a:srgbClr val="666666"/>
                </a:solidFill>
              </a:rPr>
              <a:t>Warranty</a:t>
            </a:r>
            <a:r>
              <a:rPr lang="en-US" sz="1350" kern="0" dirty="0">
                <a:solidFill>
                  <a:srgbClr val="666666"/>
                </a:solidFill>
              </a:rPr>
              <a:t> Bonds. </a:t>
            </a:r>
          </a:p>
          <a:p>
            <a:pPr marL="285750" lvl="0" indent="-285750" algn="just" defTabSz="914400" fontAlgn="base"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Font typeface="Wingdings" panose="05000000000000000000" pitchFamily="2" charset="2"/>
              <a:buChar char="ü"/>
              <a:defRPr/>
            </a:pP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  <a:p>
            <a:pPr marL="285750" lvl="0" indent="-285750" algn="just" defTabSz="914400" fontAlgn="base"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Font typeface="Wingdings" panose="05000000000000000000" pitchFamily="2" charset="2"/>
              <a:buChar char="ü"/>
              <a:defRPr/>
            </a:pPr>
            <a:r>
              <a: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Rischi coperti</a:t>
            </a:r>
            <a:r>
              <a:rPr kumimoji="0" lang="it-IT" sz="135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:</a:t>
            </a:r>
            <a:r>
              <a:rPr kumimoji="0" lang="it-IT" sz="135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 rischi di </a:t>
            </a:r>
            <a:r>
              <a:rPr kumimoji="0" lang="it-IT" sz="1350" i="1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performanc</a:t>
            </a:r>
            <a:r>
              <a:rPr kumimoji="0" lang="it-IT" sz="135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e e escussione indebita delle garanzie.</a:t>
            </a: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70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B30025"/>
                </a:solidFill>
                <a:effectLst/>
                <a:uLnTx/>
                <a:uFillTx/>
              </a:rPr>
              <a:t>Livello di copertura</a:t>
            </a:r>
            <a:r>
              <a:rPr kumimoji="0" lang="it-IT" sz="135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: fino all’80%</a:t>
            </a: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700" kern="0" dirty="0">
              <a:solidFill>
                <a:srgbClr val="666666"/>
              </a:solidFill>
            </a:endParaRPr>
          </a:p>
          <a:p>
            <a:pPr algn="ctr" defTabSz="914400" fontAlgn="base">
              <a:lnSpc>
                <a:spcPct val="15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defRPr/>
            </a:pPr>
            <a:r>
              <a:rPr lang="it-IT" sz="1350" b="1" kern="0" dirty="0">
                <a:solidFill>
                  <a:srgbClr val="B30025"/>
                </a:solidFill>
              </a:rPr>
              <a:t>I vantaggi per</a:t>
            </a:r>
          </a:p>
          <a:p>
            <a:pPr algn="ctr" defTabSz="914400" fontAlgn="base">
              <a:lnSpc>
                <a:spcPct val="15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defRPr/>
            </a:pPr>
            <a:endParaRPr lang="it-IT" sz="700" b="1" kern="0" dirty="0">
              <a:solidFill>
                <a:schemeClr val="accent3"/>
              </a:solidFill>
            </a:endParaRPr>
          </a:p>
          <a:p>
            <a:pPr marL="266700" indent="-266700" algn="just" defTabSz="914400" fontAlgn="base"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Font typeface="Wingdings" panose="05000000000000000000" pitchFamily="2" charset="2"/>
              <a:buChar char="§"/>
              <a:defRPr/>
            </a:pPr>
            <a:r>
              <a:rPr lang="it-IT" sz="1350" b="1" kern="0" dirty="0">
                <a:solidFill>
                  <a:srgbClr val="B30025"/>
                </a:solidFill>
              </a:rPr>
              <a:t>Banca</a:t>
            </a:r>
            <a:r>
              <a:rPr lang="it-IT" sz="1350" kern="0" dirty="0" smtClean="0">
                <a:solidFill>
                  <a:srgbClr val="666666"/>
                </a:solidFill>
              </a:rPr>
              <a:t>: condivisione del rischio per la quota garantita da SACE; possibile di incrementare i volumi di operatività di firma  alle imprese clienti.</a:t>
            </a:r>
          </a:p>
          <a:p>
            <a:pPr marL="266700" indent="-266700" algn="just" defTabSz="914400" fontAlgn="base"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Font typeface="Wingdings" panose="05000000000000000000" pitchFamily="2" charset="2"/>
              <a:buChar char="§"/>
              <a:defRPr/>
            </a:pPr>
            <a:endParaRPr lang="it-IT" sz="1350" kern="0" dirty="0" smtClean="0">
              <a:solidFill>
                <a:srgbClr val="666666"/>
              </a:solidFill>
            </a:endParaRPr>
          </a:p>
          <a:p>
            <a:pPr marL="266700" indent="-266700" algn="just" defTabSz="914400" fontAlgn="base"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Font typeface="Wingdings" panose="05000000000000000000" pitchFamily="2" charset="2"/>
              <a:buChar char="§"/>
              <a:defRPr/>
            </a:pPr>
            <a:r>
              <a:rPr lang="it-IT" sz="1350" b="1" kern="0" dirty="0">
                <a:solidFill>
                  <a:srgbClr val="B30025"/>
                </a:solidFill>
              </a:rPr>
              <a:t>Impresa italiana</a:t>
            </a:r>
            <a:r>
              <a:rPr lang="it-IT" sz="1350" kern="0" dirty="0" smtClean="0">
                <a:solidFill>
                  <a:srgbClr val="666666"/>
                </a:solidFill>
              </a:rPr>
              <a:t>: accrescere il volume di fidi disponibili incrementando il volume di operatività (garanzie rilasciate ai committenti)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tabLst/>
              <a:defRPr/>
            </a:pPr>
            <a:endParaRPr lang="it-IT" sz="1350" b="1" kern="0" dirty="0" smtClean="0">
              <a:solidFill>
                <a:srgbClr val="666666"/>
              </a:solidFill>
            </a:endParaRP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B300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350" b="1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84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506212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 smtClean="0"/>
              <a:t>Rischi </a:t>
            </a:r>
            <a:r>
              <a:rPr lang="it-IT" sz="2100" dirty="0"/>
              <a:t>diversi: </a:t>
            </a:r>
            <a:r>
              <a:rPr lang="it-IT" sz="2100" dirty="0" err="1"/>
              <a:t>Political</a:t>
            </a:r>
            <a:r>
              <a:rPr lang="it-IT" sz="2100" dirty="0"/>
              <a:t> </a:t>
            </a:r>
            <a:r>
              <a:rPr lang="it-IT" sz="2100" dirty="0" err="1"/>
              <a:t>Risk</a:t>
            </a:r>
            <a:r>
              <a:rPr lang="it-IT" sz="2100" dirty="0"/>
              <a:t> </a:t>
            </a:r>
            <a:r>
              <a:rPr lang="it-IT" sz="2100" dirty="0" err="1" smtClean="0"/>
              <a:t>Insurance</a:t>
            </a:r>
            <a:r>
              <a:rPr lang="it-IT" sz="2100" dirty="0" smtClean="0"/>
              <a:t> </a:t>
            </a:r>
            <a:endParaRPr lang="it-IT" sz="2100" dirty="0"/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7</a:t>
            </a:fld>
            <a:endParaRPr lang="it-IT" dirty="0"/>
          </a:p>
        </p:txBody>
      </p:sp>
      <p:grpSp>
        <p:nvGrpSpPr>
          <p:cNvPr id="13" name="Shape 368"/>
          <p:cNvGrpSpPr/>
          <p:nvPr/>
        </p:nvGrpSpPr>
        <p:grpSpPr>
          <a:xfrm>
            <a:off x="89359" y="4510433"/>
            <a:ext cx="741742" cy="736680"/>
            <a:chOff x="253522" y="1186495"/>
            <a:chExt cx="741742" cy="736680"/>
          </a:xfrm>
        </p:grpSpPr>
        <p:sp>
          <p:nvSpPr>
            <p:cNvPr id="14" name="Shape 369"/>
            <p:cNvSpPr/>
            <p:nvPr/>
          </p:nvSpPr>
          <p:spPr>
            <a:xfrm>
              <a:off x="253522" y="1186495"/>
              <a:ext cx="735392" cy="736680"/>
            </a:xfrm>
            <a:prstGeom prst="ellipse">
              <a:avLst/>
            </a:prstGeom>
            <a:solidFill>
              <a:srgbClr val="B30025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rgbClr val="B300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370"/>
            <p:cNvSpPr txBox="1"/>
            <p:nvPr/>
          </p:nvSpPr>
          <p:spPr>
            <a:xfrm>
              <a:off x="259872" y="1373732"/>
              <a:ext cx="735392" cy="36410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endParaRPr sz="2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Shape 3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660" y="4675422"/>
            <a:ext cx="390300" cy="39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Shape 410"/>
          <p:cNvGrpSpPr/>
          <p:nvPr/>
        </p:nvGrpSpPr>
        <p:grpSpPr>
          <a:xfrm>
            <a:off x="89359" y="1971512"/>
            <a:ext cx="741742" cy="736680"/>
            <a:chOff x="253522" y="1186495"/>
            <a:chExt cx="741742" cy="736680"/>
          </a:xfrm>
        </p:grpSpPr>
        <p:sp>
          <p:nvSpPr>
            <p:cNvPr id="19" name="Shape 411"/>
            <p:cNvSpPr/>
            <p:nvPr/>
          </p:nvSpPr>
          <p:spPr>
            <a:xfrm>
              <a:off x="253522" y="1186495"/>
              <a:ext cx="735392" cy="736680"/>
            </a:xfrm>
            <a:prstGeom prst="ellipse">
              <a:avLst/>
            </a:prstGeom>
            <a:solidFill>
              <a:srgbClr val="B30025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rgbClr val="B300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412"/>
            <p:cNvSpPr txBox="1"/>
            <p:nvPr/>
          </p:nvSpPr>
          <p:spPr>
            <a:xfrm>
              <a:off x="259872" y="1373732"/>
              <a:ext cx="735392" cy="36410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Arial"/>
                <a:buNone/>
              </a:pPr>
              <a:endParaRPr sz="2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55" y="2067350"/>
            <a:ext cx="546900" cy="5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363"/>
          <p:cNvSpPr txBox="1"/>
          <p:nvPr/>
        </p:nvSpPr>
        <p:spPr>
          <a:xfrm>
            <a:off x="809942" y="1052736"/>
            <a:ext cx="8299289" cy="5478902"/>
          </a:xfrm>
          <a:prstGeom prst="rect">
            <a:avLst/>
          </a:prstGeom>
          <a:noFill/>
          <a:ln>
            <a:noFill/>
          </a:ln>
        </p:spPr>
        <p:txBody>
          <a:bodyPr lIns="108000" tIns="108000" rIns="108000" bIns="108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0025"/>
              </a:buClr>
              <a:buSzPct val="25000"/>
              <a:buFont typeface="Arial"/>
              <a:buNone/>
            </a:pPr>
            <a:r>
              <a:rPr lang="it-IT" b="1" i="0" u="none" strike="noStrike" cap="none" baseline="0" dirty="0" smtClean="0">
                <a:solidFill>
                  <a:srgbClr val="B30025"/>
                </a:solidFill>
                <a:latin typeface="Arial"/>
                <a:ea typeface="Arial"/>
                <a:cs typeface="Arial"/>
                <a:sym typeface="Arial"/>
              </a:rPr>
              <a:t>Come funziona:</a:t>
            </a:r>
            <a:endParaRPr lang="it-IT" b="1" i="0" u="none" strike="noStrike" cap="none" baseline="0" dirty="0">
              <a:solidFill>
                <a:srgbClr val="B300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2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Noto Sans Symbols"/>
              <a:buChar char="✓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Per proteggere gli investimenti all’estero effettuati dalle aziende italiane, SACE fornisce copertura assicurativa dal </a:t>
            </a:r>
            <a:r>
              <a:rPr lang="it-IT" sz="1400" b="1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rischio politico</a:t>
            </a: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, ovvero: </a:t>
            </a:r>
          </a:p>
          <a:p>
            <a:pPr marL="285750" lvl="0" indent="-285750">
              <a:lnSpc>
                <a:spcPct val="12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Noto Sans Symbols"/>
              <a:buChar char="✓"/>
            </a:pPr>
            <a:endParaRPr lang="it-IT" sz="300" dirty="0" smtClean="0">
              <a:solidFill>
                <a:srgbClr val="4D5B52"/>
              </a:solidFill>
              <a:ea typeface="Arial"/>
              <a:cs typeface="Arial"/>
              <a:sym typeface="Arial"/>
            </a:endParaRPr>
          </a:p>
          <a:p>
            <a:pPr marL="633413" lvl="1" indent="-279400">
              <a:spcBef>
                <a:spcPts val="32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Esproprio diretto o indiretto</a:t>
            </a:r>
            <a:endParaRPr lang="it-IT" sz="1400" dirty="0">
              <a:solidFill>
                <a:srgbClr val="4D5B52"/>
              </a:solidFill>
              <a:ea typeface="Arial"/>
              <a:cs typeface="Arial"/>
              <a:sym typeface="Arial"/>
            </a:endParaRPr>
          </a:p>
          <a:p>
            <a:pPr marL="638175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Nazionalizzazione</a:t>
            </a:r>
          </a:p>
          <a:p>
            <a:pPr marL="638175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Mancato trasferimento valutario</a:t>
            </a:r>
            <a:endParaRPr lang="it-IT" sz="1400" dirty="0">
              <a:solidFill>
                <a:srgbClr val="4D5B52"/>
              </a:solidFill>
              <a:ea typeface="Arial"/>
              <a:cs typeface="Arial"/>
              <a:sym typeface="Arial"/>
            </a:endParaRPr>
          </a:p>
          <a:p>
            <a:pPr marL="638175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it-IT" sz="1400" dirty="0">
                <a:solidFill>
                  <a:srgbClr val="4D5B52"/>
                </a:solidFill>
                <a:ea typeface="Arial"/>
                <a:cs typeface="Arial"/>
                <a:sym typeface="Arial"/>
              </a:rPr>
              <a:t>Violazione dei </a:t>
            </a: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contratti</a:t>
            </a:r>
          </a:p>
          <a:p>
            <a:pPr marL="638175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Disordini civili e guerra</a:t>
            </a:r>
          </a:p>
          <a:p>
            <a:pPr marL="352425" lvl="0">
              <a:spcBef>
                <a:spcPts val="320"/>
              </a:spcBef>
              <a:buClr>
                <a:srgbClr val="C00000"/>
              </a:buClr>
              <a:buSzPct val="100000"/>
            </a:pPr>
            <a:endParaRPr lang="it-IT" sz="500" dirty="0" smtClean="0">
              <a:solidFill>
                <a:srgbClr val="4D5B52"/>
              </a:solidFill>
              <a:ea typeface="Arial"/>
              <a:cs typeface="Arial"/>
              <a:sym typeface="Arial"/>
            </a:endParaRPr>
          </a:p>
          <a:p>
            <a:pPr marL="352425" lvl="0">
              <a:spcBef>
                <a:spcPts val="320"/>
              </a:spcBef>
              <a:buClr>
                <a:srgbClr val="C00000"/>
              </a:buClr>
              <a:buSzPct val="100000"/>
            </a:pPr>
            <a:endParaRPr lang="it-IT" sz="500" dirty="0">
              <a:solidFill>
                <a:srgbClr val="4D5B52"/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320"/>
              </a:spcBef>
              <a:buClr>
                <a:srgbClr val="C00000"/>
              </a:buClr>
              <a:buSzPct val="100000"/>
            </a:pPr>
            <a:r>
              <a:rPr lang="it-IT" b="1" dirty="0" smtClean="0">
                <a:solidFill>
                  <a:srgbClr val="B30025"/>
                </a:solidFill>
                <a:ea typeface="Arial"/>
                <a:cs typeface="Arial"/>
                <a:sym typeface="Arial"/>
              </a:rPr>
              <a:t>I </a:t>
            </a:r>
            <a:r>
              <a:rPr lang="it-IT" b="1" dirty="0">
                <a:solidFill>
                  <a:srgbClr val="B30025"/>
                </a:solidFill>
                <a:ea typeface="Arial"/>
                <a:cs typeface="Arial"/>
                <a:sym typeface="Arial"/>
              </a:rPr>
              <a:t>vantaggi per </a:t>
            </a:r>
            <a:r>
              <a:rPr lang="it-IT" b="1" dirty="0" smtClean="0">
                <a:solidFill>
                  <a:srgbClr val="B30025"/>
                </a:solidFill>
                <a:ea typeface="Arial"/>
                <a:cs typeface="Arial"/>
                <a:sym typeface="Arial"/>
              </a:rPr>
              <a:t>l’azienda:</a:t>
            </a:r>
            <a:endParaRPr lang="it-IT" b="1" dirty="0">
              <a:solidFill>
                <a:srgbClr val="B30025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Noto Sans Symbols"/>
              <a:buChar char="✓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Consolidamento </a:t>
            </a:r>
            <a:r>
              <a:rPr lang="it-IT" sz="1400" dirty="0">
                <a:solidFill>
                  <a:srgbClr val="4D5B52"/>
                </a:solidFill>
                <a:ea typeface="Arial"/>
                <a:cs typeface="Arial"/>
                <a:sym typeface="Arial"/>
              </a:rPr>
              <a:t>e ampliamento del business in mercati ad alto potenziale, </a:t>
            </a: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rimuovendo </a:t>
            </a:r>
            <a:r>
              <a:rPr lang="it-IT" sz="1400" dirty="0">
                <a:solidFill>
                  <a:srgbClr val="4D5B52"/>
                </a:solidFill>
                <a:ea typeface="Arial"/>
                <a:cs typeface="Arial"/>
                <a:sym typeface="Arial"/>
              </a:rPr>
              <a:t>le componenti di rischio di natura politica dal rischio complessivo </a:t>
            </a: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dell’investimento</a:t>
            </a:r>
          </a:p>
          <a:p>
            <a:pPr marL="285750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Noto Sans Symbols"/>
              <a:buChar char="✓"/>
            </a:pPr>
            <a:endParaRPr lang="it-IT" sz="1400" dirty="0">
              <a:solidFill>
                <a:srgbClr val="4D5B52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320"/>
              </a:spcBef>
              <a:buClr>
                <a:srgbClr val="C00000"/>
              </a:buClr>
              <a:buSzPct val="100000"/>
              <a:buFont typeface="Noto Sans Symbols"/>
              <a:buChar char="✓"/>
            </a:pP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Condizioni più vantaggiose dei </a:t>
            </a:r>
            <a:r>
              <a:rPr lang="it-IT" sz="1400" dirty="0">
                <a:solidFill>
                  <a:srgbClr val="4D5B52"/>
                </a:solidFill>
                <a:ea typeface="Arial"/>
                <a:cs typeface="Arial"/>
                <a:sym typeface="Arial"/>
              </a:rPr>
              <a:t>finanziamenti concessi alle partecipate estere, grazie alla cessione dei diritti di polizza alla banca finanziatrice</a:t>
            </a:r>
          </a:p>
          <a:p>
            <a:pPr marL="285750" lvl="0" indent="-285750">
              <a:lnSpc>
                <a:spcPct val="15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Noto Sans Symbols"/>
              <a:buChar char="✓"/>
            </a:pPr>
            <a:r>
              <a:rPr lang="it-IT" sz="1400" dirty="0">
                <a:solidFill>
                  <a:srgbClr val="4D5B52"/>
                </a:solidFill>
                <a:ea typeface="Arial"/>
                <a:cs typeface="Arial"/>
                <a:sym typeface="Arial"/>
              </a:rPr>
              <a:t>annullamento dei limiti di esposizione sul </a:t>
            </a:r>
            <a:r>
              <a:rPr lang="it-IT" sz="1400" dirty="0" smtClean="0">
                <a:solidFill>
                  <a:srgbClr val="4D5B52"/>
                </a:solidFill>
                <a:ea typeface="Arial"/>
                <a:cs typeface="Arial"/>
                <a:sym typeface="Arial"/>
              </a:rPr>
              <a:t>paese</a:t>
            </a:r>
            <a:endParaRPr lang="it-IT" sz="1400" dirty="0">
              <a:solidFill>
                <a:srgbClr val="4D5B52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506212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 smtClean="0"/>
              <a:t>Servizi </a:t>
            </a:r>
            <a:r>
              <a:rPr lang="it-IT" sz="2100" dirty="0"/>
              <a:t>Informativi: Indicare la giusta direzione alle </a:t>
            </a:r>
            <a:r>
              <a:rPr lang="it-IT" sz="2100" dirty="0" smtClean="0"/>
              <a:t>imprese</a:t>
            </a:r>
            <a:endParaRPr lang="it-IT" sz="2100" dirty="0"/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8</a:t>
            </a:fld>
            <a:endParaRPr lang="it-IT" dirty="0"/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7" y="1287567"/>
            <a:ext cx="5297725" cy="3172068"/>
          </a:xfrm>
          <a:prstGeom prst="rect">
            <a:avLst/>
          </a:prstGeom>
        </p:spPr>
      </p:pic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124761" y="4459635"/>
            <a:ext cx="5311961" cy="127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it-IT" sz="1400" dirty="0">
                <a:solidFill>
                  <a:srgbClr val="4D5B52"/>
                </a:solidFill>
                <a:ea typeface="Arial"/>
                <a:cs typeface="Arial"/>
              </a:rPr>
              <a:t>Con la </a:t>
            </a:r>
            <a:r>
              <a:rPr lang="fr-FR" sz="1400" b="1" dirty="0">
                <a:solidFill>
                  <a:srgbClr val="4D5B52"/>
                </a:solidFill>
                <a:ea typeface="Arial"/>
                <a:cs typeface="Arial"/>
              </a:rPr>
              <a:t>Export </a:t>
            </a:r>
            <a:r>
              <a:rPr lang="fr-FR" sz="1400" b="1" dirty="0" err="1">
                <a:solidFill>
                  <a:srgbClr val="4D5B52"/>
                </a:solidFill>
                <a:ea typeface="Arial"/>
                <a:cs typeface="Arial"/>
              </a:rPr>
              <a:t>Map</a:t>
            </a:r>
            <a:r>
              <a:rPr lang="fr-FR" sz="1400" dirty="0">
                <a:solidFill>
                  <a:srgbClr val="4D5B52"/>
                </a:solidFill>
                <a:ea typeface="Arial"/>
                <a:cs typeface="Arial"/>
              </a:rPr>
              <a:t> </a:t>
            </a:r>
            <a:r>
              <a:rPr lang="fr-FR" sz="1400" dirty="0" smtClean="0">
                <a:solidFill>
                  <a:srgbClr val="4D5B52"/>
                </a:solidFill>
                <a:ea typeface="Arial"/>
                <a:cs typeface="Arial"/>
              </a:rPr>
              <a:t>e la </a:t>
            </a:r>
            <a:r>
              <a:rPr lang="fr-FR" sz="1400" b="1" dirty="0" err="1">
                <a:solidFill>
                  <a:srgbClr val="4D5B52"/>
                </a:solidFill>
                <a:ea typeface="Arial"/>
                <a:cs typeface="Arial"/>
              </a:rPr>
              <a:t>Opportunity</a:t>
            </a:r>
            <a:r>
              <a:rPr lang="fr-FR" sz="1400" b="1" dirty="0">
                <a:solidFill>
                  <a:srgbClr val="4D5B52"/>
                </a:solidFill>
                <a:ea typeface="Arial"/>
                <a:cs typeface="Arial"/>
              </a:rPr>
              <a:t> </a:t>
            </a:r>
            <a:r>
              <a:rPr lang="fr-FR" sz="1400" b="1" dirty="0" err="1">
                <a:solidFill>
                  <a:srgbClr val="4D5B52"/>
                </a:solidFill>
                <a:ea typeface="Arial"/>
                <a:cs typeface="Arial"/>
              </a:rPr>
              <a:t>Map</a:t>
            </a:r>
            <a:r>
              <a:rPr lang="fr-FR" sz="1400" dirty="0">
                <a:solidFill>
                  <a:srgbClr val="4D5B52"/>
                </a:solidFill>
                <a:ea typeface="Arial"/>
                <a:cs typeface="Arial"/>
              </a:rPr>
              <a:t> </a:t>
            </a:r>
            <a:r>
              <a:rPr lang="it-IT" sz="1400" dirty="0">
                <a:solidFill>
                  <a:srgbClr val="4D5B52"/>
                </a:solidFill>
                <a:ea typeface="Arial"/>
                <a:cs typeface="Arial"/>
              </a:rPr>
              <a:t>disponibile</a:t>
            </a:r>
            <a:r>
              <a:rPr lang="fr-FR" sz="1400" dirty="0">
                <a:solidFill>
                  <a:srgbClr val="4D5B52"/>
                </a:solidFill>
                <a:ea typeface="Arial"/>
                <a:cs typeface="Arial"/>
              </a:rPr>
              <a:t> su </a:t>
            </a:r>
            <a:r>
              <a:rPr lang="fr-FR" sz="1400" b="1" dirty="0">
                <a:solidFill>
                  <a:srgbClr val="4D5B52"/>
                </a:solidFill>
                <a:ea typeface="Arial"/>
                <a:cs typeface="Arial"/>
              </a:rPr>
              <a:t>www.sace.it</a:t>
            </a:r>
            <a:r>
              <a:rPr lang="fr-FR" sz="1400" dirty="0">
                <a:solidFill>
                  <a:srgbClr val="4D5B52"/>
                </a:solidFill>
                <a:ea typeface="Arial"/>
                <a:cs typeface="Arial"/>
              </a:rPr>
              <a:t> in </a:t>
            </a:r>
            <a:r>
              <a:rPr lang="it-IT" sz="1400" dirty="0">
                <a:solidFill>
                  <a:srgbClr val="4D5B52"/>
                </a:solidFill>
                <a:ea typeface="Arial"/>
                <a:cs typeface="Arial"/>
              </a:rPr>
              <a:t>pochi click è possibile ottenere rapidamente un quadro di sintesi sui principali indicatori macroeconomici e informazioni specifiche sui rischi e le opportunità per l’Export Italiano, anche a livello di settore per 189 paesi nel mondo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1" t="8179" r="13734" b="4058"/>
          <a:stretch/>
        </p:blipFill>
        <p:spPr bwMode="auto">
          <a:xfrm>
            <a:off x="5436722" y="1275433"/>
            <a:ext cx="3707278" cy="474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 txBox="1">
            <a:spLocks/>
          </p:cNvSpPr>
          <p:nvPr/>
        </p:nvSpPr>
        <p:spPr>
          <a:xfrm>
            <a:off x="124762" y="506212"/>
            <a:ext cx="901923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666666"/>
              </a:buClr>
              <a:buSzPct val="25000"/>
            </a:pPr>
            <a:r>
              <a:rPr lang="it-IT" sz="2100" dirty="0"/>
              <a:t>La nostra rete commerciale</a:t>
            </a: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71319"/>
            <a:ext cx="891919" cy="365125"/>
          </a:xfrm>
        </p:spPr>
        <p:txBody>
          <a:bodyPr/>
          <a:lstStyle/>
          <a:p>
            <a:fld id="{2FC0DA8F-5333-404C-B1A3-89924F4629AA}" type="slidenum">
              <a:rPr lang="it-IT" smtClean="0"/>
              <a:t>9</a:t>
            </a:fld>
            <a:endParaRPr lang="it-IT" dirty="0"/>
          </a:p>
        </p:txBody>
      </p:sp>
      <p:grpSp>
        <p:nvGrpSpPr>
          <p:cNvPr id="40" name="Group 50"/>
          <p:cNvGrpSpPr>
            <a:grpSpLocks/>
          </p:cNvGrpSpPr>
          <p:nvPr/>
        </p:nvGrpSpPr>
        <p:grpSpPr bwMode="auto">
          <a:xfrm>
            <a:off x="4330348" y="909317"/>
            <a:ext cx="4660220" cy="5784226"/>
            <a:chOff x="1587" y="742"/>
            <a:chExt cx="2554" cy="3170"/>
          </a:xfrm>
          <a:solidFill>
            <a:srgbClr val="666666">
              <a:lumMod val="20000"/>
              <a:lumOff val="80000"/>
            </a:srgbClr>
          </a:solidFill>
        </p:grpSpPr>
        <p:sp>
          <p:nvSpPr>
            <p:cNvPr id="41" name="Freeform 51"/>
            <p:cNvSpPr>
              <a:spLocks noChangeAspect="1"/>
            </p:cNvSpPr>
            <p:nvPr/>
          </p:nvSpPr>
          <p:spPr bwMode="auto">
            <a:xfrm>
              <a:off x="3369" y="2303"/>
              <a:ext cx="772" cy="654"/>
            </a:xfrm>
            <a:custGeom>
              <a:avLst/>
              <a:gdLst/>
              <a:ahLst/>
              <a:cxnLst>
                <a:cxn ang="0">
                  <a:pos x="1830" y="1106"/>
                </a:cxn>
                <a:cxn ang="0">
                  <a:pos x="1891" y="1228"/>
                </a:cxn>
                <a:cxn ang="0">
                  <a:pos x="1860" y="1329"/>
                </a:cxn>
                <a:cxn ang="0">
                  <a:pos x="1839" y="1426"/>
                </a:cxn>
                <a:cxn ang="0">
                  <a:pos x="1784" y="1451"/>
                </a:cxn>
                <a:cxn ang="0">
                  <a:pos x="1641" y="1354"/>
                </a:cxn>
                <a:cxn ang="0">
                  <a:pos x="1623" y="1290"/>
                </a:cxn>
                <a:cxn ang="0">
                  <a:pos x="1588" y="1194"/>
                </a:cxn>
                <a:cxn ang="0">
                  <a:pos x="1544" y="1137"/>
                </a:cxn>
                <a:cxn ang="0">
                  <a:pos x="1342" y="1113"/>
                </a:cxn>
                <a:cxn ang="0">
                  <a:pos x="1261" y="1076"/>
                </a:cxn>
                <a:cxn ang="0">
                  <a:pos x="1233" y="1023"/>
                </a:cxn>
                <a:cxn ang="0">
                  <a:pos x="1051" y="1030"/>
                </a:cxn>
                <a:cxn ang="0">
                  <a:pos x="988" y="1013"/>
                </a:cxn>
                <a:cxn ang="0">
                  <a:pos x="950" y="967"/>
                </a:cxn>
                <a:cxn ang="0">
                  <a:pos x="945" y="858"/>
                </a:cxn>
                <a:cxn ang="0">
                  <a:pos x="916" y="823"/>
                </a:cxn>
                <a:cxn ang="0">
                  <a:pos x="871" y="813"/>
                </a:cxn>
                <a:cxn ang="0">
                  <a:pos x="854" y="817"/>
                </a:cxn>
                <a:cxn ang="0">
                  <a:pos x="834" y="810"/>
                </a:cxn>
                <a:cxn ang="0">
                  <a:pos x="739" y="802"/>
                </a:cxn>
                <a:cxn ang="0">
                  <a:pos x="647" y="699"/>
                </a:cxn>
                <a:cxn ang="0">
                  <a:pos x="585" y="644"/>
                </a:cxn>
                <a:cxn ang="0">
                  <a:pos x="559" y="587"/>
                </a:cxn>
                <a:cxn ang="0">
                  <a:pos x="503" y="553"/>
                </a:cxn>
                <a:cxn ang="0">
                  <a:pos x="465" y="570"/>
                </a:cxn>
                <a:cxn ang="0">
                  <a:pos x="398" y="589"/>
                </a:cxn>
                <a:cxn ang="0">
                  <a:pos x="321" y="609"/>
                </a:cxn>
                <a:cxn ang="0">
                  <a:pos x="202" y="577"/>
                </a:cxn>
                <a:cxn ang="0">
                  <a:pos x="153" y="549"/>
                </a:cxn>
                <a:cxn ang="0">
                  <a:pos x="167" y="462"/>
                </a:cxn>
                <a:cxn ang="0">
                  <a:pos x="111" y="449"/>
                </a:cxn>
                <a:cxn ang="0">
                  <a:pos x="88" y="381"/>
                </a:cxn>
                <a:cxn ang="0">
                  <a:pos x="52" y="338"/>
                </a:cxn>
                <a:cxn ang="0">
                  <a:pos x="6" y="267"/>
                </a:cxn>
                <a:cxn ang="0">
                  <a:pos x="12" y="211"/>
                </a:cxn>
                <a:cxn ang="0">
                  <a:pos x="61" y="211"/>
                </a:cxn>
                <a:cxn ang="0">
                  <a:pos x="121" y="164"/>
                </a:cxn>
                <a:cxn ang="0">
                  <a:pos x="94" y="111"/>
                </a:cxn>
                <a:cxn ang="0">
                  <a:pos x="110" y="15"/>
                </a:cxn>
                <a:cxn ang="0">
                  <a:pos x="362" y="15"/>
                </a:cxn>
                <a:cxn ang="0">
                  <a:pos x="591" y="0"/>
                </a:cxn>
                <a:cxn ang="0">
                  <a:pos x="665" y="40"/>
                </a:cxn>
                <a:cxn ang="0">
                  <a:pos x="661" y="124"/>
                </a:cxn>
                <a:cxn ang="0">
                  <a:pos x="589" y="182"/>
                </a:cxn>
                <a:cxn ang="0">
                  <a:pos x="580" y="357"/>
                </a:cxn>
                <a:cxn ang="0">
                  <a:pos x="817" y="473"/>
                </a:cxn>
                <a:cxn ang="0">
                  <a:pos x="956" y="532"/>
                </a:cxn>
                <a:cxn ang="0">
                  <a:pos x="1079" y="580"/>
                </a:cxn>
                <a:cxn ang="0">
                  <a:pos x="1237" y="662"/>
                </a:cxn>
                <a:cxn ang="0">
                  <a:pos x="1457" y="806"/>
                </a:cxn>
                <a:cxn ang="0">
                  <a:pos x="1595" y="864"/>
                </a:cxn>
                <a:cxn ang="0">
                  <a:pos x="1604" y="892"/>
                </a:cxn>
                <a:cxn ang="0">
                  <a:pos x="1641" y="908"/>
                </a:cxn>
                <a:cxn ang="0">
                  <a:pos x="910" y="817"/>
                </a:cxn>
              </a:cxnLst>
              <a:rect l="0" t="0" r="r" b="b"/>
              <a:pathLst>
                <a:path w="1906" h="1473">
                  <a:moveTo>
                    <a:pt x="1683" y="978"/>
                  </a:moveTo>
                  <a:lnTo>
                    <a:pt x="1708" y="998"/>
                  </a:lnTo>
                  <a:lnTo>
                    <a:pt x="1745" y="1017"/>
                  </a:lnTo>
                  <a:lnTo>
                    <a:pt x="1775" y="1049"/>
                  </a:lnTo>
                  <a:lnTo>
                    <a:pt x="1793" y="1066"/>
                  </a:lnTo>
                  <a:lnTo>
                    <a:pt x="1794" y="1070"/>
                  </a:lnTo>
                  <a:lnTo>
                    <a:pt x="1830" y="1106"/>
                  </a:lnTo>
                  <a:lnTo>
                    <a:pt x="1853" y="1128"/>
                  </a:lnTo>
                  <a:lnTo>
                    <a:pt x="1860" y="1140"/>
                  </a:lnTo>
                  <a:lnTo>
                    <a:pt x="1863" y="1147"/>
                  </a:lnTo>
                  <a:lnTo>
                    <a:pt x="1866" y="1156"/>
                  </a:lnTo>
                  <a:lnTo>
                    <a:pt x="1878" y="1181"/>
                  </a:lnTo>
                  <a:lnTo>
                    <a:pt x="1876" y="1197"/>
                  </a:lnTo>
                  <a:lnTo>
                    <a:pt x="1891" y="1228"/>
                  </a:lnTo>
                  <a:lnTo>
                    <a:pt x="1905" y="1240"/>
                  </a:lnTo>
                  <a:lnTo>
                    <a:pt x="1901" y="1247"/>
                  </a:lnTo>
                  <a:lnTo>
                    <a:pt x="1906" y="1259"/>
                  </a:lnTo>
                  <a:lnTo>
                    <a:pt x="1888" y="1279"/>
                  </a:lnTo>
                  <a:lnTo>
                    <a:pt x="1883" y="1301"/>
                  </a:lnTo>
                  <a:lnTo>
                    <a:pt x="1863" y="1313"/>
                  </a:lnTo>
                  <a:lnTo>
                    <a:pt x="1860" y="1329"/>
                  </a:lnTo>
                  <a:lnTo>
                    <a:pt x="1855" y="1330"/>
                  </a:lnTo>
                  <a:lnTo>
                    <a:pt x="1847" y="1348"/>
                  </a:lnTo>
                  <a:lnTo>
                    <a:pt x="1844" y="1358"/>
                  </a:lnTo>
                  <a:lnTo>
                    <a:pt x="1839" y="1397"/>
                  </a:lnTo>
                  <a:lnTo>
                    <a:pt x="1842" y="1402"/>
                  </a:lnTo>
                  <a:lnTo>
                    <a:pt x="1840" y="1422"/>
                  </a:lnTo>
                  <a:lnTo>
                    <a:pt x="1839" y="1426"/>
                  </a:lnTo>
                  <a:lnTo>
                    <a:pt x="1837" y="1449"/>
                  </a:lnTo>
                  <a:lnTo>
                    <a:pt x="1830" y="1469"/>
                  </a:lnTo>
                  <a:lnTo>
                    <a:pt x="1826" y="1472"/>
                  </a:lnTo>
                  <a:lnTo>
                    <a:pt x="1826" y="1470"/>
                  </a:lnTo>
                  <a:lnTo>
                    <a:pt x="1816" y="1473"/>
                  </a:lnTo>
                  <a:lnTo>
                    <a:pt x="1800" y="1462"/>
                  </a:lnTo>
                  <a:lnTo>
                    <a:pt x="1784" y="1451"/>
                  </a:lnTo>
                  <a:lnTo>
                    <a:pt x="1771" y="1444"/>
                  </a:lnTo>
                  <a:lnTo>
                    <a:pt x="1752" y="1444"/>
                  </a:lnTo>
                  <a:lnTo>
                    <a:pt x="1731" y="1436"/>
                  </a:lnTo>
                  <a:lnTo>
                    <a:pt x="1708" y="1423"/>
                  </a:lnTo>
                  <a:lnTo>
                    <a:pt x="1676" y="1398"/>
                  </a:lnTo>
                  <a:lnTo>
                    <a:pt x="1654" y="1374"/>
                  </a:lnTo>
                  <a:lnTo>
                    <a:pt x="1641" y="1354"/>
                  </a:lnTo>
                  <a:lnTo>
                    <a:pt x="1637" y="1351"/>
                  </a:lnTo>
                  <a:lnTo>
                    <a:pt x="1627" y="1331"/>
                  </a:lnTo>
                  <a:lnTo>
                    <a:pt x="1633" y="1333"/>
                  </a:lnTo>
                  <a:lnTo>
                    <a:pt x="1641" y="1316"/>
                  </a:lnTo>
                  <a:lnTo>
                    <a:pt x="1630" y="1297"/>
                  </a:lnTo>
                  <a:lnTo>
                    <a:pt x="1617" y="1294"/>
                  </a:lnTo>
                  <a:lnTo>
                    <a:pt x="1623" y="1290"/>
                  </a:lnTo>
                  <a:lnTo>
                    <a:pt x="1637" y="1270"/>
                  </a:lnTo>
                  <a:lnTo>
                    <a:pt x="1631" y="1254"/>
                  </a:lnTo>
                  <a:lnTo>
                    <a:pt x="1630" y="1249"/>
                  </a:lnTo>
                  <a:lnTo>
                    <a:pt x="1626" y="1240"/>
                  </a:lnTo>
                  <a:lnTo>
                    <a:pt x="1613" y="1231"/>
                  </a:lnTo>
                  <a:lnTo>
                    <a:pt x="1601" y="1215"/>
                  </a:lnTo>
                  <a:lnTo>
                    <a:pt x="1588" y="1194"/>
                  </a:lnTo>
                  <a:lnTo>
                    <a:pt x="1591" y="1177"/>
                  </a:lnTo>
                  <a:lnTo>
                    <a:pt x="1578" y="1162"/>
                  </a:lnTo>
                  <a:lnTo>
                    <a:pt x="1584" y="1165"/>
                  </a:lnTo>
                  <a:lnTo>
                    <a:pt x="1575" y="1153"/>
                  </a:lnTo>
                  <a:lnTo>
                    <a:pt x="1565" y="1144"/>
                  </a:lnTo>
                  <a:lnTo>
                    <a:pt x="1559" y="1138"/>
                  </a:lnTo>
                  <a:lnTo>
                    <a:pt x="1544" y="1137"/>
                  </a:lnTo>
                  <a:lnTo>
                    <a:pt x="1506" y="1128"/>
                  </a:lnTo>
                  <a:lnTo>
                    <a:pt x="1486" y="1126"/>
                  </a:lnTo>
                  <a:lnTo>
                    <a:pt x="1424" y="1124"/>
                  </a:lnTo>
                  <a:lnTo>
                    <a:pt x="1366" y="1127"/>
                  </a:lnTo>
                  <a:lnTo>
                    <a:pt x="1366" y="1123"/>
                  </a:lnTo>
                  <a:lnTo>
                    <a:pt x="1348" y="1116"/>
                  </a:lnTo>
                  <a:lnTo>
                    <a:pt x="1342" y="1113"/>
                  </a:lnTo>
                  <a:lnTo>
                    <a:pt x="1329" y="1105"/>
                  </a:lnTo>
                  <a:lnTo>
                    <a:pt x="1319" y="1103"/>
                  </a:lnTo>
                  <a:lnTo>
                    <a:pt x="1305" y="1099"/>
                  </a:lnTo>
                  <a:lnTo>
                    <a:pt x="1302" y="1096"/>
                  </a:lnTo>
                  <a:lnTo>
                    <a:pt x="1280" y="1084"/>
                  </a:lnTo>
                  <a:lnTo>
                    <a:pt x="1273" y="1084"/>
                  </a:lnTo>
                  <a:lnTo>
                    <a:pt x="1261" y="1076"/>
                  </a:lnTo>
                  <a:lnTo>
                    <a:pt x="1251" y="1071"/>
                  </a:lnTo>
                  <a:lnTo>
                    <a:pt x="1248" y="1070"/>
                  </a:lnTo>
                  <a:lnTo>
                    <a:pt x="1221" y="1055"/>
                  </a:lnTo>
                  <a:lnTo>
                    <a:pt x="1210" y="1051"/>
                  </a:lnTo>
                  <a:lnTo>
                    <a:pt x="1208" y="1046"/>
                  </a:lnTo>
                  <a:lnTo>
                    <a:pt x="1225" y="1040"/>
                  </a:lnTo>
                  <a:lnTo>
                    <a:pt x="1233" y="1023"/>
                  </a:lnTo>
                  <a:lnTo>
                    <a:pt x="1220" y="1005"/>
                  </a:lnTo>
                  <a:lnTo>
                    <a:pt x="1195" y="1003"/>
                  </a:lnTo>
                  <a:lnTo>
                    <a:pt x="1194" y="991"/>
                  </a:lnTo>
                  <a:lnTo>
                    <a:pt x="1166" y="977"/>
                  </a:lnTo>
                  <a:lnTo>
                    <a:pt x="1132" y="978"/>
                  </a:lnTo>
                  <a:lnTo>
                    <a:pt x="1096" y="994"/>
                  </a:lnTo>
                  <a:lnTo>
                    <a:pt x="1051" y="1030"/>
                  </a:lnTo>
                  <a:lnTo>
                    <a:pt x="1028" y="1059"/>
                  </a:lnTo>
                  <a:lnTo>
                    <a:pt x="1021" y="1056"/>
                  </a:lnTo>
                  <a:lnTo>
                    <a:pt x="1018" y="1051"/>
                  </a:lnTo>
                  <a:lnTo>
                    <a:pt x="1012" y="1049"/>
                  </a:lnTo>
                  <a:lnTo>
                    <a:pt x="1002" y="1038"/>
                  </a:lnTo>
                  <a:lnTo>
                    <a:pt x="998" y="1028"/>
                  </a:lnTo>
                  <a:lnTo>
                    <a:pt x="988" y="1013"/>
                  </a:lnTo>
                  <a:lnTo>
                    <a:pt x="976" y="1008"/>
                  </a:lnTo>
                  <a:lnTo>
                    <a:pt x="975" y="1008"/>
                  </a:lnTo>
                  <a:lnTo>
                    <a:pt x="963" y="1012"/>
                  </a:lnTo>
                  <a:lnTo>
                    <a:pt x="952" y="1003"/>
                  </a:lnTo>
                  <a:lnTo>
                    <a:pt x="959" y="984"/>
                  </a:lnTo>
                  <a:lnTo>
                    <a:pt x="950" y="976"/>
                  </a:lnTo>
                  <a:lnTo>
                    <a:pt x="950" y="967"/>
                  </a:lnTo>
                  <a:lnTo>
                    <a:pt x="943" y="956"/>
                  </a:lnTo>
                  <a:lnTo>
                    <a:pt x="948" y="934"/>
                  </a:lnTo>
                  <a:lnTo>
                    <a:pt x="946" y="926"/>
                  </a:lnTo>
                  <a:lnTo>
                    <a:pt x="955" y="920"/>
                  </a:lnTo>
                  <a:lnTo>
                    <a:pt x="945" y="899"/>
                  </a:lnTo>
                  <a:lnTo>
                    <a:pt x="955" y="860"/>
                  </a:lnTo>
                  <a:lnTo>
                    <a:pt x="945" y="858"/>
                  </a:lnTo>
                  <a:lnTo>
                    <a:pt x="937" y="851"/>
                  </a:lnTo>
                  <a:lnTo>
                    <a:pt x="945" y="846"/>
                  </a:lnTo>
                  <a:lnTo>
                    <a:pt x="952" y="844"/>
                  </a:lnTo>
                  <a:lnTo>
                    <a:pt x="920" y="819"/>
                  </a:lnTo>
                  <a:lnTo>
                    <a:pt x="919" y="827"/>
                  </a:lnTo>
                  <a:lnTo>
                    <a:pt x="914" y="828"/>
                  </a:lnTo>
                  <a:lnTo>
                    <a:pt x="916" y="823"/>
                  </a:lnTo>
                  <a:lnTo>
                    <a:pt x="910" y="821"/>
                  </a:lnTo>
                  <a:lnTo>
                    <a:pt x="907" y="823"/>
                  </a:lnTo>
                  <a:lnTo>
                    <a:pt x="906" y="819"/>
                  </a:lnTo>
                  <a:lnTo>
                    <a:pt x="902" y="817"/>
                  </a:lnTo>
                  <a:lnTo>
                    <a:pt x="883" y="817"/>
                  </a:lnTo>
                  <a:lnTo>
                    <a:pt x="878" y="810"/>
                  </a:lnTo>
                  <a:lnTo>
                    <a:pt x="871" y="813"/>
                  </a:lnTo>
                  <a:lnTo>
                    <a:pt x="871" y="819"/>
                  </a:lnTo>
                  <a:lnTo>
                    <a:pt x="871" y="827"/>
                  </a:lnTo>
                  <a:lnTo>
                    <a:pt x="871" y="823"/>
                  </a:lnTo>
                  <a:lnTo>
                    <a:pt x="870" y="827"/>
                  </a:lnTo>
                  <a:lnTo>
                    <a:pt x="864" y="816"/>
                  </a:lnTo>
                  <a:lnTo>
                    <a:pt x="857" y="814"/>
                  </a:lnTo>
                  <a:lnTo>
                    <a:pt x="854" y="817"/>
                  </a:lnTo>
                  <a:lnTo>
                    <a:pt x="851" y="823"/>
                  </a:lnTo>
                  <a:lnTo>
                    <a:pt x="854" y="828"/>
                  </a:lnTo>
                  <a:lnTo>
                    <a:pt x="855" y="834"/>
                  </a:lnTo>
                  <a:lnTo>
                    <a:pt x="842" y="828"/>
                  </a:lnTo>
                  <a:lnTo>
                    <a:pt x="844" y="826"/>
                  </a:lnTo>
                  <a:lnTo>
                    <a:pt x="842" y="820"/>
                  </a:lnTo>
                  <a:lnTo>
                    <a:pt x="834" y="810"/>
                  </a:lnTo>
                  <a:lnTo>
                    <a:pt x="828" y="820"/>
                  </a:lnTo>
                  <a:lnTo>
                    <a:pt x="795" y="852"/>
                  </a:lnTo>
                  <a:lnTo>
                    <a:pt x="788" y="852"/>
                  </a:lnTo>
                  <a:lnTo>
                    <a:pt x="781" y="848"/>
                  </a:lnTo>
                  <a:lnTo>
                    <a:pt x="775" y="834"/>
                  </a:lnTo>
                  <a:lnTo>
                    <a:pt x="753" y="819"/>
                  </a:lnTo>
                  <a:lnTo>
                    <a:pt x="739" y="802"/>
                  </a:lnTo>
                  <a:lnTo>
                    <a:pt x="716" y="784"/>
                  </a:lnTo>
                  <a:lnTo>
                    <a:pt x="701" y="763"/>
                  </a:lnTo>
                  <a:lnTo>
                    <a:pt x="696" y="759"/>
                  </a:lnTo>
                  <a:lnTo>
                    <a:pt x="688" y="730"/>
                  </a:lnTo>
                  <a:lnTo>
                    <a:pt x="675" y="705"/>
                  </a:lnTo>
                  <a:lnTo>
                    <a:pt x="660" y="698"/>
                  </a:lnTo>
                  <a:lnTo>
                    <a:pt x="647" y="699"/>
                  </a:lnTo>
                  <a:lnTo>
                    <a:pt x="632" y="717"/>
                  </a:lnTo>
                  <a:lnTo>
                    <a:pt x="624" y="707"/>
                  </a:lnTo>
                  <a:lnTo>
                    <a:pt x="578" y="685"/>
                  </a:lnTo>
                  <a:lnTo>
                    <a:pt x="556" y="675"/>
                  </a:lnTo>
                  <a:lnTo>
                    <a:pt x="553" y="666"/>
                  </a:lnTo>
                  <a:lnTo>
                    <a:pt x="572" y="666"/>
                  </a:lnTo>
                  <a:lnTo>
                    <a:pt x="585" y="644"/>
                  </a:lnTo>
                  <a:lnTo>
                    <a:pt x="583" y="630"/>
                  </a:lnTo>
                  <a:lnTo>
                    <a:pt x="589" y="628"/>
                  </a:lnTo>
                  <a:lnTo>
                    <a:pt x="588" y="620"/>
                  </a:lnTo>
                  <a:lnTo>
                    <a:pt x="572" y="607"/>
                  </a:lnTo>
                  <a:lnTo>
                    <a:pt x="568" y="612"/>
                  </a:lnTo>
                  <a:lnTo>
                    <a:pt x="559" y="598"/>
                  </a:lnTo>
                  <a:lnTo>
                    <a:pt x="559" y="587"/>
                  </a:lnTo>
                  <a:lnTo>
                    <a:pt x="543" y="584"/>
                  </a:lnTo>
                  <a:lnTo>
                    <a:pt x="544" y="575"/>
                  </a:lnTo>
                  <a:lnTo>
                    <a:pt x="534" y="570"/>
                  </a:lnTo>
                  <a:lnTo>
                    <a:pt x="530" y="573"/>
                  </a:lnTo>
                  <a:lnTo>
                    <a:pt x="514" y="562"/>
                  </a:lnTo>
                  <a:lnTo>
                    <a:pt x="510" y="564"/>
                  </a:lnTo>
                  <a:lnTo>
                    <a:pt x="503" y="553"/>
                  </a:lnTo>
                  <a:lnTo>
                    <a:pt x="498" y="553"/>
                  </a:lnTo>
                  <a:lnTo>
                    <a:pt x="497" y="557"/>
                  </a:lnTo>
                  <a:lnTo>
                    <a:pt x="490" y="556"/>
                  </a:lnTo>
                  <a:lnTo>
                    <a:pt x="485" y="562"/>
                  </a:lnTo>
                  <a:lnTo>
                    <a:pt x="480" y="559"/>
                  </a:lnTo>
                  <a:lnTo>
                    <a:pt x="475" y="568"/>
                  </a:lnTo>
                  <a:lnTo>
                    <a:pt x="465" y="570"/>
                  </a:lnTo>
                  <a:lnTo>
                    <a:pt x="462" y="573"/>
                  </a:lnTo>
                  <a:lnTo>
                    <a:pt x="461" y="585"/>
                  </a:lnTo>
                  <a:lnTo>
                    <a:pt x="444" y="589"/>
                  </a:lnTo>
                  <a:lnTo>
                    <a:pt x="437" y="584"/>
                  </a:lnTo>
                  <a:lnTo>
                    <a:pt x="426" y="580"/>
                  </a:lnTo>
                  <a:lnTo>
                    <a:pt x="422" y="585"/>
                  </a:lnTo>
                  <a:lnTo>
                    <a:pt x="398" y="589"/>
                  </a:lnTo>
                  <a:lnTo>
                    <a:pt x="389" y="588"/>
                  </a:lnTo>
                  <a:lnTo>
                    <a:pt x="383" y="587"/>
                  </a:lnTo>
                  <a:lnTo>
                    <a:pt x="372" y="581"/>
                  </a:lnTo>
                  <a:lnTo>
                    <a:pt x="340" y="584"/>
                  </a:lnTo>
                  <a:lnTo>
                    <a:pt x="326" y="598"/>
                  </a:lnTo>
                  <a:lnTo>
                    <a:pt x="324" y="609"/>
                  </a:lnTo>
                  <a:lnTo>
                    <a:pt x="321" y="609"/>
                  </a:lnTo>
                  <a:lnTo>
                    <a:pt x="291" y="594"/>
                  </a:lnTo>
                  <a:lnTo>
                    <a:pt x="278" y="595"/>
                  </a:lnTo>
                  <a:lnTo>
                    <a:pt x="259" y="582"/>
                  </a:lnTo>
                  <a:lnTo>
                    <a:pt x="246" y="574"/>
                  </a:lnTo>
                  <a:lnTo>
                    <a:pt x="232" y="588"/>
                  </a:lnTo>
                  <a:lnTo>
                    <a:pt x="225" y="587"/>
                  </a:lnTo>
                  <a:lnTo>
                    <a:pt x="202" y="577"/>
                  </a:lnTo>
                  <a:lnTo>
                    <a:pt x="195" y="585"/>
                  </a:lnTo>
                  <a:lnTo>
                    <a:pt x="186" y="581"/>
                  </a:lnTo>
                  <a:lnTo>
                    <a:pt x="175" y="574"/>
                  </a:lnTo>
                  <a:lnTo>
                    <a:pt x="176" y="570"/>
                  </a:lnTo>
                  <a:lnTo>
                    <a:pt x="163" y="552"/>
                  </a:lnTo>
                  <a:lnTo>
                    <a:pt x="162" y="555"/>
                  </a:lnTo>
                  <a:lnTo>
                    <a:pt x="153" y="549"/>
                  </a:lnTo>
                  <a:lnTo>
                    <a:pt x="147" y="538"/>
                  </a:lnTo>
                  <a:lnTo>
                    <a:pt x="156" y="524"/>
                  </a:lnTo>
                  <a:lnTo>
                    <a:pt x="175" y="513"/>
                  </a:lnTo>
                  <a:lnTo>
                    <a:pt x="167" y="493"/>
                  </a:lnTo>
                  <a:lnTo>
                    <a:pt x="167" y="487"/>
                  </a:lnTo>
                  <a:lnTo>
                    <a:pt x="186" y="484"/>
                  </a:lnTo>
                  <a:lnTo>
                    <a:pt x="167" y="462"/>
                  </a:lnTo>
                  <a:lnTo>
                    <a:pt x="153" y="467"/>
                  </a:lnTo>
                  <a:lnTo>
                    <a:pt x="151" y="462"/>
                  </a:lnTo>
                  <a:lnTo>
                    <a:pt x="144" y="459"/>
                  </a:lnTo>
                  <a:lnTo>
                    <a:pt x="144" y="452"/>
                  </a:lnTo>
                  <a:lnTo>
                    <a:pt x="115" y="457"/>
                  </a:lnTo>
                  <a:lnTo>
                    <a:pt x="107" y="452"/>
                  </a:lnTo>
                  <a:lnTo>
                    <a:pt x="111" y="449"/>
                  </a:lnTo>
                  <a:lnTo>
                    <a:pt x="103" y="438"/>
                  </a:lnTo>
                  <a:lnTo>
                    <a:pt x="105" y="431"/>
                  </a:lnTo>
                  <a:lnTo>
                    <a:pt x="74" y="421"/>
                  </a:lnTo>
                  <a:lnTo>
                    <a:pt x="72" y="406"/>
                  </a:lnTo>
                  <a:lnTo>
                    <a:pt x="68" y="393"/>
                  </a:lnTo>
                  <a:lnTo>
                    <a:pt x="78" y="382"/>
                  </a:lnTo>
                  <a:lnTo>
                    <a:pt x="88" y="381"/>
                  </a:lnTo>
                  <a:lnTo>
                    <a:pt x="82" y="367"/>
                  </a:lnTo>
                  <a:lnTo>
                    <a:pt x="88" y="361"/>
                  </a:lnTo>
                  <a:lnTo>
                    <a:pt x="88" y="352"/>
                  </a:lnTo>
                  <a:lnTo>
                    <a:pt x="87" y="353"/>
                  </a:lnTo>
                  <a:lnTo>
                    <a:pt x="62" y="345"/>
                  </a:lnTo>
                  <a:lnTo>
                    <a:pt x="59" y="33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45" y="320"/>
                  </a:lnTo>
                  <a:lnTo>
                    <a:pt x="39" y="314"/>
                  </a:lnTo>
                  <a:lnTo>
                    <a:pt x="18" y="293"/>
                  </a:lnTo>
                  <a:lnTo>
                    <a:pt x="8" y="291"/>
                  </a:lnTo>
                  <a:lnTo>
                    <a:pt x="3" y="277"/>
                  </a:lnTo>
                  <a:lnTo>
                    <a:pt x="6" y="267"/>
                  </a:lnTo>
                  <a:lnTo>
                    <a:pt x="8" y="259"/>
                  </a:lnTo>
                  <a:lnTo>
                    <a:pt x="8" y="249"/>
                  </a:lnTo>
                  <a:lnTo>
                    <a:pt x="9" y="249"/>
                  </a:lnTo>
                  <a:lnTo>
                    <a:pt x="9" y="248"/>
                  </a:lnTo>
                  <a:lnTo>
                    <a:pt x="9" y="232"/>
                  </a:lnTo>
                  <a:lnTo>
                    <a:pt x="0" y="224"/>
                  </a:lnTo>
                  <a:lnTo>
                    <a:pt x="12" y="211"/>
                  </a:lnTo>
                  <a:lnTo>
                    <a:pt x="16" y="206"/>
                  </a:lnTo>
                  <a:lnTo>
                    <a:pt x="31" y="216"/>
                  </a:lnTo>
                  <a:lnTo>
                    <a:pt x="35" y="218"/>
                  </a:lnTo>
                  <a:lnTo>
                    <a:pt x="44" y="224"/>
                  </a:lnTo>
                  <a:lnTo>
                    <a:pt x="49" y="223"/>
                  </a:lnTo>
                  <a:lnTo>
                    <a:pt x="52" y="211"/>
                  </a:lnTo>
                  <a:lnTo>
                    <a:pt x="61" y="211"/>
                  </a:lnTo>
                  <a:lnTo>
                    <a:pt x="62" y="202"/>
                  </a:lnTo>
                  <a:lnTo>
                    <a:pt x="84" y="189"/>
                  </a:lnTo>
                  <a:lnTo>
                    <a:pt x="87" y="184"/>
                  </a:lnTo>
                  <a:lnTo>
                    <a:pt x="91" y="189"/>
                  </a:lnTo>
                  <a:lnTo>
                    <a:pt x="94" y="179"/>
                  </a:lnTo>
                  <a:lnTo>
                    <a:pt x="103" y="172"/>
                  </a:lnTo>
                  <a:lnTo>
                    <a:pt x="121" y="164"/>
                  </a:lnTo>
                  <a:lnTo>
                    <a:pt x="118" y="163"/>
                  </a:lnTo>
                  <a:lnTo>
                    <a:pt x="101" y="156"/>
                  </a:lnTo>
                  <a:lnTo>
                    <a:pt x="91" y="136"/>
                  </a:lnTo>
                  <a:lnTo>
                    <a:pt x="98" y="135"/>
                  </a:lnTo>
                  <a:lnTo>
                    <a:pt x="91" y="125"/>
                  </a:lnTo>
                  <a:lnTo>
                    <a:pt x="90" y="118"/>
                  </a:lnTo>
                  <a:lnTo>
                    <a:pt x="94" y="111"/>
                  </a:lnTo>
                  <a:lnTo>
                    <a:pt x="97" y="95"/>
                  </a:lnTo>
                  <a:lnTo>
                    <a:pt x="92" y="82"/>
                  </a:lnTo>
                  <a:lnTo>
                    <a:pt x="90" y="79"/>
                  </a:lnTo>
                  <a:lnTo>
                    <a:pt x="100" y="63"/>
                  </a:lnTo>
                  <a:lnTo>
                    <a:pt x="110" y="47"/>
                  </a:lnTo>
                  <a:lnTo>
                    <a:pt x="108" y="18"/>
                  </a:lnTo>
                  <a:lnTo>
                    <a:pt x="110" y="15"/>
                  </a:lnTo>
                  <a:lnTo>
                    <a:pt x="157" y="20"/>
                  </a:lnTo>
                  <a:lnTo>
                    <a:pt x="203" y="20"/>
                  </a:lnTo>
                  <a:lnTo>
                    <a:pt x="209" y="21"/>
                  </a:lnTo>
                  <a:lnTo>
                    <a:pt x="219" y="24"/>
                  </a:lnTo>
                  <a:lnTo>
                    <a:pt x="229" y="31"/>
                  </a:lnTo>
                  <a:lnTo>
                    <a:pt x="288" y="29"/>
                  </a:lnTo>
                  <a:lnTo>
                    <a:pt x="362" y="15"/>
                  </a:lnTo>
                  <a:lnTo>
                    <a:pt x="388" y="18"/>
                  </a:lnTo>
                  <a:lnTo>
                    <a:pt x="409" y="24"/>
                  </a:lnTo>
                  <a:lnTo>
                    <a:pt x="428" y="22"/>
                  </a:lnTo>
                  <a:lnTo>
                    <a:pt x="471" y="18"/>
                  </a:lnTo>
                  <a:lnTo>
                    <a:pt x="529" y="9"/>
                  </a:lnTo>
                  <a:lnTo>
                    <a:pt x="562" y="2"/>
                  </a:lnTo>
                  <a:lnTo>
                    <a:pt x="591" y="0"/>
                  </a:lnTo>
                  <a:lnTo>
                    <a:pt x="612" y="4"/>
                  </a:lnTo>
                  <a:lnTo>
                    <a:pt x="618" y="11"/>
                  </a:lnTo>
                  <a:lnTo>
                    <a:pt x="625" y="15"/>
                  </a:lnTo>
                  <a:lnTo>
                    <a:pt x="641" y="24"/>
                  </a:lnTo>
                  <a:lnTo>
                    <a:pt x="650" y="31"/>
                  </a:lnTo>
                  <a:lnTo>
                    <a:pt x="661" y="43"/>
                  </a:lnTo>
                  <a:lnTo>
                    <a:pt x="665" y="40"/>
                  </a:lnTo>
                  <a:lnTo>
                    <a:pt x="665" y="46"/>
                  </a:lnTo>
                  <a:lnTo>
                    <a:pt x="663" y="64"/>
                  </a:lnTo>
                  <a:lnTo>
                    <a:pt x="668" y="79"/>
                  </a:lnTo>
                  <a:lnTo>
                    <a:pt x="671" y="82"/>
                  </a:lnTo>
                  <a:lnTo>
                    <a:pt x="673" y="93"/>
                  </a:lnTo>
                  <a:lnTo>
                    <a:pt x="670" y="111"/>
                  </a:lnTo>
                  <a:lnTo>
                    <a:pt x="661" y="124"/>
                  </a:lnTo>
                  <a:lnTo>
                    <a:pt x="657" y="124"/>
                  </a:lnTo>
                  <a:lnTo>
                    <a:pt x="655" y="128"/>
                  </a:lnTo>
                  <a:lnTo>
                    <a:pt x="655" y="129"/>
                  </a:lnTo>
                  <a:lnTo>
                    <a:pt x="635" y="143"/>
                  </a:lnTo>
                  <a:lnTo>
                    <a:pt x="612" y="160"/>
                  </a:lnTo>
                  <a:lnTo>
                    <a:pt x="602" y="172"/>
                  </a:lnTo>
                  <a:lnTo>
                    <a:pt x="589" y="182"/>
                  </a:lnTo>
                  <a:lnTo>
                    <a:pt x="534" y="211"/>
                  </a:lnTo>
                  <a:lnTo>
                    <a:pt x="513" y="231"/>
                  </a:lnTo>
                  <a:lnTo>
                    <a:pt x="510" y="249"/>
                  </a:lnTo>
                  <a:lnTo>
                    <a:pt x="519" y="288"/>
                  </a:lnTo>
                  <a:lnTo>
                    <a:pt x="527" y="310"/>
                  </a:lnTo>
                  <a:lnTo>
                    <a:pt x="555" y="341"/>
                  </a:lnTo>
                  <a:lnTo>
                    <a:pt x="580" y="357"/>
                  </a:lnTo>
                  <a:lnTo>
                    <a:pt x="671" y="399"/>
                  </a:lnTo>
                  <a:lnTo>
                    <a:pt x="678" y="403"/>
                  </a:lnTo>
                  <a:lnTo>
                    <a:pt x="710" y="425"/>
                  </a:lnTo>
                  <a:lnTo>
                    <a:pt x="756" y="439"/>
                  </a:lnTo>
                  <a:lnTo>
                    <a:pt x="794" y="460"/>
                  </a:lnTo>
                  <a:lnTo>
                    <a:pt x="805" y="467"/>
                  </a:lnTo>
                  <a:lnTo>
                    <a:pt x="817" y="473"/>
                  </a:lnTo>
                  <a:lnTo>
                    <a:pt x="837" y="480"/>
                  </a:lnTo>
                  <a:lnTo>
                    <a:pt x="854" y="489"/>
                  </a:lnTo>
                  <a:lnTo>
                    <a:pt x="857" y="491"/>
                  </a:lnTo>
                  <a:lnTo>
                    <a:pt x="884" y="507"/>
                  </a:lnTo>
                  <a:lnTo>
                    <a:pt x="907" y="514"/>
                  </a:lnTo>
                  <a:lnTo>
                    <a:pt x="929" y="521"/>
                  </a:lnTo>
                  <a:lnTo>
                    <a:pt x="956" y="532"/>
                  </a:lnTo>
                  <a:lnTo>
                    <a:pt x="988" y="545"/>
                  </a:lnTo>
                  <a:lnTo>
                    <a:pt x="1011" y="555"/>
                  </a:lnTo>
                  <a:lnTo>
                    <a:pt x="1017" y="555"/>
                  </a:lnTo>
                  <a:lnTo>
                    <a:pt x="1025" y="559"/>
                  </a:lnTo>
                  <a:lnTo>
                    <a:pt x="1031" y="553"/>
                  </a:lnTo>
                  <a:lnTo>
                    <a:pt x="1034" y="564"/>
                  </a:lnTo>
                  <a:lnTo>
                    <a:pt x="1079" y="580"/>
                  </a:lnTo>
                  <a:lnTo>
                    <a:pt x="1117" y="591"/>
                  </a:lnTo>
                  <a:lnTo>
                    <a:pt x="1161" y="612"/>
                  </a:lnTo>
                  <a:lnTo>
                    <a:pt x="1176" y="623"/>
                  </a:lnTo>
                  <a:lnTo>
                    <a:pt x="1197" y="632"/>
                  </a:lnTo>
                  <a:lnTo>
                    <a:pt x="1207" y="645"/>
                  </a:lnTo>
                  <a:lnTo>
                    <a:pt x="1234" y="659"/>
                  </a:lnTo>
                  <a:lnTo>
                    <a:pt x="1237" y="662"/>
                  </a:lnTo>
                  <a:lnTo>
                    <a:pt x="1263" y="682"/>
                  </a:lnTo>
                  <a:lnTo>
                    <a:pt x="1283" y="707"/>
                  </a:lnTo>
                  <a:lnTo>
                    <a:pt x="1306" y="721"/>
                  </a:lnTo>
                  <a:lnTo>
                    <a:pt x="1336" y="746"/>
                  </a:lnTo>
                  <a:lnTo>
                    <a:pt x="1349" y="757"/>
                  </a:lnTo>
                  <a:lnTo>
                    <a:pt x="1374" y="774"/>
                  </a:lnTo>
                  <a:lnTo>
                    <a:pt x="1457" y="806"/>
                  </a:lnTo>
                  <a:lnTo>
                    <a:pt x="1460" y="806"/>
                  </a:lnTo>
                  <a:lnTo>
                    <a:pt x="1493" y="826"/>
                  </a:lnTo>
                  <a:lnTo>
                    <a:pt x="1519" y="841"/>
                  </a:lnTo>
                  <a:lnTo>
                    <a:pt x="1523" y="842"/>
                  </a:lnTo>
                  <a:lnTo>
                    <a:pt x="1525" y="846"/>
                  </a:lnTo>
                  <a:lnTo>
                    <a:pt x="1557" y="860"/>
                  </a:lnTo>
                  <a:lnTo>
                    <a:pt x="1595" y="864"/>
                  </a:lnTo>
                  <a:lnTo>
                    <a:pt x="1610" y="877"/>
                  </a:lnTo>
                  <a:lnTo>
                    <a:pt x="1616" y="880"/>
                  </a:lnTo>
                  <a:lnTo>
                    <a:pt x="1614" y="880"/>
                  </a:lnTo>
                  <a:lnTo>
                    <a:pt x="1610" y="880"/>
                  </a:lnTo>
                  <a:lnTo>
                    <a:pt x="1601" y="889"/>
                  </a:lnTo>
                  <a:lnTo>
                    <a:pt x="1595" y="894"/>
                  </a:lnTo>
                  <a:lnTo>
                    <a:pt x="1604" y="892"/>
                  </a:lnTo>
                  <a:lnTo>
                    <a:pt x="1605" y="895"/>
                  </a:lnTo>
                  <a:lnTo>
                    <a:pt x="1610" y="889"/>
                  </a:lnTo>
                  <a:lnTo>
                    <a:pt x="1630" y="887"/>
                  </a:lnTo>
                  <a:lnTo>
                    <a:pt x="1631" y="884"/>
                  </a:lnTo>
                  <a:lnTo>
                    <a:pt x="1634" y="891"/>
                  </a:lnTo>
                  <a:lnTo>
                    <a:pt x="1640" y="892"/>
                  </a:lnTo>
                  <a:lnTo>
                    <a:pt x="1641" y="908"/>
                  </a:lnTo>
                  <a:lnTo>
                    <a:pt x="1653" y="924"/>
                  </a:lnTo>
                  <a:lnTo>
                    <a:pt x="1650" y="945"/>
                  </a:lnTo>
                  <a:lnTo>
                    <a:pt x="1654" y="949"/>
                  </a:lnTo>
                  <a:lnTo>
                    <a:pt x="1669" y="962"/>
                  </a:lnTo>
                  <a:lnTo>
                    <a:pt x="1683" y="978"/>
                  </a:lnTo>
                  <a:lnTo>
                    <a:pt x="904" y="812"/>
                  </a:lnTo>
                  <a:lnTo>
                    <a:pt x="910" y="817"/>
                  </a:lnTo>
                  <a:lnTo>
                    <a:pt x="904" y="816"/>
                  </a:lnTo>
                  <a:lnTo>
                    <a:pt x="904" y="812"/>
                  </a:lnTo>
                  <a:lnTo>
                    <a:pt x="1683" y="978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Freeform 52"/>
            <p:cNvSpPr>
              <a:spLocks noChangeAspect="1"/>
            </p:cNvSpPr>
            <p:nvPr/>
          </p:nvSpPr>
          <p:spPr bwMode="auto">
            <a:xfrm>
              <a:off x="3369" y="2303"/>
              <a:ext cx="772" cy="654"/>
            </a:xfrm>
            <a:custGeom>
              <a:avLst/>
              <a:gdLst/>
              <a:ahLst/>
              <a:cxnLst>
                <a:cxn ang="0">
                  <a:pos x="1794" y="1070"/>
                </a:cxn>
                <a:cxn ang="0">
                  <a:pos x="1878" y="1181"/>
                </a:cxn>
                <a:cxn ang="0">
                  <a:pos x="1888" y="1279"/>
                </a:cxn>
                <a:cxn ang="0">
                  <a:pos x="1844" y="1358"/>
                </a:cxn>
                <a:cxn ang="0">
                  <a:pos x="1830" y="1469"/>
                </a:cxn>
                <a:cxn ang="0">
                  <a:pos x="1771" y="1444"/>
                </a:cxn>
                <a:cxn ang="0">
                  <a:pos x="1641" y="1354"/>
                </a:cxn>
                <a:cxn ang="0">
                  <a:pos x="1617" y="1294"/>
                </a:cxn>
                <a:cxn ang="0">
                  <a:pos x="1613" y="1231"/>
                </a:cxn>
                <a:cxn ang="0">
                  <a:pos x="1575" y="1153"/>
                </a:cxn>
                <a:cxn ang="0">
                  <a:pos x="1424" y="1124"/>
                </a:cxn>
                <a:cxn ang="0">
                  <a:pos x="1319" y="1103"/>
                </a:cxn>
                <a:cxn ang="0">
                  <a:pos x="1251" y="1071"/>
                </a:cxn>
                <a:cxn ang="0">
                  <a:pos x="1233" y="1023"/>
                </a:cxn>
                <a:cxn ang="0">
                  <a:pos x="1096" y="994"/>
                </a:cxn>
                <a:cxn ang="0">
                  <a:pos x="1002" y="1038"/>
                </a:cxn>
                <a:cxn ang="0">
                  <a:pos x="952" y="1003"/>
                </a:cxn>
                <a:cxn ang="0">
                  <a:pos x="946" y="926"/>
                </a:cxn>
                <a:cxn ang="0">
                  <a:pos x="945" y="846"/>
                </a:cxn>
                <a:cxn ang="0">
                  <a:pos x="910" y="821"/>
                </a:cxn>
                <a:cxn ang="0">
                  <a:pos x="871" y="813"/>
                </a:cxn>
                <a:cxn ang="0">
                  <a:pos x="857" y="814"/>
                </a:cxn>
                <a:cxn ang="0">
                  <a:pos x="844" y="826"/>
                </a:cxn>
                <a:cxn ang="0">
                  <a:pos x="781" y="848"/>
                </a:cxn>
                <a:cxn ang="0">
                  <a:pos x="696" y="759"/>
                </a:cxn>
                <a:cxn ang="0">
                  <a:pos x="624" y="707"/>
                </a:cxn>
                <a:cxn ang="0">
                  <a:pos x="583" y="630"/>
                </a:cxn>
                <a:cxn ang="0">
                  <a:pos x="559" y="587"/>
                </a:cxn>
                <a:cxn ang="0">
                  <a:pos x="510" y="564"/>
                </a:cxn>
                <a:cxn ang="0">
                  <a:pos x="480" y="559"/>
                </a:cxn>
                <a:cxn ang="0">
                  <a:pos x="437" y="584"/>
                </a:cxn>
                <a:cxn ang="0">
                  <a:pos x="372" y="581"/>
                </a:cxn>
                <a:cxn ang="0">
                  <a:pos x="278" y="595"/>
                </a:cxn>
                <a:cxn ang="0">
                  <a:pos x="195" y="585"/>
                </a:cxn>
                <a:cxn ang="0">
                  <a:pos x="153" y="549"/>
                </a:cxn>
                <a:cxn ang="0">
                  <a:pos x="186" y="484"/>
                </a:cxn>
                <a:cxn ang="0">
                  <a:pos x="115" y="457"/>
                </a:cxn>
                <a:cxn ang="0">
                  <a:pos x="72" y="406"/>
                </a:cxn>
                <a:cxn ang="0">
                  <a:pos x="88" y="352"/>
                </a:cxn>
                <a:cxn ang="0">
                  <a:pos x="45" y="320"/>
                </a:cxn>
                <a:cxn ang="0">
                  <a:pos x="8" y="259"/>
                </a:cxn>
                <a:cxn ang="0">
                  <a:pos x="12" y="211"/>
                </a:cxn>
                <a:cxn ang="0">
                  <a:pos x="52" y="211"/>
                </a:cxn>
                <a:cxn ang="0">
                  <a:pos x="94" y="179"/>
                </a:cxn>
                <a:cxn ang="0">
                  <a:pos x="98" y="135"/>
                </a:cxn>
                <a:cxn ang="0">
                  <a:pos x="90" y="79"/>
                </a:cxn>
                <a:cxn ang="0">
                  <a:pos x="203" y="20"/>
                </a:cxn>
                <a:cxn ang="0">
                  <a:pos x="388" y="18"/>
                </a:cxn>
                <a:cxn ang="0">
                  <a:pos x="591" y="0"/>
                </a:cxn>
                <a:cxn ang="0">
                  <a:pos x="661" y="43"/>
                </a:cxn>
                <a:cxn ang="0">
                  <a:pos x="673" y="93"/>
                </a:cxn>
                <a:cxn ang="0">
                  <a:pos x="635" y="143"/>
                </a:cxn>
                <a:cxn ang="0">
                  <a:pos x="510" y="249"/>
                </a:cxn>
                <a:cxn ang="0">
                  <a:pos x="678" y="403"/>
                </a:cxn>
                <a:cxn ang="0">
                  <a:pos x="837" y="480"/>
                </a:cxn>
                <a:cxn ang="0">
                  <a:pos x="956" y="532"/>
                </a:cxn>
                <a:cxn ang="0">
                  <a:pos x="1034" y="564"/>
                </a:cxn>
                <a:cxn ang="0">
                  <a:pos x="1207" y="645"/>
                </a:cxn>
                <a:cxn ang="0">
                  <a:pos x="1336" y="746"/>
                </a:cxn>
                <a:cxn ang="0">
                  <a:pos x="1519" y="841"/>
                </a:cxn>
                <a:cxn ang="0">
                  <a:pos x="1616" y="880"/>
                </a:cxn>
                <a:cxn ang="0">
                  <a:pos x="1605" y="895"/>
                </a:cxn>
                <a:cxn ang="0">
                  <a:pos x="1641" y="908"/>
                </a:cxn>
              </a:cxnLst>
              <a:rect l="0" t="0" r="r" b="b"/>
              <a:pathLst>
                <a:path w="1906" h="1473">
                  <a:moveTo>
                    <a:pt x="1683" y="978"/>
                  </a:moveTo>
                  <a:lnTo>
                    <a:pt x="1708" y="998"/>
                  </a:lnTo>
                  <a:lnTo>
                    <a:pt x="1745" y="1017"/>
                  </a:lnTo>
                  <a:lnTo>
                    <a:pt x="1775" y="1049"/>
                  </a:lnTo>
                  <a:lnTo>
                    <a:pt x="1793" y="1066"/>
                  </a:lnTo>
                  <a:lnTo>
                    <a:pt x="1794" y="1070"/>
                  </a:lnTo>
                  <a:lnTo>
                    <a:pt x="1830" y="1106"/>
                  </a:lnTo>
                  <a:lnTo>
                    <a:pt x="1853" y="1128"/>
                  </a:lnTo>
                  <a:lnTo>
                    <a:pt x="1860" y="1140"/>
                  </a:lnTo>
                  <a:lnTo>
                    <a:pt x="1863" y="1147"/>
                  </a:lnTo>
                  <a:lnTo>
                    <a:pt x="1866" y="1156"/>
                  </a:lnTo>
                  <a:lnTo>
                    <a:pt x="1878" y="1181"/>
                  </a:lnTo>
                  <a:lnTo>
                    <a:pt x="1876" y="1197"/>
                  </a:lnTo>
                  <a:lnTo>
                    <a:pt x="1891" y="1228"/>
                  </a:lnTo>
                  <a:lnTo>
                    <a:pt x="1905" y="1240"/>
                  </a:lnTo>
                  <a:lnTo>
                    <a:pt x="1901" y="1247"/>
                  </a:lnTo>
                  <a:lnTo>
                    <a:pt x="1906" y="1259"/>
                  </a:lnTo>
                  <a:lnTo>
                    <a:pt x="1888" y="1279"/>
                  </a:lnTo>
                  <a:lnTo>
                    <a:pt x="1883" y="1301"/>
                  </a:lnTo>
                  <a:lnTo>
                    <a:pt x="1863" y="1313"/>
                  </a:lnTo>
                  <a:lnTo>
                    <a:pt x="1860" y="1329"/>
                  </a:lnTo>
                  <a:lnTo>
                    <a:pt x="1855" y="1330"/>
                  </a:lnTo>
                  <a:lnTo>
                    <a:pt x="1847" y="1348"/>
                  </a:lnTo>
                  <a:lnTo>
                    <a:pt x="1844" y="1358"/>
                  </a:lnTo>
                  <a:lnTo>
                    <a:pt x="1839" y="1397"/>
                  </a:lnTo>
                  <a:lnTo>
                    <a:pt x="1842" y="1402"/>
                  </a:lnTo>
                  <a:lnTo>
                    <a:pt x="1840" y="1422"/>
                  </a:lnTo>
                  <a:lnTo>
                    <a:pt x="1839" y="1426"/>
                  </a:lnTo>
                  <a:lnTo>
                    <a:pt x="1837" y="1449"/>
                  </a:lnTo>
                  <a:lnTo>
                    <a:pt x="1830" y="1469"/>
                  </a:lnTo>
                  <a:lnTo>
                    <a:pt x="1826" y="1472"/>
                  </a:lnTo>
                  <a:lnTo>
                    <a:pt x="1826" y="1470"/>
                  </a:lnTo>
                  <a:lnTo>
                    <a:pt x="1816" y="1473"/>
                  </a:lnTo>
                  <a:lnTo>
                    <a:pt x="1800" y="1462"/>
                  </a:lnTo>
                  <a:lnTo>
                    <a:pt x="1784" y="1451"/>
                  </a:lnTo>
                  <a:lnTo>
                    <a:pt x="1771" y="1444"/>
                  </a:lnTo>
                  <a:lnTo>
                    <a:pt x="1752" y="1444"/>
                  </a:lnTo>
                  <a:lnTo>
                    <a:pt x="1731" y="1436"/>
                  </a:lnTo>
                  <a:lnTo>
                    <a:pt x="1708" y="1423"/>
                  </a:lnTo>
                  <a:lnTo>
                    <a:pt x="1676" y="1398"/>
                  </a:lnTo>
                  <a:lnTo>
                    <a:pt x="1654" y="1374"/>
                  </a:lnTo>
                  <a:lnTo>
                    <a:pt x="1641" y="1354"/>
                  </a:lnTo>
                  <a:lnTo>
                    <a:pt x="1637" y="1351"/>
                  </a:lnTo>
                  <a:lnTo>
                    <a:pt x="1627" y="1331"/>
                  </a:lnTo>
                  <a:lnTo>
                    <a:pt x="1633" y="1333"/>
                  </a:lnTo>
                  <a:lnTo>
                    <a:pt x="1641" y="1316"/>
                  </a:lnTo>
                  <a:lnTo>
                    <a:pt x="1630" y="1297"/>
                  </a:lnTo>
                  <a:lnTo>
                    <a:pt x="1617" y="1294"/>
                  </a:lnTo>
                  <a:lnTo>
                    <a:pt x="1623" y="1290"/>
                  </a:lnTo>
                  <a:lnTo>
                    <a:pt x="1637" y="1270"/>
                  </a:lnTo>
                  <a:lnTo>
                    <a:pt x="1631" y="1254"/>
                  </a:lnTo>
                  <a:lnTo>
                    <a:pt x="1630" y="1249"/>
                  </a:lnTo>
                  <a:lnTo>
                    <a:pt x="1626" y="1240"/>
                  </a:lnTo>
                  <a:lnTo>
                    <a:pt x="1613" y="1231"/>
                  </a:lnTo>
                  <a:lnTo>
                    <a:pt x="1601" y="1215"/>
                  </a:lnTo>
                  <a:lnTo>
                    <a:pt x="1588" y="1194"/>
                  </a:lnTo>
                  <a:lnTo>
                    <a:pt x="1591" y="1177"/>
                  </a:lnTo>
                  <a:lnTo>
                    <a:pt x="1578" y="1162"/>
                  </a:lnTo>
                  <a:lnTo>
                    <a:pt x="1584" y="1165"/>
                  </a:lnTo>
                  <a:lnTo>
                    <a:pt x="1575" y="1153"/>
                  </a:lnTo>
                  <a:lnTo>
                    <a:pt x="1565" y="1144"/>
                  </a:lnTo>
                  <a:lnTo>
                    <a:pt x="1559" y="1138"/>
                  </a:lnTo>
                  <a:lnTo>
                    <a:pt x="1544" y="1137"/>
                  </a:lnTo>
                  <a:lnTo>
                    <a:pt x="1506" y="1128"/>
                  </a:lnTo>
                  <a:lnTo>
                    <a:pt x="1486" y="1126"/>
                  </a:lnTo>
                  <a:lnTo>
                    <a:pt x="1424" y="1124"/>
                  </a:lnTo>
                  <a:lnTo>
                    <a:pt x="1366" y="1127"/>
                  </a:lnTo>
                  <a:lnTo>
                    <a:pt x="1366" y="1123"/>
                  </a:lnTo>
                  <a:lnTo>
                    <a:pt x="1348" y="1116"/>
                  </a:lnTo>
                  <a:lnTo>
                    <a:pt x="1342" y="1113"/>
                  </a:lnTo>
                  <a:lnTo>
                    <a:pt x="1329" y="1105"/>
                  </a:lnTo>
                  <a:lnTo>
                    <a:pt x="1319" y="1103"/>
                  </a:lnTo>
                  <a:lnTo>
                    <a:pt x="1305" y="1099"/>
                  </a:lnTo>
                  <a:lnTo>
                    <a:pt x="1302" y="1096"/>
                  </a:lnTo>
                  <a:lnTo>
                    <a:pt x="1280" y="1084"/>
                  </a:lnTo>
                  <a:lnTo>
                    <a:pt x="1273" y="1084"/>
                  </a:lnTo>
                  <a:lnTo>
                    <a:pt x="1261" y="1076"/>
                  </a:lnTo>
                  <a:lnTo>
                    <a:pt x="1251" y="1071"/>
                  </a:lnTo>
                  <a:lnTo>
                    <a:pt x="1248" y="1070"/>
                  </a:lnTo>
                  <a:lnTo>
                    <a:pt x="1221" y="1055"/>
                  </a:lnTo>
                  <a:lnTo>
                    <a:pt x="1210" y="1051"/>
                  </a:lnTo>
                  <a:lnTo>
                    <a:pt x="1208" y="1046"/>
                  </a:lnTo>
                  <a:lnTo>
                    <a:pt x="1225" y="1040"/>
                  </a:lnTo>
                  <a:lnTo>
                    <a:pt x="1233" y="1023"/>
                  </a:lnTo>
                  <a:lnTo>
                    <a:pt x="1220" y="1005"/>
                  </a:lnTo>
                  <a:lnTo>
                    <a:pt x="1195" y="1003"/>
                  </a:lnTo>
                  <a:lnTo>
                    <a:pt x="1194" y="991"/>
                  </a:lnTo>
                  <a:lnTo>
                    <a:pt x="1166" y="977"/>
                  </a:lnTo>
                  <a:lnTo>
                    <a:pt x="1132" y="978"/>
                  </a:lnTo>
                  <a:lnTo>
                    <a:pt x="1096" y="994"/>
                  </a:lnTo>
                  <a:lnTo>
                    <a:pt x="1051" y="1030"/>
                  </a:lnTo>
                  <a:lnTo>
                    <a:pt x="1028" y="1059"/>
                  </a:lnTo>
                  <a:lnTo>
                    <a:pt x="1021" y="1056"/>
                  </a:lnTo>
                  <a:lnTo>
                    <a:pt x="1018" y="1051"/>
                  </a:lnTo>
                  <a:lnTo>
                    <a:pt x="1012" y="1049"/>
                  </a:lnTo>
                  <a:lnTo>
                    <a:pt x="1002" y="1038"/>
                  </a:lnTo>
                  <a:lnTo>
                    <a:pt x="998" y="1028"/>
                  </a:lnTo>
                  <a:lnTo>
                    <a:pt x="988" y="1013"/>
                  </a:lnTo>
                  <a:lnTo>
                    <a:pt x="976" y="1008"/>
                  </a:lnTo>
                  <a:lnTo>
                    <a:pt x="975" y="1008"/>
                  </a:lnTo>
                  <a:lnTo>
                    <a:pt x="963" y="1012"/>
                  </a:lnTo>
                  <a:lnTo>
                    <a:pt x="952" y="1003"/>
                  </a:lnTo>
                  <a:lnTo>
                    <a:pt x="959" y="984"/>
                  </a:lnTo>
                  <a:lnTo>
                    <a:pt x="950" y="976"/>
                  </a:lnTo>
                  <a:lnTo>
                    <a:pt x="950" y="967"/>
                  </a:lnTo>
                  <a:lnTo>
                    <a:pt x="943" y="956"/>
                  </a:lnTo>
                  <a:lnTo>
                    <a:pt x="948" y="934"/>
                  </a:lnTo>
                  <a:lnTo>
                    <a:pt x="946" y="926"/>
                  </a:lnTo>
                  <a:lnTo>
                    <a:pt x="955" y="920"/>
                  </a:lnTo>
                  <a:lnTo>
                    <a:pt x="945" y="899"/>
                  </a:lnTo>
                  <a:lnTo>
                    <a:pt x="955" y="860"/>
                  </a:lnTo>
                  <a:lnTo>
                    <a:pt x="945" y="858"/>
                  </a:lnTo>
                  <a:lnTo>
                    <a:pt x="937" y="851"/>
                  </a:lnTo>
                  <a:lnTo>
                    <a:pt x="945" y="846"/>
                  </a:lnTo>
                  <a:lnTo>
                    <a:pt x="952" y="844"/>
                  </a:lnTo>
                  <a:lnTo>
                    <a:pt x="920" y="819"/>
                  </a:lnTo>
                  <a:lnTo>
                    <a:pt x="919" y="827"/>
                  </a:lnTo>
                  <a:lnTo>
                    <a:pt x="914" y="828"/>
                  </a:lnTo>
                  <a:lnTo>
                    <a:pt x="916" y="823"/>
                  </a:lnTo>
                  <a:lnTo>
                    <a:pt x="910" y="821"/>
                  </a:lnTo>
                  <a:lnTo>
                    <a:pt x="907" y="823"/>
                  </a:lnTo>
                  <a:lnTo>
                    <a:pt x="906" y="819"/>
                  </a:lnTo>
                  <a:lnTo>
                    <a:pt x="902" y="817"/>
                  </a:lnTo>
                  <a:lnTo>
                    <a:pt x="883" y="817"/>
                  </a:lnTo>
                  <a:lnTo>
                    <a:pt x="878" y="810"/>
                  </a:lnTo>
                  <a:lnTo>
                    <a:pt x="871" y="813"/>
                  </a:lnTo>
                  <a:lnTo>
                    <a:pt x="871" y="819"/>
                  </a:lnTo>
                  <a:lnTo>
                    <a:pt x="871" y="827"/>
                  </a:lnTo>
                  <a:lnTo>
                    <a:pt x="871" y="823"/>
                  </a:lnTo>
                  <a:lnTo>
                    <a:pt x="870" y="827"/>
                  </a:lnTo>
                  <a:lnTo>
                    <a:pt x="864" y="816"/>
                  </a:lnTo>
                  <a:lnTo>
                    <a:pt x="857" y="814"/>
                  </a:lnTo>
                  <a:lnTo>
                    <a:pt x="854" y="817"/>
                  </a:lnTo>
                  <a:lnTo>
                    <a:pt x="851" y="823"/>
                  </a:lnTo>
                  <a:lnTo>
                    <a:pt x="854" y="828"/>
                  </a:lnTo>
                  <a:lnTo>
                    <a:pt x="855" y="834"/>
                  </a:lnTo>
                  <a:lnTo>
                    <a:pt x="842" y="828"/>
                  </a:lnTo>
                  <a:lnTo>
                    <a:pt x="844" y="826"/>
                  </a:lnTo>
                  <a:lnTo>
                    <a:pt x="842" y="820"/>
                  </a:lnTo>
                  <a:lnTo>
                    <a:pt x="834" y="810"/>
                  </a:lnTo>
                  <a:lnTo>
                    <a:pt x="828" y="820"/>
                  </a:lnTo>
                  <a:lnTo>
                    <a:pt x="795" y="852"/>
                  </a:lnTo>
                  <a:lnTo>
                    <a:pt x="788" y="852"/>
                  </a:lnTo>
                  <a:lnTo>
                    <a:pt x="781" y="848"/>
                  </a:lnTo>
                  <a:lnTo>
                    <a:pt x="775" y="834"/>
                  </a:lnTo>
                  <a:lnTo>
                    <a:pt x="753" y="819"/>
                  </a:lnTo>
                  <a:lnTo>
                    <a:pt x="739" y="802"/>
                  </a:lnTo>
                  <a:lnTo>
                    <a:pt x="716" y="784"/>
                  </a:lnTo>
                  <a:lnTo>
                    <a:pt x="701" y="763"/>
                  </a:lnTo>
                  <a:lnTo>
                    <a:pt x="696" y="759"/>
                  </a:lnTo>
                  <a:lnTo>
                    <a:pt x="688" y="730"/>
                  </a:lnTo>
                  <a:lnTo>
                    <a:pt x="675" y="705"/>
                  </a:lnTo>
                  <a:lnTo>
                    <a:pt x="660" y="698"/>
                  </a:lnTo>
                  <a:lnTo>
                    <a:pt x="647" y="699"/>
                  </a:lnTo>
                  <a:lnTo>
                    <a:pt x="632" y="717"/>
                  </a:lnTo>
                  <a:lnTo>
                    <a:pt x="624" y="707"/>
                  </a:lnTo>
                  <a:lnTo>
                    <a:pt x="578" y="685"/>
                  </a:lnTo>
                  <a:lnTo>
                    <a:pt x="556" y="675"/>
                  </a:lnTo>
                  <a:lnTo>
                    <a:pt x="553" y="666"/>
                  </a:lnTo>
                  <a:lnTo>
                    <a:pt x="572" y="666"/>
                  </a:lnTo>
                  <a:lnTo>
                    <a:pt x="585" y="644"/>
                  </a:lnTo>
                  <a:lnTo>
                    <a:pt x="583" y="630"/>
                  </a:lnTo>
                  <a:lnTo>
                    <a:pt x="589" y="628"/>
                  </a:lnTo>
                  <a:lnTo>
                    <a:pt x="588" y="620"/>
                  </a:lnTo>
                  <a:lnTo>
                    <a:pt x="572" y="607"/>
                  </a:lnTo>
                  <a:lnTo>
                    <a:pt x="568" y="612"/>
                  </a:lnTo>
                  <a:lnTo>
                    <a:pt x="559" y="598"/>
                  </a:lnTo>
                  <a:lnTo>
                    <a:pt x="559" y="587"/>
                  </a:lnTo>
                  <a:lnTo>
                    <a:pt x="543" y="584"/>
                  </a:lnTo>
                  <a:lnTo>
                    <a:pt x="544" y="575"/>
                  </a:lnTo>
                  <a:lnTo>
                    <a:pt x="534" y="570"/>
                  </a:lnTo>
                  <a:lnTo>
                    <a:pt x="530" y="573"/>
                  </a:lnTo>
                  <a:lnTo>
                    <a:pt x="514" y="562"/>
                  </a:lnTo>
                  <a:lnTo>
                    <a:pt x="510" y="564"/>
                  </a:lnTo>
                  <a:lnTo>
                    <a:pt x="503" y="553"/>
                  </a:lnTo>
                  <a:lnTo>
                    <a:pt x="498" y="553"/>
                  </a:lnTo>
                  <a:lnTo>
                    <a:pt x="497" y="557"/>
                  </a:lnTo>
                  <a:lnTo>
                    <a:pt x="490" y="556"/>
                  </a:lnTo>
                  <a:lnTo>
                    <a:pt x="485" y="562"/>
                  </a:lnTo>
                  <a:lnTo>
                    <a:pt x="480" y="559"/>
                  </a:lnTo>
                  <a:lnTo>
                    <a:pt x="475" y="568"/>
                  </a:lnTo>
                  <a:lnTo>
                    <a:pt x="465" y="570"/>
                  </a:lnTo>
                  <a:lnTo>
                    <a:pt x="462" y="573"/>
                  </a:lnTo>
                  <a:lnTo>
                    <a:pt x="461" y="585"/>
                  </a:lnTo>
                  <a:lnTo>
                    <a:pt x="444" y="589"/>
                  </a:lnTo>
                  <a:lnTo>
                    <a:pt x="437" y="584"/>
                  </a:lnTo>
                  <a:lnTo>
                    <a:pt x="426" y="580"/>
                  </a:lnTo>
                  <a:lnTo>
                    <a:pt x="422" y="585"/>
                  </a:lnTo>
                  <a:lnTo>
                    <a:pt x="398" y="589"/>
                  </a:lnTo>
                  <a:lnTo>
                    <a:pt x="389" y="588"/>
                  </a:lnTo>
                  <a:lnTo>
                    <a:pt x="383" y="587"/>
                  </a:lnTo>
                  <a:lnTo>
                    <a:pt x="372" y="581"/>
                  </a:lnTo>
                  <a:lnTo>
                    <a:pt x="340" y="584"/>
                  </a:lnTo>
                  <a:lnTo>
                    <a:pt x="326" y="598"/>
                  </a:lnTo>
                  <a:lnTo>
                    <a:pt x="324" y="609"/>
                  </a:lnTo>
                  <a:lnTo>
                    <a:pt x="321" y="609"/>
                  </a:lnTo>
                  <a:lnTo>
                    <a:pt x="291" y="594"/>
                  </a:lnTo>
                  <a:lnTo>
                    <a:pt x="278" y="595"/>
                  </a:lnTo>
                  <a:lnTo>
                    <a:pt x="259" y="582"/>
                  </a:lnTo>
                  <a:lnTo>
                    <a:pt x="246" y="574"/>
                  </a:lnTo>
                  <a:lnTo>
                    <a:pt x="232" y="588"/>
                  </a:lnTo>
                  <a:lnTo>
                    <a:pt x="225" y="587"/>
                  </a:lnTo>
                  <a:lnTo>
                    <a:pt x="202" y="577"/>
                  </a:lnTo>
                  <a:lnTo>
                    <a:pt x="195" y="585"/>
                  </a:lnTo>
                  <a:lnTo>
                    <a:pt x="186" y="581"/>
                  </a:lnTo>
                  <a:lnTo>
                    <a:pt x="175" y="574"/>
                  </a:lnTo>
                  <a:lnTo>
                    <a:pt x="176" y="570"/>
                  </a:lnTo>
                  <a:lnTo>
                    <a:pt x="163" y="552"/>
                  </a:lnTo>
                  <a:lnTo>
                    <a:pt x="162" y="555"/>
                  </a:lnTo>
                  <a:lnTo>
                    <a:pt x="153" y="549"/>
                  </a:lnTo>
                  <a:lnTo>
                    <a:pt x="147" y="538"/>
                  </a:lnTo>
                  <a:lnTo>
                    <a:pt x="156" y="524"/>
                  </a:lnTo>
                  <a:lnTo>
                    <a:pt x="175" y="513"/>
                  </a:lnTo>
                  <a:lnTo>
                    <a:pt x="167" y="493"/>
                  </a:lnTo>
                  <a:lnTo>
                    <a:pt x="167" y="487"/>
                  </a:lnTo>
                  <a:lnTo>
                    <a:pt x="186" y="484"/>
                  </a:lnTo>
                  <a:lnTo>
                    <a:pt x="167" y="462"/>
                  </a:lnTo>
                  <a:lnTo>
                    <a:pt x="153" y="467"/>
                  </a:lnTo>
                  <a:lnTo>
                    <a:pt x="151" y="462"/>
                  </a:lnTo>
                  <a:lnTo>
                    <a:pt x="144" y="459"/>
                  </a:lnTo>
                  <a:lnTo>
                    <a:pt x="144" y="452"/>
                  </a:lnTo>
                  <a:lnTo>
                    <a:pt x="115" y="457"/>
                  </a:lnTo>
                  <a:lnTo>
                    <a:pt x="107" y="452"/>
                  </a:lnTo>
                  <a:lnTo>
                    <a:pt x="111" y="449"/>
                  </a:lnTo>
                  <a:lnTo>
                    <a:pt x="103" y="438"/>
                  </a:lnTo>
                  <a:lnTo>
                    <a:pt x="105" y="431"/>
                  </a:lnTo>
                  <a:lnTo>
                    <a:pt x="74" y="421"/>
                  </a:lnTo>
                  <a:lnTo>
                    <a:pt x="72" y="406"/>
                  </a:lnTo>
                  <a:lnTo>
                    <a:pt x="68" y="393"/>
                  </a:lnTo>
                  <a:lnTo>
                    <a:pt x="78" y="382"/>
                  </a:lnTo>
                  <a:lnTo>
                    <a:pt x="88" y="381"/>
                  </a:lnTo>
                  <a:lnTo>
                    <a:pt x="82" y="367"/>
                  </a:lnTo>
                  <a:lnTo>
                    <a:pt x="88" y="361"/>
                  </a:lnTo>
                  <a:lnTo>
                    <a:pt x="88" y="352"/>
                  </a:lnTo>
                  <a:lnTo>
                    <a:pt x="87" y="353"/>
                  </a:lnTo>
                  <a:lnTo>
                    <a:pt x="62" y="345"/>
                  </a:lnTo>
                  <a:lnTo>
                    <a:pt x="59" y="33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45" y="320"/>
                  </a:lnTo>
                  <a:lnTo>
                    <a:pt x="39" y="314"/>
                  </a:lnTo>
                  <a:lnTo>
                    <a:pt x="18" y="293"/>
                  </a:lnTo>
                  <a:lnTo>
                    <a:pt x="8" y="291"/>
                  </a:lnTo>
                  <a:lnTo>
                    <a:pt x="3" y="277"/>
                  </a:lnTo>
                  <a:lnTo>
                    <a:pt x="6" y="267"/>
                  </a:lnTo>
                  <a:lnTo>
                    <a:pt x="8" y="259"/>
                  </a:lnTo>
                  <a:lnTo>
                    <a:pt x="8" y="249"/>
                  </a:lnTo>
                  <a:lnTo>
                    <a:pt x="9" y="249"/>
                  </a:lnTo>
                  <a:lnTo>
                    <a:pt x="9" y="248"/>
                  </a:lnTo>
                  <a:lnTo>
                    <a:pt x="9" y="232"/>
                  </a:lnTo>
                  <a:lnTo>
                    <a:pt x="0" y="224"/>
                  </a:lnTo>
                  <a:lnTo>
                    <a:pt x="12" y="211"/>
                  </a:lnTo>
                  <a:lnTo>
                    <a:pt x="16" y="206"/>
                  </a:lnTo>
                  <a:lnTo>
                    <a:pt x="31" y="216"/>
                  </a:lnTo>
                  <a:lnTo>
                    <a:pt x="35" y="218"/>
                  </a:lnTo>
                  <a:lnTo>
                    <a:pt x="44" y="224"/>
                  </a:lnTo>
                  <a:lnTo>
                    <a:pt x="49" y="223"/>
                  </a:lnTo>
                  <a:lnTo>
                    <a:pt x="52" y="211"/>
                  </a:lnTo>
                  <a:lnTo>
                    <a:pt x="61" y="211"/>
                  </a:lnTo>
                  <a:lnTo>
                    <a:pt x="62" y="202"/>
                  </a:lnTo>
                  <a:lnTo>
                    <a:pt x="84" y="189"/>
                  </a:lnTo>
                  <a:lnTo>
                    <a:pt x="87" y="184"/>
                  </a:lnTo>
                  <a:lnTo>
                    <a:pt x="91" y="189"/>
                  </a:lnTo>
                  <a:lnTo>
                    <a:pt x="94" y="179"/>
                  </a:lnTo>
                  <a:lnTo>
                    <a:pt x="103" y="172"/>
                  </a:lnTo>
                  <a:lnTo>
                    <a:pt x="121" y="164"/>
                  </a:lnTo>
                  <a:lnTo>
                    <a:pt x="118" y="163"/>
                  </a:lnTo>
                  <a:lnTo>
                    <a:pt x="101" y="156"/>
                  </a:lnTo>
                  <a:lnTo>
                    <a:pt x="91" y="136"/>
                  </a:lnTo>
                  <a:lnTo>
                    <a:pt x="98" y="135"/>
                  </a:lnTo>
                  <a:lnTo>
                    <a:pt x="91" y="125"/>
                  </a:lnTo>
                  <a:lnTo>
                    <a:pt x="90" y="118"/>
                  </a:lnTo>
                  <a:lnTo>
                    <a:pt x="94" y="111"/>
                  </a:lnTo>
                  <a:lnTo>
                    <a:pt x="97" y="95"/>
                  </a:lnTo>
                  <a:lnTo>
                    <a:pt x="92" y="82"/>
                  </a:lnTo>
                  <a:lnTo>
                    <a:pt x="90" y="79"/>
                  </a:lnTo>
                  <a:lnTo>
                    <a:pt x="100" y="63"/>
                  </a:lnTo>
                  <a:lnTo>
                    <a:pt x="110" y="47"/>
                  </a:lnTo>
                  <a:lnTo>
                    <a:pt x="108" y="18"/>
                  </a:lnTo>
                  <a:lnTo>
                    <a:pt x="110" y="15"/>
                  </a:lnTo>
                  <a:lnTo>
                    <a:pt x="157" y="20"/>
                  </a:lnTo>
                  <a:lnTo>
                    <a:pt x="203" y="20"/>
                  </a:lnTo>
                  <a:lnTo>
                    <a:pt x="209" y="21"/>
                  </a:lnTo>
                  <a:lnTo>
                    <a:pt x="219" y="24"/>
                  </a:lnTo>
                  <a:lnTo>
                    <a:pt x="229" y="31"/>
                  </a:lnTo>
                  <a:lnTo>
                    <a:pt x="288" y="29"/>
                  </a:lnTo>
                  <a:lnTo>
                    <a:pt x="362" y="15"/>
                  </a:lnTo>
                  <a:lnTo>
                    <a:pt x="388" y="18"/>
                  </a:lnTo>
                  <a:lnTo>
                    <a:pt x="409" y="24"/>
                  </a:lnTo>
                  <a:lnTo>
                    <a:pt x="428" y="22"/>
                  </a:lnTo>
                  <a:lnTo>
                    <a:pt x="471" y="18"/>
                  </a:lnTo>
                  <a:lnTo>
                    <a:pt x="529" y="9"/>
                  </a:lnTo>
                  <a:lnTo>
                    <a:pt x="562" y="2"/>
                  </a:lnTo>
                  <a:lnTo>
                    <a:pt x="591" y="0"/>
                  </a:lnTo>
                  <a:lnTo>
                    <a:pt x="612" y="4"/>
                  </a:lnTo>
                  <a:lnTo>
                    <a:pt x="618" y="11"/>
                  </a:lnTo>
                  <a:lnTo>
                    <a:pt x="625" y="15"/>
                  </a:lnTo>
                  <a:lnTo>
                    <a:pt x="641" y="24"/>
                  </a:lnTo>
                  <a:lnTo>
                    <a:pt x="650" y="31"/>
                  </a:lnTo>
                  <a:lnTo>
                    <a:pt x="661" y="43"/>
                  </a:lnTo>
                  <a:lnTo>
                    <a:pt x="665" y="40"/>
                  </a:lnTo>
                  <a:lnTo>
                    <a:pt x="665" y="46"/>
                  </a:lnTo>
                  <a:lnTo>
                    <a:pt x="663" y="64"/>
                  </a:lnTo>
                  <a:lnTo>
                    <a:pt x="668" y="79"/>
                  </a:lnTo>
                  <a:lnTo>
                    <a:pt x="671" y="82"/>
                  </a:lnTo>
                  <a:lnTo>
                    <a:pt x="673" y="93"/>
                  </a:lnTo>
                  <a:lnTo>
                    <a:pt x="670" y="111"/>
                  </a:lnTo>
                  <a:lnTo>
                    <a:pt x="661" y="124"/>
                  </a:lnTo>
                  <a:lnTo>
                    <a:pt x="657" y="124"/>
                  </a:lnTo>
                  <a:lnTo>
                    <a:pt x="655" y="128"/>
                  </a:lnTo>
                  <a:lnTo>
                    <a:pt x="655" y="129"/>
                  </a:lnTo>
                  <a:lnTo>
                    <a:pt x="635" y="143"/>
                  </a:lnTo>
                  <a:lnTo>
                    <a:pt x="612" y="160"/>
                  </a:lnTo>
                  <a:lnTo>
                    <a:pt x="602" y="172"/>
                  </a:lnTo>
                  <a:lnTo>
                    <a:pt x="589" y="182"/>
                  </a:lnTo>
                  <a:lnTo>
                    <a:pt x="534" y="211"/>
                  </a:lnTo>
                  <a:lnTo>
                    <a:pt x="513" y="231"/>
                  </a:lnTo>
                  <a:lnTo>
                    <a:pt x="510" y="249"/>
                  </a:lnTo>
                  <a:lnTo>
                    <a:pt x="519" y="288"/>
                  </a:lnTo>
                  <a:lnTo>
                    <a:pt x="527" y="310"/>
                  </a:lnTo>
                  <a:lnTo>
                    <a:pt x="555" y="341"/>
                  </a:lnTo>
                  <a:lnTo>
                    <a:pt x="580" y="357"/>
                  </a:lnTo>
                  <a:lnTo>
                    <a:pt x="671" y="399"/>
                  </a:lnTo>
                  <a:lnTo>
                    <a:pt x="678" y="403"/>
                  </a:lnTo>
                  <a:lnTo>
                    <a:pt x="710" y="425"/>
                  </a:lnTo>
                  <a:lnTo>
                    <a:pt x="756" y="439"/>
                  </a:lnTo>
                  <a:lnTo>
                    <a:pt x="794" y="460"/>
                  </a:lnTo>
                  <a:lnTo>
                    <a:pt x="805" y="467"/>
                  </a:lnTo>
                  <a:lnTo>
                    <a:pt x="817" y="473"/>
                  </a:lnTo>
                  <a:lnTo>
                    <a:pt x="837" y="480"/>
                  </a:lnTo>
                  <a:lnTo>
                    <a:pt x="854" y="489"/>
                  </a:lnTo>
                  <a:lnTo>
                    <a:pt x="857" y="491"/>
                  </a:lnTo>
                  <a:lnTo>
                    <a:pt x="884" y="507"/>
                  </a:lnTo>
                  <a:lnTo>
                    <a:pt x="907" y="514"/>
                  </a:lnTo>
                  <a:lnTo>
                    <a:pt x="929" y="521"/>
                  </a:lnTo>
                  <a:lnTo>
                    <a:pt x="956" y="532"/>
                  </a:lnTo>
                  <a:lnTo>
                    <a:pt x="988" y="545"/>
                  </a:lnTo>
                  <a:lnTo>
                    <a:pt x="1011" y="555"/>
                  </a:lnTo>
                  <a:lnTo>
                    <a:pt x="1017" y="555"/>
                  </a:lnTo>
                  <a:lnTo>
                    <a:pt x="1025" y="559"/>
                  </a:lnTo>
                  <a:lnTo>
                    <a:pt x="1031" y="553"/>
                  </a:lnTo>
                  <a:lnTo>
                    <a:pt x="1034" y="564"/>
                  </a:lnTo>
                  <a:lnTo>
                    <a:pt x="1079" y="580"/>
                  </a:lnTo>
                  <a:lnTo>
                    <a:pt x="1117" y="591"/>
                  </a:lnTo>
                  <a:lnTo>
                    <a:pt x="1161" y="612"/>
                  </a:lnTo>
                  <a:lnTo>
                    <a:pt x="1176" y="623"/>
                  </a:lnTo>
                  <a:lnTo>
                    <a:pt x="1197" y="632"/>
                  </a:lnTo>
                  <a:lnTo>
                    <a:pt x="1207" y="645"/>
                  </a:lnTo>
                  <a:lnTo>
                    <a:pt x="1234" y="659"/>
                  </a:lnTo>
                  <a:lnTo>
                    <a:pt x="1237" y="662"/>
                  </a:lnTo>
                  <a:lnTo>
                    <a:pt x="1263" y="682"/>
                  </a:lnTo>
                  <a:lnTo>
                    <a:pt x="1283" y="707"/>
                  </a:lnTo>
                  <a:lnTo>
                    <a:pt x="1306" y="721"/>
                  </a:lnTo>
                  <a:lnTo>
                    <a:pt x="1336" y="746"/>
                  </a:lnTo>
                  <a:lnTo>
                    <a:pt x="1349" y="757"/>
                  </a:lnTo>
                  <a:lnTo>
                    <a:pt x="1374" y="774"/>
                  </a:lnTo>
                  <a:lnTo>
                    <a:pt x="1457" y="806"/>
                  </a:lnTo>
                  <a:lnTo>
                    <a:pt x="1460" y="806"/>
                  </a:lnTo>
                  <a:lnTo>
                    <a:pt x="1493" y="826"/>
                  </a:lnTo>
                  <a:lnTo>
                    <a:pt x="1519" y="841"/>
                  </a:lnTo>
                  <a:lnTo>
                    <a:pt x="1523" y="842"/>
                  </a:lnTo>
                  <a:lnTo>
                    <a:pt x="1525" y="846"/>
                  </a:lnTo>
                  <a:lnTo>
                    <a:pt x="1557" y="860"/>
                  </a:lnTo>
                  <a:lnTo>
                    <a:pt x="1595" y="864"/>
                  </a:lnTo>
                  <a:lnTo>
                    <a:pt x="1610" y="877"/>
                  </a:lnTo>
                  <a:lnTo>
                    <a:pt x="1616" y="880"/>
                  </a:lnTo>
                  <a:lnTo>
                    <a:pt x="1614" y="880"/>
                  </a:lnTo>
                  <a:lnTo>
                    <a:pt x="1610" y="880"/>
                  </a:lnTo>
                  <a:lnTo>
                    <a:pt x="1601" y="889"/>
                  </a:lnTo>
                  <a:lnTo>
                    <a:pt x="1595" y="894"/>
                  </a:lnTo>
                  <a:lnTo>
                    <a:pt x="1604" y="892"/>
                  </a:lnTo>
                  <a:lnTo>
                    <a:pt x="1605" y="895"/>
                  </a:lnTo>
                  <a:lnTo>
                    <a:pt x="1610" y="889"/>
                  </a:lnTo>
                  <a:lnTo>
                    <a:pt x="1630" y="887"/>
                  </a:lnTo>
                  <a:lnTo>
                    <a:pt x="1631" y="884"/>
                  </a:lnTo>
                  <a:lnTo>
                    <a:pt x="1634" y="891"/>
                  </a:lnTo>
                  <a:lnTo>
                    <a:pt x="1640" y="892"/>
                  </a:lnTo>
                  <a:lnTo>
                    <a:pt x="1641" y="908"/>
                  </a:lnTo>
                  <a:lnTo>
                    <a:pt x="1653" y="924"/>
                  </a:lnTo>
                  <a:lnTo>
                    <a:pt x="1650" y="945"/>
                  </a:lnTo>
                  <a:lnTo>
                    <a:pt x="1654" y="949"/>
                  </a:lnTo>
                  <a:lnTo>
                    <a:pt x="1669" y="962"/>
                  </a:lnTo>
                  <a:lnTo>
                    <a:pt x="1683" y="978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Rectangle 53"/>
            <p:cNvSpPr>
              <a:spLocks noChangeAspect="1" noChangeArrowheads="1"/>
            </p:cNvSpPr>
            <p:nvPr/>
          </p:nvSpPr>
          <p:spPr bwMode="auto">
            <a:xfrm>
              <a:off x="2623" y="1806"/>
              <a:ext cx="375" cy="351"/>
            </a:xfrm>
            <a:prstGeom prst="rect">
              <a:avLst/>
            </a:prstGeom>
            <a:grpFill/>
            <a:ln w="9525" algn="ctr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Freeform 54"/>
            <p:cNvSpPr>
              <a:spLocks noChangeAspect="1"/>
            </p:cNvSpPr>
            <p:nvPr/>
          </p:nvSpPr>
          <p:spPr bwMode="auto">
            <a:xfrm>
              <a:off x="1587" y="931"/>
              <a:ext cx="556" cy="732"/>
            </a:xfrm>
            <a:custGeom>
              <a:avLst/>
              <a:gdLst/>
              <a:ahLst/>
              <a:cxnLst>
                <a:cxn ang="0">
                  <a:pos x="930" y="1359"/>
                </a:cxn>
                <a:cxn ang="0">
                  <a:pos x="1020" y="1335"/>
                </a:cxn>
                <a:cxn ang="0">
                  <a:pos x="1061" y="1284"/>
                </a:cxn>
                <a:cxn ang="0">
                  <a:pos x="1130" y="1321"/>
                </a:cxn>
                <a:cxn ang="0">
                  <a:pos x="1190" y="1296"/>
                </a:cxn>
                <a:cxn ang="0">
                  <a:pos x="1216" y="1234"/>
                </a:cxn>
                <a:cxn ang="0">
                  <a:pos x="1302" y="1256"/>
                </a:cxn>
                <a:cxn ang="0">
                  <a:pos x="1372" y="1210"/>
                </a:cxn>
                <a:cxn ang="0">
                  <a:pos x="1310" y="1124"/>
                </a:cxn>
                <a:cxn ang="0">
                  <a:pos x="1261" y="1056"/>
                </a:cxn>
                <a:cxn ang="0">
                  <a:pos x="1209" y="988"/>
                </a:cxn>
                <a:cxn ang="0">
                  <a:pos x="1177" y="967"/>
                </a:cxn>
                <a:cxn ang="0">
                  <a:pos x="1146" y="989"/>
                </a:cxn>
                <a:cxn ang="0">
                  <a:pos x="1074" y="957"/>
                </a:cxn>
                <a:cxn ang="0">
                  <a:pos x="1045" y="910"/>
                </a:cxn>
                <a:cxn ang="0">
                  <a:pos x="1012" y="867"/>
                </a:cxn>
                <a:cxn ang="0">
                  <a:pos x="1009" y="825"/>
                </a:cxn>
                <a:cxn ang="0">
                  <a:pos x="1010" y="766"/>
                </a:cxn>
                <a:cxn ang="0">
                  <a:pos x="1081" y="784"/>
                </a:cxn>
                <a:cxn ang="0">
                  <a:pos x="1137" y="756"/>
                </a:cxn>
                <a:cxn ang="0">
                  <a:pos x="1180" y="731"/>
                </a:cxn>
                <a:cxn ang="0">
                  <a:pos x="1151" y="670"/>
                </a:cxn>
                <a:cxn ang="0">
                  <a:pos x="1107" y="614"/>
                </a:cxn>
                <a:cxn ang="0">
                  <a:pos x="1091" y="552"/>
                </a:cxn>
                <a:cxn ang="0">
                  <a:pos x="1025" y="460"/>
                </a:cxn>
                <a:cxn ang="0">
                  <a:pos x="1079" y="338"/>
                </a:cxn>
                <a:cxn ang="0">
                  <a:pos x="1110" y="251"/>
                </a:cxn>
                <a:cxn ang="0">
                  <a:pos x="979" y="157"/>
                </a:cxn>
                <a:cxn ang="0">
                  <a:pos x="980" y="36"/>
                </a:cxn>
                <a:cxn ang="0">
                  <a:pos x="888" y="64"/>
                </a:cxn>
                <a:cxn ang="0">
                  <a:pos x="804" y="163"/>
                </a:cxn>
                <a:cxn ang="0">
                  <a:pos x="741" y="290"/>
                </a:cxn>
                <a:cxn ang="0">
                  <a:pos x="663" y="417"/>
                </a:cxn>
                <a:cxn ang="0">
                  <a:pos x="692" y="515"/>
                </a:cxn>
                <a:cxn ang="0">
                  <a:pos x="675" y="582"/>
                </a:cxn>
                <a:cxn ang="0">
                  <a:pos x="587" y="624"/>
                </a:cxn>
                <a:cxn ang="0">
                  <a:pos x="469" y="603"/>
                </a:cxn>
                <a:cxn ang="0">
                  <a:pos x="318" y="677"/>
                </a:cxn>
                <a:cxn ang="0">
                  <a:pos x="296" y="722"/>
                </a:cxn>
                <a:cxn ang="0">
                  <a:pos x="260" y="831"/>
                </a:cxn>
                <a:cxn ang="0">
                  <a:pos x="170" y="879"/>
                </a:cxn>
                <a:cxn ang="0">
                  <a:pos x="46" y="900"/>
                </a:cxn>
                <a:cxn ang="0">
                  <a:pos x="43" y="984"/>
                </a:cxn>
                <a:cxn ang="0">
                  <a:pos x="85" y="1073"/>
                </a:cxn>
                <a:cxn ang="0">
                  <a:pos x="200" y="1142"/>
                </a:cxn>
                <a:cxn ang="0">
                  <a:pos x="182" y="1259"/>
                </a:cxn>
                <a:cxn ang="0">
                  <a:pos x="142" y="1360"/>
                </a:cxn>
                <a:cxn ang="0">
                  <a:pos x="177" y="1476"/>
                </a:cxn>
                <a:cxn ang="0">
                  <a:pos x="288" y="1542"/>
                </a:cxn>
                <a:cxn ang="0">
                  <a:pos x="410" y="1598"/>
                </a:cxn>
                <a:cxn ang="0">
                  <a:pos x="557" y="1562"/>
                </a:cxn>
                <a:cxn ang="0">
                  <a:pos x="588" y="1624"/>
                </a:cxn>
                <a:cxn ang="0">
                  <a:pos x="696" y="1613"/>
                </a:cxn>
                <a:cxn ang="0">
                  <a:pos x="731" y="1578"/>
                </a:cxn>
                <a:cxn ang="0">
                  <a:pos x="768" y="1527"/>
                </a:cxn>
                <a:cxn ang="0">
                  <a:pos x="791" y="1455"/>
                </a:cxn>
                <a:cxn ang="0">
                  <a:pos x="829" y="1410"/>
                </a:cxn>
                <a:cxn ang="0">
                  <a:pos x="855" y="1328"/>
                </a:cxn>
                <a:cxn ang="0">
                  <a:pos x="1104" y="985"/>
                </a:cxn>
              </a:cxnLst>
              <a:rect l="0" t="0" r="r" b="b"/>
              <a:pathLst>
                <a:path w="1376" h="1640">
                  <a:moveTo>
                    <a:pt x="869" y="1327"/>
                  </a:moveTo>
                  <a:lnTo>
                    <a:pt x="876" y="1337"/>
                  </a:lnTo>
                  <a:lnTo>
                    <a:pt x="895" y="1341"/>
                  </a:lnTo>
                  <a:lnTo>
                    <a:pt x="898" y="1344"/>
                  </a:lnTo>
                  <a:lnTo>
                    <a:pt x="901" y="1349"/>
                  </a:lnTo>
                  <a:lnTo>
                    <a:pt x="909" y="1349"/>
                  </a:lnTo>
                  <a:lnTo>
                    <a:pt x="918" y="1356"/>
                  </a:lnTo>
                  <a:lnTo>
                    <a:pt x="922" y="1363"/>
                  </a:lnTo>
                  <a:lnTo>
                    <a:pt x="927" y="1363"/>
                  </a:lnTo>
                  <a:lnTo>
                    <a:pt x="930" y="1359"/>
                  </a:lnTo>
                  <a:lnTo>
                    <a:pt x="938" y="1357"/>
                  </a:lnTo>
                  <a:lnTo>
                    <a:pt x="943" y="1346"/>
                  </a:lnTo>
                  <a:lnTo>
                    <a:pt x="947" y="1334"/>
                  </a:lnTo>
                  <a:lnTo>
                    <a:pt x="954" y="1334"/>
                  </a:lnTo>
                  <a:lnTo>
                    <a:pt x="961" y="1339"/>
                  </a:lnTo>
                  <a:lnTo>
                    <a:pt x="966" y="1341"/>
                  </a:lnTo>
                  <a:lnTo>
                    <a:pt x="969" y="1344"/>
                  </a:lnTo>
                  <a:lnTo>
                    <a:pt x="980" y="1326"/>
                  </a:lnTo>
                  <a:lnTo>
                    <a:pt x="986" y="1332"/>
                  </a:lnTo>
                  <a:lnTo>
                    <a:pt x="1020" y="1335"/>
                  </a:lnTo>
                  <a:lnTo>
                    <a:pt x="1029" y="1338"/>
                  </a:lnTo>
                  <a:lnTo>
                    <a:pt x="1036" y="1337"/>
                  </a:lnTo>
                  <a:lnTo>
                    <a:pt x="1035" y="1327"/>
                  </a:lnTo>
                  <a:lnTo>
                    <a:pt x="1043" y="1320"/>
                  </a:lnTo>
                  <a:lnTo>
                    <a:pt x="1053" y="1314"/>
                  </a:lnTo>
                  <a:lnTo>
                    <a:pt x="1053" y="1305"/>
                  </a:lnTo>
                  <a:lnTo>
                    <a:pt x="1051" y="1298"/>
                  </a:lnTo>
                  <a:lnTo>
                    <a:pt x="1055" y="1292"/>
                  </a:lnTo>
                  <a:lnTo>
                    <a:pt x="1056" y="1291"/>
                  </a:lnTo>
                  <a:lnTo>
                    <a:pt x="1061" y="1284"/>
                  </a:lnTo>
                  <a:lnTo>
                    <a:pt x="1062" y="1281"/>
                  </a:lnTo>
                  <a:lnTo>
                    <a:pt x="1065" y="1284"/>
                  </a:lnTo>
                  <a:lnTo>
                    <a:pt x="1084" y="1284"/>
                  </a:lnTo>
                  <a:lnTo>
                    <a:pt x="1097" y="1287"/>
                  </a:lnTo>
                  <a:lnTo>
                    <a:pt x="1098" y="1285"/>
                  </a:lnTo>
                  <a:lnTo>
                    <a:pt x="1117" y="1291"/>
                  </a:lnTo>
                  <a:lnTo>
                    <a:pt x="1120" y="1292"/>
                  </a:lnTo>
                  <a:lnTo>
                    <a:pt x="1123" y="1306"/>
                  </a:lnTo>
                  <a:lnTo>
                    <a:pt x="1130" y="1310"/>
                  </a:lnTo>
                  <a:lnTo>
                    <a:pt x="1130" y="1321"/>
                  </a:lnTo>
                  <a:lnTo>
                    <a:pt x="1128" y="1323"/>
                  </a:lnTo>
                  <a:lnTo>
                    <a:pt x="1138" y="1323"/>
                  </a:lnTo>
                  <a:lnTo>
                    <a:pt x="1140" y="1342"/>
                  </a:lnTo>
                  <a:lnTo>
                    <a:pt x="1141" y="1345"/>
                  </a:lnTo>
                  <a:lnTo>
                    <a:pt x="1151" y="1344"/>
                  </a:lnTo>
                  <a:lnTo>
                    <a:pt x="1154" y="1338"/>
                  </a:lnTo>
                  <a:lnTo>
                    <a:pt x="1156" y="1320"/>
                  </a:lnTo>
                  <a:lnTo>
                    <a:pt x="1170" y="1313"/>
                  </a:lnTo>
                  <a:lnTo>
                    <a:pt x="1170" y="1299"/>
                  </a:lnTo>
                  <a:lnTo>
                    <a:pt x="1190" y="1296"/>
                  </a:lnTo>
                  <a:lnTo>
                    <a:pt x="1203" y="1306"/>
                  </a:lnTo>
                  <a:lnTo>
                    <a:pt x="1215" y="1302"/>
                  </a:lnTo>
                  <a:lnTo>
                    <a:pt x="1220" y="1294"/>
                  </a:lnTo>
                  <a:lnTo>
                    <a:pt x="1218" y="1291"/>
                  </a:lnTo>
                  <a:lnTo>
                    <a:pt x="1210" y="1262"/>
                  </a:lnTo>
                  <a:lnTo>
                    <a:pt x="1206" y="1255"/>
                  </a:lnTo>
                  <a:lnTo>
                    <a:pt x="1205" y="1255"/>
                  </a:lnTo>
                  <a:lnTo>
                    <a:pt x="1200" y="1246"/>
                  </a:lnTo>
                  <a:lnTo>
                    <a:pt x="1202" y="1245"/>
                  </a:lnTo>
                  <a:lnTo>
                    <a:pt x="1216" y="1234"/>
                  </a:lnTo>
                  <a:lnTo>
                    <a:pt x="1225" y="1220"/>
                  </a:lnTo>
                  <a:lnTo>
                    <a:pt x="1245" y="1223"/>
                  </a:lnTo>
                  <a:lnTo>
                    <a:pt x="1249" y="1228"/>
                  </a:lnTo>
                  <a:lnTo>
                    <a:pt x="1255" y="1228"/>
                  </a:lnTo>
                  <a:lnTo>
                    <a:pt x="1268" y="1225"/>
                  </a:lnTo>
                  <a:lnTo>
                    <a:pt x="1279" y="1239"/>
                  </a:lnTo>
                  <a:lnTo>
                    <a:pt x="1279" y="1244"/>
                  </a:lnTo>
                  <a:lnTo>
                    <a:pt x="1287" y="1256"/>
                  </a:lnTo>
                  <a:lnTo>
                    <a:pt x="1287" y="1262"/>
                  </a:lnTo>
                  <a:lnTo>
                    <a:pt x="1302" y="1256"/>
                  </a:lnTo>
                  <a:lnTo>
                    <a:pt x="1317" y="1266"/>
                  </a:lnTo>
                  <a:lnTo>
                    <a:pt x="1321" y="1284"/>
                  </a:lnTo>
                  <a:lnTo>
                    <a:pt x="1341" y="1289"/>
                  </a:lnTo>
                  <a:lnTo>
                    <a:pt x="1367" y="1277"/>
                  </a:lnTo>
                  <a:lnTo>
                    <a:pt x="1370" y="1275"/>
                  </a:lnTo>
                  <a:lnTo>
                    <a:pt x="1370" y="1263"/>
                  </a:lnTo>
                  <a:lnTo>
                    <a:pt x="1367" y="1238"/>
                  </a:lnTo>
                  <a:lnTo>
                    <a:pt x="1373" y="1225"/>
                  </a:lnTo>
                  <a:lnTo>
                    <a:pt x="1370" y="1212"/>
                  </a:lnTo>
                  <a:lnTo>
                    <a:pt x="1372" y="1210"/>
                  </a:lnTo>
                  <a:lnTo>
                    <a:pt x="1373" y="1192"/>
                  </a:lnTo>
                  <a:lnTo>
                    <a:pt x="1376" y="1167"/>
                  </a:lnTo>
                  <a:lnTo>
                    <a:pt x="1359" y="1156"/>
                  </a:lnTo>
                  <a:lnTo>
                    <a:pt x="1356" y="1141"/>
                  </a:lnTo>
                  <a:lnTo>
                    <a:pt x="1350" y="1137"/>
                  </a:lnTo>
                  <a:lnTo>
                    <a:pt x="1346" y="1125"/>
                  </a:lnTo>
                  <a:lnTo>
                    <a:pt x="1346" y="1127"/>
                  </a:lnTo>
                  <a:lnTo>
                    <a:pt x="1323" y="1131"/>
                  </a:lnTo>
                  <a:lnTo>
                    <a:pt x="1313" y="1123"/>
                  </a:lnTo>
                  <a:lnTo>
                    <a:pt x="1310" y="1124"/>
                  </a:lnTo>
                  <a:lnTo>
                    <a:pt x="1301" y="1124"/>
                  </a:lnTo>
                  <a:lnTo>
                    <a:pt x="1297" y="1114"/>
                  </a:lnTo>
                  <a:lnTo>
                    <a:pt x="1290" y="1102"/>
                  </a:lnTo>
                  <a:lnTo>
                    <a:pt x="1300" y="1091"/>
                  </a:lnTo>
                  <a:lnTo>
                    <a:pt x="1294" y="1080"/>
                  </a:lnTo>
                  <a:lnTo>
                    <a:pt x="1288" y="1077"/>
                  </a:lnTo>
                  <a:lnTo>
                    <a:pt x="1278" y="1074"/>
                  </a:lnTo>
                  <a:lnTo>
                    <a:pt x="1277" y="1070"/>
                  </a:lnTo>
                  <a:lnTo>
                    <a:pt x="1272" y="1067"/>
                  </a:lnTo>
                  <a:lnTo>
                    <a:pt x="1261" y="1056"/>
                  </a:lnTo>
                  <a:lnTo>
                    <a:pt x="1258" y="1046"/>
                  </a:lnTo>
                  <a:lnTo>
                    <a:pt x="1246" y="1038"/>
                  </a:lnTo>
                  <a:lnTo>
                    <a:pt x="1249" y="1031"/>
                  </a:lnTo>
                  <a:lnTo>
                    <a:pt x="1251" y="1028"/>
                  </a:lnTo>
                  <a:lnTo>
                    <a:pt x="1251" y="1021"/>
                  </a:lnTo>
                  <a:lnTo>
                    <a:pt x="1242" y="1009"/>
                  </a:lnTo>
                  <a:lnTo>
                    <a:pt x="1232" y="1009"/>
                  </a:lnTo>
                  <a:lnTo>
                    <a:pt x="1222" y="1010"/>
                  </a:lnTo>
                  <a:lnTo>
                    <a:pt x="1218" y="1007"/>
                  </a:lnTo>
                  <a:lnTo>
                    <a:pt x="1209" y="988"/>
                  </a:lnTo>
                  <a:lnTo>
                    <a:pt x="1209" y="973"/>
                  </a:lnTo>
                  <a:lnTo>
                    <a:pt x="1206" y="971"/>
                  </a:lnTo>
                  <a:lnTo>
                    <a:pt x="1209" y="968"/>
                  </a:lnTo>
                  <a:lnTo>
                    <a:pt x="1205" y="964"/>
                  </a:lnTo>
                  <a:lnTo>
                    <a:pt x="1202" y="966"/>
                  </a:lnTo>
                  <a:lnTo>
                    <a:pt x="1203" y="959"/>
                  </a:lnTo>
                  <a:lnTo>
                    <a:pt x="1193" y="963"/>
                  </a:lnTo>
                  <a:lnTo>
                    <a:pt x="1192" y="967"/>
                  </a:lnTo>
                  <a:lnTo>
                    <a:pt x="1187" y="963"/>
                  </a:lnTo>
                  <a:lnTo>
                    <a:pt x="1177" y="967"/>
                  </a:lnTo>
                  <a:lnTo>
                    <a:pt x="1170" y="971"/>
                  </a:lnTo>
                  <a:lnTo>
                    <a:pt x="1166" y="968"/>
                  </a:lnTo>
                  <a:lnTo>
                    <a:pt x="1166" y="974"/>
                  </a:lnTo>
                  <a:lnTo>
                    <a:pt x="1160" y="975"/>
                  </a:lnTo>
                  <a:lnTo>
                    <a:pt x="1163" y="978"/>
                  </a:lnTo>
                  <a:lnTo>
                    <a:pt x="1153" y="977"/>
                  </a:lnTo>
                  <a:lnTo>
                    <a:pt x="1157" y="980"/>
                  </a:lnTo>
                  <a:lnTo>
                    <a:pt x="1156" y="984"/>
                  </a:lnTo>
                  <a:lnTo>
                    <a:pt x="1144" y="984"/>
                  </a:lnTo>
                  <a:lnTo>
                    <a:pt x="1146" y="989"/>
                  </a:lnTo>
                  <a:lnTo>
                    <a:pt x="1138" y="992"/>
                  </a:lnTo>
                  <a:lnTo>
                    <a:pt x="1128" y="992"/>
                  </a:lnTo>
                  <a:lnTo>
                    <a:pt x="1130" y="985"/>
                  </a:lnTo>
                  <a:lnTo>
                    <a:pt x="1118" y="984"/>
                  </a:lnTo>
                  <a:lnTo>
                    <a:pt x="1107" y="974"/>
                  </a:lnTo>
                  <a:lnTo>
                    <a:pt x="1105" y="980"/>
                  </a:lnTo>
                  <a:lnTo>
                    <a:pt x="1098" y="984"/>
                  </a:lnTo>
                  <a:lnTo>
                    <a:pt x="1079" y="975"/>
                  </a:lnTo>
                  <a:lnTo>
                    <a:pt x="1072" y="968"/>
                  </a:lnTo>
                  <a:lnTo>
                    <a:pt x="1074" y="957"/>
                  </a:lnTo>
                  <a:lnTo>
                    <a:pt x="1072" y="956"/>
                  </a:lnTo>
                  <a:lnTo>
                    <a:pt x="1071" y="952"/>
                  </a:lnTo>
                  <a:lnTo>
                    <a:pt x="1074" y="949"/>
                  </a:lnTo>
                  <a:lnTo>
                    <a:pt x="1069" y="941"/>
                  </a:lnTo>
                  <a:lnTo>
                    <a:pt x="1061" y="936"/>
                  </a:lnTo>
                  <a:lnTo>
                    <a:pt x="1062" y="935"/>
                  </a:lnTo>
                  <a:lnTo>
                    <a:pt x="1058" y="930"/>
                  </a:lnTo>
                  <a:lnTo>
                    <a:pt x="1053" y="925"/>
                  </a:lnTo>
                  <a:lnTo>
                    <a:pt x="1056" y="914"/>
                  </a:lnTo>
                  <a:lnTo>
                    <a:pt x="1045" y="910"/>
                  </a:lnTo>
                  <a:lnTo>
                    <a:pt x="1042" y="899"/>
                  </a:lnTo>
                  <a:lnTo>
                    <a:pt x="1023" y="891"/>
                  </a:lnTo>
                  <a:lnTo>
                    <a:pt x="1026" y="886"/>
                  </a:lnTo>
                  <a:lnTo>
                    <a:pt x="1022" y="884"/>
                  </a:lnTo>
                  <a:lnTo>
                    <a:pt x="1022" y="873"/>
                  </a:lnTo>
                  <a:lnTo>
                    <a:pt x="1039" y="860"/>
                  </a:lnTo>
                  <a:lnTo>
                    <a:pt x="1038" y="859"/>
                  </a:lnTo>
                  <a:lnTo>
                    <a:pt x="1026" y="859"/>
                  </a:lnTo>
                  <a:lnTo>
                    <a:pt x="1025" y="864"/>
                  </a:lnTo>
                  <a:lnTo>
                    <a:pt x="1012" y="867"/>
                  </a:lnTo>
                  <a:lnTo>
                    <a:pt x="1009" y="864"/>
                  </a:lnTo>
                  <a:lnTo>
                    <a:pt x="1010" y="860"/>
                  </a:lnTo>
                  <a:lnTo>
                    <a:pt x="1022" y="859"/>
                  </a:lnTo>
                  <a:lnTo>
                    <a:pt x="1009" y="845"/>
                  </a:lnTo>
                  <a:lnTo>
                    <a:pt x="1019" y="841"/>
                  </a:lnTo>
                  <a:lnTo>
                    <a:pt x="1013" y="836"/>
                  </a:lnTo>
                  <a:lnTo>
                    <a:pt x="1012" y="835"/>
                  </a:lnTo>
                  <a:lnTo>
                    <a:pt x="1025" y="832"/>
                  </a:lnTo>
                  <a:lnTo>
                    <a:pt x="1010" y="831"/>
                  </a:lnTo>
                  <a:lnTo>
                    <a:pt x="1009" y="825"/>
                  </a:lnTo>
                  <a:lnTo>
                    <a:pt x="1016" y="829"/>
                  </a:lnTo>
                  <a:lnTo>
                    <a:pt x="1019" y="827"/>
                  </a:lnTo>
                  <a:lnTo>
                    <a:pt x="1016" y="820"/>
                  </a:lnTo>
                  <a:lnTo>
                    <a:pt x="1015" y="809"/>
                  </a:lnTo>
                  <a:lnTo>
                    <a:pt x="1004" y="811"/>
                  </a:lnTo>
                  <a:lnTo>
                    <a:pt x="1007" y="803"/>
                  </a:lnTo>
                  <a:lnTo>
                    <a:pt x="996" y="799"/>
                  </a:lnTo>
                  <a:lnTo>
                    <a:pt x="1004" y="785"/>
                  </a:lnTo>
                  <a:lnTo>
                    <a:pt x="1017" y="782"/>
                  </a:lnTo>
                  <a:lnTo>
                    <a:pt x="1010" y="766"/>
                  </a:lnTo>
                  <a:lnTo>
                    <a:pt x="1025" y="754"/>
                  </a:lnTo>
                  <a:lnTo>
                    <a:pt x="1026" y="752"/>
                  </a:lnTo>
                  <a:lnTo>
                    <a:pt x="1033" y="761"/>
                  </a:lnTo>
                  <a:lnTo>
                    <a:pt x="1045" y="761"/>
                  </a:lnTo>
                  <a:lnTo>
                    <a:pt x="1058" y="757"/>
                  </a:lnTo>
                  <a:lnTo>
                    <a:pt x="1062" y="756"/>
                  </a:lnTo>
                  <a:lnTo>
                    <a:pt x="1066" y="763"/>
                  </a:lnTo>
                  <a:lnTo>
                    <a:pt x="1066" y="768"/>
                  </a:lnTo>
                  <a:lnTo>
                    <a:pt x="1079" y="777"/>
                  </a:lnTo>
                  <a:lnTo>
                    <a:pt x="1081" y="784"/>
                  </a:lnTo>
                  <a:lnTo>
                    <a:pt x="1079" y="791"/>
                  </a:lnTo>
                  <a:lnTo>
                    <a:pt x="1084" y="798"/>
                  </a:lnTo>
                  <a:lnTo>
                    <a:pt x="1098" y="800"/>
                  </a:lnTo>
                  <a:lnTo>
                    <a:pt x="1105" y="792"/>
                  </a:lnTo>
                  <a:lnTo>
                    <a:pt x="1107" y="796"/>
                  </a:lnTo>
                  <a:lnTo>
                    <a:pt x="1111" y="793"/>
                  </a:lnTo>
                  <a:lnTo>
                    <a:pt x="1118" y="771"/>
                  </a:lnTo>
                  <a:lnTo>
                    <a:pt x="1125" y="773"/>
                  </a:lnTo>
                  <a:lnTo>
                    <a:pt x="1137" y="760"/>
                  </a:lnTo>
                  <a:lnTo>
                    <a:pt x="1137" y="756"/>
                  </a:lnTo>
                  <a:lnTo>
                    <a:pt x="1123" y="752"/>
                  </a:lnTo>
                  <a:lnTo>
                    <a:pt x="1114" y="743"/>
                  </a:lnTo>
                  <a:lnTo>
                    <a:pt x="1114" y="741"/>
                  </a:lnTo>
                  <a:lnTo>
                    <a:pt x="1120" y="743"/>
                  </a:lnTo>
                  <a:lnTo>
                    <a:pt x="1138" y="742"/>
                  </a:lnTo>
                  <a:lnTo>
                    <a:pt x="1140" y="734"/>
                  </a:lnTo>
                  <a:lnTo>
                    <a:pt x="1159" y="741"/>
                  </a:lnTo>
                  <a:lnTo>
                    <a:pt x="1169" y="731"/>
                  </a:lnTo>
                  <a:lnTo>
                    <a:pt x="1171" y="734"/>
                  </a:lnTo>
                  <a:lnTo>
                    <a:pt x="1180" y="731"/>
                  </a:lnTo>
                  <a:lnTo>
                    <a:pt x="1179" y="727"/>
                  </a:lnTo>
                  <a:lnTo>
                    <a:pt x="1170" y="713"/>
                  </a:lnTo>
                  <a:lnTo>
                    <a:pt x="1170" y="704"/>
                  </a:lnTo>
                  <a:lnTo>
                    <a:pt x="1167" y="703"/>
                  </a:lnTo>
                  <a:lnTo>
                    <a:pt x="1163" y="706"/>
                  </a:lnTo>
                  <a:lnTo>
                    <a:pt x="1156" y="688"/>
                  </a:lnTo>
                  <a:lnTo>
                    <a:pt x="1153" y="685"/>
                  </a:lnTo>
                  <a:lnTo>
                    <a:pt x="1150" y="684"/>
                  </a:lnTo>
                  <a:lnTo>
                    <a:pt x="1150" y="682"/>
                  </a:lnTo>
                  <a:lnTo>
                    <a:pt x="1151" y="670"/>
                  </a:lnTo>
                  <a:lnTo>
                    <a:pt x="1148" y="667"/>
                  </a:lnTo>
                  <a:lnTo>
                    <a:pt x="1144" y="668"/>
                  </a:lnTo>
                  <a:lnTo>
                    <a:pt x="1134" y="660"/>
                  </a:lnTo>
                  <a:lnTo>
                    <a:pt x="1115" y="653"/>
                  </a:lnTo>
                  <a:lnTo>
                    <a:pt x="1111" y="645"/>
                  </a:lnTo>
                  <a:lnTo>
                    <a:pt x="1114" y="636"/>
                  </a:lnTo>
                  <a:lnTo>
                    <a:pt x="1110" y="629"/>
                  </a:lnTo>
                  <a:lnTo>
                    <a:pt x="1107" y="620"/>
                  </a:lnTo>
                  <a:lnTo>
                    <a:pt x="1107" y="618"/>
                  </a:lnTo>
                  <a:lnTo>
                    <a:pt x="1107" y="614"/>
                  </a:lnTo>
                  <a:lnTo>
                    <a:pt x="1101" y="606"/>
                  </a:lnTo>
                  <a:lnTo>
                    <a:pt x="1107" y="593"/>
                  </a:lnTo>
                  <a:lnTo>
                    <a:pt x="1100" y="584"/>
                  </a:lnTo>
                  <a:lnTo>
                    <a:pt x="1095" y="578"/>
                  </a:lnTo>
                  <a:lnTo>
                    <a:pt x="1084" y="574"/>
                  </a:lnTo>
                  <a:lnTo>
                    <a:pt x="1082" y="565"/>
                  </a:lnTo>
                  <a:lnTo>
                    <a:pt x="1085" y="560"/>
                  </a:lnTo>
                  <a:lnTo>
                    <a:pt x="1095" y="567"/>
                  </a:lnTo>
                  <a:lnTo>
                    <a:pt x="1098" y="564"/>
                  </a:lnTo>
                  <a:lnTo>
                    <a:pt x="1091" y="552"/>
                  </a:lnTo>
                  <a:lnTo>
                    <a:pt x="1092" y="538"/>
                  </a:lnTo>
                  <a:lnTo>
                    <a:pt x="1076" y="539"/>
                  </a:lnTo>
                  <a:lnTo>
                    <a:pt x="1071" y="532"/>
                  </a:lnTo>
                  <a:lnTo>
                    <a:pt x="1072" y="528"/>
                  </a:lnTo>
                  <a:lnTo>
                    <a:pt x="1078" y="513"/>
                  </a:lnTo>
                  <a:lnTo>
                    <a:pt x="1071" y="504"/>
                  </a:lnTo>
                  <a:lnTo>
                    <a:pt x="1045" y="500"/>
                  </a:lnTo>
                  <a:lnTo>
                    <a:pt x="1039" y="486"/>
                  </a:lnTo>
                  <a:lnTo>
                    <a:pt x="1026" y="470"/>
                  </a:lnTo>
                  <a:lnTo>
                    <a:pt x="1025" y="460"/>
                  </a:lnTo>
                  <a:lnTo>
                    <a:pt x="1025" y="454"/>
                  </a:lnTo>
                  <a:lnTo>
                    <a:pt x="1039" y="443"/>
                  </a:lnTo>
                  <a:lnTo>
                    <a:pt x="1048" y="429"/>
                  </a:lnTo>
                  <a:lnTo>
                    <a:pt x="1048" y="427"/>
                  </a:lnTo>
                  <a:lnTo>
                    <a:pt x="1046" y="422"/>
                  </a:lnTo>
                  <a:lnTo>
                    <a:pt x="1045" y="415"/>
                  </a:lnTo>
                  <a:lnTo>
                    <a:pt x="1042" y="411"/>
                  </a:lnTo>
                  <a:lnTo>
                    <a:pt x="1033" y="388"/>
                  </a:lnTo>
                  <a:lnTo>
                    <a:pt x="1053" y="363"/>
                  </a:lnTo>
                  <a:lnTo>
                    <a:pt x="1079" y="338"/>
                  </a:lnTo>
                  <a:lnTo>
                    <a:pt x="1091" y="328"/>
                  </a:lnTo>
                  <a:lnTo>
                    <a:pt x="1101" y="320"/>
                  </a:lnTo>
                  <a:lnTo>
                    <a:pt x="1104" y="315"/>
                  </a:lnTo>
                  <a:lnTo>
                    <a:pt x="1110" y="311"/>
                  </a:lnTo>
                  <a:lnTo>
                    <a:pt x="1118" y="296"/>
                  </a:lnTo>
                  <a:lnTo>
                    <a:pt x="1117" y="293"/>
                  </a:lnTo>
                  <a:lnTo>
                    <a:pt x="1117" y="292"/>
                  </a:lnTo>
                  <a:lnTo>
                    <a:pt x="1115" y="290"/>
                  </a:lnTo>
                  <a:lnTo>
                    <a:pt x="1110" y="270"/>
                  </a:lnTo>
                  <a:lnTo>
                    <a:pt x="1110" y="251"/>
                  </a:lnTo>
                  <a:lnTo>
                    <a:pt x="1085" y="240"/>
                  </a:lnTo>
                  <a:lnTo>
                    <a:pt x="1075" y="232"/>
                  </a:lnTo>
                  <a:lnTo>
                    <a:pt x="1066" y="233"/>
                  </a:lnTo>
                  <a:lnTo>
                    <a:pt x="1056" y="233"/>
                  </a:lnTo>
                  <a:lnTo>
                    <a:pt x="1048" y="219"/>
                  </a:lnTo>
                  <a:lnTo>
                    <a:pt x="1049" y="211"/>
                  </a:lnTo>
                  <a:lnTo>
                    <a:pt x="1035" y="200"/>
                  </a:lnTo>
                  <a:lnTo>
                    <a:pt x="1019" y="182"/>
                  </a:lnTo>
                  <a:lnTo>
                    <a:pt x="1015" y="169"/>
                  </a:lnTo>
                  <a:lnTo>
                    <a:pt x="979" y="157"/>
                  </a:lnTo>
                  <a:lnTo>
                    <a:pt x="977" y="153"/>
                  </a:lnTo>
                  <a:lnTo>
                    <a:pt x="967" y="146"/>
                  </a:lnTo>
                  <a:lnTo>
                    <a:pt x="971" y="136"/>
                  </a:lnTo>
                  <a:lnTo>
                    <a:pt x="958" y="113"/>
                  </a:lnTo>
                  <a:lnTo>
                    <a:pt x="966" y="97"/>
                  </a:lnTo>
                  <a:lnTo>
                    <a:pt x="974" y="92"/>
                  </a:lnTo>
                  <a:lnTo>
                    <a:pt x="979" y="71"/>
                  </a:lnTo>
                  <a:lnTo>
                    <a:pt x="977" y="51"/>
                  </a:lnTo>
                  <a:lnTo>
                    <a:pt x="981" y="46"/>
                  </a:lnTo>
                  <a:lnTo>
                    <a:pt x="980" y="36"/>
                  </a:lnTo>
                  <a:lnTo>
                    <a:pt x="974" y="29"/>
                  </a:lnTo>
                  <a:lnTo>
                    <a:pt x="977" y="17"/>
                  </a:lnTo>
                  <a:lnTo>
                    <a:pt x="969" y="0"/>
                  </a:lnTo>
                  <a:lnTo>
                    <a:pt x="931" y="8"/>
                  </a:lnTo>
                  <a:lnTo>
                    <a:pt x="912" y="19"/>
                  </a:lnTo>
                  <a:lnTo>
                    <a:pt x="897" y="26"/>
                  </a:lnTo>
                  <a:lnTo>
                    <a:pt x="886" y="36"/>
                  </a:lnTo>
                  <a:lnTo>
                    <a:pt x="897" y="40"/>
                  </a:lnTo>
                  <a:lnTo>
                    <a:pt x="901" y="53"/>
                  </a:lnTo>
                  <a:lnTo>
                    <a:pt x="888" y="64"/>
                  </a:lnTo>
                  <a:lnTo>
                    <a:pt x="873" y="67"/>
                  </a:lnTo>
                  <a:lnTo>
                    <a:pt x="872" y="76"/>
                  </a:lnTo>
                  <a:lnTo>
                    <a:pt x="856" y="83"/>
                  </a:lnTo>
                  <a:lnTo>
                    <a:pt x="836" y="110"/>
                  </a:lnTo>
                  <a:lnTo>
                    <a:pt x="813" y="113"/>
                  </a:lnTo>
                  <a:lnTo>
                    <a:pt x="803" y="111"/>
                  </a:lnTo>
                  <a:lnTo>
                    <a:pt x="774" y="139"/>
                  </a:lnTo>
                  <a:lnTo>
                    <a:pt x="790" y="149"/>
                  </a:lnTo>
                  <a:lnTo>
                    <a:pt x="797" y="160"/>
                  </a:lnTo>
                  <a:lnTo>
                    <a:pt x="804" y="163"/>
                  </a:lnTo>
                  <a:lnTo>
                    <a:pt x="819" y="196"/>
                  </a:lnTo>
                  <a:lnTo>
                    <a:pt x="813" y="201"/>
                  </a:lnTo>
                  <a:lnTo>
                    <a:pt x="812" y="213"/>
                  </a:lnTo>
                  <a:lnTo>
                    <a:pt x="807" y="222"/>
                  </a:lnTo>
                  <a:lnTo>
                    <a:pt x="797" y="224"/>
                  </a:lnTo>
                  <a:lnTo>
                    <a:pt x="787" y="239"/>
                  </a:lnTo>
                  <a:lnTo>
                    <a:pt x="748" y="247"/>
                  </a:lnTo>
                  <a:lnTo>
                    <a:pt x="744" y="264"/>
                  </a:lnTo>
                  <a:lnTo>
                    <a:pt x="748" y="283"/>
                  </a:lnTo>
                  <a:lnTo>
                    <a:pt x="741" y="290"/>
                  </a:lnTo>
                  <a:lnTo>
                    <a:pt x="737" y="307"/>
                  </a:lnTo>
                  <a:lnTo>
                    <a:pt x="735" y="307"/>
                  </a:lnTo>
                  <a:lnTo>
                    <a:pt x="725" y="318"/>
                  </a:lnTo>
                  <a:lnTo>
                    <a:pt x="681" y="320"/>
                  </a:lnTo>
                  <a:lnTo>
                    <a:pt x="666" y="333"/>
                  </a:lnTo>
                  <a:lnTo>
                    <a:pt x="662" y="351"/>
                  </a:lnTo>
                  <a:lnTo>
                    <a:pt x="665" y="365"/>
                  </a:lnTo>
                  <a:lnTo>
                    <a:pt x="659" y="372"/>
                  </a:lnTo>
                  <a:lnTo>
                    <a:pt x="660" y="407"/>
                  </a:lnTo>
                  <a:lnTo>
                    <a:pt x="663" y="417"/>
                  </a:lnTo>
                  <a:lnTo>
                    <a:pt x="658" y="425"/>
                  </a:lnTo>
                  <a:lnTo>
                    <a:pt x="662" y="435"/>
                  </a:lnTo>
                  <a:lnTo>
                    <a:pt x="658" y="439"/>
                  </a:lnTo>
                  <a:lnTo>
                    <a:pt x="660" y="464"/>
                  </a:lnTo>
                  <a:lnTo>
                    <a:pt x="676" y="486"/>
                  </a:lnTo>
                  <a:lnTo>
                    <a:pt x="692" y="492"/>
                  </a:lnTo>
                  <a:lnTo>
                    <a:pt x="692" y="496"/>
                  </a:lnTo>
                  <a:lnTo>
                    <a:pt x="696" y="503"/>
                  </a:lnTo>
                  <a:lnTo>
                    <a:pt x="694" y="511"/>
                  </a:lnTo>
                  <a:lnTo>
                    <a:pt x="692" y="515"/>
                  </a:lnTo>
                  <a:lnTo>
                    <a:pt x="691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5" y="540"/>
                  </a:lnTo>
                  <a:lnTo>
                    <a:pt x="689" y="545"/>
                  </a:lnTo>
                  <a:lnTo>
                    <a:pt x="688" y="549"/>
                  </a:lnTo>
                  <a:lnTo>
                    <a:pt x="698" y="560"/>
                  </a:lnTo>
                  <a:lnTo>
                    <a:pt x="696" y="565"/>
                  </a:lnTo>
                  <a:lnTo>
                    <a:pt x="689" y="565"/>
                  </a:lnTo>
                  <a:lnTo>
                    <a:pt x="675" y="582"/>
                  </a:lnTo>
                  <a:lnTo>
                    <a:pt x="676" y="585"/>
                  </a:lnTo>
                  <a:lnTo>
                    <a:pt x="675" y="595"/>
                  </a:lnTo>
                  <a:lnTo>
                    <a:pt x="672" y="592"/>
                  </a:lnTo>
                  <a:lnTo>
                    <a:pt x="659" y="590"/>
                  </a:lnTo>
                  <a:lnTo>
                    <a:pt x="658" y="590"/>
                  </a:lnTo>
                  <a:lnTo>
                    <a:pt x="650" y="588"/>
                  </a:lnTo>
                  <a:lnTo>
                    <a:pt x="622" y="600"/>
                  </a:lnTo>
                  <a:lnTo>
                    <a:pt x="591" y="622"/>
                  </a:lnTo>
                  <a:lnTo>
                    <a:pt x="588" y="624"/>
                  </a:lnTo>
                  <a:lnTo>
                    <a:pt x="587" y="624"/>
                  </a:lnTo>
                  <a:lnTo>
                    <a:pt x="584" y="620"/>
                  </a:lnTo>
                  <a:lnTo>
                    <a:pt x="570" y="620"/>
                  </a:lnTo>
                  <a:lnTo>
                    <a:pt x="565" y="618"/>
                  </a:lnTo>
                  <a:lnTo>
                    <a:pt x="558" y="622"/>
                  </a:lnTo>
                  <a:lnTo>
                    <a:pt x="537" y="610"/>
                  </a:lnTo>
                  <a:lnTo>
                    <a:pt x="522" y="615"/>
                  </a:lnTo>
                  <a:lnTo>
                    <a:pt x="522" y="610"/>
                  </a:lnTo>
                  <a:lnTo>
                    <a:pt x="499" y="595"/>
                  </a:lnTo>
                  <a:lnTo>
                    <a:pt x="482" y="606"/>
                  </a:lnTo>
                  <a:lnTo>
                    <a:pt x="469" y="603"/>
                  </a:lnTo>
                  <a:lnTo>
                    <a:pt x="447" y="604"/>
                  </a:lnTo>
                  <a:lnTo>
                    <a:pt x="436" y="621"/>
                  </a:lnTo>
                  <a:lnTo>
                    <a:pt x="423" y="627"/>
                  </a:lnTo>
                  <a:lnTo>
                    <a:pt x="420" y="632"/>
                  </a:lnTo>
                  <a:lnTo>
                    <a:pt x="398" y="647"/>
                  </a:lnTo>
                  <a:lnTo>
                    <a:pt x="393" y="642"/>
                  </a:lnTo>
                  <a:lnTo>
                    <a:pt x="371" y="647"/>
                  </a:lnTo>
                  <a:lnTo>
                    <a:pt x="342" y="649"/>
                  </a:lnTo>
                  <a:lnTo>
                    <a:pt x="339" y="656"/>
                  </a:lnTo>
                  <a:lnTo>
                    <a:pt x="318" y="677"/>
                  </a:lnTo>
                  <a:lnTo>
                    <a:pt x="305" y="671"/>
                  </a:lnTo>
                  <a:lnTo>
                    <a:pt x="285" y="667"/>
                  </a:lnTo>
                  <a:lnTo>
                    <a:pt x="276" y="674"/>
                  </a:lnTo>
                  <a:lnTo>
                    <a:pt x="272" y="647"/>
                  </a:lnTo>
                  <a:lnTo>
                    <a:pt x="265" y="652"/>
                  </a:lnTo>
                  <a:lnTo>
                    <a:pt x="260" y="675"/>
                  </a:lnTo>
                  <a:lnTo>
                    <a:pt x="253" y="679"/>
                  </a:lnTo>
                  <a:lnTo>
                    <a:pt x="259" y="703"/>
                  </a:lnTo>
                  <a:lnTo>
                    <a:pt x="275" y="709"/>
                  </a:lnTo>
                  <a:lnTo>
                    <a:pt x="296" y="722"/>
                  </a:lnTo>
                  <a:lnTo>
                    <a:pt x="288" y="736"/>
                  </a:lnTo>
                  <a:lnTo>
                    <a:pt x="285" y="752"/>
                  </a:lnTo>
                  <a:lnTo>
                    <a:pt x="270" y="760"/>
                  </a:lnTo>
                  <a:lnTo>
                    <a:pt x="270" y="773"/>
                  </a:lnTo>
                  <a:lnTo>
                    <a:pt x="262" y="773"/>
                  </a:lnTo>
                  <a:lnTo>
                    <a:pt x="257" y="781"/>
                  </a:lnTo>
                  <a:lnTo>
                    <a:pt x="272" y="807"/>
                  </a:lnTo>
                  <a:lnTo>
                    <a:pt x="270" y="821"/>
                  </a:lnTo>
                  <a:lnTo>
                    <a:pt x="267" y="831"/>
                  </a:lnTo>
                  <a:lnTo>
                    <a:pt x="260" y="831"/>
                  </a:lnTo>
                  <a:lnTo>
                    <a:pt x="244" y="849"/>
                  </a:lnTo>
                  <a:lnTo>
                    <a:pt x="234" y="856"/>
                  </a:lnTo>
                  <a:lnTo>
                    <a:pt x="226" y="845"/>
                  </a:lnTo>
                  <a:lnTo>
                    <a:pt x="216" y="850"/>
                  </a:lnTo>
                  <a:lnTo>
                    <a:pt x="203" y="849"/>
                  </a:lnTo>
                  <a:lnTo>
                    <a:pt x="198" y="850"/>
                  </a:lnTo>
                  <a:lnTo>
                    <a:pt x="180" y="860"/>
                  </a:lnTo>
                  <a:lnTo>
                    <a:pt x="182" y="864"/>
                  </a:lnTo>
                  <a:lnTo>
                    <a:pt x="177" y="873"/>
                  </a:lnTo>
                  <a:lnTo>
                    <a:pt x="170" y="879"/>
                  </a:lnTo>
                  <a:lnTo>
                    <a:pt x="171" y="884"/>
                  </a:lnTo>
                  <a:lnTo>
                    <a:pt x="146" y="885"/>
                  </a:lnTo>
                  <a:lnTo>
                    <a:pt x="138" y="892"/>
                  </a:lnTo>
                  <a:lnTo>
                    <a:pt x="145" y="902"/>
                  </a:lnTo>
                  <a:lnTo>
                    <a:pt x="121" y="911"/>
                  </a:lnTo>
                  <a:lnTo>
                    <a:pt x="119" y="907"/>
                  </a:lnTo>
                  <a:lnTo>
                    <a:pt x="109" y="903"/>
                  </a:lnTo>
                  <a:lnTo>
                    <a:pt x="76" y="889"/>
                  </a:lnTo>
                  <a:lnTo>
                    <a:pt x="63" y="905"/>
                  </a:lnTo>
                  <a:lnTo>
                    <a:pt x="46" y="900"/>
                  </a:lnTo>
                  <a:lnTo>
                    <a:pt x="30" y="903"/>
                  </a:lnTo>
                  <a:lnTo>
                    <a:pt x="26" y="911"/>
                  </a:lnTo>
                  <a:lnTo>
                    <a:pt x="10" y="918"/>
                  </a:lnTo>
                  <a:lnTo>
                    <a:pt x="0" y="927"/>
                  </a:lnTo>
                  <a:lnTo>
                    <a:pt x="11" y="943"/>
                  </a:lnTo>
                  <a:lnTo>
                    <a:pt x="15" y="950"/>
                  </a:lnTo>
                  <a:lnTo>
                    <a:pt x="20" y="956"/>
                  </a:lnTo>
                  <a:lnTo>
                    <a:pt x="23" y="970"/>
                  </a:lnTo>
                  <a:lnTo>
                    <a:pt x="24" y="982"/>
                  </a:lnTo>
                  <a:lnTo>
                    <a:pt x="43" y="984"/>
                  </a:lnTo>
                  <a:lnTo>
                    <a:pt x="63" y="988"/>
                  </a:lnTo>
                  <a:lnTo>
                    <a:pt x="66" y="993"/>
                  </a:lnTo>
                  <a:lnTo>
                    <a:pt x="67" y="1002"/>
                  </a:lnTo>
                  <a:lnTo>
                    <a:pt x="60" y="1003"/>
                  </a:lnTo>
                  <a:lnTo>
                    <a:pt x="73" y="1018"/>
                  </a:lnTo>
                  <a:lnTo>
                    <a:pt x="70" y="1035"/>
                  </a:lnTo>
                  <a:lnTo>
                    <a:pt x="64" y="1045"/>
                  </a:lnTo>
                  <a:lnTo>
                    <a:pt x="67" y="1059"/>
                  </a:lnTo>
                  <a:lnTo>
                    <a:pt x="75" y="1066"/>
                  </a:lnTo>
                  <a:lnTo>
                    <a:pt x="85" y="1073"/>
                  </a:lnTo>
                  <a:lnTo>
                    <a:pt x="93" y="1075"/>
                  </a:lnTo>
                  <a:lnTo>
                    <a:pt x="100" y="1085"/>
                  </a:lnTo>
                  <a:lnTo>
                    <a:pt x="134" y="1100"/>
                  </a:lnTo>
                  <a:lnTo>
                    <a:pt x="154" y="1103"/>
                  </a:lnTo>
                  <a:lnTo>
                    <a:pt x="164" y="1092"/>
                  </a:lnTo>
                  <a:lnTo>
                    <a:pt x="195" y="1107"/>
                  </a:lnTo>
                  <a:lnTo>
                    <a:pt x="200" y="1107"/>
                  </a:lnTo>
                  <a:lnTo>
                    <a:pt x="206" y="1118"/>
                  </a:lnTo>
                  <a:lnTo>
                    <a:pt x="211" y="1120"/>
                  </a:lnTo>
                  <a:lnTo>
                    <a:pt x="200" y="1142"/>
                  </a:lnTo>
                  <a:lnTo>
                    <a:pt x="208" y="1150"/>
                  </a:lnTo>
                  <a:lnTo>
                    <a:pt x="216" y="1184"/>
                  </a:lnTo>
                  <a:lnTo>
                    <a:pt x="234" y="1195"/>
                  </a:lnTo>
                  <a:lnTo>
                    <a:pt x="240" y="1214"/>
                  </a:lnTo>
                  <a:lnTo>
                    <a:pt x="239" y="1217"/>
                  </a:lnTo>
                  <a:lnTo>
                    <a:pt x="220" y="1212"/>
                  </a:lnTo>
                  <a:lnTo>
                    <a:pt x="200" y="1212"/>
                  </a:lnTo>
                  <a:lnTo>
                    <a:pt x="181" y="1219"/>
                  </a:lnTo>
                  <a:lnTo>
                    <a:pt x="172" y="1234"/>
                  </a:lnTo>
                  <a:lnTo>
                    <a:pt x="182" y="1259"/>
                  </a:lnTo>
                  <a:lnTo>
                    <a:pt x="177" y="1257"/>
                  </a:lnTo>
                  <a:lnTo>
                    <a:pt x="168" y="1269"/>
                  </a:lnTo>
                  <a:lnTo>
                    <a:pt x="164" y="1289"/>
                  </a:lnTo>
                  <a:lnTo>
                    <a:pt x="155" y="1294"/>
                  </a:lnTo>
                  <a:lnTo>
                    <a:pt x="154" y="1299"/>
                  </a:lnTo>
                  <a:lnTo>
                    <a:pt x="136" y="1303"/>
                  </a:lnTo>
                  <a:lnTo>
                    <a:pt x="126" y="1316"/>
                  </a:lnTo>
                  <a:lnTo>
                    <a:pt x="123" y="1331"/>
                  </a:lnTo>
                  <a:lnTo>
                    <a:pt x="134" y="1351"/>
                  </a:lnTo>
                  <a:lnTo>
                    <a:pt x="142" y="1360"/>
                  </a:lnTo>
                  <a:lnTo>
                    <a:pt x="151" y="1367"/>
                  </a:lnTo>
                  <a:lnTo>
                    <a:pt x="170" y="1389"/>
                  </a:lnTo>
                  <a:lnTo>
                    <a:pt x="155" y="1391"/>
                  </a:lnTo>
                  <a:lnTo>
                    <a:pt x="142" y="1398"/>
                  </a:lnTo>
                  <a:lnTo>
                    <a:pt x="142" y="1430"/>
                  </a:lnTo>
                  <a:lnTo>
                    <a:pt x="142" y="1435"/>
                  </a:lnTo>
                  <a:lnTo>
                    <a:pt x="158" y="1444"/>
                  </a:lnTo>
                  <a:lnTo>
                    <a:pt x="167" y="1459"/>
                  </a:lnTo>
                  <a:lnTo>
                    <a:pt x="174" y="1463"/>
                  </a:lnTo>
                  <a:lnTo>
                    <a:pt x="177" y="1476"/>
                  </a:lnTo>
                  <a:lnTo>
                    <a:pt x="181" y="1481"/>
                  </a:lnTo>
                  <a:lnTo>
                    <a:pt x="187" y="1487"/>
                  </a:lnTo>
                  <a:lnTo>
                    <a:pt x="197" y="1491"/>
                  </a:lnTo>
                  <a:lnTo>
                    <a:pt x="203" y="1520"/>
                  </a:lnTo>
                  <a:lnTo>
                    <a:pt x="223" y="1527"/>
                  </a:lnTo>
                  <a:lnTo>
                    <a:pt x="242" y="1524"/>
                  </a:lnTo>
                  <a:lnTo>
                    <a:pt x="250" y="1533"/>
                  </a:lnTo>
                  <a:lnTo>
                    <a:pt x="272" y="1544"/>
                  </a:lnTo>
                  <a:lnTo>
                    <a:pt x="282" y="1544"/>
                  </a:lnTo>
                  <a:lnTo>
                    <a:pt x="288" y="1542"/>
                  </a:lnTo>
                  <a:lnTo>
                    <a:pt x="298" y="1545"/>
                  </a:lnTo>
                  <a:lnTo>
                    <a:pt x="299" y="1546"/>
                  </a:lnTo>
                  <a:lnTo>
                    <a:pt x="318" y="1566"/>
                  </a:lnTo>
                  <a:lnTo>
                    <a:pt x="328" y="1565"/>
                  </a:lnTo>
                  <a:lnTo>
                    <a:pt x="338" y="1581"/>
                  </a:lnTo>
                  <a:lnTo>
                    <a:pt x="351" y="1584"/>
                  </a:lnTo>
                  <a:lnTo>
                    <a:pt x="364" y="1581"/>
                  </a:lnTo>
                  <a:lnTo>
                    <a:pt x="383" y="1585"/>
                  </a:lnTo>
                  <a:lnTo>
                    <a:pt x="391" y="1603"/>
                  </a:lnTo>
                  <a:lnTo>
                    <a:pt x="410" y="1598"/>
                  </a:lnTo>
                  <a:lnTo>
                    <a:pt x="426" y="1603"/>
                  </a:lnTo>
                  <a:lnTo>
                    <a:pt x="429" y="1592"/>
                  </a:lnTo>
                  <a:lnTo>
                    <a:pt x="444" y="1595"/>
                  </a:lnTo>
                  <a:lnTo>
                    <a:pt x="466" y="1584"/>
                  </a:lnTo>
                  <a:lnTo>
                    <a:pt x="479" y="1587"/>
                  </a:lnTo>
                  <a:lnTo>
                    <a:pt x="485" y="1583"/>
                  </a:lnTo>
                  <a:lnTo>
                    <a:pt x="505" y="1577"/>
                  </a:lnTo>
                  <a:lnTo>
                    <a:pt x="528" y="1580"/>
                  </a:lnTo>
                  <a:lnTo>
                    <a:pt x="535" y="1563"/>
                  </a:lnTo>
                  <a:lnTo>
                    <a:pt x="557" y="1562"/>
                  </a:lnTo>
                  <a:lnTo>
                    <a:pt x="564" y="1563"/>
                  </a:lnTo>
                  <a:lnTo>
                    <a:pt x="557" y="1573"/>
                  </a:lnTo>
                  <a:lnTo>
                    <a:pt x="560" y="1581"/>
                  </a:lnTo>
                  <a:lnTo>
                    <a:pt x="554" y="1592"/>
                  </a:lnTo>
                  <a:lnTo>
                    <a:pt x="580" y="1623"/>
                  </a:lnTo>
                  <a:lnTo>
                    <a:pt x="578" y="1640"/>
                  </a:lnTo>
                  <a:lnTo>
                    <a:pt x="587" y="1637"/>
                  </a:lnTo>
                  <a:lnTo>
                    <a:pt x="597" y="1628"/>
                  </a:lnTo>
                  <a:lnTo>
                    <a:pt x="601" y="1624"/>
                  </a:lnTo>
                  <a:lnTo>
                    <a:pt x="588" y="1624"/>
                  </a:lnTo>
                  <a:lnTo>
                    <a:pt x="580" y="1609"/>
                  </a:lnTo>
                  <a:lnTo>
                    <a:pt x="584" y="1598"/>
                  </a:lnTo>
                  <a:lnTo>
                    <a:pt x="596" y="1590"/>
                  </a:lnTo>
                  <a:lnTo>
                    <a:pt x="610" y="1585"/>
                  </a:lnTo>
                  <a:lnTo>
                    <a:pt x="645" y="1601"/>
                  </a:lnTo>
                  <a:lnTo>
                    <a:pt x="649" y="1601"/>
                  </a:lnTo>
                  <a:lnTo>
                    <a:pt x="668" y="1606"/>
                  </a:lnTo>
                  <a:lnTo>
                    <a:pt x="669" y="1610"/>
                  </a:lnTo>
                  <a:lnTo>
                    <a:pt x="691" y="1606"/>
                  </a:lnTo>
                  <a:lnTo>
                    <a:pt x="696" y="1613"/>
                  </a:lnTo>
                  <a:lnTo>
                    <a:pt x="699" y="1613"/>
                  </a:lnTo>
                  <a:lnTo>
                    <a:pt x="712" y="1608"/>
                  </a:lnTo>
                  <a:lnTo>
                    <a:pt x="715" y="1605"/>
                  </a:lnTo>
                  <a:lnTo>
                    <a:pt x="737" y="1610"/>
                  </a:lnTo>
                  <a:lnTo>
                    <a:pt x="740" y="1606"/>
                  </a:lnTo>
                  <a:lnTo>
                    <a:pt x="737" y="1599"/>
                  </a:lnTo>
                  <a:lnTo>
                    <a:pt x="727" y="1595"/>
                  </a:lnTo>
                  <a:lnTo>
                    <a:pt x="727" y="1591"/>
                  </a:lnTo>
                  <a:lnTo>
                    <a:pt x="719" y="1591"/>
                  </a:lnTo>
                  <a:lnTo>
                    <a:pt x="731" y="1578"/>
                  </a:lnTo>
                  <a:lnTo>
                    <a:pt x="742" y="1577"/>
                  </a:lnTo>
                  <a:lnTo>
                    <a:pt x="754" y="1585"/>
                  </a:lnTo>
                  <a:lnTo>
                    <a:pt x="770" y="1578"/>
                  </a:lnTo>
                  <a:lnTo>
                    <a:pt x="776" y="1567"/>
                  </a:lnTo>
                  <a:lnTo>
                    <a:pt x="781" y="1566"/>
                  </a:lnTo>
                  <a:lnTo>
                    <a:pt x="780" y="1552"/>
                  </a:lnTo>
                  <a:lnTo>
                    <a:pt x="777" y="1544"/>
                  </a:lnTo>
                  <a:lnTo>
                    <a:pt x="770" y="1538"/>
                  </a:lnTo>
                  <a:lnTo>
                    <a:pt x="767" y="1530"/>
                  </a:lnTo>
                  <a:lnTo>
                    <a:pt x="768" y="1527"/>
                  </a:lnTo>
                  <a:lnTo>
                    <a:pt x="774" y="1520"/>
                  </a:lnTo>
                  <a:lnTo>
                    <a:pt x="764" y="1509"/>
                  </a:lnTo>
                  <a:lnTo>
                    <a:pt x="780" y="1494"/>
                  </a:lnTo>
                  <a:lnTo>
                    <a:pt x="777" y="1492"/>
                  </a:lnTo>
                  <a:lnTo>
                    <a:pt x="766" y="1484"/>
                  </a:lnTo>
                  <a:lnTo>
                    <a:pt x="764" y="1474"/>
                  </a:lnTo>
                  <a:lnTo>
                    <a:pt x="774" y="1470"/>
                  </a:lnTo>
                  <a:lnTo>
                    <a:pt x="786" y="1477"/>
                  </a:lnTo>
                  <a:lnTo>
                    <a:pt x="787" y="1459"/>
                  </a:lnTo>
                  <a:lnTo>
                    <a:pt x="791" y="1455"/>
                  </a:lnTo>
                  <a:lnTo>
                    <a:pt x="796" y="1455"/>
                  </a:lnTo>
                  <a:lnTo>
                    <a:pt x="803" y="1456"/>
                  </a:lnTo>
                  <a:lnTo>
                    <a:pt x="809" y="1437"/>
                  </a:lnTo>
                  <a:lnTo>
                    <a:pt x="806" y="1431"/>
                  </a:lnTo>
                  <a:lnTo>
                    <a:pt x="810" y="1427"/>
                  </a:lnTo>
                  <a:lnTo>
                    <a:pt x="810" y="1423"/>
                  </a:lnTo>
                  <a:lnTo>
                    <a:pt x="809" y="1420"/>
                  </a:lnTo>
                  <a:lnTo>
                    <a:pt x="812" y="1420"/>
                  </a:lnTo>
                  <a:lnTo>
                    <a:pt x="822" y="1413"/>
                  </a:lnTo>
                  <a:lnTo>
                    <a:pt x="829" y="1410"/>
                  </a:lnTo>
                  <a:lnTo>
                    <a:pt x="842" y="1403"/>
                  </a:lnTo>
                  <a:lnTo>
                    <a:pt x="848" y="1391"/>
                  </a:lnTo>
                  <a:lnTo>
                    <a:pt x="840" y="1376"/>
                  </a:lnTo>
                  <a:lnTo>
                    <a:pt x="840" y="1373"/>
                  </a:lnTo>
                  <a:lnTo>
                    <a:pt x="835" y="1363"/>
                  </a:lnTo>
                  <a:lnTo>
                    <a:pt x="838" y="1355"/>
                  </a:lnTo>
                  <a:lnTo>
                    <a:pt x="850" y="1351"/>
                  </a:lnTo>
                  <a:lnTo>
                    <a:pt x="852" y="1345"/>
                  </a:lnTo>
                  <a:lnTo>
                    <a:pt x="846" y="1344"/>
                  </a:lnTo>
                  <a:lnTo>
                    <a:pt x="855" y="1328"/>
                  </a:lnTo>
                  <a:lnTo>
                    <a:pt x="865" y="1321"/>
                  </a:lnTo>
                  <a:lnTo>
                    <a:pt x="869" y="1327"/>
                  </a:lnTo>
                  <a:lnTo>
                    <a:pt x="1161" y="985"/>
                  </a:lnTo>
                  <a:lnTo>
                    <a:pt x="1163" y="982"/>
                  </a:lnTo>
                  <a:lnTo>
                    <a:pt x="1164" y="985"/>
                  </a:lnTo>
                  <a:lnTo>
                    <a:pt x="1161" y="985"/>
                  </a:lnTo>
                  <a:lnTo>
                    <a:pt x="869" y="1327"/>
                  </a:lnTo>
                  <a:lnTo>
                    <a:pt x="1105" y="981"/>
                  </a:lnTo>
                  <a:lnTo>
                    <a:pt x="1104" y="989"/>
                  </a:lnTo>
                  <a:lnTo>
                    <a:pt x="1104" y="985"/>
                  </a:lnTo>
                  <a:lnTo>
                    <a:pt x="1105" y="981"/>
                  </a:lnTo>
                  <a:lnTo>
                    <a:pt x="869" y="1327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Freeform 55"/>
            <p:cNvSpPr>
              <a:spLocks noChangeAspect="1"/>
            </p:cNvSpPr>
            <p:nvPr/>
          </p:nvSpPr>
          <p:spPr bwMode="auto">
            <a:xfrm>
              <a:off x="1587" y="931"/>
              <a:ext cx="556" cy="732"/>
            </a:xfrm>
            <a:custGeom>
              <a:avLst/>
              <a:gdLst/>
              <a:ahLst/>
              <a:cxnLst>
                <a:cxn ang="0">
                  <a:pos x="930" y="1359"/>
                </a:cxn>
                <a:cxn ang="0">
                  <a:pos x="1020" y="1335"/>
                </a:cxn>
                <a:cxn ang="0">
                  <a:pos x="1061" y="1284"/>
                </a:cxn>
                <a:cxn ang="0">
                  <a:pos x="1130" y="1321"/>
                </a:cxn>
                <a:cxn ang="0">
                  <a:pos x="1190" y="1296"/>
                </a:cxn>
                <a:cxn ang="0">
                  <a:pos x="1216" y="1234"/>
                </a:cxn>
                <a:cxn ang="0">
                  <a:pos x="1302" y="1256"/>
                </a:cxn>
                <a:cxn ang="0">
                  <a:pos x="1372" y="1210"/>
                </a:cxn>
                <a:cxn ang="0">
                  <a:pos x="1310" y="1124"/>
                </a:cxn>
                <a:cxn ang="0">
                  <a:pos x="1261" y="1056"/>
                </a:cxn>
                <a:cxn ang="0">
                  <a:pos x="1209" y="988"/>
                </a:cxn>
                <a:cxn ang="0">
                  <a:pos x="1177" y="967"/>
                </a:cxn>
                <a:cxn ang="0">
                  <a:pos x="1146" y="989"/>
                </a:cxn>
                <a:cxn ang="0">
                  <a:pos x="1074" y="957"/>
                </a:cxn>
                <a:cxn ang="0">
                  <a:pos x="1045" y="910"/>
                </a:cxn>
                <a:cxn ang="0">
                  <a:pos x="1012" y="867"/>
                </a:cxn>
                <a:cxn ang="0">
                  <a:pos x="1009" y="825"/>
                </a:cxn>
                <a:cxn ang="0">
                  <a:pos x="1010" y="766"/>
                </a:cxn>
                <a:cxn ang="0">
                  <a:pos x="1081" y="784"/>
                </a:cxn>
                <a:cxn ang="0">
                  <a:pos x="1137" y="756"/>
                </a:cxn>
                <a:cxn ang="0">
                  <a:pos x="1180" y="731"/>
                </a:cxn>
                <a:cxn ang="0">
                  <a:pos x="1151" y="670"/>
                </a:cxn>
                <a:cxn ang="0">
                  <a:pos x="1107" y="614"/>
                </a:cxn>
                <a:cxn ang="0">
                  <a:pos x="1091" y="552"/>
                </a:cxn>
                <a:cxn ang="0">
                  <a:pos x="1025" y="460"/>
                </a:cxn>
                <a:cxn ang="0">
                  <a:pos x="1079" y="338"/>
                </a:cxn>
                <a:cxn ang="0">
                  <a:pos x="1110" y="251"/>
                </a:cxn>
                <a:cxn ang="0">
                  <a:pos x="979" y="157"/>
                </a:cxn>
                <a:cxn ang="0">
                  <a:pos x="980" y="36"/>
                </a:cxn>
                <a:cxn ang="0">
                  <a:pos x="888" y="64"/>
                </a:cxn>
                <a:cxn ang="0">
                  <a:pos x="804" y="163"/>
                </a:cxn>
                <a:cxn ang="0">
                  <a:pos x="741" y="290"/>
                </a:cxn>
                <a:cxn ang="0">
                  <a:pos x="663" y="417"/>
                </a:cxn>
                <a:cxn ang="0">
                  <a:pos x="692" y="515"/>
                </a:cxn>
                <a:cxn ang="0">
                  <a:pos x="675" y="582"/>
                </a:cxn>
                <a:cxn ang="0">
                  <a:pos x="587" y="624"/>
                </a:cxn>
                <a:cxn ang="0">
                  <a:pos x="469" y="603"/>
                </a:cxn>
                <a:cxn ang="0">
                  <a:pos x="318" y="677"/>
                </a:cxn>
                <a:cxn ang="0">
                  <a:pos x="296" y="722"/>
                </a:cxn>
                <a:cxn ang="0">
                  <a:pos x="260" y="831"/>
                </a:cxn>
                <a:cxn ang="0">
                  <a:pos x="170" y="879"/>
                </a:cxn>
                <a:cxn ang="0">
                  <a:pos x="46" y="900"/>
                </a:cxn>
                <a:cxn ang="0">
                  <a:pos x="43" y="984"/>
                </a:cxn>
                <a:cxn ang="0">
                  <a:pos x="85" y="1073"/>
                </a:cxn>
                <a:cxn ang="0">
                  <a:pos x="200" y="1142"/>
                </a:cxn>
                <a:cxn ang="0">
                  <a:pos x="182" y="1259"/>
                </a:cxn>
                <a:cxn ang="0">
                  <a:pos x="142" y="1360"/>
                </a:cxn>
                <a:cxn ang="0">
                  <a:pos x="177" y="1476"/>
                </a:cxn>
                <a:cxn ang="0">
                  <a:pos x="288" y="1542"/>
                </a:cxn>
                <a:cxn ang="0">
                  <a:pos x="410" y="1598"/>
                </a:cxn>
                <a:cxn ang="0">
                  <a:pos x="557" y="1562"/>
                </a:cxn>
                <a:cxn ang="0">
                  <a:pos x="588" y="1624"/>
                </a:cxn>
                <a:cxn ang="0">
                  <a:pos x="696" y="1613"/>
                </a:cxn>
                <a:cxn ang="0">
                  <a:pos x="731" y="1578"/>
                </a:cxn>
                <a:cxn ang="0">
                  <a:pos x="768" y="1527"/>
                </a:cxn>
                <a:cxn ang="0">
                  <a:pos x="791" y="1455"/>
                </a:cxn>
                <a:cxn ang="0">
                  <a:pos x="829" y="1410"/>
                </a:cxn>
                <a:cxn ang="0">
                  <a:pos x="855" y="1328"/>
                </a:cxn>
              </a:cxnLst>
              <a:rect l="0" t="0" r="r" b="b"/>
              <a:pathLst>
                <a:path w="1376" h="1640">
                  <a:moveTo>
                    <a:pt x="869" y="1327"/>
                  </a:moveTo>
                  <a:lnTo>
                    <a:pt x="876" y="1337"/>
                  </a:lnTo>
                  <a:lnTo>
                    <a:pt x="895" y="1341"/>
                  </a:lnTo>
                  <a:lnTo>
                    <a:pt x="898" y="1344"/>
                  </a:lnTo>
                  <a:lnTo>
                    <a:pt x="901" y="1349"/>
                  </a:lnTo>
                  <a:lnTo>
                    <a:pt x="909" y="1349"/>
                  </a:lnTo>
                  <a:lnTo>
                    <a:pt x="918" y="1356"/>
                  </a:lnTo>
                  <a:lnTo>
                    <a:pt x="922" y="1363"/>
                  </a:lnTo>
                  <a:lnTo>
                    <a:pt x="927" y="1363"/>
                  </a:lnTo>
                  <a:lnTo>
                    <a:pt x="930" y="1359"/>
                  </a:lnTo>
                  <a:lnTo>
                    <a:pt x="938" y="1357"/>
                  </a:lnTo>
                  <a:lnTo>
                    <a:pt x="943" y="1346"/>
                  </a:lnTo>
                  <a:lnTo>
                    <a:pt x="947" y="1334"/>
                  </a:lnTo>
                  <a:lnTo>
                    <a:pt x="954" y="1334"/>
                  </a:lnTo>
                  <a:lnTo>
                    <a:pt x="961" y="1339"/>
                  </a:lnTo>
                  <a:lnTo>
                    <a:pt x="966" y="1341"/>
                  </a:lnTo>
                  <a:lnTo>
                    <a:pt x="969" y="1344"/>
                  </a:lnTo>
                  <a:lnTo>
                    <a:pt x="980" y="1326"/>
                  </a:lnTo>
                  <a:lnTo>
                    <a:pt x="986" y="1332"/>
                  </a:lnTo>
                  <a:lnTo>
                    <a:pt x="1020" y="1335"/>
                  </a:lnTo>
                  <a:lnTo>
                    <a:pt x="1029" y="1338"/>
                  </a:lnTo>
                  <a:lnTo>
                    <a:pt x="1036" y="1337"/>
                  </a:lnTo>
                  <a:lnTo>
                    <a:pt x="1035" y="1327"/>
                  </a:lnTo>
                  <a:lnTo>
                    <a:pt x="1043" y="1320"/>
                  </a:lnTo>
                  <a:lnTo>
                    <a:pt x="1053" y="1314"/>
                  </a:lnTo>
                  <a:lnTo>
                    <a:pt x="1053" y="1305"/>
                  </a:lnTo>
                  <a:lnTo>
                    <a:pt x="1051" y="1298"/>
                  </a:lnTo>
                  <a:lnTo>
                    <a:pt x="1055" y="1292"/>
                  </a:lnTo>
                  <a:lnTo>
                    <a:pt x="1056" y="1291"/>
                  </a:lnTo>
                  <a:lnTo>
                    <a:pt x="1061" y="1284"/>
                  </a:lnTo>
                  <a:lnTo>
                    <a:pt x="1062" y="1281"/>
                  </a:lnTo>
                  <a:lnTo>
                    <a:pt x="1065" y="1284"/>
                  </a:lnTo>
                  <a:lnTo>
                    <a:pt x="1084" y="1284"/>
                  </a:lnTo>
                  <a:lnTo>
                    <a:pt x="1097" y="1287"/>
                  </a:lnTo>
                  <a:lnTo>
                    <a:pt x="1098" y="1285"/>
                  </a:lnTo>
                  <a:lnTo>
                    <a:pt x="1117" y="1291"/>
                  </a:lnTo>
                  <a:lnTo>
                    <a:pt x="1120" y="1292"/>
                  </a:lnTo>
                  <a:lnTo>
                    <a:pt x="1123" y="1306"/>
                  </a:lnTo>
                  <a:lnTo>
                    <a:pt x="1130" y="1310"/>
                  </a:lnTo>
                  <a:lnTo>
                    <a:pt x="1130" y="1321"/>
                  </a:lnTo>
                  <a:lnTo>
                    <a:pt x="1128" y="1323"/>
                  </a:lnTo>
                  <a:lnTo>
                    <a:pt x="1138" y="1323"/>
                  </a:lnTo>
                  <a:lnTo>
                    <a:pt x="1140" y="1342"/>
                  </a:lnTo>
                  <a:lnTo>
                    <a:pt x="1141" y="1345"/>
                  </a:lnTo>
                  <a:lnTo>
                    <a:pt x="1151" y="1344"/>
                  </a:lnTo>
                  <a:lnTo>
                    <a:pt x="1154" y="1338"/>
                  </a:lnTo>
                  <a:lnTo>
                    <a:pt x="1156" y="1320"/>
                  </a:lnTo>
                  <a:lnTo>
                    <a:pt x="1170" y="1313"/>
                  </a:lnTo>
                  <a:lnTo>
                    <a:pt x="1170" y="1299"/>
                  </a:lnTo>
                  <a:lnTo>
                    <a:pt x="1190" y="1296"/>
                  </a:lnTo>
                  <a:lnTo>
                    <a:pt x="1203" y="1306"/>
                  </a:lnTo>
                  <a:lnTo>
                    <a:pt x="1215" y="1302"/>
                  </a:lnTo>
                  <a:lnTo>
                    <a:pt x="1220" y="1294"/>
                  </a:lnTo>
                  <a:lnTo>
                    <a:pt x="1218" y="1291"/>
                  </a:lnTo>
                  <a:lnTo>
                    <a:pt x="1210" y="1262"/>
                  </a:lnTo>
                  <a:lnTo>
                    <a:pt x="1206" y="1255"/>
                  </a:lnTo>
                  <a:lnTo>
                    <a:pt x="1205" y="1255"/>
                  </a:lnTo>
                  <a:lnTo>
                    <a:pt x="1200" y="1246"/>
                  </a:lnTo>
                  <a:lnTo>
                    <a:pt x="1202" y="1245"/>
                  </a:lnTo>
                  <a:lnTo>
                    <a:pt x="1216" y="1234"/>
                  </a:lnTo>
                  <a:lnTo>
                    <a:pt x="1225" y="1220"/>
                  </a:lnTo>
                  <a:lnTo>
                    <a:pt x="1245" y="1223"/>
                  </a:lnTo>
                  <a:lnTo>
                    <a:pt x="1249" y="1228"/>
                  </a:lnTo>
                  <a:lnTo>
                    <a:pt x="1255" y="1228"/>
                  </a:lnTo>
                  <a:lnTo>
                    <a:pt x="1268" y="1225"/>
                  </a:lnTo>
                  <a:lnTo>
                    <a:pt x="1279" y="1239"/>
                  </a:lnTo>
                  <a:lnTo>
                    <a:pt x="1279" y="1244"/>
                  </a:lnTo>
                  <a:lnTo>
                    <a:pt x="1287" y="1256"/>
                  </a:lnTo>
                  <a:lnTo>
                    <a:pt x="1287" y="1262"/>
                  </a:lnTo>
                  <a:lnTo>
                    <a:pt x="1302" y="1256"/>
                  </a:lnTo>
                  <a:lnTo>
                    <a:pt x="1317" y="1266"/>
                  </a:lnTo>
                  <a:lnTo>
                    <a:pt x="1321" y="1284"/>
                  </a:lnTo>
                  <a:lnTo>
                    <a:pt x="1341" y="1289"/>
                  </a:lnTo>
                  <a:lnTo>
                    <a:pt x="1367" y="1277"/>
                  </a:lnTo>
                  <a:lnTo>
                    <a:pt x="1370" y="1275"/>
                  </a:lnTo>
                  <a:lnTo>
                    <a:pt x="1370" y="1263"/>
                  </a:lnTo>
                  <a:lnTo>
                    <a:pt x="1367" y="1238"/>
                  </a:lnTo>
                  <a:lnTo>
                    <a:pt x="1373" y="1225"/>
                  </a:lnTo>
                  <a:lnTo>
                    <a:pt x="1370" y="1212"/>
                  </a:lnTo>
                  <a:lnTo>
                    <a:pt x="1372" y="1210"/>
                  </a:lnTo>
                  <a:lnTo>
                    <a:pt x="1373" y="1192"/>
                  </a:lnTo>
                  <a:lnTo>
                    <a:pt x="1376" y="1167"/>
                  </a:lnTo>
                  <a:lnTo>
                    <a:pt x="1359" y="1156"/>
                  </a:lnTo>
                  <a:lnTo>
                    <a:pt x="1356" y="1141"/>
                  </a:lnTo>
                  <a:lnTo>
                    <a:pt x="1350" y="1137"/>
                  </a:lnTo>
                  <a:lnTo>
                    <a:pt x="1346" y="1125"/>
                  </a:lnTo>
                  <a:lnTo>
                    <a:pt x="1346" y="1127"/>
                  </a:lnTo>
                  <a:lnTo>
                    <a:pt x="1323" y="1131"/>
                  </a:lnTo>
                  <a:lnTo>
                    <a:pt x="1313" y="1123"/>
                  </a:lnTo>
                  <a:lnTo>
                    <a:pt x="1310" y="1124"/>
                  </a:lnTo>
                  <a:lnTo>
                    <a:pt x="1301" y="1124"/>
                  </a:lnTo>
                  <a:lnTo>
                    <a:pt x="1297" y="1114"/>
                  </a:lnTo>
                  <a:lnTo>
                    <a:pt x="1290" y="1102"/>
                  </a:lnTo>
                  <a:lnTo>
                    <a:pt x="1300" y="1091"/>
                  </a:lnTo>
                  <a:lnTo>
                    <a:pt x="1294" y="1080"/>
                  </a:lnTo>
                  <a:lnTo>
                    <a:pt x="1288" y="1077"/>
                  </a:lnTo>
                  <a:lnTo>
                    <a:pt x="1278" y="1074"/>
                  </a:lnTo>
                  <a:lnTo>
                    <a:pt x="1277" y="1070"/>
                  </a:lnTo>
                  <a:lnTo>
                    <a:pt x="1272" y="1067"/>
                  </a:lnTo>
                  <a:lnTo>
                    <a:pt x="1261" y="1056"/>
                  </a:lnTo>
                  <a:lnTo>
                    <a:pt x="1258" y="1046"/>
                  </a:lnTo>
                  <a:lnTo>
                    <a:pt x="1246" y="1038"/>
                  </a:lnTo>
                  <a:lnTo>
                    <a:pt x="1249" y="1031"/>
                  </a:lnTo>
                  <a:lnTo>
                    <a:pt x="1251" y="1028"/>
                  </a:lnTo>
                  <a:lnTo>
                    <a:pt x="1251" y="1021"/>
                  </a:lnTo>
                  <a:lnTo>
                    <a:pt x="1242" y="1009"/>
                  </a:lnTo>
                  <a:lnTo>
                    <a:pt x="1232" y="1009"/>
                  </a:lnTo>
                  <a:lnTo>
                    <a:pt x="1222" y="1010"/>
                  </a:lnTo>
                  <a:lnTo>
                    <a:pt x="1218" y="1007"/>
                  </a:lnTo>
                  <a:lnTo>
                    <a:pt x="1209" y="988"/>
                  </a:lnTo>
                  <a:lnTo>
                    <a:pt x="1209" y="973"/>
                  </a:lnTo>
                  <a:lnTo>
                    <a:pt x="1206" y="971"/>
                  </a:lnTo>
                  <a:lnTo>
                    <a:pt x="1209" y="968"/>
                  </a:lnTo>
                  <a:lnTo>
                    <a:pt x="1205" y="964"/>
                  </a:lnTo>
                  <a:lnTo>
                    <a:pt x="1202" y="966"/>
                  </a:lnTo>
                  <a:lnTo>
                    <a:pt x="1203" y="959"/>
                  </a:lnTo>
                  <a:lnTo>
                    <a:pt x="1193" y="963"/>
                  </a:lnTo>
                  <a:lnTo>
                    <a:pt x="1192" y="967"/>
                  </a:lnTo>
                  <a:lnTo>
                    <a:pt x="1187" y="963"/>
                  </a:lnTo>
                  <a:lnTo>
                    <a:pt x="1177" y="967"/>
                  </a:lnTo>
                  <a:lnTo>
                    <a:pt x="1170" y="971"/>
                  </a:lnTo>
                  <a:lnTo>
                    <a:pt x="1166" y="968"/>
                  </a:lnTo>
                  <a:lnTo>
                    <a:pt x="1166" y="974"/>
                  </a:lnTo>
                  <a:lnTo>
                    <a:pt x="1160" y="975"/>
                  </a:lnTo>
                  <a:lnTo>
                    <a:pt x="1163" y="978"/>
                  </a:lnTo>
                  <a:lnTo>
                    <a:pt x="1153" y="977"/>
                  </a:lnTo>
                  <a:lnTo>
                    <a:pt x="1157" y="980"/>
                  </a:lnTo>
                  <a:lnTo>
                    <a:pt x="1156" y="984"/>
                  </a:lnTo>
                  <a:lnTo>
                    <a:pt x="1144" y="984"/>
                  </a:lnTo>
                  <a:lnTo>
                    <a:pt x="1146" y="989"/>
                  </a:lnTo>
                  <a:lnTo>
                    <a:pt x="1138" y="992"/>
                  </a:lnTo>
                  <a:lnTo>
                    <a:pt x="1128" y="992"/>
                  </a:lnTo>
                  <a:lnTo>
                    <a:pt x="1130" y="985"/>
                  </a:lnTo>
                  <a:lnTo>
                    <a:pt x="1118" y="984"/>
                  </a:lnTo>
                  <a:lnTo>
                    <a:pt x="1107" y="974"/>
                  </a:lnTo>
                  <a:lnTo>
                    <a:pt x="1105" y="980"/>
                  </a:lnTo>
                  <a:lnTo>
                    <a:pt x="1098" y="984"/>
                  </a:lnTo>
                  <a:lnTo>
                    <a:pt x="1079" y="975"/>
                  </a:lnTo>
                  <a:lnTo>
                    <a:pt x="1072" y="968"/>
                  </a:lnTo>
                  <a:lnTo>
                    <a:pt x="1074" y="957"/>
                  </a:lnTo>
                  <a:lnTo>
                    <a:pt x="1072" y="956"/>
                  </a:lnTo>
                  <a:lnTo>
                    <a:pt x="1071" y="952"/>
                  </a:lnTo>
                  <a:lnTo>
                    <a:pt x="1074" y="949"/>
                  </a:lnTo>
                  <a:lnTo>
                    <a:pt x="1069" y="941"/>
                  </a:lnTo>
                  <a:lnTo>
                    <a:pt x="1061" y="936"/>
                  </a:lnTo>
                  <a:lnTo>
                    <a:pt x="1062" y="935"/>
                  </a:lnTo>
                  <a:lnTo>
                    <a:pt x="1058" y="930"/>
                  </a:lnTo>
                  <a:lnTo>
                    <a:pt x="1053" y="925"/>
                  </a:lnTo>
                  <a:lnTo>
                    <a:pt x="1056" y="914"/>
                  </a:lnTo>
                  <a:lnTo>
                    <a:pt x="1045" y="910"/>
                  </a:lnTo>
                  <a:lnTo>
                    <a:pt x="1042" y="899"/>
                  </a:lnTo>
                  <a:lnTo>
                    <a:pt x="1023" y="891"/>
                  </a:lnTo>
                  <a:lnTo>
                    <a:pt x="1026" y="886"/>
                  </a:lnTo>
                  <a:lnTo>
                    <a:pt x="1022" y="884"/>
                  </a:lnTo>
                  <a:lnTo>
                    <a:pt x="1022" y="873"/>
                  </a:lnTo>
                  <a:lnTo>
                    <a:pt x="1039" y="860"/>
                  </a:lnTo>
                  <a:lnTo>
                    <a:pt x="1038" y="859"/>
                  </a:lnTo>
                  <a:lnTo>
                    <a:pt x="1026" y="859"/>
                  </a:lnTo>
                  <a:lnTo>
                    <a:pt x="1025" y="864"/>
                  </a:lnTo>
                  <a:lnTo>
                    <a:pt x="1012" y="867"/>
                  </a:lnTo>
                  <a:lnTo>
                    <a:pt x="1009" y="864"/>
                  </a:lnTo>
                  <a:lnTo>
                    <a:pt x="1010" y="860"/>
                  </a:lnTo>
                  <a:lnTo>
                    <a:pt x="1022" y="859"/>
                  </a:lnTo>
                  <a:lnTo>
                    <a:pt x="1009" y="845"/>
                  </a:lnTo>
                  <a:lnTo>
                    <a:pt x="1019" y="841"/>
                  </a:lnTo>
                  <a:lnTo>
                    <a:pt x="1013" y="836"/>
                  </a:lnTo>
                  <a:lnTo>
                    <a:pt x="1012" y="835"/>
                  </a:lnTo>
                  <a:lnTo>
                    <a:pt x="1025" y="832"/>
                  </a:lnTo>
                  <a:lnTo>
                    <a:pt x="1010" y="831"/>
                  </a:lnTo>
                  <a:lnTo>
                    <a:pt x="1009" y="825"/>
                  </a:lnTo>
                  <a:lnTo>
                    <a:pt x="1016" y="829"/>
                  </a:lnTo>
                  <a:lnTo>
                    <a:pt x="1019" y="827"/>
                  </a:lnTo>
                  <a:lnTo>
                    <a:pt x="1016" y="820"/>
                  </a:lnTo>
                  <a:lnTo>
                    <a:pt x="1015" y="809"/>
                  </a:lnTo>
                  <a:lnTo>
                    <a:pt x="1004" y="811"/>
                  </a:lnTo>
                  <a:lnTo>
                    <a:pt x="1007" y="803"/>
                  </a:lnTo>
                  <a:lnTo>
                    <a:pt x="996" y="799"/>
                  </a:lnTo>
                  <a:lnTo>
                    <a:pt x="1004" y="785"/>
                  </a:lnTo>
                  <a:lnTo>
                    <a:pt x="1017" y="782"/>
                  </a:lnTo>
                  <a:lnTo>
                    <a:pt x="1010" y="766"/>
                  </a:lnTo>
                  <a:lnTo>
                    <a:pt x="1025" y="754"/>
                  </a:lnTo>
                  <a:lnTo>
                    <a:pt x="1026" y="752"/>
                  </a:lnTo>
                  <a:lnTo>
                    <a:pt x="1033" y="761"/>
                  </a:lnTo>
                  <a:lnTo>
                    <a:pt x="1045" y="761"/>
                  </a:lnTo>
                  <a:lnTo>
                    <a:pt x="1058" y="757"/>
                  </a:lnTo>
                  <a:lnTo>
                    <a:pt x="1062" y="756"/>
                  </a:lnTo>
                  <a:lnTo>
                    <a:pt x="1066" y="763"/>
                  </a:lnTo>
                  <a:lnTo>
                    <a:pt x="1066" y="768"/>
                  </a:lnTo>
                  <a:lnTo>
                    <a:pt x="1079" y="777"/>
                  </a:lnTo>
                  <a:lnTo>
                    <a:pt x="1081" y="784"/>
                  </a:lnTo>
                  <a:lnTo>
                    <a:pt x="1079" y="791"/>
                  </a:lnTo>
                  <a:lnTo>
                    <a:pt x="1084" y="798"/>
                  </a:lnTo>
                  <a:lnTo>
                    <a:pt x="1098" y="800"/>
                  </a:lnTo>
                  <a:lnTo>
                    <a:pt x="1105" y="792"/>
                  </a:lnTo>
                  <a:lnTo>
                    <a:pt x="1107" y="796"/>
                  </a:lnTo>
                  <a:lnTo>
                    <a:pt x="1111" y="793"/>
                  </a:lnTo>
                  <a:lnTo>
                    <a:pt x="1118" y="771"/>
                  </a:lnTo>
                  <a:lnTo>
                    <a:pt x="1125" y="773"/>
                  </a:lnTo>
                  <a:lnTo>
                    <a:pt x="1137" y="760"/>
                  </a:lnTo>
                  <a:lnTo>
                    <a:pt x="1137" y="756"/>
                  </a:lnTo>
                  <a:lnTo>
                    <a:pt x="1123" y="752"/>
                  </a:lnTo>
                  <a:lnTo>
                    <a:pt x="1114" y="743"/>
                  </a:lnTo>
                  <a:lnTo>
                    <a:pt x="1114" y="741"/>
                  </a:lnTo>
                  <a:lnTo>
                    <a:pt x="1120" y="743"/>
                  </a:lnTo>
                  <a:lnTo>
                    <a:pt x="1138" y="742"/>
                  </a:lnTo>
                  <a:lnTo>
                    <a:pt x="1140" y="734"/>
                  </a:lnTo>
                  <a:lnTo>
                    <a:pt x="1159" y="741"/>
                  </a:lnTo>
                  <a:lnTo>
                    <a:pt x="1169" y="731"/>
                  </a:lnTo>
                  <a:lnTo>
                    <a:pt x="1171" y="734"/>
                  </a:lnTo>
                  <a:lnTo>
                    <a:pt x="1180" y="731"/>
                  </a:lnTo>
                  <a:lnTo>
                    <a:pt x="1179" y="727"/>
                  </a:lnTo>
                  <a:lnTo>
                    <a:pt x="1170" y="713"/>
                  </a:lnTo>
                  <a:lnTo>
                    <a:pt x="1170" y="704"/>
                  </a:lnTo>
                  <a:lnTo>
                    <a:pt x="1167" y="703"/>
                  </a:lnTo>
                  <a:lnTo>
                    <a:pt x="1163" y="706"/>
                  </a:lnTo>
                  <a:lnTo>
                    <a:pt x="1156" y="688"/>
                  </a:lnTo>
                  <a:lnTo>
                    <a:pt x="1153" y="685"/>
                  </a:lnTo>
                  <a:lnTo>
                    <a:pt x="1150" y="684"/>
                  </a:lnTo>
                  <a:lnTo>
                    <a:pt x="1150" y="682"/>
                  </a:lnTo>
                  <a:lnTo>
                    <a:pt x="1151" y="670"/>
                  </a:lnTo>
                  <a:lnTo>
                    <a:pt x="1148" y="667"/>
                  </a:lnTo>
                  <a:lnTo>
                    <a:pt x="1144" y="668"/>
                  </a:lnTo>
                  <a:lnTo>
                    <a:pt x="1134" y="660"/>
                  </a:lnTo>
                  <a:lnTo>
                    <a:pt x="1115" y="653"/>
                  </a:lnTo>
                  <a:lnTo>
                    <a:pt x="1111" y="645"/>
                  </a:lnTo>
                  <a:lnTo>
                    <a:pt x="1114" y="636"/>
                  </a:lnTo>
                  <a:lnTo>
                    <a:pt x="1110" y="629"/>
                  </a:lnTo>
                  <a:lnTo>
                    <a:pt x="1107" y="620"/>
                  </a:lnTo>
                  <a:lnTo>
                    <a:pt x="1107" y="618"/>
                  </a:lnTo>
                  <a:lnTo>
                    <a:pt x="1107" y="614"/>
                  </a:lnTo>
                  <a:lnTo>
                    <a:pt x="1101" y="606"/>
                  </a:lnTo>
                  <a:lnTo>
                    <a:pt x="1107" y="593"/>
                  </a:lnTo>
                  <a:lnTo>
                    <a:pt x="1100" y="584"/>
                  </a:lnTo>
                  <a:lnTo>
                    <a:pt x="1095" y="578"/>
                  </a:lnTo>
                  <a:lnTo>
                    <a:pt x="1084" y="574"/>
                  </a:lnTo>
                  <a:lnTo>
                    <a:pt x="1082" y="565"/>
                  </a:lnTo>
                  <a:lnTo>
                    <a:pt x="1085" y="560"/>
                  </a:lnTo>
                  <a:lnTo>
                    <a:pt x="1095" y="567"/>
                  </a:lnTo>
                  <a:lnTo>
                    <a:pt x="1098" y="564"/>
                  </a:lnTo>
                  <a:lnTo>
                    <a:pt x="1091" y="552"/>
                  </a:lnTo>
                  <a:lnTo>
                    <a:pt x="1092" y="538"/>
                  </a:lnTo>
                  <a:lnTo>
                    <a:pt x="1076" y="539"/>
                  </a:lnTo>
                  <a:lnTo>
                    <a:pt x="1071" y="532"/>
                  </a:lnTo>
                  <a:lnTo>
                    <a:pt x="1072" y="528"/>
                  </a:lnTo>
                  <a:lnTo>
                    <a:pt x="1078" y="513"/>
                  </a:lnTo>
                  <a:lnTo>
                    <a:pt x="1071" y="504"/>
                  </a:lnTo>
                  <a:lnTo>
                    <a:pt x="1045" y="500"/>
                  </a:lnTo>
                  <a:lnTo>
                    <a:pt x="1039" y="486"/>
                  </a:lnTo>
                  <a:lnTo>
                    <a:pt x="1026" y="470"/>
                  </a:lnTo>
                  <a:lnTo>
                    <a:pt x="1025" y="460"/>
                  </a:lnTo>
                  <a:lnTo>
                    <a:pt x="1025" y="454"/>
                  </a:lnTo>
                  <a:lnTo>
                    <a:pt x="1039" y="443"/>
                  </a:lnTo>
                  <a:lnTo>
                    <a:pt x="1048" y="429"/>
                  </a:lnTo>
                  <a:lnTo>
                    <a:pt x="1048" y="427"/>
                  </a:lnTo>
                  <a:lnTo>
                    <a:pt x="1046" y="422"/>
                  </a:lnTo>
                  <a:lnTo>
                    <a:pt x="1045" y="415"/>
                  </a:lnTo>
                  <a:lnTo>
                    <a:pt x="1042" y="411"/>
                  </a:lnTo>
                  <a:lnTo>
                    <a:pt x="1033" y="388"/>
                  </a:lnTo>
                  <a:lnTo>
                    <a:pt x="1053" y="363"/>
                  </a:lnTo>
                  <a:lnTo>
                    <a:pt x="1079" y="338"/>
                  </a:lnTo>
                  <a:lnTo>
                    <a:pt x="1091" y="328"/>
                  </a:lnTo>
                  <a:lnTo>
                    <a:pt x="1101" y="320"/>
                  </a:lnTo>
                  <a:lnTo>
                    <a:pt x="1104" y="315"/>
                  </a:lnTo>
                  <a:lnTo>
                    <a:pt x="1110" y="311"/>
                  </a:lnTo>
                  <a:lnTo>
                    <a:pt x="1118" y="296"/>
                  </a:lnTo>
                  <a:lnTo>
                    <a:pt x="1117" y="293"/>
                  </a:lnTo>
                  <a:lnTo>
                    <a:pt x="1117" y="292"/>
                  </a:lnTo>
                  <a:lnTo>
                    <a:pt x="1115" y="290"/>
                  </a:lnTo>
                  <a:lnTo>
                    <a:pt x="1110" y="270"/>
                  </a:lnTo>
                  <a:lnTo>
                    <a:pt x="1110" y="251"/>
                  </a:lnTo>
                  <a:lnTo>
                    <a:pt x="1085" y="240"/>
                  </a:lnTo>
                  <a:lnTo>
                    <a:pt x="1075" y="232"/>
                  </a:lnTo>
                  <a:lnTo>
                    <a:pt x="1066" y="233"/>
                  </a:lnTo>
                  <a:lnTo>
                    <a:pt x="1056" y="233"/>
                  </a:lnTo>
                  <a:lnTo>
                    <a:pt x="1048" y="219"/>
                  </a:lnTo>
                  <a:lnTo>
                    <a:pt x="1049" y="211"/>
                  </a:lnTo>
                  <a:lnTo>
                    <a:pt x="1035" y="200"/>
                  </a:lnTo>
                  <a:lnTo>
                    <a:pt x="1019" y="182"/>
                  </a:lnTo>
                  <a:lnTo>
                    <a:pt x="1015" y="169"/>
                  </a:lnTo>
                  <a:lnTo>
                    <a:pt x="979" y="157"/>
                  </a:lnTo>
                  <a:lnTo>
                    <a:pt x="977" y="153"/>
                  </a:lnTo>
                  <a:lnTo>
                    <a:pt x="967" y="146"/>
                  </a:lnTo>
                  <a:lnTo>
                    <a:pt x="971" y="136"/>
                  </a:lnTo>
                  <a:lnTo>
                    <a:pt x="958" y="113"/>
                  </a:lnTo>
                  <a:lnTo>
                    <a:pt x="966" y="97"/>
                  </a:lnTo>
                  <a:lnTo>
                    <a:pt x="974" y="92"/>
                  </a:lnTo>
                  <a:lnTo>
                    <a:pt x="979" y="71"/>
                  </a:lnTo>
                  <a:lnTo>
                    <a:pt x="977" y="51"/>
                  </a:lnTo>
                  <a:lnTo>
                    <a:pt x="981" y="46"/>
                  </a:lnTo>
                  <a:lnTo>
                    <a:pt x="980" y="36"/>
                  </a:lnTo>
                  <a:lnTo>
                    <a:pt x="974" y="29"/>
                  </a:lnTo>
                  <a:lnTo>
                    <a:pt x="977" y="17"/>
                  </a:lnTo>
                  <a:lnTo>
                    <a:pt x="969" y="0"/>
                  </a:lnTo>
                  <a:lnTo>
                    <a:pt x="931" y="8"/>
                  </a:lnTo>
                  <a:lnTo>
                    <a:pt x="912" y="19"/>
                  </a:lnTo>
                  <a:lnTo>
                    <a:pt x="897" y="26"/>
                  </a:lnTo>
                  <a:lnTo>
                    <a:pt x="886" y="36"/>
                  </a:lnTo>
                  <a:lnTo>
                    <a:pt x="897" y="40"/>
                  </a:lnTo>
                  <a:lnTo>
                    <a:pt x="901" y="53"/>
                  </a:lnTo>
                  <a:lnTo>
                    <a:pt x="888" y="64"/>
                  </a:lnTo>
                  <a:lnTo>
                    <a:pt x="873" y="67"/>
                  </a:lnTo>
                  <a:lnTo>
                    <a:pt x="872" y="76"/>
                  </a:lnTo>
                  <a:lnTo>
                    <a:pt x="856" y="83"/>
                  </a:lnTo>
                  <a:lnTo>
                    <a:pt x="836" y="110"/>
                  </a:lnTo>
                  <a:lnTo>
                    <a:pt x="813" y="113"/>
                  </a:lnTo>
                  <a:lnTo>
                    <a:pt x="803" y="111"/>
                  </a:lnTo>
                  <a:lnTo>
                    <a:pt x="774" y="139"/>
                  </a:lnTo>
                  <a:lnTo>
                    <a:pt x="790" y="149"/>
                  </a:lnTo>
                  <a:lnTo>
                    <a:pt x="797" y="160"/>
                  </a:lnTo>
                  <a:lnTo>
                    <a:pt x="804" y="163"/>
                  </a:lnTo>
                  <a:lnTo>
                    <a:pt x="819" y="196"/>
                  </a:lnTo>
                  <a:lnTo>
                    <a:pt x="813" y="201"/>
                  </a:lnTo>
                  <a:lnTo>
                    <a:pt x="812" y="213"/>
                  </a:lnTo>
                  <a:lnTo>
                    <a:pt x="807" y="222"/>
                  </a:lnTo>
                  <a:lnTo>
                    <a:pt x="797" y="224"/>
                  </a:lnTo>
                  <a:lnTo>
                    <a:pt x="787" y="239"/>
                  </a:lnTo>
                  <a:lnTo>
                    <a:pt x="748" y="247"/>
                  </a:lnTo>
                  <a:lnTo>
                    <a:pt x="744" y="264"/>
                  </a:lnTo>
                  <a:lnTo>
                    <a:pt x="748" y="283"/>
                  </a:lnTo>
                  <a:lnTo>
                    <a:pt x="741" y="290"/>
                  </a:lnTo>
                  <a:lnTo>
                    <a:pt x="737" y="307"/>
                  </a:lnTo>
                  <a:lnTo>
                    <a:pt x="735" y="307"/>
                  </a:lnTo>
                  <a:lnTo>
                    <a:pt x="725" y="318"/>
                  </a:lnTo>
                  <a:lnTo>
                    <a:pt x="681" y="320"/>
                  </a:lnTo>
                  <a:lnTo>
                    <a:pt x="666" y="333"/>
                  </a:lnTo>
                  <a:lnTo>
                    <a:pt x="662" y="351"/>
                  </a:lnTo>
                  <a:lnTo>
                    <a:pt x="665" y="365"/>
                  </a:lnTo>
                  <a:lnTo>
                    <a:pt x="659" y="372"/>
                  </a:lnTo>
                  <a:lnTo>
                    <a:pt x="660" y="407"/>
                  </a:lnTo>
                  <a:lnTo>
                    <a:pt x="663" y="417"/>
                  </a:lnTo>
                  <a:lnTo>
                    <a:pt x="658" y="425"/>
                  </a:lnTo>
                  <a:lnTo>
                    <a:pt x="662" y="435"/>
                  </a:lnTo>
                  <a:lnTo>
                    <a:pt x="658" y="439"/>
                  </a:lnTo>
                  <a:lnTo>
                    <a:pt x="660" y="464"/>
                  </a:lnTo>
                  <a:lnTo>
                    <a:pt x="676" y="486"/>
                  </a:lnTo>
                  <a:lnTo>
                    <a:pt x="692" y="492"/>
                  </a:lnTo>
                  <a:lnTo>
                    <a:pt x="692" y="496"/>
                  </a:lnTo>
                  <a:lnTo>
                    <a:pt x="696" y="503"/>
                  </a:lnTo>
                  <a:lnTo>
                    <a:pt x="694" y="511"/>
                  </a:lnTo>
                  <a:lnTo>
                    <a:pt x="692" y="515"/>
                  </a:lnTo>
                  <a:lnTo>
                    <a:pt x="691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5" y="540"/>
                  </a:lnTo>
                  <a:lnTo>
                    <a:pt x="689" y="545"/>
                  </a:lnTo>
                  <a:lnTo>
                    <a:pt x="688" y="549"/>
                  </a:lnTo>
                  <a:lnTo>
                    <a:pt x="698" y="560"/>
                  </a:lnTo>
                  <a:lnTo>
                    <a:pt x="696" y="565"/>
                  </a:lnTo>
                  <a:lnTo>
                    <a:pt x="689" y="565"/>
                  </a:lnTo>
                  <a:lnTo>
                    <a:pt x="675" y="582"/>
                  </a:lnTo>
                  <a:lnTo>
                    <a:pt x="676" y="585"/>
                  </a:lnTo>
                  <a:lnTo>
                    <a:pt x="675" y="595"/>
                  </a:lnTo>
                  <a:lnTo>
                    <a:pt x="672" y="592"/>
                  </a:lnTo>
                  <a:lnTo>
                    <a:pt x="659" y="590"/>
                  </a:lnTo>
                  <a:lnTo>
                    <a:pt x="658" y="590"/>
                  </a:lnTo>
                  <a:lnTo>
                    <a:pt x="650" y="588"/>
                  </a:lnTo>
                  <a:lnTo>
                    <a:pt x="622" y="600"/>
                  </a:lnTo>
                  <a:lnTo>
                    <a:pt x="591" y="622"/>
                  </a:lnTo>
                  <a:lnTo>
                    <a:pt x="588" y="624"/>
                  </a:lnTo>
                  <a:lnTo>
                    <a:pt x="587" y="624"/>
                  </a:lnTo>
                  <a:lnTo>
                    <a:pt x="584" y="620"/>
                  </a:lnTo>
                  <a:lnTo>
                    <a:pt x="570" y="620"/>
                  </a:lnTo>
                  <a:lnTo>
                    <a:pt x="565" y="618"/>
                  </a:lnTo>
                  <a:lnTo>
                    <a:pt x="558" y="622"/>
                  </a:lnTo>
                  <a:lnTo>
                    <a:pt x="537" y="610"/>
                  </a:lnTo>
                  <a:lnTo>
                    <a:pt x="522" y="615"/>
                  </a:lnTo>
                  <a:lnTo>
                    <a:pt x="522" y="610"/>
                  </a:lnTo>
                  <a:lnTo>
                    <a:pt x="499" y="595"/>
                  </a:lnTo>
                  <a:lnTo>
                    <a:pt x="482" y="606"/>
                  </a:lnTo>
                  <a:lnTo>
                    <a:pt x="469" y="603"/>
                  </a:lnTo>
                  <a:lnTo>
                    <a:pt x="447" y="604"/>
                  </a:lnTo>
                  <a:lnTo>
                    <a:pt x="436" y="621"/>
                  </a:lnTo>
                  <a:lnTo>
                    <a:pt x="423" y="627"/>
                  </a:lnTo>
                  <a:lnTo>
                    <a:pt x="420" y="632"/>
                  </a:lnTo>
                  <a:lnTo>
                    <a:pt x="398" y="647"/>
                  </a:lnTo>
                  <a:lnTo>
                    <a:pt x="393" y="642"/>
                  </a:lnTo>
                  <a:lnTo>
                    <a:pt x="371" y="647"/>
                  </a:lnTo>
                  <a:lnTo>
                    <a:pt x="342" y="649"/>
                  </a:lnTo>
                  <a:lnTo>
                    <a:pt x="339" y="656"/>
                  </a:lnTo>
                  <a:lnTo>
                    <a:pt x="318" y="677"/>
                  </a:lnTo>
                  <a:lnTo>
                    <a:pt x="305" y="671"/>
                  </a:lnTo>
                  <a:lnTo>
                    <a:pt x="285" y="667"/>
                  </a:lnTo>
                  <a:lnTo>
                    <a:pt x="276" y="674"/>
                  </a:lnTo>
                  <a:lnTo>
                    <a:pt x="272" y="647"/>
                  </a:lnTo>
                  <a:lnTo>
                    <a:pt x="265" y="652"/>
                  </a:lnTo>
                  <a:lnTo>
                    <a:pt x="260" y="675"/>
                  </a:lnTo>
                  <a:lnTo>
                    <a:pt x="253" y="679"/>
                  </a:lnTo>
                  <a:lnTo>
                    <a:pt x="259" y="703"/>
                  </a:lnTo>
                  <a:lnTo>
                    <a:pt x="275" y="709"/>
                  </a:lnTo>
                  <a:lnTo>
                    <a:pt x="296" y="722"/>
                  </a:lnTo>
                  <a:lnTo>
                    <a:pt x="288" y="736"/>
                  </a:lnTo>
                  <a:lnTo>
                    <a:pt x="285" y="752"/>
                  </a:lnTo>
                  <a:lnTo>
                    <a:pt x="270" y="760"/>
                  </a:lnTo>
                  <a:lnTo>
                    <a:pt x="270" y="773"/>
                  </a:lnTo>
                  <a:lnTo>
                    <a:pt x="262" y="773"/>
                  </a:lnTo>
                  <a:lnTo>
                    <a:pt x="257" y="781"/>
                  </a:lnTo>
                  <a:lnTo>
                    <a:pt x="272" y="807"/>
                  </a:lnTo>
                  <a:lnTo>
                    <a:pt x="270" y="821"/>
                  </a:lnTo>
                  <a:lnTo>
                    <a:pt x="267" y="831"/>
                  </a:lnTo>
                  <a:lnTo>
                    <a:pt x="260" y="831"/>
                  </a:lnTo>
                  <a:lnTo>
                    <a:pt x="244" y="849"/>
                  </a:lnTo>
                  <a:lnTo>
                    <a:pt x="234" y="856"/>
                  </a:lnTo>
                  <a:lnTo>
                    <a:pt x="226" y="845"/>
                  </a:lnTo>
                  <a:lnTo>
                    <a:pt x="216" y="850"/>
                  </a:lnTo>
                  <a:lnTo>
                    <a:pt x="203" y="849"/>
                  </a:lnTo>
                  <a:lnTo>
                    <a:pt x="198" y="850"/>
                  </a:lnTo>
                  <a:lnTo>
                    <a:pt x="180" y="860"/>
                  </a:lnTo>
                  <a:lnTo>
                    <a:pt x="182" y="864"/>
                  </a:lnTo>
                  <a:lnTo>
                    <a:pt x="177" y="873"/>
                  </a:lnTo>
                  <a:lnTo>
                    <a:pt x="170" y="879"/>
                  </a:lnTo>
                  <a:lnTo>
                    <a:pt x="171" y="884"/>
                  </a:lnTo>
                  <a:lnTo>
                    <a:pt x="146" y="885"/>
                  </a:lnTo>
                  <a:lnTo>
                    <a:pt x="138" y="892"/>
                  </a:lnTo>
                  <a:lnTo>
                    <a:pt x="145" y="902"/>
                  </a:lnTo>
                  <a:lnTo>
                    <a:pt x="121" y="911"/>
                  </a:lnTo>
                  <a:lnTo>
                    <a:pt x="119" y="907"/>
                  </a:lnTo>
                  <a:lnTo>
                    <a:pt x="109" y="903"/>
                  </a:lnTo>
                  <a:lnTo>
                    <a:pt x="76" y="889"/>
                  </a:lnTo>
                  <a:lnTo>
                    <a:pt x="63" y="905"/>
                  </a:lnTo>
                  <a:lnTo>
                    <a:pt x="46" y="900"/>
                  </a:lnTo>
                  <a:lnTo>
                    <a:pt x="30" y="903"/>
                  </a:lnTo>
                  <a:lnTo>
                    <a:pt x="26" y="911"/>
                  </a:lnTo>
                  <a:lnTo>
                    <a:pt x="10" y="918"/>
                  </a:lnTo>
                  <a:lnTo>
                    <a:pt x="0" y="927"/>
                  </a:lnTo>
                  <a:lnTo>
                    <a:pt x="11" y="943"/>
                  </a:lnTo>
                  <a:lnTo>
                    <a:pt x="15" y="950"/>
                  </a:lnTo>
                  <a:lnTo>
                    <a:pt x="20" y="956"/>
                  </a:lnTo>
                  <a:lnTo>
                    <a:pt x="23" y="970"/>
                  </a:lnTo>
                  <a:lnTo>
                    <a:pt x="24" y="982"/>
                  </a:lnTo>
                  <a:lnTo>
                    <a:pt x="43" y="984"/>
                  </a:lnTo>
                  <a:lnTo>
                    <a:pt x="63" y="988"/>
                  </a:lnTo>
                  <a:lnTo>
                    <a:pt x="66" y="993"/>
                  </a:lnTo>
                  <a:lnTo>
                    <a:pt x="67" y="1002"/>
                  </a:lnTo>
                  <a:lnTo>
                    <a:pt x="60" y="1003"/>
                  </a:lnTo>
                  <a:lnTo>
                    <a:pt x="73" y="1018"/>
                  </a:lnTo>
                  <a:lnTo>
                    <a:pt x="70" y="1035"/>
                  </a:lnTo>
                  <a:lnTo>
                    <a:pt x="64" y="1045"/>
                  </a:lnTo>
                  <a:lnTo>
                    <a:pt x="67" y="1059"/>
                  </a:lnTo>
                  <a:lnTo>
                    <a:pt x="75" y="1066"/>
                  </a:lnTo>
                  <a:lnTo>
                    <a:pt x="85" y="1073"/>
                  </a:lnTo>
                  <a:lnTo>
                    <a:pt x="93" y="1075"/>
                  </a:lnTo>
                  <a:lnTo>
                    <a:pt x="100" y="1085"/>
                  </a:lnTo>
                  <a:lnTo>
                    <a:pt x="134" y="1100"/>
                  </a:lnTo>
                  <a:lnTo>
                    <a:pt x="154" y="1103"/>
                  </a:lnTo>
                  <a:lnTo>
                    <a:pt x="164" y="1092"/>
                  </a:lnTo>
                  <a:lnTo>
                    <a:pt x="195" y="1107"/>
                  </a:lnTo>
                  <a:lnTo>
                    <a:pt x="200" y="1107"/>
                  </a:lnTo>
                  <a:lnTo>
                    <a:pt x="206" y="1118"/>
                  </a:lnTo>
                  <a:lnTo>
                    <a:pt x="211" y="1120"/>
                  </a:lnTo>
                  <a:lnTo>
                    <a:pt x="200" y="1142"/>
                  </a:lnTo>
                  <a:lnTo>
                    <a:pt x="208" y="1150"/>
                  </a:lnTo>
                  <a:lnTo>
                    <a:pt x="216" y="1184"/>
                  </a:lnTo>
                  <a:lnTo>
                    <a:pt x="234" y="1195"/>
                  </a:lnTo>
                  <a:lnTo>
                    <a:pt x="240" y="1214"/>
                  </a:lnTo>
                  <a:lnTo>
                    <a:pt x="239" y="1217"/>
                  </a:lnTo>
                  <a:lnTo>
                    <a:pt x="220" y="1212"/>
                  </a:lnTo>
                  <a:lnTo>
                    <a:pt x="200" y="1212"/>
                  </a:lnTo>
                  <a:lnTo>
                    <a:pt x="181" y="1219"/>
                  </a:lnTo>
                  <a:lnTo>
                    <a:pt x="172" y="1234"/>
                  </a:lnTo>
                  <a:lnTo>
                    <a:pt x="182" y="1259"/>
                  </a:lnTo>
                  <a:lnTo>
                    <a:pt x="177" y="1257"/>
                  </a:lnTo>
                  <a:lnTo>
                    <a:pt x="168" y="1269"/>
                  </a:lnTo>
                  <a:lnTo>
                    <a:pt x="164" y="1289"/>
                  </a:lnTo>
                  <a:lnTo>
                    <a:pt x="155" y="1294"/>
                  </a:lnTo>
                  <a:lnTo>
                    <a:pt x="154" y="1299"/>
                  </a:lnTo>
                  <a:lnTo>
                    <a:pt x="136" y="1303"/>
                  </a:lnTo>
                  <a:lnTo>
                    <a:pt x="126" y="1316"/>
                  </a:lnTo>
                  <a:lnTo>
                    <a:pt x="123" y="1331"/>
                  </a:lnTo>
                  <a:lnTo>
                    <a:pt x="134" y="1351"/>
                  </a:lnTo>
                  <a:lnTo>
                    <a:pt x="142" y="1360"/>
                  </a:lnTo>
                  <a:lnTo>
                    <a:pt x="151" y="1367"/>
                  </a:lnTo>
                  <a:lnTo>
                    <a:pt x="170" y="1389"/>
                  </a:lnTo>
                  <a:lnTo>
                    <a:pt x="155" y="1391"/>
                  </a:lnTo>
                  <a:lnTo>
                    <a:pt x="142" y="1398"/>
                  </a:lnTo>
                  <a:lnTo>
                    <a:pt x="142" y="1430"/>
                  </a:lnTo>
                  <a:lnTo>
                    <a:pt x="142" y="1435"/>
                  </a:lnTo>
                  <a:lnTo>
                    <a:pt x="158" y="1444"/>
                  </a:lnTo>
                  <a:lnTo>
                    <a:pt x="167" y="1459"/>
                  </a:lnTo>
                  <a:lnTo>
                    <a:pt x="174" y="1463"/>
                  </a:lnTo>
                  <a:lnTo>
                    <a:pt x="177" y="1476"/>
                  </a:lnTo>
                  <a:lnTo>
                    <a:pt x="181" y="1481"/>
                  </a:lnTo>
                  <a:lnTo>
                    <a:pt x="187" y="1487"/>
                  </a:lnTo>
                  <a:lnTo>
                    <a:pt x="197" y="1491"/>
                  </a:lnTo>
                  <a:lnTo>
                    <a:pt x="203" y="1520"/>
                  </a:lnTo>
                  <a:lnTo>
                    <a:pt x="223" y="1527"/>
                  </a:lnTo>
                  <a:lnTo>
                    <a:pt x="242" y="1524"/>
                  </a:lnTo>
                  <a:lnTo>
                    <a:pt x="250" y="1533"/>
                  </a:lnTo>
                  <a:lnTo>
                    <a:pt x="272" y="1544"/>
                  </a:lnTo>
                  <a:lnTo>
                    <a:pt x="282" y="1544"/>
                  </a:lnTo>
                  <a:lnTo>
                    <a:pt x="288" y="1542"/>
                  </a:lnTo>
                  <a:lnTo>
                    <a:pt x="298" y="1545"/>
                  </a:lnTo>
                  <a:lnTo>
                    <a:pt x="299" y="1546"/>
                  </a:lnTo>
                  <a:lnTo>
                    <a:pt x="318" y="1566"/>
                  </a:lnTo>
                  <a:lnTo>
                    <a:pt x="328" y="1565"/>
                  </a:lnTo>
                  <a:lnTo>
                    <a:pt x="338" y="1581"/>
                  </a:lnTo>
                  <a:lnTo>
                    <a:pt x="351" y="1584"/>
                  </a:lnTo>
                  <a:lnTo>
                    <a:pt x="364" y="1581"/>
                  </a:lnTo>
                  <a:lnTo>
                    <a:pt x="383" y="1585"/>
                  </a:lnTo>
                  <a:lnTo>
                    <a:pt x="391" y="1603"/>
                  </a:lnTo>
                  <a:lnTo>
                    <a:pt x="410" y="1598"/>
                  </a:lnTo>
                  <a:lnTo>
                    <a:pt x="426" y="1603"/>
                  </a:lnTo>
                  <a:lnTo>
                    <a:pt x="429" y="1592"/>
                  </a:lnTo>
                  <a:lnTo>
                    <a:pt x="444" y="1595"/>
                  </a:lnTo>
                  <a:lnTo>
                    <a:pt x="466" y="1584"/>
                  </a:lnTo>
                  <a:lnTo>
                    <a:pt x="479" y="1587"/>
                  </a:lnTo>
                  <a:lnTo>
                    <a:pt x="485" y="1583"/>
                  </a:lnTo>
                  <a:lnTo>
                    <a:pt x="505" y="1577"/>
                  </a:lnTo>
                  <a:lnTo>
                    <a:pt x="528" y="1580"/>
                  </a:lnTo>
                  <a:lnTo>
                    <a:pt x="535" y="1563"/>
                  </a:lnTo>
                  <a:lnTo>
                    <a:pt x="557" y="1562"/>
                  </a:lnTo>
                  <a:lnTo>
                    <a:pt x="564" y="1563"/>
                  </a:lnTo>
                  <a:lnTo>
                    <a:pt x="557" y="1573"/>
                  </a:lnTo>
                  <a:lnTo>
                    <a:pt x="560" y="1581"/>
                  </a:lnTo>
                  <a:lnTo>
                    <a:pt x="554" y="1592"/>
                  </a:lnTo>
                  <a:lnTo>
                    <a:pt x="580" y="1623"/>
                  </a:lnTo>
                  <a:lnTo>
                    <a:pt x="578" y="1640"/>
                  </a:lnTo>
                  <a:lnTo>
                    <a:pt x="587" y="1637"/>
                  </a:lnTo>
                  <a:lnTo>
                    <a:pt x="597" y="1628"/>
                  </a:lnTo>
                  <a:lnTo>
                    <a:pt x="601" y="1624"/>
                  </a:lnTo>
                  <a:lnTo>
                    <a:pt x="588" y="1624"/>
                  </a:lnTo>
                  <a:lnTo>
                    <a:pt x="580" y="1609"/>
                  </a:lnTo>
                  <a:lnTo>
                    <a:pt x="584" y="1598"/>
                  </a:lnTo>
                  <a:lnTo>
                    <a:pt x="596" y="1590"/>
                  </a:lnTo>
                  <a:lnTo>
                    <a:pt x="610" y="1585"/>
                  </a:lnTo>
                  <a:lnTo>
                    <a:pt x="645" y="1601"/>
                  </a:lnTo>
                  <a:lnTo>
                    <a:pt x="649" y="1601"/>
                  </a:lnTo>
                  <a:lnTo>
                    <a:pt x="668" y="1606"/>
                  </a:lnTo>
                  <a:lnTo>
                    <a:pt x="669" y="1610"/>
                  </a:lnTo>
                  <a:lnTo>
                    <a:pt x="691" y="1606"/>
                  </a:lnTo>
                  <a:lnTo>
                    <a:pt x="696" y="1613"/>
                  </a:lnTo>
                  <a:lnTo>
                    <a:pt x="699" y="1613"/>
                  </a:lnTo>
                  <a:lnTo>
                    <a:pt x="712" y="1608"/>
                  </a:lnTo>
                  <a:lnTo>
                    <a:pt x="715" y="1605"/>
                  </a:lnTo>
                  <a:lnTo>
                    <a:pt x="737" y="1610"/>
                  </a:lnTo>
                  <a:lnTo>
                    <a:pt x="740" y="1606"/>
                  </a:lnTo>
                  <a:lnTo>
                    <a:pt x="737" y="1599"/>
                  </a:lnTo>
                  <a:lnTo>
                    <a:pt x="727" y="1595"/>
                  </a:lnTo>
                  <a:lnTo>
                    <a:pt x="727" y="1591"/>
                  </a:lnTo>
                  <a:lnTo>
                    <a:pt x="719" y="1591"/>
                  </a:lnTo>
                  <a:lnTo>
                    <a:pt x="731" y="1578"/>
                  </a:lnTo>
                  <a:lnTo>
                    <a:pt x="742" y="1577"/>
                  </a:lnTo>
                  <a:lnTo>
                    <a:pt x="754" y="1585"/>
                  </a:lnTo>
                  <a:lnTo>
                    <a:pt x="770" y="1578"/>
                  </a:lnTo>
                  <a:lnTo>
                    <a:pt x="776" y="1567"/>
                  </a:lnTo>
                  <a:lnTo>
                    <a:pt x="781" y="1566"/>
                  </a:lnTo>
                  <a:lnTo>
                    <a:pt x="780" y="1552"/>
                  </a:lnTo>
                  <a:lnTo>
                    <a:pt x="777" y="1544"/>
                  </a:lnTo>
                  <a:lnTo>
                    <a:pt x="770" y="1538"/>
                  </a:lnTo>
                  <a:lnTo>
                    <a:pt x="767" y="1530"/>
                  </a:lnTo>
                  <a:lnTo>
                    <a:pt x="768" y="1527"/>
                  </a:lnTo>
                  <a:lnTo>
                    <a:pt x="774" y="1520"/>
                  </a:lnTo>
                  <a:lnTo>
                    <a:pt x="764" y="1509"/>
                  </a:lnTo>
                  <a:lnTo>
                    <a:pt x="780" y="1494"/>
                  </a:lnTo>
                  <a:lnTo>
                    <a:pt x="777" y="1492"/>
                  </a:lnTo>
                  <a:lnTo>
                    <a:pt x="766" y="1484"/>
                  </a:lnTo>
                  <a:lnTo>
                    <a:pt x="764" y="1474"/>
                  </a:lnTo>
                  <a:lnTo>
                    <a:pt x="774" y="1470"/>
                  </a:lnTo>
                  <a:lnTo>
                    <a:pt x="786" y="1477"/>
                  </a:lnTo>
                  <a:lnTo>
                    <a:pt x="787" y="1459"/>
                  </a:lnTo>
                  <a:lnTo>
                    <a:pt x="791" y="1455"/>
                  </a:lnTo>
                  <a:lnTo>
                    <a:pt x="796" y="1455"/>
                  </a:lnTo>
                  <a:lnTo>
                    <a:pt x="803" y="1456"/>
                  </a:lnTo>
                  <a:lnTo>
                    <a:pt x="809" y="1437"/>
                  </a:lnTo>
                  <a:lnTo>
                    <a:pt x="806" y="1431"/>
                  </a:lnTo>
                  <a:lnTo>
                    <a:pt x="810" y="1427"/>
                  </a:lnTo>
                  <a:lnTo>
                    <a:pt x="810" y="1423"/>
                  </a:lnTo>
                  <a:lnTo>
                    <a:pt x="809" y="1420"/>
                  </a:lnTo>
                  <a:lnTo>
                    <a:pt x="812" y="1420"/>
                  </a:lnTo>
                  <a:lnTo>
                    <a:pt x="822" y="1413"/>
                  </a:lnTo>
                  <a:lnTo>
                    <a:pt x="829" y="1410"/>
                  </a:lnTo>
                  <a:lnTo>
                    <a:pt x="842" y="1403"/>
                  </a:lnTo>
                  <a:lnTo>
                    <a:pt x="848" y="1391"/>
                  </a:lnTo>
                  <a:lnTo>
                    <a:pt x="840" y="1376"/>
                  </a:lnTo>
                  <a:lnTo>
                    <a:pt x="840" y="1373"/>
                  </a:lnTo>
                  <a:lnTo>
                    <a:pt x="835" y="1363"/>
                  </a:lnTo>
                  <a:lnTo>
                    <a:pt x="838" y="1355"/>
                  </a:lnTo>
                  <a:lnTo>
                    <a:pt x="850" y="1351"/>
                  </a:lnTo>
                  <a:lnTo>
                    <a:pt x="852" y="1345"/>
                  </a:lnTo>
                  <a:lnTo>
                    <a:pt x="846" y="1344"/>
                  </a:lnTo>
                  <a:lnTo>
                    <a:pt x="855" y="1328"/>
                  </a:lnTo>
                  <a:lnTo>
                    <a:pt x="865" y="1321"/>
                  </a:lnTo>
                  <a:lnTo>
                    <a:pt x="869" y="1327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Freeform 56"/>
            <p:cNvSpPr>
              <a:spLocks noChangeAspect="1"/>
            </p:cNvSpPr>
            <p:nvPr/>
          </p:nvSpPr>
          <p:spPr bwMode="auto">
            <a:xfrm>
              <a:off x="2394" y="742"/>
              <a:ext cx="450" cy="430"/>
            </a:xfrm>
            <a:custGeom>
              <a:avLst/>
              <a:gdLst/>
              <a:ahLst/>
              <a:cxnLst>
                <a:cxn ang="0">
                  <a:pos x="48" y="406"/>
                </a:cxn>
                <a:cxn ang="0">
                  <a:pos x="30" y="306"/>
                </a:cxn>
                <a:cxn ang="0">
                  <a:pos x="16" y="251"/>
                </a:cxn>
                <a:cxn ang="0">
                  <a:pos x="19" y="199"/>
                </a:cxn>
                <a:cxn ang="0">
                  <a:pos x="88" y="168"/>
                </a:cxn>
                <a:cxn ang="0">
                  <a:pos x="176" y="170"/>
                </a:cxn>
                <a:cxn ang="0">
                  <a:pos x="203" y="206"/>
                </a:cxn>
                <a:cxn ang="0">
                  <a:pos x="294" y="217"/>
                </a:cxn>
                <a:cxn ang="0">
                  <a:pos x="372" y="182"/>
                </a:cxn>
                <a:cxn ang="0">
                  <a:pos x="392" y="107"/>
                </a:cxn>
                <a:cxn ang="0">
                  <a:pos x="441" y="83"/>
                </a:cxn>
                <a:cxn ang="0">
                  <a:pos x="508" y="68"/>
                </a:cxn>
                <a:cxn ang="0">
                  <a:pos x="570" y="67"/>
                </a:cxn>
                <a:cxn ang="0">
                  <a:pos x="637" y="60"/>
                </a:cxn>
                <a:cxn ang="0">
                  <a:pos x="724" y="82"/>
                </a:cxn>
                <a:cxn ang="0">
                  <a:pos x="789" y="51"/>
                </a:cxn>
                <a:cxn ang="0">
                  <a:pos x="876" y="25"/>
                </a:cxn>
                <a:cxn ang="0">
                  <a:pos x="926" y="8"/>
                </a:cxn>
                <a:cxn ang="0">
                  <a:pos x="968" y="42"/>
                </a:cxn>
                <a:cxn ang="0">
                  <a:pos x="933" y="92"/>
                </a:cxn>
                <a:cxn ang="0">
                  <a:pos x="985" y="139"/>
                </a:cxn>
                <a:cxn ang="0">
                  <a:pos x="1011" y="193"/>
                </a:cxn>
                <a:cxn ang="0">
                  <a:pos x="1063" y="254"/>
                </a:cxn>
                <a:cxn ang="0">
                  <a:pos x="1076" y="302"/>
                </a:cxn>
                <a:cxn ang="0">
                  <a:pos x="1025" y="314"/>
                </a:cxn>
                <a:cxn ang="0">
                  <a:pos x="959" y="339"/>
                </a:cxn>
                <a:cxn ang="0">
                  <a:pos x="935" y="313"/>
                </a:cxn>
                <a:cxn ang="0">
                  <a:pos x="896" y="306"/>
                </a:cxn>
                <a:cxn ang="0">
                  <a:pos x="855" y="381"/>
                </a:cxn>
                <a:cxn ang="0">
                  <a:pos x="766" y="397"/>
                </a:cxn>
                <a:cxn ang="0">
                  <a:pos x="791" y="440"/>
                </a:cxn>
                <a:cxn ang="0">
                  <a:pos x="762" y="486"/>
                </a:cxn>
                <a:cxn ang="0">
                  <a:pos x="769" y="525"/>
                </a:cxn>
                <a:cxn ang="0">
                  <a:pos x="798" y="554"/>
                </a:cxn>
                <a:cxn ang="0">
                  <a:pos x="829" y="609"/>
                </a:cxn>
                <a:cxn ang="0">
                  <a:pos x="805" y="650"/>
                </a:cxn>
                <a:cxn ang="0">
                  <a:pos x="760" y="673"/>
                </a:cxn>
                <a:cxn ang="0">
                  <a:pos x="698" y="682"/>
                </a:cxn>
                <a:cxn ang="0">
                  <a:pos x="681" y="718"/>
                </a:cxn>
                <a:cxn ang="0">
                  <a:pos x="691" y="764"/>
                </a:cxn>
                <a:cxn ang="0">
                  <a:pos x="618" y="736"/>
                </a:cxn>
                <a:cxn ang="0">
                  <a:pos x="527" y="756"/>
                </a:cxn>
                <a:cxn ang="0">
                  <a:pos x="511" y="796"/>
                </a:cxn>
                <a:cxn ang="0">
                  <a:pos x="490" y="793"/>
                </a:cxn>
                <a:cxn ang="0">
                  <a:pos x="465" y="802"/>
                </a:cxn>
                <a:cxn ang="0">
                  <a:pos x="455" y="838"/>
                </a:cxn>
                <a:cxn ang="0">
                  <a:pos x="431" y="884"/>
                </a:cxn>
                <a:cxn ang="0">
                  <a:pos x="405" y="938"/>
                </a:cxn>
                <a:cxn ang="0">
                  <a:pos x="357" y="938"/>
                </a:cxn>
                <a:cxn ang="0">
                  <a:pos x="326" y="948"/>
                </a:cxn>
                <a:cxn ang="0">
                  <a:pos x="295" y="967"/>
                </a:cxn>
                <a:cxn ang="0">
                  <a:pos x="256" y="911"/>
                </a:cxn>
                <a:cxn ang="0">
                  <a:pos x="244" y="860"/>
                </a:cxn>
                <a:cxn ang="0">
                  <a:pos x="193" y="855"/>
                </a:cxn>
                <a:cxn ang="0">
                  <a:pos x="144" y="861"/>
                </a:cxn>
                <a:cxn ang="0">
                  <a:pos x="85" y="891"/>
                </a:cxn>
                <a:cxn ang="0">
                  <a:pos x="64" y="861"/>
                </a:cxn>
                <a:cxn ang="0">
                  <a:pos x="61" y="796"/>
                </a:cxn>
                <a:cxn ang="0">
                  <a:pos x="39" y="746"/>
                </a:cxn>
                <a:cxn ang="0">
                  <a:pos x="82" y="679"/>
                </a:cxn>
                <a:cxn ang="0">
                  <a:pos x="98" y="589"/>
                </a:cxn>
                <a:cxn ang="0">
                  <a:pos x="95" y="522"/>
                </a:cxn>
                <a:cxn ang="0">
                  <a:pos x="100" y="488"/>
                </a:cxn>
              </a:cxnLst>
              <a:rect l="0" t="0" r="r" b="b"/>
              <a:pathLst>
                <a:path w="1113" h="967">
                  <a:moveTo>
                    <a:pt x="125" y="439"/>
                  </a:moveTo>
                  <a:lnTo>
                    <a:pt x="114" y="425"/>
                  </a:lnTo>
                  <a:lnTo>
                    <a:pt x="91" y="413"/>
                  </a:lnTo>
                  <a:lnTo>
                    <a:pt x="75" y="406"/>
                  </a:lnTo>
                  <a:lnTo>
                    <a:pt x="48" y="406"/>
                  </a:lnTo>
                  <a:lnTo>
                    <a:pt x="38" y="396"/>
                  </a:lnTo>
                  <a:lnTo>
                    <a:pt x="35" y="382"/>
                  </a:lnTo>
                  <a:lnTo>
                    <a:pt x="46" y="367"/>
                  </a:lnTo>
                  <a:lnTo>
                    <a:pt x="56" y="325"/>
                  </a:lnTo>
                  <a:lnTo>
                    <a:pt x="30" y="306"/>
                  </a:lnTo>
                  <a:lnTo>
                    <a:pt x="10" y="308"/>
                  </a:lnTo>
                  <a:lnTo>
                    <a:pt x="5" y="288"/>
                  </a:lnTo>
                  <a:lnTo>
                    <a:pt x="0" y="274"/>
                  </a:lnTo>
                  <a:lnTo>
                    <a:pt x="13" y="261"/>
                  </a:lnTo>
                  <a:lnTo>
                    <a:pt x="16" y="251"/>
                  </a:lnTo>
                  <a:lnTo>
                    <a:pt x="9" y="240"/>
                  </a:lnTo>
                  <a:lnTo>
                    <a:pt x="28" y="228"/>
                  </a:lnTo>
                  <a:lnTo>
                    <a:pt x="29" y="231"/>
                  </a:lnTo>
                  <a:lnTo>
                    <a:pt x="23" y="207"/>
                  </a:lnTo>
                  <a:lnTo>
                    <a:pt x="19" y="199"/>
                  </a:lnTo>
                  <a:lnTo>
                    <a:pt x="35" y="193"/>
                  </a:lnTo>
                  <a:lnTo>
                    <a:pt x="45" y="158"/>
                  </a:lnTo>
                  <a:lnTo>
                    <a:pt x="72" y="165"/>
                  </a:lnTo>
                  <a:lnTo>
                    <a:pt x="88" y="164"/>
                  </a:lnTo>
                  <a:lnTo>
                    <a:pt x="88" y="168"/>
                  </a:lnTo>
                  <a:lnTo>
                    <a:pt x="128" y="153"/>
                  </a:lnTo>
                  <a:lnTo>
                    <a:pt x="146" y="147"/>
                  </a:lnTo>
                  <a:lnTo>
                    <a:pt x="163" y="156"/>
                  </a:lnTo>
                  <a:lnTo>
                    <a:pt x="166" y="164"/>
                  </a:lnTo>
                  <a:lnTo>
                    <a:pt x="176" y="170"/>
                  </a:lnTo>
                  <a:lnTo>
                    <a:pt x="200" y="181"/>
                  </a:lnTo>
                  <a:lnTo>
                    <a:pt x="182" y="199"/>
                  </a:lnTo>
                  <a:lnTo>
                    <a:pt x="180" y="199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13" y="203"/>
                  </a:lnTo>
                  <a:lnTo>
                    <a:pt x="233" y="217"/>
                  </a:lnTo>
                  <a:lnTo>
                    <a:pt x="242" y="213"/>
                  </a:lnTo>
                  <a:lnTo>
                    <a:pt x="267" y="224"/>
                  </a:lnTo>
                  <a:lnTo>
                    <a:pt x="294" y="217"/>
                  </a:lnTo>
                  <a:lnTo>
                    <a:pt x="328" y="220"/>
                  </a:lnTo>
                  <a:lnTo>
                    <a:pt x="334" y="217"/>
                  </a:lnTo>
                  <a:lnTo>
                    <a:pt x="339" y="221"/>
                  </a:lnTo>
                  <a:lnTo>
                    <a:pt x="352" y="193"/>
                  </a:lnTo>
                  <a:lnTo>
                    <a:pt x="372" y="182"/>
                  </a:lnTo>
                  <a:lnTo>
                    <a:pt x="364" y="160"/>
                  </a:lnTo>
                  <a:lnTo>
                    <a:pt x="379" y="133"/>
                  </a:lnTo>
                  <a:lnTo>
                    <a:pt x="380" y="118"/>
                  </a:lnTo>
                  <a:lnTo>
                    <a:pt x="385" y="111"/>
                  </a:lnTo>
                  <a:lnTo>
                    <a:pt x="392" y="107"/>
                  </a:lnTo>
                  <a:lnTo>
                    <a:pt x="408" y="104"/>
                  </a:lnTo>
                  <a:lnTo>
                    <a:pt x="415" y="97"/>
                  </a:lnTo>
                  <a:lnTo>
                    <a:pt x="416" y="83"/>
                  </a:lnTo>
                  <a:lnTo>
                    <a:pt x="434" y="81"/>
                  </a:lnTo>
                  <a:lnTo>
                    <a:pt x="441" y="83"/>
                  </a:lnTo>
                  <a:lnTo>
                    <a:pt x="454" y="81"/>
                  </a:lnTo>
                  <a:lnTo>
                    <a:pt x="483" y="69"/>
                  </a:lnTo>
                  <a:lnTo>
                    <a:pt x="493" y="69"/>
                  </a:lnTo>
                  <a:lnTo>
                    <a:pt x="501" y="67"/>
                  </a:lnTo>
                  <a:lnTo>
                    <a:pt x="508" y="68"/>
                  </a:lnTo>
                  <a:lnTo>
                    <a:pt x="520" y="69"/>
                  </a:lnTo>
                  <a:lnTo>
                    <a:pt x="533" y="81"/>
                  </a:lnTo>
                  <a:lnTo>
                    <a:pt x="549" y="83"/>
                  </a:lnTo>
                  <a:lnTo>
                    <a:pt x="562" y="74"/>
                  </a:lnTo>
                  <a:lnTo>
                    <a:pt x="570" y="67"/>
                  </a:lnTo>
                  <a:lnTo>
                    <a:pt x="576" y="65"/>
                  </a:lnTo>
                  <a:lnTo>
                    <a:pt x="585" y="53"/>
                  </a:lnTo>
                  <a:lnTo>
                    <a:pt x="602" y="63"/>
                  </a:lnTo>
                  <a:lnTo>
                    <a:pt x="612" y="72"/>
                  </a:lnTo>
                  <a:lnTo>
                    <a:pt x="637" y="60"/>
                  </a:lnTo>
                  <a:lnTo>
                    <a:pt x="661" y="53"/>
                  </a:lnTo>
                  <a:lnTo>
                    <a:pt x="681" y="67"/>
                  </a:lnTo>
                  <a:lnTo>
                    <a:pt x="709" y="69"/>
                  </a:lnTo>
                  <a:lnTo>
                    <a:pt x="719" y="81"/>
                  </a:lnTo>
                  <a:lnTo>
                    <a:pt x="724" y="82"/>
                  </a:lnTo>
                  <a:lnTo>
                    <a:pt x="736" y="75"/>
                  </a:lnTo>
                  <a:lnTo>
                    <a:pt x="746" y="68"/>
                  </a:lnTo>
                  <a:lnTo>
                    <a:pt x="757" y="68"/>
                  </a:lnTo>
                  <a:lnTo>
                    <a:pt x="783" y="60"/>
                  </a:lnTo>
                  <a:lnTo>
                    <a:pt x="789" y="51"/>
                  </a:lnTo>
                  <a:lnTo>
                    <a:pt x="793" y="53"/>
                  </a:lnTo>
                  <a:lnTo>
                    <a:pt x="827" y="35"/>
                  </a:lnTo>
                  <a:lnTo>
                    <a:pt x="844" y="31"/>
                  </a:lnTo>
                  <a:lnTo>
                    <a:pt x="858" y="28"/>
                  </a:lnTo>
                  <a:lnTo>
                    <a:pt x="876" y="25"/>
                  </a:lnTo>
                  <a:lnTo>
                    <a:pt x="888" y="19"/>
                  </a:lnTo>
                  <a:lnTo>
                    <a:pt x="890" y="21"/>
                  </a:lnTo>
                  <a:lnTo>
                    <a:pt x="900" y="21"/>
                  </a:lnTo>
                  <a:lnTo>
                    <a:pt x="910" y="8"/>
                  </a:lnTo>
                  <a:lnTo>
                    <a:pt x="926" y="8"/>
                  </a:lnTo>
                  <a:lnTo>
                    <a:pt x="962" y="0"/>
                  </a:lnTo>
                  <a:lnTo>
                    <a:pt x="979" y="8"/>
                  </a:lnTo>
                  <a:lnTo>
                    <a:pt x="985" y="15"/>
                  </a:lnTo>
                  <a:lnTo>
                    <a:pt x="972" y="24"/>
                  </a:lnTo>
                  <a:lnTo>
                    <a:pt x="968" y="42"/>
                  </a:lnTo>
                  <a:lnTo>
                    <a:pt x="942" y="44"/>
                  </a:lnTo>
                  <a:lnTo>
                    <a:pt x="926" y="51"/>
                  </a:lnTo>
                  <a:lnTo>
                    <a:pt x="923" y="57"/>
                  </a:lnTo>
                  <a:lnTo>
                    <a:pt x="930" y="74"/>
                  </a:lnTo>
                  <a:lnTo>
                    <a:pt x="933" y="92"/>
                  </a:lnTo>
                  <a:lnTo>
                    <a:pt x="949" y="104"/>
                  </a:lnTo>
                  <a:lnTo>
                    <a:pt x="936" y="121"/>
                  </a:lnTo>
                  <a:lnTo>
                    <a:pt x="963" y="131"/>
                  </a:lnTo>
                  <a:lnTo>
                    <a:pt x="975" y="149"/>
                  </a:lnTo>
                  <a:lnTo>
                    <a:pt x="985" y="139"/>
                  </a:lnTo>
                  <a:lnTo>
                    <a:pt x="1001" y="139"/>
                  </a:lnTo>
                  <a:lnTo>
                    <a:pt x="1012" y="157"/>
                  </a:lnTo>
                  <a:lnTo>
                    <a:pt x="1019" y="170"/>
                  </a:lnTo>
                  <a:lnTo>
                    <a:pt x="1014" y="181"/>
                  </a:lnTo>
                  <a:lnTo>
                    <a:pt x="1011" y="193"/>
                  </a:lnTo>
                  <a:lnTo>
                    <a:pt x="1007" y="204"/>
                  </a:lnTo>
                  <a:lnTo>
                    <a:pt x="1014" y="210"/>
                  </a:lnTo>
                  <a:lnTo>
                    <a:pt x="1034" y="211"/>
                  </a:lnTo>
                  <a:lnTo>
                    <a:pt x="1048" y="218"/>
                  </a:lnTo>
                  <a:lnTo>
                    <a:pt x="1063" y="254"/>
                  </a:lnTo>
                  <a:lnTo>
                    <a:pt x="1100" y="274"/>
                  </a:lnTo>
                  <a:lnTo>
                    <a:pt x="1112" y="278"/>
                  </a:lnTo>
                  <a:lnTo>
                    <a:pt x="1113" y="279"/>
                  </a:lnTo>
                  <a:lnTo>
                    <a:pt x="1097" y="285"/>
                  </a:lnTo>
                  <a:lnTo>
                    <a:pt x="1076" y="302"/>
                  </a:lnTo>
                  <a:lnTo>
                    <a:pt x="1060" y="304"/>
                  </a:lnTo>
                  <a:lnTo>
                    <a:pt x="1064" y="315"/>
                  </a:lnTo>
                  <a:lnTo>
                    <a:pt x="1051" y="321"/>
                  </a:lnTo>
                  <a:lnTo>
                    <a:pt x="1040" y="314"/>
                  </a:lnTo>
                  <a:lnTo>
                    <a:pt x="1025" y="314"/>
                  </a:lnTo>
                  <a:lnTo>
                    <a:pt x="1018" y="321"/>
                  </a:lnTo>
                  <a:lnTo>
                    <a:pt x="992" y="315"/>
                  </a:lnTo>
                  <a:lnTo>
                    <a:pt x="985" y="324"/>
                  </a:lnTo>
                  <a:lnTo>
                    <a:pt x="976" y="327"/>
                  </a:lnTo>
                  <a:lnTo>
                    <a:pt x="959" y="339"/>
                  </a:lnTo>
                  <a:lnTo>
                    <a:pt x="960" y="332"/>
                  </a:lnTo>
                  <a:lnTo>
                    <a:pt x="962" y="328"/>
                  </a:lnTo>
                  <a:lnTo>
                    <a:pt x="958" y="320"/>
                  </a:lnTo>
                  <a:lnTo>
                    <a:pt x="948" y="311"/>
                  </a:lnTo>
                  <a:lnTo>
                    <a:pt x="935" y="313"/>
                  </a:lnTo>
                  <a:lnTo>
                    <a:pt x="933" y="310"/>
                  </a:lnTo>
                  <a:lnTo>
                    <a:pt x="930" y="308"/>
                  </a:lnTo>
                  <a:lnTo>
                    <a:pt x="894" y="283"/>
                  </a:lnTo>
                  <a:lnTo>
                    <a:pt x="894" y="293"/>
                  </a:lnTo>
                  <a:lnTo>
                    <a:pt x="896" y="306"/>
                  </a:lnTo>
                  <a:lnTo>
                    <a:pt x="893" y="310"/>
                  </a:lnTo>
                  <a:lnTo>
                    <a:pt x="883" y="329"/>
                  </a:lnTo>
                  <a:lnTo>
                    <a:pt x="883" y="338"/>
                  </a:lnTo>
                  <a:lnTo>
                    <a:pt x="865" y="368"/>
                  </a:lnTo>
                  <a:lnTo>
                    <a:pt x="855" y="381"/>
                  </a:lnTo>
                  <a:lnTo>
                    <a:pt x="851" y="372"/>
                  </a:lnTo>
                  <a:lnTo>
                    <a:pt x="838" y="374"/>
                  </a:lnTo>
                  <a:lnTo>
                    <a:pt x="829" y="382"/>
                  </a:lnTo>
                  <a:lnTo>
                    <a:pt x="815" y="381"/>
                  </a:lnTo>
                  <a:lnTo>
                    <a:pt x="766" y="397"/>
                  </a:lnTo>
                  <a:lnTo>
                    <a:pt x="762" y="403"/>
                  </a:lnTo>
                  <a:lnTo>
                    <a:pt x="757" y="418"/>
                  </a:lnTo>
                  <a:lnTo>
                    <a:pt x="779" y="421"/>
                  </a:lnTo>
                  <a:lnTo>
                    <a:pt x="798" y="429"/>
                  </a:lnTo>
                  <a:lnTo>
                    <a:pt x="791" y="440"/>
                  </a:lnTo>
                  <a:lnTo>
                    <a:pt x="778" y="450"/>
                  </a:lnTo>
                  <a:lnTo>
                    <a:pt x="772" y="461"/>
                  </a:lnTo>
                  <a:lnTo>
                    <a:pt x="775" y="464"/>
                  </a:lnTo>
                  <a:lnTo>
                    <a:pt x="770" y="492"/>
                  </a:lnTo>
                  <a:lnTo>
                    <a:pt x="762" y="486"/>
                  </a:lnTo>
                  <a:lnTo>
                    <a:pt x="762" y="488"/>
                  </a:lnTo>
                  <a:lnTo>
                    <a:pt x="753" y="495"/>
                  </a:lnTo>
                  <a:lnTo>
                    <a:pt x="737" y="500"/>
                  </a:lnTo>
                  <a:lnTo>
                    <a:pt x="752" y="514"/>
                  </a:lnTo>
                  <a:lnTo>
                    <a:pt x="769" y="525"/>
                  </a:lnTo>
                  <a:lnTo>
                    <a:pt x="775" y="535"/>
                  </a:lnTo>
                  <a:lnTo>
                    <a:pt x="768" y="552"/>
                  </a:lnTo>
                  <a:lnTo>
                    <a:pt x="773" y="560"/>
                  </a:lnTo>
                  <a:lnTo>
                    <a:pt x="786" y="560"/>
                  </a:lnTo>
                  <a:lnTo>
                    <a:pt x="798" y="554"/>
                  </a:lnTo>
                  <a:lnTo>
                    <a:pt x="802" y="572"/>
                  </a:lnTo>
                  <a:lnTo>
                    <a:pt x="814" y="572"/>
                  </a:lnTo>
                  <a:lnTo>
                    <a:pt x="821" y="574"/>
                  </a:lnTo>
                  <a:lnTo>
                    <a:pt x="812" y="592"/>
                  </a:lnTo>
                  <a:lnTo>
                    <a:pt x="829" y="609"/>
                  </a:lnTo>
                  <a:lnTo>
                    <a:pt x="838" y="611"/>
                  </a:lnTo>
                  <a:lnTo>
                    <a:pt x="832" y="628"/>
                  </a:lnTo>
                  <a:lnTo>
                    <a:pt x="821" y="624"/>
                  </a:lnTo>
                  <a:lnTo>
                    <a:pt x="815" y="639"/>
                  </a:lnTo>
                  <a:lnTo>
                    <a:pt x="805" y="650"/>
                  </a:lnTo>
                  <a:lnTo>
                    <a:pt x="808" y="653"/>
                  </a:lnTo>
                  <a:lnTo>
                    <a:pt x="801" y="661"/>
                  </a:lnTo>
                  <a:lnTo>
                    <a:pt x="775" y="670"/>
                  </a:lnTo>
                  <a:lnTo>
                    <a:pt x="765" y="671"/>
                  </a:lnTo>
                  <a:lnTo>
                    <a:pt x="760" y="673"/>
                  </a:lnTo>
                  <a:lnTo>
                    <a:pt x="737" y="671"/>
                  </a:lnTo>
                  <a:lnTo>
                    <a:pt x="730" y="679"/>
                  </a:lnTo>
                  <a:lnTo>
                    <a:pt x="726" y="673"/>
                  </a:lnTo>
                  <a:lnTo>
                    <a:pt x="720" y="673"/>
                  </a:lnTo>
                  <a:lnTo>
                    <a:pt x="698" y="682"/>
                  </a:lnTo>
                  <a:lnTo>
                    <a:pt x="690" y="684"/>
                  </a:lnTo>
                  <a:lnTo>
                    <a:pt x="697" y="702"/>
                  </a:lnTo>
                  <a:lnTo>
                    <a:pt x="703" y="713"/>
                  </a:lnTo>
                  <a:lnTo>
                    <a:pt x="694" y="714"/>
                  </a:lnTo>
                  <a:lnTo>
                    <a:pt x="681" y="718"/>
                  </a:lnTo>
                  <a:lnTo>
                    <a:pt x="690" y="725"/>
                  </a:lnTo>
                  <a:lnTo>
                    <a:pt x="683" y="732"/>
                  </a:lnTo>
                  <a:lnTo>
                    <a:pt x="693" y="752"/>
                  </a:lnTo>
                  <a:lnTo>
                    <a:pt x="690" y="756"/>
                  </a:lnTo>
                  <a:lnTo>
                    <a:pt x="691" y="764"/>
                  </a:lnTo>
                  <a:lnTo>
                    <a:pt x="660" y="771"/>
                  </a:lnTo>
                  <a:lnTo>
                    <a:pt x="661" y="766"/>
                  </a:lnTo>
                  <a:lnTo>
                    <a:pt x="638" y="766"/>
                  </a:lnTo>
                  <a:lnTo>
                    <a:pt x="634" y="739"/>
                  </a:lnTo>
                  <a:lnTo>
                    <a:pt x="618" y="736"/>
                  </a:lnTo>
                  <a:lnTo>
                    <a:pt x="599" y="736"/>
                  </a:lnTo>
                  <a:lnTo>
                    <a:pt x="589" y="738"/>
                  </a:lnTo>
                  <a:lnTo>
                    <a:pt x="580" y="745"/>
                  </a:lnTo>
                  <a:lnTo>
                    <a:pt x="566" y="757"/>
                  </a:lnTo>
                  <a:lnTo>
                    <a:pt x="527" y="756"/>
                  </a:lnTo>
                  <a:lnTo>
                    <a:pt x="531" y="778"/>
                  </a:lnTo>
                  <a:lnTo>
                    <a:pt x="531" y="781"/>
                  </a:lnTo>
                  <a:lnTo>
                    <a:pt x="517" y="784"/>
                  </a:lnTo>
                  <a:lnTo>
                    <a:pt x="517" y="792"/>
                  </a:lnTo>
                  <a:lnTo>
                    <a:pt x="511" y="796"/>
                  </a:lnTo>
                  <a:lnTo>
                    <a:pt x="513" y="803"/>
                  </a:lnTo>
                  <a:lnTo>
                    <a:pt x="508" y="805"/>
                  </a:lnTo>
                  <a:lnTo>
                    <a:pt x="500" y="802"/>
                  </a:lnTo>
                  <a:lnTo>
                    <a:pt x="493" y="792"/>
                  </a:lnTo>
                  <a:lnTo>
                    <a:pt x="490" y="793"/>
                  </a:lnTo>
                  <a:lnTo>
                    <a:pt x="488" y="788"/>
                  </a:lnTo>
                  <a:lnTo>
                    <a:pt x="488" y="800"/>
                  </a:lnTo>
                  <a:lnTo>
                    <a:pt x="468" y="802"/>
                  </a:lnTo>
                  <a:lnTo>
                    <a:pt x="464" y="799"/>
                  </a:lnTo>
                  <a:lnTo>
                    <a:pt x="465" y="802"/>
                  </a:lnTo>
                  <a:lnTo>
                    <a:pt x="461" y="811"/>
                  </a:lnTo>
                  <a:lnTo>
                    <a:pt x="462" y="820"/>
                  </a:lnTo>
                  <a:lnTo>
                    <a:pt x="452" y="825"/>
                  </a:lnTo>
                  <a:lnTo>
                    <a:pt x="457" y="830"/>
                  </a:lnTo>
                  <a:lnTo>
                    <a:pt x="455" y="838"/>
                  </a:lnTo>
                  <a:lnTo>
                    <a:pt x="445" y="848"/>
                  </a:lnTo>
                  <a:lnTo>
                    <a:pt x="442" y="859"/>
                  </a:lnTo>
                  <a:lnTo>
                    <a:pt x="432" y="866"/>
                  </a:lnTo>
                  <a:lnTo>
                    <a:pt x="429" y="870"/>
                  </a:lnTo>
                  <a:lnTo>
                    <a:pt x="431" y="884"/>
                  </a:lnTo>
                  <a:lnTo>
                    <a:pt x="434" y="892"/>
                  </a:lnTo>
                  <a:lnTo>
                    <a:pt x="419" y="889"/>
                  </a:lnTo>
                  <a:lnTo>
                    <a:pt x="422" y="898"/>
                  </a:lnTo>
                  <a:lnTo>
                    <a:pt x="419" y="927"/>
                  </a:lnTo>
                  <a:lnTo>
                    <a:pt x="405" y="938"/>
                  </a:lnTo>
                  <a:lnTo>
                    <a:pt x="400" y="950"/>
                  </a:lnTo>
                  <a:lnTo>
                    <a:pt x="393" y="955"/>
                  </a:lnTo>
                  <a:lnTo>
                    <a:pt x="385" y="953"/>
                  </a:lnTo>
                  <a:lnTo>
                    <a:pt x="379" y="955"/>
                  </a:lnTo>
                  <a:lnTo>
                    <a:pt x="357" y="938"/>
                  </a:lnTo>
                  <a:lnTo>
                    <a:pt x="349" y="945"/>
                  </a:lnTo>
                  <a:lnTo>
                    <a:pt x="336" y="945"/>
                  </a:lnTo>
                  <a:lnTo>
                    <a:pt x="337" y="937"/>
                  </a:lnTo>
                  <a:lnTo>
                    <a:pt x="326" y="943"/>
                  </a:lnTo>
                  <a:lnTo>
                    <a:pt x="326" y="948"/>
                  </a:lnTo>
                  <a:lnTo>
                    <a:pt x="310" y="962"/>
                  </a:lnTo>
                  <a:lnTo>
                    <a:pt x="313" y="950"/>
                  </a:lnTo>
                  <a:lnTo>
                    <a:pt x="308" y="957"/>
                  </a:lnTo>
                  <a:lnTo>
                    <a:pt x="305" y="959"/>
                  </a:lnTo>
                  <a:lnTo>
                    <a:pt x="295" y="967"/>
                  </a:lnTo>
                  <a:lnTo>
                    <a:pt x="281" y="956"/>
                  </a:lnTo>
                  <a:lnTo>
                    <a:pt x="287" y="948"/>
                  </a:lnTo>
                  <a:lnTo>
                    <a:pt x="261" y="938"/>
                  </a:lnTo>
                  <a:lnTo>
                    <a:pt x="245" y="937"/>
                  </a:lnTo>
                  <a:lnTo>
                    <a:pt x="256" y="911"/>
                  </a:lnTo>
                  <a:lnTo>
                    <a:pt x="267" y="896"/>
                  </a:lnTo>
                  <a:lnTo>
                    <a:pt x="261" y="885"/>
                  </a:lnTo>
                  <a:lnTo>
                    <a:pt x="265" y="877"/>
                  </a:lnTo>
                  <a:lnTo>
                    <a:pt x="267" y="873"/>
                  </a:lnTo>
                  <a:lnTo>
                    <a:pt x="244" y="860"/>
                  </a:lnTo>
                  <a:lnTo>
                    <a:pt x="233" y="855"/>
                  </a:lnTo>
                  <a:lnTo>
                    <a:pt x="218" y="856"/>
                  </a:lnTo>
                  <a:lnTo>
                    <a:pt x="205" y="852"/>
                  </a:lnTo>
                  <a:lnTo>
                    <a:pt x="197" y="860"/>
                  </a:lnTo>
                  <a:lnTo>
                    <a:pt x="193" y="855"/>
                  </a:lnTo>
                  <a:lnTo>
                    <a:pt x="177" y="855"/>
                  </a:lnTo>
                  <a:lnTo>
                    <a:pt x="166" y="853"/>
                  </a:lnTo>
                  <a:lnTo>
                    <a:pt x="163" y="856"/>
                  </a:lnTo>
                  <a:lnTo>
                    <a:pt x="149" y="860"/>
                  </a:lnTo>
                  <a:lnTo>
                    <a:pt x="144" y="861"/>
                  </a:lnTo>
                  <a:lnTo>
                    <a:pt x="136" y="880"/>
                  </a:lnTo>
                  <a:lnTo>
                    <a:pt x="133" y="877"/>
                  </a:lnTo>
                  <a:lnTo>
                    <a:pt x="114" y="882"/>
                  </a:lnTo>
                  <a:lnTo>
                    <a:pt x="104" y="888"/>
                  </a:lnTo>
                  <a:lnTo>
                    <a:pt x="85" y="891"/>
                  </a:lnTo>
                  <a:lnTo>
                    <a:pt x="82" y="891"/>
                  </a:lnTo>
                  <a:lnTo>
                    <a:pt x="75" y="877"/>
                  </a:lnTo>
                  <a:lnTo>
                    <a:pt x="84" y="871"/>
                  </a:lnTo>
                  <a:lnTo>
                    <a:pt x="72" y="864"/>
                  </a:lnTo>
                  <a:lnTo>
                    <a:pt x="64" y="861"/>
                  </a:lnTo>
                  <a:lnTo>
                    <a:pt x="62" y="830"/>
                  </a:lnTo>
                  <a:lnTo>
                    <a:pt x="56" y="821"/>
                  </a:lnTo>
                  <a:lnTo>
                    <a:pt x="62" y="814"/>
                  </a:lnTo>
                  <a:lnTo>
                    <a:pt x="64" y="810"/>
                  </a:lnTo>
                  <a:lnTo>
                    <a:pt x="61" y="796"/>
                  </a:lnTo>
                  <a:lnTo>
                    <a:pt x="55" y="791"/>
                  </a:lnTo>
                  <a:lnTo>
                    <a:pt x="56" y="785"/>
                  </a:lnTo>
                  <a:lnTo>
                    <a:pt x="54" y="766"/>
                  </a:lnTo>
                  <a:lnTo>
                    <a:pt x="35" y="760"/>
                  </a:lnTo>
                  <a:lnTo>
                    <a:pt x="39" y="746"/>
                  </a:lnTo>
                  <a:lnTo>
                    <a:pt x="46" y="729"/>
                  </a:lnTo>
                  <a:lnTo>
                    <a:pt x="54" y="725"/>
                  </a:lnTo>
                  <a:lnTo>
                    <a:pt x="52" y="704"/>
                  </a:lnTo>
                  <a:lnTo>
                    <a:pt x="65" y="693"/>
                  </a:lnTo>
                  <a:lnTo>
                    <a:pt x="82" y="679"/>
                  </a:lnTo>
                  <a:lnTo>
                    <a:pt x="91" y="643"/>
                  </a:lnTo>
                  <a:lnTo>
                    <a:pt x="94" y="634"/>
                  </a:lnTo>
                  <a:lnTo>
                    <a:pt x="84" y="616"/>
                  </a:lnTo>
                  <a:lnTo>
                    <a:pt x="98" y="592"/>
                  </a:lnTo>
                  <a:lnTo>
                    <a:pt x="98" y="589"/>
                  </a:lnTo>
                  <a:lnTo>
                    <a:pt x="104" y="579"/>
                  </a:lnTo>
                  <a:lnTo>
                    <a:pt x="102" y="563"/>
                  </a:lnTo>
                  <a:lnTo>
                    <a:pt x="94" y="552"/>
                  </a:lnTo>
                  <a:lnTo>
                    <a:pt x="102" y="541"/>
                  </a:lnTo>
                  <a:lnTo>
                    <a:pt x="95" y="522"/>
                  </a:lnTo>
                  <a:lnTo>
                    <a:pt x="69" y="510"/>
                  </a:lnTo>
                  <a:lnTo>
                    <a:pt x="75" y="502"/>
                  </a:lnTo>
                  <a:lnTo>
                    <a:pt x="84" y="499"/>
                  </a:lnTo>
                  <a:lnTo>
                    <a:pt x="85" y="495"/>
                  </a:lnTo>
                  <a:lnTo>
                    <a:pt x="100" y="488"/>
                  </a:lnTo>
                  <a:lnTo>
                    <a:pt x="120" y="484"/>
                  </a:lnTo>
                  <a:lnTo>
                    <a:pt x="130" y="467"/>
                  </a:lnTo>
                  <a:lnTo>
                    <a:pt x="124" y="454"/>
                  </a:lnTo>
                  <a:lnTo>
                    <a:pt x="125" y="439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Freeform 57"/>
            <p:cNvSpPr>
              <a:spLocks noChangeAspect="1"/>
            </p:cNvSpPr>
            <p:nvPr/>
          </p:nvSpPr>
          <p:spPr bwMode="auto">
            <a:xfrm>
              <a:off x="1914" y="2515"/>
              <a:ext cx="361" cy="725"/>
            </a:xfrm>
            <a:custGeom>
              <a:avLst/>
              <a:gdLst/>
              <a:ahLst/>
              <a:cxnLst>
                <a:cxn ang="0">
                  <a:pos x="186" y="806"/>
                </a:cxn>
                <a:cxn ang="0">
                  <a:pos x="147" y="857"/>
                </a:cxn>
                <a:cxn ang="0">
                  <a:pos x="176" y="924"/>
                </a:cxn>
                <a:cxn ang="0">
                  <a:pos x="187" y="921"/>
                </a:cxn>
                <a:cxn ang="0">
                  <a:pos x="219" y="988"/>
                </a:cxn>
                <a:cxn ang="0">
                  <a:pos x="222" y="1057"/>
                </a:cxn>
                <a:cxn ang="0">
                  <a:pos x="187" y="1051"/>
                </a:cxn>
                <a:cxn ang="0">
                  <a:pos x="168" y="1104"/>
                </a:cxn>
                <a:cxn ang="0">
                  <a:pos x="147" y="1239"/>
                </a:cxn>
                <a:cxn ang="0">
                  <a:pos x="141" y="1309"/>
                </a:cxn>
                <a:cxn ang="0">
                  <a:pos x="137" y="1404"/>
                </a:cxn>
                <a:cxn ang="0">
                  <a:pos x="178" y="1499"/>
                </a:cxn>
                <a:cxn ang="0">
                  <a:pos x="118" y="1481"/>
                </a:cxn>
                <a:cxn ang="0">
                  <a:pos x="173" y="1511"/>
                </a:cxn>
                <a:cxn ang="0">
                  <a:pos x="201" y="1484"/>
                </a:cxn>
                <a:cxn ang="0">
                  <a:pos x="225" y="1509"/>
                </a:cxn>
                <a:cxn ang="0">
                  <a:pos x="258" y="1592"/>
                </a:cxn>
                <a:cxn ang="0">
                  <a:pos x="273" y="1613"/>
                </a:cxn>
                <a:cxn ang="0">
                  <a:pos x="340" y="1599"/>
                </a:cxn>
                <a:cxn ang="0">
                  <a:pos x="412" y="1600"/>
                </a:cxn>
                <a:cxn ang="0">
                  <a:pos x="484" y="1499"/>
                </a:cxn>
                <a:cxn ang="0">
                  <a:pos x="547" y="1410"/>
                </a:cxn>
                <a:cxn ang="0">
                  <a:pos x="664" y="1429"/>
                </a:cxn>
                <a:cxn ang="0">
                  <a:pos x="710" y="1452"/>
                </a:cxn>
                <a:cxn ang="0">
                  <a:pos x="761" y="1436"/>
                </a:cxn>
                <a:cxn ang="0">
                  <a:pos x="783" y="1272"/>
                </a:cxn>
                <a:cxn ang="0">
                  <a:pos x="806" y="1108"/>
                </a:cxn>
                <a:cxn ang="0">
                  <a:pos x="818" y="990"/>
                </a:cxn>
                <a:cxn ang="0">
                  <a:pos x="825" y="892"/>
                </a:cxn>
                <a:cxn ang="0">
                  <a:pos x="808" y="754"/>
                </a:cxn>
                <a:cxn ang="0">
                  <a:pos x="882" y="554"/>
                </a:cxn>
                <a:cxn ang="0">
                  <a:pos x="857" y="407"/>
                </a:cxn>
                <a:cxn ang="0">
                  <a:pos x="821" y="305"/>
                </a:cxn>
                <a:cxn ang="0">
                  <a:pos x="816" y="272"/>
                </a:cxn>
                <a:cxn ang="0">
                  <a:pos x="803" y="232"/>
                </a:cxn>
                <a:cxn ang="0">
                  <a:pos x="727" y="233"/>
                </a:cxn>
                <a:cxn ang="0">
                  <a:pos x="766" y="211"/>
                </a:cxn>
                <a:cxn ang="0">
                  <a:pos x="802" y="183"/>
                </a:cxn>
                <a:cxn ang="0">
                  <a:pos x="764" y="171"/>
                </a:cxn>
                <a:cxn ang="0">
                  <a:pos x="740" y="159"/>
                </a:cxn>
                <a:cxn ang="0">
                  <a:pos x="750" y="115"/>
                </a:cxn>
                <a:cxn ang="0">
                  <a:pos x="744" y="77"/>
                </a:cxn>
                <a:cxn ang="0">
                  <a:pos x="710" y="84"/>
                </a:cxn>
                <a:cxn ang="0">
                  <a:pos x="674" y="66"/>
                </a:cxn>
                <a:cxn ang="0">
                  <a:pos x="646" y="33"/>
                </a:cxn>
                <a:cxn ang="0">
                  <a:pos x="613" y="27"/>
                </a:cxn>
                <a:cxn ang="0">
                  <a:pos x="571" y="4"/>
                </a:cxn>
                <a:cxn ang="0">
                  <a:pos x="533" y="12"/>
                </a:cxn>
                <a:cxn ang="0">
                  <a:pos x="523" y="72"/>
                </a:cxn>
                <a:cxn ang="0">
                  <a:pos x="416" y="150"/>
                </a:cxn>
                <a:cxn ang="0">
                  <a:pos x="307" y="232"/>
                </a:cxn>
                <a:cxn ang="0">
                  <a:pos x="138" y="284"/>
                </a:cxn>
                <a:cxn ang="0">
                  <a:pos x="29" y="229"/>
                </a:cxn>
                <a:cxn ang="0">
                  <a:pos x="6" y="348"/>
                </a:cxn>
                <a:cxn ang="0">
                  <a:pos x="11" y="464"/>
                </a:cxn>
                <a:cxn ang="0">
                  <a:pos x="39" y="454"/>
                </a:cxn>
                <a:cxn ang="0">
                  <a:pos x="96" y="480"/>
                </a:cxn>
                <a:cxn ang="0">
                  <a:pos x="151" y="626"/>
                </a:cxn>
              </a:cxnLst>
              <a:rect l="0" t="0" r="r" b="b"/>
              <a:pathLst>
                <a:path w="900" h="1631">
                  <a:moveTo>
                    <a:pt x="181" y="683"/>
                  </a:moveTo>
                  <a:lnTo>
                    <a:pt x="176" y="697"/>
                  </a:lnTo>
                  <a:lnTo>
                    <a:pt x="174" y="715"/>
                  </a:lnTo>
                  <a:lnTo>
                    <a:pt x="171" y="737"/>
                  </a:lnTo>
                  <a:lnTo>
                    <a:pt x="171" y="746"/>
                  </a:lnTo>
                  <a:lnTo>
                    <a:pt x="181" y="771"/>
                  </a:lnTo>
                  <a:lnTo>
                    <a:pt x="189" y="794"/>
                  </a:lnTo>
                  <a:lnTo>
                    <a:pt x="186" y="806"/>
                  </a:lnTo>
                  <a:lnTo>
                    <a:pt x="178" y="814"/>
                  </a:lnTo>
                  <a:lnTo>
                    <a:pt x="163" y="824"/>
                  </a:lnTo>
                  <a:lnTo>
                    <a:pt x="144" y="826"/>
                  </a:lnTo>
                  <a:lnTo>
                    <a:pt x="141" y="824"/>
                  </a:lnTo>
                  <a:lnTo>
                    <a:pt x="130" y="835"/>
                  </a:lnTo>
                  <a:lnTo>
                    <a:pt x="144" y="837"/>
                  </a:lnTo>
                  <a:lnTo>
                    <a:pt x="147" y="850"/>
                  </a:lnTo>
                  <a:lnTo>
                    <a:pt x="147" y="857"/>
                  </a:lnTo>
                  <a:lnTo>
                    <a:pt x="138" y="876"/>
                  </a:lnTo>
                  <a:lnTo>
                    <a:pt x="140" y="914"/>
                  </a:lnTo>
                  <a:lnTo>
                    <a:pt x="144" y="926"/>
                  </a:lnTo>
                  <a:lnTo>
                    <a:pt x="158" y="936"/>
                  </a:lnTo>
                  <a:lnTo>
                    <a:pt x="158" y="949"/>
                  </a:lnTo>
                  <a:lnTo>
                    <a:pt x="161" y="953"/>
                  </a:lnTo>
                  <a:lnTo>
                    <a:pt x="168" y="932"/>
                  </a:lnTo>
                  <a:lnTo>
                    <a:pt x="176" y="924"/>
                  </a:lnTo>
                  <a:lnTo>
                    <a:pt x="166" y="931"/>
                  </a:lnTo>
                  <a:lnTo>
                    <a:pt x="167" y="928"/>
                  </a:lnTo>
                  <a:lnTo>
                    <a:pt x="161" y="929"/>
                  </a:lnTo>
                  <a:lnTo>
                    <a:pt x="167" y="922"/>
                  </a:lnTo>
                  <a:lnTo>
                    <a:pt x="180" y="915"/>
                  </a:lnTo>
                  <a:lnTo>
                    <a:pt x="194" y="915"/>
                  </a:lnTo>
                  <a:lnTo>
                    <a:pt x="199" y="918"/>
                  </a:lnTo>
                  <a:lnTo>
                    <a:pt x="187" y="921"/>
                  </a:lnTo>
                  <a:lnTo>
                    <a:pt x="207" y="924"/>
                  </a:lnTo>
                  <a:lnTo>
                    <a:pt x="214" y="938"/>
                  </a:lnTo>
                  <a:lnTo>
                    <a:pt x="219" y="942"/>
                  </a:lnTo>
                  <a:lnTo>
                    <a:pt x="222" y="974"/>
                  </a:lnTo>
                  <a:lnTo>
                    <a:pt x="233" y="978"/>
                  </a:lnTo>
                  <a:lnTo>
                    <a:pt x="226" y="982"/>
                  </a:lnTo>
                  <a:lnTo>
                    <a:pt x="225" y="976"/>
                  </a:lnTo>
                  <a:lnTo>
                    <a:pt x="219" y="988"/>
                  </a:lnTo>
                  <a:lnTo>
                    <a:pt x="201" y="1026"/>
                  </a:lnTo>
                  <a:lnTo>
                    <a:pt x="220" y="1001"/>
                  </a:lnTo>
                  <a:lnTo>
                    <a:pt x="196" y="1042"/>
                  </a:lnTo>
                  <a:lnTo>
                    <a:pt x="200" y="1049"/>
                  </a:lnTo>
                  <a:lnTo>
                    <a:pt x="203" y="1047"/>
                  </a:lnTo>
                  <a:lnTo>
                    <a:pt x="209" y="1054"/>
                  </a:lnTo>
                  <a:lnTo>
                    <a:pt x="213" y="1060"/>
                  </a:lnTo>
                  <a:lnTo>
                    <a:pt x="222" y="1057"/>
                  </a:lnTo>
                  <a:lnTo>
                    <a:pt x="227" y="1064"/>
                  </a:lnTo>
                  <a:lnTo>
                    <a:pt x="230" y="1070"/>
                  </a:lnTo>
                  <a:lnTo>
                    <a:pt x="227" y="1070"/>
                  </a:lnTo>
                  <a:lnTo>
                    <a:pt x="219" y="1067"/>
                  </a:lnTo>
                  <a:lnTo>
                    <a:pt x="204" y="1068"/>
                  </a:lnTo>
                  <a:lnTo>
                    <a:pt x="203" y="1064"/>
                  </a:lnTo>
                  <a:lnTo>
                    <a:pt x="193" y="1056"/>
                  </a:lnTo>
                  <a:lnTo>
                    <a:pt x="187" y="1051"/>
                  </a:lnTo>
                  <a:lnTo>
                    <a:pt x="190" y="1050"/>
                  </a:lnTo>
                  <a:lnTo>
                    <a:pt x="170" y="1014"/>
                  </a:lnTo>
                  <a:lnTo>
                    <a:pt x="166" y="1021"/>
                  </a:lnTo>
                  <a:lnTo>
                    <a:pt x="166" y="1053"/>
                  </a:lnTo>
                  <a:lnTo>
                    <a:pt x="166" y="1071"/>
                  </a:lnTo>
                  <a:lnTo>
                    <a:pt x="167" y="1079"/>
                  </a:lnTo>
                  <a:lnTo>
                    <a:pt x="170" y="1088"/>
                  </a:lnTo>
                  <a:lnTo>
                    <a:pt x="168" y="1104"/>
                  </a:lnTo>
                  <a:lnTo>
                    <a:pt x="170" y="1117"/>
                  </a:lnTo>
                  <a:lnTo>
                    <a:pt x="176" y="1125"/>
                  </a:lnTo>
                  <a:lnTo>
                    <a:pt x="168" y="1163"/>
                  </a:lnTo>
                  <a:lnTo>
                    <a:pt x="137" y="1213"/>
                  </a:lnTo>
                  <a:lnTo>
                    <a:pt x="132" y="1227"/>
                  </a:lnTo>
                  <a:lnTo>
                    <a:pt x="135" y="1232"/>
                  </a:lnTo>
                  <a:lnTo>
                    <a:pt x="140" y="1235"/>
                  </a:lnTo>
                  <a:lnTo>
                    <a:pt x="147" y="1239"/>
                  </a:lnTo>
                  <a:lnTo>
                    <a:pt x="141" y="1265"/>
                  </a:lnTo>
                  <a:lnTo>
                    <a:pt x="128" y="1279"/>
                  </a:lnTo>
                  <a:lnTo>
                    <a:pt x="130" y="1285"/>
                  </a:lnTo>
                  <a:lnTo>
                    <a:pt x="128" y="1283"/>
                  </a:lnTo>
                  <a:lnTo>
                    <a:pt x="131" y="1289"/>
                  </a:lnTo>
                  <a:lnTo>
                    <a:pt x="134" y="1299"/>
                  </a:lnTo>
                  <a:lnTo>
                    <a:pt x="135" y="1304"/>
                  </a:lnTo>
                  <a:lnTo>
                    <a:pt x="141" y="1309"/>
                  </a:lnTo>
                  <a:lnTo>
                    <a:pt x="151" y="1315"/>
                  </a:lnTo>
                  <a:lnTo>
                    <a:pt x="158" y="1329"/>
                  </a:lnTo>
                  <a:lnTo>
                    <a:pt x="158" y="1347"/>
                  </a:lnTo>
                  <a:lnTo>
                    <a:pt x="137" y="1371"/>
                  </a:lnTo>
                  <a:lnTo>
                    <a:pt x="125" y="1382"/>
                  </a:lnTo>
                  <a:lnTo>
                    <a:pt x="125" y="1397"/>
                  </a:lnTo>
                  <a:lnTo>
                    <a:pt x="130" y="1400"/>
                  </a:lnTo>
                  <a:lnTo>
                    <a:pt x="137" y="1404"/>
                  </a:lnTo>
                  <a:lnTo>
                    <a:pt x="145" y="1431"/>
                  </a:lnTo>
                  <a:lnTo>
                    <a:pt x="144" y="1418"/>
                  </a:lnTo>
                  <a:lnTo>
                    <a:pt x="158" y="1432"/>
                  </a:lnTo>
                  <a:lnTo>
                    <a:pt x="158" y="1450"/>
                  </a:lnTo>
                  <a:lnTo>
                    <a:pt x="161" y="1463"/>
                  </a:lnTo>
                  <a:lnTo>
                    <a:pt x="176" y="1460"/>
                  </a:lnTo>
                  <a:lnTo>
                    <a:pt x="187" y="1481"/>
                  </a:lnTo>
                  <a:lnTo>
                    <a:pt x="178" y="1499"/>
                  </a:lnTo>
                  <a:lnTo>
                    <a:pt x="173" y="1497"/>
                  </a:lnTo>
                  <a:lnTo>
                    <a:pt x="164" y="1478"/>
                  </a:lnTo>
                  <a:lnTo>
                    <a:pt x="154" y="1467"/>
                  </a:lnTo>
                  <a:lnTo>
                    <a:pt x="155" y="1466"/>
                  </a:lnTo>
                  <a:lnTo>
                    <a:pt x="132" y="1472"/>
                  </a:lnTo>
                  <a:lnTo>
                    <a:pt x="124" y="1463"/>
                  </a:lnTo>
                  <a:lnTo>
                    <a:pt x="117" y="1474"/>
                  </a:lnTo>
                  <a:lnTo>
                    <a:pt x="118" y="1481"/>
                  </a:lnTo>
                  <a:lnTo>
                    <a:pt x="114" y="1484"/>
                  </a:lnTo>
                  <a:lnTo>
                    <a:pt x="125" y="1525"/>
                  </a:lnTo>
                  <a:lnTo>
                    <a:pt x="131" y="1532"/>
                  </a:lnTo>
                  <a:lnTo>
                    <a:pt x="145" y="1570"/>
                  </a:lnTo>
                  <a:lnTo>
                    <a:pt x="155" y="1567"/>
                  </a:lnTo>
                  <a:lnTo>
                    <a:pt x="164" y="1560"/>
                  </a:lnTo>
                  <a:lnTo>
                    <a:pt x="167" y="1545"/>
                  </a:lnTo>
                  <a:lnTo>
                    <a:pt x="173" y="1511"/>
                  </a:lnTo>
                  <a:lnTo>
                    <a:pt x="171" y="1507"/>
                  </a:lnTo>
                  <a:lnTo>
                    <a:pt x="189" y="1499"/>
                  </a:lnTo>
                  <a:lnTo>
                    <a:pt x="183" y="1497"/>
                  </a:lnTo>
                  <a:lnTo>
                    <a:pt x="183" y="1492"/>
                  </a:lnTo>
                  <a:lnTo>
                    <a:pt x="189" y="1482"/>
                  </a:lnTo>
                  <a:lnTo>
                    <a:pt x="193" y="1482"/>
                  </a:lnTo>
                  <a:lnTo>
                    <a:pt x="197" y="1481"/>
                  </a:lnTo>
                  <a:lnTo>
                    <a:pt x="201" y="1484"/>
                  </a:lnTo>
                  <a:lnTo>
                    <a:pt x="201" y="1489"/>
                  </a:lnTo>
                  <a:lnTo>
                    <a:pt x="199" y="1496"/>
                  </a:lnTo>
                  <a:lnTo>
                    <a:pt x="200" y="1497"/>
                  </a:lnTo>
                  <a:lnTo>
                    <a:pt x="207" y="1497"/>
                  </a:lnTo>
                  <a:lnTo>
                    <a:pt x="204" y="1492"/>
                  </a:lnTo>
                  <a:lnTo>
                    <a:pt x="220" y="1510"/>
                  </a:lnTo>
                  <a:lnTo>
                    <a:pt x="220" y="1504"/>
                  </a:lnTo>
                  <a:lnTo>
                    <a:pt x="225" y="1509"/>
                  </a:lnTo>
                  <a:lnTo>
                    <a:pt x="233" y="1522"/>
                  </a:lnTo>
                  <a:lnTo>
                    <a:pt x="229" y="1536"/>
                  </a:lnTo>
                  <a:lnTo>
                    <a:pt x="236" y="1559"/>
                  </a:lnTo>
                  <a:lnTo>
                    <a:pt x="242" y="1570"/>
                  </a:lnTo>
                  <a:lnTo>
                    <a:pt x="250" y="1567"/>
                  </a:lnTo>
                  <a:lnTo>
                    <a:pt x="253" y="1570"/>
                  </a:lnTo>
                  <a:lnTo>
                    <a:pt x="255" y="1573"/>
                  </a:lnTo>
                  <a:lnTo>
                    <a:pt x="258" y="1592"/>
                  </a:lnTo>
                  <a:lnTo>
                    <a:pt x="255" y="1599"/>
                  </a:lnTo>
                  <a:lnTo>
                    <a:pt x="250" y="1614"/>
                  </a:lnTo>
                  <a:lnTo>
                    <a:pt x="269" y="1611"/>
                  </a:lnTo>
                  <a:lnTo>
                    <a:pt x="269" y="1625"/>
                  </a:lnTo>
                  <a:lnTo>
                    <a:pt x="266" y="1631"/>
                  </a:lnTo>
                  <a:lnTo>
                    <a:pt x="275" y="1631"/>
                  </a:lnTo>
                  <a:lnTo>
                    <a:pt x="276" y="1621"/>
                  </a:lnTo>
                  <a:lnTo>
                    <a:pt x="273" y="1613"/>
                  </a:lnTo>
                  <a:lnTo>
                    <a:pt x="282" y="1613"/>
                  </a:lnTo>
                  <a:lnTo>
                    <a:pt x="281" y="1603"/>
                  </a:lnTo>
                  <a:lnTo>
                    <a:pt x="284" y="1603"/>
                  </a:lnTo>
                  <a:lnTo>
                    <a:pt x="298" y="1596"/>
                  </a:lnTo>
                  <a:lnTo>
                    <a:pt x="308" y="1592"/>
                  </a:lnTo>
                  <a:lnTo>
                    <a:pt x="311" y="1585"/>
                  </a:lnTo>
                  <a:lnTo>
                    <a:pt x="314" y="1584"/>
                  </a:lnTo>
                  <a:lnTo>
                    <a:pt x="340" y="1599"/>
                  </a:lnTo>
                  <a:lnTo>
                    <a:pt x="345" y="1610"/>
                  </a:lnTo>
                  <a:lnTo>
                    <a:pt x="354" y="1617"/>
                  </a:lnTo>
                  <a:lnTo>
                    <a:pt x="357" y="1609"/>
                  </a:lnTo>
                  <a:lnTo>
                    <a:pt x="358" y="1613"/>
                  </a:lnTo>
                  <a:lnTo>
                    <a:pt x="368" y="1618"/>
                  </a:lnTo>
                  <a:lnTo>
                    <a:pt x="371" y="1624"/>
                  </a:lnTo>
                  <a:lnTo>
                    <a:pt x="384" y="1623"/>
                  </a:lnTo>
                  <a:lnTo>
                    <a:pt x="412" y="1600"/>
                  </a:lnTo>
                  <a:lnTo>
                    <a:pt x="415" y="1595"/>
                  </a:lnTo>
                  <a:lnTo>
                    <a:pt x="458" y="1554"/>
                  </a:lnTo>
                  <a:lnTo>
                    <a:pt x="462" y="1549"/>
                  </a:lnTo>
                  <a:lnTo>
                    <a:pt x="463" y="1546"/>
                  </a:lnTo>
                  <a:lnTo>
                    <a:pt x="469" y="1550"/>
                  </a:lnTo>
                  <a:lnTo>
                    <a:pt x="474" y="1541"/>
                  </a:lnTo>
                  <a:lnTo>
                    <a:pt x="472" y="1527"/>
                  </a:lnTo>
                  <a:lnTo>
                    <a:pt x="484" y="1499"/>
                  </a:lnTo>
                  <a:lnTo>
                    <a:pt x="468" y="1475"/>
                  </a:lnTo>
                  <a:lnTo>
                    <a:pt x="465" y="1457"/>
                  </a:lnTo>
                  <a:lnTo>
                    <a:pt x="474" y="1432"/>
                  </a:lnTo>
                  <a:lnTo>
                    <a:pt x="495" y="1406"/>
                  </a:lnTo>
                  <a:lnTo>
                    <a:pt x="515" y="1395"/>
                  </a:lnTo>
                  <a:lnTo>
                    <a:pt x="540" y="1414"/>
                  </a:lnTo>
                  <a:lnTo>
                    <a:pt x="547" y="1415"/>
                  </a:lnTo>
                  <a:lnTo>
                    <a:pt x="547" y="1410"/>
                  </a:lnTo>
                  <a:lnTo>
                    <a:pt x="547" y="1402"/>
                  </a:lnTo>
                  <a:lnTo>
                    <a:pt x="554" y="1395"/>
                  </a:lnTo>
                  <a:lnTo>
                    <a:pt x="583" y="1385"/>
                  </a:lnTo>
                  <a:lnTo>
                    <a:pt x="597" y="1393"/>
                  </a:lnTo>
                  <a:lnTo>
                    <a:pt x="619" y="1397"/>
                  </a:lnTo>
                  <a:lnTo>
                    <a:pt x="632" y="1403"/>
                  </a:lnTo>
                  <a:lnTo>
                    <a:pt x="643" y="1415"/>
                  </a:lnTo>
                  <a:lnTo>
                    <a:pt x="664" y="1429"/>
                  </a:lnTo>
                  <a:lnTo>
                    <a:pt x="665" y="1429"/>
                  </a:lnTo>
                  <a:lnTo>
                    <a:pt x="669" y="1438"/>
                  </a:lnTo>
                  <a:lnTo>
                    <a:pt x="674" y="1442"/>
                  </a:lnTo>
                  <a:lnTo>
                    <a:pt x="675" y="1441"/>
                  </a:lnTo>
                  <a:lnTo>
                    <a:pt x="685" y="1447"/>
                  </a:lnTo>
                  <a:lnTo>
                    <a:pt x="694" y="1453"/>
                  </a:lnTo>
                  <a:lnTo>
                    <a:pt x="695" y="1452"/>
                  </a:lnTo>
                  <a:lnTo>
                    <a:pt x="710" y="1452"/>
                  </a:lnTo>
                  <a:lnTo>
                    <a:pt x="724" y="1450"/>
                  </a:lnTo>
                  <a:lnTo>
                    <a:pt x="731" y="1460"/>
                  </a:lnTo>
                  <a:lnTo>
                    <a:pt x="730" y="1467"/>
                  </a:lnTo>
                  <a:lnTo>
                    <a:pt x="737" y="1472"/>
                  </a:lnTo>
                  <a:lnTo>
                    <a:pt x="738" y="1457"/>
                  </a:lnTo>
                  <a:lnTo>
                    <a:pt x="751" y="1450"/>
                  </a:lnTo>
                  <a:lnTo>
                    <a:pt x="756" y="1447"/>
                  </a:lnTo>
                  <a:lnTo>
                    <a:pt x="761" y="1436"/>
                  </a:lnTo>
                  <a:lnTo>
                    <a:pt x="761" y="1432"/>
                  </a:lnTo>
                  <a:lnTo>
                    <a:pt x="767" y="1420"/>
                  </a:lnTo>
                  <a:lnTo>
                    <a:pt x="761" y="1413"/>
                  </a:lnTo>
                  <a:lnTo>
                    <a:pt x="763" y="1377"/>
                  </a:lnTo>
                  <a:lnTo>
                    <a:pt x="783" y="1339"/>
                  </a:lnTo>
                  <a:lnTo>
                    <a:pt x="796" y="1336"/>
                  </a:lnTo>
                  <a:lnTo>
                    <a:pt x="779" y="1318"/>
                  </a:lnTo>
                  <a:lnTo>
                    <a:pt x="783" y="1272"/>
                  </a:lnTo>
                  <a:lnTo>
                    <a:pt x="790" y="1256"/>
                  </a:lnTo>
                  <a:lnTo>
                    <a:pt x="803" y="1224"/>
                  </a:lnTo>
                  <a:lnTo>
                    <a:pt x="799" y="1203"/>
                  </a:lnTo>
                  <a:lnTo>
                    <a:pt x="796" y="1185"/>
                  </a:lnTo>
                  <a:lnTo>
                    <a:pt x="803" y="1167"/>
                  </a:lnTo>
                  <a:lnTo>
                    <a:pt x="805" y="1165"/>
                  </a:lnTo>
                  <a:lnTo>
                    <a:pt x="808" y="1121"/>
                  </a:lnTo>
                  <a:lnTo>
                    <a:pt x="806" y="1108"/>
                  </a:lnTo>
                  <a:lnTo>
                    <a:pt x="803" y="1097"/>
                  </a:lnTo>
                  <a:lnTo>
                    <a:pt x="808" y="1086"/>
                  </a:lnTo>
                  <a:lnTo>
                    <a:pt x="812" y="1068"/>
                  </a:lnTo>
                  <a:lnTo>
                    <a:pt x="815" y="1061"/>
                  </a:lnTo>
                  <a:lnTo>
                    <a:pt x="818" y="1050"/>
                  </a:lnTo>
                  <a:lnTo>
                    <a:pt x="819" y="1045"/>
                  </a:lnTo>
                  <a:lnTo>
                    <a:pt x="816" y="999"/>
                  </a:lnTo>
                  <a:lnTo>
                    <a:pt x="818" y="990"/>
                  </a:lnTo>
                  <a:lnTo>
                    <a:pt x="829" y="960"/>
                  </a:lnTo>
                  <a:lnTo>
                    <a:pt x="823" y="949"/>
                  </a:lnTo>
                  <a:lnTo>
                    <a:pt x="825" y="915"/>
                  </a:lnTo>
                  <a:lnTo>
                    <a:pt x="835" y="910"/>
                  </a:lnTo>
                  <a:lnTo>
                    <a:pt x="841" y="906"/>
                  </a:lnTo>
                  <a:lnTo>
                    <a:pt x="835" y="899"/>
                  </a:lnTo>
                  <a:lnTo>
                    <a:pt x="829" y="900"/>
                  </a:lnTo>
                  <a:lnTo>
                    <a:pt x="825" y="892"/>
                  </a:lnTo>
                  <a:lnTo>
                    <a:pt x="826" y="867"/>
                  </a:lnTo>
                  <a:lnTo>
                    <a:pt x="828" y="862"/>
                  </a:lnTo>
                  <a:lnTo>
                    <a:pt x="835" y="837"/>
                  </a:lnTo>
                  <a:lnTo>
                    <a:pt x="844" y="824"/>
                  </a:lnTo>
                  <a:lnTo>
                    <a:pt x="848" y="799"/>
                  </a:lnTo>
                  <a:lnTo>
                    <a:pt x="835" y="789"/>
                  </a:lnTo>
                  <a:lnTo>
                    <a:pt x="821" y="774"/>
                  </a:lnTo>
                  <a:lnTo>
                    <a:pt x="808" y="754"/>
                  </a:lnTo>
                  <a:lnTo>
                    <a:pt x="797" y="736"/>
                  </a:lnTo>
                  <a:lnTo>
                    <a:pt x="793" y="704"/>
                  </a:lnTo>
                  <a:lnTo>
                    <a:pt x="796" y="669"/>
                  </a:lnTo>
                  <a:lnTo>
                    <a:pt x="819" y="632"/>
                  </a:lnTo>
                  <a:lnTo>
                    <a:pt x="852" y="598"/>
                  </a:lnTo>
                  <a:lnTo>
                    <a:pt x="865" y="592"/>
                  </a:lnTo>
                  <a:lnTo>
                    <a:pt x="877" y="557"/>
                  </a:lnTo>
                  <a:lnTo>
                    <a:pt x="882" y="554"/>
                  </a:lnTo>
                  <a:lnTo>
                    <a:pt x="890" y="535"/>
                  </a:lnTo>
                  <a:lnTo>
                    <a:pt x="900" y="498"/>
                  </a:lnTo>
                  <a:lnTo>
                    <a:pt x="885" y="487"/>
                  </a:lnTo>
                  <a:lnTo>
                    <a:pt x="880" y="468"/>
                  </a:lnTo>
                  <a:lnTo>
                    <a:pt x="867" y="457"/>
                  </a:lnTo>
                  <a:lnTo>
                    <a:pt x="858" y="440"/>
                  </a:lnTo>
                  <a:lnTo>
                    <a:pt x="854" y="415"/>
                  </a:lnTo>
                  <a:lnTo>
                    <a:pt x="857" y="407"/>
                  </a:lnTo>
                  <a:lnTo>
                    <a:pt x="858" y="405"/>
                  </a:lnTo>
                  <a:lnTo>
                    <a:pt x="857" y="390"/>
                  </a:lnTo>
                  <a:lnTo>
                    <a:pt x="845" y="379"/>
                  </a:lnTo>
                  <a:lnTo>
                    <a:pt x="839" y="362"/>
                  </a:lnTo>
                  <a:lnTo>
                    <a:pt x="838" y="343"/>
                  </a:lnTo>
                  <a:lnTo>
                    <a:pt x="828" y="336"/>
                  </a:lnTo>
                  <a:lnTo>
                    <a:pt x="815" y="318"/>
                  </a:lnTo>
                  <a:lnTo>
                    <a:pt x="821" y="305"/>
                  </a:lnTo>
                  <a:lnTo>
                    <a:pt x="826" y="304"/>
                  </a:lnTo>
                  <a:lnTo>
                    <a:pt x="822" y="291"/>
                  </a:lnTo>
                  <a:lnTo>
                    <a:pt x="829" y="286"/>
                  </a:lnTo>
                  <a:lnTo>
                    <a:pt x="841" y="287"/>
                  </a:lnTo>
                  <a:lnTo>
                    <a:pt x="844" y="282"/>
                  </a:lnTo>
                  <a:lnTo>
                    <a:pt x="832" y="279"/>
                  </a:lnTo>
                  <a:lnTo>
                    <a:pt x="823" y="272"/>
                  </a:lnTo>
                  <a:lnTo>
                    <a:pt x="816" y="272"/>
                  </a:lnTo>
                  <a:lnTo>
                    <a:pt x="812" y="273"/>
                  </a:lnTo>
                  <a:lnTo>
                    <a:pt x="808" y="266"/>
                  </a:lnTo>
                  <a:lnTo>
                    <a:pt x="808" y="259"/>
                  </a:lnTo>
                  <a:lnTo>
                    <a:pt x="803" y="259"/>
                  </a:lnTo>
                  <a:lnTo>
                    <a:pt x="797" y="255"/>
                  </a:lnTo>
                  <a:lnTo>
                    <a:pt x="796" y="254"/>
                  </a:lnTo>
                  <a:lnTo>
                    <a:pt x="787" y="247"/>
                  </a:lnTo>
                  <a:lnTo>
                    <a:pt x="803" y="232"/>
                  </a:lnTo>
                  <a:lnTo>
                    <a:pt x="787" y="229"/>
                  </a:lnTo>
                  <a:lnTo>
                    <a:pt x="770" y="243"/>
                  </a:lnTo>
                  <a:lnTo>
                    <a:pt x="766" y="236"/>
                  </a:lnTo>
                  <a:lnTo>
                    <a:pt x="766" y="233"/>
                  </a:lnTo>
                  <a:lnTo>
                    <a:pt x="759" y="230"/>
                  </a:lnTo>
                  <a:lnTo>
                    <a:pt x="753" y="232"/>
                  </a:lnTo>
                  <a:lnTo>
                    <a:pt x="751" y="229"/>
                  </a:lnTo>
                  <a:lnTo>
                    <a:pt x="727" y="233"/>
                  </a:lnTo>
                  <a:lnTo>
                    <a:pt x="726" y="229"/>
                  </a:lnTo>
                  <a:lnTo>
                    <a:pt x="737" y="227"/>
                  </a:lnTo>
                  <a:lnTo>
                    <a:pt x="728" y="222"/>
                  </a:lnTo>
                  <a:lnTo>
                    <a:pt x="744" y="221"/>
                  </a:lnTo>
                  <a:lnTo>
                    <a:pt x="751" y="225"/>
                  </a:lnTo>
                  <a:lnTo>
                    <a:pt x="766" y="223"/>
                  </a:lnTo>
                  <a:lnTo>
                    <a:pt x="764" y="214"/>
                  </a:lnTo>
                  <a:lnTo>
                    <a:pt x="766" y="211"/>
                  </a:lnTo>
                  <a:lnTo>
                    <a:pt x="767" y="205"/>
                  </a:lnTo>
                  <a:lnTo>
                    <a:pt x="773" y="198"/>
                  </a:lnTo>
                  <a:lnTo>
                    <a:pt x="772" y="193"/>
                  </a:lnTo>
                  <a:lnTo>
                    <a:pt x="773" y="182"/>
                  </a:lnTo>
                  <a:lnTo>
                    <a:pt x="779" y="180"/>
                  </a:lnTo>
                  <a:lnTo>
                    <a:pt x="787" y="173"/>
                  </a:lnTo>
                  <a:lnTo>
                    <a:pt x="793" y="177"/>
                  </a:lnTo>
                  <a:lnTo>
                    <a:pt x="802" y="183"/>
                  </a:lnTo>
                  <a:lnTo>
                    <a:pt x="808" y="183"/>
                  </a:lnTo>
                  <a:lnTo>
                    <a:pt x="812" y="176"/>
                  </a:lnTo>
                  <a:lnTo>
                    <a:pt x="803" y="173"/>
                  </a:lnTo>
                  <a:lnTo>
                    <a:pt x="790" y="169"/>
                  </a:lnTo>
                  <a:lnTo>
                    <a:pt x="776" y="159"/>
                  </a:lnTo>
                  <a:lnTo>
                    <a:pt x="769" y="165"/>
                  </a:lnTo>
                  <a:lnTo>
                    <a:pt x="767" y="166"/>
                  </a:lnTo>
                  <a:lnTo>
                    <a:pt x="764" y="171"/>
                  </a:lnTo>
                  <a:lnTo>
                    <a:pt x="759" y="171"/>
                  </a:lnTo>
                  <a:lnTo>
                    <a:pt x="756" y="172"/>
                  </a:lnTo>
                  <a:lnTo>
                    <a:pt x="757" y="159"/>
                  </a:lnTo>
                  <a:lnTo>
                    <a:pt x="759" y="155"/>
                  </a:lnTo>
                  <a:lnTo>
                    <a:pt x="756" y="148"/>
                  </a:lnTo>
                  <a:lnTo>
                    <a:pt x="747" y="154"/>
                  </a:lnTo>
                  <a:lnTo>
                    <a:pt x="740" y="157"/>
                  </a:lnTo>
                  <a:lnTo>
                    <a:pt x="740" y="159"/>
                  </a:lnTo>
                  <a:lnTo>
                    <a:pt x="736" y="168"/>
                  </a:lnTo>
                  <a:lnTo>
                    <a:pt x="730" y="166"/>
                  </a:lnTo>
                  <a:lnTo>
                    <a:pt x="734" y="158"/>
                  </a:lnTo>
                  <a:lnTo>
                    <a:pt x="740" y="137"/>
                  </a:lnTo>
                  <a:lnTo>
                    <a:pt x="743" y="134"/>
                  </a:lnTo>
                  <a:lnTo>
                    <a:pt x="746" y="130"/>
                  </a:lnTo>
                  <a:lnTo>
                    <a:pt x="741" y="126"/>
                  </a:lnTo>
                  <a:lnTo>
                    <a:pt x="750" y="115"/>
                  </a:lnTo>
                  <a:lnTo>
                    <a:pt x="754" y="121"/>
                  </a:lnTo>
                  <a:lnTo>
                    <a:pt x="761" y="109"/>
                  </a:lnTo>
                  <a:lnTo>
                    <a:pt x="763" y="105"/>
                  </a:lnTo>
                  <a:lnTo>
                    <a:pt x="757" y="94"/>
                  </a:lnTo>
                  <a:lnTo>
                    <a:pt x="747" y="95"/>
                  </a:lnTo>
                  <a:lnTo>
                    <a:pt x="747" y="83"/>
                  </a:lnTo>
                  <a:lnTo>
                    <a:pt x="741" y="80"/>
                  </a:lnTo>
                  <a:lnTo>
                    <a:pt x="744" y="77"/>
                  </a:lnTo>
                  <a:lnTo>
                    <a:pt x="741" y="72"/>
                  </a:lnTo>
                  <a:lnTo>
                    <a:pt x="736" y="68"/>
                  </a:lnTo>
                  <a:lnTo>
                    <a:pt x="733" y="73"/>
                  </a:lnTo>
                  <a:lnTo>
                    <a:pt x="734" y="77"/>
                  </a:lnTo>
                  <a:lnTo>
                    <a:pt x="723" y="79"/>
                  </a:lnTo>
                  <a:lnTo>
                    <a:pt x="717" y="77"/>
                  </a:lnTo>
                  <a:lnTo>
                    <a:pt x="707" y="80"/>
                  </a:lnTo>
                  <a:lnTo>
                    <a:pt x="710" y="84"/>
                  </a:lnTo>
                  <a:lnTo>
                    <a:pt x="708" y="89"/>
                  </a:lnTo>
                  <a:lnTo>
                    <a:pt x="698" y="105"/>
                  </a:lnTo>
                  <a:lnTo>
                    <a:pt x="695" y="109"/>
                  </a:lnTo>
                  <a:lnTo>
                    <a:pt x="691" y="84"/>
                  </a:lnTo>
                  <a:lnTo>
                    <a:pt x="694" y="83"/>
                  </a:lnTo>
                  <a:lnTo>
                    <a:pt x="690" y="75"/>
                  </a:lnTo>
                  <a:lnTo>
                    <a:pt x="685" y="69"/>
                  </a:lnTo>
                  <a:lnTo>
                    <a:pt x="674" y="66"/>
                  </a:lnTo>
                  <a:lnTo>
                    <a:pt x="679" y="64"/>
                  </a:lnTo>
                  <a:lnTo>
                    <a:pt x="685" y="55"/>
                  </a:lnTo>
                  <a:lnTo>
                    <a:pt x="677" y="54"/>
                  </a:lnTo>
                  <a:lnTo>
                    <a:pt x="666" y="52"/>
                  </a:lnTo>
                  <a:lnTo>
                    <a:pt x="664" y="48"/>
                  </a:lnTo>
                  <a:lnTo>
                    <a:pt x="658" y="50"/>
                  </a:lnTo>
                  <a:lnTo>
                    <a:pt x="654" y="36"/>
                  </a:lnTo>
                  <a:lnTo>
                    <a:pt x="646" y="33"/>
                  </a:lnTo>
                  <a:lnTo>
                    <a:pt x="636" y="40"/>
                  </a:lnTo>
                  <a:lnTo>
                    <a:pt x="639" y="44"/>
                  </a:lnTo>
                  <a:lnTo>
                    <a:pt x="638" y="47"/>
                  </a:lnTo>
                  <a:lnTo>
                    <a:pt x="628" y="39"/>
                  </a:lnTo>
                  <a:lnTo>
                    <a:pt x="623" y="44"/>
                  </a:lnTo>
                  <a:lnTo>
                    <a:pt x="615" y="43"/>
                  </a:lnTo>
                  <a:lnTo>
                    <a:pt x="618" y="37"/>
                  </a:lnTo>
                  <a:lnTo>
                    <a:pt x="613" y="27"/>
                  </a:lnTo>
                  <a:lnTo>
                    <a:pt x="607" y="37"/>
                  </a:lnTo>
                  <a:lnTo>
                    <a:pt x="613" y="47"/>
                  </a:lnTo>
                  <a:lnTo>
                    <a:pt x="603" y="41"/>
                  </a:lnTo>
                  <a:lnTo>
                    <a:pt x="607" y="29"/>
                  </a:lnTo>
                  <a:lnTo>
                    <a:pt x="605" y="15"/>
                  </a:lnTo>
                  <a:lnTo>
                    <a:pt x="587" y="7"/>
                  </a:lnTo>
                  <a:lnTo>
                    <a:pt x="584" y="0"/>
                  </a:lnTo>
                  <a:lnTo>
                    <a:pt x="571" y="4"/>
                  </a:lnTo>
                  <a:lnTo>
                    <a:pt x="570" y="5"/>
                  </a:lnTo>
                  <a:lnTo>
                    <a:pt x="563" y="12"/>
                  </a:lnTo>
                  <a:lnTo>
                    <a:pt x="563" y="11"/>
                  </a:lnTo>
                  <a:lnTo>
                    <a:pt x="557" y="5"/>
                  </a:lnTo>
                  <a:lnTo>
                    <a:pt x="548" y="11"/>
                  </a:lnTo>
                  <a:lnTo>
                    <a:pt x="543" y="11"/>
                  </a:lnTo>
                  <a:lnTo>
                    <a:pt x="537" y="8"/>
                  </a:lnTo>
                  <a:lnTo>
                    <a:pt x="533" y="12"/>
                  </a:lnTo>
                  <a:lnTo>
                    <a:pt x="540" y="16"/>
                  </a:lnTo>
                  <a:lnTo>
                    <a:pt x="547" y="16"/>
                  </a:lnTo>
                  <a:lnTo>
                    <a:pt x="543" y="36"/>
                  </a:lnTo>
                  <a:lnTo>
                    <a:pt x="546" y="47"/>
                  </a:lnTo>
                  <a:lnTo>
                    <a:pt x="550" y="54"/>
                  </a:lnTo>
                  <a:lnTo>
                    <a:pt x="544" y="65"/>
                  </a:lnTo>
                  <a:lnTo>
                    <a:pt x="527" y="69"/>
                  </a:lnTo>
                  <a:lnTo>
                    <a:pt x="523" y="72"/>
                  </a:lnTo>
                  <a:lnTo>
                    <a:pt x="520" y="80"/>
                  </a:lnTo>
                  <a:lnTo>
                    <a:pt x="494" y="89"/>
                  </a:lnTo>
                  <a:lnTo>
                    <a:pt x="488" y="82"/>
                  </a:lnTo>
                  <a:lnTo>
                    <a:pt x="471" y="89"/>
                  </a:lnTo>
                  <a:lnTo>
                    <a:pt x="459" y="102"/>
                  </a:lnTo>
                  <a:lnTo>
                    <a:pt x="449" y="114"/>
                  </a:lnTo>
                  <a:lnTo>
                    <a:pt x="428" y="140"/>
                  </a:lnTo>
                  <a:lnTo>
                    <a:pt x="416" y="150"/>
                  </a:lnTo>
                  <a:lnTo>
                    <a:pt x="400" y="155"/>
                  </a:lnTo>
                  <a:lnTo>
                    <a:pt x="399" y="157"/>
                  </a:lnTo>
                  <a:lnTo>
                    <a:pt x="399" y="162"/>
                  </a:lnTo>
                  <a:lnTo>
                    <a:pt x="394" y="166"/>
                  </a:lnTo>
                  <a:lnTo>
                    <a:pt x="389" y="183"/>
                  </a:lnTo>
                  <a:lnTo>
                    <a:pt x="354" y="221"/>
                  </a:lnTo>
                  <a:lnTo>
                    <a:pt x="338" y="232"/>
                  </a:lnTo>
                  <a:lnTo>
                    <a:pt x="307" y="232"/>
                  </a:lnTo>
                  <a:lnTo>
                    <a:pt x="304" y="233"/>
                  </a:lnTo>
                  <a:lnTo>
                    <a:pt x="263" y="257"/>
                  </a:lnTo>
                  <a:lnTo>
                    <a:pt x="261" y="265"/>
                  </a:lnTo>
                  <a:lnTo>
                    <a:pt x="230" y="287"/>
                  </a:lnTo>
                  <a:lnTo>
                    <a:pt x="177" y="297"/>
                  </a:lnTo>
                  <a:lnTo>
                    <a:pt x="173" y="297"/>
                  </a:lnTo>
                  <a:lnTo>
                    <a:pt x="151" y="286"/>
                  </a:lnTo>
                  <a:lnTo>
                    <a:pt x="138" y="284"/>
                  </a:lnTo>
                  <a:lnTo>
                    <a:pt x="95" y="280"/>
                  </a:lnTo>
                  <a:lnTo>
                    <a:pt x="55" y="240"/>
                  </a:lnTo>
                  <a:lnTo>
                    <a:pt x="50" y="216"/>
                  </a:lnTo>
                  <a:lnTo>
                    <a:pt x="55" y="207"/>
                  </a:lnTo>
                  <a:lnTo>
                    <a:pt x="39" y="196"/>
                  </a:lnTo>
                  <a:lnTo>
                    <a:pt x="33" y="196"/>
                  </a:lnTo>
                  <a:lnTo>
                    <a:pt x="23" y="221"/>
                  </a:lnTo>
                  <a:lnTo>
                    <a:pt x="29" y="229"/>
                  </a:lnTo>
                  <a:lnTo>
                    <a:pt x="43" y="244"/>
                  </a:lnTo>
                  <a:lnTo>
                    <a:pt x="45" y="255"/>
                  </a:lnTo>
                  <a:lnTo>
                    <a:pt x="32" y="287"/>
                  </a:lnTo>
                  <a:lnTo>
                    <a:pt x="24" y="304"/>
                  </a:lnTo>
                  <a:lnTo>
                    <a:pt x="23" y="307"/>
                  </a:lnTo>
                  <a:lnTo>
                    <a:pt x="14" y="318"/>
                  </a:lnTo>
                  <a:lnTo>
                    <a:pt x="13" y="339"/>
                  </a:lnTo>
                  <a:lnTo>
                    <a:pt x="6" y="348"/>
                  </a:lnTo>
                  <a:lnTo>
                    <a:pt x="0" y="358"/>
                  </a:lnTo>
                  <a:lnTo>
                    <a:pt x="20" y="380"/>
                  </a:lnTo>
                  <a:lnTo>
                    <a:pt x="37" y="391"/>
                  </a:lnTo>
                  <a:lnTo>
                    <a:pt x="33" y="397"/>
                  </a:lnTo>
                  <a:lnTo>
                    <a:pt x="24" y="422"/>
                  </a:lnTo>
                  <a:lnTo>
                    <a:pt x="14" y="428"/>
                  </a:lnTo>
                  <a:lnTo>
                    <a:pt x="4" y="433"/>
                  </a:lnTo>
                  <a:lnTo>
                    <a:pt x="11" y="464"/>
                  </a:lnTo>
                  <a:lnTo>
                    <a:pt x="16" y="472"/>
                  </a:lnTo>
                  <a:lnTo>
                    <a:pt x="17" y="458"/>
                  </a:lnTo>
                  <a:lnTo>
                    <a:pt x="20" y="451"/>
                  </a:lnTo>
                  <a:lnTo>
                    <a:pt x="30" y="440"/>
                  </a:lnTo>
                  <a:lnTo>
                    <a:pt x="33" y="435"/>
                  </a:lnTo>
                  <a:lnTo>
                    <a:pt x="45" y="446"/>
                  </a:lnTo>
                  <a:lnTo>
                    <a:pt x="40" y="453"/>
                  </a:lnTo>
                  <a:lnTo>
                    <a:pt x="39" y="454"/>
                  </a:lnTo>
                  <a:lnTo>
                    <a:pt x="36" y="468"/>
                  </a:lnTo>
                  <a:lnTo>
                    <a:pt x="59" y="465"/>
                  </a:lnTo>
                  <a:lnTo>
                    <a:pt x="65" y="458"/>
                  </a:lnTo>
                  <a:lnTo>
                    <a:pt x="70" y="458"/>
                  </a:lnTo>
                  <a:lnTo>
                    <a:pt x="78" y="453"/>
                  </a:lnTo>
                  <a:lnTo>
                    <a:pt x="91" y="455"/>
                  </a:lnTo>
                  <a:lnTo>
                    <a:pt x="94" y="473"/>
                  </a:lnTo>
                  <a:lnTo>
                    <a:pt x="96" y="480"/>
                  </a:lnTo>
                  <a:lnTo>
                    <a:pt x="111" y="515"/>
                  </a:lnTo>
                  <a:lnTo>
                    <a:pt x="118" y="517"/>
                  </a:lnTo>
                  <a:lnTo>
                    <a:pt x="125" y="519"/>
                  </a:lnTo>
                  <a:lnTo>
                    <a:pt x="131" y="539"/>
                  </a:lnTo>
                  <a:lnTo>
                    <a:pt x="141" y="579"/>
                  </a:lnTo>
                  <a:lnTo>
                    <a:pt x="130" y="612"/>
                  </a:lnTo>
                  <a:lnTo>
                    <a:pt x="132" y="623"/>
                  </a:lnTo>
                  <a:lnTo>
                    <a:pt x="151" y="626"/>
                  </a:lnTo>
                  <a:lnTo>
                    <a:pt x="160" y="635"/>
                  </a:lnTo>
                  <a:lnTo>
                    <a:pt x="170" y="639"/>
                  </a:lnTo>
                  <a:lnTo>
                    <a:pt x="181" y="660"/>
                  </a:lnTo>
                  <a:lnTo>
                    <a:pt x="184" y="672"/>
                  </a:lnTo>
                  <a:lnTo>
                    <a:pt x="181" y="683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Freeform 58"/>
            <p:cNvSpPr>
              <a:spLocks noChangeAspect="1"/>
            </p:cNvSpPr>
            <p:nvPr/>
          </p:nvSpPr>
          <p:spPr bwMode="auto">
            <a:xfrm>
              <a:off x="2229" y="3154"/>
              <a:ext cx="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Freeform 59"/>
            <p:cNvSpPr>
              <a:spLocks noChangeAspect="1"/>
            </p:cNvSpPr>
            <p:nvPr/>
          </p:nvSpPr>
          <p:spPr bwMode="auto">
            <a:xfrm>
              <a:off x="2620" y="2029"/>
              <a:ext cx="553" cy="494"/>
            </a:xfrm>
            <a:custGeom>
              <a:avLst/>
              <a:gdLst/>
              <a:ahLst/>
              <a:cxnLst>
                <a:cxn ang="0">
                  <a:pos x="1283" y="974"/>
                </a:cxn>
                <a:cxn ang="0">
                  <a:pos x="1343" y="938"/>
                </a:cxn>
                <a:cxn ang="0">
                  <a:pos x="1358" y="886"/>
                </a:cxn>
                <a:cxn ang="0">
                  <a:pos x="1355" y="830"/>
                </a:cxn>
                <a:cxn ang="0">
                  <a:pos x="1306" y="764"/>
                </a:cxn>
                <a:cxn ang="0">
                  <a:pos x="1257" y="739"/>
                </a:cxn>
                <a:cxn ang="0">
                  <a:pos x="1199" y="717"/>
                </a:cxn>
                <a:cxn ang="0">
                  <a:pos x="1130" y="741"/>
                </a:cxn>
                <a:cxn ang="0">
                  <a:pos x="1062" y="693"/>
                </a:cxn>
                <a:cxn ang="0">
                  <a:pos x="1019" y="666"/>
                </a:cxn>
                <a:cxn ang="0">
                  <a:pos x="983" y="603"/>
                </a:cxn>
                <a:cxn ang="0">
                  <a:pos x="872" y="566"/>
                </a:cxn>
                <a:cxn ang="0">
                  <a:pos x="836" y="510"/>
                </a:cxn>
                <a:cxn ang="0">
                  <a:pos x="870" y="450"/>
                </a:cxn>
                <a:cxn ang="0">
                  <a:pos x="969" y="477"/>
                </a:cxn>
                <a:cxn ang="0">
                  <a:pos x="1025" y="450"/>
                </a:cxn>
                <a:cxn ang="0">
                  <a:pos x="953" y="386"/>
                </a:cxn>
                <a:cxn ang="0">
                  <a:pos x="923" y="314"/>
                </a:cxn>
                <a:cxn ang="0">
                  <a:pos x="920" y="246"/>
                </a:cxn>
                <a:cxn ang="0">
                  <a:pos x="917" y="200"/>
                </a:cxn>
                <a:cxn ang="0">
                  <a:pos x="982" y="182"/>
                </a:cxn>
                <a:cxn ang="0">
                  <a:pos x="1041" y="132"/>
                </a:cxn>
                <a:cxn ang="0">
                  <a:pos x="982" y="72"/>
                </a:cxn>
                <a:cxn ang="0">
                  <a:pos x="920" y="106"/>
                </a:cxn>
                <a:cxn ang="0">
                  <a:pos x="844" y="143"/>
                </a:cxn>
                <a:cxn ang="0">
                  <a:pos x="760" y="156"/>
                </a:cxn>
                <a:cxn ang="0">
                  <a:pos x="704" y="222"/>
                </a:cxn>
                <a:cxn ang="0">
                  <a:pos x="665" y="260"/>
                </a:cxn>
                <a:cxn ang="0">
                  <a:pos x="619" y="289"/>
                </a:cxn>
                <a:cxn ang="0">
                  <a:pos x="566" y="304"/>
                </a:cxn>
                <a:cxn ang="0">
                  <a:pos x="537" y="293"/>
                </a:cxn>
                <a:cxn ang="0">
                  <a:pos x="511" y="249"/>
                </a:cxn>
                <a:cxn ang="0">
                  <a:pos x="468" y="235"/>
                </a:cxn>
                <a:cxn ang="0">
                  <a:pos x="439" y="222"/>
                </a:cxn>
                <a:cxn ang="0">
                  <a:pos x="423" y="183"/>
                </a:cxn>
                <a:cxn ang="0">
                  <a:pos x="412" y="138"/>
                </a:cxn>
                <a:cxn ang="0">
                  <a:pos x="347" y="118"/>
                </a:cxn>
                <a:cxn ang="0">
                  <a:pos x="265" y="97"/>
                </a:cxn>
                <a:cxn ang="0">
                  <a:pos x="256" y="40"/>
                </a:cxn>
                <a:cxn ang="0">
                  <a:pos x="173" y="11"/>
                </a:cxn>
                <a:cxn ang="0">
                  <a:pos x="191" y="71"/>
                </a:cxn>
                <a:cxn ang="0">
                  <a:pos x="177" y="139"/>
                </a:cxn>
                <a:cxn ang="0">
                  <a:pos x="114" y="178"/>
                </a:cxn>
                <a:cxn ang="0">
                  <a:pos x="72" y="201"/>
                </a:cxn>
                <a:cxn ang="0">
                  <a:pos x="37" y="275"/>
                </a:cxn>
                <a:cxn ang="0">
                  <a:pos x="128" y="409"/>
                </a:cxn>
                <a:cxn ang="0">
                  <a:pos x="207" y="552"/>
                </a:cxn>
                <a:cxn ang="0">
                  <a:pos x="324" y="604"/>
                </a:cxn>
                <a:cxn ang="0">
                  <a:pos x="409" y="728"/>
                </a:cxn>
                <a:cxn ang="0">
                  <a:pos x="487" y="784"/>
                </a:cxn>
                <a:cxn ang="0">
                  <a:pos x="652" y="943"/>
                </a:cxn>
                <a:cxn ang="0">
                  <a:pos x="849" y="1100"/>
                </a:cxn>
                <a:cxn ang="0">
                  <a:pos x="1038" y="1070"/>
                </a:cxn>
                <a:cxn ang="0">
                  <a:pos x="1127" y="1113"/>
                </a:cxn>
                <a:cxn ang="0">
                  <a:pos x="1229" y="1103"/>
                </a:cxn>
                <a:cxn ang="0">
                  <a:pos x="1264" y="1071"/>
                </a:cxn>
              </a:cxnLst>
              <a:rect l="0" t="0" r="r" b="b"/>
              <a:pathLst>
                <a:path w="1370" h="1113">
                  <a:moveTo>
                    <a:pt x="1290" y="1023"/>
                  </a:moveTo>
                  <a:lnTo>
                    <a:pt x="1288" y="1010"/>
                  </a:lnTo>
                  <a:lnTo>
                    <a:pt x="1288" y="999"/>
                  </a:lnTo>
                  <a:lnTo>
                    <a:pt x="1294" y="991"/>
                  </a:lnTo>
                  <a:lnTo>
                    <a:pt x="1290" y="984"/>
                  </a:lnTo>
                  <a:lnTo>
                    <a:pt x="1287" y="980"/>
                  </a:lnTo>
                  <a:lnTo>
                    <a:pt x="1283" y="974"/>
                  </a:lnTo>
                  <a:lnTo>
                    <a:pt x="1281" y="970"/>
                  </a:lnTo>
                  <a:lnTo>
                    <a:pt x="1297" y="963"/>
                  </a:lnTo>
                  <a:lnTo>
                    <a:pt x="1304" y="963"/>
                  </a:lnTo>
                  <a:lnTo>
                    <a:pt x="1307" y="962"/>
                  </a:lnTo>
                  <a:lnTo>
                    <a:pt x="1317" y="953"/>
                  </a:lnTo>
                  <a:lnTo>
                    <a:pt x="1337" y="938"/>
                  </a:lnTo>
                  <a:lnTo>
                    <a:pt x="1343" y="938"/>
                  </a:lnTo>
                  <a:lnTo>
                    <a:pt x="1352" y="924"/>
                  </a:lnTo>
                  <a:lnTo>
                    <a:pt x="1340" y="917"/>
                  </a:lnTo>
                  <a:lnTo>
                    <a:pt x="1342" y="914"/>
                  </a:lnTo>
                  <a:lnTo>
                    <a:pt x="1353" y="903"/>
                  </a:lnTo>
                  <a:lnTo>
                    <a:pt x="1365" y="898"/>
                  </a:lnTo>
                  <a:lnTo>
                    <a:pt x="1370" y="896"/>
                  </a:lnTo>
                  <a:lnTo>
                    <a:pt x="1358" y="886"/>
                  </a:lnTo>
                  <a:lnTo>
                    <a:pt x="1366" y="884"/>
                  </a:lnTo>
                  <a:lnTo>
                    <a:pt x="1369" y="875"/>
                  </a:lnTo>
                  <a:lnTo>
                    <a:pt x="1356" y="866"/>
                  </a:lnTo>
                  <a:lnTo>
                    <a:pt x="1355" y="859"/>
                  </a:lnTo>
                  <a:lnTo>
                    <a:pt x="1362" y="853"/>
                  </a:lnTo>
                  <a:lnTo>
                    <a:pt x="1358" y="835"/>
                  </a:lnTo>
                  <a:lnTo>
                    <a:pt x="1355" y="830"/>
                  </a:lnTo>
                  <a:lnTo>
                    <a:pt x="1353" y="818"/>
                  </a:lnTo>
                  <a:lnTo>
                    <a:pt x="1349" y="809"/>
                  </a:lnTo>
                  <a:lnTo>
                    <a:pt x="1343" y="800"/>
                  </a:lnTo>
                  <a:lnTo>
                    <a:pt x="1324" y="784"/>
                  </a:lnTo>
                  <a:lnTo>
                    <a:pt x="1317" y="774"/>
                  </a:lnTo>
                  <a:lnTo>
                    <a:pt x="1314" y="767"/>
                  </a:lnTo>
                  <a:lnTo>
                    <a:pt x="1306" y="764"/>
                  </a:lnTo>
                  <a:lnTo>
                    <a:pt x="1301" y="757"/>
                  </a:lnTo>
                  <a:lnTo>
                    <a:pt x="1301" y="754"/>
                  </a:lnTo>
                  <a:lnTo>
                    <a:pt x="1299" y="752"/>
                  </a:lnTo>
                  <a:lnTo>
                    <a:pt x="1296" y="754"/>
                  </a:lnTo>
                  <a:lnTo>
                    <a:pt x="1280" y="754"/>
                  </a:lnTo>
                  <a:lnTo>
                    <a:pt x="1261" y="748"/>
                  </a:lnTo>
                  <a:lnTo>
                    <a:pt x="1257" y="739"/>
                  </a:lnTo>
                  <a:lnTo>
                    <a:pt x="1244" y="748"/>
                  </a:lnTo>
                  <a:lnTo>
                    <a:pt x="1235" y="743"/>
                  </a:lnTo>
                  <a:lnTo>
                    <a:pt x="1228" y="738"/>
                  </a:lnTo>
                  <a:lnTo>
                    <a:pt x="1222" y="735"/>
                  </a:lnTo>
                  <a:lnTo>
                    <a:pt x="1219" y="725"/>
                  </a:lnTo>
                  <a:lnTo>
                    <a:pt x="1212" y="710"/>
                  </a:lnTo>
                  <a:lnTo>
                    <a:pt x="1199" y="717"/>
                  </a:lnTo>
                  <a:lnTo>
                    <a:pt x="1191" y="711"/>
                  </a:lnTo>
                  <a:lnTo>
                    <a:pt x="1176" y="700"/>
                  </a:lnTo>
                  <a:lnTo>
                    <a:pt x="1162" y="706"/>
                  </a:lnTo>
                  <a:lnTo>
                    <a:pt x="1166" y="714"/>
                  </a:lnTo>
                  <a:lnTo>
                    <a:pt x="1150" y="724"/>
                  </a:lnTo>
                  <a:lnTo>
                    <a:pt x="1136" y="731"/>
                  </a:lnTo>
                  <a:lnTo>
                    <a:pt x="1130" y="741"/>
                  </a:lnTo>
                  <a:lnTo>
                    <a:pt x="1101" y="727"/>
                  </a:lnTo>
                  <a:lnTo>
                    <a:pt x="1101" y="723"/>
                  </a:lnTo>
                  <a:lnTo>
                    <a:pt x="1093" y="709"/>
                  </a:lnTo>
                  <a:lnTo>
                    <a:pt x="1085" y="706"/>
                  </a:lnTo>
                  <a:lnTo>
                    <a:pt x="1084" y="706"/>
                  </a:lnTo>
                  <a:lnTo>
                    <a:pt x="1081" y="706"/>
                  </a:lnTo>
                  <a:lnTo>
                    <a:pt x="1062" y="693"/>
                  </a:lnTo>
                  <a:lnTo>
                    <a:pt x="1045" y="685"/>
                  </a:lnTo>
                  <a:lnTo>
                    <a:pt x="1034" y="685"/>
                  </a:lnTo>
                  <a:lnTo>
                    <a:pt x="1031" y="696"/>
                  </a:lnTo>
                  <a:lnTo>
                    <a:pt x="1026" y="696"/>
                  </a:lnTo>
                  <a:lnTo>
                    <a:pt x="1022" y="689"/>
                  </a:lnTo>
                  <a:lnTo>
                    <a:pt x="1019" y="681"/>
                  </a:lnTo>
                  <a:lnTo>
                    <a:pt x="1019" y="666"/>
                  </a:lnTo>
                  <a:lnTo>
                    <a:pt x="1015" y="661"/>
                  </a:lnTo>
                  <a:lnTo>
                    <a:pt x="1028" y="636"/>
                  </a:lnTo>
                  <a:lnTo>
                    <a:pt x="1025" y="632"/>
                  </a:lnTo>
                  <a:lnTo>
                    <a:pt x="1013" y="622"/>
                  </a:lnTo>
                  <a:lnTo>
                    <a:pt x="1008" y="625"/>
                  </a:lnTo>
                  <a:lnTo>
                    <a:pt x="996" y="611"/>
                  </a:lnTo>
                  <a:lnTo>
                    <a:pt x="983" y="603"/>
                  </a:lnTo>
                  <a:lnTo>
                    <a:pt x="980" y="607"/>
                  </a:lnTo>
                  <a:lnTo>
                    <a:pt x="975" y="603"/>
                  </a:lnTo>
                  <a:lnTo>
                    <a:pt x="949" y="588"/>
                  </a:lnTo>
                  <a:lnTo>
                    <a:pt x="930" y="581"/>
                  </a:lnTo>
                  <a:lnTo>
                    <a:pt x="878" y="554"/>
                  </a:lnTo>
                  <a:lnTo>
                    <a:pt x="877" y="564"/>
                  </a:lnTo>
                  <a:lnTo>
                    <a:pt x="872" y="566"/>
                  </a:lnTo>
                  <a:lnTo>
                    <a:pt x="867" y="566"/>
                  </a:lnTo>
                  <a:lnTo>
                    <a:pt x="849" y="556"/>
                  </a:lnTo>
                  <a:lnTo>
                    <a:pt x="849" y="552"/>
                  </a:lnTo>
                  <a:lnTo>
                    <a:pt x="838" y="538"/>
                  </a:lnTo>
                  <a:lnTo>
                    <a:pt x="836" y="528"/>
                  </a:lnTo>
                  <a:lnTo>
                    <a:pt x="835" y="518"/>
                  </a:lnTo>
                  <a:lnTo>
                    <a:pt x="836" y="510"/>
                  </a:lnTo>
                  <a:lnTo>
                    <a:pt x="838" y="507"/>
                  </a:lnTo>
                  <a:lnTo>
                    <a:pt x="841" y="493"/>
                  </a:lnTo>
                  <a:lnTo>
                    <a:pt x="841" y="489"/>
                  </a:lnTo>
                  <a:lnTo>
                    <a:pt x="848" y="493"/>
                  </a:lnTo>
                  <a:lnTo>
                    <a:pt x="865" y="478"/>
                  </a:lnTo>
                  <a:lnTo>
                    <a:pt x="872" y="459"/>
                  </a:lnTo>
                  <a:lnTo>
                    <a:pt x="870" y="450"/>
                  </a:lnTo>
                  <a:lnTo>
                    <a:pt x="894" y="454"/>
                  </a:lnTo>
                  <a:lnTo>
                    <a:pt x="914" y="470"/>
                  </a:lnTo>
                  <a:lnTo>
                    <a:pt x="921" y="465"/>
                  </a:lnTo>
                  <a:lnTo>
                    <a:pt x="944" y="478"/>
                  </a:lnTo>
                  <a:lnTo>
                    <a:pt x="949" y="485"/>
                  </a:lnTo>
                  <a:lnTo>
                    <a:pt x="954" y="486"/>
                  </a:lnTo>
                  <a:lnTo>
                    <a:pt x="969" y="477"/>
                  </a:lnTo>
                  <a:lnTo>
                    <a:pt x="976" y="485"/>
                  </a:lnTo>
                  <a:lnTo>
                    <a:pt x="985" y="485"/>
                  </a:lnTo>
                  <a:lnTo>
                    <a:pt x="998" y="467"/>
                  </a:lnTo>
                  <a:lnTo>
                    <a:pt x="996" y="461"/>
                  </a:lnTo>
                  <a:lnTo>
                    <a:pt x="1011" y="459"/>
                  </a:lnTo>
                  <a:lnTo>
                    <a:pt x="1005" y="453"/>
                  </a:lnTo>
                  <a:lnTo>
                    <a:pt x="1025" y="450"/>
                  </a:lnTo>
                  <a:lnTo>
                    <a:pt x="1016" y="445"/>
                  </a:lnTo>
                  <a:lnTo>
                    <a:pt x="999" y="429"/>
                  </a:lnTo>
                  <a:lnTo>
                    <a:pt x="1005" y="424"/>
                  </a:lnTo>
                  <a:lnTo>
                    <a:pt x="1002" y="421"/>
                  </a:lnTo>
                  <a:lnTo>
                    <a:pt x="983" y="415"/>
                  </a:lnTo>
                  <a:lnTo>
                    <a:pt x="970" y="403"/>
                  </a:lnTo>
                  <a:lnTo>
                    <a:pt x="953" y="386"/>
                  </a:lnTo>
                  <a:lnTo>
                    <a:pt x="949" y="382"/>
                  </a:lnTo>
                  <a:lnTo>
                    <a:pt x="946" y="352"/>
                  </a:lnTo>
                  <a:lnTo>
                    <a:pt x="929" y="343"/>
                  </a:lnTo>
                  <a:lnTo>
                    <a:pt x="918" y="338"/>
                  </a:lnTo>
                  <a:lnTo>
                    <a:pt x="916" y="335"/>
                  </a:lnTo>
                  <a:lnTo>
                    <a:pt x="906" y="328"/>
                  </a:lnTo>
                  <a:lnTo>
                    <a:pt x="923" y="314"/>
                  </a:lnTo>
                  <a:lnTo>
                    <a:pt x="926" y="303"/>
                  </a:lnTo>
                  <a:lnTo>
                    <a:pt x="923" y="297"/>
                  </a:lnTo>
                  <a:lnTo>
                    <a:pt x="914" y="293"/>
                  </a:lnTo>
                  <a:lnTo>
                    <a:pt x="885" y="270"/>
                  </a:lnTo>
                  <a:lnTo>
                    <a:pt x="898" y="256"/>
                  </a:lnTo>
                  <a:lnTo>
                    <a:pt x="907" y="256"/>
                  </a:lnTo>
                  <a:lnTo>
                    <a:pt x="920" y="246"/>
                  </a:lnTo>
                  <a:lnTo>
                    <a:pt x="916" y="242"/>
                  </a:lnTo>
                  <a:lnTo>
                    <a:pt x="918" y="224"/>
                  </a:lnTo>
                  <a:lnTo>
                    <a:pt x="913" y="221"/>
                  </a:lnTo>
                  <a:lnTo>
                    <a:pt x="910" y="211"/>
                  </a:lnTo>
                  <a:lnTo>
                    <a:pt x="907" y="203"/>
                  </a:lnTo>
                  <a:lnTo>
                    <a:pt x="913" y="204"/>
                  </a:lnTo>
                  <a:lnTo>
                    <a:pt x="917" y="200"/>
                  </a:lnTo>
                  <a:lnTo>
                    <a:pt x="917" y="185"/>
                  </a:lnTo>
                  <a:lnTo>
                    <a:pt x="927" y="178"/>
                  </a:lnTo>
                  <a:lnTo>
                    <a:pt x="926" y="171"/>
                  </a:lnTo>
                  <a:lnTo>
                    <a:pt x="947" y="176"/>
                  </a:lnTo>
                  <a:lnTo>
                    <a:pt x="957" y="178"/>
                  </a:lnTo>
                  <a:lnTo>
                    <a:pt x="972" y="174"/>
                  </a:lnTo>
                  <a:lnTo>
                    <a:pt x="982" y="182"/>
                  </a:lnTo>
                  <a:lnTo>
                    <a:pt x="1002" y="176"/>
                  </a:lnTo>
                  <a:lnTo>
                    <a:pt x="1012" y="178"/>
                  </a:lnTo>
                  <a:lnTo>
                    <a:pt x="1031" y="171"/>
                  </a:lnTo>
                  <a:lnTo>
                    <a:pt x="1034" y="168"/>
                  </a:lnTo>
                  <a:lnTo>
                    <a:pt x="1034" y="147"/>
                  </a:lnTo>
                  <a:lnTo>
                    <a:pt x="1041" y="135"/>
                  </a:lnTo>
                  <a:lnTo>
                    <a:pt x="1041" y="132"/>
                  </a:lnTo>
                  <a:lnTo>
                    <a:pt x="1025" y="128"/>
                  </a:lnTo>
                  <a:lnTo>
                    <a:pt x="1024" y="128"/>
                  </a:lnTo>
                  <a:lnTo>
                    <a:pt x="1011" y="115"/>
                  </a:lnTo>
                  <a:lnTo>
                    <a:pt x="1011" y="106"/>
                  </a:lnTo>
                  <a:lnTo>
                    <a:pt x="1013" y="97"/>
                  </a:lnTo>
                  <a:lnTo>
                    <a:pt x="1002" y="89"/>
                  </a:lnTo>
                  <a:lnTo>
                    <a:pt x="982" y="72"/>
                  </a:lnTo>
                  <a:lnTo>
                    <a:pt x="976" y="67"/>
                  </a:lnTo>
                  <a:lnTo>
                    <a:pt x="967" y="67"/>
                  </a:lnTo>
                  <a:lnTo>
                    <a:pt x="959" y="79"/>
                  </a:lnTo>
                  <a:lnTo>
                    <a:pt x="924" y="71"/>
                  </a:lnTo>
                  <a:lnTo>
                    <a:pt x="926" y="85"/>
                  </a:lnTo>
                  <a:lnTo>
                    <a:pt x="917" y="101"/>
                  </a:lnTo>
                  <a:lnTo>
                    <a:pt x="920" y="106"/>
                  </a:lnTo>
                  <a:lnTo>
                    <a:pt x="911" y="122"/>
                  </a:lnTo>
                  <a:lnTo>
                    <a:pt x="910" y="124"/>
                  </a:lnTo>
                  <a:lnTo>
                    <a:pt x="903" y="129"/>
                  </a:lnTo>
                  <a:lnTo>
                    <a:pt x="893" y="121"/>
                  </a:lnTo>
                  <a:lnTo>
                    <a:pt x="878" y="136"/>
                  </a:lnTo>
                  <a:lnTo>
                    <a:pt x="857" y="147"/>
                  </a:lnTo>
                  <a:lnTo>
                    <a:pt x="844" y="143"/>
                  </a:lnTo>
                  <a:lnTo>
                    <a:pt x="841" y="138"/>
                  </a:lnTo>
                  <a:lnTo>
                    <a:pt x="835" y="138"/>
                  </a:lnTo>
                  <a:lnTo>
                    <a:pt x="832" y="149"/>
                  </a:lnTo>
                  <a:lnTo>
                    <a:pt x="799" y="149"/>
                  </a:lnTo>
                  <a:lnTo>
                    <a:pt x="785" y="160"/>
                  </a:lnTo>
                  <a:lnTo>
                    <a:pt x="769" y="150"/>
                  </a:lnTo>
                  <a:lnTo>
                    <a:pt x="760" y="156"/>
                  </a:lnTo>
                  <a:lnTo>
                    <a:pt x="766" y="188"/>
                  </a:lnTo>
                  <a:lnTo>
                    <a:pt x="756" y="189"/>
                  </a:lnTo>
                  <a:lnTo>
                    <a:pt x="749" y="192"/>
                  </a:lnTo>
                  <a:lnTo>
                    <a:pt x="727" y="208"/>
                  </a:lnTo>
                  <a:lnTo>
                    <a:pt x="710" y="207"/>
                  </a:lnTo>
                  <a:lnTo>
                    <a:pt x="704" y="210"/>
                  </a:lnTo>
                  <a:lnTo>
                    <a:pt x="704" y="222"/>
                  </a:lnTo>
                  <a:lnTo>
                    <a:pt x="690" y="225"/>
                  </a:lnTo>
                  <a:lnTo>
                    <a:pt x="688" y="224"/>
                  </a:lnTo>
                  <a:lnTo>
                    <a:pt x="671" y="229"/>
                  </a:lnTo>
                  <a:lnTo>
                    <a:pt x="687" y="250"/>
                  </a:lnTo>
                  <a:lnTo>
                    <a:pt x="678" y="257"/>
                  </a:lnTo>
                  <a:lnTo>
                    <a:pt x="671" y="256"/>
                  </a:lnTo>
                  <a:lnTo>
                    <a:pt x="665" y="260"/>
                  </a:lnTo>
                  <a:lnTo>
                    <a:pt x="644" y="271"/>
                  </a:lnTo>
                  <a:lnTo>
                    <a:pt x="638" y="265"/>
                  </a:lnTo>
                  <a:lnTo>
                    <a:pt x="632" y="251"/>
                  </a:lnTo>
                  <a:lnTo>
                    <a:pt x="619" y="256"/>
                  </a:lnTo>
                  <a:lnTo>
                    <a:pt x="622" y="265"/>
                  </a:lnTo>
                  <a:lnTo>
                    <a:pt x="618" y="281"/>
                  </a:lnTo>
                  <a:lnTo>
                    <a:pt x="619" y="289"/>
                  </a:lnTo>
                  <a:lnTo>
                    <a:pt x="615" y="296"/>
                  </a:lnTo>
                  <a:lnTo>
                    <a:pt x="613" y="297"/>
                  </a:lnTo>
                  <a:lnTo>
                    <a:pt x="600" y="306"/>
                  </a:lnTo>
                  <a:lnTo>
                    <a:pt x="584" y="311"/>
                  </a:lnTo>
                  <a:lnTo>
                    <a:pt x="572" y="324"/>
                  </a:lnTo>
                  <a:lnTo>
                    <a:pt x="569" y="321"/>
                  </a:lnTo>
                  <a:lnTo>
                    <a:pt x="566" y="304"/>
                  </a:lnTo>
                  <a:lnTo>
                    <a:pt x="564" y="296"/>
                  </a:lnTo>
                  <a:lnTo>
                    <a:pt x="551" y="300"/>
                  </a:lnTo>
                  <a:lnTo>
                    <a:pt x="548" y="296"/>
                  </a:lnTo>
                  <a:lnTo>
                    <a:pt x="540" y="303"/>
                  </a:lnTo>
                  <a:lnTo>
                    <a:pt x="538" y="300"/>
                  </a:lnTo>
                  <a:lnTo>
                    <a:pt x="527" y="300"/>
                  </a:lnTo>
                  <a:lnTo>
                    <a:pt x="537" y="293"/>
                  </a:lnTo>
                  <a:lnTo>
                    <a:pt x="540" y="279"/>
                  </a:lnTo>
                  <a:lnTo>
                    <a:pt x="534" y="279"/>
                  </a:lnTo>
                  <a:lnTo>
                    <a:pt x="514" y="283"/>
                  </a:lnTo>
                  <a:lnTo>
                    <a:pt x="511" y="261"/>
                  </a:lnTo>
                  <a:lnTo>
                    <a:pt x="518" y="260"/>
                  </a:lnTo>
                  <a:lnTo>
                    <a:pt x="517" y="254"/>
                  </a:lnTo>
                  <a:lnTo>
                    <a:pt x="511" y="249"/>
                  </a:lnTo>
                  <a:lnTo>
                    <a:pt x="517" y="240"/>
                  </a:lnTo>
                  <a:lnTo>
                    <a:pt x="515" y="235"/>
                  </a:lnTo>
                  <a:lnTo>
                    <a:pt x="500" y="232"/>
                  </a:lnTo>
                  <a:lnTo>
                    <a:pt x="498" y="235"/>
                  </a:lnTo>
                  <a:lnTo>
                    <a:pt x="481" y="247"/>
                  </a:lnTo>
                  <a:lnTo>
                    <a:pt x="471" y="238"/>
                  </a:lnTo>
                  <a:lnTo>
                    <a:pt x="468" y="235"/>
                  </a:lnTo>
                  <a:lnTo>
                    <a:pt x="455" y="239"/>
                  </a:lnTo>
                  <a:lnTo>
                    <a:pt x="452" y="239"/>
                  </a:lnTo>
                  <a:lnTo>
                    <a:pt x="446" y="235"/>
                  </a:lnTo>
                  <a:lnTo>
                    <a:pt x="455" y="232"/>
                  </a:lnTo>
                  <a:lnTo>
                    <a:pt x="452" y="229"/>
                  </a:lnTo>
                  <a:lnTo>
                    <a:pt x="443" y="225"/>
                  </a:lnTo>
                  <a:lnTo>
                    <a:pt x="439" y="222"/>
                  </a:lnTo>
                  <a:lnTo>
                    <a:pt x="446" y="218"/>
                  </a:lnTo>
                  <a:lnTo>
                    <a:pt x="439" y="215"/>
                  </a:lnTo>
                  <a:lnTo>
                    <a:pt x="433" y="206"/>
                  </a:lnTo>
                  <a:lnTo>
                    <a:pt x="441" y="201"/>
                  </a:lnTo>
                  <a:lnTo>
                    <a:pt x="439" y="190"/>
                  </a:lnTo>
                  <a:lnTo>
                    <a:pt x="433" y="189"/>
                  </a:lnTo>
                  <a:lnTo>
                    <a:pt x="423" y="183"/>
                  </a:lnTo>
                  <a:lnTo>
                    <a:pt x="417" y="174"/>
                  </a:lnTo>
                  <a:lnTo>
                    <a:pt x="423" y="164"/>
                  </a:lnTo>
                  <a:lnTo>
                    <a:pt x="419" y="156"/>
                  </a:lnTo>
                  <a:lnTo>
                    <a:pt x="416" y="151"/>
                  </a:lnTo>
                  <a:lnTo>
                    <a:pt x="417" y="146"/>
                  </a:lnTo>
                  <a:lnTo>
                    <a:pt x="422" y="142"/>
                  </a:lnTo>
                  <a:lnTo>
                    <a:pt x="412" y="138"/>
                  </a:lnTo>
                  <a:lnTo>
                    <a:pt x="406" y="126"/>
                  </a:lnTo>
                  <a:lnTo>
                    <a:pt x="397" y="118"/>
                  </a:lnTo>
                  <a:lnTo>
                    <a:pt x="377" y="110"/>
                  </a:lnTo>
                  <a:lnTo>
                    <a:pt x="367" y="122"/>
                  </a:lnTo>
                  <a:lnTo>
                    <a:pt x="363" y="121"/>
                  </a:lnTo>
                  <a:lnTo>
                    <a:pt x="358" y="126"/>
                  </a:lnTo>
                  <a:lnTo>
                    <a:pt x="347" y="118"/>
                  </a:lnTo>
                  <a:lnTo>
                    <a:pt x="344" y="121"/>
                  </a:lnTo>
                  <a:lnTo>
                    <a:pt x="333" y="122"/>
                  </a:lnTo>
                  <a:lnTo>
                    <a:pt x="318" y="128"/>
                  </a:lnTo>
                  <a:lnTo>
                    <a:pt x="308" y="131"/>
                  </a:lnTo>
                  <a:lnTo>
                    <a:pt x="297" y="118"/>
                  </a:lnTo>
                  <a:lnTo>
                    <a:pt x="262" y="104"/>
                  </a:lnTo>
                  <a:lnTo>
                    <a:pt x="265" y="97"/>
                  </a:lnTo>
                  <a:lnTo>
                    <a:pt x="252" y="90"/>
                  </a:lnTo>
                  <a:lnTo>
                    <a:pt x="263" y="76"/>
                  </a:lnTo>
                  <a:lnTo>
                    <a:pt x="271" y="75"/>
                  </a:lnTo>
                  <a:lnTo>
                    <a:pt x="276" y="68"/>
                  </a:lnTo>
                  <a:lnTo>
                    <a:pt x="281" y="54"/>
                  </a:lnTo>
                  <a:lnTo>
                    <a:pt x="282" y="50"/>
                  </a:lnTo>
                  <a:lnTo>
                    <a:pt x="256" y="40"/>
                  </a:lnTo>
                  <a:lnTo>
                    <a:pt x="243" y="4"/>
                  </a:lnTo>
                  <a:lnTo>
                    <a:pt x="236" y="3"/>
                  </a:lnTo>
                  <a:lnTo>
                    <a:pt x="215" y="0"/>
                  </a:lnTo>
                  <a:lnTo>
                    <a:pt x="196" y="8"/>
                  </a:lnTo>
                  <a:lnTo>
                    <a:pt x="191" y="21"/>
                  </a:lnTo>
                  <a:lnTo>
                    <a:pt x="190" y="29"/>
                  </a:lnTo>
                  <a:lnTo>
                    <a:pt x="173" y="11"/>
                  </a:lnTo>
                  <a:lnTo>
                    <a:pt x="170" y="13"/>
                  </a:lnTo>
                  <a:lnTo>
                    <a:pt x="158" y="35"/>
                  </a:lnTo>
                  <a:lnTo>
                    <a:pt x="167" y="42"/>
                  </a:lnTo>
                  <a:lnTo>
                    <a:pt x="176" y="50"/>
                  </a:lnTo>
                  <a:lnTo>
                    <a:pt x="177" y="54"/>
                  </a:lnTo>
                  <a:lnTo>
                    <a:pt x="196" y="63"/>
                  </a:lnTo>
                  <a:lnTo>
                    <a:pt x="191" y="71"/>
                  </a:lnTo>
                  <a:lnTo>
                    <a:pt x="186" y="88"/>
                  </a:lnTo>
                  <a:lnTo>
                    <a:pt x="176" y="89"/>
                  </a:lnTo>
                  <a:lnTo>
                    <a:pt x="179" y="110"/>
                  </a:lnTo>
                  <a:lnTo>
                    <a:pt x="187" y="117"/>
                  </a:lnTo>
                  <a:lnTo>
                    <a:pt x="189" y="132"/>
                  </a:lnTo>
                  <a:lnTo>
                    <a:pt x="184" y="133"/>
                  </a:lnTo>
                  <a:lnTo>
                    <a:pt x="177" y="139"/>
                  </a:lnTo>
                  <a:lnTo>
                    <a:pt x="161" y="136"/>
                  </a:lnTo>
                  <a:lnTo>
                    <a:pt x="161" y="139"/>
                  </a:lnTo>
                  <a:lnTo>
                    <a:pt x="153" y="157"/>
                  </a:lnTo>
                  <a:lnTo>
                    <a:pt x="141" y="156"/>
                  </a:lnTo>
                  <a:lnTo>
                    <a:pt x="124" y="165"/>
                  </a:lnTo>
                  <a:lnTo>
                    <a:pt x="125" y="171"/>
                  </a:lnTo>
                  <a:lnTo>
                    <a:pt x="114" y="178"/>
                  </a:lnTo>
                  <a:lnTo>
                    <a:pt x="105" y="183"/>
                  </a:lnTo>
                  <a:lnTo>
                    <a:pt x="96" y="183"/>
                  </a:lnTo>
                  <a:lnTo>
                    <a:pt x="88" y="190"/>
                  </a:lnTo>
                  <a:lnTo>
                    <a:pt x="81" y="183"/>
                  </a:lnTo>
                  <a:lnTo>
                    <a:pt x="68" y="185"/>
                  </a:lnTo>
                  <a:lnTo>
                    <a:pt x="71" y="197"/>
                  </a:lnTo>
                  <a:lnTo>
                    <a:pt x="72" y="201"/>
                  </a:lnTo>
                  <a:lnTo>
                    <a:pt x="59" y="217"/>
                  </a:lnTo>
                  <a:lnTo>
                    <a:pt x="65" y="222"/>
                  </a:lnTo>
                  <a:lnTo>
                    <a:pt x="73" y="232"/>
                  </a:lnTo>
                  <a:lnTo>
                    <a:pt x="89" y="239"/>
                  </a:lnTo>
                  <a:lnTo>
                    <a:pt x="89" y="275"/>
                  </a:lnTo>
                  <a:lnTo>
                    <a:pt x="53" y="271"/>
                  </a:lnTo>
                  <a:lnTo>
                    <a:pt x="37" y="275"/>
                  </a:lnTo>
                  <a:lnTo>
                    <a:pt x="22" y="271"/>
                  </a:lnTo>
                  <a:lnTo>
                    <a:pt x="16" y="282"/>
                  </a:lnTo>
                  <a:lnTo>
                    <a:pt x="3" y="297"/>
                  </a:lnTo>
                  <a:lnTo>
                    <a:pt x="0" y="314"/>
                  </a:lnTo>
                  <a:lnTo>
                    <a:pt x="66" y="347"/>
                  </a:lnTo>
                  <a:lnTo>
                    <a:pt x="96" y="371"/>
                  </a:lnTo>
                  <a:lnTo>
                    <a:pt x="128" y="409"/>
                  </a:lnTo>
                  <a:lnTo>
                    <a:pt x="140" y="435"/>
                  </a:lnTo>
                  <a:lnTo>
                    <a:pt x="153" y="454"/>
                  </a:lnTo>
                  <a:lnTo>
                    <a:pt x="151" y="464"/>
                  </a:lnTo>
                  <a:lnTo>
                    <a:pt x="176" y="499"/>
                  </a:lnTo>
                  <a:lnTo>
                    <a:pt x="194" y="529"/>
                  </a:lnTo>
                  <a:lnTo>
                    <a:pt x="196" y="532"/>
                  </a:lnTo>
                  <a:lnTo>
                    <a:pt x="207" y="552"/>
                  </a:lnTo>
                  <a:lnTo>
                    <a:pt x="248" y="546"/>
                  </a:lnTo>
                  <a:lnTo>
                    <a:pt x="275" y="564"/>
                  </a:lnTo>
                  <a:lnTo>
                    <a:pt x="284" y="575"/>
                  </a:lnTo>
                  <a:lnTo>
                    <a:pt x="297" y="578"/>
                  </a:lnTo>
                  <a:lnTo>
                    <a:pt x="311" y="589"/>
                  </a:lnTo>
                  <a:lnTo>
                    <a:pt x="318" y="602"/>
                  </a:lnTo>
                  <a:lnTo>
                    <a:pt x="324" y="604"/>
                  </a:lnTo>
                  <a:lnTo>
                    <a:pt x="360" y="622"/>
                  </a:lnTo>
                  <a:lnTo>
                    <a:pt x="367" y="629"/>
                  </a:lnTo>
                  <a:lnTo>
                    <a:pt x="379" y="643"/>
                  </a:lnTo>
                  <a:lnTo>
                    <a:pt x="387" y="659"/>
                  </a:lnTo>
                  <a:lnTo>
                    <a:pt x="403" y="693"/>
                  </a:lnTo>
                  <a:lnTo>
                    <a:pt x="410" y="718"/>
                  </a:lnTo>
                  <a:lnTo>
                    <a:pt x="409" y="728"/>
                  </a:lnTo>
                  <a:lnTo>
                    <a:pt x="413" y="745"/>
                  </a:lnTo>
                  <a:lnTo>
                    <a:pt x="410" y="746"/>
                  </a:lnTo>
                  <a:lnTo>
                    <a:pt x="416" y="749"/>
                  </a:lnTo>
                  <a:lnTo>
                    <a:pt x="420" y="750"/>
                  </a:lnTo>
                  <a:lnTo>
                    <a:pt x="445" y="760"/>
                  </a:lnTo>
                  <a:lnTo>
                    <a:pt x="465" y="770"/>
                  </a:lnTo>
                  <a:lnTo>
                    <a:pt x="487" y="784"/>
                  </a:lnTo>
                  <a:lnTo>
                    <a:pt x="513" y="806"/>
                  </a:lnTo>
                  <a:lnTo>
                    <a:pt x="550" y="846"/>
                  </a:lnTo>
                  <a:lnTo>
                    <a:pt x="586" y="891"/>
                  </a:lnTo>
                  <a:lnTo>
                    <a:pt x="625" y="950"/>
                  </a:lnTo>
                  <a:lnTo>
                    <a:pt x="628" y="950"/>
                  </a:lnTo>
                  <a:lnTo>
                    <a:pt x="631" y="946"/>
                  </a:lnTo>
                  <a:lnTo>
                    <a:pt x="652" y="943"/>
                  </a:lnTo>
                  <a:lnTo>
                    <a:pt x="700" y="975"/>
                  </a:lnTo>
                  <a:lnTo>
                    <a:pt x="704" y="971"/>
                  </a:lnTo>
                  <a:lnTo>
                    <a:pt x="747" y="974"/>
                  </a:lnTo>
                  <a:lnTo>
                    <a:pt x="780" y="993"/>
                  </a:lnTo>
                  <a:lnTo>
                    <a:pt x="815" y="1027"/>
                  </a:lnTo>
                  <a:lnTo>
                    <a:pt x="842" y="1087"/>
                  </a:lnTo>
                  <a:lnTo>
                    <a:pt x="849" y="1100"/>
                  </a:lnTo>
                  <a:lnTo>
                    <a:pt x="871" y="1102"/>
                  </a:lnTo>
                  <a:lnTo>
                    <a:pt x="895" y="1078"/>
                  </a:lnTo>
                  <a:lnTo>
                    <a:pt x="931" y="1062"/>
                  </a:lnTo>
                  <a:lnTo>
                    <a:pt x="960" y="1059"/>
                  </a:lnTo>
                  <a:lnTo>
                    <a:pt x="973" y="1052"/>
                  </a:lnTo>
                  <a:lnTo>
                    <a:pt x="1024" y="1062"/>
                  </a:lnTo>
                  <a:lnTo>
                    <a:pt x="1038" y="1070"/>
                  </a:lnTo>
                  <a:lnTo>
                    <a:pt x="1075" y="1092"/>
                  </a:lnTo>
                  <a:lnTo>
                    <a:pt x="1077" y="1091"/>
                  </a:lnTo>
                  <a:lnTo>
                    <a:pt x="1083" y="1092"/>
                  </a:lnTo>
                  <a:lnTo>
                    <a:pt x="1091" y="1100"/>
                  </a:lnTo>
                  <a:lnTo>
                    <a:pt x="1096" y="1102"/>
                  </a:lnTo>
                  <a:lnTo>
                    <a:pt x="1113" y="1109"/>
                  </a:lnTo>
                  <a:lnTo>
                    <a:pt x="1127" y="1113"/>
                  </a:lnTo>
                  <a:lnTo>
                    <a:pt x="1136" y="1113"/>
                  </a:lnTo>
                  <a:lnTo>
                    <a:pt x="1126" y="1100"/>
                  </a:lnTo>
                  <a:lnTo>
                    <a:pt x="1132" y="1088"/>
                  </a:lnTo>
                  <a:lnTo>
                    <a:pt x="1159" y="1077"/>
                  </a:lnTo>
                  <a:lnTo>
                    <a:pt x="1191" y="1085"/>
                  </a:lnTo>
                  <a:lnTo>
                    <a:pt x="1199" y="1081"/>
                  </a:lnTo>
                  <a:lnTo>
                    <a:pt x="1229" y="1103"/>
                  </a:lnTo>
                  <a:lnTo>
                    <a:pt x="1235" y="1089"/>
                  </a:lnTo>
                  <a:lnTo>
                    <a:pt x="1251" y="1085"/>
                  </a:lnTo>
                  <a:lnTo>
                    <a:pt x="1260" y="1088"/>
                  </a:lnTo>
                  <a:lnTo>
                    <a:pt x="1267" y="1080"/>
                  </a:lnTo>
                  <a:lnTo>
                    <a:pt x="1267" y="1074"/>
                  </a:lnTo>
                  <a:lnTo>
                    <a:pt x="1271" y="1074"/>
                  </a:lnTo>
                  <a:lnTo>
                    <a:pt x="1264" y="1071"/>
                  </a:lnTo>
                  <a:lnTo>
                    <a:pt x="1264" y="1062"/>
                  </a:lnTo>
                  <a:lnTo>
                    <a:pt x="1278" y="1055"/>
                  </a:lnTo>
                  <a:lnTo>
                    <a:pt x="1284" y="1056"/>
                  </a:lnTo>
                  <a:lnTo>
                    <a:pt x="1297" y="1052"/>
                  </a:lnTo>
                  <a:lnTo>
                    <a:pt x="1296" y="1038"/>
                  </a:lnTo>
                  <a:lnTo>
                    <a:pt x="1290" y="1023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Freeform 60"/>
            <p:cNvSpPr>
              <a:spLocks noChangeAspect="1"/>
            </p:cNvSpPr>
            <p:nvPr/>
          </p:nvSpPr>
          <p:spPr bwMode="auto">
            <a:xfrm>
              <a:off x="2139" y="1334"/>
              <a:ext cx="763" cy="424"/>
            </a:xfrm>
            <a:custGeom>
              <a:avLst/>
              <a:gdLst/>
              <a:ahLst/>
              <a:cxnLst>
                <a:cxn ang="0">
                  <a:pos x="996" y="119"/>
                </a:cxn>
                <a:cxn ang="0">
                  <a:pos x="899" y="155"/>
                </a:cxn>
                <a:cxn ang="0">
                  <a:pos x="857" y="140"/>
                </a:cxn>
                <a:cxn ang="0">
                  <a:pos x="795" y="120"/>
                </a:cxn>
                <a:cxn ang="0">
                  <a:pos x="707" y="155"/>
                </a:cxn>
                <a:cxn ang="0">
                  <a:pos x="596" y="105"/>
                </a:cxn>
                <a:cxn ang="0">
                  <a:pos x="517" y="65"/>
                </a:cxn>
                <a:cxn ang="0">
                  <a:pos x="448" y="51"/>
                </a:cxn>
                <a:cxn ang="0">
                  <a:pos x="383" y="26"/>
                </a:cxn>
                <a:cxn ang="0">
                  <a:pos x="346" y="27"/>
                </a:cxn>
                <a:cxn ang="0">
                  <a:pos x="294" y="18"/>
                </a:cxn>
                <a:cxn ang="0">
                  <a:pos x="232" y="6"/>
                </a:cxn>
                <a:cxn ang="0">
                  <a:pos x="180" y="11"/>
                </a:cxn>
                <a:cxn ang="0">
                  <a:pos x="114" y="40"/>
                </a:cxn>
                <a:cxn ang="0">
                  <a:pos x="75" y="119"/>
                </a:cxn>
                <a:cxn ang="0">
                  <a:pos x="51" y="155"/>
                </a:cxn>
                <a:cxn ang="0">
                  <a:pos x="87" y="213"/>
                </a:cxn>
                <a:cxn ang="0">
                  <a:pos x="69" y="276"/>
                </a:cxn>
                <a:cxn ang="0">
                  <a:pos x="23" y="309"/>
                </a:cxn>
                <a:cxn ang="0">
                  <a:pos x="48" y="369"/>
                </a:cxn>
                <a:cxn ang="0">
                  <a:pos x="108" y="375"/>
                </a:cxn>
                <a:cxn ang="0">
                  <a:pos x="157" y="397"/>
                </a:cxn>
                <a:cxn ang="0">
                  <a:pos x="127" y="491"/>
                </a:cxn>
                <a:cxn ang="0">
                  <a:pos x="205" y="484"/>
                </a:cxn>
                <a:cxn ang="0">
                  <a:pos x="294" y="511"/>
                </a:cxn>
                <a:cxn ang="0">
                  <a:pos x="411" y="466"/>
                </a:cxn>
                <a:cxn ang="0">
                  <a:pos x="503" y="536"/>
                </a:cxn>
                <a:cxn ang="0">
                  <a:pos x="585" y="582"/>
                </a:cxn>
                <a:cxn ang="0">
                  <a:pos x="690" y="629"/>
                </a:cxn>
                <a:cxn ang="0">
                  <a:pos x="750" y="696"/>
                </a:cxn>
                <a:cxn ang="0">
                  <a:pos x="831" y="673"/>
                </a:cxn>
                <a:cxn ang="0">
                  <a:pos x="909" y="723"/>
                </a:cxn>
                <a:cxn ang="0">
                  <a:pos x="985" y="715"/>
                </a:cxn>
                <a:cxn ang="0">
                  <a:pos x="1099" y="701"/>
                </a:cxn>
                <a:cxn ang="0">
                  <a:pos x="1153" y="639"/>
                </a:cxn>
                <a:cxn ang="0">
                  <a:pos x="1230" y="665"/>
                </a:cxn>
                <a:cxn ang="0">
                  <a:pos x="1280" y="687"/>
                </a:cxn>
                <a:cxn ang="0">
                  <a:pos x="1356" y="691"/>
                </a:cxn>
                <a:cxn ang="0">
                  <a:pos x="1305" y="775"/>
                </a:cxn>
                <a:cxn ang="0">
                  <a:pos x="1362" y="876"/>
                </a:cxn>
                <a:cxn ang="0">
                  <a:pos x="1447" y="915"/>
                </a:cxn>
                <a:cxn ang="0">
                  <a:pos x="1546" y="946"/>
                </a:cxn>
                <a:cxn ang="0">
                  <a:pos x="1575" y="861"/>
                </a:cxn>
                <a:cxn ang="0">
                  <a:pos x="1608" y="835"/>
                </a:cxn>
                <a:cxn ang="0">
                  <a:pos x="1676" y="808"/>
                </a:cxn>
                <a:cxn ang="0">
                  <a:pos x="1723" y="805"/>
                </a:cxn>
                <a:cxn ang="0">
                  <a:pos x="1771" y="847"/>
                </a:cxn>
                <a:cxn ang="0">
                  <a:pos x="1794" y="855"/>
                </a:cxn>
                <a:cxn ang="0">
                  <a:pos x="1820" y="897"/>
                </a:cxn>
                <a:cxn ang="0">
                  <a:pos x="1876" y="858"/>
                </a:cxn>
                <a:cxn ang="0">
                  <a:pos x="1875" y="796"/>
                </a:cxn>
                <a:cxn ang="0">
                  <a:pos x="1725" y="661"/>
                </a:cxn>
                <a:cxn ang="0">
                  <a:pos x="1641" y="359"/>
                </a:cxn>
                <a:cxn ang="0">
                  <a:pos x="1627" y="219"/>
                </a:cxn>
                <a:cxn ang="0">
                  <a:pos x="1702" y="234"/>
                </a:cxn>
                <a:cxn ang="0">
                  <a:pos x="1639" y="132"/>
                </a:cxn>
                <a:cxn ang="0">
                  <a:pos x="1575" y="141"/>
                </a:cxn>
                <a:cxn ang="0">
                  <a:pos x="1523" y="115"/>
                </a:cxn>
                <a:cxn ang="0">
                  <a:pos x="1385" y="109"/>
                </a:cxn>
                <a:cxn ang="0">
                  <a:pos x="1273" y="168"/>
                </a:cxn>
                <a:cxn ang="0">
                  <a:pos x="1171" y="127"/>
                </a:cxn>
                <a:cxn ang="0">
                  <a:pos x="1103" y="134"/>
                </a:cxn>
              </a:cxnLst>
              <a:rect l="0" t="0" r="r" b="b"/>
              <a:pathLst>
                <a:path w="1890" h="954">
                  <a:moveTo>
                    <a:pt x="1090" y="129"/>
                  </a:moveTo>
                  <a:lnTo>
                    <a:pt x="1073" y="133"/>
                  </a:lnTo>
                  <a:lnTo>
                    <a:pt x="1068" y="136"/>
                  </a:lnTo>
                  <a:lnTo>
                    <a:pt x="1045" y="136"/>
                  </a:lnTo>
                  <a:lnTo>
                    <a:pt x="1040" y="140"/>
                  </a:lnTo>
                  <a:lnTo>
                    <a:pt x="1025" y="129"/>
                  </a:lnTo>
                  <a:lnTo>
                    <a:pt x="1007" y="122"/>
                  </a:lnTo>
                  <a:lnTo>
                    <a:pt x="996" y="119"/>
                  </a:lnTo>
                  <a:lnTo>
                    <a:pt x="989" y="129"/>
                  </a:lnTo>
                  <a:lnTo>
                    <a:pt x="972" y="126"/>
                  </a:lnTo>
                  <a:lnTo>
                    <a:pt x="962" y="125"/>
                  </a:lnTo>
                  <a:lnTo>
                    <a:pt x="946" y="134"/>
                  </a:lnTo>
                  <a:lnTo>
                    <a:pt x="933" y="140"/>
                  </a:lnTo>
                  <a:lnTo>
                    <a:pt x="929" y="145"/>
                  </a:lnTo>
                  <a:lnTo>
                    <a:pt x="914" y="145"/>
                  </a:lnTo>
                  <a:lnTo>
                    <a:pt x="899" y="155"/>
                  </a:lnTo>
                  <a:lnTo>
                    <a:pt x="904" y="148"/>
                  </a:lnTo>
                  <a:lnTo>
                    <a:pt x="893" y="151"/>
                  </a:lnTo>
                  <a:lnTo>
                    <a:pt x="893" y="148"/>
                  </a:lnTo>
                  <a:lnTo>
                    <a:pt x="890" y="148"/>
                  </a:lnTo>
                  <a:lnTo>
                    <a:pt x="888" y="143"/>
                  </a:lnTo>
                  <a:lnTo>
                    <a:pt x="877" y="143"/>
                  </a:lnTo>
                  <a:lnTo>
                    <a:pt x="864" y="138"/>
                  </a:lnTo>
                  <a:lnTo>
                    <a:pt x="857" y="140"/>
                  </a:lnTo>
                  <a:lnTo>
                    <a:pt x="854" y="136"/>
                  </a:lnTo>
                  <a:lnTo>
                    <a:pt x="835" y="133"/>
                  </a:lnTo>
                  <a:lnTo>
                    <a:pt x="822" y="126"/>
                  </a:lnTo>
                  <a:lnTo>
                    <a:pt x="825" y="120"/>
                  </a:lnTo>
                  <a:lnTo>
                    <a:pt x="815" y="102"/>
                  </a:lnTo>
                  <a:lnTo>
                    <a:pt x="809" y="101"/>
                  </a:lnTo>
                  <a:lnTo>
                    <a:pt x="805" y="111"/>
                  </a:lnTo>
                  <a:lnTo>
                    <a:pt x="795" y="120"/>
                  </a:lnTo>
                  <a:lnTo>
                    <a:pt x="795" y="116"/>
                  </a:lnTo>
                  <a:lnTo>
                    <a:pt x="792" y="104"/>
                  </a:lnTo>
                  <a:lnTo>
                    <a:pt x="772" y="130"/>
                  </a:lnTo>
                  <a:lnTo>
                    <a:pt x="762" y="141"/>
                  </a:lnTo>
                  <a:lnTo>
                    <a:pt x="753" y="148"/>
                  </a:lnTo>
                  <a:lnTo>
                    <a:pt x="743" y="154"/>
                  </a:lnTo>
                  <a:lnTo>
                    <a:pt x="737" y="154"/>
                  </a:lnTo>
                  <a:lnTo>
                    <a:pt x="707" y="155"/>
                  </a:lnTo>
                  <a:lnTo>
                    <a:pt x="696" y="148"/>
                  </a:lnTo>
                  <a:lnTo>
                    <a:pt x="675" y="137"/>
                  </a:lnTo>
                  <a:lnTo>
                    <a:pt x="664" y="134"/>
                  </a:lnTo>
                  <a:lnTo>
                    <a:pt x="652" y="122"/>
                  </a:lnTo>
                  <a:lnTo>
                    <a:pt x="648" y="109"/>
                  </a:lnTo>
                  <a:lnTo>
                    <a:pt x="635" y="105"/>
                  </a:lnTo>
                  <a:lnTo>
                    <a:pt x="618" y="118"/>
                  </a:lnTo>
                  <a:lnTo>
                    <a:pt x="596" y="105"/>
                  </a:lnTo>
                  <a:lnTo>
                    <a:pt x="591" y="104"/>
                  </a:lnTo>
                  <a:lnTo>
                    <a:pt x="591" y="98"/>
                  </a:lnTo>
                  <a:lnTo>
                    <a:pt x="572" y="94"/>
                  </a:lnTo>
                  <a:lnTo>
                    <a:pt x="567" y="91"/>
                  </a:lnTo>
                  <a:lnTo>
                    <a:pt x="556" y="79"/>
                  </a:lnTo>
                  <a:lnTo>
                    <a:pt x="539" y="72"/>
                  </a:lnTo>
                  <a:lnTo>
                    <a:pt x="523" y="73"/>
                  </a:lnTo>
                  <a:lnTo>
                    <a:pt x="517" y="65"/>
                  </a:lnTo>
                  <a:lnTo>
                    <a:pt x="508" y="66"/>
                  </a:lnTo>
                  <a:lnTo>
                    <a:pt x="497" y="73"/>
                  </a:lnTo>
                  <a:lnTo>
                    <a:pt x="491" y="76"/>
                  </a:lnTo>
                  <a:lnTo>
                    <a:pt x="477" y="77"/>
                  </a:lnTo>
                  <a:lnTo>
                    <a:pt x="471" y="63"/>
                  </a:lnTo>
                  <a:lnTo>
                    <a:pt x="454" y="66"/>
                  </a:lnTo>
                  <a:lnTo>
                    <a:pt x="455" y="59"/>
                  </a:lnTo>
                  <a:lnTo>
                    <a:pt x="448" y="51"/>
                  </a:lnTo>
                  <a:lnTo>
                    <a:pt x="441" y="47"/>
                  </a:lnTo>
                  <a:lnTo>
                    <a:pt x="442" y="36"/>
                  </a:lnTo>
                  <a:lnTo>
                    <a:pt x="438" y="22"/>
                  </a:lnTo>
                  <a:lnTo>
                    <a:pt x="421" y="4"/>
                  </a:lnTo>
                  <a:lnTo>
                    <a:pt x="412" y="6"/>
                  </a:lnTo>
                  <a:lnTo>
                    <a:pt x="411" y="8"/>
                  </a:lnTo>
                  <a:lnTo>
                    <a:pt x="396" y="19"/>
                  </a:lnTo>
                  <a:lnTo>
                    <a:pt x="383" y="26"/>
                  </a:lnTo>
                  <a:lnTo>
                    <a:pt x="385" y="18"/>
                  </a:lnTo>
                  <a:lnTo>
                    <a:pt x="388" y="5"/>
                  </a:lnTo>
                  <a:lnTo>
                    <a:pt x="379" y="0"/>
                  </a:lnTo>
                  <a:lnTo>
                    <a:pt x="367" y="5"/>
                  </a:lnTo>
                  <a:lnTo>
                    <a:pt x="362" y="13"/>
                  </a:lnTo>
                  <a:lnTo>
                    <a:pt x="375" y="33"/>
                  </a:lnTo>
                  <a:lnTo>
                    <a:pt x="366" y="44"/>
                  </a:lnTo>
                  <a:lnTo>
                    <a:pt x="346" y="27"/>
                  </a:lnTo>
                  <a:lnTo>
                    <a:pt x="344" y="27"/>
                  </a:lnTo>
                  <a:lnTo>
                    <a:pt x="339" y="40"/>
                  </a:lnTo>
                  <a:lnTo>
                    <a:pt x="334" y="56"/>
                  </a:lnTo>
                  <a:lnTo>
                    <a:pt x="330" y="45"/>
                  </a:lnTo>
                  <a:lnTo>
                    <a:pt x="311" y="33"/>
                  </a:lnTo>
                  <a:lnTo>
                    <a:pt x="301" y="19"/>
                  </a:lnTo>
                  <a:lnTo>
                    <a:pt x="298" y="16"/>
                  </a:lnTo>
                  <a:lnTo>
                    <a:pt x="294" y="18"/>
                  </a:lnTo>
                  <a:lnTo>
                    <a:pt x="293" y="20"/>
                  </a:lnTo>
                  <a:lnTo>
                    <a:pt x="300" y="31"/>
                  </a:lnTo>
                  <a:lnTo>
                    <a:pt x="278" y="52"/>
                  </a:lnTo>
                  <a:lnTo>
                    <a:pt x="254" y="40"/>
                  </a:lnTo>
                  <a:lnTo>
                    <a:pt x="233" y="36"/>
                  </a:lnTo>
                  <a:lnTo>
                    <a:pt x="235" y="23"/>
                  </a:lnTo>
                  <a:lnTo>
                    <a:pt x="235" y="8"/>
                  </a:lnTo>
                  <a:lnTo>
                    <a:pt x="232" y="6"/>
                  </a:lnTo>
                  <a:lnTo>
                    <a:pt x="225" y="2"/>
                  </a:lnTo>
                  <a:lnTo>
                    <a:pt x="221" y="18"/>
                  </a:lnTo>
                  <a:lnTo>
                    <a:pt x="202" y="25"/>
                  </a:lnTo>
                  <a:lnTo>
                    <a:pt x="190" y="5"/>
                  </a:lnTo>
                  <a:lnTo>
                    <a:pt x="185" y="4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1"/>
                  </a:lnTo>
                  <a:lnTo>
                    <a:pt x="189" y="30"/>
                  </a:lnTo>
                  <a:lnTo>
                    <a:pt x="177" y="40"/>
                  </a:lnTo>
                  <a:lnTo>
                    <a:pt x="176" y="40"/>
                  </a:lnTo>
                  <a:lnTo>
                    <a:pt x="164" y="23"/>
                  </a:lnTo>
                  <a:lnTo>
                    <a:pt x="151" y="26"/>
                  </a:lnTo>
                  <a:lnTo>
                    <a:pt x="128" y="30"/>
                  </a:lnTo>
                  <a:lnTo>
                    <a:pt x="127" y="36"/>
                  </a:lnTo>
                  <a:lnTo>
                    <a:pt x="114" y="40"/>
                  </a:lnTo>
                  <a:lnTo>
                    <a:pt x="102" y="50"/>
                  </a:lnTo>
                  <a:lnTo>
                    <a:pt x="92" y="62"/>
                  </a:lnTo>
                  <a:lnTo>
                    <a:pt x="95" y="63"/>
                  </a:lnTo>
                  <a:lnTo>
                    <a:pt x="92" y="77"/>
                  </a:lnTo>
                  <a:lnTo>
                    <a:pt x="95" y="80"/>
                  </a:lnTo>
                  <a:lnTo>
                    <a:pt x="92" y="86"/>
                  </a:lnTo>
                  <a:lnTo>
                    <a:pt x="81" y="97"/>
                  </a:lnTo>
                  <a:lnTo>
                    <a:pt x="75" y="119"/>
                  </a:lnTo>
                  <a:lnTo>
                    <a:pt x="69" y="123"/>
                  </a:lnTo>
                  <a:lnTo>
                    <a:pt x="68" y="129"/>
                  </a:lnTo>
                  <a:lnTo>
                    <a:pt x="61" y="138"/>
                  </a:lnTo>
                  <a:lnTo>
                    <a:pt x="59" y="138"/>
                  </a:lnTo>
                  <a:lnTo>
                    <a:pt x="48" y="140"/>
                  </a:lnTo>
                  <a:lnTo>
                    <a:pt x="51" y="145"/>
                  </a:lnTo>
                  <a:lnTo>
                    <a:pt x="54" y="147"/>
                  </a:lnTo>
                  <a:lnTo>
                    <a:pt x="51" y="155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52" y="170"/>
                  </a:lnTo>
                  <a:lnTo>
                    <a:pt x="54" y="177"/>
                  </a:lnTo>
                  <a:lnTo>
                    <a:pt x="65" y="177"/>
                  </a:lnTo>
                  <a:lnTo>
                    <a:pt x="69" y="182"/>
                  </a:lnTo>
                  <a:lnTo>
                    <a:pt x="78" y="184"/>
                  </a:lnTo>
                  <a:lnTo>
                    <a:pt x="87" y="213"/>
                  </a:lnTo>
                  <a:lnTo>
                    <a:pt x="90" y="216"/>
                  </a:lnTo>
                  <a:lnTo>
                    <a:pt x="84" y="223"/>
                  </a:lnTo>
                  <a:lnTo>
                    <a:pt x="66" y="232"/>
                  </a:lnTo>
                  <a:lnTo>
                    <a:pt x="65" y="238"/>
                  </a:lnTo>
                  <a:lnTo>
                    <a:pt x="48" y="250"/>
                  </a:lnTo>
                  <a:lnTo>
                    <a:pt x="49" y="259"/>
                  </a:lnTo>
                  <a:lnTo>
                    <a:pt x="66" y="269"/>
                  </a:lnTo>
                  <a:lnTo>
                    <a:pt x="69" y="276"/>
                  </a:lnTo>
                  <a:lnTo>
                    <a:pt x="61" y="298"/>
                  </a:lnTo>
                  <a:lnTo>
                    <a:pt x="68" y="305"/>
                  </a:lnTo>
                  <a:lnTo>
                    <a:pt x="56" y="307"/>
                  </a:lnTo>
                  <a:lnTo>
                    <a:pt x="55" y="312"/>
                  </a:lnTo>
                  <a:lnTo>
                    <a:pt x="35" y="314"/>
                  </a:lnTo>
                  <a:lnTo>
                    <a:pt x="31" y="304"/>
                  </a:lnTo>
                  <a:lnTo>
                    <a:pt x="20" y="287"/>
                  </a:lnTo>
                  <a:lnTo>
                    <a:pt x="23" y="309"/>
                  </a:lnTo>
                  <a:lnTo>
                    <a:pt x="3" y="307"/>
                  </a:lnTo>
                  <a:lnTo>
                    <a:pt x="6" y="320"/>
                  </a:lnTo>
                  <a:lnTo>
                    <a:pt x="0" y="333"/>
                  </a:lnTo>
                  <a:lnTo>
                    <a:pt x="3" y="358"/>
                  </a:lnTo>
                  <a:lnTo>
                    <a:pt x="26" y="352"/>
                  </a:lnTo>
                  <a:lnTo>
                    <a:pt x="32" y="359"/>
                  </a:lnTo>
                  <a:lnTo>
                    <a:pt x="25" y="366"/>
                  </a:lnTo>
                  <a:lnTo>
                    <a:pt x="48" y="369"/>
                  </a:lnTo>
                  <a:lnTo>
                    <a:pt x="48" y="361"/>
                  </a:lnTo>
                  <a:lnTo>
                    <a:pt x="55" y="362"/>
                  </a:lnTo>
                  <a:lnTo>
                    <a:pt x="62" y="369"/>
                  </a:lnTo>
                  <a:lnTo>
                    <a:pt x="84" y="384"/>
                  </a:lnTo>
                  <a:lnTo>
                    <a:pt x="94" y="380"/>
                  </a:lnTo>
                  <a:lnTo>
                    <a:pt x="98" y="383"/>
                  </a:lnTo>
                  <a:lnTo>
                    <a:pt x="102" y="373"/>
                  </a:lnTo>
                  <a:lnTo>
                    <a:pt x="108" y="375"/>
                  </a:lnTo>
                  <a:lnTo>
                    <a:pt x="111" y="368"/>
                  </a:lnTo>
                  <a:lnTo>
                    <a:pt x="117" y="375"/>
                  </a:lnTo>
                  <a:lnTo>
                    <a:pt x="120" y="383"/>
                  </a:lnTo>
                  <a:lnTo>
                    <a:pt x="130" y="389"/>
                  </a:lnTo>
                  <a:lnTo>
                    <a:pt x="136" y="386"/>
                  </a:lnTo>
                  <a:lnTo>
                    <a:pt x="137" y="394"/>
                  </a:lnTo>
                  <a:lnTo>
                    <a:pt x="157" y="396"/>
                  </a:lnTo>
                  <a:lnTo>
                    <a:pt x="157" y="397"/>
                  </a:lnTo>
                  <a:lnTo>
                    <a:pt x="154" y="404"/>
                  </a:lnTo>
                  <a:lnTo>
                    <a:pt x="164" y="415"/>
                  </a:lnTo>
                  <a:lnTo>
                    <a:pt x="157" y="436"/>
                  </a:lnTo>
                  <a:lnTo>
                    <a:pt x="159" y="447"/>
                  </a:lnTo>
                  <a:lnTo>
                    <a:pt x="147" y="448"/>
                  </a:lnTo>
                  <a:lnTo>
                    <a:pt x="146" y="452"/>
                  </a:lnTo>
                  <a:lnTo>
                    <a:pt x="136" y="476"/>
                  </a:lnTo>
                  <a:lnTo>
                    <a:pt x="127" y="491"/>
                  </a:lnTo>
                  <a:lnTo>
                    <a:pt x="128" y="491"/>
                  </a:lnTo>
                  <a:lnTo>
                    <a:pt x="146" y="487"/>
                  </a:lnTo>
                  <a:lnTo>
                    <a:pt x="150" y="497"/>
                  </a:lnTo>
                  <a:lnTo>
                    <a:pt x="162" y="487"/>
                  </a:lnTo>
                  <a:lnTo>
                    <a:pt x="189" y="484"/>
                  </a:lnTo>
                  <a:lnTo>
                    <a:pt x="192" y="477"/>
                  </a:lnTo>
                  <a:lnTo>
                    <a:pt x="203" y="480"/>
                  </a:lnTo>
                  <a:lnTo>
                    <a:pt x="205" y="484"/>
                  </a:lnTo>
                  <a:lnTo>
                    <a:pt x="218" y="479"/>
                  </a:lnTo>
                  <a:lnTo>
                    <a:pt x="228" y="489"/>
                  </a:lnTo>
                  <a:lnTo>
                    <a:pt x="242" y="496"/>
                  </a:lnTo>
                  <a:lnTo>
                    <a:pt x="254" y="526"/>
                  </a:lnTo>
                  <a:lnTo>
                    <a:pt x="261" y="526"/>
                  </a:lnTo>
                  <a:lnTo>
                    <a:pt x="280" y="516"/>
                  </a:lnTo>
                  <a:lnTo>
                    <a:pt x="290" y="516"/>
                  </a:lnTo>
                  <a:lnTo>
                    <a:pt x="294" y="511"/>
                  </a:lnTo>
                  <a:lnTo>
                    <a:pt x="298" y="511"/>
                  </a:lnTo>
                  <a:lnTo>
                    <a:pt x="297" y="500"/>
                  </a:lnTo>
                  <a:lnTo>
                    <a:pt x="328" y="466"/>
                  </a:lnTo>
                  <a:lnTo>
                    <a:pt x="333" y="458"/>
                  </a:lnTo>
                  <a:lnTo>
                    <a:pt x="373" y="454"/>
                  </a:lnTo>
                  <a:lnTo>
                    <a:pt x="383" y="454"/>
                  </a:lnTo>
                  <a:lnTo>
                    <a:pt x="412" y="461"/>
                  </a:lnTo>
                  <a:lnTo>
                    <a:pt x="411" y="466"/>
                  </a:lnTo>
                  <a:lnTo>
                    <a:pt x="421" y="473"/>
                  </a:lnTo>
                  <a:lnTo>
                    <a:pt x="429" y="479"/>
                  </a:lnTo>
                  <a:lnTo>
                    <a:pt x="422" y="501"/>
                  </a:lnTo>
                  <a:lnTo>
                    <a:pt x="435" y="512"/>
                  </a:lnTo>
                  <a:lnTo>
                    <a:pt x="455" y="522"/>
                  </a:lnTo>
                  <a:lnTo>
                    <a:pt x="468" y="533"/>
                  </a:lnTo>
                  <a:lnTo>
                    <a:pt x="481" y="539"/>
                  </a:lnTo>
                  <a:lnTo>
                    <a:pt x="503" y="536"/>
                  </a:lnTo>
                  <a:lnTo>
                    <a:pt x="513" y="547"/>
                  </a:lnTo>
                  <a:lnTo>
                    <a:pt x="527" y="558"/>
                  </a:lnTo>
                  <a:lnTo>
                    <a:pt x="530" y="562"/>
                  </a:lnTo>
                  <a:lnTo>
                    <a:pt x="534" y="565"/>
                  </a:lnTo>
                  <a:lnTo>
                    <a:pt x="542" y="569"/>
                  </a:lnTo>
                  <a:lnTo>
                    <a:pt x="550" y="578"/>
                  </a:lnTo>
                  <a:lnTo>
                    <a:pt x="562" y="594"/>
                  </a:lnTo>
                  <a:lnTo>
                    <a:pt x="585" y="582"/>
                  </a:lnTo>
                  <a:lnTo>
                    <a:pt x="614" y="591"/>
                  </a:lnTo>
                  <a:lnTo>
                    <a:pt x="629" y="597"/>
                  </a:lnTo>
                  <a:lnTo>
                    <a:pt x="644" y="607"/>
                  </a:lnTo>
                  <a:lnTo>
                    <a:pt x="648" y="616"/>
                  </a:lnTo>
                  <a:lnTo>
                    <a:pt x="658" y="622"/>
                  </a:lnTo>
                  <a:lnTo>
                    <a:pt x="677" y="622"/>
                  </a:lnTo>
                  <a:lnTo>
                    <a:pt x="678" y="622"/>
                  </a:lnTo>
                  <a:lnTo>
                    <a:pt x="690" y="629"/>
                  </a:lnTo>
                  <a:lnTo>
                    <a:pt x="688" y="643"/>
                  </a:lnTo>
                  <a:lnTo>
                    <a:pt x="697" y="648"/>
                  </a:lnTo>
                  <a:lnTo>
                    <a:pt x="706" y="658"/>
                  </a:lnTo>
                  <a:lnTo>
                    <a:pt x="704" y="664"/>
                  </a:lnTo>
                  <a:lnTo>
                    <a:pt x="707" y="669"/>
                  </a:lnTo>
                  <a:lnTo>
                    <a:pt x="736" y="690"/>
                  </a:lnTo>
                  <a:lnTo>
                    <a:pt x="737" y="694"/>
                  </a:lnTo>
                  <a:lnTo>
                    <a:pt x="750" y="696"/>
                  </a:lnTo>
                  <a:lnTo>
                    <a:pt x="759" y="694"/>
                  </a:lnTo>
                  <a:lnTo>
                    <a:pt x="759" y="693"/>
                  </a:lnTo>
                  <a:lnTo>
                    <a:pt x="760" y="679"/>
                  </a:lnTo>
                  <a:lnTo>
                    <a:pt x="770" y="669"/>
                  </a:lnTo>
                  <a:lnTo>
                    <a:pt x="786" y="672"/>
                  </a:lnTo>
                  <a:lnTo>
                    <a:pt x="804" y="672"/>
                  </a:lnTo>
                  <a:lnTo>
                    <a:pt x="806" y="669"/>
                  </a:lnTo>
                  <a:lnTo>
                    <a:pt x="831" y="673"/>
                  </a:lnTo>
                  <a:lnTo>
                    <a:pt x="844" y="689"/>
                  </a:lnTo>
                  <a:lnTo>
                    <a:pt x="861" y="698"/>
                  </a:lnTo>
                  <a:lnTo>
                    <a:pt x="873" y="700"/>
                  </a:lnTo>
                  <a:lnTo>
                    <a:pt x="881" y="710"/>
                  </a:lnTo>
                  <a:lnTo>
                    <a:pt x="883" y="710"/>
                  </a:lnTo>
                  <a:lnTo>
                    <a:pt x="888" y="708"/>
                  </a:lnTo>
                  <a:lnTo>
                    <a:pt x="896" y="711"/>
                  </a:lnTo>
                  <a:lnTo>
                    <a:pt x="909" y="723"/>
                  </a:lnTo>
                  <a:lnTo>
                    <a:pt x="907" y="733"/>
                  </a:lnTo>
                  <a:lnTo>
                    <a:pt x="916" y="733"/>
                  </a:lnTo>
                  <a:lnTo>
                    <a:pt x="943" y="703"/>
                  </a:lnTo>
                  <a:lnTo>
                    <a:pt x="962" y="683"/>
                  </a:lnTo>
                  <a:lnTo>
                    <a:pt x="968" y="689"/>
                  </a:lnTo>
                  <a:lnTo>
                    <a:pt x="962" y="703"/>
                  </a:lnTo>
                  <a:lnTo>
                    <a:pt x="976" y="711"/>
                  </a:lnTo>
                  <a:lnTo>
                    <a:pt x="985" y="715"/>
                  </a:lnTo>
                  <a:lnTo>
                    <a:pt x="1008" y="714"/>
                  </a:lnTo>
                  <a:lnTo>
                    <a:pt x="1009" y="712"/>
                  </a:lnTo>
                  <a:lnTo>
                    <a:pt x="1027" y="703"/>
                  </a:lnTo>
                  <a:lnTo>
                    <a:pt x="1060" y="705"/>
                  </a:lnTo>
                  <a:lnTo>
                    <a:pt x="1066" y="708"/>
                  </a:lnTo>
                  <a:lnTo>
                    <a:pt x="1091" y="708"/>
                  </a:lnTo>
                  <a:lnTo>
                    <a:pt x="1099" y="707"/>
                  </a:lnTo>
                  <a:lnTo>
                    <a:pt x="1099" y="701"/>
                  </a:lnTo>
                  <a:lnTo>
                    <a:pt x="1073" y="686"/>
                  </a:lnTo>
                  <a:lnTo>
                    <a:pt x="1063" y="673"/>
                  </a:lnTo>
                  <a:lnTo>
                    <a:pt x="1104" y="669"/>
                  </a:lnTo>
                  <a:lnTo>
                    <a:pt x="1110" y="668"/>
                  </a:lnTo>
                  <a:lnTo>
                    <a:pt x="1116" y="660"/>
                  </a:lnTo>
                  <a:lnTo>
                    <a:pt x="1130" y="653"/>
                  </a:lnTo>
                  <a:lnTo>
                    <a:pt x="1138" y="640"/>
                  </a:lnTo>
                  <a:lnTo>
                    <a:pt x="1153" y="639"/>
                  </a:lnTo>
                  <a:lnTo>
                    <a:pt x="1163" y="639"/>
                  </a:lnTo>
                  <a:lnTo>
                    <a:pt x="1165" y="632"/>
                  </a:lnTo>
                  <a:lnTo>
                    <a:pt x="1184" y="615"/>
                  </a:lnTo>
                  <a:lnTo>
                    <a:pt x="1201" y="632"/>
                  </a:lnTo>
                  <a:lnTo>
                    <a:pt x="1199" y="644"/>
                  </a:lnTo>
                  <a:lnTo>
                    <a:pt x="1205" y="647"/>
                  </a:lnTo>
                  <a:lnTo>
                    <a:pt x="1217" y="654"/>
                  </a:lnTo>
                  <a:lnTo>
                    <a:pt x="1230" y="665"/>
                  </a:lnTo>
                  <a:lnTo>
                    <a:pt x="1237" y="671"/>
                  </a:lnTo>
                  <a:lnTo>
                    <a:pt x="1238" y="669"/>
                  </a:lnTo>
                  <a:lnTo>
                    <a:pt x="1248" y="672"/>
                  </a:lnTo>
                  <a:lnTo>
                    <a:pt x="1257" y="664"/>
                  </a:lnTo>
                  <a:lnTo>
                    <a:pt x="1282" y="666"/>
                  </a:lnTo>
                  <a:lnTo>
                    <a:pt x="1284" y="671"/>
                  </a:lnTo>
                  <a:lnTo>
                    <a:pt x="1286" y="680"/>
                  </a:lnTo>
                  <a:lnTo>
                    <a:pt x="1280" y="687"/>
                  </a:lnTo>
                  <a:lnTo>
                    <a:pt x="1269" y="698"/>
                  </a:lnTo>
                  <a:lnTo>
                    <a:pt x="1270" y="700"/>
                  </a:lnTo>
                  <a:lnTo>
                    <a:pt x="1286" y="696"/>
                  </a:lnTo>
                  <a:lnTo>
                    <a:pt x="1302" y="707"/>
                  </a:lnTo>
                  <a:lnTo>
                    <a:pt x="1309" y="705"/>
                  </a:lnTo>
                  <a:lnTo>
                    <a:pt x="1323" y="694"/>
                  </a:lnTo>
                  <a:lnTo>
                    <a:pt x="1339" y="694"/>
                  </a:lnTo>
                  <a:lnTo>
                    <a:pt x="1356" y="691"/>
                  </a:lnTo>
                  <a:lnTo>
                    <a:pt x="1359" y="694"/>
                  </a:lnTo>
                  <a:lnTo>
                    <a:pt x="1358" y="697"/>
                  </a:lnTo>
                  <a:lnTo>
                    <a:pt x="1346" y="719"/>
                  </a:lnTo>
                  <a:lnTo>
                    <a:pt x="1330" y="744"/>
                  </a:lnTo>
                  <a:lnTo>
                    <a:pt x="1322" y="762"/>
                  </a:lnTo>
                  <a:lnTo>
                    <a:pt x="1307" y="765"/>
                  </a:lnTo>
                  <a:lnTo>
                    <a:pt x="1310" y="773"/>
                  </a:lnTo>
                  <a:lnTo>
                    <a:pt x="1305" y="775"/>
                  </a:lnTo>
                  <a:lnTo>
                    <a:pt x="1302" y="782"/>
                  </a:lnTo>
                  <a:lnTo>
                    <a:pt x="1309" y="794"/>
                  </a:lnTo>
                  <a:lnTo>
                    <a:pt x="1328" y="808"/>
                  </a:lnTo>
                  <a:lnTo>
                    <a:pt x="1322" y="819"/>
                  </a:lnTo>
                  <a:lnTo>
                    <a:pt x="1339" y="829"/>
                  </a:lnTo>
                  <a:lnTo>
                    <a:pt x="1338" y="846"/>
                  </a:lnTo>
                  <a:lnTo>
                    <a:pt x="1336" y="860"/>
                  </a:lnTo>
                  <a:lnTo>
                    <a:pt x="1362" y="876"/>
                  </a:lnTo>
                  <a:lnTo>
                    <a:pt x="1379" y="882"/>
                  </a:lnTo>
                  <a:lnTo>
                    <a:pt x="1389" y="894"/>
                  </a:lnTo>
                  <a:lnTo>
                    <a:pt x="1407" y="908"/>
                  </a:lnTo>
                  <a:lnTo>
                    <a:pt x="1408" y="908"/>
                  </a:lnTo>
                  <a:lnTo>
                    <a:pt x="1424" y="904"/>
                  </a:lnTo>
                  <a:lnTo>
                    <a:pt x="1437" y="908"/>
                  </a:lnTo>
                  <a:lnTo>
                    <a:pt x="1446" y="907"/>
                  </a:lnTo>
                  <a:lnTo>
                    <a:pt x="1447" y="915"/>
                  </a:lnTo>
                  <a:lnTo>
                    <a:pt x="1464" y="922"/>
                  </a:lnTo>
                  <a:lnTo>
                    <a:pt x="1464" y="925"/>
                  </a:lnTo>
                  <a:lnTo>
                    <a:pt x="1483" y="939"/>
                  </a:lnTo>
                  <a:lnTo>
                    <a:pt x="1499" y="939"/>
                  </a:lnTo>
                  <a:lnTo>
                    <a:pt x="1513" y="943"/>
                  </a:lnTo>
                  <a:lnTo>
                    <a:pt x="1522" y="949"/>
                  </a:lnTo>
                  <a:lnTo>
                    <a:pt x="1531" y="954"/>
                  </a:lnTo>
                  <a:lnTo>
                    <a:pt x="1546" y="946"/>
                  </a:lnTo>
                  <a:lnTo>
                    <a:pt x="1541" y="936"/>
                  </a:lnTo>
                  <a:lnTo>
                    <a:pt x="1544" y="921"/>
                  </a:lnTo>
                  <a:lnTo>
                    <a:pt x="1552" y="917"/>
                  </a:lnTo>
                  <a:lnTo>
                    <a:pt x="1554" y="904"/>
                  </a:lnTo>
                  <a:lnTo>
                    <a:pt x="1569" y="890"/>
                  </a:lnTo>
                  <a:lnTo>
                    <a:pt x="1564" y="880"/>
                  </a:lnTo>
                  <a:lnTo>
                    <a:pt x="1565" y="871"/>
                  </a:lnTo>
                  <a:lnTo>
                    <a:pt x="1575" y="861"/>
                  </a:lnTo>
                  <a:lnTo>
                    <a:pt x="1580" y="847"/>
                  </a:lnTo>
                  <a:lnTo>
                    <a:pt x="1574" y="843"/>
                  </a:lnTo>
                  <a:lnTo>
                    <a:pt x="1577" y="828"/>
                  </a:lnTo>
                  <a:lnTo>
                    <a:pt x="1580" y="828"/>
                  </a:lnTo>
                  <a:lnTo>
                    <a:pt x="1595" y="835"/>
                  </a:lnTo>
                  <a:lnTo>
                    <a:pt x="1598" y="836"/>
                  </a:lnTo>
                  <a:lnTo>
                    <a:pt x="1608" y="840"/>
                  </a:lnTo>
                  <a:lnTo>
                    <a:pt x="1608" y="835"/>
                  </a:lnTo>
                  <a:lnTo>
                    <a:pt x="1615" y="833"/>
                  </a:lnTo>
                  <a:lnTo>
                    <a:pt x="1624" y="837"/>
                  </a:lnTo>
                  <a:lnTo>
                    <a:pt x="1624" y="832"/>
                  </a:lnTo>
                  <a:lnTo>
                    <a:pt x="1634" y="825"/>
                  </a:lnTo>
                  <a:lnTo>
                    <a:pt x="1646" y="825"/>
                  </a:lnTo>
                  <a:lnTo>
                    <a:pt x="1657" y="812"/>
                  </a:lnTo>
                  <a:lnTo>
                    <a:pt x="1662" y="803"/>
                  </a:lnTo>
                  <a:lnTo>
                    <a:pt x="1676" y="808"/>
                  </a:lnTo>
                  <a:lnTo>
                    <a:pt x="1679" y="811"/>
                  </a:lnTo>
                  <a:lnTo>
                    <a:pt x="1687" y="803"/>
                  </a:lnTo>
                  <a:lnTo>
                    <a:pt x="1698" y="803"/>
                  </a:lnTo>
                  <a:lnTo>
                    <a:pt x="1702" y="803"/>
                  </a:lnTo>
                  <a:lnTo>
                    <a:pt x="1705" y="807"/>
                  </a:lnTo>
                  <a:lnTo>
                    <a:pt x="1711" y="808"/>
                  </a:lnTo>
                  <a:lnTo>
                    <a:pt x="1713" y="804"/>
                  </a:lnTo>
                  <a:lnTo>
                    <a:pt x="1723" y="805"/>
                  </a:lnTo>
                  <a:lnTo>
                    <a:pt x="1732" y="798"/>
                  </a:lnTo>
                  <a:lnTo>
                    <a:pt x="1762" y="783"/>
                  </a:lnTo>
                  <a:lnTo>
                    <a:pt x="1762" y="796"/>
                  </a:lnTo>
                  <a:lnTo>
                    <a:pt x="1759" y="807"/>
                  </a:lnTo>
                  <a:lnTo>
                    <a:pt x="1765" y="818"/>
                  </a:lnTo>
                  <a:lnTo>
                    <a:pt x="1758" y="830"/>
                  </a:lnTo>
                  <a:lnTo>
                    <a:pt x="1752" y="833"/>
                  </a:lnTo>
                  <a:lnTo>
                    <a:pt x="1771" y="847"/>
                  </a:lnTo>
                  <a:lnTo>
                    <a:pt x="1775" y="847"/>
                  </a:lnTo>
                  <a:lnTo>
                    <a:pt x="1775" y="857"/>
                  </a:lnTo>
                  <a:lnTo>
                    <a:pt x="1772" y="860"/>
                  </a:lnTo>
                  <a:lnTo>
                    <a:pt x="1774" y="867"/>
                  </a:lnTo>
                  <a:lnTo>
                    <a:pt x="1778" y="871"/>
                  </a:lnTo>
                  <a:lnTo>
                    <a:pt x="1782" y="868"/>
                  </a:lnTo>
                  <a:lnTo>
                    <a:pt x="1790" y="865"/>
                  </a:lnTo>
                  <a:lnTo>
                    <a:pt x="1794" y="855"/>
                  </a:lnTo>
                  <a:lnTo>
                    <a:pt x="1804" y="853"/>
                  </a:lnTo>
                  <a:lnTo>
                    <a:pt x="1804" y="868"/>
                  </a:lnTo>
                  <a:lnTo>
                    <a:pt x="1811" y="869"/>
                  </a:lnTo>
                  <a:lnTo>
                    <a:pt x="1813" y="883"/>
                  </a:lnTo>
                  <a:lnTo>
                    <a:pt x="1817" y="882"/>
                  </a:lnTo>
                  <a:lnTo>
                    <a:pt x="1820" y="885"/>
                  </a:lnTo>
                  <a:lnTo>
                    <a:pt x="1816" y="893"/>
                  </a:lnTo>
                  <a:lnTo>
                    <a:pt x="1820" y="897"/>
                  </a:lnTo>
                  <a:lnTo>
                    <a:pt x="1831" y="897"/>
                  </a:lnTo>
                  <a:lnTo>
                    <a:pt x="1854" y="896"/>
                  </a:lnTo>
                  <a:lnTo>
                    <a:pt x="1853" y="878"/>
                  </a:lnTo>
                  <a:lnTo>
                    <a:pt x="1863" y="878"/>
                  </a:lnTo>
                  <a:lnTo>
                    <a:pt x="1875" y="871"/>
                  </a:lnTo>
                  <a:lnTo>
                    <a:pt x="1880" y="867"/>
                  </a:lnTo>
                  <a:lnTo>
                    <a:pt x="1882" y="865"/>
                  </a:lnTo>
                  <a:lnTo>
                    <a:pt x="1876" y="858"/>
                  </a:lnTo>
                  <a:lnTo>
                    <a:pt x="1882" y="848"/>
                  </a:lnTo>
                  <a:lnTo>
                    <a:pt x="1879" y="837"/>
                  </a:lnTo>
                  <a:lnTo>
                    <a:pt x="1880" y="825"/>
                  </a:lnTo>
                  <a:lnTo>
                    <a:pt x="1885" y="817"/>
                  </a:lnTo>
                  <a:lnTo>
                    <a:pt x="1889" y="810"/>
                  </a:lnTo>
                  <a:lnTo>
                    <a:pt x="1890" y="798"/>
                  </a:lnTo>
                  <a:lnTo>
                    <a:pt x="1889" y="797"/>
                  </a:lnTo>
                  <a:lnTo>
                    <a:pt x="1875" y="796"/>
                  </a:lnTo>
                  <a:lnTo>
                    <a:pt x="1857" y="786"/>
                  </a:lnTo>
                  <a:lnTo>
                    <a:pt x="1827" y="760"/>
                  </a:lnTo>
                  <a:lnTo>
                    <a:pt x="1797" y="723"/>
                  </a:lnTo>
                  <a:lnTo>
                    <a:pt x="1790" y="726"/>
                  </a:lnTo>
                  <a:lnTo>
                    <a:pt x="1758" y="698"/>
                  </a:lnTo>
                  <a:lnTo>
                    <a:pt x="1729" y="666"/>
                  </a:lnTo>
                  <a:lnTo>
                    <a:pt x="1726" y="662"/>
                  </a:lnTo>
                  <a:lnTo>
                    <a:pt x="1725" y="661"/>
                  </a:lnTo>
                  <a:lnTo>
                    <a:pt x="1722" y="657"/>
                  </a:lnTo>
                  <a:lnTo>
                    <a:pt x="1693" y="623"/>
                  </a:lnTo>
                  <a:lnTo>
                    <a:pt x="1676" y="571"/>
                  </a:lnTo>
                  <a:lnTo>
                    <a:pt x="1663" y="532"/>
                  </a:lnTo>
                  <a:lnTo>
                    <a:pt x="1662" y="501"/>
                  </a:lnTo>
                  <a:lnTo>
                    <a:pt x="1651" y="479"/>
                  </a:lnTo>
                  <a:lnTo>
                    <a:pt x="1641" y="440"/>
                  </a:lnTo>
                  <a:lnTo>
                    <a:pt x="1641" y="359"/>
                  </a:lnTo>
                  <a:lnTo>
                    <a:pt x="1636" y="347"/>
                  </a:lnTo>
                  <a:lnTo>
                    <a:pt x="1636" y="352"/>
                  </a:lnTo>
                  <a:lnTo>
                    <a:pt x="1630" y="350"/>
                  </a:lnTo>
                  <a:lnTo>
                    <a:pt x="1620" y="315"/>
                  </a:lnTo>
                  <a:lnTo>
                    <a:pt x="1623" y="258"/>
                  </a:lnTo>
                  <a:lnTo>
                    <a:pt x="1639" y="218"/>
                  </a:lnTo>
                  <a:lnTo>
                    <a:pt x="1639" y="213"/>
                  </a:lnTo>
                  <a:lnTo>
                    <a:pt x="1627" y="219"/>
                  </a:lnTo>
                  <a:lnTo>
                    <a:pt x="1641" y="208"/>
                  </a:lnTo>
                  <a:lnTo>
                    <a:pt x="1641" y="202"/>
                  </a:lnTo>
                  <a:lnTo>
                    <a:pt x="1653" y="195"/>
                  </a:lnTo>
                  <a:lnTo>
                    <a:pt x="1669" y="200"/>
                  </a:lnTo>
                  <a:lnTo>
                    <a:pt x="1673" y="216"/>
                  </a:lnTo>
                  <a:lnTo>
                    <a:pt x="1683" y="227"/>
                  </a:lnTo>
                  <a:lnTo>
                    <a:pt x="1677" y="227"/>
                  </a:lnTo>
                  <a:lnTo>
                    <a:pt x="1702" y="234"/>
                  </a:lnTo>
                  <a:lnTo>
                    <a:pt x="1675" y="213"/>
                  </a:lnTo>
                  <a:lnTo>
                    <a:pt x="1672" y="197"/>
                  </a:lnTo>
                  <a:lnTo>
                    <a:pt x="1649" y="191"/>
                  </a:lnTo>
                  <a:lnTo>
                    <a:pt x="1641" y="180"/>
                  </a:lnTo>
                  <a:lnTo>
                    <a:pt x="1641" y="166"/>
                  </a:lnTo>
                  <a:lnTo>
                    <a:pt x="1640" y="157"/>
                  </a:lnTo>
                  <a:lnTo>
                    <a:pt x="1646" y="143"/>
                  </a:lnTo>
                  <a:lnTo>
                    <a:pt x="1639" y="132"/>
                  </a:lnTo>
                  <a:lnTo>
                    <a:pt x="1630" y="136"/>
                  </a:lnTo>
                  <a:lnTo>
                    <a:pt x="1628" y="132"/>
                  </a:lnTo>
                  <a:lnTo>
                    <a:pt x="1626" y="136"/>
                  </a:lnTo>
                  <a:lnTo>
                    <a:pt x="1620" y="137"/>
                  </a:lnTo>
                  <a:lnTo>
                    <a:pt x="1613" y="145"/>
                  </a:lnTo>
                  <a:lnTo>
                    <a:pt x="1591" y="144"/>
                  </a:lnTo>
                  <a:lnTo>
                    <a:pt x="1581" y="133"/>
                  </a:lnTo>
                  <a:lnTo>
                    <a:pt x="1575" y="141"/>
                  </a:lnTo>
                  <a:lnTo>
                    <a:pt x="1567" y="143"/>
                  </a:lnTo>
                  <a:lnTo>
                    <a:pt x="1552" y="132"/>
                  </a:lnTo>
                  <a:lnTo>
                    <a:pt x="1552" y="123"/>
                  </a:lnTo>
                  <a:lnTo>
                    <a:pt x="1544" y="119"/>
                  </a:lnTo>
                  <a:lnTo>
                    <a:pt x="1544" y="113"/>
                  </a:lnTo>
                  <a:lnTo>
                    <a:pt x="1536" y="116"/>
                  </a:lnTo>
                  <a:lnTo>
                    <a:pt x="1533" y="112"/>
                  </a:lnTo>
                  <a:lnTo>
                    <a:pt x="1523" y="115"/>
                  </a:lnTo>
                  <a:lnTo>
                    <a:pt x="1516" y="111"/>
                  </a:lnTo>
                  <a:lnTo>
                    <a:pt x="1499" y="111"/>
                  </a:lnTo>
                  <a:lnTo>
                    <a:pt x="1483" y="105"/>
                  </a:lnTo>
                  <a:lnTo>
                    <a:pt x="1472" y="102"/>
                  </a:lnTo>
                  <a:lnTo>
                    <a:pt x="1451" y="111"/>
                  </a:lnTo>
                  <a:lnTo>
                    <a:pt x="1408" y="112"/>
                  </a:lnTo>
                  <a:lnTo>
                    <a:pt x="1404" y="112"/>
                  </a:lnTo>
                  <a:lnTo>
                    <a:pt x="1385" y="109"/>
                  </a:lnTo>
                  <a:lnTo>
                    <a:pt x="1369" y="120"/>
                  </a:lnTo>
                  <a:lnTo>
                    <a:pt x="1355" y="122"/>
                  </a:lnTo>
                  <a:lnTo>
                    <a:pt x="1352" y="127"/>
                  </a:lnTo>
                  <a:lnTo>
                    <a:pt x="1353" y="140"/>
                  </a:lnTo>
                  <a:lnTo>
                    <a:pt x="1343" y="144"/>
                  </a:lnTo>
                  <a:lnTo>
                    <a:pt x="1307" y="158"/>
                  </a:lnTo>
                  <a:lnTo>
                    <a:pt x="1293" y="169"/>
                  </a:lnTo>
                  <a:lnTo>
                    <a:pt x="1273" y="168"/>
                  </a:lnTo>
                  <a:lnTo>
                    <a:pt x="1270" y="155"/>
                  </a:lnTo>
                  <a:lnTo>
                    <a:pt x="1250" y="143"/>
                  </a:lnTo>
                  <a:lnTo>
                    <a:pt x="1237" y="137"/>
                  </a:lnTo>
                  <a:lnTo>
                    <a:pt x="1207" y="137"/>
                  </a:lnTo>
                  <a:lnTo>
                    <a:pt x="1205" y="138"/>
                  </a:lnTo>
                  <a:lnTo>
                    <a:pt x="1185" y="143"/>
                  </a:lnTo>
                  <a:lnTo>
                    <a:pt x="1185" y="129"/>
                  </a:lnTo>
                  <a:lnTo>
                    <a:pt x="1171" y="127"/>
                  </a:lnTo>
                  <a:lnTo>
                    <a:pt x="1159" y="123"/>
                  </a:lnTo>
                  <a:lnTo>
                    <a:pt x="1151" y="129"/>
                  </a:lnTo>
                  <a:lnTo>
                    <a:pt x="1133" y="119"/>
                  </a:lnTo>
                  <a:lnTo>
                    <a:pt x="1126" y="123"/>
                  </a:lnTo>
                  <a:lnTo>
                    <a:pt x="1122" y="120"/>
                  </a:lnTo>
                  <a:lnTo>
                    <a:pt x="1120" y="123"/>
                  </a:lnTo>
                  <a:lnTo>
                    <a:pt x="1110" y="123"/>
                  </a:lnTo>
                  <a:lnTo>
                    <a:pt x="1103" y="134"/>
                  </a:lnTo>
                  <a:lnTo>
                    <a:pt x="1090" y="129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2" name="Freeform 61"/>
            <p:cNvSpPr>
              <a:spLocks noChangeAspect="1"/>
            </p:cNvSpPr>
            <p:nvPr/>
          </p:nvSpPr>
          <p:spPr bwMode="auto">
            <a:xfrm>
              <a:off x="2808" y="876"/>
              <a:ext cx="344" cy="323"/>
            </a:xfrm>
            <a:custGeom>
              <a:avLst/>
              <a:gdLst/>
              <a:ahLst/>
              <a:cxnLst>
                <a:cxn ang="0">
                  <a:pos x="359" y="570"/>
                </a:cxn>
                <a:cxn ang="0">
                  <a:pos x="348" y="586"/>
                </a:cxn>
                <a:cxn ang="0">
                  <a:pos x="367" y="624"/>
                </a:cxn>
                <a:cxn ang="0">
                  <a:pos x="390" y="652"/>
                </a:cxn>
                <a:cxn ang="0">
                  <a:pos x="406" y="681"/>
                </a:cxn>
                <a:cxn ang="0">
                  <a:pos x="415" y="653"/>
                </a:cxn>
                <a:cxn ang="0">
                  <a:pos x="410" y="624"/>
                </a:cxn>
                <a:cxn ang="0">
                  <a:pos x="422" y="607"/>
                </a:cxn>
                <a:cxn ang="0">
                  <a:pos x="446" y="613"/>
                </a:cxn>
                <a:cxn ang="0">
                  <a:pos x="480" y="597"/>
                </a:cxn>
                <a:cxn ang="0">
                  <a:pos x="536" y="617"/>
                </a:cxn>
                <a:cxn ang="0">
                  <a:pos x="562" y="660"/>
                </a:cxn>
                <a:cxn ang="0">
                  <a:pos x="654" y="631"/>
                </a:cxn>
                <a:cxn ang="0">
                  <a:pos x="651" y="588"/>
                </a:cxn>
                <a:cxn ang="0">
                  <a:pos x="671" y="592"/>
                </a:cxn>
                <a:cxn ang="0">
                  <a:pos x="769" y="675"/>
                </a:cxn>
                <a:cxn ang="0">
                  <a:pos x="779" y="706"/>
                </a:cxn>
                <a:cxn ang="0">
                  <a:pos x="744" y="713"/>
                </a:cxn>
                <a:cxn ang="0">
                  <a:pos x="815" y="722"/>
                </a:cxn>
                <a:cxn ang="0">
                  <a:pos x="805" y="653"/>
                </a:cxn>
                <a:cxn ang="0">
                  <a:pos x="718" y="582"/>
                </a:cxn>
                <a:cxn ang="0">
                  <a:pos x="672" y="531"/>
                </a:cxn>
                <a:cxn ang="0">
                  <a:pos x="677" y="449"/>
                </a:cxn>
                <a:cxn ang="0">
                  <a:pos x="634" y="454"/>
                </a:cxn>
                <a:cxn ang="0">
                  <a:pos x="635" y="410"/>
                </a:cxn>
                <a:cxn ang="0">
                  <a:pos x="682" y="364"/>
                </a:cxn>
                <a:cxn ang="0">
                  <a:pos x="690" y="317"/>
                </a:cxn>
                <a:cxn ang="0">
                  <a:pos x="644" y="294"/>
                </a:cxn>
                <a:cxn ang="0">
                  <a:pos x="586" y="301"/>
                </a:cxn>
                <a:cxn ang="0">
                  <a:pos x="570" y="254"/>
                </a:cxn>
                <a:cxn ang="0">
                  <a:pos x="590" y="221"/>
                </a:cxn>
                <a:cxn ang="0">
                  <a:pos x="636" y="182"/>
                </a:cxn>
                <a:cxn ang="0">
                  <a:pos x="710" y="139"/>
                </a:cxn>
                <a:cxn ang="0">
                  <a:pos x="740" y="97"/>
                </a:cxn>
                <a:cxn ang="0">
                  <a:pos x="661" y="65"/>
                </a:cxn>
                <a:cxn ang="0">
                  <a:pos x="579" y="53"/>
                </a:cxn>
                <a:cxn ang="0">
                  <a:pos x="534" y="64"/>
                </a:cxn>
                <a:cxn ang="0">
                  <a:pos x="448" y="40"/>
                </a:cxn>
                <a:cxn ang="0">
                  <a:pos x="287" y="28"/>
                </a:cxn>
                <a:cxn ang="0">
                  <a:pos x="238" y="0"/>
                </a:cxn>
                <a:cxn ang="0">
                  <a:pos x="219" y="60"/>
                </a:cxn>
                <a:cxn ang="0">
                  <a:pos x="164" y="92"/>
                </a:cxn>
                <a:cxn ang="0">
                  <a:pos x="151" y="125"/>
                </a:cxn>
                <a:cxn ang="0">
                  <a:pos x="107" y="136"/>
                </a:cxn>
                <a:cxn ang="0">
                  <a:pos x="76" y="187"/>
                </a:cxn>
                <a:cxn ang="0">
                  <a:pos x="45" y="215"/>
                </a:cxn>
                <a:cxn ang="0">
                  <a:pos x="15" y="242"/>
                </a:cxn>
                <a:cxn ang="0">
                  <a:pos x="36" y="288"/>
                </a:cxn>
                <a:cxn ang="0">
                  <a:pos x="71" y="321"/>
                </a:cxn>
                <a:cxn ang="0">
                  <a:pos x="89" y="365"/>
                </a:cxn>
                <a:cxn ang="0">
                  <a:pos x="42" y="413"/>
                </a:cxn>
                <a:cxn ang="0">
                  <a:pos x="74" y="479"/>
                </a:cxn>
                <a:cxn ang="0">
                  <a:pos x="108" y="506"/>
                </a:cxn>
                <a:cxn ang="0">
                  <a:pos x="125" y="549"/>
                </a:cxn>
                <a:cxn ang="0">
                  <a:pos x="135" y="563"/>
                </a:cxn>
                <a:cxn ang="0">
                  <a:pos x="161" y="558"/>
                </a:cxn>
                <a:cxn ang="0">
                  <a:pos x="177" y="574"/>
                </a:cxn>
                <a:cxn ang="0">
                  <a:pos x="219" y="553"/>
                </a:cxn>
                <a:cxn ang="0">
                  <a:pos x="265" y="561"/>
                </a:cxn>
                <a:cxn ang="0">
                  <a:pos x="297" y="547"/>
                </a:cxn>
                <a:cxn ang="0">
                  <a:pos x="320" y="557"/>
                </a:cxn>
                <a:cxn ang="0">
                  <a:pos x="344" y="550"/>
                </a:cxn>
              </a:cxnLst>
              <a:rect l="0" t="0" r="r" b="b"/>
              <a:pathLst>
                <a:path w="848" h="728">
                  <a:moveTo>
                    <a:pt x="350" y="556"/>
                  </a:moveTo>
                  <a:lnTo>
                    <a:pt x="348" y="561"/>
                  </a:lnTo>
                  <a:lnTo>
                    <a:pt x="353" y="560"/>
                  </a:lnTo>
                  <a:lnTo>
                    <a:pt x="351" y="563"/>
                  </a:lnTo>
                  <a:lnTo>
                    <a:pt x="359" y="570"/>
                  </a:lnTo>
                  <a:lnTo>
                    <a:pt x="351" y="568"/>
                  </a:lnTo>
                  <a:lnTo>
                    <a:pt x="353" y="579"/>
                  </a:lnTo>
                  <a:lnTo>
                    <a:pt x="356" y="579"/>
                  </a:lnTo>
                  <a:lnTo>
                    <a:pt x="356" y="581"/>
                  </a:lnTo>
                  <a:lnTo>
                    <a:pt x="348" y="586"/>
                  </a:lnTo>
                  <a:lnTo>
                    <a:pt x="354" y="592"/>
                  </a:lnTo>
                  <a:lnTo>
                    <a:pt x="366" y="604"/>
                  </a:lnTo>
                  <a:lnTo>
                    <a:pt x="364" y="608"/>
                  </a:lnTo>
                  <a:lnTo>
                    <a:pt x="367" y="615"/>
                  </a:lnTo>
                  <a:lnTo>
                    <a:pt x="367" y="624"/>
                  </a:lnTo>
                  <a:lnTo>
                    <a:pt x="369" y="629"/>
                  </a:lnTo>
                  <a:lnTo>
                    <a:pt x="377" y="624"/>
                  </a:lnTo>
                  <a:lnTo>
                    <a:pt x="386" y="646"/>
                  </a:lnTo>
                  <a:lnTo>
                    <a:pt x="383" y="647"/>
                  </a:lnTo>
                  <a:lnTo>
                    <a:pt x="390" y="652"/>
                  </a:lnTo>
                  <a:lnTo>
                    <a:pt x="386" y="657"/>
                  </a:lnTo>
                  <a:lnTo>
                    <a:pt x="397" y="665"/>
                  </a:lnTo>
                  <a:lnTo>
                    <a:pt x="397" y="677"/>
                  </a:lnTo>
                  <a:lnTo>
                    <a:pt x="408" y="677"/>
                  </a:lnTo>
                  <a:lnTo>
                    <a:pt x="406" y="681"/>
                  </a:lnTo>
                  <a:lnTo>
                    <a:pt x="416" y="686"/>
                  </a:lnTo>
                  <a:lnTo>
                    <a:pt x="419" y="674"/>
                  </a:lnTo>
                  <a:lnTo>
                    <a:pt x="444" y="649"/>
                  </a:lnTo>
                  <a:lnTo>
                    <a:pt x="429" y="653"/>
                  </a:lnTo>
                  <a:lnTo>
                    <a:pt x="415" y="653"/>
                  </a:lnTo>
                  <a:lnTo>
                    <a:pt x="406" y="652"/>
                  </a:lnTo>
                  <a:lnTo>
                    <a:pt x="399" y="636"/>
                  </a:lnTo>
                  <a:lnTo>
                    <a:pt x="405" y="636"/>
                  </a:lnTo>
                  <a:lnTo>
                    <a:pt x="406" y="632"/>
                  </a:lnTo>
                  <a:lnTo>
                    <a:pt x="410" y="624"/>
                  </a:lnTo>
                  <a:lnTo>
                    <a:pt x="422" y="624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3" y="617"/>
                  </a:lnTo>
                  <a:lnTo>
                    <a:pt x="422" y="607"/>
                  </a:lnTo>
                  <a:lnTo>
                    <a:pt x="428" y="604"/>
                  </a:lnTo>
                  <a:lnTo>
                    <a:pt x="433" y="603"/>
                  </a:lnTo>
                  <a:lnTo>
                    <a:pt x="438" y="614"/>
                  </a:lnTo>
                  <a:lnTo>
                    <a:pt x="444" y="603"/>
                  </a:lnTo>
                  <a:lnTo>
                    <a:pt x="446" y="613"/>
                  </a:lnTo>
                  <a:lnTo>
                    <a:pt x="451" y="604"/>
                  </a:lnTo>
                  <a:lnTo>
                    <a:pt x="459" y="603"/>
                  </a:lnTo>
                  <a:lnTo>
                    <a:pt x="462" y="597"/>
                  </a:lnTo>
                  <a:lnTo>
                    <a:pt x="474" y="599"/>
                  </a:lnTo>
                  <a:lnTo>
                    <a:pt x="480" y="597"/>
                  </a:lnTo>
                  <a:lnTo>
                    <a:pt x="481" y="604"/>
                  </a:lnTo>
                  <a:lnTo>
                    <a:pt x="488" y="610"/>
                  </a:lnTo>
                  <a:lnTo>
                    <a:pt x="497" y="611"/>
                  </a:lnTo>
                  <a:lnTo>
                    <a:pt x="505" y="611"/>
                  </a:lnTo>
                  <a:lnTo>
                    <a:pt x="536" y="617"/>
                  </a:lnTo>
                  <a:lnTo>
                    <a:pt x="550" y="621"/>
                  </a:lnTo>
                  <a:lnTo>
                    <a:pt x="556" y="624"/>
                  </a:lnTo>
                  <a:lnTo>
                    <a:pt x="566" y="629"/>
                  </a:lnTo>
                  <a:lnTo>
                    <a:pt x="567" y="657"/>
                  </a:lnTo>
                  <a:lnTo>
                    <a:pt x="562" y="660"/>
                  </a:lnTo>
                  <a:lnTo>
                    <a:pt x="570" y="663"/>
                  </a:lnTo>
                  <a:lnTo>
                    <a:pt x="592" y="659"/>
                  </a:lnTo>
                  <a:lnTo>
                    <a:pt x="608" y="647"/>
                  </a:lnTo>
                  <a:lnTo>
                    <a:pt x="635" y="636"/>
                  </a:lnTo>
                  <a:lnTo>
                    <a:pt x="654" y="631"/>
                  </a:lnTo>
                  <a:lnTo>
                    <a:pt x="657" y="628"/>
                  </a:lnTo>
                  <a:lnTo>
                    <a:pt x="636" y="613"/>
                  </a:lnTo>
                  <a:lnTo>
                    <a:pt x="642" y="614"/>
                  </a:lnTo>
                  <a:lnTo>
                    <a:pt x="642" y="597"/>
                  </a:lnTo>
                  <a:lnTo>
                    <a:pt x="651" y="588"/>
                  </a:lnTo>
                  <a:lnTo>
                    <a:pt x="645" y="588"/>
                  </a:lnTo>
                  <a:lnTo>
                    <a:pt x="651" y="582"/>
                  </a:lnTo>
                  <a:lnTo>
                    <a:pt x="652" y="581"/>
                  </a:lnTo>
                  <a:lnTo>
                    <a:pt x="659" y="590"/>
                  </a:lnTo>
                  <a:lnTo>
                    <a:pt x="671" y="592"/>
                  </a:lnTo>
                  <a:lnTo>
                    <a:pt x="695" y="599"/>
                  </a:lnTo>
                  <a:lnTo>
                    <a:pt x="717" y="618"/>
                  </a:lnTo>
                  <a:lnTo>
                    <a:pt x="742" y="642"/>
                  </a:lnTo>
                  <a:lnTo>
                    <a:pt x="752" y="647"/>
                  </a:lnTo>
                  <a:lnTo>
                    <a:pt x="769" y="675"/>
                  </a:lnTo>
                  <a:lnTo>
                    <a:pt x="763" y="682"/>
                  </a:lnTo>
                  <a:lnTo>
                    <a:pt x="757" y="686"/>
                  </a:lnTo>
                  <a:lnTo>
                    <a:pt x="772" y="690"/>
                  </a:lnTo>
                  <a:lnTo>
                    <a:pt x="773" y="697"/>
                  </a:lnTo>
                  <a:lnTo>
                    <a:pt x="779" y="706"/>
                  </a:lnTo>
                  <a:lnTo>
                    <a:pt x="793" y="706"/>
                  </a:lnTo>
                  <a:lnTo>
                    <a:pt x="788" y="710"/>
                  </a:lnTo>
                  <a:lnTo>
                    <a:pt x="776" y="713"/>
                  </a:lnTo>
                  <a:lnTo>
                    <a:pt x="753" y="707"/>
                  </a:lnTo>
                  <a:lnTo>
                    <a:pt x="744" y="713"/>
                  </a:lnTo>
                  <a:lnTo>
                    <a:pt x="752" y="718"/>
                  </a:lnTo>
                  <a:lnTo>
                    <a:pt x="769" y="721"/>
                  </a:lnTo>
                  <a:lnTo>
                    <a:pt x="795" y="728"/>
                  </a:lnTo>
                  <a:lnTo>
                    <a:pt x="799" y="727"/>
                  </a:lnTo>
                  <a:lnTo>
                    <a:pt x="815" y="722"/>
                  </a:lnTo>
                  <a:lnTo>
                    <a:pt x="826" y="707"/>
                  </a:lnTo>
                  <a:lnTo>
                    <a:pt x="848" y="690"/>
                  </a:lnTo>
                  <a:lnTo>
                    <a:pt x="839" y="684"/>
                  </a:lnTo>
                  <a:lnTo>
                    <a:pt x="835" y="682"/>
                  </a:lnTo>
                  <a:lnTo>
                    <a:pt x="805" y="653"/>
                  </a:lnTo>
                  <a:lnTo>
                    <a:pt x="805" y="645"/>
                  </a:lnTo>
                  <a:lnTo>
                    <a:pt x="782" y="614"/>
                  </a:lnTo>
                  <a:lnTo>
                    <a:pt x="762" y="610"/>
                  </a:lnTo>
                  <a:lnTo>
                    <a:pt x="746" y="599"/>
                  </a:lnTo>
                  <a:lnTo>
                    <a:pt x="718" y="582"/>
                  </a:lnTo>
                  <a:lnTo>
                    <a:pt x="697" y="579"/>
                  </a:lnTo>
                  <a:lnTo>
                    <a:pt x="680" y="574"/>
                  </a:lnTo>
                  <a:lnTo>
                    <a:pt x="671" y="554"/>
                  </a:lnTo>
                  <a:lnTo>
                    <a:pt x="670" y="543"/>
                  </a:lnTo>
                  <a:lnTo>
                    <a:pt x="672" y="531"/>
                  </a:lnTo>
                  <a:lnTo>
                    <a:pt x="688" y="506"/>
                  </a:lnTo>
                  <a:lnTo>
                    <a:pt x="700" y="482"/>
                  </a:lnTo>
                  <a:lnTo>
                    <a:pt x="697" y="449"/>
                  </a:lnTo>
                  <a:lnTo>
                    <a:pt x="682" y="451"/>
                  </a:lnTo>
                  <a:lnTo>
                    <a:pt x="677" y="449"/>
                  </a:lnTo>
                  <a:lnTo>
                    <a:pt x="667" y="458"/>
                  </a:lnTo>
                  <a:lnTo>
                    <a:pt x="651" y="464"/>
                  </a:lnTo>
                  <a:lnTo>
                    <a:pt x="642" y="461"/>
                  </a:lnTo>
                  <a:lnTo>
                    <a:pt x="642" y="458"/>
                  </a:lnTo>
                  <a:lnTo>
                    <a:pt x="634" y="454"/>
                  </a:lnTo>
                  <a:lnTo>
                    <a:pt x="625" y="450"/>
                  </a:lnTo>
                  <a:lnTo>
                    <a:pt x="621" y="440"/>
                  </a:lnTo>
                  <a:lnTo>
                    <a:pt x="615" y="439"/>
                  </a:lnTo>
                  <a:lnTo>
                    <a:pt x="622" y="432"/>
                  </a:lnTo>
                  <a:lnTo>
                    <a:pt x="635" y="410"/>
                  </a:lnTo>
                  <a:lnTo>
                    <a:pt x="628" y="406"/>
                  </a:lnTo>
                  <a:lnTo>
                    <a:pt x="626" y="404"/>
                  </a:lnTo>
                  <a:lnTo>
                    <a:pt x="632" y="399"/>
                  </a:lnTo>
                  <a:lnTo>
                    <a:pt x="659" y="383"/>
                  </a:lnTo>
                  <a:lnTo>
                    <a:pt x="682" y="364"/>
                  </a:lnTo>
                  <a:lnTo>
                    <a:pt x="710" y="340"/>
                  </a:lnTo>
                  <a:lnTo>
                    <a:pt x="710" y="333"/>
                  </a:lnTo>
                  <a:lnTo>
                    <a:pt x="718" y="322"/>
                  </a:lnTo>
                  <a:lnTo>
                    <a:pt x="697" y="313"/>
                  </a:lnTo>
                  <a:lnTo>
                    <a:pt x="690" y="317"/>
                  </a:lnTo>
                  <a:lnTo>
                    <a:pt x="678" y="313"/>
                  </a:lnTo>
                  <a:lnTo>
                    <a:pt x="665" y="314"/>
                  </a:lnTo>
                  <a:lnTo>
                    <a:pt x="661" y="303"/>
                  </a:lnTo>
                  <a:lnTo>
                    <a:pt x="644" y="296"/>
                  </a:lnTo>
                  <a:lnTo>
                    <a:pt x="644" y="294"/>
                  </a:lnTo>
                  <a:lnTo>
                    <a:pt x="628" y="292"/>
                  </a:lnTo>
                  <a:lnTo>
                    <a:pt x="600" y="288"/>
                  </a:lnTo>
                  <a:lnTo>
                    <a:pt x="608" y="299"/>
                  </a:lnTo>
                  <a:lnTo>
                    <a:pt x="602" y="297"/>
                  </a:lnTo>
                  <a:lnTo>
                    <a:pt x="586" y="301"/>
                  </a:lnTo>
                  <a:lnTo>
                    <a:pt x="580" y="296"/>
                  </a:lnTo>
                  <a:lnTo>
                    <a:pt x="582" y="288"/>
                  </a:lnTo>
                  <a:lnTo>
                    <a:pt x="586" y="283"/>
                  </a:lnTo>
                  <a:lnTo>
                    <a:pt x="582" y="278"/>
                  </a:lnTo>
                  <a:lnTo>
                    <a:pt x="570" y="254"/>
                  </a:lnTo>
                  <a:lnTo>
                    <a:pt x="563" y="239"/>
                  </a:lnTo>
                  <a:lnTo>
                    <a:pt x="562" y="238"/>
                  </a:lnTo>
                  <a:lnTo>
                    <a:pt x="567" y="238"/>
                  </a:lnTo>
                  <a:lnTo>
                    <a:pt x="583" y="229"/>
                  </a:lnTo>
                  <a:lnTo>
                    <a:pt x="590" y="221"/>
                  </a:lnTo>
                  <a:lnTo>
                    <a:pt x="599" y="215"/>
                  </a:lnTo>
                  <a:lnTo>
                    <a:pt x="595" y="196"/>
                  </a:lnTo>
                  <a:lnTo>
                    <a:pt x="606" y="193"/>
                  </a:lnTo>
                  <a:lnTo>
                    <a:pt x="618" y="190"/>
                  </a:lnTo>
                  <a:lnTo>
                    <a:pt x="636" y="182"/>
                  </a:lnTo>
                  <a:lnTo>
                    <a:pt x="638" y="181"/>
                  </a:lnTo>
                  <a:lnTo>
                    <a:pt x="657" y="172"/>
                  </a:lnTo>
                  <a:lnTo>
                    <a:pt x="668" y="160"/>
                  </a:lnTo>
                  <a:lnTo>
                    <a:pt x="677" y="144"/>
                  </a:lnTo>
                  <a:lnTo>
                    <a:pt x="710" y="139"/>
                  </a:lnTo>
                  <a:lnTo>
                    <a:pt x="727" y="142"/>
                  </a:lnTo>
                  <a:lnTo>
                    <a:pt x="731" y="126"/>
                  </a:lnTo>
                  <a:lnTo>
                    <a:pt x="737" y="117"/>
                  </a:lnTo>
                  <a:lnTo>
                    <a:pt x="736" y="107"/>
                  </a:lnTo>
                  <a:lnTo>
                    <a:pt x="740" y="97"/>
                  </a:lnTo>
                  <a:lnTo>
                    <a:pt x="742" y="85"/>
                  </a:lnTo>
                  <a:lnTo>
                    <a:pt x="717" y="83"/>
                  </a:lnTo>
                  <a:lnTo>
                    <a:pt x="681" y="71"/>
                  </a:lnTo>
                  <a:lnTo>
                    <a:pt x="668" y="75"/>
                  </a:lnTo>
                  <a:lnTo>
                    <a:pt x="661" y="65"/>
                  </a:lnTo>
                  <a:lnTo>
                    <a:pt x="638" y="68"/>
                  </a:lnTo>
                  <a:lnTo>
                    <a:pt x="631" y="57"/>
                  </a:lnTo>
                  <a:lnTo>
                    <a:pt x="619" y="58"/>
                  </a:lnTo>
                  <a:lnTo>
                    <a:pt x="582" y="58"/>
                  </a:lnTo>
                  <a:lnTo>
                    <a:pt x="579" y="53"/>
                  </a:lnTo>
                  <a:lnTo>
                    <a:pt x="563" y="47"/>
                  </a:lnTo>
                  <a:lnTo>
                    <a:pt x="559" y="53"/>
                  </a:lnTo>
                  <a:lnTo>
                    <a:pt x="556" y="53"/>
                  </a:lnTo>
                  <a:lnTo>
                    <a:pt x="547" y="54"/>
                  </a:lnTo>
                  <a:lnTo>
                    <a:pt x="534" y="64"/>
                  </a:lnTo>
                  <a:lnTo>
                    <a:pt x="510" y="60"/>
                  </a:lnTo>
                  <a:lnTo>
                    <a:pt x="485" y="64"/>
                  </a:lnTo>
                  <a:lnTo>
                    <a:pt x="484" y="58"/>
                  </a:lnTo>
                  <a:lnTo>
                    <a:pt x="471" y="51"/>
                  </a:lnTo>
                  <a:lnTo>
                    <a:pt x="448" y="40"/>
                  </a:lnTo>
                  <a:lnTo>
                    <a:pt x="412" y="33"/>
                  </a:lnTo>
                  <a:lnTo>
                    <a:pt x="392" y="33"/>
                  </a:lnTo>
                  <a:lnTo>
                    <a:pt x="330" y="28"/>
                  </a:lnTo>
                  <a:lnTo>
                    <a:pt x="302" y="26"/>
                  </a:lnTo>
                  <a:lnTo>
                    <a:pt x="287" y="28"/>
                  </a:lnTo>
                  <a:lnTo>
                    <a:pt x="275" y="26"/>
                  </a:lnTo>
                  <a:lnTo>
                    <a:pt x="275" y="12"/>
                  </a:lnTo>
                  <a:lnTo>
                    <a:pt x="266" y="12"/>
                  </a:lnTo>
                  <a:lnTo>
                    <a:pt x="253" y="5"/>
                  </a:lnTo>
                  <a:lnTo>
                    <a:pt x="238" y="0"/>
                  </a:lnTo>
                  <a:lnTo>
                    <a:pt x="220" y="7"/>
                  </a:lnTo>
                  <a:lnTo>
                    <a:pt x="216" y="11"/>
                  </a:lnTo>
                  <a:lnTo>
                    <a:pt x="220" y="29"/>
                  </a:lnTo>
                  <a:lnTo>
                    <a:pt x="226" y="40"/>
                  </a:lnTo>
                  <a:lnTo>
                    <a:pt x="219" y="60"/>
                  </a:lnTo>
                  <a:lnTo>
                    <a:pt x="229" y="69"/>
                  </a:lnTo>
                  <a:lnTo>
                    <a:pt x="220" y="72"/>
                  </a:lnTo>
                  <a:lnTo>
                    <a:pt x="210" y="69"/>
                  </a:lnTo>
                  <a:lnTo>
                    <a:pt x="193" y="79"/>
                  </a:lnTo>
                  <a:lnTo>
                    <a:pt x="164" y="92"/>
                  </a:lnTo>
                  <a:lnTo>
                    <a:pt x="164" y="99"/>
                  </a:lnTo>
                  <a:lnTo>
                    <a:pt x="177" y="110"/>
                  </a:lnTo>
                  <a:lnTo>
                    <a:pt x="180" y="124"/>
                  </a:lnTo>
                  <a:lnTo>
                    <a:pt x="160" y="117"/>
                  </a:lnTo>
                  <a:lnTo>
                    <a:pt x="151" y="125"/>
                  </a:lnTo>
                  <a:lnTo>
                    <a:pt x="134" y="118"/>
                  </a:lnTo>
                  <a:lnTo>
                    <a:pt x="118" y="128"/>
                  </a:lnTo>
                  <a:lnTo>
                    <a:pt x="112" y="124"/>
                  </a:lnTo>
                  <a:lnTo>
                    <a:pt x="111" y="131"/>
                  </a:lnTo>
                  <a:lnTo>
                    <a:pt x="107" y="136"/>
                  </a:lnTo>
                  <a:lnTo>
                    <a:pt x="94" y="150"/>
                  </a:lnTo>
                  <a:lnTo>
                    <a:pt x="94" y="158"/>
                  </a:lnTo>
                  <a:lnTo>
                    <a:pt x="82" y="172"/>
                  </a:lnTo>
                  <a:lnTo>
                    <a:pt x="74" y="174"/>
                  </a:lnTo>
                  <a:lnTo>
                    <a:pt x="76" y="187"/>
                  </a:lnTo>
                  <a:lnTo>
                    <a:pt x="71" y="185"/>
                  </a:lnTo>
                  <a:lnTo>
                    <a:pt x="71" y="192"/>
                  </a:lnTo>
                  <a:lnTo>
                    <a:pt x="53" y="199"/>
                  </a:lnTo>
                  <a:lnTo>
                    <a:pt x="51" y="215"/>
                  </a:lnTo>
                  <a:lnTo>
                    <a:pt x="45" y="215"/>
                  </a:lnTo>
                  <a:lnTo>
                    <a:pt x="32" y="214"/>
                  </a:lnTo>
                  <a:lnTo>
                    <a:pt x="29" y="218"/>
                  </a:lnTo>
                  <a:lnTo>
                    <a:pt x="20" y="221"/>
                  </a:lnTo>
                  <a:lnTo>
                    <a:pt x="19" y="239"/>
                  </a:lnTo>
                  <a:lnTo>
                    <a:pt x="15" y="242"/>
                  </a:lnTo>
                  <a:lnTo>
                    <a:pt x="10" y="246"/>
                  </a:lnTo>
                  <a:lnTo>
                    <a:pt x="0" y="258"/>
                  </a:lnTo>
                  <a:lnTo>
                    <a:pt x="12" y="278"/>
                  </a:lnTo>
                  <a:lnTo>
                    <a:pt x="29" y="288"/>
                  </a:lnTo>
                  <a:lnTo>
                    <a:pt x="36" y="288"/>
                  </a:lnTo>
                  <a:lnTo>
                    <a:pt x="43" y="286"/>
                  </a:lnTo>
                  <a:lnTo>
                    <a:pt x="46" y="288"/>
                  </a:lnTo>
                  <a:lnTo>
                    <a:pt x="43" y="297"/>
                  </a:lnTo>
                  <a:lnTo>
                    <a:pt x="68" y="300"/>
                  </a:lnTo>
                  <a:lnTo>
                    <a:pt x="71" y="321"/>
                  </a:lnTo>
                  <a:lnTo>
                    <a:pt x="94" y="340"/>
                  </a:lnTo>
                  <a:lnTo>
                    <a:pt x="95" y="351"/>
                  </a:lnTo>
                  <a:lnTo>
                    <a:pt x="95" y="354"/>
                  </a:lnTo>
                  <a:lnTo>
                    <a:pt x="91" y="363"/>
                  </a:lnTo>
                  <a:lnTo>
                    <a:pt x="89" y="365"/>
                  </a:lnTo>
                  <a:lnTo>
                    <a:pt x="72" y="381"/>
                  </a:lnTo>
                  <a:lnTo>
                    <a:pt x="68" y="382"/>
                  </a:lnTo>
                  <a:lnTo>
                    <a:pt x="49" y="400"/>
                  </a:lnTo>
                  <a:lnTo>
                    <a:pt x="48" y="403"/>
                  </a:lnTo>
                  <a:lnTo>
                    <a:pt x="42" y="413"/>
                  </a:lnTo>
                  <a:lnTo>
                    <a:pt x="43" y="415"/>
                  </a:lnTo>
                  <a:lnTo>
                    <a:pt x="51" y="428"/>
                  </a:lnTo>
                  <a:lnTo>
                    <a:pt x="58" y="453"/>
                  </a:lnTo>
                  <a:lnTo>
                    <a:pt x="59" y="476"/>
                  </a:lnTo>
                  <a:lnTo>
                    <a:pt x="74" y="479"/>
                  </a:lnTo>
                  <a:lnTo>
                    <a:pt x="76" y="486"/>
                  </a:lnTo>
                  <a:lnTo>
                    <a:pt x="89" y="492"/>
                  </a:lnTo>
                  <a:lnTo>
                    <a:pt x="99" y="496"/>
                  </a:lnTo>
                  <a:lnTo>
                    <a:pt x="105" y="507"/>
                  </a:lnTo>
                  <a:lnTo>
                    <a:pt x="108" y="506"/>
                  </a:lnTo>
                  <a:lnTo>
                    <a:pt x="102" y="511"/>
                  </a:lnTo>
                  <a:lnTo>
                    <a:pt x="111" y="521"/>
                  </a:lnTo>
                  <a:lnTo>
                    <a:pt x="112" y="535"/>
                  </a:lnTo>
                  <a:lnTo>
                    <a:pt x="121" y="536"/>
                  </a:lnTo>
                  <a:lnTo>
                    <a:pt x="125" y="549"/>
                  </a:lnTo>
                  <a:lnTo>
                    <a:pt x="122" y="552"/>
                  </a:lnTo>
                  <a:lnTo>
                    <a:pt x="130" y="560"/>
                  </a:lnTo>
                  <a:lnTo>
                    <a:pt x="133" y="558"/>
                  </a:lnTo>
                  <a:lnTo>
                    <a:pt x="133" y="560"/>
                  </a:lnTo>
                  <a:lnTo>
                    <a:pt x="135" y="563"/>
                  </a:lnTo>
                  <a:lnTo>
                    <a:pt x="140" y="563"/>
                  </a:lnTo>
                  <a:lnTo>
                    <a:pt x="147" y="567"/>
                  </a:lnTo>
                  <a:lnTo>
                    <a:pt x="148" y="563"/>
                  </a:lnTo>
                  <a:lnTo>
                    <a:pt x="151" y="552"/>
                  </a:lnTo>
                  <a:lnTo>
                    <a:pt x="161" y="558"/>
                  </a:lnTo>
                  <a:lnTo>
                    <a:pt x="167" y="561"/>
                  </a:lnTo>
                  <a:lnTo>
                    <a:pt x="170" y="565"/>
                  </a:lnTo>
                  <a:lnTo>
                    <a:pt x="174" y="567"/>
                  </a:lnTo>
                  <a:lnTo>
                    <a:pt x="177" y="572"/>
                  </a:lnTo>
                  <a:lnTo>
                    <a:pt x="177" y="574"/>
                  </a:lnTo>
                  <a:lnTo>
                    <a:pt x="182" y="583"/>
                  </a:lnTo>
                  <a:lnTo>
                    <a:pt x="194" y="577"/>
                  </a:lnTo>
                  <a:lnTo>
                    <a:pt x="200" y="574"/>
                  </a:lnTo>
                  <a:lnTo>
                    <a:pt x="212" y="560"/>
                  </a:lnTo>
                  <a:lnTo>
                    <a:pt x="219" y="553"/>
                  </a:lnTo>
                  <a:lnTo>
                    <a:pt x="225" y="560"/>
                  </a:lnTo>
                  <a:lnTo>
                    <a:pt x="245" y="540"/>
                  </a:lnTo>
                  <a:lnTo>
                    <a:pt x="255" y="547"/>
                  </a:lnTo>
                  <a:lnTo>
                    <a:pt x="256" y="563"/>
                  </a:lnTo>
                  <a:lnTo>
                    <a:pt x="265" y="561"/>
                  </a:lnTo>
                  <a:lnTo>
                    <a:pt x="268" y="553"/>
                  </a:lnTo>
                  <a:lnTo>
                    <a:pt x="275" y="547"/>
                  </a:lnTo>
                  <a:lnTo>
                    <a:pt x="289" y="545"/>
                  </a:lnTo>
                  <a:lnTo>
                    <a:pt x="295" y="546"/>
                  </a:lnTo>
                  <a:lnTo>
                    <a:pt x="297" y="547"/>
                  </a:lnTo>
                  <a:lnTo>
                    <a:pt x="292" y="556"/>
                  </a:lnTo>
                  <a:lnTo>
                    <a:pt x="300" y="560"/>
                  </a:lnTo>
                  <a:lnTo>
                    <a:pt x="307" y="563"/>
                  </a:lnTo>
                  <a:lnTo>
                    <a:pt x="315" y="560"/>
                  </a:lnTo>
                  <a:lnTo>
                    <a:pt x="320" y="557"/>
                  </a:lnTo>
                  <a:lnTo>
                    <a:pt x="324" y="567"/>
                  </a:lnTo>
                  <a:lnTo>
                    <a:pt x="331" y="565"/>
                  </a:lnTo>
                  <a:lnTo>
                    <a:pt x="338" y="561"/>
                  </a:lnTo>
                  <a:lnTo>
                    <a:pt x="338" y="547"/>
                  </a:lnTo>
                  <a:lnTo>
                    <a:pt x="344" y="550"/>
                  </a:lnTo>
                  <a:lnTo>
                    <a:pt x="350" y="556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Freeform 62"/>
            <p:cNvSpPr>
              <a:spLocks noChangeAspect="1"/>
            </p:cNvSpPr>
            <p:nvPr/>
          </p:nvSpPr>
          <p:spPr bwMode="auto">
            <a:xfrm>
              <a:off x="1988" y="880"/>
              <a:ext cx="630" cy="594"/>
            </a:xfrm>
            <a:custGeom>
              <a:avLst/>
              <a:gdLst/>
              <a:ahLst/>
              <a:cxnLst>
                <a:cxn ang="0">
                  <a:pos x="1173" y="901"/>
                </a:cxn>
                <a:cxn ang="0">
                  <a:pos x="1275" y="948"/>
                </a:cxn>
                <a:cxn ang="0">
                  <a:pos x="1356" y="1015"/>
                </a:cxn>
                <a:cxn ang="0">
                  <a:pos x="1437" y="1040"/>
                </a:cxn>
                <a:cxn ang="0">
                  <a:pos x="1470" y="1095"/>
                </a:cxn>
                <a:cxn ang="0">
                  <a:pos x="1504" y="1141"/>
                </a:cxn>
                <a:cxn ang="0">
                  <a:pos x="1396" y="1151"/>
                </a:cxn>
                <a:cxn ang="0">
                  <a:pos x="1275" y="1170"/>
                </a:cxn>
                <a:cxn ang="0">
                  <a:pos x="1196" y="1142"/>
                </a:cxn>
                <a:cxn ang="0">
                  <a:pos x="1108" y="1176"/>
                </a:cxn>
                <a:cxn ang="0">
                  <a:pos x="962" y="1120"/>
                </a:cxn>
                <a:cxn ang="0">
                  <a:pos x="842" y="1085"/>
                </a:cxn>
                <a:cxn ang="0">
                  <a:pos x="754" y="1048"/>
                </a:cxn>
                <a:cxn ang="0">
                  <a:pos x="705" y="1078"/>
                </a:cxn>
                <a:cxn ang="0">
                  <a:pos x="606" y="1045"/>
                </a:cxn>
                <a:cxn ang="0">
                  <a:pos x="560" y="1052"/>
                </a:cxn>
                <a:cxn ang="0">
                  <a:pos x="463" y="1099"/>
                </a:cxn>
                <a:cxn ang="0">
                  <a:pos x="425" y="1169"/>
                </a:cxn>
                <a:cxn ang="0">
                  <a:pos x="455" y="1245"/>
                </a:cxn>
                <a:cxn ang="0">
                  <a:pos x="406" y="1336"/>
                </a:cxn>
                <a:cxn ang="0">
                  <a:pos x="350" y="1242"/>
                </a:cxn>
                <a:cxn ang="0">
                  <a:pos x="282" y="1191"/>
                </a:cxn>
                <a:cxn ang="0">
                  <a:pos x="226" y="1127"/>
                </a:cxn>
                <a:cxn ang="0">
                  <a:pos x="191" y="1080"/>
                </a:cxn>
                <a:cxn ang="0">
                  <a:pos x="150" y="1106"/>
                </a:cxn>
                <a:cxn ang="0">
                  <a:pos x="76" y="1073"/>
                </a:cxn>
                <a:cxn ang="0">
                  <a:pos x="27" y="1008"/>
                </a:cxn>
                <a:cxn ang="0">
                  <a:pos x="26" y="976"/>
                </a:cxn>
                <a:cxn ang="0">
                  <a:pos x="19" y="926"/>
                </a:cxn>
                <a:cxn ang="0">
                  <a:pos x="62" y="874"/>
                </a:cxn>
                <a:cxn ang="0">
                  <a:pos x="115" y="910"/>
                </a:cxn>
                <a:cxn ang="0">
                  <a:pos x="163" y="858"/>
                </a:cxn>
                <a:cxn ang="0">
                  <a:pos x="154" y="801"/>
                </a:cxn>
                <a:cxn ang="0">
                  <a:pos x="111" y="735"/>
                </a:cxn>
                <a:cxn ang="0">
                  <a:pos x="95" y="669"/>
                </a:cxn>
                <a:cxn ang="0">
                  <a:pos x="29" y="571"/>
                </a:cxn>
                <a:cxn ang="0">
                  <a:pos x="105" y="437"/>
                </a:cxn>
                <a:cxn ang="0">
                  <a:pos x="141" y="364"/>
                </a:cxn>
                <a:cxn ang="0">
                  <a:pos x="151" y="441"/>
                </a:cxn>
                <a:cxn ang="0">
                  <a:pos x="232" y="521"/>
                </a:cxn>
                <a:cxn ang="0">
                  <a:pos x="279" y="555"/>
                </a:cxn>
                <a:cxn ang="0">
                  <a:pos x="278" y="475"/>
                </a:cxn>
                <a:cxn ang="0">
                  <a:pos x="328" y="341"/>
                </a:cxn>
                <a:cxn ang="0">
                  <a:pos x="400" y="253"/>
                </a:cxn>
                <a:cxn ang="0">
                  <a:pos x="410" y="123"/>
                </a:cxn>
                <a:cxn ang="0">
                  <a:pos x="511" y="150"/>
                </a:cxn>
                <a:cxn ang="0">
                  <a:pos x="645" y="234"/>
                </a:cxn>
                <a:cxn ang="0">
                  <a:pos x="759" y="184"/>
                </a:cxn>
                <a:cxn ang="0">
                  <a:pos x="836" y="285"/>
                </a:cxn>
                <a:cxn ang="0">
                  <a:pos x="866" y="184"/>
                </a:cxn>
                <a:cxn ang="0">
                  <a:pos x="823" y="121"/>
                </a:cxn>
                <a:cxn ang="0">
                  <a:pos x="923" y="0"/>
                </a:cxn>
                <a:cxn ang="0">
                  <a:pos x="1022" y="59"/>
                </a:cxn>
                <a:cxn ang="0">
                  <a:pos x="1123" y="173"/>
                </a:cxn>
                <a:cxn ang="0">
                  <a:pos x="1101" y="278"/>
                </a:cxn>
                <a:cxn ang="0">
                  <a:pos x="1038" y="449"/>
                </a:cxn>
                <a:cxn ang="0">
                  <a:pos x="1087" y="560"/>
                </a:cxn>
                <a:cxn ang="0">
                  <a:pos x="1169" y="542"/>
                </a:cxn>
                <a:cxn ang="0">
                  <a:pos x="1163" y="664"/>
                </a:cxn>
                <a:cxn ang="0">
                  <a:pos x="1143" y="831"/>
                </a:cxn>
              </a:cxnLst>
              <a:rect l="0" t="0" r="r" b="b"/>
              <a:pathLst>
                <a:path w="1557" h="1336">
                  <a:moveTo>
                    <a:pt x="1147" y="831"/>
                  </a:moveTo>
                  <a:lnTo>
                    <a:pt x="1154" y="826"/>
                  </a:lnTo>
                  <a:lnTo>
                    <a:pt x="1177" y="831"/>
                  </a:lnTo>
                  <a:lnTo>
                    <a:pt x="1180" y="842"/>
                  </a:lnTo>
                  <a:lnTo>
                    <a:pt x="1182" y="842"/>
                  </a:lnTo>
                  <a:lnTo>
                    <a:pt x="1169" y="858"/>
                  </a:lnTo>
                  <a:lnTo>
                    <a:pt x="1177" y="864"/>
                  </a:lnTo>
                  <a:lnTo>
                    <a:pt x="1162" y="876"/>
                  </a:lnTo>
                  <a:lnTo>
                    <a:pt x="1163" y="884"/>
                  </a:lnTo>
                  <a:lnTo>
                    <a:pt x="1177" y="888"/>
                  </a:lnTo>
                  <a:lnTo>
                    <a:pt x="1173" y="901"/>
                  </a:lnTo>
                  <a:lnTo>
                    <a:pt x="1186" y="901"/>
                  </a:lnTo>
                  <a:lnTo>
                    <a:pt x="1186" y="916"/>
                  </a:lnTo>
                  <a:lnTo>
                    <a:pt x="1190" y="920"/>
                  </a:lnTo>
                  <a:lnTo>
                    <a:pt x="1196" y="916"/>
                  </a:lnTo>
                  <a:lnTo>
                    <a:pt x="1215" y="901"/>
                  </a:lnTo>
                  <a:lnTo>
                    <a:pt x="1241" y="927"/>
                  </a:lnTo>
                  <a:lnTo>
                    <a:pt x="1245" y="930"/>
                  </a:lnTo>
                  <a:lnTo>
                    <a:pt x="1248" y="941"/>
                  </a:lnTo>
                  <a:lnTo>
                    <a:pt x="1265" y="946"/>
                  </a:lnTo>
                  <a:lnTo>
                    <a:pt x="1271" y="946"/>
                  </a:lnTo>
                  <a:lnTo>
                    <a:pt x="1275" y="948"/>
                  </a:lnTo>
                  <a:lnTo>
                    <a:pt x="1280" y="955"/>
                  </a:lnTo>
                  <a:lnTo>
                    <a:pt x="1295" y="958"/>
                  </a:lnTo>
                  <a:lnTo>
                    <a:pt x="1295" y="970"/>
                  </a:lnTo>
                  <a:lnTo>
                    <a:pt x="1301" y="976"/>
                  </a:lnTo>
                  <a:lnTo>
                    <a:pt x="1319" y="980"/>
                  </a:lnTo>
                  <a:lnTo>
                    <a:pt x="1330" y="990"/>
                  </a:lnTo>
                  <a:lnTo>
                    <a:pt x="1327" y="1010"/>
                  </a:lnTo>
                  <a:lnTo>
                    <a:pt x="1336" y="1015"/>
                  </a:lnTo>
                  <a:lnTo>
                    <a:pt x="1347" y="1009"/>
                  </a:lnTo>
                  <a:lnTo>
                    <a:pt x="1349" y="1013"/>
                  </a:lnTo>
                  <a:lnTo>
                    <a:pt x="1356" y="1015"/>
                  </a:lnTo>
                  <a:lnTo>
                    <a:pt x="1353" y="1024"/>
                  </a:lnTo>
                  <a:lnTo>
                    <a:pt x="1346" y="1033"/>
                  </a:lnTo>
                  <a:lnTo>
                    <a:pt x="1357" y="1042"/>
                  </a:lnTo>
                  <a:lnTo>
                    <a:pt x="1369" y="1048"/>
                  </a:lnTo>
                  <a:lnTo>
                    <a:pt x="1382" y="1051"/>
                  </a:lnTo>
                  <a:lnTo>
                    <a:pt x="1383" y="1038"/>
                  </a:lnTo>
                  <a:lnTo>
                    <a:pt x="1398" y="1047"/>
                  </a:lnTo>
                  <a:lnTo>
                    <a:pt x="1403" y="1031"/>
                  </a:lnTo>
                  <a:lnTo>
                    <a:pt x="1408" y="1030"/>
                  </a:lnTo>
                  <a:lnTo>
                    <a:pt x="1435" y="1041"/>
                  </a:lnTo>
                  <a:lnTo>
                    <a:pt x="1437" y="1040"/>
                  </a:lnTo>
                  <a:lnTo>
                    <a:pt x="1439" y="1041"/>
                  </a:lnTo>
                  <a:lnTo>
                    <a:pt x="1424" y="1052"/>
                  </a:lnTo>
                  <a:lnTo>
                    <a:pt x="1428" y="1062"/>
                  </a:lnTo>
                  <a:lnTo>
                    <a:pt x="1422" y="1073"/>
                  </a:lnTo>
                  <a:lnTo>
                    <a:pt x="1424" y="1076"/>
                  </a:lnTo>
                  <a:lnTo>
                    <a:pt x="1438" y="1076"/>
                  </a:lnTo>
                  <a:lnTo>
                    <a:pt x="1451" y="1084"/>
                  </a:lnTo>
                  <a:lnTo>
                    <a:pt x="1461" y="1085"/>
                  </a:lnTo>
                  <a:lnTo>
                    <a:pt x="1471" y="1080"/>
                  </a:lnTo>
                  <a:lnTo>
                    <a:pt x="1473" y="1087"/>
                  </a:lnTo>
                  <a:lnTo>
                    <a:pt x="1470" y="1095"/>
                  </a:lnTo>
                  <a:lnTo>
                    <a:pt x="1481" y="1106"/>
                  </a:lnTo>
                  <a:lnTo>
                    <a:pt x="1488" y="1108"/>
                  </a:lnTo>
                  <a:lnTo>
                    <a:pt x="1504" y="1119"/>
                  </a:lnTo>
                  <a:lnTo>
                    <a:pt x="1536" y="1134"/>
                  </a:lnTo>
                  <a:lnTo>
                    <a:pt x="1550" y="1138"/>
                  </a:lnTo>
                  <a:lnTo>
                    <a:pt x="1557" y="1144"/>
                  </a:lnTo>
                  <a:lnTo>
                    <a:pt x="1556" y="1151"/>
                  </a:lnTo>
                  <a:lnTo>
                    <a:pt x="1542" y="1149"/>
                  </a:lnTo>
                  <a:lnTo>
                    <a:pt x="1530" y="1145"/>
                  </a:lnTo>
                  <a:lnTo>
                    <a:pt x="1522" y="1151"/>
                  </a:lnTo>
                  <a:lnTo>
                    <a:pt x="1504" y="1141"/>
                  </a:lnTo>
                  <a:lnTo>
                    <a:pt x="1497" y="1145"/>
                  </a:lnTo>
                  <a:lnTo>
                    <a:pt x="1493" y="1142"/>
                  </a:lnTo>
                  <a:lnTo>
                    <a:pt x="1491" y="1145"/>
                  </a:lnTo>
                  <a:lnTo>
                    <a:pt x="1481" y="1145"/>
                  </a:lnTo>
                  <a:lnTo>
                    <a:pt x="1474" y="1156"/>
                  </a:lnTo>
                  <a:lnTo>
                    <a:pt x="1461" y="1151"/>
                  </a:lnTo>
                  <a:lnTo>
                    <a:pt x="1444" y="1155"/>
                  </a:lnTo>
                  <a:lnTo>
                    <a:pt x="1439" y="1158"/>
                  </a:lnTo>
                  <a:lnTo>
                    <a:pt x="1416" y="1158"/>
                  </a:lnTo>
                  <a:lnTo>
                    <a:pt x="1411" y="1162"/>
                  </a:lnTo>
                  <a:lnTo>
                    <a:pt x="1396" y="1151"/>
                  </a:lnTo>
                  <a:lnTo>
                    <a:pt x="1378" y="1144"/>
                  </a:lnTo>
                  <a:lnTo>
                    <a:pt x="1367" y="1141"/>
                  </a:lnTo>
                  <a:lnTo>
                    <a:pt x="1360" y="1151"/>
                  </a:lnTo>
                  <a:lnTo>
                    <a:pt x="1343" y="1148"/>
                  </a:lnTo>
                  <a:lnTo>
                    <a:pt x="1333" y="1147"/>
                  </a:lnTo>
                  <a:lnTo>
                    <a:pt x="1317" y="1156"/>
                  </a:lnTo>
                  <a:lnTo>
                    <a:pt x="1304" y="1162"/>
                  </a:lnTo>
                  <a:lnTo>
                    <a:pt x="1300" y="1167"/>
                  </a:lnTo>
                  <a:lnTo>
                    <a:pt x="1285" y="1167"/>
                  </a:lnTo>
                  <a:lnTo>
                    <a:pt x="1270" y="1177"/>
                  </a:lnTo>
                  <a:lnTo>
                    <a:pt x="1275" y="1170"/>
                  </a:lnTo>
                  <a:lnTo>
                    <a:pt x="1264" y="1173"/>
                  </a:lnTo>
                  <a:lnTo>
                    <a:pt x="1264" y="1170"/>
                  </a:lnTo>
                  <a:lnTo>
                    <a:pt x="1261" y="1170"/>
                  </a:lnTo>
                  <a:lnTo>
                    <a:pt x="1259" y="1165"/>
                  </a:lnTo>
                  <a:lnTo>
                    <a:pt x="1248" y="1165"/>
                  </a:lnTo>
                  <a:lnTo>
                    <a:pt x="1235" y="1160"/>
                  </a:lnTo>
                  <a:lnTo>
                    <a:pt x="1228" y="1162"/>
                  </a:lnTo>
                  <a:lnTo>
                    <a:pt x="1225" y="1158"/>
                  </a:lnTo>
                  <a:lnTo>
                    <a:pt x="1206" y="1155"/>
                  </a:lnTo>
                  <a:lnTo>
                    <a:pt x="1193" y="1148"/>
                  </a:lnTo>
                  <a:lnTo>
                    <a:pt x="1196" y="1142"/>
                  </a:lnTo>
                  <a:lnTo>
                    <a:pt x="1186" y="1124"/>
                  </a:lnTo>
                  <a:lnTo>
                    <a:pt x="1180" y="1123"/>
                  </a:lnTo>
                  <a:lnTo>
                    <a:pt x="1176" y="1133"/>
                  </a:lnTo>
                  <a:lnTo>
                    <a:pt x="1166" y="1142"/>
                  </a:lnTo>
                  <a:lnTo>
                    <a:pt x="1166" y="1138"/>
                  </a:lnTo>
                  <a:lnTo>
                    <a:pt x="1163" y="1126"/>
                  </a:lnTo>
                  <a:lnTo>
                    <a:pt x="1143" y="1152"/>
                  </a:lnTo>
                  <a:lnTo>
                    <a:pt x="1133" y="1163"/>
                  </a:lnTo>
                  <a:lnTo>
                    <a:pt x="1124" y="1170"/>
                  </a:lnTo>
                  <a:lnTo>
                    <a:pt x="1114" y="1176"/>
                  </a:lnTo>
                  <a:lnTo>
                    <a:pt x="1108" y="1176"/>
                  </a:lnTo>
                  <a:lnTo>
                    <a:pt x="1078" y="1177"/>
                  </a:lnTo>
                  <a:lnTo>
                    <a:pt x="1067" y="1170"/>
                  </a:lnTo>
                  <a:lnTo>
                    <a:pt x="1046" y="1159"/>
                  </a:lnTo>
                  <a:lnTo>
                    <a:pt x="1035" y="1156"/>
                  </a:lnTo>
                  <a:lnTo>
                    <a:pt x="1023" y="1144"/>
                  </a:lnTo>
                  <a:lnTo>
                    <a:pt x="1019" y="1131"/>
                  </a:lnTo>
                  <a:lnTo>
                    <a:pt x="1006" y="1127"/>
                  </a:lnTo>
                  <a:lnTo>
                    <a:pt x="989" y="1140"/>
                  </a:lnTo>
                  <a:lnTo>
                    <a:pt x="967" y="1127"/>
                  </a:lnTo>
                  <a:lnTo>
                    <a:pt x="962" y="1126"/>
                  </a:lnTo>
                  <a:lnTo>
                    <a:pt x="962" y="1120"/>
                  </a:lnTo>
                  <a:lnTo>
                    <a:pt x="943" y="1116"/>
                  </a:lnTo>
                  <a:lnTo>
                    <a:pt x="938" y="1113"/>
                  </a:lnTo>
                  <a:lnTo>
                    <a:pt x="927" y="1101"/>
                  </a:lnTo>
                  <a:lnTo>
                    <a:pt x="910" y="1094"/>
                  </a:lnTo>
                  <a:lnTo>
                    <a:pt x="894" y="1095"/>
                  </a:lnTo>
                  <a:lnTo>
                    <a:pt x="888" y="1087"/>
                  </a:lnTo>
                  <a:lnTo>
                    <a:pt x="879" y="1088"/>
                  </a:lnTo>
                  <a:lnTo>
                    <a:pt x="868" y="1095"/>
                  </a:lnTo>
                  <a:lnTo>
                    <a:pt x="862" y="1098"/>
                  </a:lnTo>
                  <a:lnTo>
                    <a:pt x="848" y="1099"/>
                  </a:lnTo>
                  <a:lnTo>
                    <a:pt x="842" y="1085"/>
                  </a:lnTo>
                  <a:lnTo>
                    <a:pt x="825" y="1088"/>
                  </a:lnTo>
                  <a:lnTo>
                    <a:pt x="826" y="1081"/>
                  </a:lnTo>
                  <a:lnTo>
                    <a:pt x="819" y="1073"/>
                  </a:lnTo>
                  <a:lnTo>
                    <a:pt x="812" y="1069"/>
                  </a:lnTo>
                  <a:lnTo>
                    <a:pt x="813" y="1058"/>
                  </a:lnTo>
                  <a:lnTo>
                    <a:pt x="809" y="1044"/>
                  </a:lnTo>
                  <a:lnTo>
                    <a:pt x="792" y="1026"/>
                  </a:lnTo>
                  <a:lnTo>
                    <a:pt x="783" y="1028"/>
                  </a:lnTo>
                  <a:lnTo>
                    <a:pt x="782" y="1030"/>
                  </a:lnTo>
                  <a:lnTo>
                    <a:pt x="767" y="1041"/>
                  </a:lnTo>
                  <a:lnTo>
                    <a:pt x="754" y="1048"/>
                  </a:lnTo>
                  <a:lnTo>
                    <a:pt x="756" y="1040"/>
                  </a:lnTo>
                  <a:lnTo>
                    <a:pt x="759" y="1027"/>
                  </a:lnTo>
                  <a:lnTo>
                    <a:pt x="750" y="1022"/>
                  </a:lnTo>
                  <a:lnTo>
                    <a:pt x="738" y="1027"/>
                  </a:lnTo>
                  <a:lnTo>
                    <a:pt x="733" y="1035"/>
                  </a:lnTo>
                  <a:lnTo>
                    <a:pt x="746" y="1055"/>
                  </a:lnTo>
                  <a:lnTo>
                    <a:pt x="737" y="1066"/>
                  </a:lnTo>
                  <a:lnTo>
                    <a:pt x="717" y="1049"/>
                  </a:lnTo>
                  <a:lnTo>
                    <a:pt x="715" y="1049"/>
                  </a:lnTo>
                  <a:lnTo>
                    <a:pt x="710" y="1062"/>
                  </a:lnTo>
                  <a:lnTo>
                    <a:pt x="705" y="1078"/>
                  </a:lnTo>
                  <a:lnTo>
                    <a:pt x="701" y="1067"/>
                  </a:lnTo>
                  <a:lnTo>
                    <a:pt x="682" y="1055"/>
                  </a:lnTo>
                  <a:lnTo>
                    <a:pt x="672" y="1041"/>
                  </a:lnTo>
                  <a:lnTo>
                    <a:pt x="669" y="1038"/>
                  </a:lnTo>
                  <a:lnTo>
                    <a:pt x="665" y="1040"/>
                  </a:lnTo>
                  <a:lnTo>
                    <a:pt x="664" y="1042"/>
                  </a:lnTo>
                  <a:lnTo>
                    <a:pt x="671" y="1053"/>
                  </a:lnTo>
                  <a:lnTo>
                    <a:pt x="649" y="1074"/>
                  </a:lnTo>
                  <a:lnTo>
                    <a:pt x="625" y="1062"/>
                  </a:lnTo>
                  <a:lnTo>
                    <a:pt x="604" y="1058"/>
                  </a:lnTo>
                  <a:lnTo>
                    <a:pt x="606" y="1045"/>
                  </a:lnTo>
                  <a:lnTo>
                    <a:pt x="606" y="1030"/>
                  </a:lnTo>
                  <a:lnTo>
                    <a:pt x="603" y="1028"/>
                  </a:lnTo>
                  <a:lnTo>
                    <a:pt x="596" y="1024"/>
                  </a:lnTo>
                  <a:lnTo>
                    <a:pt x="592" y="1040"/>
                  </a:lnTo>
                  <a:lnTo>
                    <a:pt x="573" y="1047"/>
                  </a:lnTo>
                  <a:lnTo>
                    <a:pt x="561" y="1027"/>
                  </a:lnTo>
                  <a:lnTo>
                    <a:pt x="556" y="1026"/>
                  </a:lnTo>
                  <a:lnTo>
                    <a:pt x="551" y="1030"/>
                  </a:lnTo>
                  <a:lnTo>
                    <a:pt x="551" y="1031"/>
                  </a:lnTo>
                  <a:lnTo>
                    <a:pt x="551" y="1033"/>
                  </a:lnTo>
                  <a:lnTo>
                    <a:pt x="560" y="1052"/>
                  </a:lnTo>
                  <a:lnTo>
                    <a:pt x="548" y="1062"/>
                  </a:lnTo>
                  <a:lnTo>
                    <a:pt x="547" y="1062"/>
                  </a:lnTo>
                  <a:lnTo>
                    <a:pt x="535" y="1045"/>
                  </a:lnTo>
                  <a:lnTo>
                    <a:pt x="522" y="1048"/>
                  </a:lnTo>
                  <a:lnTo>
                    <a:pt x="499" y="1052"/>
                  </a:lnTo>
                  <a:lnTo>
                    <a:pt x="498" y="1058"/>
                  </a:lnTo>
                  <a:lnTo>
                    <a:pt x="485" y="1062"/>
                  </a:lnTo>
                  <a:lnTo>
                    <a:pt x="473" y="1072"/>
                  </a:lnTo>
                  <a:lnTo>
                    <a:pt x="463" y="1084"/>
                  </a:lnTo>
                  <a:lnTo>
                    <a:pt x="466" y="1085"/>
                  </a:lnTo>
                  <a:lnTo>
                    <a:pt x="463" y="1099"/>
                  </a:lnTo>
                  <a:lnTo>
                    <a:pt x="466" y="1102"/>
                  </a:lnTo>
                  <a:lnTo>
                    <a:pt x="463" y="1108"/>
                  </a:lnTo>
                  <a:lnTo>
                    <a:pt x="452" y="1119"/>
                  </a:lnTo>
                  <a:lnTo>
                    <a:pt x="446" y="1141"/>
                  </a:lnTo>
                  <a:lnTo>
                    <a:pt x="440" y="1145"/>
                  </a:lnTo>
                  <a:lnTo>
                    <a:pt x="439" y="1151"/>
                  </a:lnTo>
                  <a:lnTo>
                    <a:pt x="432" y="1160"/>
                  </a:lnTo>
                  <a:lnTo>
                    <a:pt x="430" y="1160"/>
                  </a:lnTo>
                  <a:lnTo>
                    <a:pt x="419" y="1162"/>
                  </a:lnTo>
                  <a:lnTo>
                    <a:pt x="422" y="1167"/>
                  </a:lnTo>
                  <a:lnTo>
                    <a:pt x="425" y="1169"/>
                  </a:lnTo>
                  <a:lnTo>
                    <a:pt x="422" y="1177"/>
                  </a:lnTo>
                  <a:lnTo>
                    <a:pt x="414" y="1188"/>
                  </a:lnTo>
                  <a:lnTo>
                    <a:pt x="416" y="1188"/>
                  </a:lnTo>
                  <a:lnTo>
                    <a:pt x="423" y="1192"/>
                  </a:lnTo>
                  <a:lnTo>
                    <a:pt x="425" y="1199"/>
                  </a:lnTo>
                  <a:lnTo>
                    <a:pt x="436" y="1199"/>
                  </a:lnTo>
                  <a:lnTo>
                    <a:pt x="440" y="1204"/>
                  </a:lnTo>
                  <a:lnTo>
                    <a:pt x="449" y="1206"/>
                  </a:lnTo>
                  <a:lnTo>
                    <a:pt x="458" y="1235"/>
                  </a:lnTo>
                  <a:lnTo>
                    <a:pt x="461" y="1238"/>
                  </a:lnTo>
                  <a:lnTo>
                    <a:pt x="455" y="1245"/>
                  </a:lnTo>
                  <a:lnTo>
                    <a:pt x="437" y="1254"/>
                  </a:lnTo>
                  <a:lnTo>
                    <a:pt x="436" y="1260"/>
                  </a:lnTo>
                  <a:lnTo>
                    <a:pt x="419" y="1272"/>
                  </a:lnTo>
                  <a:lnTo>
                    <a:pt x="420" y="1281"/>
                  </a:lnTo>
                  <a:lnTo>
                    <a:pt x="437" y="1291"/>
                  </a:lnTo>
                  <a:lnTo>
                    <a:pt x="440" y="1298"/>
                  </a:lnTo>
                  <a:lnTo>
                    <a:pt x="432" y="1320"/>
                  </a:lnTo>
                  <a:lnTo>
                    <a:pt x="439" y="1327"/>
                  </a:lnTo>
                  <a:lnTo>
                    <a:pt x="427" y="1329"/>
                  </a:lnTo>
                  <a:lnTo>
                    <a:pt x="426" y="1334"/>
                  </a:lnTo>
                  <a:lnTo>
                    <a:pt x="406" y="1336"/>
                  </a:lnTo>
                  <a:lnTo>
                    <a:pt x="402" y="1326"/>
                  </a:lnTo>
                  <a:lnTo>
                    <a:pt x="391" y="1309"/>
                  </a:lnTo>
                  <a:lnTo>
                    <a:pt x="394" y="1331"/>
                  </a:lnTo>
                  <a:lnTo>
                    <a:pt x="374" y="1329"/>
                  </a:lnTo>
                  <a:lnTo>
                    <a:pt x="376" y="1327"/>
                  </a:lnTo>
                  <a:lnTo>
                    <a:pt x="377" y="1309"/>
                  </a:lnTo>
                  <a:lnTo>
                    <a:pt x="380" y="1284"/>
                  </a:lnTo>
                  <a:lnTo>
                    <a:pt x="363" y="1273"/>
                  </a:lnTo>
                  <a:lnTo>
                    <a:pt x="360" y="1258"/>
                  </a:lnTo>
                  <a:lnTo>
                    <a:pt x="354" y="1254"/>
                  </a:lnTo>
                  <a:lnTo>
                    <a:pt x="350" y="1242"/>
                  </a:lnTo>
                  <a:lnTo>
                    <a:pt x="350" y="1244"/>
                  </a:lnTo>
                  <a:lnTo>
                    <a:pt x="327" y="1248"/>
                  </a:lnTo>
                  <a:lnTo>
                    <a:pt x="317" y="1240"/>
                  </a:lnTo>
                  <a:lnTo>
                    <a:pt x="314" y="1241"/>
                  </a:lnTo>
                  <a:lnTo>
                    <a:pt x="305" y="1241"/>
                  </a:lnTo>
                  <a:lnTo>
                    <a:pt x="301" y="1231"/>
                  </a:lnTo>
                  <a:lnTo>
                    <a:pt x="294" y="1219"/>
                  </a:lnTo>
                  <a:lnTo>
                    <a:pt x="304" y="1208"/>
                  </a:lnTo>
                  <a:lnTo>
                    <a:pt x="298" y="1197"/>
                  </a:lnTo>
                  <a:lnTo>
                    <a:pt x="292" y="1194"/>
                  </a:lnTo>
                  <a:lnTo>
                    <a:pt x="282" y="1191"/>
                  </a:lnTo>
                  <a:lnTo>
                    <a:pt x="281" y="1187"/>
                  </a:lnTo>
                  <a:lnTo>
                    <a:pt x="276" y="1184"/>
                  </a:lnTo>
                  <a:lnTo>
                    <a:pt x="265" y="1173"/>
                  </a:lnTo>
                  <a:lnTo>
                    <a:pt x="262" y="1163"/>
                  </a:lnTo>
                  <a:lnTo>
                    <a:pt x="250" y="1155"/>
                  </a:lnTo>
                  <a:lnTo>
                    <a:pt x="253" y="1148"/>
                  </a:lnTo>
                  <a:lnTo>
                    <a:pt x="255" y="1145"/>
                  </a:lnTo>
                  <a:lnTo>
                    <a:pt x="255" y="1138"/>
                  </a:lnTo>
                  <a:lnTo>
                    <a:pt x="246" y="1126"/>
                  </a:lnTo>
                  <a:lnTo>
                    <a:pt x="236" y="1126"/>
                  </a:lnTo>
                  <a:lnTo>
                    <a:pt x="226" y="1127"/>
                  </a:lnTo>
                  <a:lnTo>
                    <a:pt x="222" y="1124"/>
                  </a:lnTo>
                  <a:lnTo>
                    <a:pt x="213" y="1105"/>
                  </a:lnTo>
                  <a:lnTo>
                    <a:pt x="213" y="1090"/>
                  </a:lnTo>
                  <a:lnTo>
                    <a:pt x="210" y="1088"/>
                  </a:lnTo>
                  <a:lnTo>
                    <a:pt x="213" y="1085"/>
                  </a:lnTo>
                  <a:lnTo>
                    <a:pt x="209" y="1081"/>
                  </a:lnTo>
                  <a:lnTo>
                    <a:pt x="206" y="1083"/>
                  </a:lnTo>
                  <a:lnTo>
                    <a:pt x="207" y="1076"/>
                  </a:lnTo>
                  <a:lnTo>
                    <a:pt x="197" y="1080"/>
                  </a:lnTo>
                  <a:lnTo>
                    <a:pt x="196" y="1084"/>
                  </a:lnTo>
                  <a:lnTo>
                    <a:pt x="191" y="1080"/>
                  </a:lnTo>
                  <a:lnTo>
                    <a:pt x="181" y="1084"/>
                  </a:lnTo>
                  <a:lnTo>
                    <a:pt x="174" y="1088"/>
                  </a:lnTo>
                  <a:lnTo>
                    <a:pt x="170" y="1085"/>
                  </a:lnTo>
                  <a:lnTo>
                    <a:pt x="170" y="1091"/>
                  </a:lnTo>
                  <a:lnTo>
                    <a:pt x="164" y="1092"/>
                  </a:lnTo>
                  <a:lnTo>
                    <a:pt x="167" y="1095"/>
                  </a:lnTo>
                  <a:lnTo>
                    <a:pt x="157" y="1094"/>
                  </a:lnTo>
                  <a:lnTo>
                    <a:pt x="161" y="1097"/>
                  </a:lnTo>
                  <a:lnTo>
                    <a:pt x="160" y="1101"/>
                  </a:lnTo>
                  <a:lnTo>
                    <a:pt x="148" y="1101"/>
                  </a:lnTo>
                  <a:lnTo>
                    <a:pt x="150" y="1106"/>
                  </a:lnTo>
                  <a:lnTo>
                    <a:pt x="142" y="1109"/>
                  </a:lnTo>
                  <a:lnTo>
                    <a:pt x="132" y="1109"/>
                  </a:lnTo>
                  <a:lnTo>
                    <a:pt x="134" y="1102"/>
                  </a:lnTo>
                  <a:lnTo>
                    <a:pt x="122" y="1101"/>
                  </a:lnTo>
                  <a:lnTo>
                    <a:pt x="111" y="1091"/>
                  </a:lnTo>
                  <a:lnTo>
                    <a:pt x="109" y="1097"/>
                  </a:lnTo>
                  <a:lnTo>
                    <a:pt x="102" y="1101"/>
                  </a:lnTo>
                  <a:lnTo>
                    <a:pt x="83" y="1092"/>
                  </a:lnTo>
                  <a:lnTo>
                    <a:pt x="76" y="1085"/>
                  </a:lnTo>
                  <a:lnTo>
                    <a:pt x="78" y="1074"/>
                  </a:lnTo>
                  <a:lnTo>
                    <a:pt x="76" y="1073"/>
                  </a:lnTo>
                  <a:lnTo>
                    <a:pt x="75" y="1069"/>
                  </a:lnTo>
                  <a:lnTo>
                    <a:pt x="78" y="1066"/>
                  </a:lnTo>
                  <a:lnTo>
                    <a:pt x="73" y="1058"/>
                  </a:lnTo>
                  <a:lnTo>
                    <a:pt x="65" y="1053"/>
                  </a:lnTo>
                  <a:lnTo>
                    <a:pt x="66" y="1052"/>
                  </a:lnTo>
                  <a:lnTo>
                    <a:pt x="62" y="1047"/>
                  </a:lnTo>
                  <a:lnTo>
                    <a:pt x="57" y="1042"/>
                  </a:lnTo>
                  <a:lnTo>
                    <a:pt x="60" y="1031"/>
                  </a:lnTo>
                  <a:lnTo>
                    <a:pt x="49" y="1027"/>
                  </a:lnTo>
                  <a:lnTo>
                    <a:pt x="46" y="1016"/>
                  </a:lnTo>
                  <a:lnTo>
                    <a:pt x="27" y="1008"/>
                  </a:lnTo>
                  <a:lnTo>
                    <a:pt x="30" y="1003"/>
                  </a:lnTo>
                  <a:lnTo>
                    <a:pt x="26" y="1001"/>
                  </a:lnTo>
                  <a:lnTo>
                    <a:pt x="26" y="990"/>
                  </a:lnTo>
                  <a:lnTo>
                    <a:pt x="43" y="977"/>
                  </a:lnTo>
                  <a:lnTo>
                    <a:pt x="42" y="976"/>
                  </a:lnTo>
                  <a:lnTo>
                    <a:pt x="30" y="976"/>
                  </a:lnTo>
                  <a:lnTo>
                    <a:pt x="29" y="981"/>
                  </a:lnTo>
                  <a:lnTo>
                    <a:pt x="16" y="984"/>
                  </a:lnTo>
                  <a:lnTo>
                    <a:pt x="13" y="981"/>
                  </a:lnTo>
                  <a:lnTo>
                    <a:pt x="14" y="977"/>
                  </a:lnTo>
                  <a:lnTo>
                    <a:pt x="26" y="976"/>
                  </a:lnTo>
                  <a:lnTo>
                    <a:pt x="13" y="962"/>
                  </a:lnTo>
                  <a:lnTo>
                    <a:pt x="23" y="958"/>
                  </a:lnTo>
                  <a:lnTo>
                    <a:pt x="17" y="953"/>
                  </a:lnTo>
                  <a:lnTo>
                    <a:pt x="16" y="952"/>
                  </a:lnTo>
                  <a:lnTo>
                    <a:pt x="29" y="949"/>
                  </a:lnTo>
                  <a:lnTo>
                    <a:pt x="14" y="948"/>
                  </a:lnTo>
                  <a:lnTo>
                    <a:pt x="13" y="942"/>
                  </a:lnTo>
                  <a:lnTo>
                    <a:pt x="20" y="946"/>
                  </a:lnTo>
                  <a:lnTo>
                    <a:pt x="23" y="944"/>
                  </a:lnTo>
                  <a:lnTo>
                    <a:pt x="20" y="937"/>
                  </a:lnTo>
                  <a:lnTo>
                    <a:pt x="19" y="926"/>
                  </a:lnTo>
                  <a:lnTo>
                    <a:pt x="8" y="928"/>
                  </a:lnTo>
                  <a:lnTo>
                    <a:pt x="11" y="920"/>
                  </a:lnTo>
                  <a:lnTo>
                    <a:pt x="0" y="916"/>
                  </a:lnTo>
                  <a:lnTo>
                    <a:pt x="8" y="902"/>
                  </a:lnTo>
                  <a:lnTo>
                    <a:pt x="21" y="899"/>
                  </a:lnTo>
                  <a:lnTo>
                    <a:pt x="14" y="883"/>
                  </a:lnTo>
                  <a:lnTo>
                    <a:pt x="29" y="871"/>
                  </a:lnTo>
                  <a:lnTo>
                    <a:pt x="30" y="869"/>
                  </a:lnTo>
                  <a:lnTo>
                    <a:pt x="37" y="878"/>
                  </a:lnTo>
                  <a:lnTo>
                    <a:pt x="49" y="878"/>
                  </a:lnTo>
                  <a:lnTo>
                    <a:pt x="62" y="874"/>
                  </a:lnTo>
                  <a:lnTo>
                    <a:pt x="66" y="873"/>
                  </a:lnTo>
                  <a:lnTo>
                    <a:pt x="70" y="880"/>
                  </a:lnTo>
                  <a:lnTo>
                    <a:pt x="70" y="885"/>
                  </a:lnTo>
                  <a:lnTo>
                    <a:pt x="83" y="894"/>
                  </a:lnTo>
                  <a:lnTo>
                    <a:pt x="85" y="901"/>
                  </a:lnTo>
                  <a:lnTo>
                    <a:pt x="83" y="908"/>
                  </a:lnTo>
                  <a:lnTo>
                    <a:pt x="88" y="915"/>
                  </a:lnTo>
                  <a:lnTo>
                    <a:pt x="102" y="917"/>
                  </a:lnTo>
                  <a:lnTo>
                    <a:pt x="109" y="909"/>
                  </a:lnTo>
                  <a:lnTo>
                    <a:pt x="111" y="913"/>
                  </a:lnTo>
                  <a:lnTo>
                    <a:pt x="115" y="910"/>
                  </a:lnTo>
                  <a:lnTo>
                    <a:pt x="122" y="888"/>
                  </a:lnTo>
                  <a:lnTo>
                    <a:pt x="129" y="890"/>
                  </a:lnTo>
                  <a:lnTo>
                    <a:pt x="141" y="877"/>
                  </a:lnTo>
                  <a:lnTo>
                    <a:pt x="141" y="873"/>
                  </a:lnTo>
                  <a:lnTo>
                    <a:pt x="127" y="869"/>
                  </a:lnTo>
                  <a:lnTo>
                    <a:pt x="118" y="860"/>
                  </a:lnTo>
                  <a:lnTo>
                    <a:pt x="118" y="858"/>
                  </a:lnTo>
                  <a:lnTo>
                    <a:pt x="124" y="860"/>
                  </a:lnTo>
                  <a:lnTo>
                    <a:pt x="142" y="859"/>
                  </a:lnTo>
                  <a:lnTo>
                    <a:pt x="144" y="851"/>
                  </a:lnTo>
                  <a:lnTo>
                    <a:pt x="163" y="858"/>
                  </a:lnTo>
                  <a:lnTo>
                    <a:pt x="173" y="848"/>
                  </a:lnTo>
                  <a:lnTo>
                    <a:pt x="175" y="851"/>
                  </a:lnTo>
                  <a:lnTo>
                    <a:pt x="184" y="848"/>
                  </a:lnTo>
                  <a:lnTo>
                    <a:pt x="183" y="844"/>
                  </a:lnTo>
                  <a:lnTo>
                    <a:pt x="174" y="830"/>
                  </a:lnTo>
                  <a:lnTo>
                    <a:pt x="174" y="821"/>
                  </a:lnTo>
                  <a:lnTo>
                    <a:pt x="171" y="820"/>
                  </a:lnTo>
                  <a:lnTo>
                    <a:pt x="167" y="823"/>
                  </a:lnTo>
                  <a:lnTo>
                    <a:pt x="160" y="805"/>
                  </a:lnTo>
                  <a:lnTo>
                    <a:pt x="157" y="802"/>
                  </a:lnTo>
                  <a:lnTo>
                    <a:pt x="154" y="801"/>
                  </a:lnTo>
                  <a:lnTo>
                    <a:pt x="154" y="799"/>
                  </a:lnTo>
                  <a:lnTo>
                    <a:pt x="155" y="787"/>
                  </a:lnTo>
                  <a:lnTo>
                    <a:pt x="152" y="784"/>
                  </a:lnTo>
                  <a:lnTo>
                    <a:pt x="148" y="785"/>
                  </a:lnTo>
                  <a:lnTo>
                    <a:pt x="138" y="777"/>
                  </a:lnTo>
                  <a:lnTo>
                    <a:pt x="119" y="770"/>
                  </a:lnTo>
                  <a:lnTo>
                    <a:pt x="115" y="762"/>
                  </a:lnTo>
                  <a:lnTo>
                    <a:pt x="118" y="753"/>
                  </a:lnTo>
                  <a:lnTo>
                    <a:pt x="114" y="746"/>
                  </a:lnTo>
                  <a:lnTo>
                    <a:pt x="111" y="737"/>
                  </a:lnTo>
                  <a:lnTo>
                    <a:pt x="111" y="735"/>
                  </a:lnTo>
                  <a:lnTo>
                    <a:pt x="111" y="731"/>
                  </a:lnTo>
                  <a:lnTo>
                    <a:pt x="105" y="723"/>
                  </a:lnTo>
                  <a:lnTo>
                    <a:pt x="111" y="710"/>
                  </a:lnTo>
                  <a:lnTo>
                    <a:pt x="104" y="701"/>
                  </a:lnTo>
                  <a:lnTo>
                    <a:pt x="99" y="695"/>
                  </a:lnTo>
                  <a:lnTo>
                    <a:pt x="88" y="691"/>
                  </a:lnTo>
                  <a:lnTo>
                    <a:pt x="86" y="682"/>
                  </a:lnTo>
                  <a:lnTo>
                    <a:pt x="89" y="677"/>
                  </a:lnTo>
                  <a:lnTo>
                    <a:pt x="99" y="684"/>
                  </a:lnTo>
                  <a:lnTo>
                    <a:pt x="102" y="681"/>
                  </a:lnTo>
                  <a:lnTo>
                    <a:pt x="95" y="669"/>
                  </a:lnTo>
                  <a:lnTo>
                    <a:pt x="96" y="655"/>
                  </a:lnTo>
                  <a:lnTo>
                    <a:pt x="80" y="656"/>
                  </a:lnTo>
                  <a:lnTo>
                    <a:pt x="75" y="649"/>
                  </a:lnTo>
                  <a:lnTo>
                    <a:pt x="76" y="645"/>
                  </a:lnTo>
                  <a:lnTo>
                    <a:pt x="82" y="630"/>
                  </a:lnTo>
                  <a:lnTo>
                    <a:pt x="75" y="621"/>
                  </a:lnTo>
                  <a:lnTo>
                    <a:pt x="49" y="617"/>
                  </a:lnTo>
                  <a:lnTo>
                    <a:pt x="43" y="603"/>
                  </a:lnTo>
                  <a:lnTo>
                    <a:pt x="30" y="587"/>
                  </a:lnTo>
                  <a:lnTo>
                    <a:pt x="29" y="577"/>
                  </a:lnTo>
                  <a:lnTo>
                    <a:pt x="29" y="571"/>
                  </a:lnTo>
                  <a:lnTo>
                    <a:pt x="43" y="560"/>
                  </a:lnTo>
                  <a:lnTo>
                    <a:pt x="52" y="546"/>
                  </a:lnTo>
                  <a:lnTo>
                    <a:pt x="52" y="544"/>
                  </a:lnTo>
                  <a:lnTo>
                    <a:pt x="50" y="539"/>
                  </a:lnTo>
                  <a:lnTo>
                    <a:pt x="49" y="532"/>
                  </a:lnTo>
                  <a:lnTo>
                    <a:pt x="46" y="528"/>
                  </a:lnTo>
                  <a:lnTo>
                    <a:pt x="37" y="505"/>
                  </a:lnTo>
                  <a:lnTo>
                    <a:pt x="57" y="480"/>
                  </a:lnTo>
                  <a:lnTo>
                    <a:pt x="83" y="455"/>
                  </a:lnTo>
                  <a:lnTo>
                    <a:pt x="95" y="445"/>
                  </a:lnTo>
                  <a:lnTo>
                    <a:pt x="105" y="437"/>
                  </a:lnTo>
                  <a:lnTo>
                    <a:pt x="108" y="432"/>
                  </a:lnTo>
                  <a:lnTo>
                    <a:pt x="114" y="428"/>
                  </a:lnTo>
                  <a:lnTo>
                    <a:pt x="122" y="413"/>
                  </a:lnTo>
                  <a:lnTo>
                    <a:pt x="121" y="410"/>
                  </a:lnTo>
                  <a:lnTo>
                    <a:pt x="121" y="409"/>
                  </a:lnTo>
                  <a:lnTo>
                    <a:pt x="119" y="407"/>
                  </a:lnTo>
                  <a:lnTo>
                    <a:pt x="114" y="387"/>
                  </a:lnTo>
                  <a:lnTo>
                    <a:pt x="114" y="368"/>
                  </a:lnTo>
                  <a:lnTo>
                    <a:pt x="115" y="366"/>
                  </a:lnTo>
                  <a:lnTo>
                    <a:pt x="129" y="350"/>
                  </a:lnTo>
                  <a:lnTo>
                    <a:pt x="141" y="364"/>
                  </a:lnTo>
                  <a:lnTo>
                    <a:pt x="152" y="368"/>
                  </a:lnTo>
                  <a:lnTo>
                    <a:pt x="168" y="367"/>
                  </a:lnTo>
                  <a:lnTo>
                    <a:pt x="184" y="381"/>
                  </a:lnTo>
                  <a:lnTo>
                    <a:pt x="187" y="381"/>
                  </a:lnTo>
                  <a:lnTo>
                    <a:pt x="184" y="400"/>
                  </a:lnTo>
                  <a:lnTo>
                    <a:pt x="178" y="398"/>
                  </a:lnTo>
                  <a:lnTo>
                    <a:pt x="175" y="405"/>
                  </a:lnTo>
                  <a:lnTo>
                    <a:pt x="175" y="410"/>
                  </a:lnTo>
                  <a:lnTo>
                    <a:pt x="163" y="418"/>
                  </a:lnTo>
                  <a:lnTo>
                    <a:pt x="155" y="432"/>
                  </a:lnTo>
                  <a:lnTo>
                    <a:pt x="151" y="441"/>
                  </a:lnTo>
                  <a:lnTo>
                    <a:pt x="171" y="441"/>
                  </a:lnTo>
                  <a:lnTo>
                    <a:pt x="183" y="446"/>
                  </a:lnTo>
                  <a:lnTo>
                    <a:pt x="186" y="450"/>
                  </a:lnTo>
                  <a:lnTo>
                    <a:pt x="204" y="462"/>
                  </a:lnTo>
                  <a:lnTo>
                    <a:pt x="210" y="462"/>
                  </a:lnTo>
                  <a:lnTo>
                    <a:pt x="211" y="484"/>
                  </a:lnTo>
                  <a:lnTo>
                    <a:pt x="217" y="488"/>
                  </a:lnTo>
                  <a:lnTo>
                    <a:pt x="226" y="502"/>
                  </a:lnTo>
                  <a:lnTo>
                    <a:pt x="226" y="505"/>
                  </a:lnTo>
                  <a:lnTo>
                    <a:pt x="226" y="506"/>
                  </a:lnTo>
                  <a:lnTo>
                    <a:pt x="232" y="521"/>
                  </a:lnTo>
                  <a:lnTo>
                    <a:pt x="236" y="521"/>
                  </a:lnTo>
                  <a:lnTo>
                    <a:pt x="222" y="539"/>
                  </a:lnTo>
                  <a:lnTo>
                    <a:pt x="219" y="549"/>
                  </a:lnTo>
                  <a:lnTo>
                    <a:pt x="227" y="546"/>
                  </a:lnTo>
                  <a:lnTo>
                    <a:pt x="243" y="541"/>
                  </a:lnTo>
                  <a:lnTo>
                    <a:pt x="246" y="544"/>
                  </a:lnTo>
                  <a:lnTo>
                    <a:pt x="250" y="548"/>
                  </a:lnTo>
                  <a:lnTo>
                    <a:pt x="263" y="546"/>
                  </a:lnTo>
                  <a:lnTo>
                    <a:pt x="263" y="552"/>
                  </a:lnTo>
                  <a:lnTo>
                    <a:pt x="270" y="556"/>
                  </a:lnTo>
                  <a:lnTo>
                    <a:pt x="279" y="555"/>
                  </a:lnTo>
                  <a:lnTo>
                    <a:pt x="285" y="553"/>
                  </a:lnTo>
                  <a:lnTo>
                    <a:pt x="286" y="541"/>
                  </a:lnTo>
                  <a:lnTo>
                    <a:pt x="292" y="534"/>
                  </a:lnTo>
                  <a:lnTo>
                    <a:pt x="298" y="519"/>
                  </a:lnTo>
                  <a:lnTo>
                    <a:pt x="306" y="512"/>
                  </a:lnTo>
                  <a:lnTo>
                    <a:pt x="314" y="500"/>
                  </a:lnTo>
                  <a:lnTo>
                    <a:pt x="306" y="500"/>
                  </a:lnTo>
                  <a:lnTo>
                    <a:pt x="306" y="496"/>
                  </a:lnTo>
                  <a:lnTo>
                    <a:pt x="294" y="487"/>
                  </a:lnTo>
                  <a:lnTo>
                    <a:pt x="281" y="482"/>
                  </a:lnTo>
                  <a:lnTo>
                    <a:pt x="278" y="475"/>
                  </a:lnTo>
                  <a:lnTo>
                    <a:pt x="275" y="467"/>
                  </a:lnTo>
                  <a:lnTo>
                    <a:pt x="275" y="464"/>
                  </a:lnTo>
                  <a:lnTo>
                    <a:pt x="263" y="456"/>
                  </a:lnTo>
                  <a:lnTo>
                    <a:pt x="265" y="449"/>
                  </a:lnTo>
                  <a:lnTo>
                    <a:pt x="282" y="438"/>
                  </a:lnTo>
                  <a:lnTo>
                    <a:pt x="272" y="416"/>
                  </a:lnTo>
                  <a:lnTo>
                    <a:pt x="275" y="399"/>
                  </a:lnTo>
                  <a:lnTo>
                    <a:pt x="308" y="388"/>
                  </a:lnTo>
                  <a:lnTo>
                    <a:pt x="314" y="374"/>
                  </a:lnTo>
                  <a:lnTo>
                    <a:pt x="308" y="350"/>
                  </a:lnTo>
                  <a:lnTo>
                    <a:pt x="328" y="341"/>
                  </a:lnTo>
                  <a:lnTo>
                    <a:pt x="331" y="341"/>
                  </a:lnTo>
                  <a:lnTo>
                    <a:pt x="344" y="325"/>
                  </a:lnTo>
                  <a:lnTo>
                    <a:pt x="357" y="316"/>
                  </a:lnTo>
                  <a:lnTo>
                    <a:pt x="363" y="317"/>
                  </a:lnTo>
                  <a:lnTo>
                    <a:pt x="371" y="306"/>
                  </a:lnTo>
                  <a:lnTo>
                    <a:pt x="374" y="291"/>
                  </a:lnTo>
                  <a:lnTo>
                    <a:pt x="383" y="284"/>
                  </a:lnTo>
                  <a:lnTo>
                    <a:pt x="387" y="275"/>
                  </a:lnTo>
                  <a:lnTo>
                    <a:pt x="397" y="274"/>
                  </a:lnTo>
                  <a:lnTo>
                    <a:pt x="399" y="274"/>
                  </a:lnTo>
                  <a:lnTo>
                    <a:pt x="400" y="253"/>
                  </a:lnTo>
                  <a:lnTo>
                    <a:pt x="417" y="230"/>
                  </a:lnTo>
                  <a:lnTo>
                    <a:pt x="419" y="218"/>
                  </a:lnTo>
                  <a:lnTo>
                    <a:pt x="425" y="210"/>
                  </a:lnTo>
                  <a:lnTo>
                    <a:pt x="425" y="196"/>
                  </a:lnTo>
                  <a:lnTo>
                    <a:pt x="414" y="185"/>
                  </a:lnTo>
                  <a:lnTo>
                    <a:pt x="417" y="170"/>
                  </a:lnTo>
                  <a:lnTo>
                    <a:pt x="413" y="163"/>
                  </a:lnTo>
                  <a:lnTo>
                    <a:pt x="412" y="148"/>
                  </a:lnTo>
                  <a:lnTo>
                    <a:pt x="400" y="141"/>
                  </a:lnTo>
                  <a:lnTo>
                    <a:pt x="397" y="128"/>
                  </a:lnTo>
                  <a:lnTo>
                    <a:pt x="410" y="123"/>
                  </a:lnTo>
                  <a:lnTo>
                    <a:pt x="414" y="98"/>
                  </a:lnTo>
                  <a:lnTo>
                    <a:pt x="427" y="92"/>
                  </a:lnTo>
                  <a:lnTo>
                    <a:pt x="462" y="88"/>
                  </a:lnTo>
                  <a:lnTo>
                    <a:pt x="462" y="95"/>
                  </a:lnTo>
                  <a:lnTo>
                    <a:pt x="471" y="106"/>
                  </a:lnTo>
                  <a:lnTo>
                    <a:pt x="484" y="114"/>
                  </a:lnTo>
                  <a:lnTo>
                    <a:pt x="492" y="102"/>
                  </a:lnTo>
                  <a:lnTo>
                    <a:pt x="501" y="92"/>
                  </a:lnTo>
                  <a:lnTo>
                    <a:pt x="512" y="89"/>
                  </a:lnTo>
                  <a:lnTo>
                    <a:pt x="514" y="116"/>
                  </a:lnTo>
                  <a:lnTo>
                    <a:pt x="511" y="150"/>
                  </a:lnTo>
                  <a:lnTo>
                    <a:pt x="514" y="171"/>
                  </a:lnTo>
                  <a:lnTo>
                    <a:pt x="515" y="178"/>
                  </a:lnTo>
                  <a:lnTo>
                    <a:pt x="525" y="184"/>
                  </a:lnTo>
                  <a:lnTo>
                    <a:pt x="537" y="195"/>
                  </a:lnTo>
                  <a:lnTo>
                    <a:pt x="553" y="223"/>
                  </a:lnTo>
                  <a:lnTo>
                    <a:pt x="558" y="227"/>
                  </a:lnTo>
                  <a:lnTo>
                    <a:pt x="567" y="227"/>
                  </a:lnTo>
                  <a:lnTo>
                    <a:pt x="576" y="232"/>
                  </a:lnTo>
                  <a:lnTo>
                    <a:pt x="610" y="236"/>
                  </a:lnTo>
                  <a:lnTo>
                    <a:pt x="628" y="228"/>
                  </a:lnTo>
                  <a:lnTo>
                    <a:pt x="645" y="234"/>
                  </a:lnTo>
                  <a:lnTo>
                    <a:pt x="646" y="232"/>
                  </a:lnTo>
                  <a:lnTo>
                    <a:pt x="651" y="214"/>
                  </a:lnTo>
                  <a:lnTo>
                    <a:pt x="652" y="206"/>
                  </a:lnTo>
                  <a:lnTo>
                    <a:pt x="656" y="196"/>
                  </a:lnTo>
                  <a:lnTo>
                    <a:pt x="665" y="196"/>
                  </a:lnTo>
                  <a:lnTo>
                    <a:pt x="679" y="204"/>
                  </a:lnTo>
                  <a:lnTo>
                    <a:pt x="704" y="193"/>
                  </a:lnTo>
                  <a:lnTo>
                    <a:pt x="712" y="186"/>
                  </a:lnTo>
                  <a:lnTo>
                    <a:pt x="735" y="181"/>
                  </a:lnTo>
                  <a:lnTo>
                    <a:pt x="750" y="173"/>
                  </a:lnTo>
                  <a:lnTo>
                    <a:pt x="759" y="184"/>
                  </a:lnTo>
                  <a:lnTo>
                    <a:pt x="773" y="174"/>
                  </a:lnTo>
                  <a:lnTo>
                    <a:pt x="790" y="193"/>
                  </a:lnTo>
                  <a:lnTo>
                    <a:pt x="795" y="196"/>
                  </a:lnTo>
                  <a:lnTo>
                    <a:pt x="790" y="214"/>
                  </a:lnTo>
                  <a:lnTo>
                    <a:pt x="797" y="221"/>
                  </a:lnTo>
                  <a:lnTo>
                    <a:pt x="796" y="238"/>
                  </a:lnTo>
                  <a:lnTo>
                    <a:pt x="797" y="239"/>
                  </a:lnTo>
                  <a:lnTo>
                    <a:pt x="826" y="253"/>
                  </a:lnTo>
                  <a:lnTo>
                    <a:pt x="826" y="273"/>
                  </a:lnTo>
                  <a:lnTo>
                    <a:pt x="823" y="278"/>
                  </a:lnTo>
                  <a:lnTo>
                    <a:pt x="836" y="285"/>
                  </a:lnTo>
                  <a:lnTo>
                    <a:pt x="849" y="277"/>
                  </a:lnTo>
                  <a:lnTo>
                    <a:pt x="851" y="278"/>
                  </a:lnTo>
                  <a:lnTo>
                    <a:pt x="868" y="280"/>
                  </a:lnTo>
                  <a:lnTo>
                    <a:pt x="891" y="256"/>
                  </a:lnTo>
                  <a:lnTo>
                    <a:pt x="884" y="245"/>
                  </a:lnTo>
                  <a:lnTo>
                    <a:pt x="884" y="243"/>
                  </a:lnTo>
                  <a:lnTo>
                    <a:pt x="872" y="224"/>
                  </a:lnTo>
                  <a:lnTo>
                    <a:pt x="858" y="214"/>
                  </a:lnTo>
                  <a:lnTo>
                    <a:pt x="854" y="200"/>
                  </a:lnTo>
                  <a:lnTo>
                    <a:pt x="858" y="193"/>
                  </a:lnTo>
                  <a:lnTo>
                    <a:pt x="866" y="184"/>
                  </a:lnTo>
                  <a:lnTo>
                    <a:pt x="868" y="174"/>
                  </a:lnTo>
                  <a:lnTo>
                    <a:pt x="882" y="170"/>
                  </a:lnTo>
                  <a:lnTo>
                    <a:pt x="887" y="154"/>
                  </a:lnTo>
                  <a:lnTo>
                    <a:pt x="879" y="150"/>
                  </a:lnTo>
                  <a:lnTo>
                    <a:pt x="877" y="145"/>
                  </a:lnTo>
                  <a:lnTo>
                    <a:pt x="868" y="139"/>
                  </a:lnTo>
                  <a:lnTo>
                    <a:pt x="851" y="146"/>
                  </a:lnTo>
                  <a:lnTo>
                    <a:pt x="833" y="143"/>
                  </a:lnTo>
                  <a:lnTo>
                    <a:pt x="828" y="135"/>
                  </a:lnTo>
                  <a:lnTo>
                    <a:pt x="820" y="132"/>
                  </a:lnTo>
                  <a:lnTo>
                    <a:pt x="823" y="121"/>
                  </a:lnTo>
                  <a:lnTo>
                    <a:pt x="822" y="91"/>
                  </a:lnTo>
                  <a:lnTo>
                    <a:pt x="823" y="85"/>
                  </a:lnTo>
                  <a:lnTo>
                    <a:pt x="820" y="67"/>
                  </a:lnTo>
                  <a:lnTo>
                    <a:pt x="839" y="50"/>
                  </a:lnTo>
                  <a:lnTo>
                    <a:pt x="839" y="43"/>
                  </a:lnTo>
                  <a:lnTo>
                    <a:pt x="848" y="39"/>
                  </a:lnTo>
                  <a:lnTo>
                    <a:pt x="852" y="17"/>
                  </a:lnTo>
                  <a:lnTo>
                    <a:pt x="859" y="18"/>
                  </a:lnTo>
                  <a:lnTo>
                    <a:pt x="894" y="7"/>
                  </a:lnTo>
                  <a:lnTo>
                    <a:pt x="910" y="10"/>
                  </a:lnTo>
                  <a:lnTo>
                    <a:pt x="923" y="0"/>
                  </a:lnTo>
                  <a:lnTo>
                    <a:pt x="933" y="14"/>
                  </a:lnTo>
                  <a:lnTo>
                    <a:pt x="926" y="28"/>
                  </a:lnTo>
                  <a:lnTo>
                    <a:pt x="931" y="42"/>
                  </a:lnTo>
                  <a:lnTo>
                    <a:pt x="943" y="41"/>
                  </a:lnTo>
                  <a:lnTo>
                    <a:pt x="956" y="52"/>
                  </a:lnTo>
                  <a:lnTo>
                    <a:pt x="959" y="59"/>
                  </a:lnTo>
                  <a:lnTo>
                    <a:pt x="973" y="59"/>
                  </a:lnTo>
                  <a:lnTo>
                    <a:pt x="979" y="61"/>
                  </a:lnTo>
                  <a:lnTo>
                    <a:pt x="987" y="54"/>
                  </a:lnTo>
                  <a:lnTo>
                    <a:pt x="1013" y="60"/>
                  </a:lnTo>
                  <a:lnTo>
                    <a:pt x="1022" y="59"/>
                  </a:lnTo>
                  <a:lnTo>
                    <a:pt x="1026" y="64"/>
                  </a:lnTo>
                  <a:lnTo>
                    <a:pt x="1038" y="71"/>
                  </a:lnTo>
                  <a:lnTo>
                    <a:pt x="1041" y="85"/>
                  </a:lnTo>
                  <a:lnTo>
                    <a:pt x="1051" y="95"/>
                  </a:lnTo>
                  <a:lnTo>
                    <a:pt x="1078" y="95"/>
                  </a:lnTo>
                  <a:lnTo>
                    <a:pt x="1094" y="102"/>
                  </a:lnTo>
                  <a:lnTo>
                    <a:pt x="1117" y="114"/>
                  </a:lnTo>
                  <a:lnTo>
                    <a:pt x="1128" y="128"/>
                  </a:lnTo>
                  <a:lnTo>
                    <a:pt x="1127" y="143"/>
                  </a:lnTo>
                  <a:lnTo>
                    <a:pt x="1133" y="156"/>
                  </a:lnTo>
                  <a:lnTo>
                    <a:pt x="1123" y="173"/>
                  </a:lnTo>
                  <a:lnTo>
                    <a:pt x="1103" y="177"/>
                  </a:lnTo>
                  <a:lnTo>
                    <a:pt x="1088" y="184"/>
                  </a:lnTo>
                  <a:lnTo>
                    <a:pt x="1087" y="188"/>
                  </a:lnTo>
                  <a:lnTo>
                    <a:pt x="1078" y="191"/>
                  </a:lnTo>
                  <a:lnTo>
                    <a:pt x="1072" y="199"/>
                  </a:lnTo>
                  <a:lnTo>
                    <a:pt x="1098" y="211"/>
                  </a:lnTo>
                  <a:lnTo>
                    <a:pt x="1105" y="230"/>
                  </a:lnTo>
                  <a:lnTo>
                    <a:pt x="1097" y="241"/>
                  </a:lnTo>
                  <a:lnTo>
                    <a:pt x="1105" y="252"/>
                  </a:lnTo>
                  <a:lnTo>
                    <a:pt x="1107" y="268"/>
                  </a:lnTo>
                  <a:lnTo>
                    <a:pt x="1101" y="278"/>
                  </a:lnTo>
                  <a:lnTo>
                    <a:pt x="1101" y="281"/>
                  </a:lnTo>
                  <a:lnTo>
                    <a:pt x="1087" y="305"/>
                  </a:lnTo>
                  <a:lnTo>
                    <a:pt x="1097" y="323"/>
                  </a:lnTo>
                  <a:lnTo>
                    <a:pt x="1094" y="332"/>
                  </a:lnTo>
                  <a:lnTo>
                    <a:pt x="1085" y="368"/>
                  </a:lnTo>
                  <a:lnTo>
                    <a:pt x="1068" y="382"/>
                  </a:lnTo>
                  <a:lnTo>
                    <a:pt x="1055" y="393"/>
                  </a:lnTo>
                  <a:lnTo>
                    <a:pt x="1057" y="414"/>
                  </a:lnTo>
                  <a:lnTo>
                    <a:pt x="1049" y="418"/>
                  </a:lnTo>
                  <a:lnTo>
                    <a:pt x="1042" y="435"/>
                  </a:lnTo>
                  <a:lnTo>
                    <a:pt x="1038" y="449"/>
                  </a:lnTo>
                  <a:lnTo>
                    <a:pt x="1057" y="455"/>
                  </a:lnTo>
                  <a:lnTo>
                    <a:pt x="1059" y="474"/>
                  </a:lnTo>
                  <a:lnTo>
                    <a:pt x="1058" y="480"/>
                  </a:lnTo>
                  <a:lnTo>
                    <a:pt x="1064" y="485"/>
                  </a:lnTo>
                  <a:lnTo>
                    <a:pt x="1067" y="499"/>
                  </a:lnTo>
                  <a:lnTo>
                    <a:pt x="1065" y="503"/>
                  </a:lnTo>
                  <a:lnTo>
                    <a:pt x="1059" y="510"/>
                  </a:lnTo>
                  <a:lnTo>
                    <a:pt x="1065" y="519"/>
                  </a:lnTo>
                  <a:lnTo>
                    <a:pt x="1067" y="550"/>
                  </a:lnTo>
                  <a:lnTo>
                    <a:pt x="1075" y="553"/>
                  </a:lnTo>
                  <a:lnTo>
                    <a:pt x="1087" y="560"/>
                  </a:lnTo>
                  <a:lnTo>
                    <a:pt x="1078" y="566"/>
                  </a:lnTo>
                  <a:lnTo>
                    <a:pt x="1085" y="580"/>
                  </a:lnTo>
                  <a:lnTo>
                    <a:pt x="1088" y="580"/>
                  </a:lnTo>
                  <a:lnTo>
                    <a:pt x="1107" y="577"/>
                  </a:lnTo>
                  <a:lnTo>
                    <a:pt x="1117" y="571"/>
                  </a:lnTo>
                  <a:lnTo>
                    <a:pt x="1136" y="566"/>
                  </a:lnTo>
                  <a:lnTo>
                    <a:pt x="1139" y="569"/>
                  </a:lnTo>
                  <a:lnTo>
                    <a:pt x="1147" y="550"/>
                  </a:lnTo>
                  <a:lnTo>
                    <a:pt x="1152" y="549"/>
                  </a:lnTo>
                  <a:lnTo>
                    <a:pt x="1166" y="545"/>
                  </a:lnTo>
                  <a:lnTo>
                    <a:pt x="1169" y="542"/>
                  </a:lnTo>
                  <a:lnTo>
                    <a:pt x="1180" y="544"/>
                  </a:lnTo>
                  <a:lnTo>
                    <a:pt x="1196" y="544"/>
                  </a:lnTo>
                  <a:lnTo>
                    <a:pt x="1200" y="549"/>
                  </a:lnTo>
                  <a:lnTo>
                    <a:pt x="1208" y="541"/>
                  </a:lnTo>
                  <a:lnTo>
                    <a:pt x="1221" y="545"/>
                  </a:lnTo>
                  <a:lnTo>
                    <a:pt x="1236" y="544"/>
                  </a:lnTo>
                  <a:lnTo>
                    <a:pt x="1247" y="549"/>
                  </a:lnTo>
                  <a:lnTo>
                    <a:pt x="1226" y="575"/>
                  </a:lnTo>
                  <a:lnTo>
                    <a:pt x="1205" y="609"/>
                  </a:lnTo>
                  <a:lnTo>
                    <a:pt x="1186" y="635"/>
                  </a:lnTo>
                  <a:lnTo>
                    <a:pt x="1163" y="664"/>
                  </a:lnTo>
                  <a:lnTo>
                    <a:pt x="1131" y="702"/>
                  </a:lnTo>
                  <a:lnTo>
                    <a:pt x="1133" y="721"/>
                  </a:lnTo>
                  <a:lnTo>
                    <a:pt x="1134" y="731"/>
                  </a:lnTo>
                  <a:lnTo>
                    <a:pt x="1136" y="753"/>
                  </a:lnTo>
                  <a:lnTo>
                    <a:pt x="1137" y="766"/>
                  </a:lnTo>
                  <a:lnTo>
                    <a:pt x="1139" y="787"/>
                  </a:lnTo>
                  <a:lnTo>
                    <a:pt x="1139" y="813"/>
                  </a:lnTo>
                  <a:lnTo>
                    <a:pt x="1128" y="813"/>
                  </a:lnTo>
                  <a:lnTo>
                    <a:pt x="1131" y="817"/>
                  </a:lnTo>
                  <a:lnTo>
                    <a:pt x="1143" y="816"/>
                  </a:lnTo>
                  <a:lnTo>
                    <a:pt x="1143" y="831"/>
                  </a:lnTo>
                  <a:lnTo>
                    <a:pt x="1147" y="831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4" name="Freeform 63"/>
            <p:cNvSpPr>
              <a:spLocks noChangeAspect="1"/>
            </p:cNvSpPr>
            <p:nvPr/>
          </p:nvSpPr>
          <p:spPr bwMode="auto">
            <a:xfrm>
              <a:off x="2753" y="1689"/>
              <a:ext cx="387" cy="390"/>
            </a:xfrm>
            <a:custGeom>
              <a:avLst/>
              <a:gdLst/>
              <a:ahLst/>
              <a:cxnLst>
                <a:cxn ang="0">
                  <a:pos x="823" y="338"/>
                </a:cxn>
                <a:cxn ang="0">
                  <a:pos x="794" y="277"/>
                </a:cxn>
                <a:cxn ang="0">
                  <a:pos x="744" y="234"/>
                </a:cxn>
                <a:cxn ang="0">
                  <a:pos x="740" y="248"/>
                </a:cxn>
                <a:cxn ang="0">
                  <a:pos x="666" y="216"/>
                </a:cxn>
                <a:cxn ang="0">
                  <a:pos x="488" y="82"/>
                </a:cxn>
                <a:cxn ang="0">
                  <a:pos x="367" y="3"/>
                </a:cxn>
                <a:cxn ang="0">
                  <a:pos x="338" y="39"/>
                </a:cxn>
                <a:cxn ang="0">
                  <a:pos x="334" y="73"/>
                </a:cxn>
                <a:cxn ang="0">
                  <a:pos x="279" y="99"/>
                </a:cxn>
                <a:cxn ang="0">
                  <a:pos x="270" y="71"/>
                </a:cxn>
                <a:cxn ang="0">
                  <a:pos x="241" y="70"/>
                </a:cxn>
                <a:cxn ang="0">
                  <a:pos x="234" y="49"/>
                </a:cxn>
                <a:cxn ang="0">
                  <a:pos x="187" y="49"/>
                </a:cxn>
                <a:cxn ang="0">
                  <a:pos x="165" y="44"/>
                </a:cxn>
                <a:cxn ang="0">
                  <a:pos x="146" y="5"/>
                </a:cxn>
                <a:cxn ang="0">
                  <a:pos x="105" y="27"/>
                </a:cxn>
                <a:cxn ang="0">
                  <a:pos x="67" y="37"/>
                </a:cxn>
                <a:cxn ang="0">
                  <a:pos x="36" y="30"/>
                </a:cxn>
                <a:cxn ang="0">
                  <a:pos x="23" y="82"/>
                </a:cxn>
                <a:cxn ang="0">
                  <a:pos x="0" y="138"/>
                </a:cxn>
                <a:cxn ang="0">
                  <a:pos x="54" y="153"/>
                </a:cxn>
                <a:cxn ang="0">
                  <a:pos x="112" y="145"/>
                </a:cxn>
                <a:cxn ang="0">
                  <a:pos x="128" y="178"/>
                </a:cxn>
                <a:cxn ang="0">
                  <a:pos x="116" y="182"/>
                </a:cxn>
                <a:cxn ang="0">
                  <a:pos x="79" y="209"/>
                </a:cxn>
                <a:cxn ang="0">
                  <a:pos x="69" y="258"/>
                </a:cxn>
                <a:cxn ang="0">
                  <a:pos x="115" y="251"/>
                </a:cxn>
                <a:cxn ang="0">
                  <a:pos x="146" y="244"/>
                </a:cxn>
                <a:cxn ang="0">
                  <a:pos x="116" y="289"/>
                </a:cxn>
                <a:cxn ang="0">
                  <a:pos x="154" y="312"/>
                </a:cxn>
                <a:cxn ang="0">
                  <a:pos x="194" y="309"/>
                </a:cxn>
                <a:cxn ang="0">
                  <a:pos x="239" y="334"/>
                </a:cxn>
                <a:cxn ang="0">
                  <a:pos x="312" y="366"/>
                </a:cxn>
                <a:cxn ang="0">
                  <a:pos x="357" y="348"/>
                </a:cxn>
                <a:cxn ang="0">
                  <a:pos x="364" y="377"/>
                </a:cxn>
                <a:cxn ang="0">
                  <a:pos x="352" y="412"/>
                </a:cxn>
                <a:cxn ang="0">
                  <a:pos x="371" y="434"/>
                </a:cxn>
                <a:cxn ang="0">
                  <a:pos x="391" y="484"/>
                </a:cxn>
                <a:cxn ang="0">
                  <a:pos x="410" y="542"/>
                </a:cxn>
                <a:cxn ang="0">
                  <a:pos x="419" y="580"/>
                </a:cxn>
                <a:cxn ang="0">
                  <a:pos x="432" y="648"/>
                </a:cxn>
                <a:cxn ang="0">
                  <a:pos x="439" y="692"/>
                </a:cxn>
                <a:cxn ang="0">
                  <a:pos x="465" y="735"/>
                </a:cxn>
                <a:cxn ang="0">
                  <a:pos x="476" y="730"/>
                </a:cxn>
                <a:cxn ang="0">
                  <a:pos x="524" y="731"/>
                </a:cxn>
                <a:cxn ang="0">
                  <a:pos x="577" y="773"/>
                </a:cxn>
                <a:cxn ang="0">
                  <a:pos x="620" y="795"/>
                </a:cxn>
                <a:cxn ang="0">
                  <a:pos x="606" y="817"/>
                </a:cxn>
                <a:cxn ang="0">
                  <a:pos x="616" y="852"/>
                </a:cxn>
                <a:cxn ang="0">
                  <a:pos x="670" y="870"/>
                </a:cxn>
                <a:cxn ang="0">
                  <a:pos x="715" y="848"/>
                </a:cxn>
                <a:cxn ang="0">
                  <a:pos x="765" y="794"/>
                </a:cxn>
                <a:cxn ang="0">
                  <a:pos x="816" y="788"/>
                </a:cxn>
                <a:cxn ang="0">
                  <a:pos x="856" y="774"/>
                </a:cxn>
                <a:cxn ang="0">
                  <a:pos x="889" y="758"/>
                </a:cxn>
                <a:cxn ang="0">
                  <a:pos x="954" y="735"/>
                </a:cxn>
                <a:cxn ang="0">
                  <a:pos x="953" y="690"/>
                </a:cxn>
                <a:cxn ang="0">
                  <a:pos x="931" y="608"/>
                </a:cxn>
                <a:cxn ang="0">
                  <a:pos x="894" y="502"/>
                </a:cxn>
              </a:cxnLst>
              <a:rect l="0" t="0" r="r" b="b"/>
              <a:pathLst>
                <a:path w="968" h="876">
                  <a:moveTo>
                    <a:pt x="876" y="460"/>
                  </a:moveTo>
                  <a:lnTo>
                    <a:pt x="871" y="449"/>
                  </a:lnTo>
                  <a:lnTo>
                    <a:pt x="855" y="423"/>
                  </a:lnTo>
                  <a:lnTo>
                    <a:pt x="843" y="385"/>
                  </a:lnTo>
                  <a:lnTo>
                    <a:pt x="823" y="338"/>
                  </a:lnTo>
                  <a:lnTo>
                    <a:pt x="812" y="316"/>
                  </a:lnTo>
                  <a:lnTo>
                    <a:pt x="813" y="309"/>
                  </a:lnTo>
                  <a:lnTo>
                    <a:pt x="814" y="287"/>
                  </a:lnTo>
                  <a:lnTo>
                    <a:pt x="806" y="280"/>
                  </a:lnTo>
                  <a:lnTo>
                    <a:pt x="794" y="277"/>
                  </a:lnTo>
                  <a:lnTo>
                    <a:pt x="783" y="264"/>
                  </a:lnTo>
                  <a:lnTo>
                    <a:pt x="786" y="266"/>
                  </a:lnTo>
                  <a:lnTo>
                    <a:pt x="776" y="251"/>
                  </a:lnTo>
                  <a:lnTo>
                    <a:pt x="753" y="232"/>
                  </a:lnTo>
                  <a:lnTo>
                    <a:pt x="744" y="234"/>
                  </a:lnTo>
                  <a:lnTo>
                    <a:pt x="750" y="234"/>
                  </a:lnTo>
                  <a:lnTo>
                    <a:pt x="750" y="242"/>
                  </a:lnTo>
                  <a:lnTo>
                    <a:pt x="747" y="237"/>
                  </a:lnTo>
                  <a:lnTo>
                    <a:pt x="748" y="241"/>
                  </a:lnTo>
                  <a:lnTo>
                    <a:pt x="740" y="248"/>
                  </a:lnTo>
                  <a:lnTo>
                    <a:pt x="705" y="238"/>
                  </a:lnTo>
                  <a:lnTo>
                    <a:pt x="685" y="226"/>
                  </a:lnTo>
                  <a:lnTo>
                    <a:pt x="689" y="219"/>
                  </a:lnTo>
                  <a:lnTo>
                    <a:pt x="685" y="226"/>
                  </a:lnTo>
                  <a:lnTo>
                    <a:pt x="666" y="216"/>
                  </a:lnTo>
                  <a:lnTo>
                    <a:pt x="642" y="201"/>
                  </a:lnTo>
                  <a:lnTo>
                    <a:pt x="574" y="148"/>
                  </a:lnTo>
                  <a:lnTo>
                    <a:pt x="552" y="134"/>
                  </a:lnTo>
                  <a:lnTo>
                    <a:pt x="511" y="95"/>
                  </a:lnTo>
                  <a:lnTo>
                    <a:pt x="488" y="82"/>
                  </a:lnTo>
                  <a:lnTo>
                    <a:pt x="462" y="60"/>
                  </a:lnTo>
                  <a:lnTo>
                    <a:pt x="432" y="31"/>
                  </a:lnTo>
                  <a:lnTo>
                    <a:pt x="429" y="31"/>
                  </a:lnTo>
                  <a:lnTo>
                    <a:pt x="374" y="2"/>
                  </a:lnTo>
                  <a:lnTo>
                    <a:pt x="367" y="3"/>
                  </a:lnTo>
                  <a:lnTo>
                    <a:pt x="349" y="0"/>
                  </a:lnTo>
                  <a:lnTo>
                    <a:pt x="348" y="12"/>
                  </a:lnTo>
                  <a:lnTo>
                    <a:pt x="344" y="19"/>
                  </a:lnTo>
                  <a:lnTo>
                    <a:pt x="339" y="27"/>
                  </a:lnTo>
                  <a:lnTo>
                    <a:pt x="338" y="39"/>
                  </a:lnTo>
                  <a:lnTo>
                    <a:pt x="341" y="50"/>
                  </a:lnTo>
                  <a:lnTo>
                    <a:pt x="335" y="60"/>
                  </a:lnTo>
                  <a:lnTo>
                    <a:pt x="341" y="67"/>
                  </a:lnTo>
                  <a:lnTo>
                    <a:pt x="339" y="69"/>
                  </a:lnTo>
                  <a:lnTo>
                    <a:pt x="334" y="73"/>
                  </a:lnTo>
                  <a:lnTo>
                    <a:pt x="322" y="80"/>
                  </a:lnTo>
                  <a:lnTo>
                    <a:pt x="312" y="80"/>
                  </a:lnTo>
                  <a:lnTo>
                    <a:pt x="313" y="98"/>
                  </a:lnTo>
                  <a:lnTo>
                    <a:pt x="290" y="99"/>
                  </a:lnTo>
                  <a:lnTo>
                    <a:pt x="279" y="99"/>
                  </a:lnTo>
                  <a:lnTo>
                    <a:pt x="275" y="95"/>
                  </a:lnTo>
                  <a:lnTo>
                    <a:pt x="279" y="87"/>
                  </a:lnTo>
                  <a:lnTo>
                    <a:pt x="276" y="84"/>
                  </a:lnTo>
                  <a:lnTo>
                    <a:pt x="272" y="85"/>
                  </a:lnTo>
                  <a:lnTo>
                    <a:pt x="270" y="71"/>
                  </a:lnTo>
                  <a:lnTo>
                    <a:pt x="263" y="70"/>
                  </a:lnTo>
                  <a:lnTo>
                    <a:pt x="263" y="55"/>
                  </a:lnTo>
                  <a:lnTo>
                    <a:pt x="253" y="57"/>
                  </a:lnTo>
                  <a:lnTo>
                    <a:pt x="249" y="67"/>
                  </a:lnTo>
                  <a:lnTo>
                    <a:pt x="241" y="70"/>
                  </a:lnTo>
                  <a:lnTo>
                    <a:pt x="237" y="73"/>
                  </a:lnTo>
                  <a:lnTo>
                    <a:pt x="233" y="69"/>
                  </a:lnTo>
                  <a:lnTo>
                    <a:pt x="231" y="62"/>
                  </a:lnTo>
                  <a:lnTo>
                    <a:pt x="234" y="59"/>
                  </a:lnTo>
                  <a:lnTo>
                    <a:pt x="234" y="49"/>
                  </a:lnTo>
                  <a:lnTo>
                    <a:pt x="230" y="49"/>
                  </a:lnTo>
                  <a:lnTo>
                    <a:pt x="211" y="35"/>
                  </a:lnTo>
                  <a:lnTo>
                    <a:pt x="207" y="49"/>
                  </a:lnTo>
                  <a:lnTo>
                    <a:pt x="198" y="49"/>
                  </a:lnTo>
                  <a:lnTo>
                    <a:pt x="187" y="49"/>
                  </a:lnTo>
                  <a:lnTo>
                    <a:pt x="184" y="42"/>
                  </a:lnTo>
                  <a:lnTo>
                    <a:pt x="171" y="49"/>
                  </a:lnTo>
                  <a:lnTo>
                    <a:pt x="162" y="53"/>
                  </a:lnTo>
                  <a:lnTo>
                    <a:pt x="157" y="46"/>
                  </a:lnTo>
                  <a:lnTo>
                    <a:pt x="165" y="44"/>
                  </a:lnTo>
                  <a:lnTo>
                    <a:pt x="170" y="27"/>
                  </a:lnTo>
                  <a:lnTo>
                    <a:pt x="164" y="9"/>
                  </a:lnTo>
                  <a:lnTo>
                    <a:pt x="161" y="5"/>
                  </a:lnTo>
                  <a:lnTo>
                    <a:pt x="157" y="5"/>
                  </a:lnTo>
                  <a:lnTo>
                    <a:pt x="146" y="5"/>
                  </a:lnTo>
                  <a:lnTo>
                    <a:pt x="138" y="13"/>
                  </a:lnTo>
                  <a:lnTo>
                    <a:pt x="135" y="10"/>
                  </a:lnTo>
                  <a:lnTo>
                    <a:pt x="121" y="5"/>
                  </a:lnTo>
                  <a:lnTo>
                    <a:pt x="116" y="14"/>
                  </a:lnTo>
                  <a:lnTo>
                    <a:pt x="105" y="27"/>
                  </a:lnTo>
                  <a:lnTo>
                    <a:pt x="93" y="27"/>
                  </a:lnTo>
                  <a:lnTo>
                    <a:pt x="83" y="34"/>
                  </a:lnTo>
                  <a:lnTo>
                    <a:pt x="83" y="39"/>
                  </a:lnTo>
                  <a:lnTo>
                    <a:pt x="74" y="35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57" y="38"/>
                  </a:lnTo>
                  <a:lnTo>
                    <a:pt x="54" y="37"/>
                  </a:lnTo>
                  <a:lnTo>
                    <a:pt x="39" y="30"/>
                  </a:lnTo>
                  <a:lnTo>
                    <a:pt x="36" y="30"/>
                  </a:lnTo>
                  <a:lnTo>
                    <a:pt x="33" y="45"/>
                  </a:lnTo>
                  <a:lnTo>
                    <a:pt x="39" y="49"/>
                  </a:lnTo>
                  <a:lnTo>
                    <a:pt x="34" y="63"/>
                  </a:lnTo>
                  <a:lnTo>
                    <a:pt x="24" y="73"/>
                  </a:lnTo>
                  <a:lnTo>
                    <a:pt x="23" y="82"/>
                  </a:lnTo>
                  <a:lnTo>
                    <a:pt x="28" y="92"/>
                  </a:lnTo>
                  <a:lnTo>
                    <a:pt x="13" y="106"/>
                  </a:lnTo>
                  <a:lnTo>
                    <a:pt x="11" y="119"/>
                  </a:lnTo>
                  <a:lnTo>
                    <a:pt x="3" y="123"/>
                  </a:lnTo>
                  <a:lnTo>
                    <a:pt x="0" y="138"/>
                  </a:lnTo>
                  <a:lnTo>
                    <a:pt x="5" y="148"/>
                  </a:lnTo>
                  <a:lnTo>
                    <a:pt x="24" y="148"/>
                  </a:lnTo>
                  <a:lnTo>
                    <a:pt x="37" y="142"/>
                  </a:lnTo>
                  <a:lnTo>
                    <a:pt x="51" y="162"/>
                  </a:lnTo>
                  <a:lnTo>
                    <a:pt x="54" y="153"/>
                  </a:lnTo>
                  <a:lnTo>
                    <a:pt x="64" y="144"/>
                  </a:lnTo>
                  <a:lnTo>
                    <a:pt x="85" y="148"/>
                  </a:lnTo>
                  <a:lnTo>
                    <a:pt x="85" y="142"/>
                  </a:lnTo>
                  <a:lnTo>
                    <a:pt x="99" y="139"/>
                  </a:lnTo>
                  <a:lnTo>
                    <a:pt x="112" y="145"/>
                  </a:lnTo>
                  <a:lnTo>
                    <a:pt x="126" y="155"/>
                  </a:lnTo>
                  <a:lnTo>
                    <a:pt x="129" y="159"/>
                  </a:lnTo>
                  <a:lnTo>
                    <a:pt x="146" y="177"/>
                  </a:lnTo>
                  <a:lnTo>
                    <a:pt x="136" y="181"/>
                  </a:lnTo>
                  <a:lnTo>
                    <a:pt x="128" y="178"/>
                  </a:lnTo>
                  <a:lnTo>
                    <a:pt x="126" y="178"/>
                  </a:lnTo>
                  <a:lnTo>
                    <a:pt x="128" y="198"/>
                  </a:lnTo>
                  <a:lnTo>
                    <a:pt x="118" y="199"/>
                  </a:lnTo>
                  <a:lnTo>
                    <a:pt x="118" y="196"/>
                  </a:lnTo>
                  <a:lnTo>
                    <a:pt x="116" y="182"/>
                  </a:lnTo>
                  <a:lnTo>
                    <a:pt x="112" y="163"/>
                  </a:lnTo>
                  <a:lnTo>
                    <a:pt x="110" y="185"/>
                  </a:lnTo>
                  <a:lnTo>
                    <a:pt x="100" y="196"/>
                  </a:lnTo>
                  <a:lnTo>
                    <a:pt x="79" y="196"/>
                  </a:lnTo>
                  <a:lnTo>
                    <a:pt x="79" y="209"/>
                  </a:lnTo>
                  <a:lnTo>
                    <a:pt x="63" y="219"/>
                  </a:lnTo>
                  <a:lnTo>
                    <a:pt x="54" y="221"/>
                  </a:lnTo>
                  <a:lnTo>
                    <a:pt x="49" y="224"/>
                  </a:lnTo>
                  <a:lnTo>
                    <a:pt x="63" y="245"/>
                  </a:lnTo>
                  <a:lnTo>
                    <a:pt x="69" y="258"/>
                  </a:lnTo>
                  <a:lnTo>
                    <a:pt x="85" y="259"/>
                  </a:lnTo>
                  <a:lnTo>
                    <a:pt x="108" y="258"/>
                  </a:lnTo>
                  <a:lnTo>
                    <a:pt x="105" y="263"/>
                  </a:lnTo>
                  <a:lnTo>
                    <a:pt x="112" y="259"/>
                  </a:lnTo>
                  <a:lnTo>
                    <a:pt x="115" y="251"/>
                  </a:lnTo>
                  <a:lnTo>
                    <a:pt x="122" y="252"/>
                  </a:lnTo>
                  <a:lnTo>
                    <a:pt x="128" y="244"/>
                  </a:lnTo>
                  <a:lnTo>
                    <a:pt x="136" y="246"/>
                  </a:lnTo>
                  <a:lnTo>
                    <a:pt x="139" y="241"/>
                  </a:lnTo>
                  <a:lnTo>
                    <a:pt x="146" y="244"/>
                  </a:lnTo>
                  <a:lnTo>
                    <a:pt x="142" y="251"/>
                  </a:lnTo>
                  <a:lnTo>
                    <a:pt x="148" y="263"/>
                  </a:lnTo>
                  <a:lnTo>
                    <a:pt x="132" y="284"/>
                  </a:lnTo>
                  <a:lnTo>
                    <a:pt x="119" y="284"/>
                  </a:lnTo>
                  <a:lnTo>
                    <a:pt x="116" y="289"/>
                  </a:lnTo>
                  <a:lnTo>
                    <a:pt x="123" y="301"/>
                  </a:lnTo>
                  <a:lnTo>
                    <a:pt x="136" y="306"/>
                  </a:lnTo>
                  <a:lnTo>
                    <a:pt x="145" y="296"/>
                  </a:lnTo>
                  <a:lnTo>
                    <a:pt x="157" y="306"/>
                  </a:lnTo>
                  <a:lnTo>
                    <a:pt x="154" y="312"/>
                  </a:lnTo>
                  <a:lnTo>
                    <a:pt x="162" y="313"/>
                  </a:lnTo>
                  <a:lnTo>
                    <a:pt x="174" y="294"/>
                  </a:lnTo>
                  <a:lnTo>
                    <a:pt x="177" y="296"/>
                  </a:lnTo>
                  <a:lnTo>
                    <a:pt x="180" y="294"/>
                  </a:lnTo>
                  <a:lnTo>
                    <a:pt x="194" y="309"/>
                  </a:lnTo>
                  <a:lnTo>
                    <a:pt x="203" y="310"/>
                  </a:lnTo>
                  <a:lnTo>
                    <a:pt x="204" y="302"/>
                  </a:lnTo>
                  <a:lnTo>
                    <a:pt x="216" y="308"/>
                  </a:lnTo>
                  <a:lnTo>
                    <a:pt x="227" y="320"/>
                  </a:lnTo>
                  <a:lnTo>
                    <a:pt x="239" y="334"/>
                  </a:lnTo>
                  <a:lnTo>
                    <a:pt x="260" y="359"/>
                  </a:lnTo>
                  <a:lnTo>
                    <a:pt x="282" y="373"/>
                  </a:lnTo>
                  <a:lnTo>
                    <a:pt x="279" y="377"/>
                  </a:lnTo>
                  <a:lnTo>
                    <a:pt x="292" y="366"/>
                  </a:lnTo>
                  <a:lnTo>
                    <a:pt x="312" y="366"/>
                  </a:lnTo>
                  <a:lnTo>
                    <a:pt x="325" y="370"/>
                  </a:lnTo>
                  <a:lnTo>
                    <a:pt x="329" y="358"/>
                  </a:lnTo>
                  <a:lnTo>
                    <a:pt x="334" y="352"/>
                  </a:lnTo>
                  <a:lnTo>
                    <a:pt x="339" y="344"/>
                  </a:lnTo>
                  <a:lnTo>
                    <a:pt x="357" y="348"/>
                  </a:lnTo>
                  <a:lnTo>
                    <a:pt x="362" y="353"/>
                  </a:lnTo>
                  <a:lnTo>
                    <a:pt x="357" y="358"/>
                  </a:lnTo>
                  <a:lnTo>
                    <a:pt x="361" y="366"/>
                  </a:lnTo>
                  <a:lnTo>
                    <a:pt x="355" y="366"/>
                  </a:lnTo>
                  <a:lnTo>
                    <a:pt x="364" y="377"/>
                  </a:lnTo>
                  <a:lnTo>
                    <a:pt x="360" y="387"/>
                  </a:lnTo>
                  <a:lnTo>
                    <a:pt x="347" y="395"/>
                  </a:lnTo>
                  <a:lnTo>
                    <a:pt x="349" y="398"/>
                  </a:lnTo>
                  <a:lnTo>
                    <a:pt x="347" y="40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8" y="415"/>
                  </a:lnTo>
                  <a:lnTo>
                    <a:pt x="360" y="423"/>
                  </a:lnTo>
                  <a:lnTo>
                    <a:pt x="365" y="428"/>
                  </a:lnTo>
                  <a:lnTo>
                    <a:pt x="371" y="434"/>
                  </a:lnTo>
                  <a:lnTo>
                    <a:pt x="374" y="463"/>
                  </a:lnTo>
                  <a:lnTo>
                    <a:pt x="370" y="470"/>
                  </a:lnTo>
                  <a:lnTo>
                    <a:pt x="377" y="478"/>
                  </a:lnTo>
                  <a:lnTo>
                    <a:pt x="387" y="480"/>
                  </a:lnTo>
                  <a:lnTo>
                    <a:pt x="391" y="484"/>
                  </a:lnTo>
                  <a:lnTo>
                    <a:pt x="388" y="492"/>
                  </a:lnTo>
                  <a:lnTo>
                    <a:pt x="394" y="515"/>
                  </a:lnTo>
                  <a:lnTo>
                    <a:pt x="407" y="519"/>
                  </a:lnTo>
                  <a:lnTo>
                    <a:pt x="408" y="516"/>
                  </a:lnTo>
                  <a:lnTo>
                    <a:pt x="410" y="542"/>
                  </a:lnTo>
                  <a:lnTo>
                    <a:pt x="403" y="556"/>
                  </a:lnTo>
                  <a:lnTo>
                    <a:pt x="390" y="562"/>
                  </a:lnTo>
                  <a:lnTo>
                    <a:pt x="398" y="578"/>
                  </a:lnTo>
                  <a:lnTo>
                    <a:pt x="407" y="576"/>
                  </a:lnTo>
                  <a:lnTo>
                    <a:pt x="419" y="580"/>
                  </a:lnTo>
                  <a:lnTo>
                    <a:pt x="424" y="599"/>
                  </a:lnTo>
                  <a:lnTo>
                    <a:pt x="426" y="598"/>
                  </a:lnTo>
                  <a:lnTo>
                    <a:pt x="423" y="622"/>
                  </a:lnTo>
                  <a:lnTo>
                    <a:pt x="429" y="633"/>
                  </a:lnTo>
                  <a:lnTo>
                    <a:pt x="432" y="648"/>
                  </a:lnTo>
                  <a:lnTo>
                    <a:pt x="427" y="645"/>
                  </a:lnTo>
                  <a:lnTo>
                    <a:pt x="421" y="655"/>
                  </a:lnTo>
                  <a:lnTo>
                    <a:pt x="430" y="676"/>
                  </a:lnTo>
                  <a:lnTo>
                    <a:pt x="426" y="685"/>
                  </a:lnTo>
                  <a:lnTo>
                    <a:pt x="439" y="692"/>
                  </a:lnTo>
                  <a:lnTo>
                    <a:pt x="452" y="702"/>
                  </a:lnTo>
                  <a:lnTo>
                    <a:pt x="452" y="705"/>
                  </a:lnTo>
                  <a:lnTo>
                    <a:pt x="453" y="710"/>
                  </a:lnTo>
                  <a:lnTo>
                    <a:pt x="469" y="712"/>
                  </a:lnTo>
                  <a:lnTo>
                    <a:pt x="465" y="735"/>
                  </a:lnTo>
                  <a:lnTo>
                    <a:pt x="467" y="749"/>
                  </a:lnTo>
                  <a:lnTo>
                    <a:pt x="469" y="751"/>
                  </a:lnTo>
                  <a:lnTo>
                    <a:pt x="476" y="751"/>
                  </a:lnTo>
                  <a:lnTo>
                    <a:pt x="482" y="733"/>
                  </a:lnTo>
                  <a:lnTo>
                    <a:pt x="476" y="730"/>
                  </a:lnTo>
                  <a:lnTo>
                    <a:pt x="483" y="722"/>
                  </a:lnTo>
                  <a:lnTo>
                    <a:pt x="486" y="729"/>
                  </a:lnTo>
                  <a:lnTo>
                    <a:pt x="501" y="726"/>
                  </a:lnTo>
                  <a:lnTo>
                    <a:pt x="511" y="716"/>
                  </a:lnTo>
                  <a:lnTo>
                    <a:pt x="524" y="731"/>
                  </a:lnTo>
                  <a:lnTo>
                    <a:pt x="528" y="730"/>
                  </a:lnTo>
                  <a:lnTo>
                    <a:pt x="531" y="733"/>
                  </a:lnTo>
                  <a:lnTo>
                    <a:pt x="541" y="740"/>
                  </a:lnTo>
                  <a:lnTo>
                    <a:pt x="567" y="777"/>
                  </a:lnTo>
                  <a:lnTo>
                    <a:pt x="577" y="773"/>
                  </a:lnTo>
                  <a:lnTo>
                    <a:pt x="584" y="773"/>
                  </a:lnTo>
                  <a:lnTo>
                    <a:pt x="599" y="767"/>
                  </a:lnTo>
                  <a:lnTo>
                    <a:pt x="606" y="754"/>
                  </a:lnTo>
                  <a:lnTo>
                    <a:pt x="620" y="788"/>
                  </a:lnTo>
                  <a:lnTo>
                    <a:pt x="620" y="795"/>
                  </a:lnTo>
                  <a:lnTo>
                    <a:pt x="614" y="802"/>
                  </a:lnTo>
                  <a:lnTo>
                    <a:pt x="619" y="806"/>
                  </a:lnTo>
                  <a:lnTo>
                    <a:pt x="614" y="806"/>
                  </a:lnTo>
                  <a:lnTo>
                    <a:pt x="607" y="824"/>
                  </a:lnTo>
                  <a:lnTo>
                    <a:pt x="606" y="817"/>
                  </a:lnTo>
                  <a:lnTo>
                    <a:pt x="603" y="817"/>
                  </a:lnTo>
                  <a:lnTo>
                    <a:pt x="584" y="826"/>
                  </a:lnTo>
                  <a:lnTo>
                    <a:pt x="587" y="830"/>
                  </a:lnTo>
                  <a:lnTo>
                    <a:pt x="581" y="844"/>
                  </a:lnTo>
                  <a:lnTo>
                    <a:pt x="616" y="852"/>
                  </a:lnTo>
                  <a:lnTo>
                    <a:pt x="624" y="840"/>
                  </a:lnTo>
                  <a:lnTo>
                    <a:pt x="633" y="840"/>
                  </a:lnTo>
                  <a:lnTo>
                    <a:pt x="639" y="845"/>
                  </a:lnTo>
                  <a:lnTo>
                    <a:pt x="659" y="862"/>
                  </a:lnTo>
                  <a:lnTo>
                    <a:pt x="670" y="870"/>
                  </a:lnTo>
                  <a:lnTo>
                    <a:pt x="672" y="870"/>
                  </a:lnTo>
                  <a:lnTo>
                    <a:pt x="686" y="876"/>
                  </a:lnTo>
                  <a:lnTo>
                    <a:pt x="708" y="862"/>
                  </a:lnTo>
                  <a:lnTo>
                    <a:pt x="712" y="867"/>
                  </a:lnTo>
                  <a:lnTo>
                    <a:pt x="715" y="848"/>
                  </a:lnTo>
                  <a:lnTo>
                    <a:pt x="730" y="845"/>
                  </a:lnTo>
                  <a:lnTo>
                    <a:pt x="742" y="841"/>
                  </a:lnTo>
                  <a:lnTo>
                    <a:pt x="748" y="831"/>
                  </a:lnTo>
                  <a:lnTo>
                    <a:pt x="750" y="815"/>
                  </a:lnTo>
                  <a:lnTo>
                    <a:pt x="765" y="794"/>
                  </a:lnTo>
                  <a:lnTo>
                    <a:pt x="765" y="787"/>
                  </a:lnTo>
                  <a:lnTo>
                    <a:pt x="780" y="797"/>
                  </a:lnTo>
                  <a:lnTo>
                    <a:pt x="786" y="798"/>
                  </a:lnTo>
                  <a:lnTo>
                    <a:pt x="810" y="790"/>
                  </a:lnTo>
                  <a:lnTo>
                    <a:pt x="816" y="788"/>
                  </a:lnTo>
                  <a:lnTo>
                    <a:pt x="819" y="797"/>
                  </a:lnTo>
                  <a:lnTo>
                    <a:pt x="833" y="795"/>
                  </a:lnTo>
                  <a:lnTo>
                    <a:pt x="846" y="787"/>
                  </a:lnTo>
                  <a:lnTo>
                    <a:pt x="853" y="786"/>
                  </a:lnTo>
                  <a:lnTo>
                    <a:pt x="856" y="774"/>
                  </a:lnTo>
                  <a:lnTo>
                    <a:pt x="856" y="765"/>
                  </a:lnTo>
                  <a:lnTo>
                    <a:pt x="865" y="762"/>
                  </a:lnTo>
                  <a:lnTo>
                    <a:pt x="876" y="760"/>
                  </a:lnTo>
                  <a:lnTo>
                    <a:pt x="886" y="759"/>
                  </a:lnTo>
                  <a:lnTo>
                    <a:pt x="889" y="758"/>
                  </a:lnTo>
                  <a:lnTo>
                    <a:pt x="912" y="748"/>
                  </a:lnTo>
                  <a:lnTo>
                    <a:pt x="922" y="742"/>
                  </a:lnTo>
                  <a:lnTo>
                    <a:pt x="924" y="742"/>
                  </a:lnTo>
                  <a:lnTo>
                    <a:pt x="948" y="735"/>
                  </a:lnTo>
                  <a:lnTo>
                    <a:pt x="954" y="735"/>
                  </a:lnTo>
                  <a:lnTo>
                    <a:pt x="968" y="734"/>
                  </a:lnTo>
                  <a:lnTo>
                    <a:pt x="958" y="712"/>
                  </a:lnTo>
                  <a:lnTo>
                    <a:pt x="956" y="692"/>
                  </a:lnTo>
                  <a:lnTo>
                    <a:pt x="954" y="694"/>
                  </a:lnTo>
                  <a:lnTo>
                    <a:pt x="953" y="690"/>
                  </a:lnTo>
                  <a:lnTo>
                    <a:pt x="950" y="687"/>
                  </a:lnTo>
                  <a:lnTo>
                    <a:pt x="941" y="655"/>
                  </a:lnTo>
                  <a:lnTo>
                    <a:pt x="934" y="624"/>
                  </a:lnTo>
                  <a:lnTo>
                    <a:pt x="932" y="616"/>
                  </a:lnTo>
                  <a:lnTo>
                    <a:pt x="931" y="608"/>
                  </a:lnTo>
                  <a:lnTo>
                    <a:pt x="928" y="591"/>
                  </a:lnTo>
                  <a:lnTo>
                    <a:pt x="921" y="576"/>
                  </a:lnTo>
                  <a:lnTo>
                    <a:pt x="912" y="551"/>
                  </a:lnTo>
                  <a:lnTo>
                    <a:pt x="901" y="526"/>
                  </a:lnTo>
                  <a:lnTo>
                    <a:pt x="894" y="502"/>
                  </a:lnTo>
                  <a:lnTo>
                    <a:pt x="876" y="460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Freeform 64"/>
            <p:cNvSpPr>
              <a:spLocks noChangeAspect="1"/>
            </p:cNvSpPr>
            <p:nvPr/>
          </p:nvSpPr>
          <p:spPr bwMode="auto">
            <a:xfrm>
              <a:off x="2245" y="1535"/>
              <a:ext cx="572" cy="644"/>
            </a:xfrm>
            <a:custGeom>
              <a:avLst/>
              <a:gdLst/>
              <a:ahLst/>
              <a:cxnLst>
                <a:cxn ang="0">
                  <a:pos x="724" y="261"/>
                </a:cxn>
                <a:cxn ang="0">
                  <a:pos x="655" y="279"/>
                </a:cxn>
                <a:cxn ang="0">
                  <a:pos x="620" y="256"/>
                </a:cxn>
                <a:cxn ang="0">
                  <a:pos x="543" y="218"/>
                </a:cxn>
                <a:cxn ang="0">
                  <a:pos x="489" y="242"/>
                </a:cxn>
                <a:cxn ang="0">
                  <a:pos x="436" y="194"/>
                </a:cxn>
                <a:cxn ang="0">
                  <a:pos x="387" y="162"/>
                </a:cxn>
                <a:cxn ang="0">
                  <a:pos x="289" y="124"/>
                </a:cxn>
                <a:cxn ang="0">
                  <a:pos x="242" y="82"/>
                </a:cxn>
                <a:cxn ang="0">
                  <a:pos x="168" y="25"/>
                </a:cxn>
                <a:cxn ang="0">
                  <a:pos x="72" y="4"/>
                </a:cxn>
                <a:cxn ang="0">
                  <a:pos x="19" y="62"/>
                </a:cxn>
                <a:cxn ang="0">
                  <a:pos x="66" y="129"/>
                </a:cxn>
                <a:cxn ang="0">
                  <a:pos x="91" y="190"/>
                </a:cxn>
                <a:cxn ang="0">
                  <a:pos x="131" y="189"/>
                </a:cxn>
                <a:cxn ang="0">
                  <a:pos x="154" y="212"/>
                </a:cxn>
                <a:cxn ang="0">
                  <a:pos x="191" y="244"/>
                </a:cxn>
                <a:cxn ang="0">
                  <a:pos x="198" y="301"/>
                </a:cxn>
                <a:cxn ang="0">
                  <a:pos x="295" y="418"/>
                </a:cxn>
                <a:cxn ang="0">
                  <a:pos x="325" y="608"/>
                </a:cxn>
                <a:cxn ang="0">
                  <a:pos x="368" y="700"/>
                </a:cxn>
                <a:cxn ang="0">
                  <a:pos x="430" y="806"/>
                </a:cxn>
                <a:cxn ang="0">
                  <a:pos x="439" y="1007"/>
                </a:cxn>
                <a:cxn ang="0">
                  <a:pos x="453" y="1049"/>
                </a:cxn>
                <a:cxn ang="0">
                  <a:pos x="576" y="1102"/>
                </a:cxn>
                <a:cxn ang="0">
                  <a:pos x="642" y="1173"/>
                </a:cxn>
                <a:cxn ang="0">
                  <a:pos x="753" y="1281"/>
                </a:cxn>
                <a:cxn ang="0">
                  <a:pos x="780" y="1392"/>
                </a:cxn>
                <a:cxn ang="0">
                  <a:pos x="771" y="1431"/>
                </a:cxn>
                <a:cxn ang="0">
                  <a:pos x="806" y="1420"/>
                </a:cxn>
                <a:cxn ang="0">
                  <a:pos x="937" y="1431"/>
                </a:cxn>
                <a:cxn ang="0">
                  <a:pos x="1026" y="1392"/>
                </a:cxn>
                <a:cxn ang="0">
                  <a:pos x="1008" y="1314"/>
                </a:cxn>
                <a:cxn ang="0">
                  <a:pos x="1051" y="1295"/>
                </a:cxn>
                <a:cxn ang="0">
                  <a:pos x="1098" y="1253"/>
                </a:cxn>
                <a:cxn ang="0">
                  <a:pos x="1113" y="1206"/>
                </a:cxn>
                <a:cxn ang="0">
                  <a:pos x="1104" y="1159"/>
                </a:cxn>
                <a:cxn ang="0">
                  <a:pos x="1133" y="1125"/>
                </a:cxn>
                <a:cxn ang="0">
                  <a:pos x="1208" y="1096"/>
                </a:cxn>
                <a:cxn ang="0">
                  <a:pos x="1202" y="1043"/>
                </a:cxn>
                <a:cxn ang="0">
                  <a:pos x="1206" y="960"/>
                </a:cxn>
                <a:cxn ang="0">
                  <a:pos x="1208" y="892"/>
                </a:cxn>
                <a:cxn ang="0">
                  <a:pos x="1280" y="843"/>
                </a:cxn>
                <a:cxn ang="0">
                  <a:pos x="1333" y="792"/>
                </a:cxn>
                <a:cxn ang="0">
                  <a:pos x="1285" y="753"/>
                </a:cxn>
                <a:cxn ang="0">
                  <a:pos x="1258" y="708"/>
                </a:cxn>
                <a:cxn ang="0">
                  <a:pos x="1298" y="675"/>
                </a:cxn>
                <a:cxn ang="0">
                  <a:pos x="1343" y="589"/>
                </a:cxn>
                <a:cxn ang="0">
                  <a:pos x="1380" y="540"/>
                </a:cxn>
                <a:cxn ang="0">
                  <a:pos x="1406" y="522"/>
                </a:cxn>
                <a:cxn ang="0">
                  <a:pos x="1392" y="489"/>
                </a:cxn>
                <a:cxn ang="0">
                  <a:pos x="1331" y="506"/>
                </a:cxn>
                <a:cxn ang="0">
                  <a:pos x="1252" y="489"/>
                </a:cxn>
                <a:cxn ang="0">
                  <a:pos x="1185" y="453"/>
                </a:cxn>
                <a:cxn ang="0">
                  <a:pos x="1118" y="428"/>
                </a:cxn>
                <a:cxn ang="0">
                  <a:pos x="1067" y="354"/>
                </a:cxn>
                <a:cxn ang="0">
                  <a:pos x="1061" y="308"/>
                </a:cxn>
                <a:cxn ang="0">
                  <a:pos x="1078" y="240"/>
                </a:cxn>
                <a:cxn ang="0">
                  <a:pos x="1008" y="244"/>
                </a:cxn>
                <a:cxn ang="0">
                  <a:pos x="987" y="218"/>
                </a:cxn>
                <a:cxn ang="0">
                  <a:pos x="938" y="190"/>
                </a:cxn>
                <a:cxn ang="0">
                  <a:pos x="877" y="186"/>
                </a:cxn>
                <a:cxn ang="0">
                  <a:pos x="812" y="232"/>
                </a:cxn>
              </a:cxnLst>
              <a:rect l="0" t="0" r="r" b="b"/>
              <a:pathLst>
                <a:path w="1426" h="1442">
                  <a:moveTo>
                    <a:pt x="805" y="254"/>
                  </a:moveTo>
                  <a:lnTo>
                    <a:pt x="799" y="251"/>
                  </a:lnTo>
                  <a:lnTo>
                    <a:pt x="766" y="249"/>
                  </a:lnTo>
                  <a:lnTo>
                    <a:pt x="748" y="258"/>
                  </a:lnTo>
                  <a:lnTo>
                    <a:pt x="747" y="260"/>
                  </a:lnTo>
                  <a:lnTo>
                    <a:pt x="724" y="261"/>
                  </a:lnTo>
                  <a:lnTo>
                    <a:pt x="715" y="257"/>
                  </a:lnTo>
                  <a:lnTo>
                    <a:pt x="701" y="249"/>
                  </a:lnTo>
                  <a:lnTo>
                    <a:pt x="707" y="235"/>
                  </a:lnTo>
                  <a:lnTo>
                    <a:pt x="701" y="229"/>
                  </a:lnTo>
                  <a:lnTo>
                    <a:pt x="682" y="249"/>
                  </a:lnTo>
                  <a:lnTo>
                    <a:pt x="655" y="279"/>
                  </a:lnTo>
                  <a:lnTo>
                    <a:pt x="646" y="279"/>
                  </a:lnTo>
                  <a:lnTo>
                    <a:pt x="648" y="269"/>
                  </a:lnTo>
                  <a:lnTo>
                    <a:pt x="635" y="257"/>
                  </a:lnTo>
                  <a:lnTo>
                    <a:pt x="627" y="254"/>
                  </a:lnTo>
                  <a:lnTo>
                    <a:pt x="622" y="256"/>
                  </a:lnTo>
                  <a:lnTo>
                    <a:pt x="620" y="256"/>
                  </a:lnTo>
                  <a:lnTo>
                    <a:pt x="612" y="246"/>
                  </a:lnTo>
                  <a:lnTo>
                    <a:pt x="600" y="244"/>
                  </a:lnTo>
                  <a:lnTo>
                    <a:pt x="583" y="235"/>
                  </a:lnTo>
                  <a:lnTo>
                    <a:pt x="570" y="219"/>
                  </a:lnTo>
                  <a:lnTo>
                    <a:pt x="545" y="215"/>
                  </a:lnTo>
                  <a:lnTo>
                    <a:pt x="543" y="218"/>
                  </a:lnTo>
                  <a:lnTo>
                    <a:pt x="525" y="218"/>
                  </a:lnTo>
                  <a:lnTo>
                    <a:pt x="509" y="215"/>
                  </a:lnTo>
                  <a:lnTo>
                    <a:pt x="499" y="225"/>
                  </a:lnTo>
                  <a:lnTo>
                    <a:pt x="498" y="239"/>
                  </a:lnTo>
                  <a:lnTo>
                    <a:pt x="498" y="240"/>
                  </a:lnTo>
                  <a:lnTo>
                    <a:pt x="489" y="242"/>
                  </a:lnTo>
                  <a:lnTo>
                    <a:pt x="476" y="240"/>
                  </a:lnTo>
                  <a:lnTo>
                    <a:pt x="475" y="236"/>
                  </a:lnTo>
                  <a:lnTo>
                    <a:pt x="446" y="215"/>
                  </a:lnTo>
                  <a:lnTo>
                    <a:pt x="443" y="210"/>
                  </a:lnTo>
                  <a:lnTo>
                    <a:pt x="445" y="204"/>
                  </a:lnTo>
                  <a:lnTo>
                    <a:pt x="436" y="194"/>
                  </a:lnTo>
                  <a:lnTo>
                    <a:pt x="427" y="189"/>
                  </a:lnTo>
                  <a:lnTo>
                    <a:pt x="429" y="175"/>
                  </a:lnTo>
                  <a:lnTo>
                    <a:pt x="417" y="168"/>
                  </a:lnTo>
                  <a:lnTo>
                    <a:pt x="416" y="168"/>
                  </a:lnTo>
                  <a:lnTo>
                    <a:pt x="397" y="168"/>
                  </a:lnTo>
                  <a:lnTo>
                    <a:pt x="387" y="162"/>
                  </a:lnTo>
                  <a:lnTo>
                    <a:pt x="383" y="153"/>
                  </a:lnTo>
                  <a:lnTo>
                    <a:pt x="368" y="143"/>
                  </a:lnTo>
                  <a:lnTo>
                    <a:pt x="353" y="137"/>
                  </a:lnTo>
                  <a:lnTo>
                    <a:pt x="324" y="128"/>
                  </a:lnTo>
                  <a:lnTo>
                    <a:pt x="301" y="140"/>
                  </a:lnTo>
                  <a:lnTo>
                    <a:pt x="289" y="124"/>
                  </a:lnTo>
                  <a:lnTo>
                    <a:pt x="281" y="115"/>
                  </a:lnTo>
                  <a:lnTo>
                    <a:pt x="273" y="111"/>
                  </a:lnTo>
                  <a:lnTo>
                    <a:pt x="269" y="108"/>
                  </a:lnTo>
                  <a:lnTo>
                    <a:pt x="266" y="104"/>
                  </a:lnTo>
                  <a:lnTo>
                    <a:pt x="252" y="93"/>
                  </a:lnTo>
                  <a:lnTo>
                    <a:pt x="242" y="82"/>
                  </a:lnTo>
                  <a:lnTo>
                    <a:pt x="220" y="85"/>
                  </a:lnTo>
                  <a:lnTo>
                    <a:pt x="207" y="79"/>
                  </a:lnTo>
                  <a:lnTo>
                    <a:pt x="194" y="68"/>
                  </a:lnTo>
                  <a:lnTo>
                    <a:pt x="174" y="58"/>
                  </a:lnTo>
                  <a:lnTo>
                    <a:pt x="161" y="47"/>
                  </a:lnTo>
                  <a:lnTo>
                    <a:pt x="168" y="25"/>
                  </a:lnTo>
                  <a:lnTo>
                    <a:pt x="160" y="19"/>
                  </a:lnTo>
                  <a:lnTo>
                    <a:pt x="150" y="12"/>
                  </a:lnTo>
                  <a:lnTo>
                    <a:pt x="151" y="7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72" y="4"/>
                  </a:lnTo>
                  <a:lnTo>
                    <a:pt x="67" y="12"/>
                  </a:lnTo>
                  <a:lnTo>
                    <a:pt x="36" y="46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29" y="62"/>
                  </a:lnTo>
                  <a:lnTo>
                    <a:pt x="19" y="62"/>
                  </a:lnTo>
                  <a:lnTo>
                    <a:pt x="0" y="72"/>
                  </a:lnTo>
                  <a:lnTo>
                    <a:pt x="13" y="75"/>
                  </a:lnTo>
                  <a:lnTo>
                    <a:pt x="21" y="100"/>
                  </a:lnTo>
                  <a:lnTo>
                    <a:pt x="37" y="108"/>
                  </a:lnTo>
                  <a:lnTo>
                    <a:pt x="50" y="121"/>
                  </a:lnTo>
                  <a:lnTo>
                    <a:pt x="66" y="129"/>
                  </a:lnTo>
                  <a:lnTo>
                    <a:pt x="67" y="128"/>
                  </a:lnTo>
                  <a:lnTo>
                    <a:pt x="70" y="130"/>
                  </a:lnTo>
                  <a:lnTo>
                    <a:pt x="88" y="139"/>
                  </a:lnTo>
                  <a:lnTo>
                    <a:pt x="93" y="167"/>
                  </a:lnTo>
                  <a:lnTo>
                    <a:pt x="99" y="169"/>
                  </a:lnTo>
                  <a:lnTo>
                    <a:pt x="91" y="190"/>
                  </a:lnTo>
                  <a:lnTo>
                    <a:pt x="95" y="200"/>
                  </a:lnTo>
                  <a:lnTo>
                    <a:pt x="106" y="183"/>
                  </a:lnTo>
                  <a:lnTo>
                    <a:pt x="109" y="180"/>
                  </a:lnTo>
                  <a:lnTo>
                    <a:pt x="116" y="179"/>
                  </a:lnTo>
                  <a:lnTo>
                    <a:pt x="125" y="186"/>
                  </a:lnTo>
                  <a:lnTo>
                    <a:pt x="131" y="189"/>
                  </a:lnTo>
                  <a:lnTo>
                    <a:pt x="128" y="189"/>
                  </a:lnTo>
                  <a:lnTo>
                    <a:pt x="112" y="206"/>
                  </a:lnTo>
                  <a:lnTo>
                    <a:pt x="112" y="211"/>
                  </a:lnTo>
                  <a:lnTo>
                    <a:pt x="129" y="208"/>
                  </a:lnTo>
                  <a:lnTo>
                    <a:pt x="144" y="208"/>
                  </a:lnTo>
                  <a:lnTo>
                    <a:pt x="154" y="212"/>
                  </a:lnTo>
                  <a:lnTo>
                    <a:pt x="157" y="237"/>
                  </a:lnTo>
                  <a:lnTo>
                    <a:pt x="163" y="247"/>
                  </a:lnTo>
                  <a:lnTo>
                    <a:pt x="157" y="257"/>
                  </a:lnTo>
                  <a:lnTo>
                    <a:pt x="161" y="260"/>
                  </a:lnTo>
                  <a:lnTo>
                    <a:pt x="175" y="243"/>
                  </a:lnTo>
                  <a:lnTo>
                    <a:pt x="191" y="244"/>
                  </a:lnTo>
                  <a:lnTo>
                    <a:pt x="203" y="256"/>
                  </a:lnTo>
                  <a:lnTo>
                    <a:pt x="201" y="262"/>
                  </a:lnTo>
                  <a:lnTo>
                    <a:pt x="183" y="281"/>
                  </a:lnTo>
                  <a:lnTo>
                    <a:pt x="177" y="292"/>
                  </a:lnTo>
                  <a:lnTo>
                    <a:pt x="177" y="293"/>
                  </a:lnTo>
                  <a:lnTo>
                    <a:pt x="198" y="301"/>
                  </a:lnTo>
                  <a:lnTo>
                    <a:pt x="239" y="336"/>
                  </a:lnTo>
                  <a:lnTo>
                    <a:pt x="243" y="340"/>
                  </a:lnTo>
                  <a:lnTo>
                    <a:pt x="263" y="363"/>
                  </a:lnTo>
                  <a:lnTo>
                    <a:pt x="278" y="383"/>
                  </a:lnTo>
                  <a:lnTo>
                    <a:pt x="288" y="400"/>
                  </a:lnTo>
                  <a:lnTo>
                    <a:pt x="295" y="418"/>
                  </a:lnTo>
                  <a:lnTo>
                    <a:pt x="305" y="450"/>
                  </a:lnTo>
                  <a:lnTo>
                    <a:pt x="308" y="472"/>
                  </a:lnTo>
                  <a:lnTo>
                    <a:pt x="311" y="492"/>
                  </a:lnTo>
                  <a:lnTo>
                    <a:pt x="315" y="536"/>
                  </a:lnTo>
                  <a:lnTo>
                    <a:pt x="309" y="543"/>
                  </a:lnTo>
                  <a:lnTo>
                    <a:pt x="325" y="608"/>
                  </a:lnTo>
                  <a:lnTo>
                    <a:pt x="325" y="627"/>
                  </a:lnTo>
                  <a:lnTo>
                    <a:pt x="327" y="643"/>
                  </a:lnTo>
                  <a:lnTo>
                    <a:pt x="337" y="664"/>
                  </a:lnTo>
                  <a:lnTo>
                    <a:pt x="341" y="681"/>
                  </a:lnTo>
                  <a:lnTo>
                    <a:pt x="353" y="689"/>
                  </a:lnTo>
                  <a:lnTo>
                    <a:pt x="368" y="700"/>
                  </a:lnTo>
                  <a:lnTo>
                    <a:pt x="383" y="729"/>
                  </a:lnTo>
                  <a:lnTo>
                    <a:pt x="384" y="731"/>
                  </a:lnTo>
                  <a:lnTo>
                    <a:pt x="391" y="736"/>
                  </a:lnTo>
                  <a:lnTo>
                    <a:pt x="409" y="778"/>
                  </a:lnTo>
                  <a:lnTo>
                    <a:pt x="412" y="788"/>
                  </a:lnTo>
                  <a:lnTo>
                    <a:pt x="430" y="806"/>
                  </a:lnTo>
                  <a:lnTo>
                    <a:pt x="437" y="820"/>
                  </a:lnTo>
                  <a:lnTo>
                    <a:pt x="448" y="847"/>
                  </a:lnTo>
                  <a:lnTo>
                    <a:pt x="453" y="928"/>
                  </a:lnTo>
                  <a:lnTo>
                    <a:pt x="442" y="995"/>
                  </a:lnTo>
                  <a:lnTo>
                    <a:pt x="439" y="996"/>
                  </a:lnTo>
                  <a:lnTo>
                    <a:pt x="439" y="1007"/>
                  </a:lnTo>
                  <a:lnTo>
                    <a:pt x="426" y="1011"/>
                  </a:lnTo>
                  <a:lnTo>
                    <a:pt x="425" y="1025"/>
                  </a:lnTo>
                  <a:lnTo>
                    <a:pt x="432" y="1052"/>
                  </a:lnTo>
                  <a:lnTo>
                    <a:pt x="440" y="1056"/>
                  </a:lnTo>
                  <a:lnTo>
                    <a:pt x="453" y="1061"/>
                  </a:lnTo>
                  <a:lnTo>
                    <a:pt x="453" y="1049"/>
                  </a:lnTo>
                  <a:lnTo>
                    <a:pt x="466" y="1039"/>
                  </a:lnTo>
                  <a:lnTo>
                    <a:pt x="514" y="1038"/>
                  </a:lnTo>
                  <a:lnTo>
                    <a:pt x="561" y="1056"/>
                  </a:lnTo>
                  <a:lnTo>
                    <a:pt x="576" y="1067"/>
                  </a:lnTo>
                  <a:lnTo>
                    <a:pt x="581" y="1085"/>
                  </a:lnTo>
                  <a:lnTo>
                    <a:pt x="576" y="1102"/>
                  </a:lnTo>
                  <a:lnTo>
                    <a:pt x="579" y="1113"/>
                  </a:lnTo>
                  <a:lnTo>
                    <a:pt x="573" y="1132"/>
                  </a:lnTo>
                  <a:lnTo>
                    <a:pt x="560" y="1138"/>
                  </a:lnTo>
                  <a:lnTo>
                    <a:pt x="554" y="1142"/>
                  </a:lnTo>
                  <a:lnTo>
                    <a:pt x="587" y="1160"/>
                  </a:lnTo>
                  <a:lnTo>
                    <a:pt x="642" y="1173"/>
                  </a:lnTo>
                  <a:lnTo>
                    <a:pt x="682" y="1193"/>
                  </a:lnTo>
                  <a:lnTo>
                    <a:pt x="698" y="1223"/>
                  </a:lnTo>
                  <a:lnTo>
                    <a:pt x="704" y="1242"/>
                  </a:lnTo>
                  <a:lnTo>
                    <a:pt x="743" y="1259"/>
                  </a:lnTo>
                  <a:lnTo>
                    <a:pt x="741" y="1267"/>
                  </a:lnTo>
                  <a:lnTo>
                    <a:pt x="753" y="1281"/>
                  </a:lnTo>
                  <a:lnTo>
                    <a:pt x="761" y="1305"/>
                  </a:lnTo>
                  <a:lnTo>
                    <a:pt x="770" y="1310"/>
                  </a:lnTo>
                  <a:lnTo>
                    <a:pt x="780" y="1305"/>
                  </a:lnTo>
                  <a:lnTo>
                    <a:pt x="799" y="1335"/>
                  </a:lnTo>
                  <a:lnTo>
                    <a:pt x="793" y="1377"/>
                  </a:lnTo>
                  <a:lnTo>
                    <a:pt x="780" y="1392"/>
                  </a:lnTo>
                  <a:lnTo>
                    <a:pt x="766" y="1391"/>
                  </a:lnTo>
                  <a:lnTo>
                    <a:pt x="753" y="1384"/>
                  </a:lnTo>
                  <a:lnTo>
                    <a:pt x="746" y="1396"/>
                  </a:lnTo>
                  <a:lnTo>
                    <a:pt x="746" y="1406"/>
                  </a:lnTo>
                  <a:lnTo>
                    <a:pt x="748" y="1419"/>
                  </a:lnTo>
                  <a:lnTo>
                    <a:pt x="771" y="1431"/>
                  </a:lnTo>
                  <a:lnTo>
                    <a:pt x="779" y="1442"/>
                  </a:lnTo>
                  <a:lnTo>
                    <a:pt x="783" y="1439"/>
                  </a:lnTo>
                  <a:lnTo>
                    <a:pt x="799" y="1441"/>
                  </a:lnTo>
                  <a:lnTo>
                    <a:pt x="797" y="1434"/>
                  </a:lnTo>
                  <a:lnTo>
                    <a:pt x="809" y="1425"/>
                  </a:lnTo>
                  <a:lnTo>
                    <a:pt x="806" y="1420"/>
                  </a:lnTo>
                  <a:lnTo>
                    <a:pt x="807" y="1414"/>
                  </a:lnTo>
                  <a:lnTo>
                    <a:pt x="812" y="1407"/>
                  </a:lnTo>
                  <a:lnTo>
                    <a:pt x="843" y="1403"/>
                  </a:lnTo>
                  <a:lnTo>
                    <a:pt x="852" y="1413"/>
                  </a:lnTo>
                  <a:lnTo>
                    <a:pt x="865" y="1412"/>
                  </a:lnTo>
                  <a:lnTo>
                    <a:pt x="937" y="1431"/>
                  </a:lnTo>
                  <a:lnTo>
                    <a:pt x="940" y="1414"/>
                  </a:lnTo>
                  <a:lnTo>
                    <a:pt x="953" y="1399"/>
                  </a:lnTo>
                  <a:lnTo>
                    <a:pt x="959" y="1388"/>
                  </a:lnTo>
                  <a:lnTo>
                    <a:pt x="974" y="1392"/>
                  </a:lnTo>
                  <a:lnTo>
                    <a:pt x="990" y="1388"/>
                  </a:lnTo>
                  <a:lnTo>
                    <a:pt x="1026" y="1392"/>
                  </a:lnTo>
                  <a:lnTo>
                    <a:pt x="1026" y="1356"/>
                  </a:lnTo>
                  <a:lnTo>
                    <a:pt x="1010" y="1349"/>
                  </a:lnTo>
                  <a:lnTo>
                    <a:pt x="1002" y="1339"/>
                  </a:lnTo>
                  <a:lnTo>
                    <a:pt x="996" y="1334"/>
                  </a:lnTo>
                  <a:lnTo>
                    <a:pt x="1009" y="1318"/>
                  </a:lnTo>
                  <a:lnTo>
                    <a:pt x="1008" y="1314"/>
                  </a:lnTo>
                  <a:lnTo>
                    <a:pt x="1005" y="1302"/>
                  </a:lnTo>
                  <a:lnTo>
                    <a:pt x="1018" y="1300"/>
                  </a:lnTo>
                  <a:lnTo>
                    <a:pt x="1025" y="1307"/>
                  </a:lnTo>
                  <a:lnTo>
                    <a:pt x="1033" y="1300"/>
                  </a:lnTo>
                  <a:lnTo>
                    <a:pt x="1042" y="1300"/>
                  </a:lnTo>
                  <a:lnTo>
                    <a:pt x="1051" y="1295"/>
                  </a:lnTo>
                  <a:lnTo>
                    <a:pt x="1062" y="1288"/>
                  </a:lnTo>
                  <a:lnTo>
                    <a:pt x="1061" y="1282"/>
                  </a:lnTo>
                  <a:lnTo>
                    <a:pt x="1078" y="1273"/>
                  </a:lnTo>
                  <a:lnTo>
                    <a:pt x="1090" y="1274"/>
                  </a:lnTo>
                  <a:lnTo>
                    <a:pt x="1098" y="1256"/>
                  </a:lnTo>
                  <a:lnTo>
                    <a:pt x="1098" y="1253"/>
                  </a:lnTo>
                  <a:lnTo>
                    <a:pt x="1114" y="1256"/>
                  </a:lnTo>
                  <a:lnTo>
                    <a:pt x="1121" y="1250"/>
                  </a:lnTo>
                  <a:lnTo>
                    <a:pt x="1126" y="1249"/>
                  </a:lnTo>
                  <a:lnTo>
                    <a:pt x="1124" y="1234"/>
                  </a:lnTo>
                  <a:lnTo>
                    <a:pt x="1116" y="1227"/>
                  </a:lnTo>
                  <a:lnTo>
                    <a:pt x="1113" y="1206"/>
                  </a:lnTo>
                  <a:lnTo>
                    <a:pt x="1123" y="1205"/>
                  </a:lnTo>
                  <a:lnTo>
                    <a:pt x="1128" y="1188"/>
                  </a:lnTo>
                  <a:lnTo>
                    <a:pt x="1133" y="1180"/>
                  </a:lnTo>
                  <a:lnTo>
                    <a:pt x="1114" y="1171"/>
                  </a:lnTo>
                  <a:lnTo>
                    <a:pt x="1113" y="1167"/>
                  </a:lnTo>
                  <a:lnTo>
                    <a:pt x="1104" y="1159"/>
                  </a:lnTo>
                  <a:lnTo>
                    <a:pt x="1095" y="1152"/>
                  </a:lnTo>
                  <a:lnTo>
                    <a:pt x="1107" y="1130"/>
                  </a:lnTo>
                  <a:lnTo>
                    <a:pt x="1110" y="1128"/>
                  </a:lnTo>
                  <a:lnTo>
                    <a:pt x="1127" y="1146"/>
                  </a:lnTo>
                  <a:lnTo>
                    <a:pt x="1128" y="1138"/>
                  </a:lnTo>
                  <a:lnTo>
                    <a:pt x="1133" y="1125"/>
                  </a:lnTo>
                  <a:lnTo>
                    <a:pt x="1152" y="1117"/>
                  </a:lnTo>
                  <a:lnTo>
                    <a:pt x="1173" y="1120"/>
                  </a:lnTo>
                  <a:lnTo>
                    <a:pt x="1173" y="1113"/>
                  </a:lnTo>
                  <a:lnTo>
                    <a:pt x="1177" y="1111"/>
                  </a:lnTo>
                  <a:lnTo>
                    <a:pt x="1193" y="1096"/>
                  </a:lnTo>
                  <a:lnTo>
                    <a:pt x="1208" y="1096"/>
                  </a:lnTo>
                  <a:lnTo>
                    <a:pt x="1208" y="1092"/>
                  </a:lnTo>
                  <a:lnTo>
                    <a:pt x="1208" y="1091"/>
                  </a:lnTo>
                  <a:lnTo>
                    <a:pt x="1208" y="1081"/>
                  </a:lnTo>
                  <a:lnTo>
                    <a:pt x="1203" y="1074"/>
                  </a:lnTo>
                  <a:lnTo>
                    <a:pt x="1193" y="1070"/>
                  </a:lnTo>
                  <a:lnTo>
                    <a:pt x="1202" y="1043"/>
                  </a:lnTo>
                  <a:lnTo>
                    <a:pt x="1202" y="1021"/>
                  </a:lnTo>
                  <a:lnTo>
                    <a:pt x="1212" y="996"/>
                  </a:lnTo>
                  <a:lnTo>
                    <a:pt x="1212" y="995"/>
                  </a:lnTo>
                  <a:lnTo>
                    <a:pt x="1213" y="993"/>
                  </a:lnTo>
                  <a:lnTo>
                    <a:pt x="1219" y="967"/>
                  </a:lnTo>
                  <a:lnTo>
                    <a:pt x="1206" y="960"/>
                  </a:lnTo>
                  <a:lnTo>
                    <a:pt x="1198" y="968"/>
                  </a:lnTo>
                  <a:lnTo>
                    <a:pt x="1189" y="953"/>
                  </a:lnTo>
                  <a:lnTo>
                    <a:pt x="1192" y="947"/>
                  </a:lnTo>
                  <a:lnTo>
                    <a:pt x="1185" y="921"/>
                  </a:lnTo>
                  <a:lnTo>
                    <a:pt x="1189" y="909"/>
                  </a:lnTo>
                  <a:lnTo>
                    <a:pt x="1208" y="892"/>
                  </a:lnTo>
                  <a:lnTo>
                    <a:pt x="1228" y="882"/>
                  </a:lnTo>
                  <a:lnTo>
                    <a:pt x="1239" y="879"/>
                  </a:lnTo>
                  <a:lnTo>
                    <a:pt x="1251" y="846"/>
                  </a:lnTo>
                  <a:lnTo>
                    <a:pt x="1251" y="836"/>
                  </a:lnTo>
                  <a:lnTo>
                    <a:pt x="1259" y="835"/>
                  </a:lnTo>
                  <a:lnTo>
                    <a:pt x="1280" y="843"/>
                  </a:lnTo>
                  <a:lnTo>
                    <a:pt x="1295" y="832"/>
                  </a:lnTo>
                  <a:lnTo>
                    <a:pt x="1311" y="829"/>
                  </a:lnTo>
                  <a:lnTo>
                    <a:pt x="1337" y="815"/>
                  </a:lnTo>
                  <a:lnTo>
                    <a:pt x="1340" y="814"/>
                  </a:lnTo>
                  <a:lnTo>
                    <a:pt x="1347" y="806"/>
                  </a:lnTo>
                  <a:lnTo>
                    <a:pt x="1333" y="792"/>
                  </a:lnTo>
                  <a:lnTo>
                    <a:pt x="1327" y="802"/>
                  </a:lnTo>
                  <a:lnTo>
                    <a:pt x="1323" y="814"/>
                  </a:lnTo>
                  <a:lnTo>
                    <a:pt x="1303" y="807"/>
                  </a:lnTo>
                  <a:lnTo>
                    <a:pt x="1297" y="796"/>
                  </a:lnTo>
                  <a:lnTo>
                    <a:pt x="1301" y="774"/>
                  </a:lnTo>
                  <a:lnTo>
                    <a:pt x="1285" y="753"/>
                  </a:lnTo>
                  <a:lnTo>
                    <a:pt x="1271" y="757"/>
                  </a:lnTo>
                  <a:lnTo>
                    <a:pt x="1268" y="731"/>
                  </a:lnTo>
                  <a:lnTo>
                    <a:pt x="1262" y="732"/>
                  </a:lnTo>
                  <a:lnTo>
                    <a:pt x="1247" y="732"/>
                  </a:lnTo>
                  <a:lnTo>
                    <a:pt x="1242" y="722"/>
                  </a:lnTo>
                  <a:lnTo>
                    <a:pt x="1258" y="708"/>
                  </a:lnTo>
                  <a:lnTo>
                    <a:pt x="1277" y="706"/>
                  </a:lnTo>
                  <a:lnTo>
                    <a:pt x="1281" y="697"/>
                  </a:lnTo>
                  <a:lnTo>
                    <a:pt x="1298" y="683"/>
                  </a:lnTo>
                  <a:lnTo>
                    <a:pt x="1306" y="685"/>
                  </a:lnTo>
                  <a:lnTo>
                    <a:pt x="1307" y="678"/>
                  </a:lnTo>
                  <a:lnTo>
                    <a:pt x="1298" y="675"/>
                  </a:lnTo>
                  <a:lnTo>
                    <a:pt x="1278" y="661"/>
                  </a:lnTo>
                  <a:lnTo>
                    <a:pt x="1284" y="645"/>
                  </a:lnTo>
                  <a:lnTo>
                    <a:pt x="1306" y="643"/>
                  </a:lnTo>
                  <a:lnTo>
                    <a:pt x="1310" y="645"/>
                  </a:lnTo>
                  <a:lnTo>
                    <a:pt x="1321" y="618"/>
                  </a:lnTo>
                  <a:lnTo>
                    <a:pt x="1343" y="589"/>
                  </a:lnTo>
                  <a:lnTo>
                    <a:pt x="1329" y="568"/>
                  </a:lnTo>
                  <a:lnTo>
                    <a:pt x="1334" y="565"/>
                  </a:lnTo>
                  <a:lnTo>
                    <a:pt x="1343" y="563"/>
                  </a:lnTo>
                  <a:lnTo>
                    <a:pt x="1359" y="553"/>
                  </a:lnTo>
                  <a:lnTo>
                    <a:pt x="1359" y="540"/>
                  </a:lnTo>
                  <a:lnTo>
                    <a:pt x="1380" y="540"/>
                  </a:lnTo>
                  <a:lnTo>
                    <a:pt x="1390" y="529"/>
                  </a:lnTo>
                  <a:lnTo>
                    <a:pt x="1396" y="526"/>
                  </a:lnTo>
                  <a:lnTo>
                    <a:pt x="1398" y="540"/>
                  </a:lnTo>
                  <a:lnTo>
                    <a:pt x="1398" y="543"/>
                  </a:lnTo>
                  <a:lnTo>
                    <a:pt x="1408" y="542"/>
                  </a:lnTo>
                  <a:lnTo>
                    <a:pt x="1406" y="522"/>
                  </a:lnTo>
                  <a:lnTo>
                    <a:pt x="1408" y="522"/>
                  </a:lnTo>
                  <a:lnTo>
                    <a:pt x="1416" y="525"/>
                  </a:lnTo>
                  <a:lnTo>
                    <a:pt x="1426" y="521"/>
                  </a:lnTo>
                  <a:lnTo>
                    <a:pt x="1409" y="503"/>
                  </a:lnTo>
                  <a:lnTo>
                    <a:pt x="1406" y="499"/>
                  </a:lnTo>
                  <a:lnTo>
                    <a:pt x="1392" y="489"/>
                  </a:lnTo>
                  <a:lnTo>
                    <a:pt x="1379" y="483"/>
                  </a:lnTo>
                  <a:lnTo>
                    <a:pt x="1365" y="486"/>
                  </a:lnTo>
                  <a:lnTo>
                    <a:pt x="1365" y="492"/>
                  </a:lnTo>
                  <a:lnTo>
                    <a:pt x="1344" y="488"/>
                  </a:lnTo>
                  <a:lnTo>
                    <a:pt x="1334" y="497"/>
                  </a:lnTo>
                  <a:lnTo>
                    <a:pt x="1331" y="506"/>
                  </a:lnTo>
                  <a:lnTo>
                    <a:pt x="1317" y="486"/>
                  </a:lnTo>
                  <a:lnTo>
                    <a:pt x="1304" y="492"/>
                  </a:lnTo>
                  <a:lnTo>
                    <a:pt x="1285" y="492"/>
                  </a:lnTo>
                  <a:lnTo>
                    <a:pt x="1270" y="500"/>
                  </a:lnTo>
                  <a:lnTo>
                    <a:pt x="1261" y="495"/>
                  </a:lnTo>
                  <a:lnTo>
                    <a:pt x="1252" y="489"/>
                  </a:lnTo>
                  <a:lnTo>
                    <a:pt x="1238" y="485"/>
                  </a:lnTo>
                  <a:lnTo>
                    <a:pt x="1222" y="485"/>
                  </a:lnTo>
                  <a:lnTo>
                    <a:pt x="1203" y="471"/>
                  </a:lnTo>
                  <a:lnTo>
                    <a:pt x="1203" y="468"/>
                  </a:lnTo>
                  <a:lnTo>
                    <a:pt x="1186" y="461"/>
                  </a:lnTo>
                  <a:lnTo>
                    <a:pt x="1185" y="453"/>
                  </a:lnTo>
                  <a:lnTo>
                    <a:pt x="1176" y="454"/>
                  </a:lnTo>
                  <a:lnTo>
                    <a:pt x="1163" y="450"/>
                  </a:lnTo>
                  <a:lnTo>
                    <a:pt x="1147" y="454"/>
                  </a:lnTo>
                  <a:lnTo>
                    <a:pt x="1146" y="454"/>
                  </a:lnTo>
                  <a:lnTo>
                    <a:pt x="1128" y="440"/>
                  </a:lnTo>
                  <a:lnTo>
                    <a:pt x="1118" y="428"/>
                  </a:lnTo>
                  <a:lnTo>
                    <a:pt x="1101" y="422"/>
                  </a:lnTo>
                  <a:lnTo>
                    <a:pt x="1075" y="406"/>
                  </a:lnTo>
                  <a:lnTo>
                    <a:pt x="1077" y="392"/>
                  </a:lnTo>
                  <a:lnTo>
                    <a:pt x="1078" y="375"/>
                  </a:lnTo>
                  <a:lnTo>
                    <a:pt x="1061" y="365"/>
                  </a:lnTo>
                  <a:lnTo>
                    <a:pt x="1067" y="354"/>
                  </a:lnTo>
                  <a:lnTo>
                    <a:pt x="1048" y="340"/>
                  </a:lnTo>
                  <a:lnTo>
                    <a:pt x="1041" y="328"/>
                  </a:lnTo>
                  <a:lnTo>
                    <a:pt x="1044" y="321"/>
                  </a:lnTo>
                  <a:lnTo>
                    <a:pt x="1049" y="319"/>
                  </a:lnTo>
                  <a:lnTo>
                    <a:pt x="1046" y="311"/>
                  </a:lnTo>
                  <a:lnTo>
                    <a:pt x="1061" y="308"/>
                  </a:lnTo>
                  <a:lnTo>
                    <a:pt x="1069" y="290"/>
                  </a:lnTo>
                  <a:lnTo>
                    <a:pt x="1085" y="265"/>
                  </a:lnTo>
                  <a:lnTo>
                    <a:pt x="1097" y="243"/>
                  </a:lnTo>
                  <a:lnTo>
                    <a:pt x="1098" y="240"/>
                  </a:lnTo>
                  <a:lnTo>
                    <a:pt x="1095" y="237"/>
                  </a:lnTo>
                  <a:lnTo>
                    <a:pt x="1078" y="240"/>
                  </a:lnTo>
                  <a:lnTo>
                    <a:pt x="1062" y="240"/>
                  </a:lnTo>
                  <a:lnTo>
                    <a:pt x="1048" y="251"/>
                  </a:lnTo>
                  <a:lnTo>
                    <a:pt x="1041" y="253"/>
                  </a:lnTo>
                  <a:lnTo>
                    <a:pt x="1025" y="242"/>
                  </a:lnTo>
                  <a:lnTo>
                    <a:pt x="1009" y="246"/>
                  </a:lnTo>
                  <a:lnTo>
                    <a:pt x="1008" y="244"/>
                  </a:lnTo>
                  <a:lnTo>
                    <a:pt x="1019" y="233"/>
                  </a:lnTo>
                  <a:lnTo>
                    <a:pt x="1025" y="226"/>
                  </a:lnTo>
                  <a:lnTo>
                    <a:pt x="1023" y="217"/>
                  </a:lnTo>
                  <a:lnTo>
                    <a:pt x="1021" y="212"/>
                  </a:lnTo>
                  <a:lnTo>
                    <a:pt x="996" y="210"/>
                  </a:lnTo>
                  <a:lnTo>
                    <a:pt x="987" y="218"/>
                  </a:lnTo>
                  <a:lnTo>
                    <a:pt x="977" y="215"/>
                  </a:lnTo>
                  <a:lnTo>
                    <a:pt x="976" y="217"/>
                  </a:lnTo>
                  <a:lnTo>
                    <a:pt x="969" y="211"/>
                  </a:lnTo>
                  <a:lnTo>
                    <a:pt x="956" y="200"/>
                  </a:lnTo>
                  <a:lnTo>
                    <a:pt x="944" y="193"/>
                  </a:lnTo>
                  <a:lnTo>
                    <a:pt x="938" y="190"/>
                  </a:lnTo>
                  <a:lnTo>
                    <a:pt x="940" y="178"/>
                  </a:lnTo>
                  <a:lnTo>
                    <a:pt x="923" y="161"/>
                  </a:lnTo>
                  <a:lnTo>
                    <a:pt x="904" y="178"/>
                  </a:lnTo>
                  <a:lnTo>
                    <a:pt x="902" y="185"/>
                  </a:lnTo>
                  <a:lnTo>
                    <a:pt x="892" y="185"/>
                  </a:lnTo>
                  <a:lnTo>
                    <a:pt x="877" y="186"/>
                  </a:lnTo>
                  <a:lnTo>
                    <a:pt x="869" y="199"/>
                  </a:lnTo>
                  <a:lnTo>
                    <a:pt x="855" y="206"/>
                  </a:lnTo>
                  <a:lnTo>
                    <a:pt x="849" y="214"/>
                  </a:lnTo>
                  <a:lnTo>
                    <a:pt x="843" y="215"/>
                  </a:lnTo>
                  <a:lnTo>
                    <a:pt x="802" y="219"/>
                  </a:lnTo>
                  <a:lnTo>
                    <a:pt x="812" y="232"/>
                  </a:lnTo>
                  <a:lnTo>
                    <a:pt x="838" y="247"/>
                  </a:lnTo>
                  <a:lnTo>
                    <a:pt x="838" y="253"/>
                  </a:lnTo>
                  <a:lnTo>
                    <a:pt x="830" y="254"/>
                  </a:lnTo>
                  <a:lnTo>
                    <a:pt x="805" y="254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Freeform 65"/>
            <p:cNvSpPr>
              <a:spLocks noChangeAspect="1"/>
            </p:cNvSpPr>
            <p:nvPr/>
          </p:nvSpPr>
          <p:spPr bwMode="auto">
            <a:xfrm>
              <a:off x="2445" y="865"/>
              <a:ext cx="530" cy="573"/>
            </a:xfrm>
            <a:custGeom>
              <a:avLst/>
              <a:gdLst/>
              <a:ahLst/>
              <a:cxnLst>
                <a:cxn ang="0">
                  <a:pos x="1008" y="531"/>
                </a:cxn>
                <a:cxn ang="0">
                  <a:pos x="1036" y="584"/>
                </a:cxn>
                <a:cxn ang="0">
                  <a:pos x="1080" y="596"/>
                </a:cxn>
                <a:cxn ang="0">
                  <a:pos x="1159" y="587"/>
                </a:cxn>
                <a:cxn ang="0">
                  <a:pos x="1218" y="584"/>
                </a:cxn>
                <a:cxn ang="0">
                  <a:pos x="1254" y="587"/>
                </a:cxn>
                <a:cxn ang="0">
                  <a:pos x="1270" y="639"/>
                </a:cxn>
                <a:cxn ang="0">
                  <a:pos x="1311" y="701"/>
                </a:cxn>
                <a:cxn ang="0">
                  <a:pos x="1236" y="714"/>
                </a:cxn>
                <a:cxn ang="0">
                  <a:pos x="1217" y="698"/>
                </a:cxn>
                <a:cxn ang="0">
                  <a:pos x="1044" y="817"/>
                </a:cxn>
                <a:cxn ang="0">
                  <a:pos x="987" y="812"/>
                </a:cxn>
                <a:cxn ang="0">
                  <a:pos x="1018" y="796"/>
                </a:cxn>
                <a:cxn ang="0">
                  <a:pos x="977" y="780"/>
                </a:cxn>
                <a:cxn ang="0">
                  <a:pos x="979" y="819"/>
                </a:cxn>
                <a:cxn ang="0">
                  <a:pos x="943" y="813"/>
                </a:cxn>
                <a:cxn ang="0">
                  <a:pos x="886" y="823"/>
                </a:cxn>
                <a:cxn ang="0">
                  <a:pos x="926" y="853"/>
                </a:cxn>
                <a:cxn ang="0">
                  <a:pos x="899" y="849"/>
                </a:cxn>
                <a:cxn ang="0">
                  <a:pos x="879" y="841"/>
                </a:cxn>
                <a:cxn ang="0">
                  <a:pos x="844" y="949"/>
                </a:cxn>
                <a:cxn ang="0">
                  <a:pos x="854" y="997"/>
                </a:cxn>
                <a:cxn ang="0">
                  <a:pos x="884" y="1010"/>
                </a:cxn>
                <a:cxn ang="0">
                  <a:pos x="956" y="1124"/>
                </a:cxn>
                <a:cxn ang="0">
                  <a:pos x="1020" y="1170"/>
                </a:cxn>
                <a:cxn ang="0">
                  <a:pos x="1000" y="1215"/>
                </a:cxn>
                <a:cxn ang="0">
                  <a:pos x="965" y="1219"/>
                </a:cxn>
                <a:cxn ang="0">
                  <a:pos x="959" y="1274"/>
                </a:cxn>
                <a:cxn ang="0">
                  <a:pos x="889" y="1197"/>
                </a:cxn>
                <a:cxn ang="0">
                  <a:pos x="810" y="1197"/>
                </a:cxn>
                <a:cxn ang="0">
                  <a:pos x="726" y="1159"/>
                </a:cxn>
                <a:cxn ang="0">
                  <a:pos x="586" y="1198"/>
                </a:cxn>
                <a:cxn ang="0">
                  <a:pos x="428" y="1183"/>
                </a:cxn>
                <a:cxn ang="0">
                  <a:pos x="333" y="1117"/>
                </a:cxn>
                <a:cxn ang="0">
                  <a:pos x="280" y="1062"/>
                </a:cxn>
                <a:cxn ang="0">
                  <a:pos x="221" y="1045"/>
                </a:cxn>
                <a:cxn ang="0">
                  <a:pos x="147" y="980"/>
                </a:cxn>
                <a:cxn ang="0">
                  <a:pos x="58" y="933"/>
                </a:cxn>
                <a:cxn ang="0">
                  <a:pos x="26" y="858"/>
                </a:cxn>
                <a:cxn ang="0">
                  <a:pos x="6" y="763"/>
                </a:cxn>
                <a:cxn ang="0">
                  <a:pos x="136" y="606"/>
                </a:cxn>
                <a:cxn ang="0">
                  <a:pos x="188" y="671"/>
                </a:cxn>
                <a:cxn ang="0">
                  <a:pos x="268" y="676"/>
                </a:cxn>
                <a:cxn ang="0">
                  <a:pos x="317" y="580"/>
                </a:cxn>
                <a:cxn ang="0">
                  <a:pos x="363" y="521"/>
                </a:cxn>
                <a:cxn ang="0">
                  <a:pos x="406" y="502"/>
                </a:cxn>
                <a:cxn ang="0">
                  <a:pos x="536" y="487"/>
                </a:cxn>
                <a:cxn ang="0">
                  <a:pos x="572" y="423"/>
                </a:cxn>
                <a:cxn ang="0">
                  <a:pos x="676" y="382"/>
                </a:cxn>
                <a:cxn ang="0">
                  <a:pos x="689" y="293"/>
                </a:cxn>
                <a:cxn ang="0">
                  <a:pos x="628" y="216"/>
                </a:cxn>
                <a:cxn ang="0">
                  <a:pos x="632" y="139"/>
                </a:cxn>
                <a:cxn ang="0">
                  <a:pos x="758" y="50"/>
                </a:cxn>
                <a:cxn ang="0">
                  <a:pos x="837" y="49"/>
                </a:cxn>
                <a:cxn ang="0">
                  <a:pos x="939" y="36"/>
                </a:cxn>
                <a:cxn ang="0">
                  <a:pos x="1080" y="18"/>
                </a:cxn>
                <a:cxn ang="0">
                  <a:pos x="1113" y="93"/>
                </a:cxn>
                <a:cxn ang="0">
                  <a:pos x="1015" y="148"/>
                </a:cxn>
                <a:cxn ang="0">
                  <a:pos x="956" y="223"/>
                </a:cxn>
                <a:cxn ang="0">
                  <a:pos x="915" y="302"/>
                </a:cxn>
                <a:cxn ang="0">
                  <a:pos x="998" y="378"/>
                </a:cxn>
              </a:cxnLst>
              <a:rect l="0" t="0" r="r" b="b"/>
              <a:pathLst>
                <a:path w="1319" h="1288">
                  <a:moveTo>
                    <a:pt x="945" y="437"/>
                  </a:moveTo>
                  <a:lnTo>
                    <a:pt x="946" y="439"/>
                  </a:lnTo>
                  <a:lnTo>
                    <a:pt x="954" y="452"/>
                  </a:lnTo>
                  <a:lnTo>
                    <a:pt x="961" y="477"/>
                  </a:lnTo>
                  <a:lnTo>
                    <a:pt x="962" y="500"/>
                  </a:lnTo>
                  <a:lnTo>
                    <a:pt x="977" y="503"/>
                  </a:lnTo>
                  <a:lnTo>
                    <a:pt x="979" y="510"/>
                  </a:lnTo>
                  <a:lnTo>
                    <a:pt x="992" y="516"/>
                  </a:lnTo>
                  <a:lnTo>
                    <a:pt x="1002" y="520"/>
                  </a:lnTo>
                  <a:lnTo>
                    <a:pt x="1008" y="531"/>
                  </a:lnTo>
                  <a:lnTo>
                    <a:pt x="1011" y="530"/>
                  </a:lnTo>
                  <a:lnTo>
                    <a:pt x="1005" y="535"/>
                  </a:lnTo>
                  <a:lnTo>
                    <a:pt x="1014" y="545"/>
                  </a:lnTo>
                  <a:lnTo>
                    <a:pt x="1015" y="559"/>
                  </a:lnTo>
                  <a:lnTo>
                    <a:pt x="1024" y="560"/>
                  </a:lnTo>
                  <a:lnTo>
                    <a:pt x="1028" y="573"/>
                  </a:lnTo>
                  <a:lnTo>
                    <a:pt x="1025" y="576"/>
                  </a:lnTo>
                  <a:lnTo>
                    <a:pt x="1033" y="584"/>
                  </a:lnTo>
                  <a:lnTo>
                    <a:pt x="1036" y="582"/>
                  </a:lnTo>
                  <a:lnTo>
                    <a:pt x="1036" y="584"/>
                  </a:lnTo>
                  <a:lnTo>
                    <a:pt x="1038" y="587"/>
                  </a:lnTo>
                  <a:lnTo>
                    <a:pt x="1043" y="587"/>
                  </a:lnTo>
                  <a:lnTo>
                    <a:pt x="1050" y="591"/>
                  </a:lnTo>
                  <a:lnTo>
                    <a:pt x="1051" y="587"/>
                  </a:lnTo>
                  <a:lnTo>
                    <a:pt x="1054" y="576"/>
                  </a:lnTo>
                  <a:lnTo>
                    <a:pt x="1064" y="582"/>
                  </a:lnTo>
                  <a:lnTo>
                    <a:pt x="1070" y="585"/>
                  </a:lnTo>
                  <a:lnTo>
                    <a:pt x="1073" y="589"/>
                  </a:lnTo>
                  <a:lnTo>
                    <a:pt x="1077" y="591"/>
                  </a:lnTo>
                  <a:lnTo>
                    <a:pt x="1080" y="596"/>
                  </a:lnTo>
                  <a:lnTo>
                    <a:pt x="1080" y="598"/>
                  </a:lnTo>
                  <a:lnTo>
                    <a:pt x="1085" y="607"/>
                  </a:lnTo>
                  <a:lnTo>
                    <a:pt x="1097" y="601"/>
                  </a:lnTo>
                  <a:lnTo>
                    <a:pt x="1103" y="598"/>
                  </a:lnTo>
                  <a:lnTo>
                    <a:pt x="1115" y="584"/>
                  </a:lnTo>
                  <a:lnTo>
                    <a:pt x="1122" y="577"/>
                  </a:lnTo>
                  <a:lnTo>
                    <a:pt x="1128" y="584"/>
                  </a:lnTo>
                  <a:lnTo>
                    <a:pt x="1148" y="564"/>
                  </a:lnTo>
                  <a:lnTo>
                    <a:pt x="1158" y="571"/>
                  </a:lnTo>
                  <a:lnTo>
                    <a:pt x="1159" y="587"/>
                  </a:lnTo>
                  <a:lnTo>
                    <a:pt x="1168" y="585"/>
                  </a:lnTo>
                  <a:lnTo>
                    <a:pt x="1171" y="577"/>
                  </a:lnTo>
                  <a:lnTo>
                    <a:pt x="1178" y="571"/>
                  </a:lnTo>
                  <a:lnTo>
                    <a:pt x="1192" y="569"/>
                  </a:lnTo>
                  <a:lnTo>
                    <a:pt x="1198" y="570"/>
                  </a:lnTo>
                  <a:lnTo>
                    <a:pt x="1200" y="571"/>
                  </a:lnTo>
                  <a:lnTo>
                    <a:pt x="1195" y="580"/>
                  </a:lnTo>
                  <a:lnTo>
                    <a:pt x="1203" y="584"/>
                  </a:lnTo>
                  <a:lnTo>
                    <a:pt x="1210" y="587"/>
                  </a:lnTo>
                  <a:lnTo>
                    <a:pt x="1218" y="584"/>
                  </a:lnTo>
                  <a:lnTo>
                    <a:pt x="1223" y="581"/>
                  </a:lnTo>
                  <a:lnTo>
                    <a:pt x="1227" y="591"/>
                  </a:lnTo>
                  <a:lnTo>
                    <a:pt x="1234" y="589"/>
                  </a:lnTo>
                  <a:lnTo>
                    <a:pt x="1241" y="585"/>
                  </a:lnTo>
                  <a:lnTo>
                    <a:pt x="1241" y="571"/>
                  </a:lnTo>
                  <a:lnTo>
                    <a:pt x="1247" y="574"/>
                  </a:lnTo>
                  <a:lnTo>
                    <a:pt x="1253" y="580"/>
                  </a:lnTo>
                  <a:lnTo>
                    <a:pt x="1251" y="585"/>
                  </a:lnTo>
                  <a:lnTo>
                    <a:pt x="1256" y="584"/>
                  </a:lnTo>
                  <a:lnTo>
                    <a:pt x="1254" y="587"/>
                  </a:lnTo>
                  <a:lnTo>
                    <a:pt x="1262" y="594"/>
                  </a:lnTo>
                  <a:lnTo>
                    <a:pt x="1254" y="592"/>
                  </a:lnTo>
                  <a:lnTo>
                    <a:pt x="1256" y="603"/>
                  </a:lnTo>
                  <a:lnTo>
                    <a:pt x="1259" y="603"/>
                  </a:lnTo>
                  <a:lnTo>
                    <a:pt x="1259" y="605"/>
                  </a:lnTo>
                  <a:lnTo>
                    <a:pt x="1251" y="610"/>
                  </a:lnTo>
                  <a:lnTo>
                    <a:pt x="1257" y="616"/>
                  </a:lnTo>
                  <a:lnTo>
                    <a:pt x="1269" y="628"/>
                  </a:lnTo>
                  <a:lnTo>
                    <a:pt x="1267" y="632"/>
                  </a:lnTo>
                  <a:lnTo>
                    <a:pt x="1270" y="639"/>
                  </a:lnTo>
                  <a:lnTo>
                    <a:pt x="1270" y="648"/>
                  </a:lnTo>
                  <a:lnTo>
                    <a:pt x="1272" y="653"/>
                  </a:lnTo>
                  <a:lnTo>
                    <a:pt x="1280" y="648"/>
                  </a:lnTo>
                  <a:lnTo>
                    <a:pt x="1289" y="670"/>
                  </a:lnTo>
                  <a:lnTo>
                    <a:pt x="1286" y="671"/>
                  </a:lnTo>
                  <a:lnTo>
                    <a:pt x="1293" y="676"/>
                  </a:lnTo>
                  <a:lnTo>
                    <a:pt x="1289" y="681"/>
                  </a:lnTo>
                  <a:lnTo>
                    <a:pt x="1300" y="689"/>
                  </a:lnTo>
                  <a:lnTo>
                    <a:pt x="1300" y="701"/>
                  </a:lnTo>
                  <a:lnTo>
                    <a:pt x="1311" y="701"/>
                  </a:lnTo>
                  <a:lnTo>
                    <a:pt x="1309" y="705"/>
                  </a:lnTo>
                  <a:lnTo>
                    <a:pt x="1319" y="710"/>
                  </a:lnTo>
                  <a:lnTo>
                    <a:pt x="1318" y="714"/>
                  </a:lnTo>
                  <a:lnTo>
                    <a:pt x="1260" y="720"/>
                  </a:lnTo>
                  <a:lnTo>
                    <a:pt x="1262" y="716"/>
                  </a:lnTo>
                  <a:lnTo>
                    <a:pt x="1251" y="708"/>
                  </a:lnTo>
                  <a:lnTo>
                    <a:pt x="1250" y="720"/>
                  </a:lnTo>
                  <a:lnTo>
                    <a:pt x="1221" y="726"/>
                  </a:lnTo>
                  <a:lnTo>
                    <a:pt x="1223" y="720"/>
                  </a:lnTo>
                  <a:lnTo>
                    <a:pt x="1236" y="714"/>
                  </a:lnTo>
                  <a:lnTo>
                    <a:pt x="1218" y="696"/>
                  </a:lnTo>
                  <a:lnTo>
                    <a:pt x="1227" y="689"/>
                  </a:lnTo>
                  <a:lnTo>
                    <a:pt x="1220" y="684"/>
                  </a:lnTo>
                  <a:lnTo>
                    <a:pt x="1214" y="676"/>
                  </a:lnTo>
                  <a:lnTo>
                    <a:pt x="1213" y="671"/>
                  </a:lnTo>
                  <a:lnTo>
                    <a:pt x="1208" y="673"/>
                  </a:lnTo>
                  <a:lnTo>
                    <a:pt x="1204" y="674"/>
                  </a:lnTo>
                  <a:lnTo>
                    <a:pt x="1200" y="676"/>
                  </a:lnTo>
                  <a:lnTo>
                    <a:pt x="1200" y="685"/>
                  </a:lnTo>
                  <a:lnTo>
                    <a:pt x="1217" y="698"/>
                  </a:lnTo>
                  <a:lnTo>
                    <a:pt x="1217" y="706"/>
                  </a:lnTo>
                  <a:lnTo>
                    <a:pt x="1220" y="710"/>
                  </a:lnTo>
                  <a:lnTo>
                    <a:pt x="1208" y="721"/>
                  </a:lnTo>
                  <a:lnTo>
                    <a:pt x="1216" y="730"/>
                  </a:lnTo>
                  <a:lnTo>
                    <a:pt x="1198" y="744"/>
                  </a:lnTo>
                  <a:lnTo>
                    <a:pt x="1152" y="767"/>
                  </a:lnTo>
                  <a:lnTo>
                    <a:pt x="1126" y="781"/>
                  </a:lnTo>
                  <a:lnTo>
                    <a:pt x="1138" y="777"/>
                  </a:lnTo>
                  <a:lnTo>
                    <a:pt x="1123" y="784"/>
                  </a:lnTo>
                  <a:lnTo>
                    <a:pt x="1044" y="817"/>
                  </a:lnTo>
                  <a:lnTo>
                    <a:pt x="1043" y="820"/>
                  </a:lnTo>
                  <a:lnTo>
                    <a:pt x="1008" y="835"/>
                  </a:lnTo>
                  <a:lnTo>
                    <a:pt x="969" y="848"/>
                  </a:lnTo>
                  <a:lnTo>
                    <a:pt x="962" y="855"/>
                  </a:lnTo>
                  <a:lnTo>
                    <a:pt x="956" y="848"/>
                  </a:lnTo>
                  <a:lnTo>
                    <a:pt x="959" y="840"/>
                  </a:lnTo>
                  <a:lnTo>
                    <a:pt x="971" y="826"/>
                  </a:lnTo>
                  <a:lnTo>
                    <a:pt x="985" y="823"/>
                  </a:lnTo>
                  <a:lnTo>
                    <a:pt x="988" y="816"/>
                  </a:lnTo>
                  <a:lnTo>
                    <a:pt x="987" y="812"/>
                  </a:lnTo>
                  <a:lnTo>
                    <a:pt x="989" y="812"/>
                  </a:lnTo>
                  <a:lnTo>
                    <a:pt x="992" y="808"/>
                  </a:lnTo>
                  <a:lnTo>
                    <a:pt x="1000" y="809"/>
                  </a:lnTo>
                  <a:lnTo>
                    <a:pt x="1007" y="808"/>
                  </a:lnTo>
                  <a:lnTo>
                    <a:pt x="1002" y="810"/>
                  </a:lnTo>
                  <a:lnTo>
                    <a:pt x="1013" y="809"/>
                  </a:lnTo>
                  <a:lnTo>
                    <a:pt x="1013" y="805"/>
                  </a:lnTo>
                  <a:lnTo>
                    <a:pt x="1015" y="803"/>
                  </a:lnTo>
                  <a:lnTo>
                    <a:pt x="1011" y="796"/>
                  </a:lnTo>
                  <a:lnTo>
                    <a:pt x="1018" y="796"/>
                  </a:lnTo>
                  <a:lnTo>
                    <a:pt x="1044" y="781"/>
                  </a:lnTo>
                  <a:lnTo>
                    <a:pt x="1050" y="776"/>
                  </a:lnTo>
                  <a:lnTo>
                    <a:pt x="1037" y="771"/>
                  </a:lnTo>
                  <a:lnTo>
                    <a:pt x="1027" y="756"/>
                  </a:lnTo>
                  <a:lnTo>
                    <a:pt x="1000" y="760"/>
                  </a:lnTo>
                  <a:lnTo>
                    <a:pt x="984" y="763"/>
                  </a:lnTo>
                  <a:lnTo>
                    <a:pt x="989" y="769"/>
                  </a:lnTo>
                  <a:lnTo>
                    <a:pt x="991" y="774"/>
                  </a:lnTo>
                  <a:lnTo>
                    <a:pt x="985" y="774"/>
                  </a:lnTo>
                  <a:lnTo>
                    <a:pt x="977" y="780"/>
                  </a:lnTo>
                  <a:lnTo>
                    <a:pt x="972" y="785"/>
                  </a:lnTo>
                  <a:lnTo>
                    <a:pt x="966" y="790"/>
                  </a:lnTo>
                  <a:lnTo>
                    <a:pt x="968" y="794"/>
                  </a:lnTo>
                  <a:lnTo>
                    <a:pt x="978" y="802"/>
                  </a:lnTo>
                  <a:lnTo>
                    <a:pt x="969" y="801"/>
                  </a:lnTo>
                  <a:lnTo>
                    <a:pt x="965" y="809"/>
                  </a:lnTo>
                  <a:lnTo>
                    <a:pt x="961" y="810"/>
                  </a:lnTo>
                  <a:lnTo>
                    <a:pt x="971" y="819"/>
                  </a:lnTo>
                  <a:lnTo>
                    <a:pt x="979" y="815"/>
                  </a:lnTo>
                  <a:lnTo>
                    <a:pt x="979" y="819"/>
                  </a:lnTo>
                  <a:lnTo>
                    <a:pt x="982" y="819"/>
                  </a:lnTo>
                  <a:lnTo>
                    <a:pt x="985" y="813"/>
                  </a:lnTo>
                  <a:lnTo>
                    <a:pt x="987" y="816"/>
                  </a:lnTo>
                  <a:lnTo>
                    <a:pt x="981" y="823"/>
                  </a:lnTo>
                  <a:lnTo>
                    <a:pt x="974" y="823"/>
                  </a:lnTo>
                  <a:lnTo>
                    <a:pt x="966" y="824"/>
                  </a:lnTo>
                  <a:lnTo>
                    <a:pt x="964" y="815"/>
                  </a:lnTo>
                  <a:lnTo>
                    <a:pt x="952" y="816"/>
                  </a:lnTo>
                  <a:lnTo>
                    <a:pt x="946" y="817"/>
                  </a:lnTo>
                  <a:lnTo>
                    <a:pt x="943" y="813"/>
                  </a:lnTo>
                  <a:lnTo>
                    <a:pt x="935" y="810"/>
                  </a:lnTo>
                  <a:lnTo>
                    <a:pt x="936" y="809"/>
                  </a:lnTo>
                  <a:lnTo>
                    <a:pt x="943" y="810"/>
                  </a:lnTo>
                  <a:lnTo>
                    <a:pt x="929" y="802"/>
                  </a:lnTo>
                  <a:lnTo>
                    <a:pt x="926" y="802"/>
                  </a:lnTo>
                  <a:lnTo>
                    <a:pt x="926" y="799"/>
                  </a:lnTo>
                  <a:lnTo>
                    <a:pt x="913" y="815"/>
                  </a:lnTo>
                  <a:lnTo>
                    <a:pt x="900" y="820"/>
                  </a:lnTo>
                  <a:lnTo>
                    <a:pt x="890" y="824"/>
                  </a:lnTo>
                  <a:lnTo>
                    <a:pt x="886" y="823"/>
                  </a:lnTo>
                  <a:lnTo>
                    <a:pt x="883" y="824"/>
                  </a:lnTo>
                  <a:lnTo>
                    <a:pt x="883" y="830"/>
                  </a:lnTo>
                  <a:lnTo>
                    <a:pt x="902" y="842"/>
                  </a:lnTo>
                  <a:lnTo>
                    <a:pt x="909" y="842"/>
                  </a:lnTo>
                  <a:lnTo>
                    <a:pt x="915" y="846"/>
                  </a:lnTo>
                  <a:lnTo>
                    <a:pt x="923" y="848"/>
                  </a:lnTo>
                  <a:lnTo>
                    <a:pt x="926" y="848"/>
                  </a:lnTo>
                  <a:lnTo>
                    <a:pt x="920" y="852"/>
                  </a:lnTo>
                  <a:lnTo>
                    <a:pt x="925" y="852"/>
                  </a:lnTo>
                  <a:lnTo>
                    <a:pt x="926" y="853"/>
                  </a:lnTo>
                  <a:lnTo>
                    <a:pt x="926" y="858"/>
                  </a:lnTo>
                  <a:lnTo>
                    <a:pt x="923" y="856"/>
                  </a:lnTo>
                  <a:lnTo>
                    <a:pt x="922" y="855"/>
                  </a:lnTo>
                  <a:lnTo>
                    <a:pt x="915" y="852"/>
                  </a:lnTo>
                  <a:lnTo>
                    <a:pt x="912" y="853"/>
                  </a:lnTo>
                  <a:lnTo>
                    <a:pt x="912" y="855"/>
                  </a:lnTo>
                  <a:lnTo>
                    <a:pt x="899" y="853"/>
                  </a:lnTo>
                  <a:lnTo>
                    <a:pt x="900" y="849"/>
                  </a:lnTo>
                  <a:lnTo>
                    <a:pt x="897" y="853"/>
                  </a:lnTo>
                  <a:lnTo>
                    <a:pt x="899" y="849"/>
                  </a:lnTo>
                  <a:lnTo>
                    <a:pt x="896" y="852"/>
                  </a:lnTo>
                  <a:lnTo>
                    <a:pt x="897" y="848"/>
                  </a:lnTo>
                  <a:lnTo>
                    <a:pt x="894" y="849"/>
                  </a:lnTo>
                  <a:lnTo>
                    <a:pt x="896" y="845"/>
                  </a:lnTo>
                  <a:lnTo>
                    <a:pt x="900" y="846"/>
                  </a:lnTo>
                  <a:lnTo>
                    <a:pt x="882" y="831"/>
                  </a:lnTo>
                  <a:lnTo>
                    <a:pt x="879" y="830"/>
                  </a:lnTo>
                  <a:lnTo>
                    <a:pt x="876" y="831"/>
                  </a:lnTo>
                  <a:lnTo>
                    <a:pt x="880" y="834"/>
                  </a:lnTo>
                  <a:lnTo>
                    <a:pt x="879" y="841"/>
                  </a:lnTo>
                  <a:lnTo>
                    <a:pt x="870" y="842"/>
                  </a:lnTo>
                  <a:lnTo>
                    <a:pt x="873" y="863"/>
                  </a:lnTo>
                  <a:lnTo>
                    <a:pt x="866" y="877"/>
                  </a:lnTo>
                  <a:lnTo>
                    <a:pt x="876" y="877"/>
                  </a:lnTo>
                  <a:lnTo>
                    <a:pt x="876" y="902"/>
                  </a:lnTo>
                  <a:lnTo>
                    <a:pt x="870" y="913"/>
                  </a:lnTo>
                  <a:lnTo>
                    <a:pt x="851" y="937"/>
                  </a:lnTo>
                  <a:lnTo>
                    <a:pt x="850" y="944"/>
                  </a:lnTo>
                  <a:lnTo>
                    <a:pt x="847" y="945"/>
                  </a:lnTo>
                  <a:lnTo>
                    <a:pt x="844" y="949"/>
                  </a:lnTo>
                  <a:lnTo>
                    <a:pt x="850" y="955"/>
                  </a:lnTo>
                  <a:lnTo>
                    <a:pt x="856" y="955"/>
                  </a:lnTo>
                  <a:lnTo>
                    <a:pt x="846" y="967"/>
                  </a:lnTo>
                  <a:lnTo>
                    <a:pt x="850" y="967"/>
                  </a:lnTo>
                  <a:lnTo>
                    <a:pt x="850" y="974"/>
                  </a:lnTo>
                  <a:lnTo>
                    <a:pt x="854" y="974"/>
                  </a:lnTo>
                  <a:lnTo>
                    <a:pt x="857" y="984"/>
                  </a:lnTo>
                  <a:lnTo>
                    <a:pt x="846" y="984"/>
                  </a:lnTo>
                  <a:lnTo>
                    <a:pt x="846" y="992"/>
                  </a:lnTo>
                  <a:lnTo>
                    <a:pt x="854" y="997"/>
                  </a:lnTo>
                  <a:lnTo>
                    <a:pt x="850" y="1003"/>
                  </a:lnTo>
                  <a:lnTo>
                    <a:pt x="858" y="1006"/>
                  </a:lnTo>
                  <a:lnTo>
                    <a:pt x="858" y="1019"/>
                  </a:lnTo>
                  <a:lnTo>
                    <a:pt x="874" y="1022"/>
                  </a:lnTo>
                  <a:lnTo>
                    <a:pt x="877" y="1017"/>
                  </a:lnTo>
                  <a:lnTo>
                    <a:pt x="873" y="1002"/>
                  </a:lnTo>
                  <a:lnTo>
                    <a:pt x="879" y="1006"/>
                  </a:lnTo>
                  <a:lnTo>
                    <a:pt x="880" y="994"/>
                  </a:lnTo>
                  <a:lnTo>
                    <a:pt x="884" y="997"/>
                  </a:lnTo>
                  <a:lnTo>
                    <a:pt x="884" y="1010"/>
                  </a:lnTo>
                  <a:lnTo>
                    <a:pt x="887" y="990"/>
                  </a:lnTo>
                  <a:lnTo>
                    <a:pt x="902" y="992"/>
                  </a:lnTo>
                  <a:lnTo>
                    <a:pt x="893" y="992"/>
                  </a:lnTo>
                  <a:lnTo>
                    <a:pt x="897" y="1023"/>
                  </a:lnTo>
                  <a:lnTo>
                    <a:pt x="910" y="1035"/>
                  </a:lnTo>
                  <a:lnTo>
                    <a:pt x="906" y="1067"/>
                  </a:lnTo>
                  <a:lnTo>
                    <a:pt x="910" y="1087"/>
                  </a:lnTo>
                  <a:lnTo>
                    <a:pt x="925" y="1102"/>
                  </a:lnTo>
                  <a:lnTo>
                    <a:pt x="952" y="1119"/>
                  </a:lnTo>
                  <a:lnTo>
                    <a:pt x="956" y="1124"/>
                  </a:lnTo>
                  <a:lnTo>
                    <a:pt x="955" y="1124"/>
                  </a:lnTo>
                  <a:lnTo>
                    <a:pt x="966" y="1137"/>
                  </a:lnTo>
                  <a:lnTo>
                    <a:pt x="968" y="1133"/>
                  </a:lnTo>
                  <a:lnTo>
                    <a:pt x="962" y="1126"/>
                  </a:lnTo>
                  <a:lnTo>
                    <a:pt x="987" y="1160"/>
                  </a:lnTo>
                  <a:lnTo>
                    <a:pt x="991" y="1156"/>
                  </a:lnTo>
                  <a:lnTo>
                    <a:pt x="985" y="1152"/>
                  </a:lnTo>
                  <a:lnTo>
                    <a:pt x="1007" y="1156"/>
                  </a:lnTo>
                  <a:lnTo>
                    <a:pt x="1011" y="1162"/>
                  </a:lnTo>
                  <a:lnTo>
                    <a:pt x="1020" y="1170"/>
                  </a:lnTo>
                  <a:lnTo>
                    <a:pt x="1018" y="1177"/>
                  </a:lnTo>
                  <a:lnTo>
                    <a:pt x="1011" y="1181"/>
                  </a:lnTo>
                  <a:lnTo>
                    <a:pt x="1011" y="1188"/>
                  </a:lnTo>
                  <a:lnTo>
                    <a:pt x="1013" y="1190"/>
                  </a:lnTo>
                  <a:lnTo>
                    <a:pt x="1000" y="1206"/>
                  </a:lnTo>
                  <a:lnTo>
                    <a:pt x="1001" y="1201"/>
                  </a:lnTo>
                  <a:lnTo>
                    <a:pt x="998" y="1192"/>
                  </a:lnTo>
                  <a:lnTo>
                    <a:pt x="997" y="1209"/>
                  </a:lnTo>
                  <a:lnTo>
                    <a:pt x="998" y="1206"/>
                  </a:lnTo>
                  <a:lnTo>
                    <a:pt x="1000" y="1215"/>
                  </a:lnTo>
                  <a:lnTo>
                    <a:pt x="997" y="1216"/>
                  </a:lnTo>
                  <a:lnTo>
                    <a:pt x="1000" y="1222"/>
                  </a:lnTo>
                  <a:lnTo>
                    <a:pt x="987" y="1245"/>
                  </a:lnTo>
                  <a:lnTo>
                    <a:pt x="987" y="1249"/>
                  </a:lnTo>
                  <a:lnTo>
                    <a:pt x="988" y="1249"/>
                  </a:lnTo>
                  <a:lnTo>
                    <a:pt x="972" y="1267"/>
                  </a:lnTo>
                  <a:lnTo>
                    <a:pt x="966" y="1256"/>
                  </a:lnTo>
                  <a:lnTo>
                    <a:pt x="959" y="1251"/>
                  </a:lnTo>
                  <a:lnTo>
                    <a:pt x="968" y="1234"/>
                  </a:lnTo>
                  <a:lnTo>
                    <a:pt x="965" y="1219"/>
                  </a:lnTo>
                  <a:lnTo>
                    <a:pt x="954" y="1219"/>
                  </a:lnTo>
                  <a:lnTo>
                    <a:pt x="952" y="1223"/>
                  </a:lnTo>
                  <a:lnTo>
                    <a:pt x="941" y="1241"/>
                  </a:lnTo>
                  <a:lnTo>
                    <a:pt x="945" y="1248"/>
                  </a:lnTo>
                  <a:lnTo>
                    <a:pt x="945" y="1242"/>
                  </a:lnTo>
                  <a:lnTo>
                    <a:pt x="956" y="1256"/>
                  </a:lnTo>
                  <a:lnTo>
                    <a:pt x="943" y="1259"/>
                  </a:lnTo>
                  <a:lnTo>
                    <a:pt x="945" y="1267"/>
                  </a:lnTo>
                  <a:lnTo>
                    <a:pt x="954" y="1269"/>
                  </a:lnTo>
                  <a:lnTo>
                    <a:pt x="959" y="1274"/>
                  </a:lnTo>
                  <a:lnTo>
                    <a:pt x="955" y="1281"/>
                  </a:lnTo>
                  <a:lnTo>
                    <a:pt x="951" y="1286"/>
                  </a:lnTo>
                  <a:lnTo>
                    <a:pt x="945" y="1288"/>
                  </a:lnTo>
                  <a:lnTo>
                    <a:pt x="918" y="1267"/>
                  </a:lnTo>
                  <a:lnTo>
                    <a:pt x="915" y="1251"/>
                  </a:lnTo>
                  <a:lnTo>
                    <a:pt x="892" y="1245"/>
                  </a:lnTo>
                  <a:lnTo>
                    <a:pt x="884" y="1234"/>
                  </a:lnTo>
                  <a:lnTo>
                    <a:pt x="884" y="1220"/>
                  </a:lnTo>
                  <a:lnTo>
                    <a:pt x="883" y="1211"/>
                  </a:lnTo>
                  <a:lnTo>
                    <a:pt x="889" y="1197"/>
                  </a:lnTo>
                  <a:lnTo>
                    <a:pt x="882" y="1186"/>
                  </a:lnTo>
                  <a:lnTo>
                    <a:pt x="873" y="1190"/>
                  </a:lnTo>
                  <a:lnTo>
                    <a:pt x="871" y="1186"/>
                  </a:lnTo>
                  <a:lnTo>
                    <a:pt x="869" y="1190"/>
                  </a:lnTo>
                  <a:lnTo>
                    <a:pt x="863" y="1191"/>
                  </a:lnTo>
                  <a:lnTo>
                    <a:pt x="856" y="1199"/>
                  </a:lnTo>
                  <a:lnTo>
                    <a:pt x="834" y="1198"/>
                  </a:lnTo>
                  <a:lnTo>
                    <a:pt x="824" y="1187"/>
                  </a:lnTo>
                  <a:lnTo>
                    <a:pt x="818" y="1195"/>
                  </a:lnTo>
                  <a:lnTo>
                    <a:pt x="810" y="1197"/>
                  </a:lnTo>
                  <a:lnTo>
                    <a:pt x="795" y="1186"/>
                  </a:lnTo>
                  <a:lnTo>
                    <a:pt x="795" y="1177"/>
                  </a:lnTo>
                  <a:lnTo>
                    <a:pt x="787" y="1173"/>
                  </a:lnTo>
                  <a:lnTo>
                    <a:pt x="787" y="1167"/>
                  </a:lnTo>
                  <a:lnTo>
                    <a:pt x="779" y="1170"/>
                  </a:lnTo>
                  <a:lnTo>
                    <a:pt x="776" y="1166"/>
                  </a:lnTo>
                  <a:lnTo>
                    <a:pt x="766" y="1169"/>
                  </a:lnTo>
                  <a:lnTo>
                    <a:pt x="759" y="1165"/>
                  </a:lnTo>
                  <a:lnTo>
                    <a:pt x="742" y="1165"/>
                  </a:lnTo>
                  <a:lnTo>
                    <a:pt x="726" y="1159"/>
                  </a:lnTo>
                  <a:lnTo>
                    <a:pt x="715" y="1156"/>
                  </a:lnTo>
                  <a:lnTo>
                    <a:pt x="694" y="1165"/>
                  </a:lnTo>
                  <a:lnTo>
                    <a:pt x="651" y="1166"/>
                  </a:lnTo>
                  <a:lnTo>
                    <a:pt x="647" y="1166"/>
                  </a:lnTo>
                  <a:lnTo>
                    <a:pt x="628" y="1163"/>
                  </a:lnTo>
                  <a:lnTo>
                    <a:pt x="612" y="1174"/>
                  </a:lnTo>
                  <a:lnTo>
                    <a:pt x="598" y="1176"/>
                  </a:lnTo>
                  <a:lnTo>
                    <a:pt x="595" y="1181"/>
                  </a:lnTo>
                  <a:lnTo>
                    <a:pt x="596" y="1194"/>
                  </a:lnTo>
                  <a:lnTo>
                    <a:pt x="586" y="1198"/>
                  </a:lnTo>
                  <a:lnTo>
                    <a:pt x="550" y="1212"/>
                  </a:lnTo>
                  <a:lnTo>
                    <a:pt x="536" y="1223"/>
                  </a:lnTo>
                  <a:lnTo>
                    <a:pt x="516" y="1222"/>
                  </a:lnTo>
                  <a:lnTo>
                    <a:pt x="513" y="1209"/>
                  </a:lnTo>
                  <a:lnTo>
                    <a:pt x="493" y="1197"/>
                  </a:lnTo>
                  <a:lnTo>
                    <a:pt x="480" y="1191"/>
                  </a:lnTo>
                  <a:lnTo>
                    <a:pt x="450" y="1191"/>
                  </a:lnTo>
                  <a:lnTo>
                    <a:pt x="448" y="1192"/>
                  </a:lnTo>
                  <a:lnTo>
                    <a:pt x="428" y="1197"/>
                  </a:lnTo>
                  <a:lnTo>
                    <a:pt x="428" y="1183"/>
                  </a:lnTo>
                  <a:lnTo>
                    <a:pt x="429" y="1176"/>
                  </a:lnTo>
                  <a:lnTo>
                    <a:pt x="422" y="1170"/>
                  </a:lnTo>
                  <a:lnTo>
                    <a:pt x="408" y="1166"/>
                  </a:lnTo>
                  <a:lnTo>
                    <a:pt x="376" y="1151"/>
                  </a:lnTo>
                  <a:lnTo>
                    <a:pt x="360" y="1140"/>
                  </a:lnTo>
                  <a:lnTo>
                    <a:pt x="353" y="1138"/>
                  </a:lnTo>
                  <a:lnTo>
                    <a:pt x="342" y="1127"/>
                  </a:lnTo>
                  <a:lnTo>
                    <a:pt x="345" y="1119"/>
                  </a:lnTo>
                  <a:lnTo>
                    <a:pt x="343" y="1112"/>
                  </a:lnTo>
                  <a:lnTo>
                    <a:pt x="333" y="1117"/>
                  </a:lnTo>
                  <a:lnTo>
                    <a:pt x="323" y="1116"/>
                  </a:lnTo>
                  <a:lnTo>
                    <a:pt x="310" y="1108"/>
                  </a:lnTo>
                  <a:lnTo>
                    <a:pt x="296" y="1108"/>
                  </a:lnTo>
                  <a:lnTo>
                    <a:pt x="294" y="1105"/>
                  </a:lnTo>
                  <a:lnTo>
                    <a:pt x="300" y="1094"/>
                  </a:lnTo>
                  <a:lnTo>
                    <a:pt x="296" y="1084"/>
                  </a:lnTo>
                  <a:lnTo>
                    <a:pt x="311" y="1073"/>
                  </a:lnTo>
                  <a:lnTo>
                    <a:pt x="309" y="1072"/>
                  </a:lnTo>
                  <a:lnTo>
                    <a:pt x="307" y="1073"/>
                  </a:lnTo>
                  <a:lnTo>
                    <a:pt x="280" y="1062"/>
                  </a:lnTo>
                  <a:lnTo>
                    <a:pt x="275" y="1063"/>
                  </a:lnTo>
                  <a:lnTo>
                    <a:pt x="270" y="1079"/>
                  </a:lnTo>
                  <a:lnTo>
                    <a:pt x="255" y="1070"/>
                  </a:lnTo>
                  <a:lnTo>
                    <a:pt x="254" y="1083"/>
                  </a:lnTo>
                  <a:lnTo>
                    <a:pt x="241" y="1080"/>
                  </a:lnTo>
                  <a:lnTo>
                    <a:pt x="229" y="1074"/>
                  </a:lnTo>
                  <a:lnTo>
                    <a:pt x="218" y="1065"/>
                  </a:lnTo>
                  <a:lnTo>
                    <a:pt x="225" y="1056"/>
                  </a:lnTo>
                  <a:lnTo>
                    <a:pt x="228" y="1047"/>
                  </a:lnTo>
                  <a:lnTo>
                    <a:pt x="221" y="1045"/>
                  </a:lnTo>
                  <a:lnTo>
                    <a:pt x="219" y="1041"/>
                  </a:lnTo>
                  <a:lnTo>
                    <a:pt x="208" y="1047"/>
                  </a:lnTo>
                  <a:lnTo>
                    <a:pt x="199" y="1042"/>
                  </a:lnTo>
                  <a:lnTo>
                    <a:pt x="202" y="1022"/>
                  </a:lnTo>
                  <a:lnTo>
                    <a:pt x="191" y="1012"/>
                  </a:lnTo>
                  <a:lnTo>
                    <a:pt x="173" y="1008"/>
                  </a:lnTo>
                  <a:lnTo>
                    <a:pt x="167" y="1002"/>
                  </a:lnTo>
                  <a:lnTo>
                    <a:pt x="167" y="990"/>
                  </a:lnTo>
                  <a:lnTo>
                    <a:pt x="152" y="987"/>
                  </a:lnTo>
                  <a:lnTo>
                    <a:pt x="147" y="980"/>
                  </a:lnTo>
                  <a:lnTo>
                    <a:pt x="143" y="978"/>
                  </a:lnTo>
                  <a:lnTo>
                    <a:pt x="137" y="978"/>
                  </a:lnTo>
                  <a:lnTo>
                    <a:pt x="120" y="973"/>
                  </a:lnTo>
                  <a:lnTo>
                    <a:pt x="117" y="962"/>
                  </a:lnTo>
                  <a:lnTo>
                    <a:pt x="113" y="959"/>
                  </a:lnTo>
                  <a:lnTo>
                    <a:pt x="87" y="933"/>
                  </a:lnTo>
                  <a:lnTo>
                    <a:pt x="68" y="948"/>
                  </a:lnTo>
                  <a:lnTo>
                    <a:pt x="62" y="952"/>
                  </a:lnTo>
                  <a:lnTo>
                    <a:pt x="58" y="948"/>
                  </a:lnTo>
                  <a:lnTo>
                    <a:pt x="58" y="933"/>
                  </a:lnTo>
                  <a:lnTo>
                    <a:pt x="45" y="933"/>
                  </a:lnTo>
                  <a:lnTo>
                    <a:pt x="49" y="920"/>
                  </a:lnTo>
                  <a:lnTo>
                    <a:pt x="35" y="916"/>
                  </a:lnTo>
                  <a:lnTo>
                    <a:pt x="34" y="908"/>
                  </a:lnTo>
                  <a:lnTo>
                    <a:pt x="49" y="896"/>
                  </a:lnTo>
                  <a:lnTo>
                    <a:pt x="41" y="890"/>
                  </a:lnTo>
                  <a:lnTo>
                    <a:pt x="54" y="874"/>
                  </a:lnTo>
                  <a:lnTo>
                    <a:pt x="52" y="874"/>
                  </a:lnTo>
                  <a:lnTo>
                    <a:pt x="49" y="863"/>
                  </a:lnTo>
                  <a:lnTo>
                    <a:pt x="26" y="858"/>
                  </a:lnTo>
                  <a:lnTo>
                    <a:pt x="19" y="863"/>
                  </a:lnTo>
                  <a:lnTo>
                    <a:pt x="15" y="863"/>
                  </a:lnTo>
                  <a:lnTo>
                    <a:pt x="15" y="848"/>
                  </a:lnTo>
                  <a:lnTo>
                    <a:pt x="3" y="849"/>
                  </a:lnTo>
                  <a:lnTo>
                    <a:pt x="0" y="845"/>
                  </a:lnTo>
                  <a:lnTo>
                    <a:pt x="11" y="845"/>
                  </a:lnTo>
                  <a:lnTo>
                    <a:pt x="11" y="819"/>
                  </a:lnTo>
                  <a:lnTo>
                    <a:pt x="9" y="798"/>
                  </a:lnTo>
                  <a:lnTo>
                    <a:pt x="8" y="785"/>
                  </a:lnTo>
                  <a:lnTo>
                    <a:pt x="6" y="763"/>
                  </a:lnTo>
                  <a:lnTo>
                    <a:pt x="5" y="753"/>
                  </a:lnTo>
                  <a:lnTo>
                    <a:pt x="3" y="734"/>
                  </a:lnTo>
                  <a:lnTo>
                    <a:pt x="35" y="696"/>
                  </a:lnTo>
                  <a:lnTo>
                    <a:pt x="58" y="667"/>
                  </a:lnTo>
                  <a:lnTo>
                    <a:pt x="77" y="641"/>
                  </a:lnTo>
                  <a:lnTo>
                    <a:pt x="98" y="607"/>
                  </a:lnTo>
                  <a:lnTo>
                    <a:pt x="119" y="581"/>
                  </a:lnTo>
                  <a:lnTo>
                    <a:pt x="143" y="595"/>
                  </a:lnTo>
                  <a:lnTo>
                    <a:pt x="140" y="598"/>
                  </a:lnTo>
                  <a:lnTo>
                    <a:pt x="136" y="606"/>
                  </a:lnTo>
                  <a:lnTo>
                    <a:pt x="142" y="617"/>
                  </a:lnTo>
                  <a:lnTo>
                    <a:pt x="131" y="632"/>
                  </a:lnTo>
                  <a:lnTo>
                    <a:pt x="120" y="658"/>
                  </a:lnTo>
                  <a:lnTo>
                    <a:pt x="136" y="659"/>
                  </a:lnTo>
                  <a:lnTo>
                    <a:pt x="162" y="669"/>
                  </a:lnTo>
                  <a:lnTo>
                    <a:pt x="156" y="677"/>
                  </a:lnTo>
                  <a:lnTo>
                    <a:pt x="170" y="688"/>
                  </a:lnTo>
                  <a:lnTo>
                    <a:pt x="180" y="680"/>
                  </a:lnTo>
                  <a:lnTo>
                    <a:pt x="183" y="678"/>
                  </a:lnTo>
                  <a:lnTo>
                    <a:pt x="188" y="671"/>
                  </a:lnTo>
                  <a:lnTo>
                    <a:pt x="185" y="683"/>
                  </a:lnTo>
                  <a:lnTo>
                    <a:pt x="201" y="669"/>
                  </a:lnTo>
                  <a:lnTo>
                    <a:pt x="201" y="664"/>
                  </a:lnTo>
                  <a:lnTo>
                    <a:pt x="212" y="658"/>
                  </a:lnTo>
                  <a:lnTo>
                    <a:pt x="211" y="666"/>
                  </a:lnTo>
                  <a:lnTo>
                    <a:pt x="224" y="666"/>
                  </a:lnTo>
                  <a:lnTo>
                    <a:pt x="232" y="659"/>
                  </a:lnTo>
                  <a:lnTo>
                    <a:pt x="254" y="676"/>
                  </a:lnTo>
                  <a:lnTo>
                    <a:pt x="260" y="674"/>
                  </a:lnTo>
                  <a:lnTo>
                    <a:pt x="268" y="676"/>
                  </a:lnTo>
                  <a:lnTo>
                    <a:pt x="275" y="671"/>
                  </a:lnTo>
                  <a:lnTo>
                    <a:pt x="280" y="659"/>
                  </a:lnTo>
                  <a:lnTo>
                    <a:pt x="294" y="648"/>
                  </a:lnTo>
                  <a:lnTo>
                    <a:pt x="297" y="619"/>
                  </a:lnTo>
                  <a:lnTo>
                    <a:pt x="294" y="610"/>
                  </a:lnTo>
                  <a:lnTo>
                    <a:pt x="309" y="613"/>
                  </a:lnTo>
                  <a:lnTo>
                    <a:pt x="306" y="605"/>
                  </a:lnTo>
                  <a:lnTo>
                    <a:pt x="304" y="591"/>
                  </a:lnTo>
                  <a:lnTo>
                    <a:pt x="307" y="587"/>
                  </a:lnTo>
                  <a:lnTo>
                    <a:pt x="317" y="580"/>
                  </a:lnTo>
                  <a:lnTo>
                    <a:pt x="320" y="569"/>
                  </a:lnTo>
                  <a:lnTo>
                    <a:pt x="330" y="559"/>
                  </a:lnTo>
                  <a:lnTo>
                    <a:pt x="332" y="551"/>
                  </a:lnTo>
                  <a:lnTo>
                    <a:pt x="327" y="546"/>
                  </a:lnTo>
                  <a:lnTo>
                    <a:pt x="337" y="541"/>
                  </a:lnTo>
                  <a:lnTo>
                    <a:pt x="336" y="532"/>
                  </a:lnTo>
                  <a:lnTo>
                    <a:pt x="340" y="523"/>
                  </a:lnTo>
                  <a:lnTo>
                    <a:pt x="339" y="520"/>
                  </a:lnTo>
                  <a:lnTo>
                    <a:pt x="343" y="523"/>
                  </a:lnTo>
                  <a:lnTo>
                    <a:pt x="363" y="521"/>
                  </a:lnTo>
                  <a:lnTo>
                    <a:pt x="363" y="509"/>
                  </a:lnTo>
                  <a:lnTo>
                    <a:pt x="365" y="514"/>
                  </a:lnTo>
                  <a:lnTo>
                    <a:pt x="368" y="513"/>
                  </a:lnTo>
                  <a:lnTo>
                    <a:pt x="375" y="523"/>
                  </a:lnTo>
                  <a:lnTo>
                    <a:pt x="383" y="526"/>
                  </a:lnTo>
                  <a:lnTo>
                    <a:pt x="388" y="524"/>
                  </a:lnTo>
                  <a:lnTo>
                    <a:pt x="386" y="517"/>
                  </a:lnTo>
                  <a:lnTo>
                    <a:pt x="392" y="513"/>
                  </a:lnTo>
                  <a:lnTo>
                    <a:pt x="392" y="505"/>
                  </a:lnTo>
                  <a:lnTo>
                    <a:pt x="406" y="502"/>
                  </a:lnTo>
                  <a:lnTo>
                    <a:pt x="406" y="499"/>
                  </a:lnTo>
                  <a:lnTo>
                    <a:pt x="402" y="477"/>
                  </a:lnTo>
                  <a:lnTo>
                    <a:pt x="441" y="478"/>
                  </a:lnTo>
                  <a:lnTo>
                    <a:pt x="455" y="466"/>
                  </a:lnTo>
                  <a:lnTo>
                    <a:pt x="464" y="459"/>
                  </a:lnTo>
                  <a:lnTo>
                    <a:pt x="474" y="457"/>
                  </a:lnTo>
                  <a:lnTo>
                    <a:pt x="493" y="457"/>
                  </a:lnTo>
                  <a:lnTo>
                    <a:pt x="509" y="460"/>
                  </a:lnTo>
                  <a:lnTo>
                    <a:pt x="513" y="487"/>
                  </a:lnTo>
                  <a:lnTo>
                    <a:pt x="536" y="487"/>
                  </a:lnTo>
                  <a:lnTo>
                    <a:pt x="535" y="492"/>
                  </a:lnTo>
                  <a:lnTo>
                    <a:pt x="566" y="485"/>
                  </a:lnTo>
                  <a:lnTo>
                    <a:pt x="565" y="477"/>
                  </a:lnTo>
                  <a:lnTo>
                    <a:pt x="568" y="473"/>
                  </a:lnTo>
                  <a:lnTo>
                    <a:pt x="558" y="453"/>
                  </a:lnTo>
                  <a:lnTo>
                    <a:pt x="565" y="446"/>
                  </a:lnTo>
                  <a:lnTo>
                    <a:pt x="556" y="439"/>
                  </a:lnTo>
                  <a:lnTo>
                    <a:pt x="569" y="435"/>
                  </a:lnTo>
                  <a:lnTo>
                    <a:pt x="578" y="434"/>
                  </a:lnTo>
                  <a:lnTo>
                    <a:pt x="572" y="423"/>
                  </a:lnTo>
                  <a:lnTo>
                    <a:pt x="565" y="405"/>
                  </a:lnTo>
                  <a:lnTo>
                    <a:pt x="573" y="403"/>
                  </a:lnTo>
                  <a:lnTo>
                    <a:pt x="595" y="394"/>
                  </a:lnTo>
                  <a:lnTo>
                    <a:pt x="601" y="394"/>
                  </a:lnTo>
                  <a:lnTo>
                    <a:pt x="605" y="400"/>
                  </a:lnTo>
                  <a:lnTo>
                    <a:pt x="612" y="392"/>
                  </a:lnTo>
                  <a:lnTo>
                    <a:pt x="635" y="394"/>
                  </a:lnTo>
                  <a:lnTo>
                    <a:pt x="640" y="392"/>
                  </a:lnTo>
                  <a:lnTo>
                    <a:pt x="650" y="391"/>
                  </a:lnTo>
                  <a:lnTo>
                    <a:pt x="676" y="382"/>
                  </a:lnTo>
                  <a:lnTo>
                    <a:pt x="683" y="374"/>
                  </a:lnTo>
                  <a:lnTo>
                    <a:pt x="680" y="371"/>
                  </a:lnTo>
                  <a:lnTo>
                    <a:pt x="690" y="360"/>
                  </a:lnTo>
                  <a:lnTo>
                    <a:pt x="696" y="345"/>
                  </a:lnTo>
                  <a:lnTo>
                    <a:pt x="707" y="349"/>
                  </a:lnTo>
                  <a:lnTo>
                    <a:pt x="713" y="332"/>
                  </a:lnTo>
                  <a:lnTo>
                    <a:pt x="704" y="330"/>
                  </a:lnTo>
                  <a:lnTo>
                    <a:pt x="687" y="313"/>
                  </a:lnTo>
                  <a:lnTo>
                    <a:pt x="696" y="295"/>
                  </a:lnTo>
                  <a:lnTo>
                    <a:pt x="689" y="293"/>
                  </a:lnTo>
                  <a:lnTo>
                    <a:pt x="677" y="293"/>
                  </a:lnTo>
                  <a:lnTo>
                    <a:pt x="673" y="275"/>
                  </a:lnTo>
                  <a:lnTo>
                    <a:pt x="661" y="281"/>
                  </a:lnTo>
                  <a:lnTo>
                    <a:pt x="648" y="281"/>
                  </a:lnTo>
                  <a:lnTo>
                    <a:pt x="643" y="273"/>
                  </a:lnTo>
                  <a:lnTo>
                    <a:pt x="650" y="256"/>
                  </a:lnTo>
                  <a:lnTo>
                    <a:pt x="644" y="246"/>
                  </a:lnTo>
                  <a:lnTo>
                    <a:pt x="627" y="235"/>
                  </a:lnTo>
                  <a:lnTo>
                    <a:pt x="612" y="221"/>
                  </a:lnTo>
                  <a:lnTo>
                    <a:pt x="628" y="216"/>
                  </a:lnTo>
                  <a:lnTo>
                    <a:pt x="637" y="209"/>
                  </a:lnTo>
                  <a:lnTo>
                    <a:pt x="637" y="207"/>
                  </a:lnTo>
                  <a:lnTo>
                    <a:pt x="645" y="213"/>
                  </a:lnTo>
                  <a:lnTo>
                    <a:pt x="650" y="185"/>
                  </a:lnTo>
                  <a:lnTo>
                    <a:pt x="647" y="182"/>
                  </a:lnTo>
                  <a:lnTo>
                    <a:pt x="653" y="171"/>
                  </a:lnTo>
                  <a:lnTo>
                    <a:pt x="666" y="161"/>
                  </a:lnTo>
                  <a:lnTo>
                    <a:pt x="673" y="150"/>
                  </a:lnTo>
                  <a:lnTo>
                    <a:pt x="654" y="142"/>
                  </a:lnTo>
                  <a:lnTo>
                    <a:pt x="632" y="139"/>
                  </a:lnTo>
                  <a:lnTo>
                    <a:pt x="637" y="124"/>
                  </a:lnTo>
                  <a:lnTo>
                    <a:pt x="641" y="118"/>
                  </a:lnTo>
                  <a:lnTo>
                    <a:pt x="690" y="102"/>
                  </a:lnTo>
                  <a:lnTo>
                    <a:pt x="704" y="103"/>
                  </a:lnTo>
                  <a:lnTo>
                    <a:pt x="713" y="95"/>
                  </a:lnTo>
                  <a:lnTo>
                    <a:pt x="726" y="93"/>
                  </a:lnTo>
                  <a:lnTo>
                    <a:pt x="730" y="102"/>
                  </a:lnTo>
                  <a:lnTo>
                    <a:pt x="740" y="89"/>
                  </a:lnTo>
                  <a:lnTo>
                    <a:pt x="758" y="59"/>
                  </a:lnTo>
                  <a:lnTo>
                    <a:pt x="758" y="50"/>
                  </a:lnTo>
                  <a:lnTo>
                    <a:pt x="768" y="31"/>
                  </a:lnTo>
                  <a:lnTo>
                    <a:pt x="771" y="27"/>
                  </a:lnTo>
                  <a:lnTo>
                    <a:pt x="769" y="14"/>
                  </a:lnTo>
                  <a:lnTo>
                    <a:pt x="769" y="4"/>
                  </a:lnTo>
                  <a:lnTo>
                    <a:pt x="805" y="29"/>
                  </a:lnTo>
                  <a:lnTo>
                    <a:pt x="808" y="31"/>
                  </a:lnTo>
                  <a:lnTo>
                    <a:pt x="810" y="34"/>
                  </a:lnTo>
                  <a:lnTo>
                    <a:pt x="823" y="32"/>
                  </a:lnTo>
                  <a:lnTo>
                    <a:pt x="833" y="41"/>
                  </a:lnTo>
                  <a:lnTo>
                    <a:pt x="837" y="49"/>
                  </a:lnTo>
                  <a:lnTo>
                    <a:pt x="835" y="53"/>
                  </a:lnTo>
                  <a:lnTo>
                    <a:pt x="834" y="60"/>
                  </a:lnTo>
                  <a:lnTo>
                    <a:pt x="851" y="48"/>
                  </a:lnTo>
                  <a:lnTo>
                    <a:pt x="860" y="45"/>
                  </a:lnTo>
                  <a:lnTo>
                    <a:pt x="867" y="36"/>
                  </a:lnTo>
                  <a:lnTo>
                    <a:pt x="893" y="42"/>
                  </a:lnTo>
                  <a:lnTo>
                    <a:pt x="900" y="35"/>
                  </a:lnTo>
                  <a:lnTo>
                    <a:pt x="915" y="35"/>
                  </a:lnTo>
                  <a:lnTo>
                    <a:pt x="926" y="42"/>
                  </a:lnTo>
                  <a:lnTo>
                    <a:pt x="939" y="36"/>
                  </a:lnTo>
                  <a:lnTo>
                    <a:pt x="935" y="25"/>
                  </a:lnTo>
                  <a:lnTo>
                    <a:pt x="951" y="23"/>
                  </a:lnTo>
                  <a:lnTo>
                    <a:pt x="972" y="6"/>
                  </a:lnTo>
                  <a:lnTo>
                    <a:pt x="988" y="0"/>
                  </a:lnTo>
                  <a:lnTo>
                    <a:pt x="1015" y="4"/>
                  </a:lnTo>
                  <a:lnTo>
                    <a:pt x="1024" y="14"/>
                  </a:lnTo>
                  <a:lnTo>
                    <a:pt x="1036" y="20"/>
                  </a:lnTo>
                  <a:lnTo>
                    <a:pt x="1040" y="17"/>
                  </a:lnTo>
                  <a:lnTo>
                    <a:pt x="1069" y="16"/>
                  </a:lnTo>
                  <a:lnTo>
                    <a:pt x="1080" y="18"/>
                  </a:lnTo>
                  <a:lnTo>
                    <a:pt x="1086" y="16"/>
                  </a:lnTo>
                  <a:lnTo>
                    <a:pt x="1113" y="23"/>
                  </a:lnTo>
                  <a:lnTo>
                    <a:pt x="1123" y="31"/>
                  </a:lnTo>
                  <a:lnTo>
                    <a:pt x="1119" y="35"/>
                  </a:lnTo>
                  <a:lnTo>
                    <a:pt x="1123" y="53"/>
                  </a:lnTo>
                  <a:lnTo>
                    <a:pt x="1129" y="64"/>
                  </a:lnTo>
                  <a:lnTo>
                    <a:pt x="1122" y="84"/>
                  </a:lnTo>
                  <a:lnTo>
                    <a:pt x="1132" y="93"/>
                  </a:lnTo>
                  <a:lnTo>
                    <a:pt x="1123" y="96"/>
                  </a:lnTo>
                  <a:lnTo>
                    <a:pt x="1113" y="93"/>
                  </a:lnTo>
                  <a:lnTo>
                    <a:pt x="1096" y="103"/>
                  </a:lnTo>
                  <a:lnTo>
                    <a:pt x="1067" y="116"/>
                  </a:lnTo>
                  <a:lnTo>
                    <a:pt x="1067" y="123"/>
                  </a:lnTo>
                  <a:lnTo>
                    <a:pt x="1080" y="134"/>
                  </a:lnTo>
                  <a:lnTo>
                    <a:pt x="1083" y="148"/>
                  </a:lnTo>
                  <a:lnTo>
                    <a:pt x="1063" y="141"/>
                  </a:lnTo>
                  <a:lnTo>
                    <a:pt x="1054" y="149"/>
                  </a:lnTo>
                  <a:lnTo>
                    <a:pt x="1037" y="142"/>
                  </a:lnTo>
                  <a:lnTo>
                    <a:pt x="1021" y="152"/>
                  </a:lnTo>
                  <a:lnTo>
                    <a:pt x="1015" y="148"/>
                  </a:lnTo>
                  <a:lnTo>
                    <a:pt x="1014" y="155"/>
                  </a:lnTo>
                  <a:lnTo>
                    <a:pt x="1010" y="160"/>
                  </a:lnTo>
                  <a:lnTo>
                    <a:pt x="997" y="174"/>
                  </a:lnTo>
                  <a:lnTo>
                    <a:pt x="997" y="182"/>
                  </a:lnTo>
                  <a:lnTo>
                    <a:pt x="985" y="196"/>
                  </a:lnTo>
                  <a:lnTo>
                    <a:pt x="977" y="198"/>
                  </a:lnTo>
                  <a:lnTo>
                    <a:pt x="979" y="211"/>
                  </a:lnTo>
                  <a:lnTo>
                    <a:pt x="974" y="209"/>
                  </a:lnTo>
                  <a:lnTo>
                    <a:pt x="974" y="216"/>
                  </a:lnTo>
                  <a:lnTo>
                    <a:pt x="956" y="223"/>
                  </a:lnTo>
                  <a:lnTo>
                    <a:pt x="954" y="239"/>
                  </a:lnTo>
                  <a:lnTo>
                    <a:pt x="948" y="239"/>
                  </a:lnTo>
                  <a:lnTo>
                    <a:pt x="935" y="238"/>
                  </a:lnTo>
                  <a:lnTo>
                    <a:pt x="932" y="242"/>
                  </a:lnTo>
                  <a:lnTo>
                    <a:pt x="923" y="245"/>
                  </a:lnTo>
                  <a:lnTo>
                    <a:pt x="922" y="263"/>
                  </a:lnTo>
                  <a:lnTo>
                    <a:pt x="918" y="266"/>
                  </a:lnTo>
                  <a:lnTo>
                    <a:pt x="913" y="270"/>
                  </a:lnTo>
                  <a:lnTo>
                    <a:pt x="903" y="282"/>
                  </a:lnTo>
                  <a:lnTo>
                    <a:pt x="915" y="302"/>
                  </a:lnTo>
                  <a:lnTo>
                    <a:pt x="932" y="312"/>
                  </a:lnTo>
                  <a:lnTo>
                    <a:pt x="939" y="312"/>
                  </a:lnTo>
                  <a:lnTo>
                    <a:pt x="946" y="310"/>
                  </a:lnTo>
                  <a:lnTo>
                    <a:pt x="949" y="312"/>
                  </a:lnTo>
                  <a:lnTo>
                    <a:pt x="946" y="321"/>
                  </a:lnTo>
                  <a:lnTo>
                    <a:pt x="971" y="324"/>
                  </a:lnTo>
                  <a:lnTo>
                    <a:pt x="974" y="345"/>
                  </a:lnTo>
                  <a:lnTo>
                    <a:pt x="997" y="364"/>
                  </a:lnTo>
                  <a:lnTo>
                    <a:pt x="998" y="375"/>
                  </a:lnTo>
                  <a:lnTo>
                    <a:pt x="998" y="378"/>
                  </a:lnTo>
                  <a:lnTo>
                    <a:pt x="994" y="387"/>
                  </a:lnTo>
                  <a:lnTo>
                    <a:pt x="992" y="389"/>
                  </a:lnTo>
                  <a:lnTo>
                    <a:pt x="975" y="405"/>
                  </a:lnTo>
                  <a:lnTo>
                    <a:pt x="971" y="406"/>
                  </a:lnTo>
                  <a:lnTo>
                    <a:pt x="952" y="424"/>
                  </a:lnTo>
                  <a:lnTo>
                    <a:pt x="951" y="427"/>
                  </a:lnTo>
                  <a:lnTo>
                    <a:pt x="945" y="437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7" name="Freeform 66"/>
            <p:cNvSpPr>
              <a:spLocks noChangeAspect="1"/>
            </p:cNvSpPr>
            <p:nvPr/>
          </p:nvSpPr>
          <p:spPr bwMode="auto">
            <a:xfrm>
              <a:off x="3517" y="2843"/>
              <a:ext cx="343" cy="676"/>
            </a:xfrm>
            <a:custGeom>
              <a:avLst/>
              <a:gdLst/>
              <a:ahLst/>
              <a:cxnLst>
                <a:cxn ang="0">
                  <a:pos x="810" y="505"/>
                </a:cxn>
                <a:cxn ang="0">
                  <a:pos x="784" y="611"/>
                </a:cxn>
                <a:cxn ang="0">
                  <a:pos x="789" y="718"/>
                </a:cxn>
                <a:cxn ang="0">
                  <a:pos x="828" y="760"/>
                </a:cxn>
                <a:cxn ang="0">
                  <a:pos x="813" y="790"/>
                </a:cxn>
                <a:cxn ang="0">
                  <a:pos x="777" y="844"/>
                </a:cxn>
                <a:cxn ang="0">
                  <a:pos x="718" y="822"/>
                </a:cxn>
                <a:cxn ang="0">
                  <a:pos x="633" y="842"/>
                </a:cxn>
                <a:cxn ang="0">
                  <a:pos x="521" y="906"/>
                </a:cxn>
                <a:cxn ang="0">
                  <a:pos x="492" y="957"/>
                </a:cxn>
                <a:cxn ang="0">
                  <a:pos x="492" y="999"/>
                </a:cxn>
                <a:cxn ang="0">
                  <a:pos x="495" y="1047"/>
                </a:cxn>
                <a:cxn ang="0">
                  <a:pos x="505" y="1142"/>
                </a:cxn>
                <a:cxn ang="0">
                  <a:pos x="469" y="1206"/>
                </a:cxn>
                <a:cxn ang="0">
                  <a:pos x="368" y="1263"/>
                </a:cxn>
                <a:cxn ang="0">
                  <a:pos x="319" y="1328"/>
                </a:cxn>
                <a:cxn ang="0">
                  <a:pos x="280" y="1385"/>
                </a:cxn>
                <a:cxn ang="0">
                  <a:pos x="232" y="1514"/>
                </a:cxn>
                <a:cxn ang="0">
                  <a:pos x="142" y="1513"/>
                </a:cxn>
                <a:cxn ang="0">
                  <a:pos x="57" y="1514"/>
                </a:cxn>
                <a:cxn ang="0">
                  <a:pos x="7" y="1468"/>
                </a:cxn>
                <a:cxn ang="0">
                  <a:pos x="5" y="1414"/>
                </a:cxn>
                <a:cxn ang="0">
                  <a:pos x="8" y="1352"/>
                </a:cxn>
                <a:cxn ang="0">
                  <a:pos x="46" y="1289"/>
                </a:cxn>
                <a:cxn ang="0">
                  <a:pos x="102" y="1249"/>
                </a:cxn>
                <a:cxn ang="0">
                  <a:pos x="128" y="1177"/>
                </a:cxn>
                <a:cxn ang="0">
                  <a:pos x="160" y="1093"/>
                </a:cxn>
                <a:cxn ang="0">
                  <a:pos x="118" y="1010"/>
                </a:cxn>
                <a:cxn ang="0">
                  <a:pos x="175" y="983"/>
                </a:cxn>
                <a:cxn ang="0">
                  <a:pos x="234" y="971"/>
                </a:cxn>
                <a:cxn ang="0">
                  <a:pos x="273" y="968"/>
                </a:cxn>
                <a:cxn ang="0">
                  <a:pos x="311" y="831"/>
                </a:cxn>
                <a:cxn ang="0">
                  <a:pos x="296" y="824"/>
                </a:cxn>
                <a:cxn ang="0">
                  <a:pos x="253" y="768"/>
                </a:cxn>
                <a:cxn ang="0">
                  <a:pos x="227" y="629"/>
                </a:cxn>
                <a:cxn ang="0">
                  <a:pos x="206" y="518"/>
                </a:cxn>
                <a:cxn ang="0">
                  <a:pos x="145" y="412"/>
                </a:cxn>
                <a:cxn ang="0">
                  <a:pos x="106" y="323"/>
                </a:cxn>
                <a:cxn ang="0">
                  <a:pos x="92" y="273"/>
                </a:cxn>
                <a:cxn ang="0">
                  <a:pos x="73" y="207"/>
                </a:cxn>
                <a:cxn ang="0">
                  <a:pos x="65" y="150"/>
                </a:cxn>
                <a:cxn ang="0">
                  <a:pos x="101" y="97"/>
                </a:cxn>
                <a:cxn ang="0">
                  <a:pos x="141" y="109"/>
                </a:cxn>
                <a:cxn ang="0">
                  <a:pos x="198" y="104"/>
                </a:cxn>
                <a:cxn ang="0">
                  <a:pos x="208" y="114"/>
                </a:cxn>
                <a:cxn ang="0">
                  <a:pos x="219" y="162"/>
                </a:cxn>
                <a:cxn ang="0">
                  <a:pos x="257" y="164"/>
                </a:cxn>
                <a:cxn ang="0">
                  <a:pos x="295" y="161"/>
                </a:cxn>
                <a:cxn ang="0">
                  <a:pos x="342" y="143"/>
                </a:cxn>
                <a:cxn ang="0">
                  <a:pos x="387" y="154"/>
                </a:cxn>
                <a:cxn ang="0">
                  <a:pos x="390" y="116"/>
                </a:cxn>
                <a:cxn ang="0">
                  <a:pos x="409" y="59"/>
                </a:cxn>
                <a:cxn ang="0">
                  <a:pos x="420" y="0"/>
                </a:cxn>
                <a:cxn ang="0">
                  <a:pos x="463" y="9"/>
                </a:cxn>
                <a:cxn ang="0">
                  <a:pos x="515" y="9"/>
                </a:cxn>
                <a:cxn ang="0">
                  <a:pos x="517" y="59"/>
                </a:cxn>
                <a:cxn ang="0">
                  <a:pos x="531" y="122"/>
                </a:cxn>
                <a:cxn ang="0">
                  <a:pos x="456" y="236"/>
                </a:cxn>
                <a:cxn ang="0">
                  <a:pos x="476" y="325"/>
                </a:cxn>
                <a:cxn ang="0">
                  <a:pos x="604" y="355"/>
                </a:cxn>
                <a:cxn ang="0">
                  <a:pos x="675" y="422"/>
                </a:cxn>
              </a:cxnLst>
              <a:rect l="0" t="0" r="r" b="b"/>
              <a:pathLst>
                <a:path w="838" h="1521">
                  <a:moveTo>
                    <a:pt x="741" y="450"/>
                  </a:moveTo>
                  <a:lnTo>
                    <a:pt x="756" y="480"/>
                  </a:lnTo>
                  <a:lnTo>
                    <a:pt x="779" y="496"/>
                  </a:lnTo>
                  <a:lnTo>
                    <a:pt x="810" y="505"/>
                  </a:lnTo>
                  <a:lnTo>
                    <a:pt x="807" y="514"/>
                  </a:lnTo>
                  <a:lnTo>
                    <a:pt x="789" y="561"/>
                  </a:lnTo>
                  <a:lnTo>
                    <a:pt x="786" y="579"/>
                  </a:lnTo>
                  <a:lnTo>
                    <a:pt x="784" y="611"/>
                  </a:lnTo>
                  <a:lnTo>
                    <a:pt x="803" y="633"/>
                  </a:lnTo>
                  <a:lnTo>
                    <a:pt x="806" y="646"/>
                  </a:lnTo>
                  <a:lnTo>
                    <a:pt x="786" y="697"/>
                  </a:lnTo>
                  <a:lnTo>
                    <a:pt x="789" y="718"/>
                  </a:lnTo>
                  <a:lnTo>
                    <a:pt x="799" y="724"/>
                  </a:lnTo>
                  <a:lnTo>
                    <a:pt x="799" y="726"/>
                  </a:lnTo>
                  <a:lnTo>
                    <a:pt x="802" y="743"/>
                  </a:lnTo>
                  <a:lnTo>
                    <a:pt x="828" y="760"/>
                  </a:lnTo>
                  <a:lnTo>
                    <a:pt x="838" y="762"/>
                  </a:lnTo>
                  <a:lnTo>
                    <a:pt x="820" y="775"/>
                  </a:lnTo>
                  <a:lnTo>
                    <a:pt x="816" y="781"/>
                  </a:lnTo>
                  <a:lnTo>
                    <a:pt x="813" y="790"/>
                  </a:lnTo>
                  <a:lnTo>
                    <a:pt x="817" y="808"/>
                  </a:lnTo>
                  <a:lnTo>
                    <a:pt x="810" y="817"/>
                  </a:lnTo>
                  <a:lnTo>
                    <a:pt x="777" y="853"/>
                  </a:lnTo>
                  <a:lnTo>
                    <a:pt x="777" y="844"/>
                  </a:lnTo>
                  <a:lnTo>
                    <a:pt x="751" y="835"/>
                  </a:lnTo>
                  <a:lnTo>
                    <a:pt x="741" y="843"/>
                  </a:lnTo>
                  <a:lnTo>
                    <a:pt x="731" y="838"/>
                  </a:lnTo>
                  <a:lnTo>
                    <a:pt x="718" y="822"/>
                  </a:lnTo>
                  <a:lnTo>
                    <a:pt x="717" y="822"/>
                  </a:lnTo>
                  <a:lnTo>
                    <a:pt x="671" y="829"/>
                  </a:lnTo>
                  <a:lnTo>
                    <a:pt x="662" y="831"/>
                  </a:lnTo>
                  <a:lnTo>
                    <a:pt x="633" y="842"/>
                  </a:lnTo>
                  <a:lnTo>
                    <a:pt x="620" y="846"/>
                  </a:lnTo>
                  <a:lnTo>
                    <a:pt x="574" y="872"/>
                  </a:lnTo>
                  <a:lnTo>
                    <a:pt x="560" y="882"/>
                  </a:lnTo>
                  <a:lnTo>
                    <a:pt x="521" y="906"/>
                  </a:lnTo>
                  <a:lnTo>
                    <a:pt x="508" y="924"/>
                  </a:lnTo>
                  <a:lnTo>
                    <a:pt x="499" y="938"/>
                  </a:lnTo>
                  <a:lnTo>
                    <a:pt x="498" y="942"/>
                  </a:lnTo>
                  <a:lnTo>
                    <a:pt x="492" y="957"/>
                  </a:lnTo>
                  <a:lnTo>
                    <a:pt x="485" y="965"/>
                  </a:lnTo>
                  <a:lnTo>
                    <a:pt x="481" y="978"/>
                  </a:lnTo>
                  <a:lnTo>
                    <a:pt x="489" y="992"/>
                  </a:lnTo>
                  <a:lnTo>
                    <a:pt x="492" y="999"/>
                  </a:lnTo>
                  <a:lnTo>
                    <a:pt x="492" y="1007"/>
                  </a:lnTo>
                  <a:lnTo>
                    <a:pt x="491" y="1015"/>
                  </a:lnTo>
                  <a:lnTo>
                    <a:pt x="492" y="1025"/>
                  </a:lnTo>
                  <a:lnTo>
                    <a:pt x="495" y="1047"/>
                  </a:lnTo>
                  <a:lnTo>
                    <a:pt x="498" y="1058"/>
                  </a:lnTo>
                  <a:lnTo>
                    <a:pt x="499" y="1081"/>
                  </a:lnTo>
                  <a:lnTo>
                    <a:pt x="504" y="1118"/>
                  </a:lnTo>
                  <a:lnTo>
                    <a:pt x="505" y="1142"/>
                  </a:lnTo>
                  <a:lnTo>
                    <a:pt x="499" y="1172"/>
                  </a:lnTo>
                  <a:lnTo>
                    <a:pt x="498" y="1175"/>
                  </a:lnTo>
                  <a:lnTo>
                    <a:pt x="486" y="1188"/>
                  </a:lnTo>
                  <a:lnTo>
                    <a:pt x="469" y="1206"/>
                  </a:lnTo>
                  <a:lnTo>
                    <a:pt x="455" y="1222"/>
                  </a:lnTo>
                  <a:lnTo>
                    <a:pt x="430" y="1236"/>
                  </a:lnTo>
                  <a:lnTo>
                    <a:pt x="383" y="1256"/>
                  </a:lnTo>
                  <a:lnTo>
                    <a:pt x="368" y="1263"/>
                  </a:lnTo>
                  <a:lnTo>
                    <a:pt x="365" y="1265"/>
                  </a:lnTo>
                  <a:lnTo>
                    <a:pt x="345" y="1293"/>
                  </a:lnTo>
                  <a:lnTo>
                    <a:pt x="322" y="1324"/>
                  </a:lnTo>
                  <a:lnTo>
                    <a:pt x="319" y="1328"/>
                  </a:lnTo>
                  <a:lnTo>
                    <a:pt x="314" y="1335"/>
                  </a:lnTo>
                  <a:lnTo>
                    <a:pt x="298" y="1354"/>
                  </a:lnTo>
                  <a:lnTo>
                    <a:pt x="282" y="1375"/>
                  </a:lnTo>
                  <a:lnTo>
                    <a:pt x="280" y="1385"/>
                  </a:lnTo>
                  <a:lnTo>
                    <a:pt x="269" y="1450"/>
                  </a:lnTo>
                  <a:lnTo>
                    <a:pt x="262" y="1464"/>
                  </a:lnTo>
                  <a:lnTo>
                    <a:pt x="257" y="1477"/>
                  </a:lnTo>
                  <a:lnTo>
                    <a:pt x="232" y="1514"/>
                  </a:lnTo>
                  <a:lnTo>
                    <a:pt x="198" y="1520"/>
                  </a:lnTo>
                  <a:lnTo>
                    <a:pt x="183" y="1518"/>
                  </a:lnTo>
                  <a:lnTo>
                    <a:pt x="168" y="1516"/>
                  </a:lnTo>
                  <a:lnTo>
                    <a:pt x="142" y="1513"/>
                  </a:lnTo>
                  <a:lnTo>
                    <a:pt x="111" y="1518"/>
                  </a:lnTo>
                  <a:lnTo>
                    <a:pt x="90" y="1518"/>
                  </a:lnTo>
                  <a:lnTo>
                    <a:pt x="76" y="1521"/>
                  </a:lnTo>
                  <a:lnTo>
                    <a:pt x="57" y="1514"/>
                  </a:lnTo>
                  <a:lnTo>
                    <a:pt x="52" y="1513"/>
                  </a:lnTo>
                  <a:lnTo>
                    <a:pt x="33" y="1498"/>
                  </a:lnTo>
                  <a:lnTo>
                    <a:pt x="27" y="1496"/>
                  </a:lnTo>
                  <a:lnTo>
                    <a:pt x="7" y="1468"/>
                  </a:lnTo>
                  <a:lnTo>
                    <a:pt x="1" y="1452"/>
                  </a:lnTo>
                  <a:lnTo>
                    <a:pt x="11" y="1442"/>
                  </a:lnTo>
                  <a:lnTo>
                    <a:pt x="10" y="1422"/>
                  </a:lnTo>
                  <a:lnTo>
                    <a:pt x="5" y="1414"/>
                  </a:lnTo>
                  <a:lnTo>
                    <a:pt x="0" y="1400"/>
                  </a:lnTo>
                  <a:lnTo>
                    <a:pt x="8" y="1379"/>
                  </a:lnTo>
                  <a:lnTo>
                    <a:pt x="10" y="1364"/>
                  </a:lnTo>
                  <a:lnTo>
                    <a:pt x="8" y="1352"/>
                  </a:lnTo>
                  <a:lnTo>
                    <a:pt x="0" y="1324"/>
                  </a:lnTo>
                  <a:lnTo>
                    <a:pt x="3" y="1304"/>
                  </a:lnTo>
                  <a:lnTo>
                    <a:pt x="29" y="1293"/>
                  </a:lnTo>
                  <a:lnTo>
                    <a:pt x="46" y="1289"/>
                  </a:lnTo>
                  <a:lnTo>
                    <a:pt x="65" y="1286"/>
                  </a:lnTo>
                  <a:lnTo>
                    <a:pt x="73" y="1279"/>
                  </a:lnTo>
                  <a:lnTo>
                    <a:pt x="99" y="1257"/>
                  </a:lnTo>
                  <a:lnTo>
                    <a:pt x="102" y="1249"/>
                  </a:lnTo>
                  <a:lnTo>
                    <a:pt x="105" y="1231"/>
                  </a:lnTo>
                  <a:lnTo>
                    <a:pt x="112" y="1213"/>
                  </a:lnTo>
                  <a:lnTo>
                    <a:pt x="122" y="1195"/>
                  </a:lnTo>
                  <a:lnTo>
                    <a:pt x="128" y="1177"/>
                  </a:lnTo>
                  <a:lnTo>
                    <a:pt x="148" y="1140"/>
                  </a:lnTo>
                  <a:lnTo>
                    <a:pt x="151" y="1118"/>
                  </a:lnTo>
                  <a:lnTo>
                    <a:pt x="152" y="1117"/>
                  </a:lnTo>
                  <a:lnTo>
                    <a:pt x="160" y="1093"/>
                  </a:lnTo>
                  <a:lnTo>
                    <a:pt x="142" y="1075"/>
                  </a:lnTo>
                  <a:lnTo>
                    <a:pt x="119" y="1051"/>
                  </a:lnTo>
                  <a:lnTo>
                    <a:pt x="103" y="1038"/>
                  </a:lnTo>
                  <a:lnTo>
                    <a:pt x="118" y="1010"/>
                  </a:lnTo>
                  <a:lnTo>
                    <a:pt x="128" y="1003"/>
                  </a:lnTo>
                  <a:lnTo>
                    <a:pt x="145" y="999"/>
                  </a:lnTo>
                  <a:lnTo>
                    <a:pt x="175" y="985"/>
                  </a:lnTo>
                  <a:lnTo>
                    <a:pt x="175" y="983"/>
                  </a:lnTo>
                  <a:lnTo>
                    <a:pt x="191" y="970"/>
                  </a:lnTo>
                  <a:lnTo>
                    <a:pt x="193" y="968"/>
                  </a:lnTo>
                  <a:lnTo>
                    <a:pt x="217" y="967"/>
                  </a:lnTo>
                  <a:lnTo>
                    <a:pt x="234" y="971"/>
                  </a:lnTo>
                  <a:lnTo>
                    <a:pt x="256" y="975"/>
                  </a:lnTo>
                  <a:lnTo>
                    <a:pt x="263" y="971"/>
                  </a:lnTo>
                  <a:lnTo>
                    <a:pt x="263" y="974"/>
                  </a:lnTo>
                  <a:lnTo>
                    <a:pt x="273" y="968"/>
                  </a:lnTo>
                  <a:lnTo>
                    <a:pt x="295" y="947"/>
                  </a:lnTo>
                  <a:lnTo>
                    <a:pt x="309" y="910"/>
                  </a:lnTo>
                  <a:lnTo>
                    <a:pt x="314" y="883"/>
                  </a:lnTo>
                  <a:lnTo>
                    <a:pt x="311" y="831"/>
                  </a:lnTo>
                  <a:lnTo>
                    <a:pt x="306" y="826"/>
                  </a:lnTo>
                  <a:lnTo>
                    <a:pt x="303" y="824"/>
                  </a:lnTo>
                  <a:lnTo>
                    <a:pt x="302" y="825"/>
                  </a:lnTo>
                  <a:lnTo>
                    <a:pt x="296" y="824"/>
                  </a:lnTo>
                  <a:lnTo>
                    <a:pt x="280" y="817"/>
                  </a:lnTo>
                  <a:lnTo>
                    <a:pt x="273" y="801"/>
                  </a:lnTo>
                  <a:lnTo>
                    <a:pt x="262" y="778"/>
                  </a:lnTo>
                  <a:lnTo>
                    <a:pt x="253" y="768"/>
                  </a:lnTo>
                  <a:lnTo>
                    <a:pt x="246" y="747"/>
                  </a:lnTo>
                  <a:lnTo>
                    <a:pt x="230" y="676"/>
                  </a:lnTo>
                  <a:lnTo>
                    <a:pt x="229" y="651"/>
                  </a:lnTo>
                  <a:lnTo>
                    <a:pt x="227" y="629"/>
                  </a:lnTo>
                  <a:lnTo>
                    <a:pt x="226" y="604"/>
                  </a:lnTo>
                  <a:lnTo>
                    <a:pt x="224" y="589"/>
                  </a:lnTo>
                  <a:lnTo>
                    <a:pt x="217" y="560"/>
                  </a:lnTo>
                  <a:lnTo>
                    <a:pt x="206" y="518"/>
                  </a:lnTo>
                  <a:lnTo>
                    <a:pt x="191" y="475"/>
                  </a:lnTo>
                  <a:lnTo>
                    <a:pt x="181" y="462"/>
                  </a:lnTo>
                  <a:lnTo>
                    <a:pt x="168" y="442"/>
                  </a:lnTo>
                  <a:lnTo>
                    <a:pt x="145" y="412"/>
                  </a:lnTo>
                  <a:lnTo>
                    <a:pt x="136" y="411"/>
                  </a:lnTo>
                  <a:lnTo>
                    <a:pt x="124" y="386"/>
                  </a:lnTo>
                  <a:lnTo>
                    <a:pt x="121" y="375"/>
                  </a:lnTo>
                  <a:lnTo>
                    <a:pt x="106" y="323"/>
                  </a:lnTo>
                  <a:lnTo>
                    <a:pt x="101" y="319"/>
                  </a:lnTo>
                  <a:lnTo>
                    <a:pt x="95" y="303"/>
                  </a:lnTo>
                  <a:lnTo>
                    <a:pt x="93" y="282"/>
                  </a:lnTo>
                  <a:lnTo>
                    <a:pt x="92" y="273"/>
                  </a:lnTo>
                  <a:lnTo>
                    <a:pt x="89" y="261"/>
                  </a:lnTo>
                  <a:lnTo>
                    <a:pt x="79" y="221"/>
                  </a:lnTo>
                  <a:lnTo>
                    <a:pt x="77" y="212"/>
                  </a:lnTo>
                  <a:lnTo>
                    <a:pt x="73" y="207"/>
                  </a:lnTo>
                  <a:lnTo>
                    <a:pt x="83" y="196"/>
                  </a:lnTo>
                  <a:lnTo>
                    <a:pt x="83" y="187"/>
                  </a:lnTo>
                  <a:lnTo>
                    <a:pt x="72" y="161"/>
                  </a:lnTo>
                  <a:lnTo>
                    <a:pt x="65" y="150"/>
                  </a:lnTo>
                  <a:lnTo>
                    <a:pt x="75" y="134"/>
                  </a:lnTo>
                  <a:lnTo>
                    <a:pt x="79" y="121"/>
                  </a:lnTo>
                  <a:lnTo>
                    <a:pt x="82" y="119"/>
                  </a:lnTo>
                  <a:lnTo>
                    <a:pt x="101" y="97"/>
                  </a:lnTo>
                  <a:lnTo>
                    <a:pt x="119" y="96"/>
                  </a:lnTo>
                  <a:lnTo>
                    <a:pt x="126" y="104"/>
                  </a:lnTo>
                  <a:lnTo>
                    <a:pt x="135" y="101"/>
                  </a:lnTo>
                  <a:lnTo>
                    <a:pt x="141" y="109"/>
                  </a:lnTo>
                  <a:lnTo>
                    <a:pt x="158" y="96"/>
                  </a:lnTo>
                  <a:lnTo>
                    <a:pt x="177" y="104"/>
                  </a:lnTo>
                  <a:lnTo>
                    <a:pt x="187" y="108"/>
                  </a:lnTo>
                  <a:lnTo>
                    <a:pt x="198" y="104"/>
                  </a:lnTo>
                  <a:lnTo>
                    <a:pt x="203" y="100"/>
                  </a:lnTo>
                  <a:lnTo>
                    <a:pt x="211" y="102"/>
                  </a:lnTo>
                  <a:lnTo>
                    <a:pt x="213" y="108"/>
                  </a:lnTo>
                  <a:lnTo>
                    <a:pt x="208" y="114"/>
                  </a:lnTo>
                  <a:lnTo>
                    <a:pt x="203" y="121"/>
                  </a:lnTo>
                  <a:lnTo>
                    <a:pt x="203" y="139"/>
                  </a:lnTo>
                  <a:lnTo>
                    <a:pt x="206" y="146"/>
                  </a:lnTo>
                  <a:lnTo>
                    <a:pt x="219" y="162"/>
                  </a:lnTo>
                  <a:lnTo>
                    <a:pt x="221" y="171"/>
                  </a:lnTo>
                  <a:lnTo>
                    <a:pt x="230" y="168"/>
                  </a:lnTo>
                  <a:lnTo>
                    <a:pt x="246" y="164"/>
                  </a:lnTo>
                  <a:lnTo>
                    <a:pt x="257" y="164"/>
                  </a:lnTo>
                  <a:lnTo>
                    <a:pt x="272" y="162"/>
                  </a:lnTo>
                  <a:lnTo>
                    <a:pt x="280" y="154"/>
                  </a:lnTo>
                  <a:lnTo>
                    <a:pt x="288" y="157"/>
                  </a:lnTo>
                  <a:lnTo>
                    <a:pt x="295" y="161"/>
                  </a:lnTo>
                  <a:lnTo>
                    <a:pt x="309" y="168"/>
                  </a:lnTo>
                  <a:lnTo>
                    <a:pt x="309" y="147"/>
                  </a:lnTo>
                  <a:lnTo>
                    <a:pt x="322" y="148"/>
                  </a:lnTo>
                  <a:lnTo>
                    <a:pt x="342" y="143"/>
                  </a:lnTo>
                  <a:lnTo>
                    <a:pt x="363" y="146"/>
                  </a:lnTo>
                  <a:lnTo>
                    <a:pt x="377" y="162"/>
                  </a:lnTo>
                  <a:lnTo>
                    <a:pt x="384" y="165"/>
                  </a:lnTo>
                  <a:lnTo>
                    <a:pt x="387" y="154"/>
                  </a:lnTo>
                  <a:lnTo>
                    <a:pt x="387" y="153"/>
                  </a:lnTo>
                  <a:lnTo>
                    <a:pt x="374" y="141"/>
                  </a:lnTo>
                  <a:lnTo>
                    <a:pt x="388" y="121"/>
                  </a:lnTo>
                  <a:lnTo>
                    <a:pt x="390" y="116"/>
                  </a:lnTo>
                  <a:lnTo>
                    <a:pt x="399" y="100"/>
                  </a:lnTo>
                  <a:lnTo>
                    <a:pt x="400" y="98"/>
                  </a:lnTo>
                  <a:lnTo>
                    <a:pt x="406" y="79"/>
                  </a:lnTo>
                  <a:lnTo>
                    <a:pt x="409" y="59"/>
                  </a:lnTo>
                  <a:lnTo>
                    <a:pt x="409" y="58"/>
                  </a:lnTo>
                  <a:lnTo>
                    <a:pt x="414" y="36"/>
                  </a:lnTo>
                  <a:lnTo>
                    <a:pt x="416" y="12"/>
                  </a:lnTo>
                  <a:lnTo>
                    <a:pt x="420" y="0"/>
                  </a:lnTo>
                  <a:lnTo>
                    <a:pt x="429" y="8"/>
                  </a:lnTo>
                  <a:lnTo>
                    <a:pt x="447" y="8"/>
                  </a:lnTo>
                  <a:lnTo>
                    <a:pt x="459" y="12"/>
                  </a:lnTo>
                  <a:lnTo>
                    <a:pt x="463" y="9"/>
                  </a:lnTo>
                  <a:lnTo>
                    <a:pt x="469" y="11"/>
                  </a:lnTo>
                  <a:lnTo>
                    <a:pt x="478" y="18"/>
                  </a:lnTo>
                  <a:lnTo>
                    <a:pt x="496" y="11"/>
                  </a:lnTo>
                  <a:lnTo>
                    <a:pt x="515" y="9"/>
                  </a:lnTo>
                  <a:lnTo>
                    <a:pt x="530" y="11"/>
                  </a:lnTo>
                  <a:lnTo>
                    <a:pt x="538" y="16"/>
                  </a:lnTo>
                  <a:lnTo>
                    <a:pt x="517" y="48"/>
                  </a:lnTo>
                  <a:lnTo>
                    <a:pt x="517" y="59"/>
                  </a:lnTo>
                  <a:lnTo>
                    <a:pt x="515" y="62"/>
                  </a:lnTo>
                  <a:lnTo>
                    <a:pt x="518" y="79"/>
                  </a:lnTo>
                  <a:lnTo>
                    <a:pt x="528" y="118"/>
                  </a:lnTo>
                  <a:lnTo>
                    <a:pt x="531" y="122"/>
                  </a:lnTo>
                  <a:lnTo>
                    <a:pt x="504" y="161"/>
                  </a:lnTo>
                  <a:lnTo>
                    <a:pt x="502" y="162"/>
                  </a:lnTo>
                  <a:lnTo>
                    <a:pt x="472" y="204"/>
                  </a:lnTo>
                  <a:lnTo>
                    <a:pt x="456" y="236"/>
                  </a:lnTo>
                  <a:lnTo>
                    <a:pt x="455" y="246"/>
                  </a:lnTo>
                  <a:lnTo>
                    <a:pt x="456" y="266"/>
                  </a:lnTo>
                  <a:lnTo>
                    <a:pt x="476" y="286"/>
                  </a:lnTo>
                  <a:lnTo>
                    <a:pt x="476" y="325"/>
                  </a:lnTo>
                  <a:lnTo>
                    <a:pt x="501" y="344"/>
                  </a:lnTo>
                  <a:lnTo>
                    <a:pt x="537" y="357"/>
                  </a:lnTo>
                  <a:lnTo>
                    <a:pt x="591" y="357"/>
                  </a:lnTo>
                  <a:lnTo>
                    <a:pt x="604" y="355"/>
                  </a:lnTo>
                  <a:lnTo>
                    <a:pt x="630" y="378"/>
                  </a:lnTo>
                  <a:lnTo>
                    <a:pt x="639" y="397"/>
                  </a:lnTo>
                  <a:lnTo>
                    <a:pt x="653" y="410"/>
                  </a:lnTo>
                  <a:lnTo>
                    <a:pt x="675" y="422"/>
                  </a:lnTo>
                  <a:lnTo>
                    <a:pt x="691" y="432"/>
                  </a:lnTo>
                  <a:lnTo>
                    <a:pt x="720" y="446"/>
                  </a:lnTo>
                  <a:lnTo>
                    <a:pt x="741" y="450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8" name="Freeform 67"/>
            <p:cNvSpPr>
              <a:spLocks noChangeAspect="1"/>
            </p:cNvSpPr>
            <p:nvPr/>
          </p:nvSpPr>
          <p:spPr bwMode="auto">
            <a:xfrm>
              <a:off x="2834" y="3412"/>
              <a:ext cx="690" cy="500"/>
            </a:xfrm>
            <a:custGeom>
              <a:avLst/>
              <a:gdLst/>
              <a:ahLst/>
              <a:cxnLst>
                <a:cxn ang="0">
                  <a:pos x="1119" y="1038"/>
                </a:cxn>
                <a:cxn ang="0">
                  <a:pos x="1244" y="1088"/>
                </a:cxn>
                <a:cxn ang="0">
                  <a:pos x="1364" y="1097"/>
                </a:cxn>
                <a:cxn ang="0">
                  <a:pos x="1434" y="1111"/>
                </a:cxn>
                <a:cxn ang="0">
                  <a:pos x="1421" y="1050"/>
                </a:cxn>
                <a:cxn ang="0">
                  <a:pos x="1451" y="946"/>
                </a:cxn>
                <a:cxn ang="0">
                  <a:pos x="1499" y="908"/>
                </a:cxn>
                <a:cxn ang="0">
                  <a:pos x="1510" y="889"/>
                </a:cxn>
                <a:cxn ang="0">
                  <a:pos x="1519" y="867"/>
                </a:cxn>
                <a:cxn ang="0">
                  <a:pos x="1523" y="817"/>
                </a:cxn>
                <a:cxn ang="0">
                  <a:pos x="1496" y="783"/>
                </a:cxn>
                <a:cxn ang="0">
                  <a:pos x="1466" y="742"/>
                </a:cxn>
                <a:cxn ang="0">
                  <a:pos x="1487" y="729"/>
                </a:cxn>
                <a:cxn ang="0">
                  <a:pos x="1474" y="690"/>
                </a:cxn>
                <a:cxn ang="0">
                  <a:pos x="1418" y="657"/>
                </a:cxn>
                <a:cxn ang="0">
                  <a:pos x="1436" y="524"/>
                </a:cxn>
                <a:cxn ang="0">
                  <a:pos x="1476" y="432"/>
                </a:cxn>
                <a:cxn ang="0">
                  <a:pos x="1515" y="328"/>
                </a:cxn>
                <a:cxn ang="0">
                  <a:pos x="1531" y="293"/>
                </a:cxn>
                <a:cxn ang="0">
                  <a:pos x="1584" y="219"/>
                </a:cxn>
                <a:cxn ang="0">
                  <a:pos x="1669" y="83"/>
                </a:cxn>
                <a:cxn ang="0">
                  <a:pos x="1692" y="32"/>
                </a:cxn>
                <a:cxn ang="0">
                  <a:pos x="1605" y="37"/>
                </a:cxn>
                <a:cxn ang="0">
                  <a:pos x="1556" y="58"/>
                </a:cxn>
                <a:cxn ang="0">
                  <a:pos x="1497" y="58"/>
                </a:cxn>
                <a:cxn ang="0">
                  <a:pos x="1480" y="82"/>
                </a:cxn>
                <a:cxn ang="0">
                  <a:pos x="1394" y="105"/>
                </a:cxn>
                <a:cxn ang="0">
                  <a:pos x="1310" y="89"/>
                </a:cxn>
                <a:cxn ang="0">
                  <a:pos x="1212" y="119"/>
                </a:cxn>
                <a:cxn ang="0">
                  <a:pos x="1132" y="166"/>
                </a:cxn>
                <a:cxn ang="0">
                  <a:pos x="1017" y="194"/>
                </a:cxn>
                <a:cxn ang="0">
                  <a:pos x="933" y="193"/>
                </a:cxn>
                <a:cxn ang="0">
                  <a:pos x="848" y="179"/>
                </a:cxn>
                <a:cxn ang="0">
                  <a:pos x="720" y="226"/>
                </a:cxn>
                <a:cxn ang="0">
                  <a:pos x="629" y="193"/>
                </a:cxn>
                <a:cxn ang="0">
                  <a:pos x="589" y="132"/>
                </a:cxn>
                <a:cxn ang="0">
                  <a:pos x="547" y="143"/>
                </a:cxn>
                <a:cxn ang="0">
                  <a:pos x="503" y="125"/>
                </a:cxn>
                <a:cxn ang="0">
                  <a:pos x="500" y="119"/>
                </a:cxn>
                <a:cxn ang="0">
                  <a:pos x="506" y="104"/>
                </a:cxn>
                <a:cxn ang="0">
                  <a:pos x="480" y="69"/>
                </a:cxn>
                <a:cxn ang="0">
                  <a:pos x="451" y="72"/>
                </a:cxn>
                <a:cxn ang="0">
                  <a:pos x="422" y="89"/>
                </a:cxn>
                <a:cxn ang="0">
                  <a:pos x="350" y="100"/>
                </a:cxn>
                <a:cxn ang="0">
                  <a:pos x="294" y="180"/>
                </a:cxn>
                <a:cxn ang="0">
                  <a:pos x="206" y="151"/>
                </a:cxn>
                <a:cxn ang="0">
                  <a:pos x="166" y="86"/>
                </a:cxn>
                <a:cxn ang="0">
                  <a:pos x="137" y="130"/>
                </a:cxn>
                <a:cxn ang="0">
                  <a:pos x="79" y="160"/>
                </a:cxn>
                <a:cxn ang="0">
                  <a:pos x="52" y="198"/>
                </a:cxn>
                <a:cxn ang="0">
                  <a:pos x="35" y="244"/>
                </a:cxn>
                <a:cxn ang="0">
                  <a:pos x="22" y="308"/>
                </a:cxn>
                <a:cxn ang="0">
                  <a:pos x="3" y="351"/>
                </a:cxn>
                <a:cxn ang="0">
                  <a:pos x="75" y="439"/>
                </a:cxn>
                <a:cxn ang="0">
                  <a:pos x="244" y="494"/>
                </a:cxn>
                <a:cxn ang="0">
                  <a:pos x="320" y="551"/>
                </a:cxn>
                <a:cxn ang="0">
                  <a:pos x="426" y="585"/>
                </a:cxn>
                <a:cxn ang="0">
                  <a:pos x="483" y="643"/>
                </a:cxn>
                <a:cxn ang="0">
                  <a:pos x="580" y="693"/>
                </a:cxn>
                <a:cxn ang="0">
                  <a:pos x="654" y="746"/>
                </a:cxn>
                <a:cxn ang="0">
                  <a:pos x="762" y="811"/>
                </a:cxn>
                <a:cxn ang="0">
                  <a:pos x="887" y="817"/>
                </a:cxn>
              </a:cxnLst>
              <a:rect l="0" t="0" r="r" b="b"/>
              <a:pathLst>
                <a:path w="1716" h="1129">
                  <a:moveTo>
                    <a:pt x="1017" y="889"/>
                  </a:moveTo>
                  <a:lnTo>
                    <a:pt x="1044" y="922"/>
                  </a:lnTo>
                  <a:lnTo>
                    <a:pt x="1070" y="974"/>
                  </a:lnTo>
                  <a:lnTo>
                    <a:pt x="1084" y="1015"/>
                  </a:lnTo>
                  <a:lnTo>
                    <a:pt x="1104" y="1036"/>
                  </a:lnTo>
                  <a:lnTo>
                    <a:pt x="1119" y="1038"/>
                  </a:lnTo>
                  <a:lnTo>
                    <a:pt x="1153" y="1046"/>
                  </a:lnTo>
                  <a:lnTo>
                    <a:pt x="1178" y="1053"/>
                  </a:lnTo>
                  <a:lnTo>
                    <a:pt x="1202" y="1079"/>
                  </a:lnTo>
                  <a:lnTo>
                    <a:pt x="1215" y="1082"/>
                  </a:lnTo>
                  <a:lnTo>
                    <a:pt x="1240" y="1085"/>
                  </a:lnTo>
                  <a:lnTo>
                    <a:pt x="1244" y="1088"/>
                  </a:lnTo>
                  <a:lnTo>
                    <a:pt x="1254" y="1090"/>
                  </a:lnTo>
                  <a:lnTo>
                    <a:pt x="1274" y="1084"/>
                  </a:lnTo>
                  <a:lnTo>
                    <a:pt x="1289" y="1075"/>
                  </a:lnTo>
                  <a:lnTo>
                    <a:pt x="1313" y="1074"/>
                  </a:lnTo>
                  <a:lnTo>
                    <a:pt x="1346" y="1099"/>
                  </a:lnTo>
                  <a:lnTo>
                    <a:pt x="1364" y="1097"/>
                  </a:lnTo>
                  <a:lnTo>
                    <a:pt x="1369" y="1092"/>
                  </a:lnTo>
                  <a:lnTo>
                    <a:pt x="1392" y="1102"/>
                  </a:lnTo>
                  <a:lnTo>
                    <a:pt x="1401" y="1121"/>
                  </a:lnTo>
                  <a:lnTo>
                    <a:pt x="1408" y="1124"/>
                  </a:lnTo>
                  <a:lnTo>
                    <a:pt x="1411" y="1129"/>
                  </a:lnTo>
                  <a:lnTo>
                    <a:pt x="1434" y="1111"/>
                  </a:lnTo>
                  <a:lnTo>
                    <a:pt x="1440" y="1115"/>
                  </a:lnTo>
                  <a:lnTo>
                    <a:pt x="1443" y="1104"/>
                  </a:lnTo>
                  <a:lnTo>
                    <a:pt x="1440" y="1102"/>
                  </a:lnTo>
                  <a:lnTo>
                    <a:pt x="1436" y="1096"/>
                  </a:lnTo>
                  <a:lnTo>
                    <a:pt x="1431" y="1064"/>
                  </a:lnTo>
                  <a:lnTo>
                    <a:pt x="1421" y="1050"/>
                  </a:lnTo>
                  <a:lnTo>
                    <a:pt x="1420" y="1035"/>
                  </a:lnTo>
                  <a:lnTo>
                    <a:pt x="1421" y="1024"/>
                  </a:lnTo>
                  <a:lnTo>
                    <a:pt x="1425" y="1021"/>
                  </a:lnTo>
                  <a:lnTo>
                    <a:pt x="1430" y="989"/>
                  </a:lnTo>
                  <a:lnTo>
                    <a:pt x="1443" y="975"/>
                  </a:lnTo>
                  <a:lnTo>
                    <a:pt x="1451" y="946"/>
                  </a:lnTo>
                  <a:lnTo>
                    <a:pt x="1460" y="940"/>
                  </a:lnTo>
                  <a:lnTo>
                    <a:pt x="1470" y="925"/>
                  </a:lnTo>
                  <a:lnTo>
                    <a:pt x="1480" y="921"/>
                  </a:lnTo>
                  <a:lnTo>
                    <a:pt x="1479" y="915"/>
                  </a:lnTo>
                  <a:lnTo>
                    <a:pt x="1490" y="913"/>
                  </a:lnTo>
                  <a:lnTo>
                    <a:pt x="1499" y="908"/>
                  </a:lnTo>
                  <a:lnTo>
                    <a:pt x="1509" y="907"/>
                  </a:lnTo>
                  <a:lnTo>
                    <a:pt x="1508" y="902"/>
                  </a:lnTo>
                  <a:lnTo>
                    <a:pt x="1512" y="899"/>
                  </a:lnTo>
                  <a:lnTo>
                    <a:pt x="1509" y="896"/>
                  </a:lnTo>
                  <a:lnTo>
                    <a:pt x="1512" y="895"/>
                  </a:lnTo>
                  <a:lnTo>
                    <a:pt x="1510" y="889"/>
                  </a:lnTo>
                  <a:lnTo>
                    <a:pt x="1531" y="879"/>
                  </a:lnTo>
                  <a:lnTo>
                    <a:pt x="1538" y="888"/>
                  </a:lnTo>
                  <a:lnTo>
                    <a:pt x="1548" y="889"/>
                  </a:lnTo>
                  <a:lnTo>
                    <a:pt x="1532" y="861"/>
                  </a:lnTo>
                  <a:lnTo>
                    <a:pt x="1523" y="865"/>
                  </a:lnTo>
                  <a:lnTo>
                    <a:pt x="1519" y="867"/>
                  </a:lnTo>
                  <a:lnTo>
                    <a:pt x="1513" y="851"/>
                  </a:lnTo>
                  <a:lnTo>
                    <a:pt x="1520" y="846"/>
                  </a:lnTo>
                  <a:lnTo>
                    <a:pt x="1526" y="854"/>
                  </a:lnTo>
                  <a:lnTo>
                    <a:pt x="1525" y="845"/>
                  </a:lnTo>
                  <a:lnTo>
                    <a:pt x="1529" y="829"/>
                  </a:lnTo>
                  <a:lnTo>
                    <a:pt x="1523" y="817"/>
                  </a:lnTo>
                  <a:lnTo>
                    <a:pt x="1503" y="815"/>
                  </a:lnTo>
                  <a:lnTo>
                    <a:pt x="1495" y="811"/>
                  </a:lnTo>
                  <a:lnTo>
                    <a:pt x="1486" y="801"/>
                  </a:lnTo>
                  <a:lnTo>
                    <a:pt x="1487" y="788"/>
                  </a:lnTo>
                  <a:lnTo>
                    <a:pt x="1497" y="790"/>
                  </a:lnTo>
                  <a:lnTo>
                    <a:pt x="1496" y="783"/>
                  </a:lnTo>
                  <a:lnTo>
                    <a:pt x="1490" y="785"/>
                  </a:lnTo>
                  <a:lnTo>
                    <a:pt x="1479" y="786"/>
                  </a:lnTo>
                  <a:lnTo>
                    <a:pt x="1474" y="768"/>
                  </a:lnTo>
                  <a:lnTo>
                    <a:pt x="1469" y="761"/>
                  </a:lnTo>
                  <a:lnTo>
                    <a:pt x="1466" y="745"/>
                  </a:lnTo>
                  <a:lnTo>
                    <a:pt x="1466" y="742"/>
                  </a:lnTo>
                  <a:lnTo>
                    <a:pt x="1473" y="738"/>
                  </a:lnTo>
                  <a:lnTo>
                    <a:pt x="1470" y="729"/>
                  </a:lnTo>
                  <a:lnTo>
                    <a:pt x="1482" y="722"/>
                  </a:lnTo>
                  <a:lnTo>
                    <a:pt x="1484" y="728"/>
                  </a:lnTo>
                  <a:lnTo>
                    <a:pt x="1489" y="742"/>
                  </a:lnTo>
                  <a:lnTo>
                    <a:pt x="1487" y="729"/>
                  </a:lnTo>
                  <a:lnTo>
                    <a:pt x="1490" y="724"/>
                  </a:lnTo>
                  <a:lnTo>
                    <a:pt x="1500" y="732"/>
                  </a:lnTo>
                  <a:lnTo>
                    <a:pt x="1506" y="724"/>
                  </a:lnTo>
                  <a:lnTo>
                    <a:pt x="1495" y="711"/>
                  </a:lnTo>
                  <a:lnTo>
                    <a:pt x="1480" y="692"/>
                  </a:lnTo>
                  <a:lnTo>
                    <a:pt x="1474" y="690"/>
                  </a:lnTo>
                  <a:lnTo>
                    <a:pt x="1473" y="696"/>
                  </a:lnTo>
                  <a:lnTo>
                    <a:pt x="1463" y="690"/>
                  </a:lnTo>
                  <a:lnTo>
                    <a:pt x="1457" y="692"/>
                  </a:lnTo>
                  <a:lnTo>
                    <a:pt x="1447" y="683"/>
                  </a:lnTo>
                  <a:lnTo>
                    <a:pt x="1425" y="678"/>
                  </a:lnTo>
                  <a:lnTo>
                    <a:pt x="1418" y="657"/>
                  </a:lnTo>
                  <a:lnTo>
                    <a:pt x="1417" y="644"/>
                  </a:lnTo>
                  <a:lnTo>
                    <a:pt x="1415" y="582"/>
                  </a:lnTo>
                  <a:lnTo>
                    <a:pt x="1418" y="554"/>
                  </a:lnTo>
                  <a:lnTo>
                    <a:pt x="1418" y="550"/>
                  </a:lnTo>
                  <a:lnTo>
                    <a:pt x="1431" y="529"/>
                  </a:lnTo>
                  <a:lnTo>
                    <a:pt x="1436" y="524"/>
                  </a:lnTo>
                  <a:lnTo>
                    <a:pt x="1448" y="512"/>
                  </a:lnTo>
                  <a:lnTo>
                    <a:pt x="1459" y="497"/>
                  </a:lnTo>
                  <a:lnTo>
                    <a:pt x="1463" y="492"/>
                  </a:lnTo>
                  <a:lnTo>
                    <a:pt x="1463" y="455"/>
                  </a:lnTo>
                  <a:lnTo>
                    <a:pt x="1476" y="442"/>
                  </a:lnTo>
                  <a:lnTo>
                    <a:pt x="1476" y="432"/>
                  </a:lnTo>
                  <a:lnTo>
                    <a:pt x="1486" y="405"/>
                  </a:lnTo>
                  <a:lnTo>
                    <a:pt x="1479" y="386"/>
                  </a:lnTo>
                  <a:lnTo>
                    <a:pt x="1487" y="365"/>
                  </a:lnTo>
                  <a:lnTo>
                    <a:pt x="1496" y="351"/>
                  </a:lnTo>
                  <a:lnTo>
                    <a:pt x="1508" y="339"/>
                  </a:lnTo>
                  <a:lnTo>
                    <a:pt x="1515" y="328"/>
                  </a:lnTo>
                  <a:lnTo>
                    <a:pt x="1516" y="317"/>
                  </a:lnTo>
                  <a:lnTo>
                    <a:pt x="1519" y="314"/>
                  </a:lnTo>
                  <a:lnTo>
                    <a:pt x="1526" y="312"/>
                  </a:lnTo>
                  <a:lnTo>
                    <a:pt x="1529" y="307"/>
                  </a:lnTo>
                  <a:lnTo>
                    <a:pt x="1528" y="298"/>
                  </a:lnTo>
                  <a:lnTo>
                    <a:pt x="1531" y="293"/>
                  </a:lnTo>
                  <a:lnTo>
                    <a:pt x="1548" y="272"/>
                  </a:lnTo>
                  <a:lnTo>
                    <a:pt x="1551" y="269"/>
                  </a:lnTo>
                  <a:lnTo>
                    <a:pt x="1559" y="254"/>
                  </a:lnTo>
                  <a:lnTo>
                    <a:pt x="1571" y="237"/>
                  </a:lnTo>
                  <a:lnTo>
                    <a:pt x="1574" y="232"/>
                  </a:lnTo>
                  <a:lnTo>
                    <a:pt x="1584" y="219"/>
                  </a:lnTo>
                  <a:lnTo>
                    <a:pt x="1591" y="211"/>
                  </a:lnTo>
                  <a:lnTo>
                    <a:pt x="1604" y="189"/>
                  </a:lnTo>
                  <a:lnTo>
                    <a:pt x="1611" y="180"/>
                  </a:lnTo>
                  <a:lnTo>
                    <a:pt x="1618" y="173"/>
                  </a:lnTo>
                  <a:lnTo>
                    <a:pt x="1644" y="129"/>
                  </a:lnTo>
                  <a:lnTo>
                    <a:pt x="1669" y="83"/>
                  </a:lnTo>
                  <a:lnTo>
                    <a:pt x="1673" y="72"/>
                  </a:lnTo>
                  <a:lnTo>
                    <a:pt x="1670" y="73"/>
                  </a:lnTo>
                  <a:lnTo>
                    <a:pt x="1670" y="78"/>
                  </a:lnTo>
                  <a:lnTo>
                    <a:pt x="1666" y="76"/>
                  </a:lnTo>
                  <a:lnTo>
                    <a:pt x="1676" y="46"/>
                  </a:lnTo>
                  <a:lnTo>
                    <a:pt x="1692" y="32"/>
                  </a:lnTo>
                  <a:lnTo>
                    <a:pt x="1716" y="23"/>
                  </a:lnTo>
                  <a:lnTo>
                    <a:pt x="1703" y="21"/>
                  </a:lnTo>
                  <a:lnTo>
                    <a:pt x="1686" y="16"/>
                  </a:lnTo>
                  <a:lnTo>
                    <a:pt x="1657" y="0"/>
                  </a:lnTo>
                  <a:lnTo>
                    <a:pt x="1644" y="4"/>
                  </a:lnTo>
                  <a:lnTo>
                    <a:pt x="1605" y="37"/>
                  </a:lnTo>
                  <a:lnTo>
                    <a:pt x="1595" y="41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7" y="55"/>
                  </a:lnTo>
                  <a:lnTo>
                    <a:pt x="1559" y="57"/>
                  </a:lnTo>
                  <a:lnTo>
                    <a:pt x="1556" y="58"/>
                  </a:lnTo>
                  <a:lnTo>
                    <a:pt x="1549" y="59"/>
                  </a:lnTo>
                  <a:lnTo>
                    <a:pt x="1546" y="59"/>
                  </a:lnTo>
                  <a:lnTo>
                    <a:pt x="1538" y="62"/>
                  </a:lnTo>
                  <a:lnTo>
                    <a:pt x="1525" y="66"/>
                  </a:lnTo>
                  <a:lnTo>
                    <a:pt x="1515" y="65"/>
                  </a:lnTo>
                  <a:lnTo>
                    <a:pt x="1497" y="58"/>
                  </a:lnTo>
                  <a:lnTo>
                    <a:pt x="1503" y="34"/>
                  </a:lnTo>
                  <a:lnTo>
                    <a:pt x="1497" y="23"/>
                  </a:lnTo>
                  <a:lnTo>
                    <a:pt x="1489" y="26"/>
                  </a:lnTo>
                  <a:lnTo>
                    <a:pt x="1495" y="32"/>
                  </a:lnTo>
                  <a:lnTo>
                    <a:pt x="1497" y="41"/>
                  </a:lnTo>
                  <a:lnTo>
                    <a:pt x="1480" y="82"/>
                  </a:lnTo>
                  <a:lnTo>
                    <a:pt x="1460" y="103"/>
                  </a:lnTo>
                  <a:lnTo>
                    <a:pt x="1433" y="118"/>
                  </a:lnTo>
                  <a:lnTo>
                    <a:pt x="1415" y="125"/>
                  </a:lnTo>
                  <a:lnTo>
                    <a:pt x="1407" y="121"/>
                  </a:lnTo>
                  <a:lnTo>
                    <a:pt x="1398" y="116"/>
                  </a:lnTo>
                  <a:lnTo>
                    <a:pt x="1394" y="105"/>
                  </a:lnTo>
                  <a:lnTo>
                    <a:pt x="1398" y="108"/>
                  </a:lnTo>
                  <a:lnTo>
                    <a:pt x="1394" y="105"/>
                  </a:lnTo>
                  <a:lnTo>
                    <a:pt x="1362" y="104"/>
                  </a:lnTo>
                  <a:lnTo>
                    <a:pt x="1351" y="98"/>
                  </a:lnTo>
                  <a:lnTo>
                    <a:pt x="1326" y="78"/>
                  </a:lnTo>
                  <a:lnTo>
                    <a:pt x="1310" y="89"/>
                  </a:lnTo>
                  <a:lnTo>
                    <a:pt x="1281" y="96"/>
                  </a:lnTo>
                  <a:lnTo>
                    <a:pt x="1269" y="98"/>
                  </a:lnTo>
                  <a:lnTo>
                    <a:pt x="1258" y="103"/>
                  </a:lnTo>
                  <a:lnTo>
                    <a:pt x="1246" y="103"/>
                  </a:lnTo>
                  <a:lnTo>
                    <a:pt x="1235" y="94"/>
                  </a:lnTo>
                  <a:lnTo>
                    <a:pt x="1212" y="119"/>
                  </a:lnTo>
                  <a:lnTo>
                    <a:pt x="1204" y="132"/>
                  </a:lnTo>
                  <a:lnTo>
                    <a:pt x="1186" y="147"/>
                  </a:lnTo>
                  <a:lnTo>
                    <a:pt x="1176" y="157"/>
                  </a:lnTo>
                  <a:lnTo>
                    <a:pt x="1162" y="160"/>
                  </a:lnTo>
                  <a:lnTo>
                    <a:pt x="1156" y="162"/>
                  </a:lnTo>
                  <a:lnTo>
                    <a:pt x="1132" y="166"/>
                  </a:lnTo>
                  <a:lnTo>
                    <a:pt x="1122" y="175"/>
                  </a:lnTo>
                  <a:lnTo>
                    <a:pt x="1081" y="185"/>
                  </a:lnTo>
                  <a:lnTo>
                    <a:pt x="1070" y="179"/>
                  </a:lnTo>
                  <a:lnTo>
                    <a:pt x="1043" y="193"/>
                  </a:lnTo>
                  <a:lnTo>
                    <a:pt x="1040" y="194"/>
                  </a:lnTo>
                  <a:lnTo>
                    <a:pt x="1017" y="194"/>
                  </a:lnTo>
                  <a:lnTo>
                    <a:pt x="1009" y="198"/>
                  </a:lnTo>
                  <a:lnTo>
                    <a:pt x="1005" y="200"/>
                  </a:lnTo>
                  <a:lnTo>
                    <a:pt x="981" y="198"/>
                  </a:lnTo>
                  <a:lnTo>
                    <a:pt x="978" y="198"/>
                  </a:lnTo>
                  <a:lnTo>
                    <a:pt x="935" y="194"/>
                  </a:lnTo>
                  <a:lnTo>
                    <a:pt x="933" y="193"/>
                  </a:lnTo>
                  <a:lnTo>
                    <a:pt x="932" y="193"/>
                  </a:lnTo>
                  <a:lnTo>
                    <a:pt x="916" y="189"/>
                  </a:lnTo>
                  <a:lnTo>
                    <a:pt x="893" y="196"/>
                  </a:lnTo>
                  <a:lnTo>
                    <a:pt x="874" y="194"/>
                  </a:lnTo>
                  <a:lnTo>
                    <a:pt x="855" y="180"/>
                  </a:lnTo>
                  <a:lnTo>
                    <a:pt x="848" y="179"/>
                  </a:lnTo>
                  <a:lnTo>
                    <a:pt x="827" y="186"/>
                  </a:lnTo>
                  <a:lnTo>
                    <a:pt x="815" y="186"/>
                  </a:lnTo>
                  <a:lnTo>
                    <a:pt x="801" y="193"/>
                  </a:lnTo>
                  <a:lnTo>
                    <a:pt x="791" y="198"/>
                  </a:lnTo>
                  <a:lnTo>
                    <a:pt x="745" y="219"/>
                  </a:lnTo>
                  <a:lnTo>
                    <a:pt x="720" y="226"/>
                  </a:lnTo>
                  <a:lnTo>
                    <a:pt x="690" y="225"/>
                  </a:lnTo>
                  <a:lnTo>
                    <a:pt x="680" y="218"/>
                  </a:lnTo>
                  <a:lnTo>
                    <a:pt x="686" y="215"/>
                  </a:lnTo>
                  <a:lnTo>
                    <a:pt x="664" y="211"/>
                  </a:lnTo>
                  <a:lnTo>
                    <a:pt x="658" y="211"/>
                  </a:lnTo>
                  <a:lnTo>
                    <a:pt x="629" y="193"/>
                  </a:lnTo>
                  <a:lnTo>
                    <a:pt x="624" y="189"/>
                  </a:lnTo>
                  <a:lnTo>
                    <a:pt x="599" y="172"/>
                  </a:lnTo>
                  <a:lnTo>
                    <a:pt x="592" y="162"/>
                  </a:lnTo>
                  <a:lnTo>
                    <a:pt x="593" y="158"/>
                  </a:lnTo>
                  <a:lnTo>
                    <a:pt x="590" y="135"/>
                  </a:lnTo>
                  <a:lnTo>
                    <a:pt x="589" y="132"/>
                  </a:lnTo>
                  <a:lnTo>
                    <a:pt x="578" y="128"/>
                  </a:lnTo>
                  <a:lnTo>
                    <a:pt x="575" y="130"/>
                  </a:lnTo>
                  <a:lnTo>
                    <a:pt x="562" y="140"/>
                  </a:lnTo>
                  <a:lnTo>
                    <a:pt x="552" y="143"/>
                  </a:lnTo>
                  <a:lnTo>
                    <a:pt x="546" y="147"/>
                  </a:lnTo>
                  <a:lnTo>
                    <a:pt x="547" y="143"/>
                  </a:lnTo>
                  <a:lnTo>
                    <a:pt x="521" y="140"/>
                  </a:lnTo>
                  <a:lnTo>
                    <a:pt x="511" y="135"/>
                  </a:lnTo>
                  <a:lnTo>
                    <a:pt x="506" y="129"/>
                  </a:lnTo>
                  <a:lnTo>
                    <a:pt x="506" y="128"/>
                  </a:lnTo>
                  <a:lnTo>
                    <a:pt x="501" y="126"/>
                  </a:lnTo>
                  <a:lnTo>
                    <a:pt x="503" y="125"/>
                  </a:lnTo>
                  <a:lnTo>
                    <a:pt x="500" y="122"/>
                  </a:lnTo>
                  <a:lnTo>
                    <a:pt x="501" y="122"/>
                  </a:lnTo>
                  <a:lnTo>
                    <a:pt x="500" y="121"/>
                  </a:lnTo>
                  <a:lnTo>
                    <a:pt x="501" y="121"/>
                  </a:lnTo>
                  <a:lnTo>
                    <a:pt x="498" y="119"/>
                  </a:lnTo>
                  <a:lnTo>
                    <a:pt x="500" y="119"/>
                  </a:lnTo>
                  <a:lnTo>
                    <a:pt x="498" y="119"/>
                  </a:lnTo>
                  <a:lnTo>
                    <a:pt x="500" y="115"/>
                  </a:lnTo>
                  <a:lnTo>
                    <a:pt x="501" y="119"/>
                  </a:lnTo>
                  <a:lnTo>
                    <a:pt x="501" y="115"/>
                  </a:lnTo>
                  <a:lnTo>
                    <a:pt x="503" y="110"/>
                  </a:lnTo>
                  <a:lnTo>
                    <a:pt x="506" y="104"/>
                  </a:lnTo>
                  <a:lnTo>
                    <a:pt x="501" y="90"/>
                  </a:lnTo>
                  <a:lnTo>
                    <a:pt x="498" y="82"/>
                  </a:lnTo>
                  <a:lnTo>
                    <a:pt x="497" y="78"/>
                  </a:lnTo>
                  <a:lnTo>
                    <a:pt x="493" y="78"/>
                  </a:lnTo>
                  <a:lnTo>
                    <a:pt x="483" y="73"/>
                  </a:lnTo>
                  <a:lnTo>
                    <a:pt x="480" y="69"/>
                  </a:lnTo>
                  <a:lnTo>
                    <a:pt x="481" y="64"/>
                  </a:lnTo>
                  <a:lnTo>
                    <a:pt x="480" y="64"/>
                  </a:lnTo>
                  <a:lnTo>
                    <a:pt x="475" y="55"/>
                  </a:lnTo>
                  <a:lnTo>
                    <a:pt x="465" y="58"/>
                  </a:lnTo>
                  <a:lnTo>
                    <a:pt x="457" y="64"/>
                  </a:lnTo>
                  <a:lnTo>
                    <a:pt x="451" y="72"/>
                  </a:lnTo>
                  <a:lnTo>
                    <a:pt x="448" y="71"/>
                  </a:lnTo>
                  <a:lnTo>
                    <a:pt x="444" y="72"/>
                  </a:lnTo>
                  <a:lnTo>
                    <a:pt x="436" y="69"/>
                  </a:lnTo>
                  <a:lnTo>
                    <a:pt x="432" y="80"/>
                  </a:lnTo>
                  <a:lnTo>
                    <a:pt x="426" y="86"/>
                  </a:lnTo>
                  <a:lnTo>
                    <a:pt x="422" y="89"/>
                  </a:lnTo>
                  <a:lnTo>
                    <a:pt x="396" y="91"/>
                  </a:lnTo>
                  <a:lnTo>
                    <a:pt x="392" y="85"/>
                  </a:lnTo>
                  <a:lnTo>
                    <a:pt x="382" y="83"/>
                  </a:lnTo>
                  <a:lnTo>
                    <a:pt x="369" y="78"/>
                  </a:lnTo>
                  <a:lnTo>
                    <a:pt x="350" y="90"/>
                  </a:lnTo>
                  <a:lnTo>
                    <a:pt x="350" y="100"/>
                  </a:lnTo>
                  <a:lnTo>
                    <a:pt x="344" y="108"/>
                  </a:lnTo>
                  <a:lnTo>
                    <a:pt x="336" y="112"/>
                  </a:lnTo>
                  <a:lnTo>
                    <a:pt x="344" y="139"/>
                  </a:lnTo>
                  <a:lnTo>
                    <a:pt x="346" y="150"/>
                  </a:lnTo>
                  <a:lnTo>
                    <a:pt x="320" y="165"/>
                  </a:lnTo>
                  <a:lnTo>
                    <a:pt x="294" y="180"/>
                  </a:lnTo>
                  <a:lnTo>
                    <a:pt x="258" y="189"/>
                  </a:lnTo>
                  <a:lnTo>
                    <a:pt x="242" y="187"/>
                  </a:lnTo>
                  <a:lnTo>
                    <a:pt x="236" y="172"/>
                  </a:lnTo>
                  <a:lnTo>
                    <a:pt x="231" y="175"/>
                  </a:lnTo>
                  <a:lnTo>
                    <a:pt x="226" y="168"/>
                  </a:lnTo>
                  <a:lnTo>
                    <a:pt x="206" y="151"/>
                  </a:lnTo>
                  <a:lnTo>
                    <a:pt x="199" y="139"/>
                  </a:lnTo>
                  <a:lnTo>
                    <a:pt x="193" y="121"/>
                  </a:lnTo>
                  <a:lnTo>
                    <a:pt x="192" y="110"/>
                  </a:lnTo>
                  <a:lnTo>
                    <a:pt x="186" y="104"/>
                  </a:lnTo>
                  <a:lnTo>
                    <a:pt x="183" y="86"/>
                  </a:lnTo>
                  <a:lnTo>
                    <a:pt x="166" y="86"/>
                  </a:lnTo>
                  <a:lnTo>
                    <a:pt x="164" y="78"/>
                  </a:lnTo>
                  <a:lnTo>
                    <a:pt x="156" y="86"/>
                  </a:lnTo>
                  <a:lnTo>
                    <a:pt x="166" y="110"/>
                  </a:lnTo>
                  <a:lnTo>
                    <a:pt x="151" y="133"/>
                  </a:lnTo>
                  <a:lnTo>
                    <a:pt x="146" y="136"/>
                  </a:lnTo>
                  <a:lnTo>
                    <a:pt x="137" y="130"/>
                  </a:lnTo>
                  <a:lnTo>
                    <a:pt x="126" y="132"/>
                  </a:lnTo>
                  <a:lnTo>
                    <a:pt x="126" y="140"/>
                  </a:lnTo>
                  <a:lnTo>
                    <a:pt x="117" y="153"/>
                  </a:lnTo>
                  <a:lnTo>
                    <a:pt x="113" y="155"/>
                  </a:lnTo>
                  <a:lnTo>
                    <a:pt x="88" y="161"/>
                  </a:lnTo>
                  <a:lnTo>
                    <a:pt x="79" y="160"/>
                  </a:lnTo>
                  <a:lnTo>
                    <a:pt x="58" y="183"/>
                  </a:lnTo>
                  <a:lnTo>
                    <a:pt x="54" y="187"/>
                  </a:lnTo>
                  <a:lnTo>
                    <a:pt x="52" y="191"/>
                  </a:lnTo>
                  <a:lnTo>
                    <a:pt x="39" y="194"/>
                  </a:lnTo>
                  <a:lnTo>
                    <a:pt x="38" y="196"/>
                  </a:lnTo>
                  <a:lnTo>
                    <a:pt x="52" y="198"/>
                  </a:lnTo>
                  <a:lnTo>
                    <a:pt x="45" y="200"/>
                  </a:lnTo>
                  <a:lnTo>
                    <a:pt x="45" y="208"/>
                  </a:lnTo>
                  <a:lnTo>
                    <a:pt x="45" y="211"/>
                  </a:lnTo>
                  <a:lnTo>
                    <a:pt x="38" y="218"/>
                  </a:lnTo>
                  <a:lnTo>
                    <a:pt x="38" y="223"/>
                  </a:lnTo>
                  <a:lnTo>
                    <a:pt x="35" y="244"/>
                  </a:lnTo>
                  <a:lnTo>
                    <a:pt x="29" y="254"/>
                  </a:lnTo>
                  <a:lnTo>
                    <a:pt x="18" y="268"/>
                  </a:lnTo>
                  <a:lnTo>
                    <a:pt x="23" y="273"/>
                  </a:lnTo>
                  <a:lnTo>
                    <a:pt x="22" y="278"/>
                  </a:lnTo>
                  <a:lnTo>
                    <a:pt x="32" y="292"/>
                  </a:lnTo>
                  <a:lnTo>
                    <a:pt x="22" y="308"/>
                  </a:lnTo>
                  <a:lnTo>
                    <a:pt x="22" y="323"/>
                  </a:lnTo>
                  <a:lnTo>
                    <a:pt x="7" y="339"/>
                  </a:lnTo>
                  <a:lnTo>
                    <a:pt x="10" y="330"/>
                  </a:lnTo>
                  <a:lnTo>
                    <a:pt x="0" y="343"/>
                  </a:lnTo>
                  <a:lnTo>
                    <a:pt x="5" y="354"/>
                  </a:lnTo>
                  <a:lnTo>
                    <a:pt x="3" y="351"/>
                  </a:lnTo>
                  <a:lnTo>
                    <a:pt x="9" y="354"/>
                  </a:lnTo>
                  <a:lnTo>
                    <a:pt x="22" y="376"/>
                  </a:lnTo>
                  <a:lnTo>
                    <a:pt x="22" y="392"/>
                  </a:lnTo>
                  <a:lnTo>
                    <a:pt x="22" y="403"/>
                  </a:lnTo>
                  <a:lnTo>
                    <a:pt x="52" y="440"/>
                  </a:lnTo>
                  <a:lnTo>
                    <a:pt x="75" y="439"/>
                  </a:lnTo>
                  <a:lnTo>
                    <a:pt x="100" y="457"/>
                  </a:lnTo>
                  <a:lnTo>
                    <a:pt x="117" y="492"/>
                  </a:lnTo>
                  <a:lnTo>
                    <a:pt x="121" y="497"/>
                  </a:lnTo>
                  <a:lnTo>
                    <a:pt x="136" y="508"/>
                  </a:lnTo>
                  <a:lnTo>
                    <a:pt x="182" y="494"/>
                  </a:lnTo>
                  <a:lnTo>
                    <a:pt x="244" y="494"/>
                  </a:lnTo>
                  <a:lnTo>
                    <a:pt x="251" y="496"/>
                  </a:lnTo>
                  <a:lnTo>
                    <a:pt x="259" y="496"/>
                  </a:lnTo>
                  <a:lnTo>
                    <a:pt x="287" y="507"/>
                  </a:lnTo>
                  <a:lnTo>
                    <a:pt x="301" y="522"/>
                  </a:lnTo>
                  <a:lnTo>
                    <a:pt x="313" y="547"/>
                  </a:lnTo>
                  <a:lnTo>
                    <a:pt x="320" y="551"/>
                  </a:lnTo>
                  <a:lnTo>
                    <a:pt x="331" y="547"/>
                  </a:lnTo>
                  <a:lnTo>
                    <a:pt x="359" y="547"/>
                  </a:lnTo>
                  <a:lnTo>
                    <a:pt x="382" y="553"/>
                  </a:lnTo>
                  <a:lnTo>
                    <a:pt x="399" y="557"/>
                  </a:lnTo>
                  <a:lnTo>
                    <a:pt x="413" y="574"/>
                  </a:lnTo>
                  <a:lnTo>
                    <a:pt x="426" y="585"/>
                  </a:lnTo>
                  <a:lnTo>
                    <a:pt x="448" y="614"/>
                  </a:lnTo>
                  <a:lnTo>
                    <a:pt x="449" y="621"/>
                  </a:lnTo>
                  <a:lnTo>
                    <a:pt x="454" y="624"/>
                  </a:lnTo>
                  <a:lnTo>
                    <a:pt x="461" y="624"/>
                  </a:lnTo>
                  <a:lnTo>
                    <a:pt x="471" y="631"/>
                  </a:lnTo>
                  <a:lnTo>
                    <a:pt x="483" y="643"/>
                  </a:lnTo>
                  <a:lnTo>
                    <a:pt x="498" y="650"/>
                  </a:lnTo>
                  <a:lnTo>
                    <a:pt x="526" y="669"/>
                  </a:lnTo>
                  <a:lnTo>
                    <a:pt x="539" y="683"/>
                  </a:lnTo>
                  <a:lnTo>
                    <a:pt x="550" y="689"/>
                  </a:lnTo>
                  <a:lnTo>
                    <a:pt x="566" y="693"/>
                  </a:lnTo>
                  <a:lnTo>
                    <a:pt x="580" y="693"/>
                  </a:lnTo>
                  <a:lnTo>
                    <a:pt x="588" y="696"/>
                  </a:lnTo>
                  <a:lnTo>
                    <a:pt x="593" y="693"/>
                  </a:lnTo>
                  <a:lnTo>
                    <a:pt x="599" y="694"/>
                  </a:lnTo>
                  <a:lnTo>
                    <a:pt x="618" y="713"/>
                  </a:lnTo>
                  <a:lnTo>
                    <a:pt x="638" y="729"/>
                  </a:lnTo>
                  <a:lnTo>
                    <a:pt x="654" y="746"/>
                  </a:lnTo>
                  <a:lnTo>
                    <a:pt x="658" y="758"/>
                  </a:lnTo>
                  <a:lnTo>
                    <a:pt x="697" y="779"/>
                  </a:lnTo>
                  <a:lnTo>
                    <a:pt x="710" y="790"/>
                  </a:lnTo>
                  <a:lnTo>
                    <a:pt x="746" y="793"/>
                  </a:lnTo>
                  <a:lnTo>
                    <a:pt x="747" y="796"/>
                  </a:lnTo>
                  <a:lnTo>
                    <a:pt x="762" y="811"/>
                  </a:lnTo>
                  <a:lnTo>
                    <a:pt x="775" y="822"/>
                  </a:lnTo>
                  <a:lnTo>
                    <a:pt x="806" y="825"/>
                  </a:lnTo>
                  <a:lnTo>
                    <a:pt x="809" y="825"/>
                  </a:lnTo>
                  <a:lnTo>
                    <a:pt x="819" y="817"/>
                  </a:lnTo>
                  <a:lnTo>
                    <a:pt x="857" y="818"/>
                  </a:lnTo>
                  <a:lnTo>
                    <a:pt x="887" y="817"/>
                  </a:lnTo>
                  <a:lnTo>
                    <a:pt x="899" y="820"/>
                  </a:lnTo>
                  <a:lnTo>
                    <a:pt x="946" y="836"/>
                  </a:lnTo>
                  <a:lnTo>
                    <a:pt x="986" y="858"/>
                  </a:lnTo>
                  <a:lnTo>
                    <a:pt x="1017" y="889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Freeform 68"/>
            <p:cNvSpPr>
              <a:spLocks noChangeAspect="1"/>
            </p:cNvSpPr>
            <p:nvPr/>
          </p:nvSpPr>
          <p:spPr bwMode="auto">
            <a:xfrm>
              <a:off x="3415" y="3900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0" name="Freeform 70"/>
            <p:cNvSpPr>
              <a:spLocks noChangeAspect="1"/>
            </p:cNvSpPr>
            <p:nvPr/>
          </p:nvSpPr>
          <p:spPr bwMode="auto">
            <a:xfrm>
              <a:off x="3495" y="2243"/>
              <a:ext cx="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4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1" name="Freeform 71"/>
            <p:cNvSpPr>
              <a:spLocks noChangeAspect="1"/>
            </p:cNvSpPr>
            <p:nvPr/>
          </p:nvSpPr>
          <p:spPr bwMode="auto">
            <a:xfrm>
              <a:off x="3547" y="2219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2" name="Freeform 72"/>
            <p:cNvSpPr>
              <a:spLocks noChangeAspect="1"/>
            </p:cNvSpPr>
            <p:nvPr/>
          </p:nvSpPr>
          <p:spPr bwMode="auto">
            <a:xfrm>
              <a:off x="2960" y="2008"/>
              <a:ext cx="378" cy="370"/>
            </a:xfrm>
            <a:custGeom>
              <a:avLst/>
              <a:gdLst/>
              <a:ahLst/>
              <a:cxnLst>
                <a:cxn ang="0">
                  <a:pos x="190" y="167"/>
                </a:cxn>
                <a:cxn ang="0">
                  <a:pos x="180" y="136"/>
                </a:cxn>
                <a:cxn ang="0">
                  <a:pos x="238" y="111"/>
                </a:cxn>
                <a:cxn ang="0">
                  <a:pos x="273" y="53"/>
                </a:cxn>
                <a:cxn ang="0">
                  <a:pos x="327" y="63"/>
                </a:cxn>
                <a:cxn ang="0">
                  <a:pos x="364" y="31"/>
                </a:cxn>
                <a:cxn ang="0">
                  <a:pos x="420" y="14"/>
                </a:cxn>
                <a:cxn ang="0">
                  <a:pos x="476" y="0"/>
                </a:cxn>
                <a:cxn ang="0">
                  <a:pos x="510" y="104"/>
                </a:cxn>
                <a:cxn ang="0">
                  <a:pos x="619" y="274"/>
                </a:cxn>
                <a:cxn ang="0">
                  <a:pos x="746" y="370"/>
                </a:cxn>
                <a:cxn ang="0">
                  <a:pos x="756" y="397"/>
                </a:cxn>
                <a:cxn ang="0">
                  <a:pos x="810" y="450"/>
                </a:cxn>
                <a:cxn ang="0">
                  <a:pos x="903" y="538"/>
                </a:cxn>
                <a:cxn ang="0">
                  <a:pos x="936" y="591"/>
                </a:cxn>
                <a:cxn ang="0">
                  <a:pos x="877" y="645"/>
                </a:cxn>
                <a:cxn ang="0">
                  <a:pos x="862" y="675"/>
                </a:cxn>
                <a:cxn ang="0">
                  <a:pos x="836" y="714"/>
                </a:cxn>
                <a:cxn ang="0">
                  <a:pos x="802" y="757"/>
                </a:cxn>
                <a:cxn ang="0">
                  <a:pos x="770" y="764"/>
                </a:cxn>
                <a:cxn ang="0">
                  <a:pos x="750" y="720"/>
                </a:cxn>
                <a:cxn ang="0">
                  <a:pos x="714" y="696"/>
                </a:cxn>
                <a:cxn ang="0">
                  <a:pos x="681" y="680"/>
                </a:cxn>
                <a:cxn ang="0">
                  <a:pos x="642" y="700"/>
                </a:cxn>
                <a:cxn ang="0">
                  <a:pos x="609" y="718"/>
                </a:cxn>
                <a:cxn ang="0">
                  <a:pos x="625" y="766"/>
                </a:cxn>
                <a:cxn ang="0">
                  <a:pos x="607" y="781"/>
                </a:cxn>
                <a:cxn ang="0">
                  <a:pos x="579" y="810"/>
                </a:cxn>
                <a:cxn ang="0">
                  <a:pos x="534" y="813"/>
                </a:cxn>
                <a:cxn ang="0">
                  <a:pos x="479" y="806"/>
                </a:cxn>
                <a:cxn ang="0">
                  <a:pos x="461" y="793"/>
                </a:cxn>
                <a:cxn ang="0">
                  <a:pos x="400" y="782"/>
                </a:cxn>
                <a:cxn ang="0">
                  <a:pos x="364" y="756"/>
                </a:cxn>
                <a:cxn ang="0">
                  <a:pos x="315" y="763"/>
                </a:cxn>
                <a:cxn ang="0">
                  <a:pos x="258" y="748"/>
                </a:cxn>
                <a:cxn ang="0">
                  <a:pos x="210" y="724"/>
                </a:cxn>
                <a:cxn ang="0">
                  <a:pos x="184" y="720"/>
                </a:cxn>
                <a:cxn ang="0">
                  <a:pos x="178" y="661"/>
                </a:cxn>
                <a:cxn ang="0">
                  <a:pos x="140" y="642"/>
                </a:cxn>
                <a:cxn ang="0">
                  <a:pos x="37" y="605"/>
                </a:cxn>
                <a:cxn ang="0">
                  <a:pos x="1" y="567"/>
                </a:cxn>
                <a:cxn ang="0">
                  <a:pos x="6" y="528"/>
                </a:cxn>
                <a:cxn ang="0">
                  <a:pos x="59" y="493"/>
                </a:cxn>
                <a:cxn ang="0">
                  <a:pos x="119" y="525"/>
                </a:cxn>
                <a:cxn ang="0">
                  <a:pos x="161" y="500"/>
                </a:cxn>
                <a:cxn ang="0">
                  <a:pos x="164" y="468"/>
                </a:cxn>
                <a:cxn ang="0">
                  <a:pos x="118" y="425"/>
                </a:cxn>
                <a:cxn ang="0">
                  <a:pos x="81" y="374"/>
                </a:cxn>
                <a:cxn ang="0">
                  <a:pos x="79" y="332"/>
                </a:cxn>
                <a:cxn ang="0">
                  <a:pos x="81" y="281"/>
                </a:cxn>
                <a:cxn ang="0">
                  <a:pos x="78" y="243"/>
                </a:cxn>
                <a:cxn ang="0">
                  <a:pos x="112" y="215"/>
                </a:cxn>
                <a:cxn ang="0">
                  <a:pos x="177" y="217"/>
                </a:cxn>
              </a:cxnLst>
              <a:rect l="0" t="0" r="r" b="b"/>
              <a:pathLst>
                <a:path w="936" h="827">
                  <a:moveTo>
                    <a:pt x="199" y="207"/>
                  </a:moveTo>
                  <a:lnTo>
                    <a:pt x="199" y="186"/>
                  </a:lnTo>
                  <a:lnTo>
                    <a:pt x="206" y="174"/>
                  </a:lnTo>
                  <a:lnTo>
                    <a:pt x="206" y="171"/>
                  </a:lnTo>
                  <a:lnTo>
                    <a:pt x="190" y="167"/>
                  </a:lnTo>
                  <a:lnTo>
                    <a:pt x="189" y="167"/>
                  </a:lnTo>
                  <a:lnTo>
                    <a:pt x="176" y="154"/>
                  </a:lnTo>
                  <a:lnTo>
                    <a:pt x="176" y="145"/>
                  </a:lnTo>
                  <a:lnTo>
                    <a:pt x="178" y="136"/>
                  </a:lnTo>
                  <a:lnTo>
                    <a:pt x="180" y="136"/>
                  </a:lnTo>
                  <a:lnTo>
                    <a:pt x="194" y="142"/>
                  </a:lnTo>
                  <a:lnTo>
                    <a:pt x="216" y="128"/>
                  </a:lnTo>
                  <a:lnTo>
                    <a:pt x="220" y="133"/>
                  </a:lnTo>
                  <a:lnTo>
                    <a:pt x="223" y="114"/>
                  </a:lnTo>
                  <a:lnTo>
                    <a:pt x="238" y="111"/>
                  </a:lnTo>
                  <a:lnTo>
                    <a:pt x="250" y="107"/>
                  </a:lnTo>
                  <a:lnTo>
                    <a:pt x="256" y="97"/>
                  </a:lnTo>
                  <a:lnTo>
                    <a:pt x="258" y="81"/>
                  </a:lnTo>
                  <a:lnTo>
                    <a:pt x="273" y="60"/>
                  </a:lnTo>
                  <a:lnTo>
                    <a:pt x="273" y="53"/>
                  </a:lnTo>
                  <a:lnTo>
                    <a:pt x="288" y="63"/>
                  </a:lnTo>
                  <a:lnTo>
                    <a:pt x="294" y="64"/>
                  </a:lnTo>
                  <a:lnTo>
                    <a:pt x="318" y="56"/>
                  </a:lnTo>
                  <a:lnTo>
                    <a:pt x="324" y="54"/>
                  </a:lnTo>
                  <a:lnTo>
                    <a:pt x="327" y="63"/>
                  </a:lnTo>
                  <a:lnTo>
                    <a:pt x="341" y="61"/>
                  </a:lnTo>
                  <a:lnTo>
                    <a:pt x="354" y="53"/>
                  </a:lnTo>
                  <a:lnTo>
                    <a:pt x="361" y="52"/>
                  </a:lnTo>
                  <a:lnTo>
                    <a:pt x="364" y="40"/>
                  </a:lnTo>
                  <a:lnTo>
                    <a:pt x="364" y="31"/>
                  </a:lnTo>
                  <a:lnTo>
                    <a:pt x="373" y="28"/>
                  </a:lnTo>
                  <a:lnTo>
                    <a:pt x="384" y="26"/>
                  </a:lnTo>
                  <a:lnTo>
                    <a:pt x="394" y="25"/>
                  </a:lnTo>
                  <a:lnTo>
                    <a:pt x="397" y="24"/>
                  </a:lnTo>
                  <a:lnTo>
                    <a:pt x="420" y="14"/>
                  </a:lnTo>
                  <a:lnTo>
                    <a:pt x="430" y="8"/>
                  </a:lnTo>
                  <a:lnTo>
                    <a:pt x="432" y="8"/>
                  </a:lnTo>
                  <a:lnTo>
                    <a:pt x="456" y="1"/>
                  </a:lnTo>
                  <a:lnTo>
                    <a:pt x="462" y="1"/>
                  </a:lnTo>
                  <a:lnTo>
                    <a:pt x="476" y="0"/>
                  </a:lnTo>
                  <a:lnTo>
                    <a:pt x="484" y="38"/>
                  </a:lnTo>
                  <a:lnTo>
                    <a:pt x="488" y="54"/>
                  </a:lnTo>
                  <a:lnTo>
                    <a:pt x="497" y="77"/>
                  </a:lnTo>
                  <a:lnTo>
                    <a:pt x="505" y="93"/>
                  </a:lnTo>
                  <a:lnTo>
                    <a:pt x="510" y="104"/>
                  </a:lnTo>
                  <a:lnTo>
                    <a:pt x="541" y="164"/>
                  </a:lnTo>
                  <a:lnTo>
                    <a:pt x="571" y="215"/>
                  </a:lnTo>
                  <a:lnTo>
                    <a:pt x="599" y="249"/>
                  </a:lnTo>
                  <a:lnTo>
                    <a:pt x="602" y="252"/>
                  </a:lnTo>
                  <a:lnTo>
                    <a:pt x="619" y="274"/>
                  </a:lnTo>
                  <a:lnTo>
                    <a:pt x="639" y="292"/>
                  </a:lnTo>
                  <a:lnTo>
                    <a:pt x="641" y="292"/>
                  </a:lnTo>
                  <a:lnTo>
                    <a:pt x="655" y="307"/>
                  </a:lnTo>
                  <a:lnTo>
                    <a:pt x="691" y="335"/>
                  </a:lnTo>
                  <a:lnTo>
                    <a:pt x="746" y="370"/>
                  </a:lnTo>
                  <a:lnTo>
                    <a:pt x="738" y="367"/>
                  </a:lnTo>
                  <a:lnTo>
                    <a:pt x="737" y="371"/>
                  </a:lnTo>
                  <a:lnTo>
                    <a:pt x="743" y="372"/>
                  </a:lnTo>
                  <a:lnTo>
                    <a:pt x="738" y="375"/>
                  </a:lnTo>
                  <a:lnTo>
                    <a:pt x="756" y="397"/>
                  </a:lnTo>
                  <a:lnTo>
                    <a:pt x="773" y="411"/>
                  </a:lnTo>
                  <a:lnTo>
                    <a:pt x="787" y="427"/>
                  </a:lnTo>
                  <a:lnTo>
                    <a:pt x="787" y="429"/>
                  </a:lnTo>
                  <a:lnTo>
                    <a:pt x="799" y="445"/>
                  </a:lnTo>
                  <a:lnTo>
                    <a:pt x="810" y="450"/>
                  </a:lnTo>
                  <a:lnTo>
                    <a:pt x="844" y="471"/>
                  </a:lnTo>
                  <a:lnTo>
                    <a:pt x="864" y="479"/>
                  </a:lnTo>
                  <a:lnTo>
                    <a:pt x="900" y="492"/>
                  </a:lnTo>
                  <a:lnTo>
                    <a:pt x="904" y="529"/>
                  </a:lnTo>
                  <a:lnTo>
                    <a:pt x="903" y="538"/>
                  </a:lnTo>
                  <a:lnTo>
                    <a:pt x="920" y="556"/>
                  </a:lnTo>
                  <a:lnTo>
                    <a:pt x="934" y="563"/>
                  </a:lnTo>
                  <a:lnTo>
                    <a:pt x="926" y="580"/>
                  </a:lnTo>
                  <a:lnTo>
                    <a:pt x="931" y="582"/>
                  </a:lnTo>
                  <a:lnTo>
                    <a:pt x="936" y="591"/>
                  </a:lnTo>
                  <a:lnTo>
                    <a:pt x="921" y="600"/>
                  </a:lnTo>
                  <a:lnTo>
                    <a:pt x="907" y="610"/>
                  </a:lnTo>
                  <a:lnTo>
                    <a:pt x="900" y="617"/>
                  </a:lnTo>
                  <a:lnTo>
                    <a:pt x="893" y="625"/>
                  </a:lnTo>
                  <a:lnTo>
                    <a:pt x="877" y="645"/>
                  </a:lnTo>
                  <a:lnTo>
                    <a:pt x="874" y="659"/>
                  </a:lnTo>
                  <a:lnTo>
                    <a:pt x="874" y="664"/>
                  </a:lnTo>
                  <a:lnTo>
                    <a:pt x="872" y="667"/>
                  </a:lnTo>
                  <a:lnTo>
                    <a:pt x="867" y="677"/>
                  </a:lnTo>
                  <a:lnTo>
                    <a:pt x="862" y="675"/>
                  </a:lnTo>
                  <a:lnTo>
                    <a:pt x="849" y="685"/>
                  </a:lnTo>
                  <a:lnTo>
                    <a:pt x="848" y="688"/>
                  </a:lnTo>
                  <a:lnTo>
                    <a:pt x="846" y="691"/>
                  </a:lnTo>
                  <a:lnTo>
                    <a:pt x="842" y="699"/>
                  </a:lnTo>
                  <a:lnTo>
                    <a:pt x="836" y="714"/>
                  </a:lnTo>
                  <a:lnTo>
                    <a:pt x="825" y="731"/>
                  </a:lnTo>
                  <a:lnTo>
                    <a:pt x="823" y="734"/>
                  </a:lnTo>
                  <a:lnTo>
                    <a:pt x="810" y="741"/>
                  </a:lnTo>
                  <a:lnTo>
                    <a:pt x="803" y="748"/>
                  </a:lnTo>
                  <a:lnTo>
                    <a:pt x="802" y="757"/>
                  </a:lnTo>
                  <a:lnTo>
                    <a:pt x="790" y="764"/>
                  </a:lnTo>
                  <a:lnTo>
                    <a:pt x="779" y="777"/>
                  </a:lnTo>
                  <a:lnTo>
                    <a:pt x="773" y="774"/>
                  </a:lnTo>
                  <a:lnTo>
                    <a:pt x="764" y="774"/>
                  </a:lnTo>
                  <a:lnTo>
                    <a:pt x="770" y="764"/>
                  </a:lnTo>
                  <a:lnTo>
                    <a:pt x="763" y="752"/>
                  </a:lnTo>
                  <a:lnTo>
                    <a:pt x="760" y="734"/>
                  </a:lnTo>
                  <a:lnTo>
                    <a:pt x="759" y="725"/>
                  </a:lnTo>
                  <a:lnTo>
                    <a:pt x="756" y="720"/>
                  </a:lnTo>
                  <a:lnTo>
                    <a:pt x="750" y="720"/>
                  </a:lnTo>
                  <a:lnTo>
                    <a:pt x="749" y="712"/>
                  </a:lnTo>
                  <a:lnTo>
                    <a:pt x="730" y="699"/>
                  </a:lnTo>
                  <a:lnTo>
                    <a:pt x="723" y="702"/>
                  </a:lnTo>
                  <a:lnTo>
                    <a:pt x="721" y="693"/>
                  </a:lnTo>
                  <a:lnTo>
                    <a:pt x="714" y="696"/>
                  </a:lnTo>
                  <a:lnTo>
                    <a:pt x="711" y="706"/>
                  </a:lnTo>
                  <a:lnTo>
                    <a:pt x="702" y="706"/>
                  </a:lnTo>
                  <a:lnTo>
                    <a:pt x="692" y="682"/>
                  </a:lnTo>
                  <a:lnTo>
                    <a:pt x="682" y="684"/>
                  </a:lnTo>
                  <a:lnTo>
                    <a:pt x="681" y="680"/>
                  </a:lnTo>
                  <a:lnTo>
                    <a:pt x="672" y="673"/>
                  </a:lnTo>
                  <a:lnTo>
                    <a:pt x="669" y="673"/>
                  </a:lnTo>
                  <a:lnTo>
                    <a:pt x="655" y="686"/>
                  </a:lnTo>
                  <a:lnTo>
                    <a:pt x="642" y="695"/>
                  </a:lnTo>
                  <a:lnTo>
                    <a:pt x="642" y="700"/>
                  </a:lnTo>
                  <a:lnTo>
                    <a:pt x="636" y="712"/>
                  </a:lnTo>
                  <a:lnTo>
                    <a:pt x="628" y="712"/>
                  </a:lnTo>
                  <a:lnTo>
                    <a:pt x="625" y="718"/>
                  </a:lnTo>
                  <a:lnTo>
                    <a:pt x="620" y="714"/>
                  </a:lnTo>
                  <a:lnTo>
                    <a:pt x="609" y="718"/>
                  </a:lnTo>
                  <a:lnTo>
                    <a:pt x="603" y="720"/>
                  </a:lnTo>
                  <a:lnTo>
                    <a:pt x="599" y="730"/>
                  </a:lnTo>
                  <a:lnTo>
                    <a:pt x="612" y="753"/>
                  </a:lnTo>
                  <a:lnTo>
                    <a:pt x="615" y="766"/>
                  </a:lnTo>
                  <a:lnTo>
                    <a:pt x="625" y="766"/>
                  </a:lnTo>
                  <a:lnTo>
                    <a:pt x="628" y="773"/>
                  </a:lnTo>
                  <a:lnTo>
                    <a:pt x="623" y="782"/>
                  </a:lnTo>
                  <a:lnTo>
                    <a:pt x="616" y="782"/>
                  </a:lnTo>
                  <a:lnTo>
                    <a:pt x="612" y="771"/>
                  </a:lnTo>
                  <a:lnTo>
                    <a:pt x="607" y="781"/>
                  </a:lnTo>
                  <a:lnTo>
                    <a:pt x="593" y="787"/>
                  </a:lnTo>
                  <a:lnTo>
                    <a:pt x="586" y="784"/>
                  </a:lnTo>
                  <a:lnTo>
                    <a:pt x="582" y="792"/>
                  </a:lnTo>
                  <a:lnTo>
                    <a:pt x="584" y="793"/>
                  </a:lnTo>
                  <a:lnTo>
                    <a:pt x="579" y="810"/>
                  </a:lnTo>
                  <a:lnTo>
                    <a:pt x="570" y="789"/>
                  </a:lnTo>
                  <a:lnTo>
                    <a:pt x="557" y="791"/>
                  </a:lnTo>
                  <a:lnTo>
                    <a:pt x="548" y="803"/>
                  </a:lnTo>
                  <a:lnTo>
                    <a:pt x="548" y="814"/>
                  </a:lnTo>
                  <a:lnTo>
                    <a:pt x="534" y="813"/>
                  </a:lnTo>
                  <a:lnTo>
                    <a:pt x="531" y="827"/>
                  </a:lnTo>
                  <a:lnTo>
                    <a:pt x="510" y="820"/>
                  </a:lnTo>
                  <a:lnTo>
                    <a:pt x="489" y="823"/>
                  </a:lnTo>
                  <a:lnTo>
                    <a:pt x="482" y="813"/>
                  </a:lnTo>
                  <a:lnTo>
                    <a:pt x="479" y="806"/>
                  </a:lnTo>
                  <a:lnTo>
                    <a:pt x="471" y="803"/>
                  </a:lnTo>
                  <a:lnTo>
                    <a:pt x="466" y="796"/>
                  </a:lnTo>
                  <a:lnTo>
                    <a:pt x="466" y="793"/>
                  </a:lnTo>
                  <a:lnTo>
                    <a:pt x="464" y="791"/>
                  </a:lnTo>
                  <a:lnTo>
                    <a:pt x="461" y="793"/>
                  </a:lnTo>
                  <a:lnTo>
                    <a:pt x="445" y="793"/>
                  </a:lnTo>
                  <a:lnTo>
                    <a:pt x="426" y="787"/>
                  </a:lnTo>
                  <a:lnTo>
                    <a:pt x="422" y="778"/>
                  </a:lnTo>
                  <a:lnTo>
                    <a:pt x="409" y="787"/>
                  </a:lnTo>
                  <a:lnTo>
                    <a:pt x="400" y="782"/>
                  </a:lnTo>
                  <a:lnTo>
                    <a:pt x="393" y="777"/>
                  </a:lnTo>
                  <a:lnTo>
                    <a:pt x="387" y="774"/>
                  </a:lnTo>
                  <a:lnTo>
                    <a:pt x="384" y="764"/>
                  </a:lnTo>
                  <a:lnTo>
                    <a:pt x="377" y="749"/>
                  </a:lnTo>
                  <a:lnTo>
                    <a:pt x="364" y="756"/>
                  </a:lnTo>
                  <a:lnTo>
                    <a:pt x="356" y="750"/>
                  </a:lnTo>
                  <a:lnTo>
                    <a:pt x="341" y="739"/>
                  </a:lnTo>
                  <a:lnTo>
                    <a:pt x="327" y="745"/>
                  </a:lnTo>
                  <a:lnTo>
                    <a:pt x="331" y="753"/>
                  </a:lnTo>
                  <a:lnTo>
                    <a:pt x="315" y="763"/>
                  </a:lnTo>
                  <a:lnTo>
                    <a:pt x="301" y="770"/>
                  </a:lnTo>
                  <a:lnTo>
                    <a:pt x="295" y="780"/>
                  </a:lnTo>
                  <a:lnTo>
                    <a:pt x="266" y="766"/>
                  </a:lnTo>
                  <a:lnTo>
                    <a:pt x="266" y="762"/>
                  </a:lnTo>
                  <a:lnTo>
                    <a:pt x="258" y="748"/>
                  </a:lnTo>
                  <a:lnTo>
                    <a:pt x="250" y="745"/>
                  </a:lnTo>
                  <a:lnTo>
                    <a:pt x="249" y="745"/>
                  </a:lnTo>
                  <a:lnTo>
                    <a:pt x="246" y="745"/>
                  </a:lnTo>
                  <a:lnTo>
                    <a:pt x="227" y="732"/>
                  </a:lnTo>
                  <a:lnTo>
                    <a:pt x="210" y="724"/>
                  </a:lnTo>
                  <a:lnTo>
                    <a:pt x="199" y="724"/>
                  </a:lnTo>
                  <a:lnTo>
                    <a:pt x="196" y="735"/>
                  </a:lnTo>
                  <a:lnTo>
                    <a:pt x="191" y="735"/>
                  </a:lnTo>
                  <a:lnTo>
                    <a:pt x="187" y="728"/>
                  </a:lnTo>
                  <a:lnTo>
                    <a:pt x="184" y="720"/>
                  </a:lnTo>
                  <a:lnTo>
                    <a:pt x="184" y="705"/>
                  </a:lnTo>
                  <a:lnTo>
                    <a:pt x="180" y="700"/>
                  </a:lnTo>
                  <a:lnTo>
                    <a:pt x="193" y="675"/>
                  </a:lnTo>
                  <a:lnTo>
                    <a:pt x="190" y="671"/>
                  </a:lnTo>
                  <a:lnTo>
                    <a:pt x="178" y="661"/>
                  </a:lnTo>
                  <a:lnTo>
                    <a:pt x="173" y="664"/>
                  </a:lnTo>
                  <a:lnTo>
                    <a:pt x="161" y="650"/>
                  </a:lnTo>
                  <a:lnTo>
                    <a:pt x="148" y="642"/>
                  </a:lnTo>
                  <a:lnTo>
                    <a:pt x="145" y="646"/>
                  </a:lnTo>
                  <a:lnTo>
                    <a:pt x="140" y="642"/>
                  </a:lnTo>
                  <a:lnTo>
                    <a:pt x="114" y="627"/>
                  </a:lnTo>
                  <a:lnTo>
                    <a:pt x="95" y="620"/>
                  </a:lnTo>
                  <a:lnTo>
                    <a:pt x="43" y="593"/>
                  </a:lnTo>
                  <a:lnTo>
                    <a:pt x="42" y="603"/>
                  </a:lnTo>
                  <a:lnTo>
                    <a:pt x="37" y="605"/>
                  </a:lnTo>
                  <a:lnTo>
                    <a:pt x="32" y="605"/>
                  </a:lnTo>
                  <a:lnTo>
                    <a:pt x="14" y="595"/>
                  </a:lnTo>
                  <a:lnTo>
                    <a:pt x="14" y="591"/>
                  </a:lnTo>
                  <a:lnTo>
                    <a:pt x="3" y="577"/>
                  </a:lnTo>
                  <a:lnTo>
                    <a:pt x="1" y="567"/>
                  </a:lnTo>
                  <a:lnTo>
                    <a:pt x="0" y="557"/>
                  </a:lnTo>
                  <a:lnTo>
                    <a:pt x="1" y="549"/>
                  </a:lnTo>
                  <a:lnTo>
                    <a:pt x="3" y="546"/>
                  </a:lnTo>
                  <a:lnTo>
                    <a:pt x="6" y="532"/>
                  </a:lnTo>
                  <a:lnTo>
                    <a:pt x="6" y="528"/>
                  </a:lnTo>
                  <a:lnTo>
                    <a:pt x="13" y="532"/>
                  </a:lnTo>
                  <a:lnTo>
                    <a:pt x="30" y="517"/>
                  </a:lnTo>
                  <a:lnTo>
                    <a:pt x="37" y="498"/>
                  </a:lnTo>
                  <a:lnTo>
                    <a:pt x="35" y="489"/>
                  </a:lnTo>
                  <a:lnTo>
                    <a:pt x="59" y="493"/>
                  </a:lnTo>
                  <a:lnTo>
                    <a:pt x="79" y="509"/>
                  </a:lnTo>
                  <a:lnTo>
                    <a:pt x="86" y="504"/>
                  </a:lnTo>
                  <a:lnTo>
                    <a:pt x="109" y="517"/>
                  </a:lnTo>
                  <a:lnTo>
                    <a:pt x="114" y="524"/>
                  </a:lnTo>
                  <a:lnTo>
                    <a:pt x="119" y="525"/>
                  </a:lnTo>
                  <a:lnTo>
                    <a:pt x="134" y="516"/>
                  </a:lnTo>
                  <a:lnTo>
                    <a:pt x="141" y="524"/>
                  </a:lnTo>
                  <a:lnTo>
                    <a:pt x="150" y="524"/>
                  </a:lnTo>
                  <a:lnTo>
                    <a:pt x="163" y="506"/>
                  </a:lnTo>
                  <a:lnTo>
                    <a:pt x="161" y="500"/>
                  </a:lnTo>
                  <a:lnTo>
                    <a:pt x="176" y="498"/>
                  </a:lnTo>
                  <a:lnTo>
                    <a:pt x="170" y="492"/>
                  </a:lnTo>
                  <a:lnTo>
                    <a:pt x="190" y="489"/>
                  </a:lnTo>
                  <a:lnTo>
                    <a:pt x="181" y="484"/>
                  </a:lnTo>
                  <a:lnTo>
                    <a:pt x="164" y="468"/>
                  </a:lnTo>
                  <a:lnTo>
                    <a:pt x="170" y="463"/>
                  </a:lnTo>
                  <a:lnTo>
                    <a:pt x="167" y="460"/>
                  </a:lnTo>
                  <a:lnTo>
                    <a:pt x="148" y="454"/>
                  </a:lnTo>
                  <a:lnTo>
                    <a:pt x="135" y="442"/>
                  </a:lnTo>
                  <a:lnTo>
                    <a:pt x="118" y="425"/>
                  </a:lnTo>
                  <a:lnTo>
                    <a:pt x="114" y="421"/>
                  </a:lnTo>
                  <a:lnTo>
                    <a:pt x="111" y="391"/>
                  </a:lnTo>
                  <a:lnTo>
                    <a:pt x="94" y="382"/>
                  </a:lnTo>
                  <a:lnTo>
                    <a:pt x="83" y="377"/>
                  </a:lnTo>
                  <a:lnTo>
                    <a:pt x="81" y="374"/>
                  </a:lnTo>
                  <a:lnTo>
                    <a:pt x="71" y="367"/>
                  </a:lnTo>
                  <a:lnTo>
                    <a:pt x="88" y="353"/>
                  </a:lnTo>
                  <a:lnTo>
                    <a:pt x="91" y="342"/>
                  </a:lnTo>
                  <a:lnTo>
                    <a:pt x="88" y="336"/>
                  </a:lnTo>
                  <a:lnTo>
                    <a:pt x="79" y="332"/>
                  </a:lnTo>
                  <a:lnTo>
                    <a:pt x="50" y="309"/>
                  </a:lnTo>
                  <a:lnTo>
                    <a:pt x="63" y="295"/>
                  </a:lnTo>
                  <a:lnTo>
                    <a:pt x="72" y="295"/>
                  </a:lnTo>
                  <a:lnTo>
                    <a:pt x="85" y="285"/>
                  </a:lnTo>
                  <a:lnTo>
                    <a:pt x="81" y="281"/>
                  </a:lnTo>
                  <a:lnTo>
                    <a:pt x="83" y="263"/>
                  </a:lnTo>
                  <a:lnTo>
                    <a:pt x="78" y="260"/>
                  </a:lnTo>
                  <a:lnTo>
                    <a:pt x="75" y="250"/>
                  </a:lnTo>
                  <a:lnTo>
                    <a:pt x="72" y="242"/>
                  </a:lnTo>
                  <a:lnTo>
                    <a:pt x="78" y="243"/>
                  </a:lnTo>
                  <a:lnTo>
                    <a:pt x="82" y="239"/>
                  </a:lnTo>
                  <a:lnTo>
                    <a:pt x="82" y="224"/>
                  </a:lnTo>
                  <a:lnTo>
                    <a:pt x="92" y="217"/>
                  </a:lnTo>
                  <a:lnTo>
                    <a:pt x="91" y="210"/>
                  </a:lnTo>
                  <a:lnTo>
                    <a:pt x="112" y="215"/>
                  </a:lnTo>
                  <a:lnTo>
                    <a:pt x="122" y="217"/>
                  </a:lnTo>
                  <a:lnTo>
                    <a:pt x="137" y="213"/>
                  </a:lnTo>
                  <a:lnTo>
                    <a:pt x="147" y="221"/>
                  </a:lnTo>
                  <a:lnTo>
                    <a:pt x="167" y="215"/>
                  </a:lnTo>
                  <a:lnTo>
                    <a:pt x="177" y="217"/>
                  </a:lnTo>
                  <a:lnTo>
                    <a:pt x="196" y="210"/>
                  </a:lnTo>
                  <a:lnTo>
                    <a:pt x="199" y="207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3" name="Freeform 73"/>
            <p:cNvSpPr>
              <a:spLocks noChangeAspect="1"/>
            </p:cNvSpPr>
            <p:nvPr/>
          </p:nvSpPr>
          <p:spPr bwMode="auto">
            <a:xfrm>
              <a:off x="3452" y="2546"/>
              <a:ext cx="329" cy="377"/>
            </a:xfrm>
            <a:custGeom>
              <a:avLst/>
              <a:gdLst/>
              <a:ahLst/>
              <a:cxnLst>
                <a:cxn ang="0">
                  <a:pos x="586" y="688"/>
                </a:cxn>
                <a:cxn ang="0">
                  <a:pos x="635" y="698"/>
                </a:cxn>
                <a:cxn ang="0">
                  <a:pos x="705" y="688"/>
                </a:cxn>
                <a:cxn ang="0">
                  <a:pos x="784" y="556"/>
                </a:cxn>
                <a:cxn ang="0">
                  <a:pos x="797" y="496"/>
                </a:cxn>
                <a:cxn ang="0">
                  <a:pos x="760" y="455"/>
                </a:cxn>
                <a:cxn ang="0">
                  <a:pos x="735" y="414"/>
                </a:cxn>
                <a:cxn ang="0">
                  <a:pos x="730" y="346"/>
                </a:cxn>
                <a:cxn ang="0">
                  <a:pos x="737" y="291"/>
                </a:cxn>
                <a:cxn ang="0">
                  <a:pos x="695" y="268"/>
                </a:cxn>
                <a:cxn ang="0">
                  <a:pos x="663" y="257"/>
                </a:cxn>
                <a:cxn ang="0">
                  <a:pos x="655" y="274"/>
                </a:cxn>
                <a:cxn ang="0">
                  <a:pos x="639" y="275"/>
                </a:cxn>
                <a:cxn ang="0">
                  <a:pos x="619" y="257"/>
                </a:cxn>
                <a:cxn ang="0">
                  <a:pos x="560" y="281"/>
                </a:cxn>
                <a:cxn ang="0">
                  <a:pos x="481" y="206"/>
                </a:cxn>
                <a:cxn ang="0">
                  <a:pos x="417" y="164"/>
                </a:cxn>
                <a:cxn ang="0">
                  <a:pos x="357" y="113"/>
                </a:cxn>
                <a:cxn ang="0">
                  <a:pos x="357" y="54"/>
                </a:cxn>
                <a:cxn ang="0">
                  <a:pos x="329" y="22"/>
                </a:cxn>
                <a:cxn ang="0">
                  <a:pos x="288" y="0"/>
                </a:cxn>
                <a:cxn ang="0">
                  <a:pos x="265" y="6"/>
                </a:cxn>
                <a:cxn ang="0">
                  <a:pos x="229" y="36"/>
                </a:cxn>
                <a:cxn ang="0">
                  <a:pos x="174" y="35"/>
                </a:cxn>
                <a:cxn ang="0">
                  <a:pos x="109" y="56"/>
                </a:cxn>
                <a:cxn ang="0">
                  <a:pos x="119" y="120"/>
                </a:cxn>
                <a:cxn ang="0">
                  <a:pos x="72" y="168"/>
                </a:cxn>
                <a:cxn ang="0">
                  <a:pos x="34" y="178"/>
                </a:cxn>
                <a:cxn ang="0">
                  <a:pos x="20" y="207"/>
                </a:cxn>
                <a:cxn ang="0">
                  <a:pos x="21" y="223"/>
                </a:cxn>
                <a:cxn ang="0">
                  <a:pos x="27" y="253"/>
                </a:cxn>
                <a:cxn ang="0">
                  <a:pos x="65" y="314"/>
                </a:cxn>
                <a:cxn ang="0">
                  <a:pos x="67" y="345"/>
                </a:cxn>
                <a:cxn ang="0">
                  <a:pos x="101" y="388"/>
                </a:cxn>
                <a:cxn ang="0">
                  <a:pos x="105" y="421"/>
                </a:cxn>
                <a:cxn ang="0">
                  <a:pos x="134" y="474"/>
                </a:cxn>
                <a:cxn ang="0">
                  <a:pos x="198" y="523"/>
                </a:cxn>
                <a:cxn ang="0">
                  <a:pos x="211" y="567"/>
                </a:cxn>
                <a:cxn ang="0">
                  <a:pos x="246" y="594"/>
                </a:cxn>
                <a:cxn ang="0">
                  <a:pos x="229" y="634"/>
                </a:cxn>
                <a:cxn ang="0">
                  <a:pos x="194" y="671"/>
                </a:cxn>
                <a:cxn ang="0">
                  <a:pos x="167" y="724"/>
                </a:cxn>
                <a:cxn ang="0">
                  <a:pos x="181" y="764"/>
                </a:cxn>
                <a:cxn ang="0">
                  <a:pos x="222" y="830"/>
                </a:cxn>
                <a:cxn ang="0">
                  <a:pos x="276" y="776"/>
                </a:cxn>
                <a:cxn ang="0">
                  <a:pos x="334" y="784"/>
                </a:cxn>
                <a:cxn ang="0">
                  <a:pos x="370" y="788"/>
                </a:cxn>
                <a:cxn ang="0">
                  <a:pos x="376" y="842"/>
                </a:cxn>
                <a:cxn ang="0">
                  <a:pos x="429" y="842"/>
                </a:cxn>
                <a:cxn ang="0">
                  <a:pos x="466" y="827"/>
                </a:cxn>
                <a:cxn ang="0">
                  <a:pos x="541" y="845"/>
                </a:cxn>
                <a:cxn ang="0">
                  <a:pos x="547" y="796"/>
                </a:cxn>
                <a:cxn ang="0">
                  <a:pos x="566" y="738"/>
                </a:cxn>
              </a:cxnLst>
              <a:rect l="0" t="0" r="r" b="b"/>
              <a:pathLst>
                <a:path w="813" h="851">
                  <a:moveTo>
                    <a:pt x="566" y="738"/>
                  </a:moveTo>
                  <a:lnTo>
                    <a:pt x="571" y="716"/>
                  </a:lnTo>
                  <a:lnTo>
                    <a:pt x="573" y="692"/>
                  </a:lnTo>
                  <a:lnTo>
                    <a:pt x="577" y="680"/>
                  </a:lnTo>
                  <a:lnTo>
                    <a:pt x="586" y="688"/>
                  </a:lnTo>
                  <a:lnTo>
                    <a:pt x="604" y="688"/>
                  </a:lnTo>
                  <a:lnTo>
                    <a:pt x="616" y="692"/>
                  </a:lnTo>
                  <a:lnTo>
                    <a:pt x="620" y="689"/>
                  </a:lnTo>
                  <a:lnTo>
                    <a:pt x="626" y="691"/>
                  </a:lnTo>
                  <a:lnTo>
                    <a:pt x="635" y="698"/>
                  </a:lnTo>
                  <a:lnTo>
                    <a:pt x="653" y="691"/>
                  </a:lnTo>
                  <a:lnTo>
                    <a:pt x="672" y="689"/>
                  </a:lnTo>
                  <a:lnTo>
                    <a:pt x="687" y="691"/>
                  </a:lnTo>
                  <a:lnTo>
                    <a:pt x="695" y="696"/>
                  </a:lnTo>
                  <a:lnTo>
                    <a:pt x="705" y="688"/>
                  </a:lnTo>
                  <a:lnTo>
                    <a:pt x="718" y="680"/>
                  </a:lnTo>
                  <a:lnTo>
                    <a:pt x="746" y="634"/>
                  </a:lnTo>
                  <a:lnTo>
                    <a:pt x="761" y="592"/>
                  </a:lnTo>
                  <a:lnTo>
                    <a:pt x="764" y="585"/>
                  </a:lnTo>
                  <a:lnTo>
                    <a:pt x="784" y="556"/>
                  </a:lnTo>
                  <a:lnTo>
                    <a:pt x="792" y="543"/>
                  </a:lnTo>
                  <a:lnTo>
                    <a:pt x="813" y="506"/>
                  </a:lnTo>
                  <a:lnTo>
                    <a:pt x="806" y="503"/>
                  </a:lnTo>
                  <a:lnTo>
                    <a:pt x="803" y="498"/>
                  </a:lnTo>
                  <a:lnTo>
                    <a:pt x="797" y="496"/>
                  </a:lnTo>
                  <a:lnTo>
                    <a:pt x="787" y="485"/>
                  </a:lnTo>
                  <a:lnTo>
                    <a:pt x="783" y="475"/>
                  </a:lnTo>
                  <a:lnTo>
                    <a:pt x="773" y="460"/>
                  </a:lnTo>
                  <a:lnTo>
                    <a:pt x="761" y="455"/>
                  </a:lnTo>
                  <a:lnTo>
                    <a:pt x="760" y="455"/>
                  </a:lnTo>
                  <a:lnTo>
                    <a:pt x="748" y="459"/>
                  </a:lnTo>
                  <a:lnTo>
                    <a:pt x="737" y="450"/>
                  </a:lnTo>
                  <a:lnTo>
                    <a:pt x="744" y="431"/>
                  </a:lnTo>
                  <a:lnTo>
                    <a:pt x="735" y="423"/>
                  </a:lnTo>
                  <a:lnTo>
                    <a:pt x="735" y="414"/>
                  </a:lnTo>
                  <a:lnTo>
                    <a:pt x="728" y="403"/>
                  </a:lnTo>
                  <a:lnTo>
                    <a:pt x="733" y="381"/>
                  </a:lnTo>
                  <a:lnTo>
                    <a:pt x="731" y="373"/>
                  </a:lnTo>
                  <a:lnTo>
                    <a:pt x="740" y="367"/>
                  </a:lnTo>
                  <a:lnTo>
                    <a:pt x="730" y="346"/>
                  </a:lnTo>
                  <a:lnTo>
                    <a:pt x="740" y="307"/>
                  </a:lnTo>
                  <a:lnTo>
                    <a:pt x="730" y="305"/>
                  </a:lnTo>
                  <a:lnTo>
                    <a:pt x="722" y="298"/>
                  </a:lnTo>
                  <a:lnTo>
                    <a:pt x="730" y="293"/>
                  </a:lnTo>
                  <a:lnTo>
                    <a:pt x="737" y="291"/>
                  </a:lnTo>
                  <a:lnTo>
                    <a:pt x="705" y="266"/>
                  </a:lnTo>
                  <a:lnTo>
                    <a:pt x="704" y="274"/>
                  </a:lnTo>
                  <a:lnTo>
                    <a:pt x="699" y="275"/>
                  </a:lnTo>
                  <a:lnTo>
                    <a:pt x="701" y="270"/>
                  </a:lnTo>
                  <a:lnTo>
                    <a:pt x="695" y="268"/>
                  </a:lnTo>
                  <a:lnTo>
                    <a:pt x="692" y="270"/>
                  </a:lnTo>
                  <a:lnTo>
                    <a:pt x="691" y="266"/>
                  </a:lnTo>
                  <a:lnTo>
                    <a:pt x="687" y="264"/>
                  </a:lnTo>
                  <a:lnTo>
                    <a:pt x="668" y="264"/>
                  </a:lnTo>
                  <a:lnTo>
                    <a:pt x="663" y="257"/>
                  </a:lnTo>
                  <a:lnTo>
                    <a:pt x="656" y="260"/>
                  </a:lnTo>
                  <a:lnTo>
                    <a:pt x="656" y="266"/>
                  </a:lnTo>
                  <a:lnTo>
                    <a:pt x="656" y="274"/>
                  </a:lnTo>
                  <a:lnTo>
                    <a:pt x="656" y="270"/>
                  </a:lnTo>
                  <a:lnTo>
                    <a:pt x="655" y="274"/>
                  </a:lnTo>
                  <a:lnTo>
                    <a:pt x="649" y="263"/>
                  </a:lnTo>
                  <a:lnTo>
                    <a:pt x="642" y="261"/>
                  </a:lnTo>
                  <a:lnTo>
                    <a:pt x="639" y="264"/>
                  </a:lnTo>
                  <a:lnTo>
                    <a:pt x="636" y="270"/>
                  </a:lnTo>
                  <a:lnTo>
                    <a:pt x="639" y="275"/>
                  </a:lnTo>
                  <a:lnTo>
                    <a:pt x="640" y="281"/>
                  </a:lnTo>
                  <a:lnTo>
                    <a:pt x="627" y="275"/>
                  </a:lnTo>
                  <a:lnTo>
                    <a:pt x="629" y="273"/>
                  </a:lnTo>
                  <a:lnTo>
                    <a:pt x="627" y="267"/>
                  </a:lnTo>
                  <a:lnTo>
                    <a:pt x="619" y="257"/>
                  </a:lnTo>
                  <a:lnTo>
                    <a:pt x="613" y="267"/>
                  </a:lnTo>
                  <a:lnTo>
                    <a:pt x="580" y="299"/>
                  </a:lnTo>
                  <a:lnTo>
                    <a:pt x="573" y="299"/>
                  </a:lnTo>
                  <a:lnTo>
                    <a:pt x="566" y="295"/>
                  </a:lnTo>
                  <a:lnTo>
                    <a:pt x="560" y="281"/>
                  </a:lnTo>
                  <a:lnTo>
                    <a:pt x="538" y="266"/>
                  </a:lnTo>
                  <a:lnTo>
                    <a:pt x="524" y="249"/>
                  </a:lnTo>
                  <a:lnTo>
                    <a:pt x="501" y="231"/>
                  </a:lnTo>
                  <a:lnTo>
                    <a:pt x="486" y="210"/>
                  </a:lnTo>
                  <a:lnTo>
                    <a:pt x="481" y="206"/>
                  </a:lnTo>
                  <a:lnTo>
                    <a:pt x="473" y="177"/>
                  </a:lnTo>
                  <a:lnTo>
                    <a:pt x="460" y="152"/>
                  </a:lnTo>
                  <a:lnTo>
                    <a:pt x="445" y="145"/>
                  </a:lnTo>
                  <a:lnTo>
                    <a:pt x="432" y="146"/>
                  </a:lnTo>
                  <a:lnTo>
                    <a:pt x="417" y="164"/>
                  </a:lnTo>
                  <a:lnTo>
                    <a:pt x="409" y="154"/>
                  </a:lnTo>
                  <a:lnTo>
                    <a:pt x="363" y="132"/>
                  </a:lnTo>
                  <a:lnTo>
                    <a:pt x="341" y="122"/>
                  </a:lnTo>
                  <a:lnTo>
                    <a:pt x="338" y="113"/>
                  </a:lnTo>
                  <a:lnTo>
                    <a:pt x="357" y="113"/>
                  </a:lnTo>
                  <a:lnTo>
                    <a:pt x="370" y="91"/>
                  </a:lnTo>
                  <a:lnTo>
                    <a:pt x="368" y="77"/>
                  </a:lnTo>
                  <a:lnTo>
                    <a:pt x="374" y="75"/>
                  </a:lnTo>
                  <a:lnTo>
                    <a:pt x="373" y="67"/>
                  </a:lnTo>
                  <a:lnTo>
                    <a:pt x="357" y="54"/>
                  </a:lnTo>
                  <a:lnTo>
                    <a:pt x="353" y="59"/>
                  </a:lnTo>
                  <a:lnTo>
                    <a:pt x="344" y="45"/>
                  </a:lnTo>
                  <a:lnTo>
                    <a:pt x="344" y="34"/>
                  </a:lnTo>
                  <a:lnTo>
                    <a:pt x="328" y="31"/>
                  </a:lnTo>
                  <a:lnTo>
                    <a:pt x="329" y="22"/>
                  </a:lnTo>
                  <a:lnTo>
                    <a:pt x="319" y="17"/>
                  </a:lnTo>
                  <a:lnTo>
                    <a:pt x="315" y="20"/>
                  </a:lnTo>
                  <a:lnTo>
                    <a:pt x="299" y="9"/>
                  </a:lnTo>
                  <a:lnTo>
                    <a:pt x="295" y="11"/>
                  </a:lnTo>
                  <a:lnTo>
                    <a:pt x="288" y="0"/>
                  </a:lnTo>
                  <a:lnTo>
                    <a:pt x="283" y="0"/>
                  </a:lnTo>
                  <a:lnTo>
                    <a:pt x="282" y="4"/>
                  </a:lnTo>
                  <a:lnTo>
                    <a:pt x="275" y="3"/>
                  </a:lnTo>
                  <a:lnTo>
                    <a:pt x="270" y="9"/>
                  </a:lnTo>
                  <a:lnTo>
                    <a:pt x="265" y="6"/>
                  </a:lnTo>
                  <a:lnTo>
                    <a:pt x="260" y="15"/>
                  </a:lnTo>
                  <a:lnTo>
                    <a:pt x="250" y="17"/>
                  </a:lnTo>
                  <a:lnTo>
                    <a:pt x="247" y="20"/>
                  </a:lnTo>
                  <a:lnTo>
                    <a:pt x="246" y="32"/>
                  </a:lnTo>
                  <a:lnTo>
                    <a:pt x="229" y="36"/>
                  </a:lnTo>
                  <a:lnTo>
                    <a:pt x="222" y="31"/>
                  </a:lnTo>
                  <a:lnTo>
                    <a:pt x="211" y="27"/>
                  </a:lnTo>
                  <a:lnTo>
                    <a:pt x="207" y="32"/>
                  </a:lnTo>
                  <a:lnTo>
                    <a:pt x="183" y="36"/>
                  </a:lnTo>
                  <a:lnTo>
                    <a:pt x="174" y="35"/>
                  </a:lnTo>
                  <a:lnTo>
                    <a:pt x="168" y="34"/>
                  </a:lnTo>
                  <a:lnTo>
                    <a:pt x="157" y="28"/>
                  </a:lnTo>
                  <a:lnTo>
                    <a:pt x="125" y="31"/>
                  </a:lnTo>
                  <a:lnTo>
                    <a:pt x="111" y="45"/>
                  </a:lnTo>
                  <a:lnTo>
                    <a:pt x="109" y="56"/>
                  </a:lnTo>
                  <a:lnTo>
                    <a:pt x="111" y="59"/>
                  </a:lnTo>
                  <a:lnTo>
                    <a:pt x="118" y="77"/>
                  </a:lnTo>
                  <a:lnTo>
                    <a:pt x="125" y="100"/>
                  </a:lnTo>
                  <a:lnTo>
                    <a:pt x="122" y="117"/>
                  </a:lnTo>
                  <a:lnTo>
                    <a:pt x="119" y="120"/>
                  </a:lnTo>
                  <a:lnTo>
                    <a:pt x="106" y="142"/>
                  </a:lnTo>
                  <a:lnTo>
                    <a:pt x="105" y="149"/>
                  </a:lnTo>
                  <a:lnTo>
                    <a:pt x="102" y="156"/>
                  </a:lnTo>
                  <a:lnTo>
                    <a:pt x="83" y="164"/>
                  </a:lnTo>
                  <a:lnTo>
                    <a:pt x="72" y="168"/>
                  </a:lnTo>
                  <a:lnTo>
                    <a:pt x="70" y="181"/>
                  </a:lnTo>
                  <a:lnTo>
                    <a:pt x="66" y="184"/>
                  </a:lnTo>
                  <a:lnTo>
                    <a:pt x="59" y="181"/>
                  </a:lnTo>
                  <a:lnTo>
                    <a:pt x="36" y="175"/>
                  </a:lnTo>
                  <a:lnTo>
                    <a:pt x="34" y="178"/>
                  </a:lnTo>
                  <a:lnTo>
                    <a:pt x="21" y="175"/>
                  </a:lnTo>
                  <a:lnTo>
                    <a:pt x="13" y="175"/>
                  </a:lnTo>
                  <a:lnTo>
                    <a:pt x="14" y="182"/>
                  </a:lnTo>
                  <a:lnTo>
                    <a:pt x="21" y="186"/>
                  </a:lnTo>
                  <a:lnTo>
                    <a:pt x="20" y="207"/>
                  </a:lnTo>
                  <a:lnTo>
                    <a:pt x="8" y="206"/>
                  </a:lnTo>
                  <a:lnTo>
                    <a:pt x="0" y="207"/>
                  </a:lnTo>
                  <a:lnTo>
                    <a:pt x="8" y="214"/>
                  </a:lnTo>
                  <a:lnTo>
                    <a:pt x="13" y="220"/>
                  </a:lnTo>
                  <a:lnTo>
                    <a:pt x="21" y="223"/>
                  </a:lnTo>
                  <a:lnTo>
                    <a:pt x="16" y="231"/>
                  </a:lnTo>
                  <a:lnTo>
                    <a:pt x="26" y="234"/>
                  </a:lnTo>
                  <a:lnTo>
                    <a:pt x="26" y="250"/>
                  </a:lnTo>
                  <a:lnTo>
                    <a:pt x="29" y="253"/>
                  </a:lnTo>
                  <a:lnTo>
                    <a:pt x="27" y="253"/>
                  </a:lnTo>
                  <a:lnTo>
                    <a:pt x="24" y="274"/>
                  </a:lnTo>
                  <a:lnTo>
                    <a:pt x="26" y="284"/>
                  </a:lnTo>
                  <a:lnTo>
                    <a:pt x="40" y="292"/>
                  </a:lnTo>
                  <a:lnTo>
                    <a:pt x="55" y="306"/>
                  </a:lnTo>
                  <a:lnTo>
                    <a:pt x="65" y="314"/>
                  </a:lnTo>
                  <a:lnTo>
                    <a:pt x="79" y="317"/>
                  </a:lnTo>
                  <a:lnTo>
                    <a:pt x="85" y="324"/>
                  </a:lnTo>
                  <a:lnTo>
                    <a:pt x="89" y="327"/>
                  </a:lnTo>
                  <a:lnTo>
                    <a:pt x="75" y="339"/>
                  </a:lnTo>
                  <a:lnTo>
                    <a:pt x="67" y="345"/>
                  </a:lnTo>
                  <a:lnTo>
                    <a:pt x="67" y="348"/>
                  </a:lnTo>
                  <a:lnTo>
                    <a:pt x="60" y="361"/>
                  </a:lnTo>
                  <a:lnTo>
                    <a:pt x="73" y="373"/>
                  </a:lnTo>
                  <a:lnTo>
                    <a:pt x="95" y="382"/>
                  </a:lnTo>
                  <a:lnTo>
                    <a:pt x="101" y="388"/>
                  </a:lnTo>
                  <a:lnTo>
                    <a:pt x="103" y="385"/>
                  </a:lnTo>
                  <a:lnTo>
                    <a:pt x="108" y="389"/>
                  </a:lnTo>
                  <a:lnTo>
                    <a:pt x="102" y="395"/>
                  </a:lnTo>
                  <a:lnTo>
                    <a:pt x="109" y="414"/>
                  </a:lnTo>
                  <a:lnTo>
                    <a:pt x="105" y="421"/>
                  </a:lnTo>
                  <a:lnTo>
                    <a:pt x="114" y="431"/>
                  </a:lnTo>
                  <a:lnTo>
                    <a:pt x="106" y="439"/>
                  </a:lnTo>
                  <a:lnTo>
                    <a:pt x="108" y="445"/>
                  </a:lnTo>
                  <a:lnTo>
                    <a:pt x="128" y="457"/>
                  </a:lnTo>
                  <a:lnTo>
                    <a:pt x="134" y="474"/>
                  </a:lnTo>
                  <a:lnTo>
                    <a:pt x="165" y="495"/>
                  </a:lnTo>
                  <a:lnTo>
                    <a:pt x="173" y="510"/>
                  </a:lnTo>
                  <a:lnTo>
                    <a:pt x="181" y="507"/>
                  </a:lnTo>
                  <a:lnTo>
                    <a:pt x="183" y="509"/>
                  </a:lnTo>
                  <a:lnTo>
                    <a:pt x="198" y="523"/>
                  </a:lnTo>
                  <a:lnTo>
                    <a:pt x="196" y="545"/>
                  </a:lnTo>
                  <a:lnTo>
                    <a:pt x="204" y="555"/>
                  </a:lnTo>
                  <a:lnTo>
                    <a:pt x="207" y="557"/>
                  </a:lnTo>
                  <a:lnTo>
                    <a:pt x="207" y="560"/>
                  </a:lnTo>
                  <a:lnTo>
                    <a:pt x="211" y="567"/>
                  </a:lnTo>
                  <a:lnTo>
                    <a:pt x="227" y="574"/>
                  </a:lnTo>
                  <a:lnTo>
                    <a:pt x="237" y="578"/>
                  </a:lnTo>
                  <a:lnTo>
                    <a:pt x="247" y="587"/>
                  </a:lnTo>
                  <a:lnTo>
                    <a:pt x="250" y="591"/>
                  </a:lnTo>
                  <a:lnTo>
                    <a:pt x="246" y="594"/>
                  </a:lnTo>
                  <a:lnTo>
                    <a:pt x="249" y="606"/>
                  </a:lnTo>
                  <a:lnTo>
                    <a:pt x="240" y="610"/>
                  </a:lnTo>
                  <a:lnTo>
                    <a:pt x="243" y="623"/>
                  </a:lnTo>
                  <a:lnTo>
                    <a:pt x="240" y="628"/>
                  </a:lnTo>
                  <a:lnTo>
                    <a:pt x="229" y="634"/>
                  </a:lnTo>
                  <a:lnTo>
                    <a:pt x="210" y="642"/>
                  </a:lnTo>
                  <a:lnTo>
                    <a:pt x="209" y="648"/>
                  </a:lnTo>
                  <a:lnTo>
                    <a:pt x="200" y="656"/>
                  </a:lnTo>
                  <a:lnTo>
                    <a:pt x="198" y="663"/>
                  </a:lnTo>
                  <a:lnTo>
                    <a:pt x="194" y="671"/>
                  </a:lnTo>
                  <a:lnTo>
                    <a:pt x="194" y="673"/>
                  </a:lnTo>
                  <a:lnTo>
                    <a:pt x="196" y="691"/>
                  </a:lnTo>
                  <a:lnTo>
                    <a:pt x="196" y="698"/>
                  </a:lnTo>
                  <a:lnTo>
                    <a:pt x="184" y="717"/>
                  </a:lnTo>
                  <a:lnTo>
                    <a:pt x="167" y="724"/>
                  </a:lnTo>
                  <a:lnTo>
                    <a:pt x="180" y="734"/>
                  </a:lnTo>
                  <a:lnTo>
                    <a:pt x="181" y="741"/>
                  </a:lnTo>
                  <a:lnTo>
                    <a:pt x="164" y="748"/>
                  </a:lnTo>
                  <a:lnTo>
                    <a:pt x="177" y="756"/>
                  </a:lnTo>
                  <a:lnTo>
                    <a:pt x="181" y="764"/>
                  </a:lnTo>
                  <a:lnTo>
                    <a:pt x="187" y="777"/>
                  </a:lnTo>
                  <a:lnTo>
                    <a:pt x="200" y="791"/>
                  </a:lnTo>
                  <a:lnTo>
                    <a:pt x="211" y="810"/>
                  </a:lnTo>
                  <a:lnTo>
                    <a:pt x="219" y="823"/>
                  </a:lnTo>
                  <a:lnTo>
                    <a:pt x="222" y="830"/>
                  </a:lnTo>
                  <a:lnTo>
                    <a:pt x="232" y="814"/>
                  </a:lnTo>
                  <a:lnTo>
                    <a:pt x="236" y="801"/>
                  </a:lnTo>
                  <a:lnTo>
                    <a:pt x="239" y="799"/>
                  </a:lnTo>
                  <a:lnTo>
                    <a:pt x="258" y="777"/>
                  </a:lnTo>
                  <a:lnTo>
                    <a:pt x="276" y="776"/>
                  </a:lnTo>
                  <a:lnTo>
                    <a:pt x="283" y="784"/>
                  </a:lnTo>
                  <a:lnTo>
                    <a:pt x="292" y="781"/>
                  </a:lnTo>
                  <a:lnTo>
                    <a:pt x="298" y="789"/>
                  </a:lnTo>
                  <a:lnTo>
                    <a:pt x="315" y="776"/>
                  </a:lnTo>
                  <a:lnTo>
                    <a:pt x="334" y="784"/>
                  </a:lnTo>
                  <a:lnTo>
                    <a:pt x="344" y="788"/>
                  </a:lnTo>
                  <a:lnTo>
                    <a:pt x="355" y="784"/>
                  </a:lnTo>
                  <a:lnTo>
                    <a:pt x="360" y="780"/>
                  </a:lnTo>
                  <a:lnTo>
                    <a:pt x="368" y="782"/>
                  </a:lnTo>
                  <a:lnTo>
                    <a:pt x="370" y="788"/>
                  </a:lnTo>
                  <a:lnTo>
                    <a:pt x="365" y="794"/>
                  </a:lnTo>
                  <a:lnTo>
                    <a:pt x="360" y="801"/>
                  </a:lnTo>
                  <a:lnTo>
                    <a:pt x="360" y="819"/>
                  </a:lnTo>
                  <a:lnTo>
                    <a:pt x="363" y="826"/>
                  </a:lnTo>
                  <a:lnTo>
                    <a:pt x="376" y="842"/>
                  </a:lnTo>
                  <a:lnTo>
                    <a:pt x="378" y="851"/>
                  </a:lnTo>
                  <a:lnTo>
                    <a:pt x="387" y="848"/>
                  </a:lnTo>
                  <a:lnTo>
                    <a:pt x="403" y="844"/>
                  </a:lnTo>
                  <a:lnTo>
                    <a:pt x="414" y="844"/>
                  </a:lnTo>
                  <a:lnTo>
                    <a:pt x="429" y="842"/>
                  </a:lnTo>
                  <a:lnTo>
                    <a:pt x="437" y="834"/>
                  </a:lnTo>
                  <a:lnTo>
                    <a:pt x="445" y="837"/>
                  </a:lnTo>
                  <a:lnTo>
                    <a:pt x="452" y="841"/>
                  </a:lnTo>
                  <a:lnTo>
                    <a:pt x="466" y="848"/>
                  </a:lnTo>
                  <a:lnTo>
                    <a:pt x="466" y="827"/>
                  </a:lnTo>
                  <a:lnTo>
                    <a:pt x="479" y="828"/>
                  </a:lnTo>
                  <a:lnTo>
                    <a:pt x="499" y="823"/>
                  </a:lnTo>
                  <a:lnTo>
                    <a:pt x="520" y="826"/>
                  </a:lnTo>
                  <a:lnTo>
                    <a:pt x="534" y="842"/>
                  </a:lnTo>
                  <a:lnTo>
                    <a:pt x="541" y="845"/>
                  </a:lnTo>
                  <a:lnTo>
                    <a:pt x="544" y="834"/>
                  </a:lnTo>
                  <a:lnTo>
                    <a:pt x="544" y="833"/>
                  </a:lnTo>
                  <a:lnTo>
                    <a:pt x="531" y="821"/>
                  </a:lnTo>
                  <a:lnTo>
                    <a:pt x="545" y="801"/>
                  </a:lnTo>
                  <a:lnTo>
                    <a:pt x="547" y="796"/>
                  </a:lnTo>
                  <a:lnTo>
                    <a:pt x="556" y="780"/>
                  </a:lnTo>
                  <a:lnTo>
                    <a:pt x="557" y="778"/>
                  </a:lnTo>
                  <a:lnTo>
                    <a:pt x="563" y="759"/>
                  </a:lnTo>
                  <a:lnTo>
                    <a:pt x="566" y="739"/>
                  </a:lnTo>
                  <a:lnTo>
                    <a:pt x="566" y="738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4" name="Freeform 74"/>
            <p:cNvSpPr>
              <a:spLocks noChangeAspect="1"/>
            </p:cNvSpPr>
            <p:nvPr/>
          </p:nvSpPr>
          <p:spPr bwMode="auto">
            <a:xfrm>
              <a:off x="3118" y="2435"/>
              <a:ext cx="440" cy="461"/>
            </a:xfrm>
            <a:custGeom>
              <a:avLst/>
              <a:gdLst/>
              <a:ahLst/>
              <a:cxnLst>
                <a:cxn ang="0">
                  <a:pos x="789" y="160"/>
                </a:cxn>
                <a:cxn ang="0">
                  <a:pos x="769" y="236"/>
                </a:cxn>
                <a:cxn ang="0">
                  <a:pos x="808" y="279"/>
                </a:cxn>
                <a:cxn ang="0">
                  <a:pos x="881" y="280"/>
                </a:cxn>
                <a:cxn ang="0">
                  <a:pos x="955" y="328"/>
                </a:cxn>
                <a:cxn ang="0">
                  <a:pos x="939" y="407"/>
                </a:cxn>
                <a:cxn ang="0">
                  <a:pos x="873" y="426"/>
                </a:cxn>
                <a:cxn ang="0">
                  <a:pos x="857" y="458"/>
                </a:cxn>
                <a:cxn ang="0">
                  <a:pos x="853" y="482"/>
                </a:cxn>
                <a:cxn ang="0">
                  <a:pos x="863" y="535"/>
                </a:cxn>
                <a:cxn ang="0">
                  <a:pos x="926" y="578"/>
                </a:cxn>
                <a:cxn ang="0">
                  <a:pos x="932" y="633"/>
                </a:cxn>
                <a:cxn ang="0">
                  <a:pos x="942" y="672"/>
                </a:cxn>
                <a:cxn ang="0">
                  <a:pos x="1002" y="746"/>
                </a:cxn>
                <a:cxn ang="0">
                  <a:pos x="1041" y="806"/>
                </a:cxn>
                <a:cxn ang="0">
                  <a:pos x="1084" y="838"/>
                </a:cxn>
                <a:cxn ang="0">
                  <a:pos x="1077" y="879"/>
                </a:cxn>
                <a:cxn ang="0">
                  <a:pos x="1031" y="922"/>
                </a:cxn>
                <a:cxn ang="0">
                  <a:pos x="1017" y="985"/>
                </a:cxn>
                <a:cxn ang="0">
                  <a:pos x="964" y="975"/>
                </a:cxn>
                <a:cxn ang="0">
                  <a:pos x="884" y="1032"/>
                </a:cxn>
                <a:cxn ang="0">
                  <a:pos x="804" y="1007"/>
                </a:cxn>
                <a:cxn ang="0">
                  <a:pos x="758" y="943"/>
                </a:cxn>
                <a:cxn ang="0">
                  <a:pos x="668" y="897"/>
                </a:cxn>
                <a:cxn ang="0">
                  <a:pos x="627" y="840"/>
                </a:cxn>
                <a:cxn ang="0">
                  <a:pos x="657" y="758"/>
                </a:cxn>
                <a:cxn ang="0">
                  <a:pos x="532" y="567"/>
                </a:cxn>
                <a:cxn ang="0">
                  <a:pos x="460" y="586"/>
                </a:cxn>
                <a:cxn ang="0">
                  <a:pos x="414" y="610"/>
                </a:cxn>
                <a:cxn ang="0">
                  <a:pos x="349" y="611"/>
                </a:cxn>
                <a:cxn ang="0">
                  <a:pos x="300" y="628"/>
                </a:cxn>
                <a:cxn ang="0">
                  <a:pos x="339" y="592"/>
                </a:cxn>
                <a:cxn ang="0">
                  <a:pos x="380" y="553"/>
                </a:cxn>
                <a:cxn ang="0">
                  <a:pos x="344" y="514"/>
                </a:cxn>
                <a:cxn ang="0">
                  <a:pos x="281" y="460"/>
                </a:cxn>
                <a:cxn ang="0">
                  <a:pos x="274" y="455"/>
                </a:cxn>
                <a:cxn ang="0">
                  <a:pos x="264" y="454"/>
                </a:cxn>
                <a:cxn ang="0">
                  <a:pos x="251" y="460"/>
                </a:cxn>
                <a:cxn ang="0">
                  <a:pos x="222" y="483"/>
                </a:cxn>
                <a:cxn ang="0">
                  <a:pos x="213" y="472"/>
                </a:cxn>
                <a:cxn ang="0">
                  <a:pos x="172" y="487"/>
                </a:cxn>
                <a:cxn ang="0">
                  <a:pos x="150" y="474"/>
                </a:cxn>
                <a:cxn ang="0">
                  <a:pos x="75" y="294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59" y="101"/>
                </a:cxn>
                <a:cxn ang="0">
                  <a:pos x="52" y="61"/>
                </a:cxn>
                <a:cxn ang="0">
                  <a:pos x="114" y="29"/>
                </a:cxn>
                <a:cxn ang="0">
                  <a:pos x="149" y="78"/>
                </a:cxn>
                <a:cxn ang="0">
                  <a:pos x="167" y="40"/>
                </a:cxn>
                <a:cxn ang="0">
                  <a:pos x="215" y="19"/>
                </a:cxn>
                <a:cxn ang="0">
                  <a:pos x="262" y="15"/>
                </a:cxn>
                <a:cxn ang="0">
                  <a:pos x="329" y="43"/>
                </a:cxn>
                <a:cxn ang="0">
                  <a:pos x="379" y="59"/>
                </a:cxn>
                <a:cxn ang="0">
                  <a:pos x="427" y="78"/>
                </a:cxn>
                <a:cxn ang="0">
                  <a:pos x="477" y="78"/>
                </a:cxn>
                <a:cxn ang="0">
                  <a:pos x="537" y="41"/>
                </a:cxn>
                <a:cxn ang="0">
                  <a:pos x="632" y="32"/>
                </a:cxn>
                <a:cxn ang="0">
                  <a:pos x="674" y="36"/>
                </a:cxn>
                <a:cxn ang="0">
                  <a:pos x="704" y="65"/>
                </a:cxn>
                <a:cxn ang="0">
                  <a:pos x="727" y="129"/>
                </a:cxn>
              </a:cxnLst>
              <a:rect l="0" t="0" r="r" b="b"/>
              <a:pathLst>
                <a:path w="1087" h="1033">
                  <a:moveTo>
                    <a:pt x="737" y="155"/>
                  </a:moveTo>
                  <a:lnTo>
                    <a:pt x="766" y="150"/>
                  </a:lnTo>
                  <a:lnTo>
                    <a:pt x="766" y="157"/>
                  </a:lnTo>
                  <a:lnTo>
                    <a:pt x="773" y="160"/>
                  </a:lnTo>
                  <a:lnTo>
                    <a:pt x="775" y="165"/>
                  </a:lnTo>
                  <a:lnTo>
                    <a:pt x="789" y="160"/>
                  </a:lnTo>
                  <a:lnTo>
                    <a:pt x="808" y="182"/>
                  </a:lnTo>
                  <a:lnTo>
                    <a:pt x="789" y="185"/>
                  </a:lnTo>
                  <a:lnTo>
                    <a:pt x="789" y="191"/>
                  </a:lnTo>
                  <a:lnTo>
                    <a:pt x="797" y="211"/>
                  </a:lnTo>
                  <a:lnTo>
                    <a:pt x="778" y="222"/>
                  </a:lnTo>
                  <a:lnTo>
                    <a:pt x="769" y="236"/>
                  </a:lnTo>
                  <a:lnTo>
                    <a:pt x="775" y="247"/>
                  </a:lnTo>
                  <a:lnTo>
                    <a:pt x="784" y="253"/>
                  </a:lnTo>
                  <a:lnTo>
                    <a:pt x="785" y="250"/>
                  </a:lnTo>
                  <a:lnTo>
                    <a:pt x="798" y="268"/>
                  </a:lnTo>
                  <a:lnTo>
                    <a:pt x="797" y="272"/>
                  </a:lnTo>
                  <a:lnTo>
                    <a:pt x="808" y="279"/>
                  </a:lnTo>
                  <a:lnTo>
                    <a:pt x="817" y="283"/>
                  </a:lnTo>
                  <a:lnTo>
                    <a:pt x="824" y="275"/>
                  </a:lnTo>
                  <a:lnTo>
                    <a:pt x="847" y="285"/>
                  </a:lnTo>
                  <a:lnTo>
                    <a:pt x="854" y="286"/>
                  </a:lnTo>
                  <a:lnTo>
                    <a:pt x="868" y="272"/>
                  </a:lnTo>
                  <a:lnTo>
                    <a:pt x="881" y="280"/>
                  </a:lnTo>
                  <a:lnTo>
                    <a:pt x="900" y="293"/>
                  </a:lnTo>
                  <a:lnTo>
                    <a:pt x="913" y="292"/>
                  </a:lnTo>
                  <a:lnTo>
                    <a:pt x="943" y="307"/>
                  </a:lnTo>
                  <a:lnTo>
                    <a:pt x="946" y="307"/>
                  </a:lnTo>
                  <a:lnTo>
                    <a:pt x="948" y="310"/>
                  </a:lnTo>
                  <a:lnTo>
                    <a:pt x="955" y="328"/>
                  </a:lnTo>
                  <a:lnTo>
                    <a:pt x="962" y="351"/>
                  </a:lnTo>
                  <a:lnTo>
                    <a:pt x="959" y="368"/>
                  </a:lnTo>
                  <a:lnTo>
                    <a:pt x="956" y="371"/>
                  </a:lnTo>
                  <a:lnTo>
                    <a:pt x="943" y="393"/>
                  </a:lnTo>
                  <a:lnTo>
                    <a:pt x="942" y="400"/>
                  </a:lnTo>
                  <a:lnTo>
                    <a:pt x="939" y="407"/>
                  </a:lnTo>
                  <a:lnTo>
                    <a:pt x="920" y="415"/>
                  </a:lnTo>
                  <a:lnTo>
                    <a:pt x="909" y="419"/>
                  </a:lnTo>
                  <a:lnTo>
                    <a:pt x="907" y="432"/>
                  </a:lnTo>
                  <a:lnTo>
                    <a:pt x="903" y="435"/>
                  </a:lnTo>
                  <a:lnTo>
                    <a:pt x="896" y="432"/>
                  </a:lnTo>
                  <a:lnTo>
                    <a:pt x="873" y="426"/>
                  </a:lnTo>
                  <a:lnTo>
                    <a:pt x="871" y="429"/>
                  </a:lnTo>
                  <a:lnTo>
                    <a:pt x="858" y="426"/>
                  </a:lnTo>
                  <a:lnTo>
                    <a:pt x="850" y="426"/>
                  </a:lnTo>
                  <a:lnTo>
                    <a:pt x="851" y="433"/>
                  </a:lnTo>
                  <a:lnTo>
                    <a:pt x="858" y="437"/>
                  </a:lnTo>
                  <a:lnTo>
                    <a:pt x="857" y="458"/>
                  </a:lnTo>
                  <a:lnTo>
                    <a:pt x="845" y="457"/>
                  </a:lnTo>
                  <a:lnTo>
                    <a:pt x="837" y="458"/>
                  </a:lnTo>
                  <a:lnTo>
                    <a:pt x="845" y="465"/>
                  </a:lnTo>
                  <a:lnTo>
                    <a:pt x="850" y="471"/>
                  </a:lnTo>
                  <a:lnTo>
                    <a:pt x="858" y="474"/>
                  </a:lnTo>
                  <a:lnTo>
                    <a:pt x="853" y="482"/>
                  </a:lnTo>
                  <a:lnTo>
                    <a:pt x="863" y="485"/>
                  </a:lnTo>
                  <a:lnTo>
                    <a:pt x="863" y="501"/>
                  </a:lnTo>
                  <a:lnTo>
                    <a:pt x="866" y="504"/>
                  </a:lnTo>
                  <a:lnTo>
                    <a:pt x="864" y="504"/>
                  </a:lnTo>
                  <a:lnTo>
                    <a:pt x="861" y="525"/>
                  </a:lnTo>
                  <a:lnTo>
                    <a:pt x="863" y="535"/>
                  </a:lnTo>
                  <a:lnTo>
                    <a:pt x="877" y="543"/>
                  </a:lnTo>
                  <a:lnTo>
                    <a:pt x="892" y="557"/>
                  </a:lnTo>
                  <a:lnTo>
                    <a:pt x="902" y="565"/>
                  </a:lnTo>
                  <a:lnTo>
                    <a:pt x="916" y="568"/>
                  </a:lnTo>
                  <a:lnTo>
                    <a:pt x="922" y="575"/>
                  </a:lnTo>
                  <a:lnTo>
                    <a:pt x="926" y="578"/>
                  </a:lnTo>
                  <a:lnTo>
                    <a:pt x="912" y="590"/>
                  </a:lnTo>
                  <a:lnTo>
                    <a:pt x="904" y="596"/>
                  </a:lnTo>
                  <a:lnTo>
                    <a:pt x="904" y="599"/>
                  </a:lnTo>
                  <a:lnTo>
                    <a:pt x="897" y="612"/>
                  </a:lnTo>
                  <a:lnTo>
                    <a:pt x="910" y="624"/>
                  </a:lnTo>
                  <a:lnTo>
                    <a:pt x="932" y="633"/>
                  </a:lnTo>
                  <a:lnTo>
                    <a:pt x="938" y="639"/>
                  </a:lnTo>
                  <a:lnTo>
                    <a:pt x="940" y="636"/>
                  </a:lnTo>
                  <a:lnTo>
                    <a:pt x="945" y="640"/>
                  </a:lnTo>
                  <a:lnTo>
                    <a:pt x="939" y="646"/>
                  </a:lnTo>
                  <a:lnTo>
                    <a:pt x="946" y="665"/>
                  </a:lnTo>
                  <a:lnTo>
                    <a:pt x="942" y="672"/>
                  </a:lnTo>
                  <a:lnTo>
                    <a:pt x="951" y="682"/>
                  </a:lnTo>
                  <a:lnTo>
                    <a:pt x="943" y="690"/>
                  </a:lnTo>
                  <a:lnTo>
                    <a:pt x="945" y="696"/>
                  </a:lnTo>
                  <a:lnTo>
                    <a:pt x="965" y="708"/>
                  </a:lnTo>
                  <a:lnTo>
                    <a:pt x="971" y="725"/>
                  </a:lnTo>
                  <a:lnTo>
                    <a:pt x="1002" y="746"/>
                  </a:lnTo>
                  <a:lnTo>
                    <a:pt x="1010" y="761"/>
                  </a:lnTo>
                  <a:lnTo>
                    <a:pt x="1018" y="758"/>
                  </a:lnTo>
                  <a:lnTo>
                    <a:pt x="1020" y="760"/>
                  </a:lnTo>
                  <a:lnTo>
                    <a:pt x="1035" y="774"/>
                  </a:lnTo>
                  <a:lnTo>
                    <a:pt x="1033" y="796"/>
                  </a:lnTo>
                  <a:lnTo>
                    <a:pt x="1041" y="806"/>
                  </a:lnTo>
                  <a:lnTo>
                    <a:pt x="1044" y="808"/>
                  </a:lnTo>
                  <a:lnTo>
                    <a:pt x="1044" y="811"/>
                  </a:lnTo>
                  <a:lnTo>
                    <a:pt x="1048" y="818"/>
                  </a:lnTo>
                  <a:lnTo>
                    <a:pt x="1064" y="825"/>
                  </a:lnTo>
                  <a:lnTo>
                    <a:pt x="1074" y="829"/>
                  </a:lnTo>
                  <a:lnTo>
                    <a:pt x="1084" y="838"/>
                  </a:lnTo>
                  <a:lnTo>
                    <a:pt x="1087" y="842"/>
                  </a:lnTo>
                  <a:lnTo>
                    <a:pt x="1083" y="845"/>
                  </a:lnTo>
                  <a:lnTo>
                    <a:pt x="1086" y="857"/>
                  </a:lnTo>
                  <a:lnTo>
                    <a:pt x="1077" y="861"/>
                  </a:lnTo>
                  <a:lnTo>
                    <a:pt x="1080" y="874"/>
                  </a:lnTo>
                  <a:lnTo>
                    <a:pt x="1077" y="879"/>
                  </a:lnTo>
                  <a:lnTo>
                    <a:pt x="1066" y="885"/>
                  </a:lnTo>
                  <a:lnTo>
                    <a:pt x="1047" y="893"/>
                  </a:lnTo>
                  <a:lnTo>
                    <a:pt x="1046" y="899"/>
                  </a:lnTo>
                  <a:lnTo>
                    <a:pt x="1037" y="907"/>
                  </a:lnTo>
                  <a:lnTo>
                    <a:pt x="1035" y="914"/>
                  </a:lnTo>
                  <a:lnTo>
                    <a:pt x="1031" y="922"/>
                  </a:lnTo>
                  <a:lnTo>
                    <a:pt x="1031" y="924"/>
                  </a:lnTo>
                  <a:lnTo>
                    <a:pt x="1033" y="942"/>
                  </a:lnTo>
                  <a:lnTo>
                    <a:pt x="1033" y="949"/>
                  </a:lnTo>
                  <a:lnTo>
                    <a:pt x="1021" y="968"/>
                  </a:lnTo>
                  <a:lnTo>
                    <a:pt x="1004" y="975"/>
                  </a:lnTo>
                  <a:lnTo>
                    <a:pt x="1017" y="985"/>
                  </a:lnTo>
                  <a:lnTo>
                    <a:pt x="1018" y="992"/>
                  </a:lnTo>
                  <a:lnTo>
                    <a:pt x="1001" y="999"/>
                  </a:lnTo>
                  <a:lnTo>
                    <a:pt x="994" y="993"/>
                  </a:lnTo>
                  <a:lnTo>
                    <a:pt x="992" y="979"/>
                  </a:lnTo>
                  <a:lnTo>
                    <a:pt x="987" y="982"/>
                  </a:lnTo>
                  <a:lnTo>
                    <a:pt x="964" y="975"/>
                  </a:lnTo>
                  <a:lnTo>
                    <a:pt x="942" y="979"/>
                  </a:lnTo>
                  <a:lnTo>
                    <a:pt x="925" y="988"/>
                  </a:lnTo>
                  <a:lnTo>
                    <a:pt x="916" y="999"/>
                  </a:lnTo>
                  <a:lnTo>
                    <a:pt x="912" y="1002"/>
                  </a:lnTo>
                  <a:lnTo>
                    <a:pt x="894" y="1015"/>
                  </a:lnTo>
                  <a:lnTo>
                    <a:pt x="884" y="1032"/>
                  </a:lnTo>
                  <a:lnTo>
                    <a:pt x="877" y="1033"/>
                  </a:lnTo>
                  <a:lnTo>
                    <a:pt x="864" y="1031"/>
                  </a:lnTo>
                  <a:lnTo>
                    <a:pt x="850" y="1029"/>
                  </a:lnTo>
                  <a:lnTo>
                    <a:pt x="822" y="1007"/>
                  </a:lnTo>
                  <a:lnTo>
                    <a:pt x="802" y="1013"/>
                  </a:lnTo>
                  <a:lnTo>
                    <a:pt x="804" y="1007"/>
                  </a:lnTo>
                  <a:lnTo>
                    <a:pt x="809" y="1004"/>
                  </a:lnTo>
                  <a:lnTo>
                    <a:pt x="805" y="983"/>
                  </a:lnTo>
                  <a:lnTo>
                    <a:pt x="792" y="970"/>
                  </a:lnTo>
                  <a:lnTo>
                    <a:pt x="772" y="950"/>
                  </a:lnTo>
                  <a:lnTo>
                    <a:pt x="761" y="943"/>
                  </a:lnTo>
                  <a:lnTo>
                    <a:pt x="758" y="943"/>
                  </a:lnTo>
                  <a:lnTo>
                    <a:pt x="735" y="918"/>
                  </a:lnTo>
                  <a:lnTo>
                    <a:pt x="726" y="910"/>
                  </a:lnTo>
                  <a:lnTo>
                    <a:pt x="707" y="910"/>
                  </a:lnTo>
                  <a:lnTo>
                    <a:pt x="696" y="913"/>
                  </a:lnTo>
                  <a:lnTo>
                    <a:pt x="676" y="910"/>
                  </a:lnTo>
                  <a:lnTo>
                    <a:pt x="668" y="897"/>
                  </a:lnTo>
                  <a:lnTo>
                    <a:pt x="661" y="886"/>
                  </a:lnTo>
                  <a:lnTo>
                    <a:pt x="648" y="878"/>
                  </a:lnTo>
                  <a:lnTo>
                    <a:pt x="632" y="870"/>
                  </a:lnTo>
                  <a:lnTo>
                    <a:pt x="624" y="872"/>
                  </a:lnTo>
                  <a:lnTo>
                    <a:pt x="608" y="857"/>
                  </a:lnTo>
                  <a:lnTo>
                    <a:pt x="627" y="840"/>
                  </a:lnTo>
                  <a:lnTo>
                    <a:pt x="627" y="813"/>
                  </a:lnTo>
                  <a:lnTo>
                    <a:pt x="632" y="797"/>
                  </a:lnTo>
                  <a:lnTo>
                    <a:pt x="634" y="796"/>
                  </a:lnTo>
                  <a:lnTo>
                    <a:pt x="653" y="786"/>
                  </a:lnTo>
                  <a:lnTo>
                    <a:pt x="658" y="769"/>
                  </a:lnTo>
                  <a:lnTo>
                    <a:pt x="657" y="758"/>
                  </a:lnTo>
                  <a:lnTo>
                    <a:pt x="625" y="697"/>
                  </a:lnTo>
                  <a:lnTo>
                    <a:pt x="609" y="656"/>
                  </a:lnTo>
                  <a:lnTo>
                    <a:pt x="596" y="635"/>
                  </a:lnTo>
                  <a:lnTo>
                    <a:pt x="573" y="601"/>
                  </a:lnTo>
                  <a:lnTo>
                    <a:pt x="562" y="589"/>
                  </a:lnTo>
                  <a:lnTo>
                    <a:pt x="532" y="567"/>
                  </a:lnTo>
                  <a:lnTo>
                    <a:pt x="516" y="569"/>
                  </a:lnTo>
                  <a:lnTo>
                    <a:pt x="504" y="579"/>
                  </a:lnTo>
                  <a:lnTo>
                    <a:pt x="500" y="587"/>
                  </a:lnTo>
                  <a:lnTo>
                    <a:pt x="494" y="596"/>
                  </a:lnTo>
                  <a:lnTo>
                    <a:pt x="464" y="586"/>
                  </a:lnTo>
                  <a:lnTo>
                    <a:pt x="460" y="586"/>
                  </a:lnTo>
                  <a:lnTo>
                    <a:pt x="452" y="593"/>
                  </a:lnTo>
                  <a:lnTo>
                    <a:pt x="450" y="596"/>
                  </a:lnTo>
                  <a:lnTo>
                    <a:pt x="434" y="606"/>
                  </a:lnTo>
                  <a:lnTo>
                    <a:pt x="434" y="608"/>
                  </a:lnTo>
                  <a:lnTo>
                    <a:pt x="422" y="610"/>
                  </a:lnTo>
                  <a:lnTo>
                    <a:pt x="414" y="610"/>
                  </a:lnTo>
                  <a:lnTo>
                    <a:pt x="409" y="612"/>
                  </a:lnTo>
                  <a:lnTo>
                    <a:pt x="398" y="606"/>
                  </a:lnTo>
                  <a:lnTo>
                    <a:pt x="392" y="601"/>
                  </a:lnTo>
                  <a:lnTo>
                    <a:pt x="376" y="604"/>
                  </a:lnTo>
                  <a:lnTo>
                    <a:pt x="365" y="607"/>
                  </a:lnTo>
                  <a:lnTo>
                    <a:pt x="349" y="611"/>
                  </a:lnTo>
                  <a:lnTo>
                    <a:pt x="343" y="619"/>
                  </a:lnTo>
                  <a:lnTo>
                    <a:pt x="334" y="622"/>
                  </a:lnTo>
                  <a:lnTo>
                    <a:pt x="310" y="635"/>
                  </a:lnTo>
                  <a:lnTo>
                    <a:pt x="306" y="637"/>
                  </a:lnTo>
                  <a:lnTo>
                    <a:pt x="301" y="639"/>
                  </a:lnTo>
                  <a:lnTo>
                    <a:pt x="300" y="628"/>
                  </a:lnTo>
                  <a:lnTo>
                    <a:pt x="307" y="603"/>
                  </a:lnTo>
                  <a:lnTo>
                    <a:pt x="311" y="600"/>
                  </a:lnTo>
                  <a:lnTo>
                    <a:pt x="314" y="596"/>
                  </a:lnTo>
                  <a:lnTo>
                    <a:pt x="329" y="599"/>
                  </a:lnTo>
                  <a:lnTo>
                    <a:pt x="333" y="596"/>
                  </a:lnTo>
                  <a:lnTo>
                    <a:pt x="339" y="592"/>
                  </a:lnTo>
                  <a:lnTo>
                    <a:pt x="342" y="589"/>
                  </a:lnTo>
                  <a:lnTo>
                    <a:pt x="343" y="583"/>
                  </a:lnTo>
                  <a:lnTo>
                    <a:pt x="342" y="583"/>
                  </a:lnTo>
                  <a:lnTo>
                    <a:pt x="349" y="578"/>
                  </a:lnTo>
                  <a:lnTo>
                    <a:pt x="362" y="562"/>
                  </a:lnTo>
                  <a:lnTo>
                    <a:pt x="380" y="553"/>
                  </a:lnTo>
                  <a:lnTo>
                    <a:pt x="378" y="530"/>
                  </a:lnTo>
                  <a:lnTo>
                    <a:pt x="365" y="514"/>
                  </a:lnTo>
                  <a:lnTo>
                    <a:pt x="363" y="517"/>
                  </a:lnTo>
                  <a:lnTo>
                    <a:pt x="362" y="514"/>
                  </a:lnTo>
                  <a:lnTo>
                    <a:pt x="353" y="515"/>
                  </a:lnTo>
                  <a:lnTo>
                    <a:pt x="344" y="514"/>
                  </a:lnTo>
                  <a:lnTo>
                    <a:pt x="316" y="487"/>
                  </a:lnTo>
                  <a:lnTo>
                    <a:pt x="307" y="479"/>
                  </a:lnTo>
                  <a:lnTo>
                    <a:pt x="298" y="467"/>
                  </a:lnTo>
                  <a:lnTo>
                    <a:pt x="297" y="468"/>
                  </a:lnTo>
                  <a:lnTo>
                    <a:pt x="283" y="458"/>
                  </a:lnTo>
                  <a:lnTo>
                    <a:pt x="281" y="460"/>
                  </a:lnTo>
                  <a:lnTo>
                    <a:pt x="280" y="457"/>
                  </a:lnTo>
                  <a:lnTo>
                    <a:pt x="278" y="457"/>
                  </a:lnTo>
                  <a:lnTo>
                    <a:pt x="280" y="455"/>
                  </a:lnTo>
                  <a:lnTo>
                    <a:pt x="277" y="455"/>
                  </a:lnTo>
                  <a:lnTo>
                    <a:pt x="277" y="454"/>
                  </a:lnTo>
                  <a:lnTo>
                    <a:pt x="274" y="455"/>
                  </a:lnTo>
                  <a:lnTo>
                    <a:pt x="273" y="453"/>
                  </a:lnTo>
                  <a:lnTo>
                    <a:pt x="271" y="454"/>
                  </a:lnTo>
                  <a:lnTo>
                    <a:pt x="271" y="453"/>
                  </a:lnTo>
                  <a:lnTo>
                    <a:pt x="270" y="455"/>
                  </a:lnTo>
                  <a:lnTo>
                    <a:pt x="270" y="451"/>
                  </a:lnTo>
                  <a:lnTo>
                    <a:pt x="264" y="454"/>
                  </a:lnTo>
                  <a:lnTo>
                    <a:pt x="265" y="457"/>
                  </a:lnTo>
                  <a:lnTo>
                    <a:pt x="261" y="458"/>
                  </a:lnTo>
                  <a:lnTo>
                    <a:pt x="261" y="460"/>
                  </a:lnTo>
                  <a:lnTo>
                    <a:pt x="260" y="464"/>
                  </a:lnTo>
                  <a:lnTo>
                    <a:pt x="258" y="461"/>
                  </a:lnTo>
                  <a:lnTo>
                    <a:pt x="251" y="460"/>
                  </a:lnTo>
                  <a:lnTo>
                    <a:pt x="249" y="460"/>
                  </a:lnTo>
                  <a:lnTo>
                    <a:pt x="242" y="467"/>
                  </a:lnTo>
                  <a:lnTo>
                    <a:pt x="238" y="472"/>
                  </a:lnTo>
                  <a:lnTo>
                    <a:pt x="237" y="479"/>
                  </a:lnTo>
                  <a:lnTo>
                    <a:pt x="225" y="486"/>
                  </a:lnTo>
                  <a:lnTo>
                    <a:pt x="222" y="483"/>
                  </a:lnTo>
                  <a:lnTo>
                    <a:pt x="219" y="482"/>
                  </a:lnTo>
                  <a:lnTo>
                    <a:pt x="215" y="483"/>
                  </a:lnTo>
                  <a:lnTo>
                    <a:pt x="212" y="483"/>
                  </a:lnTo>
                  <a:lnTo>
                    <a:pt x="213" y="482"/>
                  </a:lnTo>
                  <a:lnTo>
                    <a:pt x="218" y="479"/>
                  </a:lnTo>
                  <a:lnTo>
                    <a:pt x="213" y="472"/>
                  </a:lnTo>
                  <a:lnTo>
                    <a:pt x="211" y="468"/>
                  </a:lnTo>
                  <a:lnTo>
                    <a:pt x="189" y="467"/>
                  </a:lnTo>
                  <a:lnTo>
                    <a:pt x="188" y="462"/>
                  </a:lnTo>
                  <a:lnTo>
                    <a:pt x="167" y="464"/>
                  </a:lnTo>
                  <a:lnTo>
                    <a:pt x="167" y="474"/>
                  </a:lnTo>
                  <a:lnTo>
                    <a:pt x="172" y="487"/>
                  </a:lnTo>
                  <a:lnTo>
                    <a:pt x="169" y="490"/>
                  </a:lnTo>
                  <a:lnTo>
                    <a:pt x="175" y="496"/>
                  </a:lnTo>
                  <a:lnTo>
                    <a:pt x="160" y="489"/>
                  </a:lnTo>
                  <a:lnTo>
                    <a:pt x="157" y="490"/>
                  </a:lnTo>
                  <a:lnTo>
                    <a:pt x="147" y="483"/>
                  </a:lnTo>
                  <a:lnTo>
                    <a:pt x="150" y="474"/>
                  </a:lnTo>
                  <a:lnTo>
                    <a:pt x="152" y="451"/>
                  </a:lnTo>
                  <a:lnTo>
                    <a:pt x="147" y="429"/>
                  </a:lnTo>
                  <a:lnTo>
                    <a:pt x="143" y="414"/>
                  </a:lnTo>
                  <a:lnTo>
                    <a:pt x="120" y="369"/>
                  </a:lnTo>
                  <a:lnTo>
                    <a:pt x="88" y="335"/>
                  </a:lnTo>
                  <a:lnTo>
                    <a:pt x="75" y="294"/>
                  </a:lnTo>
                  <a:lnTo>
                    <a:pt x="49" y="251"/>
                  </a:lnTo>
                  <a:lnTo>
                    <a:pt x="42" y="239"/>
                  </a:lnTo>
                  <a:lnTo>
                    <a:pt x="28" y="221"/>
                  </a:lnTo>
                  <a:lnTo>
                    <a:pt x="0" y="194"/>
                  </a:lnTo>
                  <a:lnTo>
                    <a:pt x="6" y="180"/>
                  </a:lnTo>
                  <a:lnTo>
                    <a:pt x="22" y="176"/>
                  </a:lnTo>
                  <a:lnTo>
                    <a:pt x="31" y="179"/>
                  </a:lnTo>
                  <a:lnTo>
                    <a:pt x="38" y="171"/>
                  </a:lnTo>
                  <a:lnTo>
                    <a:pt x="38" y="165"/>
                  </a:lnTo>
                  <a:lnTo>
                    <a:pt x="42" y="165"/>
                  </a:lnTo>
                  <a:lnTo>
                    <a:pt x="35" y="162"/>
                  </a:lnTo>
                  <a:lnTo>
                    <a:pt x="35" y="153"/>
                  </a:lnTo>
                  <a:lnTo>
                    <a:pt x="49" y="146"/>
                  </a:lnTo>
                  <a:lnTo>
                    <a:pt x="55" y="147"/>
                  </a:lnTo>
                  <a:lnTo>
                    <a:pt x="68" y="143"/>
                  </a:lnTo>
                  <a:lnTo>
                    <a:pt x="67" y="129"/>
                  </a:lnTo>
                  <a:lnTo>
                    <a:pt x="61" y="114"/>
                  </a:lnTo>
                  <a:lnTo>
                    <a:pt x="59" y="101"/>
                  </a:lnTo>
                  <a:lnTo>
                    <a:pt x="59" y="90"/>
                  </a:lnTo>
                  <a:lnTo>
                    <a:pt x="65" y="82"/>
                  </a:lnTo>
                  <a:lnTo>
                    <a:pt x="61" y="75"/>
                  </a:lnTo>
                  <a:lnTo>
                    <a:pt x="58" y="71"/>
                  </a:lnTo>
                  <a:lnTo>
                    <a:pt x="54" y="65"/>
                  </a:lnTo>
                  <a:lnTo>
                    <a:pt x="52" y="61"/>
                  </a:lnTo>
                  <a:lnTo>
                    <a:pt x="68" y="54"/>
                  </a:lnTo>
                  <a:lnTo>
                    <a:pt x="75" y="54"/>
                  </a:lnTo>
                  <a:lnTo>
                    <a:pt x="78" y="53"/>
                  </a:lnTo>
                  <a:lnTo>
                    <a:pt x="88" y="44"/>
                  </a:lnTo>
                  <a:lnTo>
                    <a:pt x="108" y="29"/>
                  </a:lnTo>
                  <a:lnTo>
                    <a:pt x="114" y="29"/>
                  </a:lnTo>
                  <a:lnTo>
                    <a:pt x="131" y="39"/>
                  </a:lnTo>
                  <a:lnTo>
                    <a:pt x="131" y="44"/>
                  </a:lnTo>
                  <a:lnTo>
                    <a:pt x="127" y="51"/>
                  </a:lnTo>
                  <a:lnTo>
                    <a:pt x="141" y="65"/>
                  </a:lnTo>
                  <a:lnTo>
                    <a:pt x="146" y="71"/>
                  </a:lnTo>
                  <a:lnTo>
                    <a:pt x="149" y="78"/>
                  </a:lnTo>
                  <a:lnTo>
                    <a:pt x="173" y="73"/>
                  </a:lnTo>
                  <a:lnTo>
                    <a:pt x="185" y="82"/>
                  </a:lnTo>
                  <a:lnTo>
                    <a:pt x="186" y="80"/>
                  </a:lnTo>
                  <a:lnTo>
                    <a:pt x="185" y="75"/>
                  </a:lnTo>
                  <a:lnTo>
                    <a:pt x="183" y="58"/>
                  </a:lnTo>
                  <a:lnTo>
                    <a:pt x="167" y="40"/>
                  </a:lnTo>
                  <a:lnTo>
                    <a:pt x="173" y="30"/>
                  </a:lnTo>
                  <a:lnTo>
                    <a:pt x="170" y="30"/>
                  </a:lnTo>
                  <a:lnTo>
                    <a:pt x="182" y="16"/>
                  </a:lnTo>
                  <a:lnTo>
                    <a:pt x="189" y="5"/>
                  </a:lnTo>
                  <a:lnTo>
                    <a:pt x="193" y="0"/>
                  </a:lnTo>
                  <a:lnTo>
                    <a:pt x="215" y="19"/>
                  </a:lnTo>
                  <a:lnTo>
                    <a:pt x="215" y="18"/>
                  </a:lnTo>
                  <a:lnTo>
                    <a:pt x="218" y="4"/>
                  </a:lnTo>
                  <a:lnTo>
                    <a:pt x="232" y="5"/>
                  </a:lnTo>
                  <a:lnTo>
                    <a:pt x="241" y="7"/>
                  </a:lnTo>
                  <a:lnTo>
                    <a:pt x="255" y="9"/>
                  </a:lnTo>
                  <a:lnTo>
                    <a:pt x="262" y="15"/>
                  </a:lnTo>
                  <a:lnTo>
                    <a:pt x="274" y="14"/>
                  </a:lnTo>
                  <a:lnTo>
                    <a:pt x="278" y="18"/>
                  </a:lnTo>
                  <a:lnTo>
                    <a:pt x="277" y="23"/>
                  </a:lnTo>
                  <a:lnTo>
                    <a:pt x="304" y="36"/>
                  </a:lnTo>
                  <a:lnTo>
                    <a:pt x="314" y="40"/>
                  </a:lnTo>
                  <a:lnTo>
                    <a:pt x="329" y="43"/>
                  </a:lnTo>
                  <a:lnTo>
                    <a:pt x="339" y="48"/>
                  </a:lnTo>
                  <a:lnTo>
                    <a:pt x="344" y="46"/>
                  </a:lnTo>
                  <a:lnTo>
                    <a:pt x="349" y="50"/>
                  </a:lnTo>
                  <a:lnTo>
                    <a:pt x="353" y="51"/>
                  </a:lnTo>
                  <a:lnTo>
                    <a:pt x="369" y="54"/>
                  </a:lnTo>
                  <a:lnTo>
                    <a:pt x="379" y="59"/>
                  </a:lnTo>
                  <a:lnTo>
                    <a:pt x="380" y="66"/>
                  </a:lnTo>
                  <a:lnTo>
                    <a:pt x="382" y="72"/>
                  </a:lnTo>
                  <a:lnTo>
                    <a:pt x="395" y="84"/>
                  </a:lnTo>
                  <a:lnTo>
                    <a:pt x="409" y="84"/>
                  </a:lnTo>
                  <a:lnTo>
                    <a:pt x="419" y="86"/>
                  </a:lnTo>
                  <a:lnTo>
                    <a:pt x="427" y="78"/>
                  </a:lnTo>
                  <a:lnTo>
                    <a:pt x="439" y="90"/>
                  </a:lnTo>
                  <a:lnTo>
                    <a:pt x="438" y="93"/>
                  </a:lnTo>
                  <a:lnTo>
                    <a:pt x="447" y="97"/>
                  </a:lnTo>
                  <a:lnTo>
                    <a:pt x="452" y="94"/>
                  </a:lnTo>
                  <a:lnTo>
                    <a:pt x="475" y="75"/>
                  </a:lnTo>
                  <a:lnTo>
                    <a:pt x="477" y="78"/>
                  </a:lnTo>
                  <a:lnTo>
                    <a:pt x="480" y="68"/>
                  </a:lnTo>
                  <a:lnTo>
                    <a:pt x="499" y="65"/>
                  </a:lnTo>
                  <a:lnTo>
                    <a:pt x="506" y="72"/>
                  </a:lnTo>
                  <a:lnTo>
                    <a:pt x="529" y="62"/>
                  </a:lnTo>
                  <a:lnTo>
                    <a:pt x="533" y="61"/>
                  </a:lnTo>
                  <a:lnTo>
                    <a:pt x="537" y="41"/>
                  </a:lnTo>
                  <a:lnTo>
                    <a:pt x="546" y="37"/>
                  </a:lnTo>
                  <a:lnTo>
                    <a:pt x="582" y="57"/>
                  </a:lnTo>
                  <a:lnTo>
                    <a:pt x="585" y="55"/>
                  </a:lnTo>
                  <a:lnTo>
                    <a:pt x="591" y="50"/>
                  </a:lnTo>
                  <a:lnTo>
                    <a:pt x="601" y="40"/>
                  </a:lnTo>
                  <a:lnTo>
                    <a:pt x="632" y="32"/>
                  </a:lnTo>
                  <a:lnTo>
                    <a:pt x="648" y="25"/>
                  </a:lnTo>
                  <a:lnTo>
                    <a:pt x="651" y="18"/>
                  </a:lnTo>
                  <a:lnTo>
                    <a:pt x="661" y="12"/>
                  </a:lnTo>
                  <a:lnTo>
                    <a:pt x="667" y="18"/>
                  </a:lnTo>
                  <a:lnTo>
                    <a:pt x="674" y="29"/>
                  </a:lnTo>
                  <a:lnTo>
                    <a:pt x="674" y="36"/>
                  </a:lnTo>
                  <a:lnTo>
                    <a:pt x="681" y="34"/>
                  </a:lnTo>
                  <a:lnTo>
                    <a:pt x="684" y="43"/>
                  </a:lnTo>
                  <a:lnTo>
                    <a:pt x="709" y="51"/>
                  </a:lnTo>
                  <a:lnTo>
                    <a:pt x="710" y="50"/>
                  </a:lnTo>
                  <a:lnTo>
                    <a:pt x="710" y="59"/>
                  </a:lnTo>
                  <a:lnTo>
                    <a:pt x="704" y="65"/>
                  </a:lnTo>
                  <a:lnTo>
                    <a:pt x="710" y="79"/>
                  </a:lnTo>
                  <a:lnTo>
                    <a:pt x="700" y="80"/>
                  </a:lnTo>
                  <a:lnTo>
                    <a:pt x="690" y="91"/>
                  </a:lnTo>
                  <a:lnTo>
                    <a:pt x="694" y="104"/>
                  </a:lnTo>
                  <a:lnTo>
                    <a:pt x="696" y="119"/>
                  </a:lnTo>
                  <a:lnTo>
                    <a:pt x="727" y="129"/>
                  </a:lnTo>
                  <a:lnTo>
                    <a:pt x="725" y="136"/>
                  </a:lnTo>
                  <a:lnTo>
                    <a:pt x="733" y="147"/>
                  </a:lnTo>
                  <a:lnTo>
                    <a:pt x="729" y="150"/>
                  </a:lnTo>
                  <a:lnTo>
                    <a:pt x="737" y="155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5" name="Freeform 76"/>
            <p:cNvSpPr>
              <a:spLocks noChangeAspect="1"/>
            </p:cNvSpPr>
            <p:nvPr/>
          </p:nvSpPr>
          <p:spPr bwMode="auto">
            <a:xfrm>
              <a:off x="3213" y="2725"/>
              <a:ext cx="13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15"/>
                </a:cxn>
                <a:cxn ang="0">
                  <a:pos x="17" y="12"/>
                </a:cxn>
                <a:cxn ang="0">
                  <a:pos x="29" y="12"/>
                </a:cxn>
                <a:cxn ang="0">
                  <a:pos x="35" y="0"/>
                </a:cxn>
                <a:cxn ang="0">
                  <a:pos x="15" y="1"/>
                </a:cxn>
                <a:cxn ang="0">
                  <a:pos x="10" y="0"/>
                </a:cxn>
              </a:cxnLst>
              <a:rect l="0" t="0" r="r" b="b"/>
              <a:pathLst>
                <a:path w="35" h="15">
                  <a:moveTo>
                    <a:pt x="10" y="0"/>
                  </a:moveTo>
                  <a:lnTo>
                    <a:pt x="0" y="3"/>
                  </a:lnTo>
                  <a:lnTo>
                    <a:pt x="2" y="15"/>
                  </a:lnTo>
                  <a:lnTo>
                    <a:pt x="17" y="12"/>
                  </a:lnTo>
                  <a:lnTo>
                    <a:pt x="29" y="12"/>
                  </a:lnTo>
                  <a:lnTo>
                    <a:pt x="35" y="0"/>
                  </a:lnTo>
                  <a:lnTo>
                    <a:pt x="15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6" name="Freeform 77"/>
            <p:cNvSpPr>
              <a:spLocks noChangeAspect="1"/>
            </p:cNvSpPr>
            <p:nvPr/>
          </p:nvSpPr>
          <p:spPr bwMode="auto">
            <a:xfrm>
              <a:off x="3170" y="2660"/>
              <a:ext cx="6" cy="11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0" y="17"/>
                </a:cxn>
                <a:cxn ang="0">
                  <a:pos x="7" y="15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8" y="0"/>
                </a:cxn>
                <a:cxn ang="0">
                  <a:pos x="21" y="1"/>
                </a:cxn>
                <a:cxn ang="0">
                  <a:pos x="21" y="6"/>
                </a:cxn>
                <a:cxn ang="0">
                  <a:pos x="14" y="8"/>
                </a:cxn>
                <a:cxn ang="0">
                  <a:pos x="10" y="15"/>
                </a:cxn>
              </a:cxnLst>
              <a:rect l="0" t="0" r="r" b="b"/>
              <a:pathLst>
                <a:path w="21" h="18">
                  <a:moveTo>
                    <a:pt x="10" y="15"/>
                  </a:moveTo>
                  <a:lnTo>
                    <a:pt x="10" y="17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8" y="0"/>
                  </a:lnTo>
                  <a:lnTo>
                    <a:pt x="21" y="1"/>
                  </a:lnTo>
                  <a:lnTo>
                    <a:pt x="21" y="6"/>
                  </a:lnTo>
                  <a:lnTo>
                    <a:pt x="14" y="8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7" name="Freeform 78"/>
            <p:cNvSpPr>
              <a:spLocks noChangeAspect="1"/>
            </p:cNvSpPr>
            <p:nvPr/>
          </p:nvSpPr>
          <p:spPr bwMode="auto">
            <a:xfrm>
              <a:off x="3157" y="2268"/>
              <a:ext cx="262" cy="210"/>
            </a:xfrm>
            <a:custGeom>
              <a:avLst/>
              <a:gdLst/>
              <a:ahLst/>
              <a:cxnLst>
                <a:cxn ang="0">
                  <a:pos x="314" y="185"/>
                </a:cxn>
                <a:cxn ang="0">
                  <a:pos x="347" y="151"/>
                </a:cxn>
                <a:cxn ang="0">
                  <a:pos x="360" y="122"/>
                </a:cxn>
                <a:cxn ang="0">
                  <a:pos x="385" y="101"/>
                </a:cxn>
                <a:cxn ang="0">
                  <a:pos x="411" y="54"/>
                </a:cxn>
                <a:cxn ang="0">
                  <a:pos x="442" y="19"/>
                </a:cxn>
                <a:cxn ang="0">
                  <a:pos x="510" y="33"/>
                </a:cxn>
                <a:cxn ang="0">
                  <a:pos x="607" y="89"/>
                </a:cxn>
                <a:cxn ang="0">
                  <a:pos x="627" y="146"/>
                </a:cxn>
                <a:cxn ang="0">
                  <a:pos x="621" y="194"/>
                </a:cxn>
                <a:cxn ang="0">
                  <a:pos x="618" y="219"/>
                </a:cxn>
                <a:cxn ang="0">
                  <a:pos x="630" y="255"/>
                </a:cxn>
                <a:cxn ang="0">
                  <a:pos x="611" y="272"/>
                </a:cxn>
                <a:cxn ang="0">
                  <a:pos x="576" y="306"/>
                </a:cxn>
                <a:cxn ang="0">
                  <a:pos x="543" y="289"/>
                </a:cxn>
                <a:cxn ang="0">
                  <a:pos x="536" y="331"/>
                </a:cxn>
                <a:cxn ang="0">
                  <a:pos x="530" y="360"/>
                </a:cxn>
                <a:cxn ang="0">
                  <a:pos x="556" y="403"/>
                </a:cxn>
                <a:cxn ang="0">
                  <a:pos x="496" y="435"/>
                </a:cxn>
                <a:cxn ang="0">
                  <a:pos x="442" y="426"/>
                </a:cxn>
                <a:cxn ang="0">
                  <a:pos x="404" y="450"/>
                </a:cxn>
                <a:cxn ang="0">
                  <a:pos x="357" y="479"/>
                </a:cxn>
                <a:cxn ang="0">
                  <a:pos x="332" y="463"/>
                </a:cxn>
                <a:cxn ang="0">
                  <a:pos x="287" y="457"/>
                </a:cxn>
                <a:cxn ang="0">
                  <a:pos x="258" y="436"/>
                </a:cxn>
                <a:cxn ang="0">
                  <a:pos x="234" y="428"/>
                </a:cxn>
                <a:cxn ang="0">
                  <a:pos x="183" y="403"/>
                </a:cxn>
                <a:cxn ang="0">
                  <a:pos x="146" y="392"/>
                </a:cxn>
                <a:cxn ang="0">
                  <a:pos x="120" y="404"/>
                </a:cxn>
                <a:cxn ang="0">
                  <a:pos x="75" y="415"/>
                </a:cxn>
                <a:cxn ang="0">
                  <a:pos x="90" y="460"/>
                </a:cxn>
                <a:cxn ang="0">
                  <a:pos x="54" y="463"/>
                </a:cxn>
                <a:cxn ang="0">
                  <a:pos x="36" y="429"/>
                </a:cxn>
                <a:cxn ang="0">
                  <a:pos x="16" y="393"/>
                </a:cxn>
                <a:cxn ang="0">
                  <a:pos x="46" y="372"/>
                </a:cxn>
                <a:cxn ang="0">
                  <a:pos x="32" y="342"/>
                </a:cxn>
                <a:cxn ang="0">
                  <a:pos x="31" y="306"/>
                </a:cxn>
                <a:cxn ang="0">
                  <a:pos x="0" y="260"/>
                </a:cxn>
                <a:cxn ang="0">
                  <a:pos x="59" y="251"/>
                </a:cxn>
                <a:cxn ang="0">
                  <a:pos x="90" y="247"/>
                </a:cxn>
                <a:cxn ang="0">
                  <a:pos x="104" y="224"/>
                </a:cxn>
                <a:cxn ang="0">
                  <a:pos x="134" y="219"/>
                </a:cxn>
                <a:cxn ang="0">
                  <a:pos x="123" y="190"/>
                </a:cxn>
                <a:cxn ang="0">
                  <a:pos x="131" y="151"/>
                </a:cxn>
                <a:cxn ang="0">
                  <a:pos x="153" y="137"/>
                </a:cxn>
                <a:cxn ang="0">
                  <a:pos x="183" y="110"/>
                </a:cxn>
                <a:cxn ang="0">
                  <a:pos x="213" y="143"/>
                </a:cxn>
                <a:cxn ang="0">
                  <a:pos x="234" y="139"/>
                </a:cxn>
                <a:cxn ang="0">
                  <a:pos x="267" y="157"/>
                </a:cxn>
                <a:cxn ang="0">
                  <a:pos x="281" y="201"/>
                </a:cxn>
              </a:cxnLst>
              <a:rect l="0" t="0" r="r" b="b"/>
              <a:pathLst>
                <a:path w="648" h="482">
                  <a:moveTo>
                    <a:pt x="290" y="214"/>
                  </a:moveTo>
                  <a:lnTo>
                    <a:pt x="301" y="201"/>
                  </a:lnTo>
                  <a:lnTo>
                    <a:pt x="313" y="194"/>
                  </a:lnTo>
                  <a:lnTo>
                    <a:pt x="314" y="185"/>
                  </a:lnTo>
                  <a:lnTo>
                    <a:pt x="321" y="178"/>
                  </a:lnTo>
                  <a:lnTo>
                    <a:pt x="334" y="171"/>
                  </a:lnTo>
                  <a:lnTo>
                    <a:pt x="336" y="168"/>
                  </a:lnTo>
                  <a:lnTo>
                    <a:pt x="347" y="151"/>
                  </a:lnTo>
                  <a:lnTo>
                    <a:pt x="353" y="136"/>
                  </a:lnTo>
                  <a:lnTo>
                    <a:pt x="357" y="128"/>
                  </a:lnTo>
                  <a:lnTo>
                    <a:pt x="359" y="125"/>
                  </a:lnTo>
                  <a:lnTo>
                    <a:pt x="360" y="122"/>
                  </a:lnTo>
                  <a:lnTo>
                    <a:pt x="373" y="112"/>
                  </a:lnTo>
                  <a:lnTo>
                    <a:pt x="378" y="114"/>
                  </a:lnTo>
                  <a:lnTo>
                    <a:pt x="383" y="104"/>
                  </a:lnTo>
                  <a:lnTo>
                    <a:pt x="385" y="101"/>
                  </a:lnTo>
                  <a:lnTo>
                    <a:pt x="385" y="96"/>
                  </a:lnTo>
                  <a:lnTo>
                    <a:pt x="388" y="82"/>
                  </a:lnTo>
                  <a:lnTo>
                    <a:pt x="404" y="62"/>
                  </a:lnTo>
                  <a:lnTo>
                    <a:pt x="411" y="54"/>
                  </a:lnTo>
                  <a:lnTo>
                    <a:pt x="418" y="47"/>
                  </a:lnTo>
                  <a:lnTo>
                    <a:pt x="432" y="37"/>
                  </a:lnTo>
                  <a:lnTo>
                    <a:pt x="447" y="28"/>
                  </a:lnTo>
                  <a:lnTo>
                    <a:pt x="442" y="19"/>
                  </a:lnTo>
                  <a:lnTo>
                    <a:pt x="437" y="17"/>
                  </a:lnTo>
                  <a:lnTo>
                    <a:pt x="445" y="0"/>
                  </a:lnTo>
                  <a:lnTo>
                    <a:pt x="471" y="15"/>
                  </a:lnTo>
                  <a:lnTo>
                    <a:pt x="510" y="33"/>
                  </a:lnTo>
                  <a:lnTo>
                    <a:pt x="563" y="47"/>
                  </a:lnTo>
                  <a:lnTo>
                    <a:pt x="563" y="53"/>
                  </a:lnTo>
                  <a:lnTo>
                    <a:pt x="578" y="61"/>
                  </a:lnTo>
                  <a:lnTo>
                    <a:pt x="607" y="89"/>
                  </a:lnTo>
                  <a:lnTo>
                    <a:pt x="637" y="98"/>
                  </a:lnTo>
                  <a:lnTo>
                    <a:pt x="635" y="101"/>
                  </a:lnTo>
                  <a:lnTo>
                    <a:pt x="637" y="130"/>
                  </a:lnTo>
                  <a:lnTo>
                    <a:pt x="627" y="146"/>
                  </a:lnTo>
                  <a:lnTo>
                    <a:pt x="617" y="162"/>
                  </a:lnTo>
                  <a:lnTo>
                    <a:pt x="619" y="165"/>
                  </a:lnTo>
                  <a:lnTo>
                    <a:pt x="624" y="178"/>
                  </a:lnTo>
                  <a:lnTo>
                    <a:pt x="621" y="194"/>
                  </a:lnTo>
                  <a:lnTo>
                    <a:pt x="617" y="201"/>
                  </a:lnTo>
                  <a:lnTo>
                    <a:pt x="618" y="208"/>
                  </a:lnTo>
                  <a:lnTo>
                    <a:pt x="625" y="218"/>
                  </a:lnTo>
                  <a:lnTo>
                    <a:pt x="618" y="219"/>
                  </a:lnTo>
                  <a:lnTo>
                    <a:pt x="628" y="239"/>
                  </a:lnTo>
                  <a:lnTo>
                    <a:pt x="645" y="246"/>
                  </a:lnTo>
                  <a:lnTo>
                    <a:pt x="648" y="247"/>
                  </a:lnTo>
                  <a:lnTo>
                    <a:pt x="630" y="255"/>
                  </a:lnTo>
                  <a:lnTo>
                    <a:pt x="621" y="262"/>
                  </a:lnTo>
                  <a:lnTo>
                    <a:pt x="618" y="272"/>
                  </a:lnTo>
                  <a:lnTo>
                    <a:pt x="614" y="267"/>
                  </a:lnTo>
                  <a:lnTo>
                    <a:pt x="611" y="272"/>
                  </a:lnTo>
                  <a:lnTo>
                    <a:pt x="589" y="285"/>
                  </a:lnTo>
                  <a:lnTo>
                    <a:pt x="588" y="294"/>
                  </a:lnTo>
                  <a:lnTo>
                    <a:pt x="579" y="294"/>
                  </a:lnTo>
                  <a:lnTo>
                    <a:pt x="576" y="306"/>
                  </a:lnTo>
                  <a:lnTo>
                    <a:pt x="571" y="307"/>
                  </a:lnTo>
                  <a:lnTo>
                    <a:pt x="562" y="301"/>
                  </a:lnTo>
                  <a:lnTo>
                    <a:pt x="558" y="299"/>
                  </a:lnTo>
                  <a:lnTo>
                    <a:pt x="543" y="289"/>
                  </a:lnTo>
                  <a:lnTo>
                    <a:pt x="539" y="294"/>
                  </a:lnTo>
                  <a:lnTo>
                    <a:pt x="527" y="307"/>
                  </a:lnTo>
                  <a:lnTo>
                    <a:pt x="536" y="315"/>
                  </a:lnTo>
                  <a:lnTo>
                    <a:pt x="536" y="331"/>
                  </a:lnTo>
                  <a:lnTo>
                    <a:pt x="535" y="332"/>
                  </a:lnTo>
                  <a:lnTo>
                    <a:pt x="535" y="342"/>
                  </a:lnTo>
                  <a:lnTo>
                    <a:pt x="533" y="350"/>
                  </a:lnTo>
                  <a:lnTo>
                    <a:pt x="530" y="360"/>
                  </a:lnTo>
                  <a:lnTo>
                    <a:pt x="535" y="374"/>
                  </a:lnTo>
                  <a:lnTo>
                    <a:pt x="545" y="376"/>
                  </a:lnTo>
                  <a:lnTo>
                    <a:pt x="566" y="397"/>
                  </a:lnTo>
                  <a:lnTo>
                    <a:pt x="556" y="403"/>
                  </a:lnTo>
                  <a:lnTo>
                    <a:pt x="553" y="410"/>
                  </a:lnTo>
                  <a:lnTo>
                    <a:pt x="537" y="417"/>
                  </a:lnTo>
                  <a:lnTo>
                    <a:pt x="506" y="425"/>
                  </a:lnTo>
                  <a:lnTo>
                    <a:pt x="496" y="435"/>
                  </a:lnTo>
                  <a:lnTo>
                    <a:pt x="490" y="440"/>
                  </a:lnTo>
                  <a:lnTo>
                    <a:pt x="487" y="442"/>
                  </a:lnTo>
                  <a:lnTo>
                    <a:pt x="451" y="422"/>
                  </a:lnTo>
                  <a:lnTo>
                    <a:pt x="442" y="426"/>
                  </a:lnTo>
                  <a:lnTo>
                    <a:pt x="438" y="446"/>
                  </a:lnTo>
                  <a:lnTo>
                    <a:pt x="434" y="447"/>
                  </a:lnTo>
                  <a:lnTo>
                    <a:pt x="411" y="457"/>
                  </a:lnTo>
                  <a:lnTo>
                    <a:pt x="404" y="450"/>
                  </a:lnTo>
                  <a:lnTo>
                    <a:pt x="385" y="453"/>
                  </a:lnTo>
                  <a:lnTo>
                    <a:pt x="382" y="463"/>
                  </a:lnTo>
                  <a:lnTo>
                    <a:pt x="380" y="460"/>
                  </a:lnTo>
                  <a:lnTo>
                    <a:pt x="357" y="479"/>
                  </a:lnTo>
                  <a:lnTo>
                    <a:pt x="352" y="482"/>
                  </a:lnTo>
                  <a:lnTo>
                    <a:pt x="343" y="478"/>
                  </a:lnTo>
                  <a:lnTo>
                    <a:pt x="344" y="475"/>
                  </a:lnTo>
                  <a:lnTo>
                    <a:pt x="332" y="463"/>
                  </a:lnTo>
                  <a:lnTo>
                    <a:pt x="324" y="471"/>
                  </a:lnTo>
                  <a:lnTo>
                    <a:pt x="314" y="469"/>
                  </a:lnTo>
                  <a:lnTo>
                    <a:pt x="300" y="469"/>
                  </a:lnTo>
                  <a:lnTo>
                    <a:pt x="287" y="457"/>
                  </a:lnTo>
                  <a:lnTo>
                    <a:pt x="285" y="451"/>
                  </a:lnTo>
                  <a:lnTo>
                    <a:pt x="284" y="444"/>
                  </a:lnTo>
                  <a:lnTo>
                    <a:pt x="274" y="439"/>
                  </a:lnTo>
                  <a:lnTo>
                    <a:pt x="258" y="436"/>
                  </a:lnTo>
                  <a:lnTo>
                    <a:pt x="254" y="435"/>
                  </a:lnTo>
                  <a:lnTo>
                    <a:pt x="249" y="431"/>
                  </a:lnTo>
                  <a:lnTo>
                    <a:pt x="244" y="433"/>
                  </a:lnTo>
                  <a:lnTo>
                    <a:pt x="234" y="428"/>
                  </a:lnTo>
                  <a:lnTo>
                    <a:pt x="219" y="425"/>
                  </a:lnTo>
                  <a:lnTo>
                    <a:pt x="209" y="421"/>
                  </a:lnTo>
                  <a:lnTo>
                    <a:pt x="182" y="408"/>
                  </a:lnTo>
                  <a:lnTo>
                    <a:pt x="183" y="403"/>
                  </a:lnTo>
                  <a:lnTo>
                    <a:pt x="179" y="399"/>
                  </a:lnTo>
                  <a:lnTo>
                    <a:pt x="167" y="400"/>
                  </a:lnTo>
                  <a:lnTo>
                    <a:pt x="160" y="394"/>
                  </a:lnTo>
                  <a:lnTo>
                    <a:pt x="146" y="392"/>
                  </a:lnTo>
                  <a:lnTo>
                    <a:pt x="137" y="390"/>
                  </a:lnTo>
                  <a:lnTo>
                    <a:pt x="123" y="389"/>
                  </a:lnTo>
                  <a:lnTo>
                    <a:pt x="120" y="403"/>
                  </a:lnTo>
                  <a:lnTo>
                    <a:pt x="120" y="404"/>
                  </a:lnTo>
                  <a:lnTo>
                    <a:pt x="98" y="385"/>
                  </a:lnTo>
                  <a:lnTo>
                    <a:pt x="94" y="390"/>
                  </a:lnTo>
                  <a:lnTo>
                    <a:pt x="87" y="401"/>
                  </a:lnTo>
                  <a:lnTo>
                    <a:pt x="75" y="415"/>
                  </a:lnTo>
                  <a:lnTo>
                    <a:pt x="78" y="415"/>
                  </a:lnTo>
                  <a:lnTo>
                    <a:pt x="72" y="425"/>
                  </a:lnTo>
                  <a:lnTo>
                    <a:pt x="88" y="443"/>
                  </a:lnTo>
                  <a:lnTo>
                    <a:pt x="90" y="460"/>
                  </a:lnTo>
                  <a:lnTo>
                    <a:pt x="91" y="465"/>
                  </a:lnTo>
                  <a:lnTo>
                    <a:pt x="90" y="467"/>
                  </a:lnTo>
                  <a:lnTo>
                    <a:pt x="78" y="458"/>
                  </a:lnTo>
                  <a:lnTo>
                    <a:pt x="54" y="463"/>
                  </a:lnTo>
                  <a:lnTo>
                    <a:pt x="51" y="456"/>
                  </a:lnTo>
                  <a:lnTo>
                    <a:pt x="46" y="450"/>
                  </a:lnTo>
                  <a:lnTo>
                    <a:pt x="32" y="436"/>
                  </a:lnTo>
                  <a:lnTo>
                    <a:pt x="36" y="429"/>
                  </a:lnTo>
                  <a:lnTo>
                    <a:pt x="36" y="424"/>
                  </a:lnTo>
                  <a:lnTo>
                    <a:pt x="19" y="414"/>
                  </a:lnTo>
                  <a:lnTo>
                    <a:pt x="28" y="400"/>
                  </a:lnTo>
                  <a:lnTo>
                    <a:pt x="16" y="393"/>
                  </a:lnTo>
                  <a:lnTo>
                    <a:pt x="18" y="390"/>
                  </a:lnTo>
                  <a:lnTo>
                    <a:pt x="29" y="379"/>
                  </a:lnTo>
                  <a:lnTo>
                    <a:pt x="41" y="374"/>
                  </a:lnTo>
                  <a:lnTo>
                    <a:pt x="46" y="372"/>
                  </a:lnTo>
                  <a:lnTo>
                    <a:pt x="34" y="362"/>
                  </a:lnTo>
                  <a:lnTo>
                    <a:pt x="42" y="360"/>
                  </a:lnTo>
                  <a:lnTo>
                    <a:pt x="45" y="351"/>
                  </a:lnTo>
                  <a:lnTo>
                    <a:pt x="32" y="342"/>
                  </a:lnTo>
                  <a:lnTo>
                    <a:pt x="31" y="335"/>
                  </a:lnTo>
                  <a:lnTo>
                    <a:pt x="38" y="329"/>
                  </a:lnTo>
                  <a:lnTo>
                    <a:pt x="34" y="311"/>
                  </a:lnTo>
                  <a:lnTo>
                    <a:pt x="31" y="306"/>
                  </a:lnTo>
                  <a:lnTo>
                    <a:pt x="29" y="294"/>
                  </a:lnTo>
                  <a:lnTo>
                    <a:pt x="25" y="285"/>
                  </a:lnTo>
                  <a:lnTo>
                    <a:pt x="19" y="276"/>
                  </a:lnTo>
                  <a:lnTo>
                    <a:pt x="0" y="260"/>
                  </a:lnTo>
                  <a:lnTo>
                    <a:pt x="21" y="257"/>
                  </a:lnTo>
                  <a:lnTo>
                    <a:pt x="42" y="264"/>
                  </a:lnTo>
                  <a:lnTo>
                    <a:pt x="45" y="250"/>
                  </a:lnTo>
                  <a:lnTo>
                    <a:pt x="59" y="251"/>
                  </a:lnTo>
                  <a:lnTo>
                    <a:pt x="59" y="240"/>
                  </a:lnTo>
                  <a:lnTo>
                    <a:pt x="68" y="228"/>
                  </a:lnTo>
                  <a:lnTo>
                    <a:pt x="81" y="226"/>
                  </a:lnTo>
                  <a:lnTo>
                    <a:pt x="90" y="247"/>
                  </a:lnTo>
                  <a:lnTo>
                    <a:pt x="95" y="230"/>
                  </a:lnTo>
                  <a:lnTo>
                    <a:pt x="93" y="229"/>
                  </a:lnTo>
                  <a:lnTo>
                    <a:pt x="97" y="221"/>
                  </a:lnTo>
                  <a:lnTo>
                    <a:pt x="104" y="224"/>
                  </a:lnTo>
                  <a:lnTo>
                    <a:pt x="118" y="218"/>
                  </a:lnTo>
                  <a:lnTo>
                    <a:pt x="123" y="208"/>
                  </a:lnTo>
                  <a:lnTo>
                    <a:pt x="127" y="219"/>
                  </a:lnTo>
                  <a:lnTo>
                    <a:pt x="134" y="219"/>
                  </a:lnTo>
                  <a:lnTo>
                    <a:pt x="139" y="210"/>
                  </a:lnTo>
                  <a:lnTo>
                    <a:pt x="136" y="203"/>
                  </a:lnTo>
                  <a:lnTo>
                    <a:pt x="126" y="203"/>
                  </a:lnTo>
                  <a:lnTo>
                    <a:pt x="123" y="190"/>
                  </a:lnTo>
                  <a:lnTo>
                    <a:pt x="110" y="167"/>
                  </a:lnTo>
                  <a:lnTo>
                    <a:pt x="114" y="157"/>
                  </a:lnTo>
                  <a:lnTo>
                    <a:pt x="120" y="155"/>
                  </a:lnTo>
                  <a:lnTo>
                    <a:pt x="131" y="151"/>
                  </a:lnTo>
                  <a:lnTo>
                    <a:pt x="136" y="155"/>
                  </a:lnTo>
                  <a:lnTo>
                    <a:pt x="139" y="149"/>
                  </a:lnTo>
                  <a:lnTo>
                    <a:pt x="147" y="149"/>
                  </a:lnTo>
                  <a:lnTo>
                    <a:pt x="153" y="137"/>
                  </a:lnTo>
                  <a:lnTo>
                    <a:pt x="153" y="132"/>
                  </a:lnTo>
                  <a:lnTo>
                    <a:pt x="166" y="123"/>
                  </a:lnTo>
                  <a:lnTo>
                    <a:pt x="180" y="110"/>
                  </a:lnTo>
                  <a:lnTo>
                    <a:pt x="183" y="110"/>
                  </a:lnTo>
                  <a:lnTo>
                    <a:pt x="192" y="117"/>
                  </a:lnTo>
                  <a:lnTo>
                    <a:pt x="193" y="121"/>
                  </a:lnTo>
                  <a:lnTo>
                    <a:pt x="203" y="119"/>
                  </a:lnTo>
                  <a:lnTo>
                    <a:pt x="213" y="143"/>
                  </a:lnTo>
                  <a:lnTo>
                    <a:pt x="222" y="143"/>
                  </a:lnTo>
                  <a:lnTo>
                    <a:pt x="225" y="133"/>
                  </a:lnTo>
                  <a:lnTo>
                    <a:pt x="232" y="130"/>
                  </a:lnTo>
                  <a:lnTo>
                    <a:pt x="234" y="139"/>
                  </a:lnTo>
                  <a:lnTo>
                    <a:pt x="241" y="136"/>
                  </a:lnTo>
                  <a:lnTo>
                    <a:pt x="260" y="149"/>
                  </a:lnTo>
                  <a:lnTo>
                    <a:pt x="261" y="157"/>
                  </a:lnTo>
                  <a:lnTo>
                    <a:pt x="267" y="157"/>
                  </a:lnTo>
                  <a:lnTo>
                    <a:pt x="270" y="162"/>
                  </a:lnTo>
                  <a:lnTo>
                    <a:pt x="271" y="171"/>
                  </a:lnTo>
                  <a:lnTo>
                    <a:pt x="274" y="189"/>
                  </a:lnTo>
                  <a:lnTo>
                    <a:pt x="281" y="201"/>
                  </a:lnTo>
                  <a:lnTo>
                    <a:pt x="275" y="211"/>
                  </a:lnTo>
                  <a:lnTo>
                    <a:pt x="284" y="211"/>
                  </a:lnTo>
                  <a:lnTo>
                    <a:pt x="290" y="214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1619" y="1071"/>
              <a:ext cx="247" cy="166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370" y="17"/>
                </a:cxn>
                <a:cxn ang="0">
                  <a:pos x="347" y="34"/>
                </a:cxn>
                <a:cxn ang="0">
                  <a:pos x="311" y="57"/>
                </a:cxn>
                <a:cxn ang="0">
                  <a:pos x="281" y="51"/>
                </a:cxn>
                <a:cxn ang="0">
                  <a:pos x="233" y="64"/>
                </a:cxn>
                <a:cxn ang="0">
                  <a:pos x="205" y="87"/>
                </a:cxn>
                <a:cxn ang="0">
                  <a:pos x="171" y="82"/>
                </a:cxn>
                <a:cxn ang="0">
                  <a:pos x="128" y="45"/>
                </a:cxn>
                <a:cxn ang="0">
                  <a:pos x="101" y="78"/>
                </a:cxn>
                <a:cxn ang="0">
                  <a:pos x="48" y="99"/>
                </a:cxn>
                <a:cxn ang="0">
                  <a:pos x="19" y="99"/>
                </a:cxn>
                <a:cxn ang="0">
                  <a:pos x="2" y="132"/>
                </a:cxn>
                <a:cxn ang="0">
                  <a:pos x="6" y="169"/>
                </a:cxn>
                <a:cxn ang="0">
                  <a:pos x="39" y="209"/>
                </a:cxn>
                <a:cxn ang="0">
                  <a:pos x="55" y="221"/>
                </a:cxn>
                <a:cxn ang="0">
                  <a:pos x="74" y="228"/>
                </a:cxn>
                <a:cxn ang="0">
                  <a:pos x="101" y="242"/>
                </a:cxn>
                <a:cxn ang="0">
                  <a:pos x="101" y="287"/>
                </a:cxn>
                <a:cxn ang="0">
                  <a:pos x="107" y="331"/>
                </a:cxn>
                <a:cxn ang="0">
                  <a:pos x="128" y="349"/>
                </a:cxn>
                <a:cxn ang="0">
                  <a:pos x="169" y="326"/>
                </a:cxn>
                <a:cxn ang="0">
                  <a:pos x="189" y="341"/>
                </a:cxn>
                <a:cxn ang="0">
                  <a:pos x="243" y="330"/>
                </a:cxn>
                <a:cxn ang="0">
                  <a:pos x="297" y="316"/>
                </a:cxn>
                <a:cxn ang="0">
                  <a:pos x="327" y="301"/>
                </a:cxn>
                <a:cxn ang="0">
                  <a:pos x="373" y="277"/>
                </a:cxn>
                <a:cxn ang="0">
                  <a:pos x="426" y="284"/>
                </a:cxn>
                <a:cxn ang="0">
                  <a:pos x="462" y="296"/>
                </a:cxn>
                <a:cxn ang="0">
                  <a:pos x="488" y="294"/>
                </a:cxn>
                <a:cxn ang="0">
                  <a:pos x="495" y="296"/>
                </a:cxn>
                <a:cxn ang="0">
                  <a:pos x="562" y="264"/>
                </a:cxn>
                <a:cxn ang="0">
                  <a:pos x="579" y="269"/>
                </a:cxn>
                <a:cxn ang="0">
                  <a:pos x="593" y="239"/>
                </a:cxn>
                <a:cxn ang="0">
                  <a:pos x="592" y="223"/>
                </a:cxn>
                <a:cxn ang="0">
                  <a:pos x="586" y="206"/>
                </a:cxn>
                <a:cxn ang="0">
                  <a:pos x="596" y="189"/>
                </a:cxn>
                <a:cxn ang="0">
                  <a:pos x="596" y="170"/>
                </a:cxn>
                <a:cxn ang="0">
                  <a:pos x="564" y="138"/>
                </a:cxn>
                <a:cxn ang="0">
                  <a:pos x="562" y="99"/>
                </a:cxn>
                <a:cxn ang="0">
                  <a:pos x="563" y="46"/>
                </a:cxn>
                <a:cxn ang="0">
                  <a:pos x="503" y="31"/>
                </a:cxn>
                <a:cxn ang="0">
                  <a:pos x="479" y="25"/>
                </a:cxn>
                <a:cxn ang="0">
                  <a:pos x="428" y="10"/>
                </a:cxn>
              </a:cxnLst>
              <a:rect l="0" t="0" r="r" b="b"/>
              <a:pathLst>
                <a:path w="602" h="353">
                  <a:moveTo>
                    <a:pt x="428" y="10"/>
                  </a:moveTo>
                  <a:lnTo>
                    <a:pt x="416" y="10"/>
                  </a:lnTo>
                  <a:lnTo>
                    <a:pt x="410" y="0"/>
                  </a:lnTo>
                  <a:lnTo>
                    <a:pt x="393" y="0"/>
                  </a:lnTo>
                  <a:lnTo>
                    <a:pt x="390" y="20"/>
                  </a:lnTo>
                  <a:lnTo>
                    <a:pt x="370" y="17"/>
                  </a:lnTo>
                  <a:lnTo>
                    <a:pt x="353" y="25"/>
                  </a:lnTo>
                  <a:lnTo>
                    <a:pt x="356" y="34"/>
                  </a:lnTo>
                  <a:lnTo>
                    <a:pt x="347" y="34"/>
                  </a:lnTo>
                  <a:lnTo>
                    <a:pt x="330" y="48"/>
                  </a:lnTo>
                  <a:lnTo>
                    <a:pt x="317" y="51"/>
                  </a:lnTo>
                  <a:lnTo>
                    <a:pt x="311" y="57"/>
                  </a:lnTo>
                  <a:lnTo>
                    <a:pt x="302" y="57"/>
                  </a:lnTo>
                  <a:lnTo>
                    <a:pt x="292" y="52"/>
                  </a:lnTo>
                  <a:lnTo>
                    <a:pt x="281" y="51"/>
                  </a:lnTo>
                  <a:lnTo>
                    <a:pt x="261" y="44"/>
                  </a:lnTo>
                  <a:lnTo>
                    <a:pt x="242" y="64"/>
                  </a:lnTo>
                  <a:lnTo>
                    <a:pt x="233" y="64"/>
                  </a:lnTo>
                  <a:lnTo>
                    <a:pt x="220" y="66"/>
                  </a:lnTo>
                  <a:lnTo>
                    <a:pt x="206" y="87"/>
                  </a:lnTo>
                  <a:lnTo>
                    <a:pt x="205" y="87"/>
                  </a:lnTo>
                  <a:lnTo>
                    <a:pt x="197" y="84"/>
                  </a:lnTo>
                  <a:lnTo>
                    <a:pt x="189" y="73"/>
                  </a:lnTo>
                  <a:lnTo>
                    <a:pt x="171" y="82"/>
                  </a:lnTo>
                  <a:lnTo>
                    <a:pt x="157" y="87"/>
                  </a:lnTo>
                  <a:lnTo>
                    <a:pt x="140" y="60"/>
                  </a:lnTo>
                  <a:lnTo>
                    <a:pt x="128" y="45"/>
                  </a:lnTo>
                  <a:lnTo>
                    <a:pt x="114" y="48"/>
                  </a:lnTo>
                  <a:lnTo>
                    <a:pt x="104" y="63"/>
                  </a:lnTo>
                  <a:lnTo>
                    <a:pt x="101" y="78"/>
                  </a:lnTo>
                  <a:lnTo>
                    <a:pt x="78" y="85"/>
                  </a:lnTo>
                  <a:lnTo>
                    <a:pt x="68" y="96"/>
                  </a:lnTo>
                  <a:lnTo>
                    <a:pt x="48" y="99"/>
                  </a:lnTo>
                  <a:lnTo>
                    <a:pt x="36" y="95"/>
                  </a:lnTo>
                  <a:lnTo>
                    <a:pt x="29" y="105"/>
                  </a:lnTo>
                  <a:lnTo>
                    <a:pt x="19" y="99"/>
                  </a:lnTo>
                  <a:lnTo>
                    <a:pt x="6" y="106"/>
                  </a:lnTo>
                  <a:lnTo>
                    <a:pt x="2" y="119"/>
                  </a:lnTo>
                  <a:lnTo>
                    <a:pt x="2" y="132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6" y="169"/>
                  </a:lnTo>
                  <a:lnTo>
                    <a:pt x="3" y="178"/>
                  </a:lnTo>
                  <a:lnTo>
                    <a:pt x="13" y="194"/>
                  </a:lnTo>
                  <a:lnTo>
                    <a:pt x="39" y="209"/>
                  </a:lnTo>
                  <a:lnTo>
                    <a:pt x="48" y="212"/>
                  </a:lnTo>
                  <a:lnTo>
                    <a:pt x="53" y="210"/>
                  </a:lnTo>
                  <a:lnTo>
                    <a:pt x="55" y="221"/>
                  </a:lnTo>
                  <a:lnTo>
                    <a:pt x="59" y="223"/>
                  </a:lnTo>
                  <a:lnTo>
                    <a:pt x="62" y="228"/>
                  </a:lnTo>
                  <a:lnTo>
                    <a:pt x="74" y="228"/>
                  </a:lnTo>
                  <a:lnTo>
                    <a:pt x="88" y="227"/>
                  </a:lnTo>
                  <a:lnTo>
                    <a:pt x="101" y="235"/>
                  </a:lnTo>
                  <a:lnTo>
                    <a:pt x="101" y="242"/>
                  </a:lnTo>
                  <a:lnTo>
                    <a:pt x="95" y="249"/>
                  </a:lnTo>
                  <a:lnTo>
                    <a:pt x="94" y="276"/>
                  </a:lnTo>
                  <a:lnTo>
                    <a:pt x="101" y="287"/>
                  </a:lnTo>
                  <a:lnTo>
                    <a:pt x="99" y="312"/>
                  </a:lnTo>
                  <a:lnTo>
                    <a:pt x="104" y="324"/>
                  </a:lnTo>
                  <a:lnTo>
                    <a:pt x="107" y="331"/>
                  </a:lnTo>
                  <a:lnTo>
                    <a:pt x="127" y="334"/>
                  </a:lnTo>
                  <a:lnTo>
                    <a:pt x="133" y="340"/>
                  </a:lnTo>
                  <a:lnTo>
                    <a:pt x="128" y="349"/>
                  </a:lnTo>
                  <a:lnTo>
                    <a:pt x="157" y="353"/>
                  </a:lnTo>
                  <a:lnTo>
                    <a:pt x="164" y="349"/>
                  </a:lnTo>
                  <a:lnTo>
                    <a:pt x="169" y="326"/>
                  </a:lnTo>
                  <a:lnTo>
                    <a:pt x="176" y="321"/>
                  </a:lnTo>
                  <a:lnTo>
                    <a:pt x="180" y="348"/>
                  </a:lnTo>
                  <a:lnTo>
                    <a:pt x="189" y="341"/>
                  </a:lnTo>
                  <a:lnTo>
                    <a:pt x="209" y="345"/>
                  </a:lnTo>
                  <a:lnTo>
                    <a:pt x="222" y="351"/>
                  </a:lnTo>
                  <a:lnTo>
                    <a:pt x="243" y="330"/>
                  </a:lnTo>
                  <a:lnTo>
                    <a:pt x="246" y="323"/>
                  </a:lnTo>
                  <a:lnTo>
                    <a:pt x="275" y="321"/>
                  </a:lnTo>
                  <a:lnTo>
                    <a:pt x="297" y="316"/>
                  </a:lnTo>
                  <a:lnTo>
                    <a:pt x="302" y="321"/>
                  </a:lnTo>
                  <a:lnTo>
                    <a:pt x="324" y="306"/>
                  </a:lnTo>
                  <a:lnTo>
                    <a:pt x="327" y="301"/>
                  </a:lnTo>
                  <a:lnTo>
                    <a:pt x="340" y="295"/>
                  </a:lnTo>
                  <a:lnTo>
                    <a:pt x="351" y="278"/>
                  </a:lnTo>
                  <a:lnTo>
                    <a:pt x="373" y="277"/>
                  </a:lnTo>
                  <a:lnTo>
                    <a:pt x="386" y="280"/>
                  </a:lnTo>
                  <a:lnTo>
                    <a:pt x="403" y="269"/>
                  </a:lnTo>
                  <a:lnTo>
                    <a:pt x="426" y="284"/>
                  </a:lnTo>
                  <a:lnTo>
                    <a:pt x="426" y="289"/>
                  </a:lnTo>
                  <a:lnTo>
                    <a:pt x="441" y="284"/>
                  </a:lnTo>
                  <a:lnTo>
                    <a:pt x="462" y="296"/>
                  </a:lnTo>
                  <a:lnTo>
                    <a:pt x="469" y="292"/>
                  </a:lnTo>
                  <a:lnTo>
                    <a:pt x="474" y="294"/>
                  </a:lnTo>
                  <a:lnTo>
                    <a:pt x="488" y="294"/>
                  </a:lnTo>
                  <a:lnTo>
                    <a:pt x="491" y="298"/>
                  </a:lnTo>
                  <a:lnTo>
                    <a:pt x="492" y="298"/>
                  </a:lnTo>
                  <a:lnTo>
                    <a:pt x="495" y="296"/>
                  </a:lnTo>
                  <a:lnTo>
                    <a:pt x="526" y="274"/>
                  </a:lnTo>
                  <a:lnTo>
                    <a:pt x="554" y="262"/>
                  </a:lnTo>
                  <a:lnTo>
                    <a:pt x="562" y="264"/>
                  </a:lnTo>
                  <a:lnTo>
                    <a:pt x="563" y="264"/>
                  </a:lnTo>
                  <a:lnTo>
                    <a:pt x="576" y="266"/>
                  </a:lnTo>
                  <a:lnTo>
                    <a:pt x="579" y="269"/>
                  </a:lnTo>
                  <a:lnTo>
                    <a:pt x="580" y="259"/>
                  </a:lnTo>
                  <a:lnTo>
                    <a:pt x="579" y="256"/>
                  </a:lnTo>
                  <a:lnTo>
                    <a:pt x="593" y="239"/>
                  </a:lnTo>
                  <a:lnTo>
                    <a:pt x="600" y="239"/>
                  </a:lnTo>
                  <a:lnTo>
                    <a:pt x="602" y="234"/>
                  </a:lnTo>
                  <a:lnTo>
                    <a:pt x="592" y="223"/>
                  </a:lnTo>
                  <a:lnTo>
                    <a:pt x="593" y="219"/>
                  </a:lnTo>
                  <a:lnTo>
                    <a:pt x="589" y="214"/>
                  </a:lnTo>
                  <a:lnTo>
                    <a:pt x="586" y="206"/>
                  </a:lnTo>
                  <a:lnTo>
                    <a:pt x="586" y="199"/>
                  </a:lnTo>
                  <a:lnTo>
                    <a:pt x="595" y="192"/>
                  </a:lnTo>
                  <a:lnTo>
                    <a:pt x="596" y="189"/>
                  </a:lnTo>
                  <a:lnTo>
                    <a:pt x="598" y="185"/>
                  </a:lnTo>
                  <a:lnTo>
                    <a:pt x="600" y="177"/>
                  </a:lnTo>
                  <a:lnTo>
                    <a:pt x="596" y="170"/>
                  </a:lnTo>
                  <a:lnTo>
                    <a:pt x="596" y="166"/>
                  </a:lnTo>
                  <a:lnTo>
                    <a:pt x="580" y="160"/>
                  </a:lnTo>
                  <a:lnTo>
                    <a:pt x="564" y="138"/>
                  </a:lnTo>
                  <a:lnTo>
                    <a:pt x="562" y="113"/>
                  </a:lnTo>
                  <a:lnTo>
                    <a:pt x="566" y="109"/>
                  </a:lnTo>
                  <a:lnTo>
                    <a:pt x="562" y="99"/>
                  </a:lnTo>
                  <a:lnTo>
                    <a:pt x="567" y="91"/>
                  </a:lnTo>
                  <a:lnTo>
                    <a:pt x="564" y="81"/>
                  </a:lnTo>
                  <a:lnTo>
                    <a:pt x="563" y="46"/>
                  </a:lnTo>
                  <a:lnTo>
                    <a:pt x="546" y="41"/>
                  </a:lnTo>
                  <a:lnTo>
                    <a:pt x="528" y="46"/>
                  </a:lnTo>
                  <a:lnTo>
                    <a:pt x="503" y="31"/>
                  </a:lnTo>
                  <a:lnTo>
                    <a:pt x="492" y="42"/>
                  </a:lnTo>
                  <a:lnTo>
                    <a:pt x="481" y="38"/>
                  </a:lnTo>
                  <a:lnTo>
                    <a:pt x="479" y="25"/>
                  </a:lnTo>
                  <a:lnTo>
                    <a:pt x="468" y="20"/>
                  </a:lnTo>
                  <a:lnTo>
                    <a:pt x="455" y="6"/>
                  </a:lnTo>
                  <a:lnTo>
                    <a:pt x="428" y="10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1773" y="1474"/>
              <a:ext cx="555" cy="274"/>
            </a:xfrm>
            <a:custGeom>
              <a:avLst/>
              <a:gdLst/>
              <a:ahLst/>
              <a:cxnLst>
                <a:cxn ang="0">
                  <a:pos x="279" y="357"/>
                </a:cxn>
                <a:cxn ang="0">
                  <a:pos x="307" y="318"/>
                </a:cxn>
                <a:cxn ang="0">
                  <a:pos x="303" y="264"/>
                </a:cxn>
                <a:cxn ang="0">
                  <a:pos x="340" y="236"/>
                </a:cxn>
                <a:cxn ang="0">
                  <a:pos x="359" y="193"/>
                </a:cxn>
                <a:cxn ang="0">
                  <a:pos x="375" y="135"/>
                </a:cxn>
                <a:cxn ang="0">
                  <a:pos x="413" y="117"/>
                </a:cxn>
                <a:cxn ang="0">
                  <a:pos x="464" y="143"/>
                </a:cxn>
                <a:cxn ang="0">
                  <a:pos x="503" y="121"/>
                </a:cxn>
                <a:cxn ang="0">
                  <a:pos x="572" y="107"/>
                </a:cxn>
                <a:cxn ang="0">
                  <a:pos x="598" y="64"/>
                </a:cxn>
                <a:cxn ang="0">
                  <a:pos x="657" y="72"/>
                </a:cxn>
                <a:cxn ang="0">
                  <a:pos x="678" y="125"/>
                </a:cxn>
                <a:cxn ang="0">
                  <a:pos x="740" y="86"/>
                </a:cxn>
                <a:cxn ang="0">
                  <a:pos x="737" y="26"/>
                </a:cxn>
                <a:cxn ang="0">
                  <a:pos x="805" y="5"/>
                </a:cxn>
                <a:cxn ang="0">
                  <a:pos x="858" y="64"/>
                </a:cxn>
                <a:cxn ang="0">
                  <a:pos x="929" y="51"/>
                </a:cxn>
                <a:cxn ang="0">
                  <a:pos x="1002" y="68"/>
                </a:cxn>
                <a:cxn ang="0">
                  <a:pos x="1040" y="71"/>
                </a:cxn>
                <a:cxn ang="0">
                  <a:pos x="1063" y="132"/>
                </a:cxn>
                <a:cxn ang="0">
                  <a:pos x="1054" y="182"/>
                </a:cxn>
                <a:cxn ang="0">
                  <a:pos x="1132" y="174"/>
                </a:cxn>
                <a:cxn ang="0">
                  <a:pos x="1215" y="260"/>
                </a:cxn>
                <a:cxn ang="0">
                  <a:pos x="1256" y="329"/>
                </a:cxn>
                <a:cxn ang="0">
                  <a:pos x="1293" y="328"/>
                </a:cxn>
                <a:cxn ang="0">
                  <a:pos x="1328" y="386"/>
                </a:cxn>
                <a:cxn ang="0">
                  <a:pos x="1348" y="420"/>
                </a:cxn>
                <a:cxn ang="0">
                  <a:pos x="1303" y="429"/>
                </a:cxn>
                <a:cxn ang="0">
                  <a:pos x="1244" y="390"/>
                </a:cxn>
                <a:cxn ang="0">
                  <a:pos x="1248" y="418"/>
                </a:cxn>
                <a:cxn ang="0">
                  <a:pos x="1179" y="381"/>
                </a:cxn>
                <a:cxn ang="0">
                  <a:pos x="1119" y="345"/>
                </a:cxn>
                <a:cxn ang="0">
                  <a:pos x="1060" y="300"/>
                </a:cxn>
                <a:cxn ang="0">
                  <a:pos x="1006" y="279"/>
                </a:cxn>
                <a:cxn ang="0">
                  <a:pos x="917" y="233"/>
                </a:cxn>
                <a:cxn ang="0">
                  <a:pos x="881" y="224"/>
                </a:cxn>
                <a:cxn ang="0">
                  <a:pos x="803" y="199"/>
                </a:cxn>
                <a:cxn ang="0">
                  <a:pos x="768" y="192"/>
                </a:cxn>
                <a:cxn ang="0">
                  <a:pos x="760" y="182"/>
                </a:cxn>
                <a:cxn ang="0">
                  <a:pos x="750" y="185"/>
                </a:cxn>
                <a:cxn ang="0">
                  <a:pos x="747" y="186"/>
                </a:cxn>
                <a:cxn ang="0">
                  <a:pos x="739" y="183"/>
                </a:cxn>
                <a:cxn ang="0">
                  <a:pos x="730" y="185"/>
                </a:cxn>
                <a:cxn ang="0">
                  <a:pos x="713" y="174"/>
                </a:cxn>
                <a:cxn ang="0">
                  <a:pos x="660" y="172"/>
                </a:cxn>
                <a:cxn ang="0">
                  <a:pos x="575" y="217"/>
                </a:cxn>
                <a:cxn ang="0">
                  <a:pos x="504" y="269"/>
                </a:cxn>
                <a:cxn ang="0">
                  <a:pos x="490" y="332"/>
                </a:cxn>
                <a:cxn ang="0">
                  <a:pos x="389" y="413"/>
                </a:cxn>
                <a:cxn ang="0">
                  <a:pos x="353" y="493"/>
                </a:cxn>
                <a:cxn ang="0">
                  <a:pos x="277" y="547"/>
                </a:cxn>
                <a:cxn ang="0">
                  <a:pos x="186" y="578"/>
                </a:cxn>
                <a:cxn ang="0">
                  <a:pos x="74" y="610"/>
                </a:cxn>
                <a:cxn ang="0">
                  <a:pos x="12" y="538"/>
                </a:cxn>
                <a:cxn ang="0">
                  <a:pos x="77" y="482"/>
                </a:cxn>
                <a:cxn ang="0">
                  <a:pos x="134" y="408"/>
                </a:cxn>
                <a:cxn ang="0">
                  <a:pos x="182" y="381"/>
                </a:cxn>
                <a:cxn ang="0">
                  <a:pos x="249" y="388"/>
                </a:cxn>
              </a:cxnLst>
              <a:rect l="0" t="0" r="r" b="b"/>
              <a:pathLst>
                <a:path w="1368" h="613">
                  <a:moveTo>
                    <a:pt x="277" y="386"/>
                  </a:moveTo>
                  <a:lnTo>
                    <a:pt x="274" y="379"/>
                  </a:lnTo>
                  <a:lnTo>
                    <a:pt x="264" y="375"/>
                  </a:lnTo>
                  <a:lnTo>
                    <a:pt x="264" y="371"/>
                  </a:lnTo>
                  <a:lnTo>
                    <a:pt x="256" y="371"/>
                  </a:lnTo>
                  <a:lnTo>
                    <a:pt x="268" y="358"/>
                  </a:lnTo>
                  <a:lnTo>
                    <a:pt x="279" y="357"/>
                  </a:lnTo>
                  <a:lnTo>
                    <a:pt x="291" y="365"/>
                  </a:lnTo>
                  <a:lnTo>
                    <a:pt x="307" y="358"/>
                  </a:lnTo>
                  <a:lnTo>
                    <a:pt x="313" y="347"/>
                  </a:lnTo>
                  <a:lnTo>
                    <a:pt x="318" y="346"/>
                  </a:lnTo>
                  <a:lnTo>
                    <a:pt x="317" y="332"/>
                  </a:lnTo>
                  <a:lnTo>
                    <a:pt x="314" y="324"/>
                  </a:lnTo>
                  <a:lnTo>
                    <a:pt x="307" y="318"/>
                  </a:lnTo>
                  <a:lnTo>
                    <a:pt x="304" y="310"/>
                  </a:lnTo>
                  <a:lnTo>
                    <a:pt x="305" y="307"/>
                  </a:lnTo>
                  <a:lnTo>
                    <a:pt x="311" y="300"/>
                  </a:lnTo>
                  <a:lnTo>
                    <a:pt x="301" y="289"/>
                  </a:lnTo>
                  <a:lnTo>
                    <a:pt x="317" y="274"/>
                  </a:lnTo>
                  <a:lnTo>
                    <a:pt x="314" y="272"/>
                  </a:lnTo>
                  <a:lnTo>
                    <a:pt x="303" y="264"/>
                  </a:lnTo>
                  <a:lnTo>
                    <a:pt x="301" y="254"/>
                  </a:lnTo>
                  <a:lnTo>
                    <a:pt x="311" y="250"/>
                  </a:lnTo>
                  <a:lnTo>
                    <a:pt x="323" y="257"/>
                  </a:lnTo>
                  <a:lnTo>
                    <a:pt x="324" y="239"/>
                  </a:lnTo>
                  <a:lnTo>
                    <a:pt x="328" y="235"/>
                  </a:lnTo>
                  <a:lnTo>
                    <a:pt x="333" y="235"/>
                  </a:lnTo>
                  <a:lnTo>
                    <a:pt x="340" y="236"/>
                  </a:lnTo>
                  <a:lnTo>
                    <a:pt x="346" y="217"/>
                  </a:lnTo>
                  <a:lnTo>
                    <a:pt x="343" y="211"/>
                  </a:lnTo>
                  <a:lnTo>
                    <a:pt x="347" y="207"/>
                  </a:lnTo>
                  <a:lnTo>
                    <a:pt x="347" y="203"/>
                  </a:lnTo>
                  <a:lnTo>
                    <a:pt x="346" y="200"/>
                  </a:lnTo>
                  <a:lnTo>
                    <a:pt x="349" y="200"/>
                  </a:lnTo>
                  <a:lnTo>
                    <a:pt x="359" y="193"/>
                  </a:lnTo>
                  <a:lnTo>
                    <a:pt x="366" y="190"/>
                  </a:lnTo>
                  <a:lnTo>
                    <a:pt x="379" y="183"/>
                  </a:lnTo>
                  <a:lnTo>
                    <a:pt x="385" y="171"/>
                  </a:lnTo>
                  <a:lnTo>
                    <a:pt x="377" y="156"/>
                  </a:lnTo>
                  <a:lnTo>
                    <a:pt x="377" y="153"/>
                  </a:lnTo>
                  <a:lnTo>
                    <a:pt x="372" y="143"/>
                  </a:lnTo>
                  <a:lnTo>
                    <a:pt x="375" y="135"/>
                  </a:lnTo>
                  <a:lnTo>
                    <a:pt x="387" y="131"/>
                  </a:lnTo>
                  <a:lnTo>
                    <a:pt x="389" y="125"/>
                  </a:lnTo>
                  <a:lnTo>
                    <a:pt x="383" y="124"/>
                  </a:lnTo>
                  <a:lnTo>
                    <a:pt x="392" y="108"/>
                  </a:lnTo>
                  <a:lnTo>
                    <a:pt x="402" y="101"/>
                  </a:lnTo>
                  <a:lnTo>
                    <a:pt x="406" y="107"/>
                  </a:lnTo>
                  <a:lnTo>
                    <a:pt x="413" y="117"/>
                  </a:lnTo>
                  <a:lnTo>
                    <a:pt x="432" y="121"/>
                  </a:lnTo>
                  <a:lnTo>
                    <a:pt x="435" y="124"/>
                  </a:lnTo>
                  <a:lnTo>
                    <a:pt x="438" y="129"/>
                  </a:lnTo>
                  <a:lnTo>
                    <a:pt x="446" y="129"/>
                  </a:lnTo>
                  <a:lnTo>
                    <a:pt x="455" y="136"/>
                  </a:lnTo>
                  <a:lnTo>
                    <a:pt x="459" y="143"/>
                  </a:lnTo>
                  <a:lnTo>
                    <a:pt x="464" y="143"/>
                  </a:lnTo>
                  <a:lnTo>
                    <a:pt x="467" y="139"/>
                  </a:lnTo>
                  <a:lnTo>
                    <a:pt x="475" y="137"/>
                  </a:lnTo>
                  <a:lnTo>
                    <a:pt x="480" y="126"/>
                  </a:lnTo>
                  <a:lnTo>
                    <a:pt x="484" y="114"/>
                  </a:lnTo>
                  <a:lnTo>
                    <a:pt x="491" y="114"/>
                  </a:lnTo>
                  <a:lnTo>
                    <a:pt x="498" y="119"/>
                  </a:lnTo>
                  <a:lnTo>
                    <a:pt x="503" y="121"/>
                  </a:lnTo>
                  <a:lnTo>
                    <a:pt x="506" y="124"/>
                  </a:lnTo>
                  <a:lnTo>
                    <a:pt x="517" y="106"/>
                  </a:lnTo>
                  <a:lnTo>
                    <a:pt x="523" y="112"/>
                  </a:lnTo>
                  <a:lnTo>
                    <a:pt x="557" y="115"/>
                  </a:lnTo>
                  <a:lnTo>
                    <a:pt x="566" y="118"/>
                  </a:lnTo>
                  <a:lnTo>
                    <a:pt x="573" y="117"/>
                  </a:lnTo>
                  <a:lnTo>
                    <a:pt x="572" y="107"/>
                  </a:lnTo>
                  <a:lnTo>
                    <a:pt x="580" y="100"/>
                  </a:lnTo>
                  <a:lnTo>
                    <a:pt x="590" y="94"/>
                  </a:lnTo>
                  <a:lnTo>
                    <a:pt x="590" y="85"/>
                  </a:lnTo>
                  <a:lnTo>
                    <a:pt x="588" y="78"/>
                  </a:lnTo>
                  <a:lnTo>
                    <a:pt x="592" y="72"/>
                  </a:lnTo>
                  <a:lnTo>
                    <a:pt x="593" y="71"/>
                  </a:lnTo>
                  <a:lnTo>
                    <a:pt x="598" y="64"/>
                  </a:lnTo>
                  <a:lnTo>
                    <a:pt x="599" y="61"/>
                  </a:lnTo>
                  <a:lnTo>
                    <a:pt x="602" y="64"/>
                  </a:lnTo>
                  <a:lnTo>
                    <a:pt x="621" y="64"/>
                  </a:lnTo>
                  <a:lnTo>
                    <a:pt x="634" y="67"/>
                  </a:lnTo>
                  <a:lnTo>
                    <a:pt x="635" y="65"/>
                  </a:lnTo>
                  <a:lnTo>
                    <a:pt x="654" y="71"/>
                  </a:lnTo>
                  <a:lnTo>
                    <a:pt x="657" y="72"/>
                  </a:lnTo>
                  <a:lnTo>
                    <a:pt x="660" y="86"/>
                  </a:lnTo>
                  <a:lnTo>
                    <a:pt x="667" y="90"/>
                  </a:lnTo>
                  <a:lnTo>
                    <a:pt x="667" y="101"/>
                  </a:lnTo>
                  <a:lnTo>
                    <a:pt x="665" y="103"/>
                  </a:lnTo>
                  <a:lnTo>
                    <a:pt x="675" y="103"/>
                  </a:lnTo>
                  <a:lnTo>
                    <a:pt x="677" y="122"/>
                  </a:lnTo>
                  <a:lnTo>
                    <a:pt x="678" y="125"/>
                  </a:lnTo>
                  <a:lnTo>
                    <a:pt x="688" y="124"/>
                  </a:lnTo>
                  <a:lnTo>
                    <a:pt x="691" y="118"/>
                  </a:lnTo>
                  <a:lnTo>
                    <a:pt x="693" y="100"/>
                  </a:lnTo>
                  <a:lnTo>
                    <a:pt x="707" y="93"/>
                  </a:lnTo>
                  <a:lnTo>
                    <a:pt x="707" y="79"/>
                  </a:lnTo>
                  <a:lnTo>
                    <a:pt x="727" y="76"/>
                  </a:lnTo>
                  <a:lnTo>
                    <a:pt x="740" y="86"/>
                  </a:lnTo>
                  <a:lnTo>
                    <a:pt x="752" y="82"/>
                  </a:lnTo>
                  <a:lnTo>
                    <a:pt x="757" y="74"/>
                  </a:lnTo>
                  <a:lnTo>
                    <a:pt x="755" y="71"/>
                  </a:lnTo>
                  <a:lnTo>
                    <a:pt x="747" y="42"/>
                  </a:lnTo>
                  <a:lnTo>
                    <a:pt x="743" y="35"/>
                  </a:lnTo>
                  <a:lnTo>
                    <a:pt x="742" y="35"/>
                  </a:lnTo>
                  <a:lnTo>
                    <a:pt x="737" y="26"/>
                  </a:lnTo>
                  <a:lnTo>
                    <a:pt x="739" y="25"/>
                  </a:lnTo>
                  <a:lnTo>
                    <a:pt x="753" y="14"/>
                  </a:lnTo>
                  <a:lnTo>
                    <a:pt x="762" y="0"/>
                  </a:lnTo>
                  <a:lnTo>
                    <a:pt x="782" y="3"/>
                  </a:lnTo>
                  <a:lnTo>
                    <a:pt x="786" y="8"/>
                  </a:lnTo>
                  <a:lnTo>
                    <a:pt x="792" y="8"/>
                  </a:lnTo>
                  <a:lnTo>
                    <a:pt x="805" y="5"/>
                  </a:lnTo>
                  <a:lnTo>
                    <a:pt x="816" y="19"/>
                  </a:lnTo>
                  <a:lnTo>
                    <a:pt x="816" y="24"/>
                  </a:lnTo>
                  <a:lnTo>
                    <a:pt x="824" y="36"/>
                  </a:lnTo>
                  <a:lnTo>
                    <a:pt x="824" y="42"/>
                  </a:lnTo>
                  <a:lnTo>
                    <a:pt x="839" y="36"/>
                  </a:lnTo>
                  <a:lnTo>
                    <a:pt x="854" y="46"/>
                  </a:lnTo>
                  <a:lnTo>
                    <a:pt x="858" y="64"/>
                  </a:lnTo>
                  <a:lnTo>
                    <a:pt x="878" y="69"/>
                  </a:lnTo>
                  <a:lnTo>
                    <a:pt x="904" y="57"/>
                  </a:lnTo>
                  <a:lnTo>
                    <a:pt x="907" y="55"/>
                  </a:lnTo>
                  <a:lnTo>
                    <a:pt x="907" y="43"/>
                  </a:lnTo>
                  <a:lnTo>
                    <a:pt x="930" y="37"/>
                  </a:lnTo>
                  <a:lnTo>
                    <a:pt x="936" y="44"/>
                  </a:lnTo>
                  <a:lnTo>
                    <a:pt x="929" y="51"/>
                  </a:lnTo>
                  <a:lnTo>
                    <a:pt x="952" y="54"/>
                  </a:lnTo>
                  <a:lnTo>
                    <a:pt x="952" y="46"/>
                  </a:lnTo>
                  <a:lnTo>
                    <a:pt x="959" y="47"/>
                  </a:lnTo>
                  <a:lnTo>
                    <a:pt x="966" y="54"/>
                  </a:lnTo>
                  <a:lnTo>
                    <a:pt x="988" y="69"/>
                  </a:lnTo>
                  <a:lnTo>
                    <a:pt x="998" y="65"/>
                  </a:lnTo>
                  <a:lnTo>
                    <a:pt x="1002" y="68"/>
                  </a:lnTo>
                  <a:lnTo>
                    <a:pt x="1006" y="58"/>
                  </a:lnTo>
                  <a:lnTo>
                    <a:pt x="1012" y="60"/>
                  </a:lnTo>
                  <a:lnTo>
                    <a:pt x="1015" y="53"/>
                  </a:lnTo>
                  <a:lnTo>
                    <a:pt x="1021" y="60"/>
                  </a:lnTo>
                  <a:lnTo>
                    <a:pt x="1024" y="68"/>
                  </a:lnTo>
                  <a:lnTo>
                    <a:pt x="1034" y="74"/>
                  </a:lnTo>
                  <a:lnTo>
                    <a:pt x="1040" y="71"/>
                  </a:lnTo>
                  <a:lnTo>
                    <a:pt x="1041" y="79"/>
                  </a:lnTo>
                  <a:lnTo>
                    <a:pt x="1061" y="81"/>
                  </a:lnTo>
                  <a:lnTo>
                    <a:pt x="1061" y="82"/>
                  </a:lnTo>
                  <a:lnTo>
                    <a:pt x="1058" y="89"/>
                  </a:lnTo>
                  <a:lnTo>
                    <a:pt x="1068" y="100"/>
                  </a:lnTo>
                  <a:lnTo>
                    <a:pt x="1061" y="121"/>
                  </a:lnTo>
                  <a:lnTo>
                    <a:pt x="1063" y="132"/>
                  </a:lnTo>
                  <a:lnTo>
                    <a:pt x="1051" y="133"/>
                  </a:lnTo>
                  <a:lnTo>
                    <a:pt x="1050" y="137"/>
                  </a:lnTo>
                  <a:lnTo>
                    <a:pt x="1040" y="161"/>
                  </a:lnTo>
                  <a:lnTo>
                    <a:pt x="1031" y="176"/>
                  </a:lnTo>
                  <a:lnTo>
                    <a:pt x="1032" y="176"/>
                  </a:lnTo>
                  <a:lnTo>
                    <a:pt x="1050" y="172"/>
                  </a:lnTo>
                  <a:lnTo>
                    <a:pt x="1054" y="182"/>
                  </a:lnTo>
                  <a:lnTo>
                    <a:pt x="1066" y="172"/>
                  </a:lnTo>
                  <a:lnTo>
                    <a:pt x="1093" y="169"/>
                  </a:lnTo>
                  <a:lnTo>
                    <a:pt x="1096" y="162"/>
                  </a:lnTo>
                  <a:lnTo>
                    <a:pt x="1107" y="165"/>
                  </a:lnTo>
                  <a:lnTo>
                    <a:pt x="1109" y="169"/>
                  </a:lnTo>
                  <a:lnTo>
                    <a:pt x="1122" y="164"/>
                  </a:lnTo>
                  <a:lnTo>
                    <a:pt x="1132" y="174"/>
                  </a:lnTo>
                  <a:lnTo>
                    <a:pt x="1146" y="181"/>
                  </a:lnTo>
                  <a:lnTo>
                    <a:pt x="1158" y="211"/>
                  </a:lnTo>
                  <a:lnTo>
                    <a:pt x="1165" y="211"/>
                  </a:lnTo>
                  <a:lnTo>
                    <a:pt x="1178" y="214"/>
                  </a:lnTo>
                  <a:lnTo>
                    <a:pt x="1186" y="239"/>
                  </a:lnTo>
                  <a:lnTo>
                    <a:pt x="1202" y="247"/>
                  </a:lnTo>
                  <a:lnTo>
                    <a:pt x="1215" y="260"/>
                  </a:lnTo>
                  <a:lnTo>
                    <a:pt x="1231" y="268"/>
                  </a:lnTo>
                  <a:lnTo>
                    <a:pt x="1232" y="267"/>
                  </a:lnTo>
                  <a:lnTo>
                    <a:pt x="1235" y="269"/>
                  </a:lnTo>
                  <a:lnTo>
                    <a:pt x="1253" y="278"/>
                  </a:lnTo>
                  <a:lnTo>
                    <a:pt x="1258" y="306"/>
                  </a:lnTo>
                  <a:lnTo>
                    <a:pt x="1264" y="308"/>
                  </a:lnTo>
                  <a:lnTo>
                    <a:pt x="1256" y="329"/>
                  </a:lnTo>
                  <a:lnTo>
                    <a:pt x="1260" y="339"/>
                  </a:lnTo>
                  <a:lnTo>
                    <a:pt x="1271" y="322"/>
                  </a:lnTo>
                  <a:lnTo>
                    <a:pt x="1274" y="319"/>
                  </a:lnTo>
                  <a:lnTo>
                    <a:pt x="1281" y="318"/>
                  </a:lnTo>
                  <a:lnTo>
                    <a:pt x="1290" y="325"/>
                  </a:lnTo>
                  <a:lnTo>
                    <a:pt x="1296" y="328"/>
                  </a:lnTo>
                  <a:lnTo>
                    <a:pt x="1293" y="328"/>
                  </a:lnTo>
                  <a:lnTo>
                    <a:pt x="1277" y="345"/>
                  </a:lnTo>
                  <a:lnTo>
                    <a:pt x="1277" y="350"/>
                  </a:lnTo>
                  <a:lnTo>
                    <a:pt x="1294" y="347"/>
                  </a:lnTo>
                  <a:lnTo>
                    <a:pt x="1309" y="347"/>
                  </a:lnTo>
                  <a:lnTo>
                    <a:pt x="1319" y="351"/>
                  </a:lnTo>
                  <a:lnTo>
                    <a:pt x="1322" y="376"/>
                  </a:lnTo>
                  <a:lnTo>
                    <a:pt x="1328" y="386"/>
                  </a:lnTo>
                  <a:lnTo>
                    <a:pt x="1322" y="396"/>
                  </a:lnTo>
                  <a:lnTo>
                    <a:pt x="1326" y="399"/>
                  </a:lnTo>
                  <a:lnTo>
                    <a:pt x="1340" y="382"/>
                  </a:lnTo>
                  <a:lnTo>
                    <a:pt x="1356" y="383"/>
                  </a:lnTo>
                  <a:lnTo>
                    <a:pt x="1368" y="395"/>
                  </a:lnTo>
                  <a:lnTo>
                    <a:pt x="1366" y="401"/>
                  </a:lnTo>
                  <a:lnTo>
                    <a:pt x="1348" y="420"/>
                  </a:lnTo>
                  <a:lnTo>
                    <a:pt x="1345" y="424"/>
                  </a:lnTo>
                  <a:lnTo>
                    <a:pt x="1342" y="431"/>
                  </a:lnTo>
                  <a:lnTo>
                    <a:pt x="1342" y="432"/>
                  </a:lnTo>
                  <a:lnTo>
                    <a:pt x="1332" y="428"/>
                  </a:lnTo>
                  <a:lnTo>
                    <a:pt x="1329" y="428"/>
                  </a:lnTo>
                  <a:lnTo>
                    <a:pt x="1319" y="438"/>
                  </a:lnTo>
                  <a:lnTo>
                    <a:pt x="1303" y="429"/>
                  </a:lnTo>
                  <a:lnTo>
                    <a:pt x="1283" y="414"/>
                  </a:lnTo>
                  <a:lnTo>
                    <a:pt x="1281" y="410"/>
                  </a:lnTo>
                  <a:lnTo>
                    <a:pt x="1271" y="406"/>
                  </a:lnTo>
                  <a:lnTo>
                    <a:pt x="1266" y="403"/>
                  </a:lnTo>
                  <a:lnTo>
                    <a:pt x="1257" y="397"/>
                  </a:lnTo>
                  <a:lnTo>
                    <a:pt x="1248" y="386"/>
                  </a:lnTo>
                  <a:lnTo>
                    <a:pt x="1244" y="390"/>
                  </a:lnTo>
                  <a:lnTo>
                    <a:pt x="1241" y="388"/>
                  </a:lnTo>
                  <a:lnTo>
                    <a:pt x="1237" y="400"/>
                  </a:lnTo>
                  <a:lnTo>
                    <a:pt x="1237" y="406"/>
                  </a:lnTo>
                  <a:lnTo>
                    <a:pt x="1245" y="411"/>
                  </a:lnTo>
                  <a:lnTo>
                    <a:pt x="1245" y="417"/>
                  </a:lnTo>
                  <a:lnTo>
                    <a:pt x="1248" y="417"/>
                  </a:lnTo>
                  <a:lnTo>
                    <a:pt x="1248" y="418"/>
                  </a:lnTo>
                  <a:lnTo>
                    <a:pt x="1250" y="422"/>
                  </a:lnTo>
                  <a:lnTo>
                    <a:pt x="1241" y="428"/>
                  </a:lnTo>
                  <a:lnTo>
                    <a:pt x="1227" y="418"/>
                  </a:lnTo>
                  <a:lnTo>
                    <a:pt x="1205" y="406"/>
                  </a:lnTo>
                  <a:lnTo>
                    <a:pt x="1204" y="404"/>
                  </a:lnTo>
                  <a:lnTo>
                    <a:pt x="1195" y="400"/>
                  </a:lnTo>
                  <a:lnTo>
                    <a:pt x="1179" y="381"/>
                  </a:lnTo>
                  <a:lnTo>
                    <a:pt x="1175" y="379"/>
                  </a:lnTo>
                  <a:lnTo>
                    <a:pt x="1152" y="364"/>
                  </a:lnTo>
                  <a:lnTo>
                    <a:pt x="1146" y="363"/>
                  </a:lnTo>
                  <a:lnTo>
                    <a:pt x="1136" y="371"/>
                  </a:lnTo>
                  <a:lnTo>
                    <a:pt x="1135" y="370"/>
                  </a:lnTo>
                  <a:lnTo>
                    <a:pt x="1122" y="350"/>
                  </a:lnTo>
                  <a:lnTo>
                    <a:pt x="1119" y="345"/>
                  </a:lnTo>
                  <a:lnTo>
                    <a:pt x="1109" y="340"/>
                  </a:lnTo>
                  <a:lnTo>
                    <a:pt x="1104" y="338"/>
                  </a:lnTo>
                  <a:lnTo>
                    <a:pt x="1097" y="328"/>
                  </a:lnTo>
                  <a:lnTo>
                    <a:pt x="1094" y="325"/>
                  </a:lnTo>
                  <a:lnTo>
                    <a:pt x="1074" y="315"/>
                  </a:lnTo>
                  <a:lnTo>
                    <a:pt x="1073" y="314"/>
                  </a:lnTo>
                  <a:lnTo>
                    <a:pt x="1060" y="300"/>
                  </a:lnTo>
                  <a:lnTo>
                    <a:pt x="1053" y="300"/>
                  </a:lnTo>
                  <a:lnTo>
                    <a:pt x="1040" y="297"/>
                  </a:lnTo>
                  <a:lnTo>
                    <a:pt x="1038" y="299"/>
                  </a:lnTo>
                  <a:lnTo>
                    <a:pt x="1025" y="286"/>
                  </a:lnTo>
                  <a:lnTo>
                    <a:pt x="1015" y="289"/>
                  </a:lnTo>
                  <a:lnTo>
                    <a:pt x="1011" y="283"/>
                  </a:lnTo>
                  <a:lnTo>
                    <a:pt x="1006" y="279"/>
                  </a:lnTo>
                  <a:lnTo>
                    <a:pt x="1006" y="276"/>
                  </a:lnTo>
                  <a:lnTo>
                    <a:pt x="1004" y="268"/>
                  </a:lnTo>
                  <a:lnTo>
                    <a:pt x="975" y="250"/>
                  </a:lnTo>
                  <a:lnTo>
                    <a:pt x="947" y="238"/>
                  </a:lnTo>
                  <a:lnTo>
                    <a:pt x="927" y="228"/>
                  </a:lnTo>
                  <a:lnTo>
                    <a:pt x="924" y="225"/>
                  </a:lnTo>
                  <a:lnTo>
                    <a:pt x="917" y="233"/>
                  </a:lnTo>
                  <a:lnTo>
                    <a:pt x="916" y="233"/>
                  </a:lnTo>
                  <a:lnTo>
                    <a:pt x="910" y="250"/>
                  </a:lnTo>
                  <a:lnTo>
                    <a:pt x="911" y="257"/>
                  </a:lnTo>
                  <a:lnTo>
                    <a:pt x="899" y="251"/>
                  </a:lnTo>
                  <a:lnTo>
                    <a:pt x="888" y="249"/>
                  </a:lnTo>
                  <a:lnTo>
                    <a:pt x="877" y="242"/>
                  </a:lnTo>
                  <a:lnTo>
                    <a:pt x="881" y="224"/>
                  </a:lnTo>
                  <a:lnTo>
                    <a:pt x="875" y="218"/>
                  </a:lnTo>
                  <a:lnTo>
                    <a:pt x="864" y="213"/>
                  </a:lnTo>
                  <a:lnTo>
                    <a:pt x="852" y="208"/>
                  </a:lnTo>
                  <a:lnTo>
                    <a:pt x="839" y="206"/>
                  </a:lnTo>
                  <a:lnTo>
                    <a:pt x="831" y="203"/>
                  </a:lnTo>
                  <a:lnTo>
                    <a:pt x="812" y="201"/>
                  </a:lnTo>
                  <a:lnTo>
                    <a:pt x="803" y="199"/>
                  </a:lnTo>
                  <a:lnTo>
                    <a:pt x="796" y="197"/>
                  </a:lnTo>
                  <a:lnTo>
                    <a:pt x="796" y="196"/>
                  </a:lnTo>
                  <a:lnTo>
                    <a:pt x="789" y="196"/>
                  </a:lnTo>
                  <a:lnTo>
                    <a:pt x="782" y="196"/>
                  </a:lnTo>
                  <a:lnTo>
                    <a:pt x="776" y="194"/>
                  </a:lnTo>
                  <a:lnTo>
                    <a:pt x="770" y="193"/>
                  </a:lnTo>
                  <a:lnTo>
                    <a:pt x="768" y="192"/>
                  </a:lnTo>
                  <a:lnTo>
                    <a:pt x="760" y="190"/>
                  </a:lnTo>
                  <a:lnTo>
                    <a:pt x="760" y="187"/>
                  </a:lnTo>
                  <a:lnTo>
                    <a:pt x="759" y="187"/>
                  </a:lnTo>
                  <a:lnTo>
                    <a:pt x="762" y="187"/>
                  </a:lnTo>
                  <a:lnTo>
                    <a:pt x="755" y="183"/>
                  </a:lnTo>
                  <a:lnTo>
                    <a:pt x="759" y="183"/>
                  </a:lnTo>
                  <a:lnTo>
                    <a:pt x="760" y="182"/>
                  </a:lnTo>
                  <a:lnTo>
                    <a:pt x="760" y="181"/>
                  </a:lnTo>
                  <a:lnTo>
                    <a:pt x="757" y="179"/>
                  </a:lnTo>
                  <a:lnTo>
                    <a:pt x="755" y="181"/>
                  </a:lnTo>
                  <a:lnTo>
                    <a:pt x="750" y="182"/>
                  </a:lnTo>
                  <a:lnTo>
                    <a:pt x="753" y="183"/>
                  </a:lnTo>
                  <a:lnTo>
                    <a:pt x="750" y="183"/>
                  </a:lnTo>
                  <a:lnTo>
                    <a:pt x="750" y="185"/>
                  </a:lnTo>
                  <a:lnTo>
                    <a:pt x="755" y="186"/>
                  </a:lnTo>
                  <a:lnTo>
                    <a:pt x="753" y="189"/>
                  </a:lnTo>
                  <a:lnTo>
                    <a:pt x="750" y="186"/>
                  </a:lnTo>
                  <a:lnTo>
                    <a:pt x="750" y="189"/>
                  </a:lnTo>
                  <a:lnTo>
                    <a:pt x="749" y="186"/>
                  </a:lnTo>
                  <a:lnTo>
                    <a:pt x="749" y="189"/>
                  </a:lnTo>
                  <a:lnTo>
                    <a:pt x="747" y="186"/>
                  </a:lnTo>
                  <a:lnTo>
                    <a:pt x="746" y="185"/>
                  </a:lnTo>
                  <a:lnTo>
                    <a:pt x="744" y="187"/>
                  </a:lnTo>
                  <a:lnTo>
                    <a:pt x="743" y="185"/>
                  </a:lnTo>
                  <a:lnTo>
                    <a:pt x="743" y="186"/>
                  </a:lnTo>
                  <a:lnTo>
                    <a:pt x="742" y="183"/>
                  </a:lnTo>
                  <a:lnTo>
                    <a:pt x="740" y="186"/>
                  </a:lnTo>
                  <a:lnTo>
                    <a:pt x="739" y="183"/>
                  </a:lnTo>
                  <a:lnTo>
                    <a:pt x="739" y="186"/>
                  </a:lnTo>
                  <a:lnTo>
                    <a:pt x="737" y="183"/>
                  </a:lnTo>
                  <a:lnTo>
                    <a:pt x="736" y="185"/>
                  </a:lnTo>
                  <a:lnTo>
                    <a:pt x="736" y="182"/>
                  </a:lnTo>
                  <a:lnTo>
                    <a:pt x="734" y="185"/>
                  </a:lnTo>
                  <a:lnTo>
                    <a:pt x="733" y="179"/>
                  </a:lnTo>
                  <a:lnTo>
                    <a:pt x="730" y="185"/>
                  </a:lnTo>
                  <a:lnTo>
                    <a:pt x="708" y="179"/>
                  </a:lnTo>
                  <a:lnTo>
                    <a:pt x="708" y="176"/>
                  </a:lnTo>
                  <a:lnTo>
                    <a:pt x="717" y="178"/>
                  </a:lnTo>
                  <a:lnTo>
                    <a:pt x="720" y="175"/>
                  </a:lnTo>
                  <a:lnTo>
                    <a:pt x="714" y="174"/>
                  </a:lnTo>
                  <a:lnTo>
                    <a:pt x="714" y="172"/>
                  </a:lnTo>
                  <a:lnTo>
                    <a:pt x="713" y="174"/>
                  </a:lnTo>
                  <a:lnTo>
                    <a:pt x="711" y="172"/>
                  </a:lnTo>
                  <a:lnTo>
                    <a:pt x="710" y="174"/>
                  </a:lnTo>
                  <a:lnTo>
                    <a:pt x="708" y="172"/>
                  </a:lnTo>
                  <a:lnTo>
                    <a:pt x="698" y="172"/>
                  </a:lnTo>
                  <a:lnTo>
                    <a:pt x="693" y="172"/>
                  </a:lnTo>
                  <a:lnTo>
                    <a:pt x="671" y="171"/>
                  </a:lnTo>
                  <a:lnTo>
                    <a:pt x="660" y="172"/>
                  </a:lnTo>
                  <a:lnTo>
                    <a:pt x="652" y="178"/>
                  </a:lnTo>
                  <a:lnTo>
                    <a:pt x="644" y="176"/>
                  </a:lnTo>
                  <a:lnTo>
                    <a:pt x="628" y="194"/>
                  </a:lnTo>
                  <a:lnTo>
                    <a:pt x="621" y="196"/>
                  </a:lnTo>
                  <a:lnTo>
                    <a:pt x="603" y="203"/>
                  </a:lnTo>
                  <a:lnTo>
                    <a:pt x="602" y="204"/>
                  </a:lnTo>
                  <a:lnTo>
                    <a:pt x="575" y="217"/>
                  </a:lnTo>
                  <a:lnTo>
                    <a:pt x="567" y="224"/>
                  </a:lnTo>
                  <a:lnTo>
                    <a:pt x="547" y="236"/>
                  </a:lnTo>
                  <a:lnTo>
                    <a:pt x="539" y="238"/>
                  </a:lnTo>
                  <a:lnTo>
                    <a:pt x="533" y="242"/>
                  </a:lnTo>
                  <a:lnTo>
                    <a:pt x="526" y="250"/>
                  </a:lnTo>
                  <a:lnTo>
                    <a:pt x="530" y="249"/>
                  </a:lnTo>
                  <a:lnTo>
                    <a:pt x="504" y="269"/>
                  </a:lnTo>
                  <a:lnTo>
                    <a:pt x="506" y="282"/>
                  </a:lnTo>
                  <a:lnTo>
                    <a:pt x="508" y="286"/>
                  </a:lnTo>
                  <a:lnTo>
                    <a:pt x="501" y="300"/>
                  </a:lnTo>
                  <a:lnTo>
                    <a:pt x="500" y="300"/>
                  </a:lnTo>
                  <a:lnTo>
                    <a:pt x="490" y="313"/>
                  </a:lnTo>
                  <a:lnTo>
                    <a:pt x="494" y="325"/>
                  </a:lnTo>
                  <a:lnTo>
                    <a:pt x="490" y="332"/>
                  </a:lnTo>
                  <a:lnTo>
                    <a:pt x="481" y="338"/>
                  </a:lnTo>
                  <a:lnTo>
                    <a:pt x="439" y="353"/>
                  </a:lnTo>
                  <a:lnTo>
                    <a:pt x="429" y="354"/>
                  </a:lnTo>
                  <a:lnTo>
                    <a:pt x="412" y="367"/>
                  </a:lnTo>
                  <a:lnTo>
                    <a:pt x="400" y="382"/>
                  </a:lnTo>
                  <a:lnTo>
                    <a:pt x="395" y="392"/>
                  </a:lnTo>
                  <a:lnTo>
                    <a:pt x="389" y="413"/>
                  </a:lnTo>
                  <a:lnTo>
                    <a:pt x="389" y="429"/>
                  </a:lnTo>
                  <a:lnTo>
                    <a:pt x="380" y="438"/>
                  </a:lnTo>
                  <a:lnTo>
                    <a:pt x="369" y="451"/>
                  </a:lnTo>
                  <a:lnTo>
                    <a:pt x="354" y="470"/>
                  </a:lnTo>
                  <a:lnTo>
                    <a:pt x="357" y="486"/>
                  </a:lnTo>
                  <a:lnTo>
                    <a:pt x="360" y="490"/>
                  </a:lnTo>
                  <a:lnTo>
                    <a:pt x="353" y="493"/>
                  </a:lnTo>
                  <a:lnTo>
                    <a:pt x="340" y="503"/>
                  </a:lnTo>
                  <a:lnTo>
                    <a:pt x="339" y="508"/>
                  </a:lnTo>
                  <a:lnTo>
                    <a:pt x="324" y="517"/>
                  </a:lnTo>
                  <a:lnTo>
                    <a:pt x="318" y="518"/>
                  </a:lnTo>
                  <a:lnTo>
                    <a:pt x="305" y="536"/>
                  </a:lnTo>
                  <a:lnTo>
                    <a:pt x="294" y="539"/>
                  </a:lnTo>
                  <a:lnTo>
                    <a:pt x="277" y="547"/>
                  </a:lnTo>
                  <a:lnTo>
                    <a:pt x="251" y="557"/>
                  </a:lnTo>
                  <a:lnTo>
                    <a:pt x="248" y="564"/>
                  </a:lnTo>
                  <a:lnTo>
                    <a:pt x="241" y="565"/>
                  </a:lnTo>
                  <a:lnTo>
                    <a:pt x="222" y="570"/>
                  </a:lnTo>
                  <a:lnTo>
                    <a:pt x="206" y="572"/>
                  </a:lnTo>
                  <a:lnTo>
                    <a:pt x="196" y="574"/>
                  </a:lnTo>
                  <a:lnTo>
                    <a:pt x="186" y="578"/>
                  </a:lnTo>
                  <a:lnTo>
                    <a:pt x="180" y="585"/>
                  </a:lnTo>
                  <a:lnTo>
                    <a:pt x="164" y="582"/>
                  </a:lnTo>
                  <a:lnTo>
                    <a:pt x="125" y="602"/>
                  </a:lnTo>
                  <a:lnTo>
                    <a:pt x="110" y="599"/>
                  </a:lnTo>
                  <a:lnTo>
                    <a:pt x="94" y="613"/>
                  </a:lnTo>
                  <a:lnTo>
                    <a:pt x="81" y="611"/>
                  </a:lnTo>
                  <a:lnTo>
                    <a:pt x="74" y="610"/>
                  </a:lnTo>
                  <a:lnTo>
                    <a:pt x="72" y="610"/>
                  </a:lnTo>
                  <a:lnTo>
                    <a:pt x="46" y="604"/>
                  </a:lnTo>
                  <a:lnTo>
                    <a:pt x="33" y="609"/>
                  </a:lnTo>
                  <a:lnTo>
                    <a:pt x="22" y="610"/>
                  </a:lnTo>
                  <a:lnTo>
                    <a:pt x="3" y="568"/>
                  </a:lnTo>
                  <a:lnTo>
                    <a:pt x="0" y="560"/>
                  </a:lnTo>
                  <a:lnTo>
                    <a:pt x="12" y="538"/>
                  </a:lnTo>
                  <a:lnTo>
                    <a:pt x="30" y="535"/>
                  </a:lnTo>
                  <a:lnTo>
                    <a:pt x="35" y="531"/>
                  </a:lnTo>
                  <a:lnTo>
                    <a:pt x="38" y="515"/>
                  </a:lnTo>
                  <a:lnTo>
                    <a:pt x="39" y="502"/>
                  </a:lnTo>
                  <a:lnTo>
                    <a:pt x="43" y="497"/>
                  </a:lnTo>
                  <a:lnTo>
                    <a:pt x="55" y="492"/>
                  </a:lnTo>
                  <a:lnTo>
                    <a:pt x="77" y="482"/>
                  </a:lnTo>
                  <a:lnTo>
                    <a:pt x="85" y="474"/>
                  </a:lnTo>
                  <a:lnTo>
                    <a:pt x="92" y="463"/>
                  </a:lnTo>
                  <a:lnTo>
                    <a:pt x="91" y="442"/>
                  </a:lnTo>
                  <a:lnTo>
                    <a:pt x="110" y="432"/>
                  </a:lnTo>
                  <a:lnTo>
                    <a:pt x="115" y="420"/>
                  </a:lnTo>
                  <a:lnTo>
                    <a:pt x="124" y="417"/>
                  </a:lnTo>
                  <a:lnTo>
                    <a:pt x="134" y="408"/>
                  </a:lnTo>
                  <a:lnTo>
                    <a:pt x="138" y="404"/>
                  </a:lnTo>
                  <a:lnTo>
                    <a:pt x="125" y="404"/>
                  </a:lnTo>
                  <a:lnTo>
                    <a:pt x="117" y="389"/>
                  </a:lnTo>
                  <a:lnTo>
                    <a:pt x="121" y="378"/>
                  </a:lnTo>
                  <a:lnTo>
                    <a:pt x="133" y="370"/>
                  </a:lnTo>
                  <a:lnTo>
                    <a:pt x="147" y="365"/>
                  </a:lnTo>
                  <a:lnTo>
                    <a:pt x="182" y="381"/>
                  </a:lnTo>
                  <a:lnTo>
                    <a:pt x="186" y="381"/>
                  </a:lnTo>
                  <a:lnTo>
                    <a:pt x="205" y="386"/>
                  </a:lnTo>
                  <a:lnTo>
                    <a:pt x="206" y="390"/>
                  </a:lnTo>
                  <a:lnTo>
                    <a:pt x="228" y="386"/>
                  </a:lnTo>
                  <a:lnTo>
                    <a:pt x="233" y="393"/>
                  </a:lnTo>
                  <a:lnTo>
                    <a:pt x="236" y="393"/>
                  </a:lnTo>
                  <a:lnTo>
                    <a:pt x="249" y="388"/>
                  </a:lnTo>
                  <a:lnTo>
                    <a:pt x="252" y="385"/>
                  </a:lnTo>
                  <a:lnTo>
                    <a:pt x="274" y="390"/>
                  </a:lnTo>
                  <a:lnTo>
                    <a:pt x="277" y="386"/>
                  </a:lnTo>
                  <a:close/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72000" bIns="72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70" name="Oval 46"/>
          <p:cNvSpPr>
            <a:spLocks noChangeArrowheads="1"/>
          </p:cNvSpPr>
          <p:nvPr/>
        </p:nvSpPr>
        <p:spPr bwMode="auto">
          <a:xfrm>
            <a:off x="6598285" y="3860149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Text Box 50"/>
          <p:cNvSpPr txBox="1">
            <a:spLocks noChangeArrowheads="1"/>
          </p:cNvSpPr>
          <p:nvPr/>
        </p:nvSpPr>
        <p:spPr bwMode="auto">
          <a:xfrm>
            <a:off x="6023854" y="3754882"/>
            <a:ext cx="593431" cy="2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smtClean="0">
                <a:solidFill>
                  <a:srgbClr val="666666"/>
                </a:solidFill>
                <a:latin typeface="Arial"/>
              </a:rPr>
              <a:t>Roma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72" name="Oval 53"/>
          <p:cNvSpPr>
            <a:spLocks noChangeArrowheads="1"/>
          </p:cNvSpPr>
          <p:nvPr/>
        </p:nvSpPr>
        <p:spPr bwMode="auto">
          <a:xfrm>
            <a:off x="6148510" y="2244980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Oval 55"/>
          <p:cNvSpPr>
            <a:spLocks noChangeArrowheads="1"/>
          </p:cNvSpPr>
          <p:nvPr/>
        </p:nvSpPr>
        <p:spPr bwMode="auto">
          <a:xfrm>
            <a:off x="5285499" y="1752934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Oval 382"/>
          <p:cNvSpPr>
            <a:spLocks noChangeArrowheads="1"/>
          </p:cNvSpPr>
          <p:nvPr/>
        </p:nvSpPr>
        <p:spPr bwMode="auto">
          <a:xfrm>
            <a:off x="4715167" y="2030372"/>
            <a:ext cx="110525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Oval 386"/>
          <p:cNvSpPr>
            <a:spLocks noChangeArrowheads="1"/>
          </p:cNvSpPr>
          <p:nvPr/>
        </p:nvSpPr>
        <p:spPr bwMode="auto">
          <a:xfrm>
            <a:off x="8288504" y="4228928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Oval 387"/>
          <p:cNvSpPr>
            <a:spLocks noChangeArrowheads="1"/>
          </p:cNvSpPr>
          <p:nvPr/>
        </p:nvSpPr>
        <p:spPr bwMode="auto">
          <a:xfrm>
            <a:off x="5290367" y="1558309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Oval 387"/>
          <p:cNvSpPr>
            <a:spLocks noChangeArrowheads="1"/>
          </p:cNvSpPr>
          <p:nvPr/>
        </p:nvSpPr>
        <p:spPr bwMode="auto">
          <a:xfrm>
            <a:off x="6055952" y="1812776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Oval 385"/>
          <p:cNvSpPr>
            <a:spLocks noChangeArrowheads="1"/>
          </p:cNvSpPr>
          <p:nvPr/>
        </p:nvSpPr>
        <p:spPr bwMode="auto">
          <a:xfrm>
            <a:off x="6832008" y="2697767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Oval 382"/>
          <p:cNvSpPr>
            <a:spLocks noChangeArrowheads="1"/>
          </p:cNvSpPr>
          <p:nvPr/>
        </p:nvSpPr>
        <p:spPr bwMode="auto">
          <a:xfrm>
            <a:off x="6202929" y="2892896"/>
            <a:ext cx="110525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Oval 382"/>
          <p:cNvSpPr>
            <a:spLocks noChangeArrowheads="1"/>
          </p:cNvSpPr>
          <p:nvPr/>
        </p:nvSpPr>
        <p:spPr bwMode="auto">
          <a:xfrm>
            <a:off x="5805042" y="2638625"/>
            <a:ext cx="110525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Oval 55"/>
          <p:cNvSpPr>
            <a:spLocks noChangeArrowheads="1"/>
          </p:cNvSpPr>
          <p:nvPr/>
        </p:nvSpPr>
        <p:spPr bwMode="auto">
          <a:xfrm>
            <a:off x="6507147" y="1731649"/>
            <a:ext cx="108837" cy="108000"/>
          </a:xfrm>
          <a:prstGeom prst="ellipse">
            <a:avLst/>
          </a:prstGeom>
          <a:solidFill>
            <a:srgbClr val="B3003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en-GB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Oval 387"/>
          <p:cNvSpPr>
            <a:spLocks noChangeArrowheads="1"/>
          </p:cNvSpPr>
          <p:nvPr/>
        </p:nvSpPr>
        <p:spPr bwMode="auto">
          <a:xfrm>
            <a:off x="5681604" y="1776784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Oval 386"/>
          <p:cNvSpPr>
            <a:spLocks noChangeArrowheads="1"/>
          </p:cNvSpPr>
          <p:nvPr/>
        </p:nvSpPr>
        <p:spPr bwMode="auto">
          <a:xfrm>
            <a:off x="7297549" y="4300471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Text Box 50"/>
          <p:cNvSpPr txBox="1">
            <a:spLocks noChangeArrowheads="1"/>
          </p:cNvSpPr>
          <p:nvPr/>
        </p:nvSpPr>
        <p:spPr bwMode="auto">
          <a:xfrm>
            <a:off x="6716829" y="4192379"/>
            <a:ext cx="62093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Napoli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85" name="Text Box 50"/>
          <p:cNvSpPr txBox="1">
            <a:spLocks noChangeArrowheads="1"/>
          </p:cNvSpPr>
          <p:nvPr/>
        </p:nvSpPr>
        <p:spPr bwMode="auto">
          <a:xfrm>
            <a:off x="6922924" y="2604864"/>
            <a:ext cx="67225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Pesaro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6126403" y="2084372"/>
            <a:ext cx="74571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Bologna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87" name="Text Box 50"/>
          <p:cNvSpPr txBox="1">
            <a:spLocks noChangeArrowheads="1"/>
          </p:cNvSpPr>
          <p:nvPr/>
        </p:nvSpPr>
        <p:spPr bwMode="auto">
          <a:xfrm>
            <a:off x="6551966" y="1576241"/>
            <a:ext cx="1258678" cy="2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sz="1200" kern="0" dirty="0" smtClean="0">
                <a:solidFill>
                  <a:srgbClr val="666666"/>
                </a:solidFill>
                <a:latin typeface="Arial"/>
              </a:rPr>
              <a:t>Venezia-Mestre</a:t>
            </a:r>
            <a:endParaRPr lang="it-IT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88" name="Text Box 50"/>
          <p:cNvSpPr txBox="1">
            <a:spLocks noChangeArrowheads="1"/>
          </p:cNvSpPr>
          <p:nvPr/>
        </p:nvSpPr>
        <p:spPr bwMode="auto">
          <a:xfrm>
            <a:off x="5967912" y="1884784"/>
            <a:ext cx="6852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Verona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89" name="Text Box 50"/>
          <p:cNvSpPr txBox="1">
            <a:spLocks noChangeArrowheads="1"/>
          </p:cNvSpPr>
          <p:nvPr/>
        </p:nvSpPr>
        <p:spPr bwMode="auto">
          <a:xfrm>
            <a:off x="8389903" y="4120371"/>
            <a:ext cx="4583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Bari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0" name="Text Box 50"/>
          <p:cNvSpPr txBox="1">
            <a:spLocks noChangeArrowheads="1"/>
          </p:cNvSpPr>
          <p:nvPr/>
        </p:nvSpPr>
        <p:spPr bwMode="auto">
          <a:xfrm>
            <a:off x="5391848" y="1492091"/>
            <a:ext cx="6978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Brescia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1" name="Text Box 50"/>
          <p:cNvSpPr txBox="1">
            <a:spLocks noChangeArrowheads="1"/>
          </p:cNvSpPr>
          <p:nvPr/>
        </p:nvSpPr>
        <p:spPr bwMode="auto">
          <a:xfrm>
            <a:off x="5247832" y="2532856"/>
            <a:ext cx="59531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Lucca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2" name="Text Box 50"/>
          <p:cNvSpPr txBox="1">
            <a:spLocks noChangeArrowheads="1"/>
          </p:cNvSpPr>
          <p:nvPr/>
        </p:nvSpPr>
        <p:spPr bwMode="auto">
          <a:xfrm>
            <a:off x="5524334" y="2824227"/>
            <a:ext cx="6978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Firenze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3" name="Text Box 50"/>
          <p:cNvSpPr txBox="1">
            <a:spLocks noChangeArrowheads="1"/>
          </p:cNvSpPr>
          <p:nvPr/>
        </p:nvSpPr>
        <p:spPr bwMode="auto">
          <a:xfrm>
            <a:off x="4675902" y="1452736"/>
            <a:ext cx="64655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Monza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4" name="Text Box 50"/>
          <p:cNvSpPr txBox="1">
            <a:spLocks noChangeArrowheads="1"/>
          </p:cNvSpPr>
          <p:nvPr/>
        </p:nvSpPr>
        <p:spPr bwMode="auto">
          <a:xfrm>
            <a:off x="4671768" y="1642387"/>
            <a:ext cx="63799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Milano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4129030" y="1923323"/>
            <a:ext cx="60380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Torino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6" name="Oval 386"/>
          <p:cNvSpPr>
            <a:spLocks noChangeArrowheads="1"/>
          </p:cNvSpPr>
          <p:nvPr/>
        </p:nvSpPr>
        <p:spPr bwMode="auto">
          <a:xfrm>
            <a:off x="6865501" y="5881240"/>
            <a:ext cx="110523" cy="108000"/>
          </a:xfrm>
          <a:prstGeom prst="ellipse">
            <a:avLst/>
          </a:prstGeom>
          <a:solidFill>
            <a:srgbClr val="949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262640"/>
              </a:buClr>
              <a:buFont typeface="Wingdings" pitchFamily="2" charset="2"/>
              <a:buNone/>
              <a:defRPr/>
            </a:pPr>
            <a:endParaRPr lang="it-IT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6292697" y="5644400"/>
            <a:ext cx="755335" cy="2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200" kern="0" dirty="0" smtClean="0">
                <a:solidFill>
                  <a:srgbClr val="666666"/>
                </a:solidFill>
                <a:latin typeface="Arial"/>
              </a:rPr>
              <a:t>Palermo</a:t>
            </a:r>
            <a:endParaRPr lang="en-GB" sz="1200" kern="0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98" name="Segnaposto testo 6"/>
          <p:cNvSpPr txBox="1">
            <a:spLocks/>
          </p:cNvSpPr>
          <p:nvPr/>
        </p:nvSpPr>
        <p:spPr>
          <a:xfrm>
            <a:off x="215900" y="2763189"/>
            <a:ext cx="3661833" cy="1353698"/>
          </a:xfrm>
          <a:prstGeom prst="rect">
            <a:avLst/>
          </a:prstGeom>
        </p:spPr>
        <p:txBody>
          <a:bodyPr lIns="0" r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Font typeface="Arial"/>
              <a:buNone/>
            </a:pPr>
            <a:r>
              <a:rPr lang="it-IT" sz="1600" b="1" dirty="0" smtClean="0">
                <a:solidFill>
                  <a:srgbClr val="B30039"/>
                </a:solidFill>
                <a:latin typeface="Arial"/>
                <a:cs typeface="Arial" charset="0"/>
              </a:rPr>
              <a:t>RETE DOMESTICA</a:t>
            </a:r>
          </a:p>
          <a:p>
            <a:pPr marL="0" indent="0" defTabSz="914400" fontAlgn="base">
              <a:spcBef>
                <a:spcPct val="10000"/>
              </a:spcBef>
              <a:spcAft>
                <a:spcPct val="0"/>
              </a:spcAft>
              <a:buFont typeface="Arial"/>
              <a:buNone/>
            </a:pPr>
            <a:endParaRPr lang="it-IT" sz="1600" b="1" dirty="0" smtClean="0">
              <a:solidFill>
                <a:srgbClr val="B30039"/>
              </a:solidFill>
              <a:latin typeface="Arial"/>
              <a:cs typeface="Arial" charset="0"/>
            </a:endParaRPr>
          </a:p>
          <a:p>
            <a:pPr defTabSz="9144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Clr>
                <a:srgbClr val="B30025"/>
              </a:buClr>
              <a:buSzPct val="80000"/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 charset="0"/>
              </a:rPr>
              <a:t>4 sedi territoriali e 10 uffici territoriali</a:t>
            </a:r>
          </a:p>
          <a:p>
            <a:pPr defTabSz="9144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Clr>
                <a:srgbClr val="B30025"/>
              </a:buClr>
              <a:buSzPct val="80000"/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 charset="0"/>
              </a:rPr>
              <a:t>42 agenti*  </a:t>
            </a:r>
            <a:endParaRPr lang="it-IT" sz="1600" dirty="0">
              <a:latin typeface="Arial"/>
              <a:cs typeface="Arial" charset="0"/>
            </a:endParaRPr>
          </a:p>
        </p:txBody>
      </p:sp>
      <p:sp>
        <p:nvSpPr>
          <p:cNvPr id="99" name="Rettangolo 98"/>
          <p:cNvSpPr/>
          <p:nvPr/>
        </p:nvSpPr>
        <p:spPr>
          <a:xfrm>
            <a:off x="217489" y="5790266"/>
            <a:ext cx="5923702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defTabSz="914400">
              <a:defRPr/>
            </a:pPr>
            <a:r>
              <a:rPr lang="it-IT" sz="1000" kern="0" dirty="0" smtClean="0">
                <a:latin typeface="Arial"/>
              </a:rPr>
              <a:t>* Limitatamente alle attività di assicurazione del credito, cauzioni e rischi della costruzione</a:t>
            </a:r>
          </a:p>
        </p:txBody>
      </p:sp>
    </p:spTree>
    <p:extLst>
      <p:ext uri="{BB962C8B-B14F-4D97-AF65-F5344CB8AC3E}">
        <p14:creationId xmlns:p14="http://schemas.microsoft.com/office/powerpoint/2010/main" val="36168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CDP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47474"/>
      </a:accent3>
      <a:accent4>
        <a:srgbClr val="000000"/>
      </a:accent4>
      <a:accent5>
        <a:srgbClr val="4D4D4D"/>
      </a:accent5>
      <a:accent6>
        <a:srgbClr val="BFBFBF"/>
      </a:accent6>
      <a:hlink>
        <a:srgbClr val="E0E0E0"/>
      </a:hlink>
      <a:folHlink>
        <a:srgbClr val="012B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PERTINA Blu">
  <a:themeElements>
    <a:clrScheme name="CDP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47474"/>
      </a:accent3>
      <a:accent4>
        <a:srgbClr val="000000"/>
      </a:accent4>
      <a:accent5>
        <a:srgbClr val="4D4D4D"/>
      </a:accent5>
      <a:accent6>
        <a:srgbClr val="BFBFBF"/>
      </a:accent6>
      <a:hlink>
        <a:srgbClr val="E0E0E0"/>
      </a:hlink>
      <a:folHlink>
        <a:srgbClr val="012B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ace">
  <a:themeElements>
    <a:clrScheme name="CDP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47474"/>
      </a:accent3>
      <a:accent4>
        <a:srgbClr val="000000"/>
      </a:accent4>
      <a:accent5>
        <a:srgbClr val="4D4D4D"/>
      </a:accent5>
      <a:accent6>
        <a:srgbClr val="BFBFBF"/>
      </a:accent6>
      <a:hlink>
        <a:srgbClr val="E0E0E0"/>
      </a:hlink>
      <a:folHlink>
        <a:srgbClr val="012B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CDP 1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77A7C"/>
      </a:accent3>
      <a:accent4>
        <a:srgbClr val="000000"/>
      </a:accent4>
      <a:accent5>
        <a:srgbClr val="777A7C"/>
      </a:accent5>
      <a:accent6>
        <a:srgbClr val="BFBFBF"/>
      </a:accent6>
      <a:hlink>
        <a:srgbClr val="E0E0E0"/>
      </a:hlink>
      <a:folHlink>
        <a:srgbClr val="012B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CDP 1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77A7C"/>
      </a:accent3>
      <a:accent4>
        <a:srgbClr val="000000"/>
      </a:accent4>
      <a:accent5>
        <a:srgbClr val="777A7C"/>
      </a:accent5>
      <a:accent6>
        <a:srgbClr val="BFBFBF"/>
      </a:accent6>
      <a:hlink>
        <a:srgbClr val="E0E0E0"/>
      </a:hlink>
      <a:folHlink>
        <a:srgbClr val="012B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089CD9E6BD254BB38A610C9835D2BE" ma:contentTypeVersion="1" ma:contentTypeDescription="Creare un nuovo documento." ma:contentTypeScope="" ma:versionID="19d4f854c2f88027fff7e0012cd85b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fb4575366ccd611dccb00e9b04282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251F5-1DBA-4109-A544-3EC59C3F7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DC0C57-9B81-4168-ADA7-2A6820E8E84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4BF001-A7DD-4C81-8701-9DEA424F9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4127</TotalTime>
  <Words>877</Words>
  <Application>Microsoft Office PowerPoint</Application>
  <PresentationFormat>On-screen Show (4:3)</PresentationFormat>
  <Paragraphs>238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COPERTINA</vt:lpstr>
      <vt:lpstr>COPERTINA Blu</vt:lpstr>
      <vt:lpstr>Sace</vt:lpstr>
      <vt:lpstr>2_Personalizza struttura</vt:lpstr>
      <vt:lpstr>Gli strumenti SACE-SIMEST a supporto dell’internazionalizzazione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Clonwerk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Istituzionale CDP</dc:title>
  <dc:subject>formato 16/9</dc:subject>
  <dc:creator>Uberto Piazzoli</dc:creator>
  <cp:lastModifiedBy>BOZ Silvia      TENOVA</cp:lastModifiedBy>
  <cp:revision>617</cp:revision>
  <cp:lastPrinted>2016-12-14T08:05:57Z</cp:lastPrinted>
  <dcterms:created xsi:type="dcterms:W3CDTF">2016-12-12T09:01:21Z</dcterms:created>
  <dcterms:modified xsi:type="dcterms:W3CDTF">2017-06-30T12:00:04Z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0x01010086089CD9E6BD254BB38A610C9835D2BE</vt:lpwstr>
  </property>
</Properties>
</file>